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88" r:id="rId1"/>
  </p:sldMasterIdLst>
  <p:sldIdLst>
    <p:sldId id="269" r:id="rId2"/>
    <p:sldId id="277" r:id="rId3"/>
  </p:sldIdLst>
  <p:sldSz cx="12192000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9933"/>
    <a:srgbClr val="CCFFFF"/>
    <a:srgbClr val="CCFF66"/>
    <a:srgbClr val="FFFFCC"/>
    <a:srgbClr val="000000"/>
    <a:srgbClr val="CCFFCC"/>
    <a:srgbClr val="FFFF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18" autoAdjust="0"/>
    <p:restoredTop sz="94660"/>
  </p:normalViewPr>
  <p:slideViewPr>
    <p:cSldViewPr snapToGrid="0">
      <p:cViewPr varScale="1">
        <p:scale>
          <a:sx n="77" d="100"/>
          <a:sy n="77" d="100"/>
        </p:scale>
        <p:origin x="636" y="90"/>
      </p:cViewPr>
      <p:guideLst>
        <p:guide orient="horz" pos="2381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-9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E66DCB-1D7B-417F-9897-ACDD788BB216}" type="doc">
      <dgm:prSet loTypeId="urn:microsoft.com/office/officeart/2005/8/layout/cycle6" loCatId="relationship" qsTypeId="urn:microsoft.com/office/officeart/2005/8/quickstyle/simple3" qsCatId="simple" csTypeId="urn:microsoft.com/office/officeart/2005/8/colors/colorful1#2" csCatId="colorful" phldr="1"/>
      <dgm:spPr/>
      <dgm:t>
        <a:bodyPr/>
        <a:lstStyle/>
        <a:p>
          <a:endParaRPr kumimoji="1" lang="ja-JP" altLang="en-US"/>
        </a:p>
      </dgm:t>
    </dgm:pt>
    <dgm:pt modelId="{0FCF2F60-3A04-40FB-B90F-0AEBBB9616F1}">
      <dgm:prSet custT="1"/>
      <dgm:spPr/>
      <dgm:t>
        <a:bodyPr lIns="0" rIns="0"/>
        <a:lstStyle/>
        <a:p>
          <a:r>
            <a: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rPr>
            <a:t>微生物学</a:t>
          </a:r>
          <a:endParaRPr lang="ja-JP" altLang="en-US" sz="1200" b="1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D5F14311-2A04-489F-8D98-77894AAC8357}" type="parTrans" cxnId="{7012B94A-999A-4CB2-8C9C-38250F12DD7A}">
      <dgm:prSet/>
      <dgm:spPr/>
      <dgm:t>
        <a:bodyPr/>
        <a:lstStyle/>
        <a:p>
          <a:endParaRPr kumimoji="1" lang="ja-JP" altLang="en-US" sz="1200"/>
        </a:p>
      </dgm:t>
    </dgm:pt>
    <dgm:pt modelId="{9628420C-7162-4C11-9062-A994F5AB27A4}" type="sibTrans" cxnId="{7012B94A-999A-4CB2-8C9C-38250F12DD7A}">
      <dgm:prSet/>
      <dgm:spPr>
        <a:ln w="19050">
          <a:solidFill>
            <a:schemeClr val="accent1"/>
          </a:solidFill>
        </a:ln>
      </dgm:spPr>
      <dgm:t>
        <a:bodyPr/>
        <a:lstStyle/>
        <a:p>
          <a:endParaRPr kumimoji="1" lang="ja-JP" altLang="en-US" sz="1200"/>
        </a:p>
      </dgm:t>
    </dgm:pt>
    <dgm:pt modelId="{5B7ADCD9-D707-4890-AE16-61FEF42FB62E}">
      <dgm:prSet custT="1"/>
      <dgm:spPr/>
      <dgm:t>
        <a:bodyPr lIns="0" rIns="0"/>
        <a:lstStyle/>
        <a:p>
          <a:r>
            <a: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rPr>
            <a:t>ウイルス学</a:t>
          </a:r>
          <a:endParaRPr lang="ja-JP" altLang="en-US" sz="1200" b="1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9E414967-5BDE-48C1-8556-E1722C5D20D0}" type="parTrans" cxnId="{841C3F33-5CCD-4FC0-A381-BA4248EB6476}">
      <dgm:prSet/>
      <dgm:spPr/>
      <dgm:t>
        <a:bodyPr/>
        <a:lstStyle/>
        <a:p>
          <a:endParaRPr kumimoji="1" lang="ja-JP" altLang="en-US" sz="1200"/>
        </a:p>
      </dgm:t>
    </dgm:pt>
    <dgm:pt modelId="{E8EB4287-4129-4A1E-94CF-232506C64E0A}" type="sibTrans" cxnId="{841C3F33-5CCD-4FC0-A381-BA4248EB6476}">
      <dgm:prSet/>
      <dgm:spPr>
        <a:ln w="19050">
          <a:solidFill>
            <a:schemeClr val="accent1"/>
          </a:solidFill>
        </a:ln>
      </dgm:spPr>
      <dgm:t>
        <a:bodyPr/>
        <a:lstStyle/>
        <a:p>
          <a:endParaRPr kumimoji="1" lang="ja-JP" altLang="en-US" sz="1200"/>
        </a:p>
      </dgm:t>
    </dgm:pt>
    <dgm:pt modelId="{063997E8-1B97-410B-9F7F-C233B1F6536A}">
      <dgm:prSet custT="1"/>
      <dgm:spPr/>
      <dgm:t>
        <a:bodyPr lIns="0" rIns="0"/>
        <a:lstStyle/>
        <a:p>
          <a:r>
            <a: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rPr>
            <a:t>公衆衛生学</a:t>
          </a:r>
          <a:endParaRPr lang="ja-JP" altLang="en-US" sz="1200" b="1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1FFB4366-A167-443D-A553-BDD1FAE71336}" type="parTrans" cxnId="{D7E608FD-E39E-4AA3-8580-1FA8A148D7AC}">
      <dgm:prSet/>
      <dgm:spPr/>
      <dgm:t>
        <a:bodyPr/>
        <a:lstStyle/>
        <a:p>
          <a:endParaRPr kumimoji="1" lang="ja-JP" altLang="en-US" sz="1200"/>
        </a:p>
      </dgm:t>
    </dgm:pt>
    <dgm:pt modelId="{9A6C49EA-15BF-4629-930D-22B6B797C8D3}" type="sibTrans" cxnId="{D7E608FD-E39E-4AA3-8580-1FA8A148D7AC}">
      <dgm:prSet/>
      <dgm:spPr>
        <a:ln w="19050">
          <a:solidFill>
            <a:schemeClr val="accent1"/>
          </a:solidFill>
        </a:ln>
      </dgm:spPr>
      <dgm:t>
        <a:bodyPr/>
        <a:lstStyle/>
        <a:p>
          <a:endParaRPr kumimoji="1" lang="ja-JP" altLang="en-US" sz="1200"/>
        </a:p>
      </dgm:t>
    </dgm:pt>
    <dgm:pt modelId="{C5990E99-8C12-4F67-A3DC-541842C4E3F9}">
      <dgm:prSet custT="1"/>
      <dgm:spPr/>
      <dgm:t>
        <a:bodyPr lIns="0" rIns="0"/>
        <a:lstStyle/>
        <a:p>
          <a:r>
            <a: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rPr>
            <a:t>感染症学</a:t>
          </a:r>
          <a:endParaRPr lang="ja-JP" altLang="en-US" sz="1200" b="1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6E233F07-DA8F-4DE7-9B8A-DC6546AA2CCB}" type="parTrans" cxnId="{6B1BAC27-1999-4D17-9A9F-A6094F4E91F5}">
      <dgm:prSet/>
      <dgm:spPr/>
      <dgm:t>
        <a:bodyPr/>
        <a:lstStyle/>
        <a:p>
          <a:endParaRPr kumimoji="1" lang="ja-JP" altLang="en-US" sz="1200"/>
        </a:p>
      </dgm:t>
    </dgm:pt>
    <dgm:pt modelId="{76C2AC79-1273-426F-8548-383905F3F40A}" type="sibTrans" cxnId="{6B1BAC27-1999-4D17-9A9F-A6094F4E91F5}">
      <dgm:prSet/>
      <dgm:spPr>
        <a:ln w="19050">
          <a:solidFill>
            <a:schemeClr val="accent1"/>
          </a:solidFill>
        </a:ln>
      </dgm:spPr>
      <dgm:t>
        <a:bodyPr/>
        <a:lstStyle/>
        <a:p>
          <a:endParaRPr kumimoji="1" lang="ja-JP" altLang="en-US" sz="1200"/>
        </a:p>
      </dgm:t>
    </dgm:pt>
    <dgm:pt modelId="{F9CA3188-F9BE-4FAC-96EB-4DE16F109DA5}">
      <dgm:prSet custT="1"/>
      <dgm:spPr/>
      <dgm:t>
        <a:bodyPr lIns="0" rIns="0"/>
        <a:lstStyle/>
        <a:p>
          <a:r>
            <a: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rPr>
            <a:t>経済学</a:t>
          </a:r>
          <a:endParaRPr lang="ja-JP" altLang="en-US" sz="1200" b="1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CC08FD23-6F5F-46F1-B984-B5B35156653D}" type="parTrans" cxnId="{36F9DBB1-2EDD-496B-8A7F-9A9C9B8FA6A5}">
      <dgm:prSet/>
      <dgm:spPr/>
      <dgm:t>
        <a:bodyPr/>
        <a:lstStyle/>
        <a:p>
          <a:endParaRPr kumimoji="1" lang="ja-JP" altLang="en-US" sz="1200"/>
        </a:p>
      </dgm:t>
    </dgm:pt>
    <dgm:pt modelId="{EECDA91E-AA91-4287-9F87-559B18E66047}" type="sibTrans" cxnId="{36F9DBB1-2EDD-496B-8A7F-9A9C9B8FA6A5}">
      <dgm:prSet/>
      <dgm:spPr>
        <a:ln w="19050">
          <a:solidFill>
            <a:schemeClr val="accent1"/>
          </a:solidFill>
        </a:ln>
      </dgm:spPr>
      <dgm:t>
        <a:bodyPr/>
        <a:lstStyle/>
        <a:p>
          <a:endParaRPr kumimoji="1" lang="ja-JP" altLang="en-US" sz="1200"/>
        </a:p>
      </dgm:t>
    </dgm:pt>
    <dgm:pt modelId="{B37F6565-D065-4791-90FE-0D4D869ECD56}">
      <dgm:prSet custT="1"/>
      <dgm:spPr/>
      <dgm:t>
        <a:bodyPr lIns="0" rIns="0"/>
        <a:lstStyle/>
        <a:p>
          <a:r>
            <a: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rPr>
            <a:t>社会心理学</a:t>
          </a:r>
          <a:endParaRPr lang="ja-JP" altLang="en-US" sz="1200" b="1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714E78EB-BFE8-4ADA-B76F-4B6442FAA398}" type="parTrans" cxnId="{FC103F05-9D7C-464F-9137-33817F009D76}">
      <dgm:prSet/>
      <dgm:spPr/>
      <dgm:t>
        <a:bodyPr/>
        <a:lstStyle/>
        <a:p>
          <a:endParaRPr kumimoji="1" lang="ja-JP" altLang="en-US" sz="1200"/>
        </a:p>
      </dgm:t>
    </dgm:pt>
    <dgm:pt modelId="{BC980651-8547-4BBF-A557-ACEC82E68D2F}" type="sibTrans" cxnId="{FC103F05-9D7C-464F-9137-33817F009D76}">
      <dgm:prSet/>
      <dgm:spPr>
        <a:ln w="19050">
          <a:solidFill>
            <a:schemeClr val="accent1"/>
          </a:solidFill>
        </a:ln>
      </dgm:spPr>
      <dgm:t>
        <a:bodyPr/>
        <a:lstStyle/>
        <a:p>
          <a:endParaRPr kumimoji="1" lang="ja-JP" altLang="en-US" sz="1200"/>
        </a:p>
      </dgm:t>
    </dgm:pt>
    <dgm:pt modelId="{4359EC5A-C679-4516-BCAB-DF4E07B70910}">
      <dgm:prSet custT="1"/>
      <dgm:spPr/>
      <dgm:t>
        <a:bodyPr lIns="0" rIns="0"/>
        <a:lstStyle/>
        <a:p>
          <a:r>
            <a: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rPr>
            <a:t>工学</a:t>
          </a:r>
          <a:endParaRPr lang="ja-JP" altLang="en-US" sz="1200" b="1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2DB3B3E6-6E94-4F24-A6D4-E63E44C47749}" type="parTrans" cxnId="{EBD10B1B-B955-48E7-B8B6-323869F15F6C}">
      <dgm:prSet/>
      <dgm:spPr/>
      <dgm:t>
        <a:bodyPr/>
        <a:lstStyle/>
        <a:p>
          <a:endParaRPr kumimoji="1" lang="ja-JP" altLang="en-US" sz="1200"/>
        </a:p>
      </dgm:t>
    </dgm:pt>
    <dgm:pt modelId="{131D3DE4-C28E-426F-A02A-C3048AB434EE}" type="sibTrans" cxnId="{EBD10B1B-B955-48E7-B8B6-323869F15F6C}">
      <dgm:prSet/>
      <dgm:spPr>
        <a:ln w="19050">
          <a:solidFill>
            <a:schemeClr val="accent1"/>
          </a:solidFill>
        </a:ln>
      </dgm:spPr>
      <dgm:t>
        <a:bodyPr/>
        <a:lstStyle/>
        <a:p>
          <a:endParaRPr kumimoji="1" lang="ja-JP" altLang="en-US" sz="1200"/>
        </a:p>
      </dgm:t>
    </dgm:pt>
    <dgm:pt modelId="{240A4482-BA00-4E1A-87B6-6FA4B4C731D0}">
      <dgm:prSet custT="1"/>
      <dgm:spPr/>
      <dgm:t>
        <a:bodyPr lIns="0" rIns="0"/>
        <a:lstStyle/>
        <a:p>
          <a:r>
            <a:rPr kumimoji="1" lang="ja-JP" altLang="en-US" sz="1200" b="1">
              <a:latin typeface="Meiryo UI" panose="020B0604030504040204" pitchFamily="50" charset="-128"/>
              <a:ea typeface="Meiryo UI" panose="020B0604030504040204" pitchFamily="50" charset="-128"/>
            </a:rPr>
            <a:t>理学</a:t>
          </a:r>
          <a:endParaRPr lang="ja-JP" altLang="en-US" sz="1200" b="1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F477F7F9-C5EE-47A3-BE0A-FEB2B0692B65}" type="parTrans" cxnId="{BAB6CEDD-9255-4334-8607-26F94F60A8CE}">
      <dgm:prSet/>
      <dgm:spPr/>
      <dgm:t>
        <a:bodyPr/>
        <a:lstStyle/>
        <a:p>
          <a:endParaRPr kumimoji="1" lang="ja-JP" altLang="en-US" sz="1200"/>
        </a:p>
      </dgm:t>
    </dgm:pt>
    <dgm:pt modelId="{D93D87E3-338B-4B60-A6C2-26E909F34115}" type="sibTrans" cxnId="{BAB6CEDD-9255-4334-8607-26F94F60A8CE}">
      <dgm:prSet/>
      <dgm:spPr>
        <a:ln w="19050">
          <a:solidFill>
            <a:schemeClr val="accent1"/>
          </a:solidFill>
        </a:ln>
      </dgm:spPr>
      <dgm:t>
        <a:bodyPr/>
        <a:lstStyle/>
        <a:p>
          <a:endParaRPr kumimoji="1" lang="ja-JP" altLang="en-US" sz="1200"/>
        </a:p>
      </dgm:t>
    </dgm:pt>
    <dgm:pt modelId="{E6FF0D48-74D3-4301-B689-9B6F1515978A}">
      <dgm:prSet custT="1"/>
      <dgm:spPr/>
      <dgm:t>
        <a:bodyPr lIns="0" rIns="0"/>
        <a:lstStyle/>
        <a:p>
          <a:r>
            <a: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rPr>
            <a:t>農学</a:t>
          </a:r>
          <a:endParaRPr lang="ja-JP" altLang="en-US" sz="1200" b="1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A992E203-2452-4586-849F-09B28C777332}" type="parTrans" cxnId="{C7702F7A-CC12-4EAF-B01B-42AC6D36D950}">
      <dgm:prSet/>
      <dgm:spPr/>
      <dgm:t>
        <a:bodyPr/>
        <a:lstStyle/>
        <a:p>
          <a:endParaRPr kumimoji="1" lang="ja-JP" altLang="en-US" sz="1200"/>
        </a:p>
      </dgm:t>
    </dgm:pt>
    <dgm:pt modelId="{245896DD-88BD-4737-9BF7-B45D4F55138A}" type="sibTrans" cxnId="{C7702F7A-CC12-4EAF-B01B-42AC6D36D950}">
      <dgm:prSet/>
      <dgm:spPr>
        <a:ln w="19050">
          <a:solidFill>
            <a:schemeClr val="accent1"/>
          </a:solidFill>
        </a:ln>
      </dgm:spPr>
      <dgm:t>
        <a:bodyPr/>
        <a:lstStyle/>
        <a:p>
          <a:endParaRPr kumimoji="1" lang="ja-JP" altLang="en-US" sz="1200"/>
        </a:p>
      </dgm:t>
    </dgm:pt>
    <dgm:pt modelId="{83EE36A1-B794-4E44-91B2-AEB9DC96F655}">
      <dgm:prSet custT="1"/>
      <dgm:spPr/>
      <dgm:t>
        <a:bodyPr lIns="0" rIns="0"/>
        <a:lstStyle/>
        <a:p>
          <a:r>
            <a:rPr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rPr>
            <a:t>寄生虫学</a:t>
          </a:r>
        </a:p>
      </dgm:t>
    </dgm:pt>
    <dgm:pt modelId="{22713F50-5D48-422D-BD8B-ED8D5E9F3678}" type="parTrans" cxnId="{0E4CE262-1781-424E-9119-819952B1BA9A}">
      <dgm:prSet/>
      <dgm:spPr/>
      <dgm:t>
        <a:bodyPr/>
        <a:lstStyle/>
        <a:p>
          <a:endParaRPr kumimoji="1" lang="ja-JP" altLang="en-US" sz="1200"/>
        </a:p>
      </dgm:t>
    </dgm:pt>
    <dgm:pt modelId="{FB147DD5-4916-4D36-A7C7-F019F5AA0E81}" type="sibTrans" cxnId="{0E4CE262-1781-424E-9119-819952B1BA9A}">
      <dgm:prSet>
        <dgm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dgm:style>
      </dgm:prSet>
      <dgm:spPr>
        <a:ln w="19050">
          <a:solidFill>
            <a:schemeClr val="accent1"/>
          </a:solidFill>
        </a:ln>
      </dgm:spPr>
      <dgm:t>
        <a:bodyPr/>
        <a:lstStyle/>
        <a:p>
          <a:endParaRPr kumimoji="1" lang="ja-JP" altLang="en-US" sz="1200"/>
        </a:p>
      </dgm:t>
    </dgm:pt>
    <dgm:pt modelId="{02A6ACA2-D867-44BF-A7D2-7C721A9DB0C9}">
      <dgm:prSet custT="1"/>
      <dgm:spPr/>
      <dgm:t>
        <a:bodyPr lIns="0" rIns="0"/>
        <a:lstStyle/>
        <a:p>
          <a:r>
            <a: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rPr>
            <a:t>感染制御学</a:t>
          </a:r>
          <a:endParaRPr lang="ja-JP" altLang="en-US" sz="1200" b="1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D30024B7-3862-4034-BB81-1DE37171E07A}" type="parTrans" cxnId="{0EFDA7D6-AEFA-4329-81E6-4F70411BCA33}">
      <dgm:prSet/>
      <dgm:spPr/>
      <dgm:t>
        <a:bodyPr/>
        <a:lstStyle/>
        <a:p>
          <a:endParaRPr kumimoji="1" lang="ja-JP" altLang="en-US" sz="1200"/>
        </a:p>
      </dgm:t>
    </dgm:pt>
    <dgm:pt modelId="{07F34CD9-ECC2-482C-A84F-2E4058C12DC5}" type="sibTrans" cxnId="{0EFDA7D6-AEFA-4329-81E6-4F70411BCA33}">
      <dgm:prSet/>
      <dgm:spPr>
        <a:ln w="19050">
          <a:solidFill>
            <a:schemeClr val="accent1"/>
          </a:solidFill>
        </a:ln>
      </dgm:spPr>
      <dgm:t>
        <a:bodyPr/>
        <a:lstStyle/>
        <a:p>
          <a:endParaRPr kumimoji="1" lang="ja-JP" altLang="en-US" sz="1200"/>
        </a:p>
      </dgm:t>
    </dgm:pt>
    <dgm:pt modelId="{4CB65792-F3F4-41C9-B5F6-F6996A56904F}">
      <dgm:prSet custT="1"/>
      <dgm:spPr/>
      <dgm:t>
        <a:bodyPr lIns="0" rIns="0"/>
        <a:lstStyle/>
        <a:p>
          <a:r>
            <a: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rPr>
            <a:t>獣医学</a:t>
          </a:r>
          <a:endParaRPr lang="ja-JP" altLang="en-US" sz="1200" b="1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382AE66A-65BD-4EF5-BA4C-2622911E4438}" type="parTrans" cxnId="{5B8D27D8-42FD-4C40-86F8-A679389329FD}">
      <dgm:prSet/>
      <dgm:spPr/>
      <dgm:t>
        <a:bodyPr/>
        <a:lstStyle/>
        <a:p>
          <a:endParaRPr kumimoji="1" lang="ja-JP" altLang="en-US" sz="1200"/>
        </a:p>
      </dgm:t>
    </dgm:pt>
    <dgm:pt modelId="{9F9BB211-0BB4-43A2-8F4E-B73886E8B719}" type="sibTrans" cxnId="{5B8D27D8-42FD-4C40-86F8-A679389329FD}">
      <dgm:prSet/>
      <dgm:spPr>
        <a:ln w="19050">
          <a:solidFill>
            <a:schemeClr val="accent1"/>
          </a:solidFill>
        </a:ln>
      </dgm:spPr>
      <dgm:t>
        <a:bodyPr/>
        <a:lstStyle/>
        <a:p>
          <a:endParaRPr kumimoji="1" lang="ja-JP" altLang="en-US" sz="1200"/>
        </a:p>
      </dgm:t>
    </dgm:pt>
    <dgm:pt modelId="{34FEB005-DDA8-477C-A70E-A8184C035FDE}">
      <dgm:prSet custT="1"/>
      <dgm:spPr/>
      <dgm:t>
        <a:bodyPr lIns="0" rIns="0"/>
        <a:lstStyle/>
        <a:p>
          <a:r>
            <a:rPr kumimoji="1" lang="ja-JP" altLang="en-US" sz="1200" b="1" dirty="0" smtClean="0">
              <a:latin typeface="Meiryo UI" panose="020B0604030504040204" pitchFamily="50" charset="-128"/>
              <a:ea typeface="Meiryo UI" panose="020B0604030504040204" pitchFamily="50" charset="-128"/>
            </a:rPr>
            <a:t>法学</a:t>
          </a:r>
          <a:endParaRPr lang="ja-JP" altLang="en-US" sz="1200" b="1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91954069-6379-4E2E-93A9-37B4A2361F4B}" type="parTrans" cxnId="{6F2D183E-5231-4FBA-8CF3-70D2A9650681}">
      <dgm:prSet/>
      <dgm:spPr/>
      <dgm:t>
        <a:bodyPr/>
        <a:lstStyle/>
        <a:p>
          <a:endParaRPr kumimoji="1" lang="ja-JP" altLang="en-US"/>
        </a:p>
      </dgm:t>
    </dgm:pt>
    <dgm:pt modelId="{60C46BAF-E0AB-4DCA-BCE2-85D8A4A436EC}" type="sibTrans" cxnId="{6F2D183E-5231-4FBA-8CF3-70D2A9650681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>
        <a:ln w="19050"/>
      </dgm:spPr>
      <dgm:t>
        <a:bodyPr/>
        <a:lstStyle/>
        <a:p>
          <a:endParaRPr kumimoji="1" lang="ja-JP" altLang="en-US"/>
        </a:p>
      </dgm:t>
    </dgm:pt>
    <dgm:pt modelId="{E5A25F3A-56FD-4AF4-92D6-041DD526BCF6}">
      <dgm:prSet custT="1"/>
      <dgm:spPr/>
      <dgm:t>
        <a:bodyPr lIns="0" rIns="0"/>
        <a:lstStyle/>
        <a:p>
          <a:r>
            <a:rPr lang="ja-JP" altLang="en-US" sz="1200" b="1" u="none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統計学</a:t>
          </a:r>
          <a:endParaRPr lang="ja-JP" altLang="en-US" sz="1200" b="1" u="none" dirty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9E7C84B7-1424-4F73-9FF8-60334339562F}" type="parTrans" cxnId="{776061B7-6E46-4B70-9C29-DBC3C401626B}">
      <dgm:prSet/>
      <dgm:spPr/>
      <dgm:t>
        <a:bodyPr/>
        <a:lstStyle/>
        <a:p>
          <a:endParaRPr kumimoji="1" lang="ja-JP" altLang="en-US"/>
        </a:p>
      </dgm:t>
    </dgm:pt>
    <dgm:pt modelId="{47E3A9DD-AA70-401B-9C9C-87E69A7ABBCA}" type="sibTrans" cxnId="{776061B7-6E46-4B70-9C29-DBC3C401626B}">
      <dgm:prSet/>
      <dgm:spPr/>
      <dgm:t>
        <a:bodyPr/>
        <a:lstStyle/>
        <a:p>
          <a:endParaRPr kumimoji="1" lang="ja-JP" altLang="en-US"/>
        </a:p>
      </dgm:t>
    </dgm:pt>
    <dgm:pt modelId="{428A74B2-B544-4E79-A1E7-FFFE5943D584}">
      <dgm:prSet custT="1"/>
      <dgm:spPr/>
      <dgm:t>
        <a:bodyPr lIns="0" rIns="0"/>
        <a:lstStyle/>
        <a:p>
          <a:r>
            <a:rPr lang="ja-JP" altLang="en-US" sz="1200" b="1" u="none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危機管理学</a:t>
          </a:r>
          <a:endParaRPr lang="ja-JP" altLang="en-US" sz="1200" b="1" u="none" dirty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38475853-FC72-4E36-98EB-66FBE77EF9DA}" type="parTrans" cxnId="{4045D2E2-F0A3-464F-9429-3B9F17FA6A36}">
      <dgm:prSet/>
      <dgm:spPr/>
      <dgm:t>
        <a:bodyPr/>
        <a:lstStyle/>
        <a:p>
          <a:endParaRPr kumimoji="1" lang="ja-JP" altLang="en-US"/>
        </a:p>
      </dgm:t>
    </dgm:pt>
    <dgm:pt modelId="{608A5486-4FD8-4FE4-88A7-D4C1510C141E}" type="sibTrans" cxnId="{4045D2E2-F0A3-464F-9429-3B9F17FA6A36}">
      <dgm:prSet>
        <dgm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dgm:style>
      </dgm:prSet>
      <dgm:spPr>
        <a:ln w="19050"/>
      </dgm:spPr>
      <dgm:t>
        <a:bodyPr/>
        <a:lstStyle/>
        <a:p>
          <a:endParaRPr kumimoji="1" lang="ja-JP" altLang="en-US"/>
        </a:p>
      </dgm:t>
    </dgm:pt>
    <dgm:pt modelId="{664110EB-A4B2-478B-8A64-A2AB434E3794}" type="pres">
      <dgm:prSet presAssocID="{EDE66DCB-1D7B-417F-9897-ACDD788BB21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6CA66B74-1DB9-4FA0-B29E-BACB3CCD7884}" type="pres">
      <dgm:prSet presAssocID="{0FCF2F60-3A04-40FB-B90F-0AEBBB9616F1}" presName="node" presStyleLbl="node1" presStyleIdx="0" presStyleCnt="15" custScaleX="140241" custScaleY="116010" custRadScaleRad="99944" custRadScaleInc="-2912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4C2A836-6F92-46B0-B0AD-873D276ED2F2}" type="pres">
      <dgm:prSet presAssocID="{0FCF2F60-3A04-40FB-B90F-0AEBBB9616F1}" presName="spNode" presStyleCnt="0"/>
      <dgm:spPr/>
    </dgm:pt>
    <dgm:pt modelId="{EBBBA60B-4908-4DDB-ADDB-80AC61968931}" type="pres">
      <dgm:prSet presAssocID="{9628420C-7162-4C11-9062-A994F5AB27A4}" presName="sibTrans" presStyleLbl="sibTrans1D1" presStyleIdx="0" presStyleCnt="15"/>
      <dgm:spPr/>
      <dgm:t>
        <a:bodyPr/>
        <a:lstStyle/>
        <a:p>
          <a:endParaRPr kumimoji="1" lang="ja-JP" altLang="en-US"/>
        </a:p>
      </dgm:t>
    </dgm:pt>
    <dgm:pt modelId="{C51B6D61-8B94-479F-ADB4-3642E2DC8182}" type="pres">
      <dgm:prSet presAssocID="{5B7ADCD9-D707-4890-AE16-61FEF42FB62E}" presName="node" presStyleLbl="node1" presStyleIdx="1" presStyleCnt="15" custScaleX="161884" custRadScaleRad="101625" custRadScaleInc="7838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F805FAC-67EB-4A46-B876-36C8CC711CD5}" type="pres">
      <dgm:prSet presAssocID="{5B7ADCD9-D707-4890-AE16-61FEF42FB62E}" presName="spNode" presStyleCnt="0"/>
      <dgm:spPr/>
    </dgm:pt>
    <dgm:pt modelId="{E0EAFF1E-AB22-461D-8F5A-14F8B0EE4BFC}" type="pres">
      <dgm:prSet presAssocID="{E8EB4287-4129-4A1E-94CF-232506C64E0A}" presName="sibTrans" presStyleLbl="sibTrans1D1" presStyleIdx="1" presStyleCnt="15"/>
      <dgm:spPr/>
      <dgm:t>
        <a:bodyPr/>
        <a:lstStyle/>
        <a:p>
          <a:endParaRPr kumimoji="1" lang="ja-JP" altLang="en-US"/>
        </a:p>
      </dgm:t>
    </dgm:pt>
    <dgm:pt modelId="{E3757A43-4A15-47F6-A16C-C4A26D99FAFD}" type="pres">
      <dgm:prSet presAssocID="{83EE36A1-B794-4E44-91B2-AEB9DC96F655}" presName="node" presStyleLbl="node1" presStyleIdx="2" presStyleCnt="15" custScaleX="169413" custRadScaleRad="101228" custRadScaleInc="7236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A286BD1-7BA0-4E38-9271-048E03562B17}" type="pres">
      <dgm:prSet presAssocID="{83EE36A1-B794-4E44-91B2-AEB9DC96F655}" presName="spNode" presStyleCnt="0"/>
      <dgm:spPr/>
    </dgm:pt>
    <dgm:pt modelId="{A4E56C21-62CC-48B4-9B98-F54312B277B7}" type="pres">
      <dgm:prSet presAssocID="{FB147DD5-4916-4D36-A7C7-F019F5AA0E81}" presName="sibTrans" presStyleLbl="sibTrans1D1" presStyleIdx="2" presStyleCnt="15"/>
      <dgm:spPr/>
      <dgm:t>
        <a:bodyPr/>
        <a:lstStyle/>
        <a:p>
          <a:endParaRPr kumimoji="1" lang="ja-JP" altLang="en-US"/>
        </a:p>
      </dgm:t>
    </dgm:pt>
    <dgm:pt modelId="{7D702DEC-46BA-430F-A815-521B18BDF449}" type="pres">
      <dgm:prSet presAssocID="{063997E8-1B97-410B-9F7F-C233B1F6536A}" presName="node" presStyleLbl="node1" presStyleIdx="3" presStyleCnt="15" custScaleX="187382" custRadScaleRad="100289" custRadScaleInc="5188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F190EB0-A2BA-4063-B024-29C0AFC18E77}" type="pres">
      <dgm:prSet presAssocID="{063997E8-1B97-410B-9F7F-C233B1F6536A}" presName="spNode" presStyleCnt="0"/>
      <dgm:spPr/>
    </dgm:pt>
    <dgm:pt modelId="{FE230FC4-F033-4A34-9E24-D5260C3A7232}" type="pres">
      <dgm:prSet presAssocID="{9A6C49EA-15BF-4629-930D-22B6B797C8D3}" presName="sibTrans" presStyleLbl="sibTrans1D1" presStyleIdx="3" presStyleCnt="15"/>
      <dgm:spPr/>
      <dgm:t>
        <a:bodyPr/>
        <a:lstStyle/>
        <a:p>
          <a:endParaRPr kumimoji="1" lang="ja-JP" altLang="en-US"/>
        </a:p>
      </dgm:t>
    </dgm:pt>
    <dgm:pt modelId="{A006476A-EA4F-45EF-9600-117ED5041991}" type="pres">
      <dgm:prSet presAssocID="{02A6ACA2-D867-44BF-A7D2-7C721A9DB0C9}" presName="node" presStyleLbl="node1" presStyleIdx="4" presStyleCnt="15" custScaleX="175148" custRadScaleRad="99212" custRadScaleInc="4668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9A79F96-2FEC-416E-A655-6B740708975B}" type="pres">
      <dgm:prSet presAssocID="{02A6ACA2-D867-44BF-A7D2-7C721A9DB0C9}" presName="spNode" presStyleCnt="0"/>
      <dgm:spPr/>
    </dgm:pt>
    <dgm:pt modelId="{8222D3DD-3567-4052-8CCB-4F76F5C95ED4}" type="pres">
      <dgm:prSet presAssocID="{07F34CD9-ECC2-482C-A84F-2E4058C12DC5}" presName="sibTrans" presStyleLbl="sibTrans1D1" presStyleIdx="4" presStyleCnt="15"/>
      <dgm:spPr/>
      <dgm:t>
        <a:bodyPr/>
        <a:lstStyle/>
        <a:p>
          <a:endParaRPr kumimoji="1" lang="ja-JP" altLang="en-US"/>
        </a:p>
      </dgm:t>
    </dgm:pt>
    <dgm:pt modelId="{D2D50502-07B6-400B-B63A-B5558E2856F3}" type="pres">
      <dgm:prSet presAssocID="{C5990E99-8C12-4F67-A3DC-541842C4E3F9}" presName="node" presStyleLbl="node1" presStyleIdx="5" presStyleCnt="15" custScaleX="15239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EC59F4A-9106-454B-8E0A-899376B4E75E}" type="pres">
      <dgm:prSet presAssocID="{C5990E99-8C12-4F67-A3DC-541842C4E3F9}" presName="spNode" presStyleCnt="0"/>
      <dgm:spPr/>
    </dgm:pt>
    <dgm:pt modelId="{63E89D81-CA5C-4686-8C1D-ED0B837D350A}" type="pres">
      <dgm:prSet presAssocID="{76C2AC79-1273-426F-8548-383905F3F40A}" presName="sibTrans" presStyleLbl="sibTrans1D1" presStyleIdx="5" presStyleCnt="15"/>
      <dgm:spPr/>
      <dgm:t>
        <a:bodyPr/>
        <a:lstStyle/>
        <a:p>
          <a:endParaRPr kumimoji="1" lang="ja-JP" altLang="en-US"/>
        </a:p>
      </dgm:t>
    </dgm:pt>
    <dgm:pt modelId="{0D5F2BEB-D15E-4F6C-BB84-4EC206986899}" type="pres">
      <dgm:prSet presAssocID="{4CB65792-F3F4-41C9-B5F6-F6996A56904F}" presName="node" presStyleLbl="node1" presStyleIdx="6" presStyleCnt="15" custScaleX="133807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0417B57-6B20-463A-A413-8E173EA93FFA}" type="pres">
      <dgm:prSet presAssocID="{4CB65792-F3F4-41C9-B5F6-F6996A56904F}" presName="spNode" presStyleCnt="0"/>
      <dgm:spPr/>
    </dgm:pt>
    <dgm:pt modelId="{FC14990D-7BCA-4494-B271-198AC9CC6B6C}" type="pres">
      <dgm:prSet presAssocID="{9F9BB211-0BB4-43A2-8F4E-B73886E8B719}" presName="sibTrans" presStyleLbl="sibTrans1D1" presStyleIdx="6" presStyleCnt="15"/>
      <dgm:spPr/>
      <dgm:t>
        <a:bodyPr/>
        <a:lstStyle/>
        <a:p>
          <a:endParaRPr kumimoji="1" lang="ja-JP" altLang="en-US"/>
        </a:p>
      </dgm:t>
    </dgm:pt>
    <dgm:pt modelId="{C6A73E49-C468-4024-A378-C8A6204888A0}" type="pres">
      <dgm:prSet presAssocID="{E5A25F3A-56FD-4AF4-92D6-041DD526BCF6}" presName="node" presStyleLbl="node1" presStyleIdx="7" presStyleCnt="15" custScaleX="10907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6907F86-19DD-4420-8106-2538F1313913}" type="pres">
      <dgm:prSet presAssocID="{E5A25F3A-56FD-4AF4-92D6-041DD526BCF6}" presName="spNode" presStyleCnt="0"/>
      <dgm:spPr/>
    </dgm:pt>
    <dgm:pt modelId="{FAD4F485-173C-4AA3-84E5-AF574C51BBD8}" type="pres">
      <dgm:prSet presAssocID="{47E3A9DD-AA70-401B-9C9C-87E69A7ABBCA}" presName="sibTrans" presStyleLbl="sibTrans1D1" presStyleIdx="7" presStyleCnt="15"/>
      <dgm:spPr/>
      <dgm:t>
        <a:bodyPr/>
        <a:lstStyle/>
        <a:p>
          <a:endParaRPr kumimoji="1" lang="ja-JP" altLang="en-US"/>
        </a:p>
      </dgm:t>
    </dgm:pt>
    <dgm:pt modelId="{4AA2708D-A138-496C-9AE9-D41E0605A9DE}" type="pres">
      <dgm:prSet presAssocID="{34FEB005-DDA8-477C-A70E-A8184C035FDE}" presName="node" presStyleLbl="node1" presStyleIdx="8" presStyleCnt="1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D6F8B10-947F-4772-91FD-1A79DB62FCB0}" type="pres">
      <dgm:prSet presAssocID="{34FEB005-DDA8-477C-A70E-A8184C035FDE}" presName="spNode" presStyleCnt="0"/>
      <dgm:spPr/>
    </dgm:pt>
    <dgm:pt modelId="{68BFEB61-2ADF-41A0-A634-CA26789B9643}" type="pres">
      <dgm:prSet presAssocID="{60C46BAF-E0AB-4DCA-BCE2-85D8A4A436EC}" presName="sibTrans" presStyleLbl="sibTrans1D1" presStyleIdx="8" presStyleCnt="15"/>
      <dgm:spPr/>
      <dgm:t>
        <a:bodyPr/>
        <a:lstStyle/>
        <a:p>
          <a:endParaRPr kumimoji="1" lang="ja-JP" altLang="en-US"/>
        </a:p>
      </dgm:t>
    </dgm:pt>
    <dgm:pt modelId="{012ABE13-560D-4B28-8806-268652FE8810}" type="pres">
      <dgm:prSet presAssocID="{F9CA3188-F9BE-4FAC-96EB-4DE16F109DA5}" presName="node" presStyleLbl="node1" presStyleIdx="9" presStyleCnt="15" custScaleX="13234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13E16ED-B273-4A1F-80D9-D35EC44EEA59}" type="pres">
      <dgm:prSet presAssocID="{F9CA3188-F9BE-4FAC-96EB-4DE16F109DA5}" presName="spNode" presStyleCnt="0"/>
      <dgm:spPr/>
    </dgm:pt>
    <dgm:pt modelId="{8381EFA3-73A7-430D-8353-A96D1CFB3065}" type="pres">
      <dgm:prSet presAssocID="{EECDA91E-AA91-4287-9F87-559B18E66047}" presName="sibTrans" presStyleLbl="sibTrans1D1" presStyleIdx="9" presStyleCnt="15"/>
      <dgm:spPr/>
      <dgm:t>
        <a:bodyPr/>
        <a:lstStyle/>
        <a:p>
          <a:endParaRPr kumimoji="1" lang="ja-JP" altLang="en-US"/>
        </a:p>
      </dgm:t>
    </dgm:pt>
    <dgm:pt modelId="{92824E9D-AE2F-4D7C-9DFF-B9E86A058EE9}" type="pres">
      <dgm:prSet presAssocID="{B37F6565-D065-4791-90FE-0D4D869ECD56}" presName="node" presStyleLbl="node1" presStyleIdx="10" presStyleCnt="15" custScaleX="208126" custScaleY="10064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2577147-07B9-4FF5-8595-D2DF33DD5646}" type="pres">
      <dgm:prSet presAssocID="{B37F6565-D065-4791-90FE-0D4D869ECD56}" presName="spNode" presStyleCnt="0"/>
      <dgm:spPr/>
    </dgm:pt>
    <dgm:pt modelId="{6BF17872-E60E-42D1-B9B9-B9E3E8C18E07}" type="pres">
      <dgm:prSet presAssocID="{BC980651-8547-4BBF-A557-ACEC82E68D2F}" presName="sibTrans" presStyleLbl="sibTrans1D1" presStyleIdx="10" presStyleCnt="15"/>
      <dgm:spPr/>
      <dgm:t>
        <a:bodyPr/>
        <a:lstStyle/>
        <a:p>
          <a:endParaRPr kumimoji="1" lang="ja-JP" altLang="en-US"/>
        </a:p>
      </dgm:t>
    </dgm:pt>
    <dgm:pt modelId="{C88DD435-F6B5-48A6-A19B-BA9E9307A678}" type="pres">
      <dgm:prSet presAssocID="{428A74B2-B544-4E79-A1E7-FFFE5943D584}" presName="node" presStyleLbl="node1" presStyleIdx="11" presStyleCnt="15" custScaleX="179197" custScaleY="13445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5FB2924-1F69-43EF-8AA1-F6B675186A41}" type="pres">
      <dgm:prSet presAssocID="{428A74B2-B544-4E79-A1E7-FFFE5943D584}" presName="spNode" presStyleCnt="0"/>
      <dgm:spPr/>
    </dgm:pt>
    <dgm:pt modelId="{885B6E44-AB8A-4B4C-BB54-FE020E8C4E72}" type="pres">
      <dgm:prSet presAssocID="{608A5486-4FD8-4FE4-88A7-D4C1510C141E}" presName="sibTrans" presStyleLbl="sibTrans1D1" presStyleIdx="11" presStyleCnt="15"/>
      <dgm:spPr/>
      <dgm:t>
        <a:bodyPr/>
        <a:lstStyle/>
        <a:p>
          <a:endParaRPr kumimoji="1" lang="ja-JP" altLang="en-US"/>
        </a:p>
      </dgm:t>
    </dgm:pt>
    <dgm:pt modelId="{FEE9EC81-5AE9-4208-9733-24D71613435A}" type="pres">
      <dgm:prSet presAssocID="{4359EC5A-C679-4516-BCAB-DF4E07B70910}" presName="node" presStyleLbl="node1" presStyleIdx="12" presStyleCnt="15" custRadScaleRad="99996" custRadScaleInc="-3086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0698711-37E5-49CD-892D-AE95C39F9891}" type="pres">
      <dgm:prSet presAssocID="{4359EC5A-C679-4516-BCAB-DF4E07B70910}" presName="spNode" presStyleCnt="0"/>
      <dgm:spPr/>
    </dgm:pt>
    <dgm:pt modelId="{8372EE28-ECFE-4DCB-8081-59A1ECCB9190}" type="pres">
      <dgm:prSet presAssocID="{131D3DE4-C28E-426F-A02A-C3048AB434EE}" presName="sibTrans" presStyleLbl="sibTrans1D1" presStyleIdx="12" presStyleCnt="15"/>
      <dgm:spPr/>
      <dgm:t>
        <a:bodyPr/>
        <a:lstStyle/>
        <a:p>
          <a:endParaRPr kumimoji="1" lang="ja-JP" altLang="en-US"/>
        </a:p>
      </dgm:t>
    </dgm:pt>
    <dgm:pt modelId="{D28CABEF-65A3-4EDD-8D61-A9E930B1407D}" type="pres">
      <dgm:prSet presAssocID="{240A4482-BA00-4E1A-87B6-6FA4B4C731D0}" presName="node" presStyleLbl="node1" presStyleIdx="13" presStyleCnt="1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E928E7F-089F-4B41-B624-511C4C8FDF03}" type="pres">
      <dgm:prSet presAssocID="{240A4482-BA00-4E1A-87B6-6FA4B4C731D0}" presName="spNode" presStyleCnt="0"/>
      <dgm:spPr/>
    </dgm:pt>
    <dgm:pt modelId="{27641705-D4DC-4485-82C3-36F2CFFDD5C9}" type="pres">
      <dgm:prSet presAssocID="{D93D87E3-338B-4B60-A6C2-26E909F34115}" presName="sibTrans" presStyleLbl="sibTrans1D1" presStyleIdx="13" presStyleCnt="15"/>
      <dgm:spPr/>
      <dgm:t>
        <a:bodyPr/>
        <a:lstStyle/>
        <a:p>
          <a:endParaRPr kumimoji="1" lang="ja-JP" altLang="en-US"/>
        </a:p>
      </dgm:t>
    </dgm:pt>
    <dgm:pt modelId="{48966237-B5D9-4248-BC4A-0B7560D6A77F}" type="pres">
      <dgm:prSet presAssocID="{E6FF0D48-74D3-4301-B689-9B6F1515978A}" presName="node" presStyleLbl="node1" presStyleIdx="14" presStyleCnt="15" custRadScaleRad="101254" custRadScaleInc="-5243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3E06A6B-6B15-4EA7-A901-95632AA45BE6}" type="pres">
      <dgm:prSet presAssocID="{E6FF0D48-74D3-4301-B689-9B6F1515978A}" presName="spNode" presStyleCnt="0"/>
      <dgm:spPr/>
    </dgm:pt>
    <dgm:pt modelId="{53AFBDF9-3116-4114-8006-2AADE955FCFD}" type="pres">
      <dgm:prSet presAssocID="{245896DD-88BD-4737-9BF7-B45D4F55138A}" presName="sibTrans" presStyleLbl="sibTrans1D1" presStyleIdx="14" presStyleCnt="15"/>
      <dgm:spPr/>
      <dgm:t>
        <a:bodyPr/>
        <a:lstStyle/>
        <a:p>
          <a:endParaRPr kumimoji="1" lang="ja-JP" altLang="en-US"/>
        </a:p>
      </dgm:t>
    </dgm:pt>
  </dgm:ptLst>
  <dgm:cxnLst>
    <dgm:cxn modelId="{56085816-40D6-4DA1-B9E3-48021BE0450D}" type="presOf" srcId="{B37F6565-D065-4791-90FE-0D4D869ECD56}" destId="{92824E9D-AE2F-4D7C-9DFF-B9E86A058EE9}" srcOrd="0" destOrd="0" presId="urn:microsoft.com/office/officeart/2005/8/layout/cycle6"/>
    <dgm:cxn modelId="{AE00ED2D-039A-42B8-B884-6146F5004220}" type="presOf" srcId="{EDE66DCB-1D7B-417F-9897-ACDD788BB216}" destId="{664110EB-A4B2-478B-8A64-A2AB434E3794}" srcOrd="0" destOrd="0" presId="urn:microsoft.com/office/officeart/2005/8/layout/cycle6"/>
    <dgm:cxn modelId="{6B1BAC27-1999-4D17-9A9F-A6094F4E91F5}" srcId="{EDE66DCB-1D7B-417F-9897-ACDD788BB216}" destId="{C5990E99-8C12-4F67-A3DC-541842C4E3F9}" srcOrd="5" destOrd="0" parTransId="{6E233F07-DA8F-4DE7-9B8A-DC6546AA2CCB}" sibTransId="{76C2AC79-1273-426F-8548-383905F3F40A}"/>
    <dgm:cxn modelId="{A2E5E808-C000-4F5C-8617-5461990A3589}" type="presOf" srcId="{34FEB005-DDA8-477C-A70E-A8184C035FDE}" destId="{4AA2708D-A138-496C-9AE9-D41E0605A9DE}" srcOrd="0" destOrd="0" presId="urn:microsoft.com/office/officeart/2005/8/layout/cycle6"/>
    <dgm:cxn modelId="{315B9227-21F1-4182-A183-76FFEBCF3A73}" type="presOf" srcId="{C5990E99-8C12-4F67-A3DC-541842C4E3F9}" destId="{D2D50502-07B6-400B-B63A-B5558E2856F3}" srcOrd="0" destOrd="0" presId="urn:microsoft.com/office/officeart/2005/8/layout/cycle6"/>
    <dgm:cxn modelId="{DB8B06E3-55B0-42DE-98BA-7C109BDA80A2}" type="presOf" srcId="{E5A25F3A-56FD-4AF4-92D6-041DD526BCF6}" destId="{C6A73E49-C468-4024-A378-C8A6204888A0}" srcOrd="0" destOrd="0" presId="urn:microsoft.com/office/officeart/2005/8/layout/cycle6"/>
    <dgm:cxn modelId="{1AAC97A5-AAE3-4599-A60B-E5C1ED8F91C9}" type="presOf" srcId="{E6FF0D48-74D3-4301-B689-9B6F1515978A}" destId="{48966237-B5D9-4248-BC4A-0B7560D6A77F}" srcOrd="0" destOrd="0" presId="urn:microsoft.com/office/officeart/2005/8/layout/cycle6"/>
    <dgm:cxn modelId="{841C3F33-5CCD-4FC0-A381-BA4248EB6476}" srcId="{EDE66DCB-1D7B-417F-9897-ACDD788BB216}" destId="{5B7ADCD9-D707-4890-AE16-61FEF42FB62E}" srcOrd="1" destOrd="0" parTransId="{9E414967-5BDE-48C1-8556-E1722C5D20D0}" sibTransId="{E8EB4287-4129-4A1E-94CF-232506C64E0A}"/>
    <dgm:cxn modelId="{D0163AE2-38D4-403F-ACCA-DE8535472B94}" type="presOf" srcId="{E8EB4287-4129-4A1E-94CF-232506C64E0A}" destId="{E0EAFF1E-AB22-461D-8F5A-14F8B0EE4BFC}" srcOrd="0" destOrd="0" presId="urn:microsoft.com/office/officeart/2005/8/layout/cycle6"/>
    <dgm:cxn modelId="{F862E395-CC18-4EBB-B2A2-76F3F510BC6A}" type="presOf" srcId="{131D3DE4-C28E-426F-A02A-C3048AB434EE}" destId="{8372EE28-ECFE-4DCB-8081-59A1ECCB9190}" srcOrd="0" destOrd="0" presId="urn:microsoft.com/office/officeart/2005/8/layout/cycle6"/>
    <dgm:cxn modelId="{7012B94A-999A-4CB2-8C9C-38250F12DD7A}" srcId="{EDE66DCB-1D7B-417F-9897-ACDD788BB216}" destId="{0FCF2F60-3A04-40FB-B90F-0AEBBB9616F1}" srcOrd="0" destOrd="0" parTransId="{D5F14311-2A04-489F-8D98-77894AAC8357}" sibTransId="{9628420C-7162-4C11-9062-A994F5AB27A4}"/>
    <dgm:cxn modelId="{39E5ABF8-4EC2-4261-97B4-F626C8FA88E4}" type="presOf" srcId="{063997E8-1B97-410B-9F7F-C233B1F6536A}" destId="{7D702DEC-46BA-430F-A815-521B18BDF449}" srcOrd="0" destOrd="0" presId="urn:microsoft.com/office/officeart/2005/8/layout/cycle6"/>
    <dgm:cxn modelId="{FC103F05-9D7C-464F-9137-33817F009D76}" srcId="{EDE66DCB-1D7B-417F-9897-ACDD788BB216}" destId="{B37F6565-D065-4791-90FE-0D4D869ECD56}" srcOrd="10" destOrd="0" parTransId="{714E78EB-BFE8-4ADA-B76F-4B6442FAA398}" sibTransId="{BC980651-8547-4BBF-A557-ACEC82E68D2F}"/>
    <dgm:cxn modelId="{2374DA5B-E024-45DD-A1F6-1E9AD405FDC0}" type="presOf" srcId="{60C46BAF-E0AB-4DCA-BCE2-85D8A4A436EC}" destId="{68BFEB61-2ADF-41A0-A634-CA26789B9643}" srcOrd="0" destOrd="0" presId="urn:microsoft.com/office/officeart/2005/8/layout/cycle6"/>
    <dgm:cxn modelId="{C720882D-7080-4103-A016-35C142391F00}" type="presOf" srcId="{245896DD-88BD-4737-9BF7-B45D4F55138A}" destId="{53AFBDF9-3116-4114-8006-2AADE955FCFD}" srcOrd="0" destOrd="0" presId="urn:microsoft.com/office/officeart/2005/8/layout/cycle6"/>
    <dgm:cxn modelId="{0EFDA7D6-AEFA-4329-81E6-4F70411BCA33}" srcId="{EDE66DCB-1D7B-417F-9897-ACDD788BB216}" destId="{02A6ACA2-D867-44BF-A7D2-7C721A9DB0C9}" srcOrd="4" destOrd="0" parTransId="{D30024B7-3862-4034-BB81-1DE37171E07A}" sibTransId="{07F34CD9-ECC2-482C-A84F-2E4058C12DC5}"/>
    <dgm:cxn modelId="{5B8D27D8-42FD-4C40-86F8-A679389329FD}" srcId="{EDE66DCB-1D7B-417F-9897-ACDD788BB216}" destId="{4CB65792-F3F4-41C9-B5F6-F6996A56904F}" srcOrd="6" destOrd="0" parTransId="{382AE66A-65BD-4EF5-BA4C-2622911E4438}" sibTransId="{9F9BB211-0BB4-43A2-8F4E-B73886E8B719}"/>
    <dgm:cxn modelId="{0E4CE262-1781-424E-9119-819952B1BA9A}" srcId="{EDE66DCB-1D7B-417F-9897-ACDD788BB216}" destId="{83EE36A1-B794-4E44-91B2-AEB9DC96F655}" srcOrd="2" destOrd="0" parTransId="{22713F50-5D48-422D-BD8B-ED8D5E9F3678}" sibTransId="{FB147DD5-4916-4D36-A7C7-F019F5AA0E81}"/>
    <dgm:cxn modelId="{A45C1FD7-CA90-410F-BA11-22F94685D664}" type="presOf" srcId="{5B7ADCD9-D707-4890-AE16-61FEF42FB62E}" destId="{C51B6D61-8B94-479F-ADB4-3642E2DC8182}" srcOrd="0" destOrd="0" presId="urn:microsoft.com/office/officeart/2005/8/layout/cycle6"/>
    <dgm:cxn modelId="{33054204-C900-47CA-9E4A-6517075BA2F1}" type="presOf" srcId="{9F9BB211-0BB4-43A2-8F4E-B73886E8B719}" destId="{FC14990D-7BCA-4494-B271-198AC9CC6B6C}" srcOrd="0" destOrd="0" presId="urn:microsoft.com/office/officeart/2005/8/layout/cycle6"/>
    <dgm:cxn modelId="{4009F45F-9ABD-4BA1-9DCD-058A3E56C318}" type="presOf" srcId="{D93D87E3-338B-4B60-A6C2-26E909F34115}" destId="{27641705-D4DC-4485-82C3-36F2CFFDD5C9}" srcOrd="0" destOrd="0" presId="urn:microsoft.com/office/officeart/2005/8/layout/cycle6"/>
    <dgm:cxn modelId="{776061B7-6E46-4B70-9C29-DBC3C401626B}" srcId="{EDE66DCB-1D7B-417F-9897-ACDD788BB216}" destId="{E5A25F3A-56FD-4AF4-92D6-041DD526BCF6}" srcOrd="7" destOrd="0" parTransId="{9E7C84B7-1424-4F73-9FF8-60334339562F}" sibTransId="{47E3A9DD-AA70-401B-9C9C-87E69A7ABBCA}"/>
    <dgm:cxn modelId="{87A50FC1-D310-4870-B30B-CEE9DE6C14CF}" type="presOf" srcId="{83EE36A1-B794-4E44-91B2-AEB9DC96F655}" destId="{E3757A43-4A15-47F6-A16C-C4A26D99FAFD}" srcOrd="0" destOrd="0" presId="urn:microsoft.com/office/officeart/2005/8/layout/cycle6"/>
    <dgm:cxn modelId="{4045D2E2-F0A3-464F-9429-3B9F17FA6A36}" srcId="{EDE66DCB-1D7B-417F-9897-ACDD788BB216}" destId="{428A74B2-B544-4E79-A1E7-FFFE5943D584}" srcOrd="11" destOrd="0" parTransId="{38475853-FC72-4E36-98EB-66FBE77EF9DA}" sibTransId="{608A5486-4FD8-4FE4-88A7-D4C1510C141E}"/>
    <dgm:cxn modelId="{B57C1674-A241-463F-9181-C4564745E354}" type="presOf" srcId="{02A6ACA2-D867-44BF-A7D2-7C721A9DB0C9}" destId="{A006476A-EA4F-45EF-9600-117ED5041991}" srcOrd="0" destOrd="0" presId="urn:microsoft.com/office/officeart/2005/8/layout/cycle6"/>
    <dgm:cxn modelId="{9375674A-90BE-49CB-920E-C88F42BC8FCC}" type="presOf" srcId="{9628420C-7162-4C11-9062-A994F5AB27A4}" destId="{EBBBA60B-4908-4DDB-ADDB-80AC61968931}" srcOrd="0" destOrd="0" presId="urn:microsoft.com/office/officeart/2005/8/layout/cycle6"/>
    <dgm:cxn modelId="{072C7159-4AE9-49EF-9A49-EEE87B64CE2A}" type="presOf" srcId="{428A74B2-B544-4E79-A1E7-FFFE5943D584}" destId="{C88DD435-F6B5-48A6-A19B-BA9E9307A678}" srcOrd="0" destOrd="0" presId="urn:microsoft.com/office/officeart/2005/8/layout/cycle6"/>
    <dgm:cxn modelId="{D30A875A-93EE-4B00-9C37-45FF9EF1B66A}" type="presOf" srcId="{BC980651-8547-4BBF-A557-ACEC82E68D2F}" destId="{6BF17872-E60E-42D1-B9B9-B9E3E8C18E07}" srcOrd="0" destOrd="0" presId="urn:microsoft.com/office/officeart/2005/8/layout/cycle6"/>
    <dgm:cxn modelId="{BC7E2096-30CB-45F0-9B7D-B5BCCBCB3474}" type="presOf" srcId="{4359EC5A-C679-4516-BCAB-DF4E07B70910}" destId="{FEE9EC81-5AE9-4208-9733-24D71613435A}" srcOrd="0" destOrd="0" presId="urn:microsoft.com/office/officeart/2005/8/layout/cycle6"/>
    <dgm:cxn modelId="{6F2D183E-5231-4FBA-8CF3-70D2A9650681}" srcId="{EDE66DCB-1D7B-417F-9897-ACDD788BB216}" destId="{34FEB005-DDA8-477C-A70E-A8184C035FDE}" srcOrd="8" destOrd="0" parTransId="{91954069-6379-4E2E-93A9-37B4A2361F4B}" sibTransId="{60C46BAF-E0AB-4DCA-BCE2-85D8A4A436EC}"/>
    <dgm:cxn modelId="{4626A679-0F8B-4555-816B-08B4C36F8D3E}" type="presOf" srcId="{4CB65792-F3F4-41C9-B5F6-F6996A56904F}" destId="{0D5F2BEB-D15E-4F6C-BB84-4EC206986899}" srcOrd="0" destOrd="0" presId="urn:microsoft.com/office/officeart/2005/8/layout/cycle6"/>
    <dgm:cxn modelId="{747561D6-3F4D-4F5A-8C81-666D91F0F279}" type="presOf" srcId="{76C2AC79-1273-426F-8548-383905F3F40A}" destId="{63E89D81-CA5C-4686-8C1D-ED0B837D350A}" srcOrd="0" destOrd="0" presId="urn:microsoft.com/office/officeart/2005/8/layout/cycle6"/>
    <dgm:cxn modelId="{F2B72E7A-AACE-4EC0-9884-7BADCF9185B7}" type="presOf" srcId="{FB147DD5-4916-4D36-A7C7-F019F5AA0E81}" destId="{A4E56C21-62CC-48B4-9B98-F54312B277B7}" srcOrd="0" destOrd="0" presId="urn:microsoft.com/office/officeart/2005/8/layout/cycle6"/>
    <dgm:cxn modelId="{7FF8EFDF-1767-4865-8D4C-7521DA102BF1}" type="presOf" srcId="{47E3A9DD-AA70-401B-9C9C-87E69A7ABBCA}" destId="{FAD4F485-173C-4AA3-84E5-AF574C51BBD8}" srcOrd="0" destOrd="0" presId="urn:microsoft.com/office/officeart/2005/8/layout/cycle6"/>
    <dgm:cxn modelId="{659C27D7-A689-4A3B-AD3B-2CDC8B3F49C4}" type="presOf" srcId="{240A4482-BA00-4E1A-87B6-6FA4B4C731D0}" destId="{D28CABEF-65A3-4EDD-8D61-A9E930B1407D}" srcOrd="0" destOrd="0" presId="urn:microsoft.com/office/officeart/2005/8/layout/cycle6"/>
    <dgm:cxn modelId="{D7E608FD-E39E-4AA3-8580-1FA8A148D7AC}" srcId="{EDE66DCB-1D7B-417F-9897-ACDD788BB216}" destId="{063997E8-1B97-410B-9F7F-C233B1F6536A}" srcOrd="3" destOrd="0" parTransId="{1FFB4366-A167-443D-A553-BDD1FAE71336}" sibTransId="{9A6C49EA-15BF-4629-930D-22B6B797C8D3}"/>
    <dgm:cxn modelId="{90F9B8F6-5DEA-4ACF-8BC6-26FBB57E8BDF}" type="presOf" srcId="{9A6C49EA-15BF-4629-930D-22B6B797C8D3}" destId="{FE230FC4-F033-4A34-9E24-D5260C3A7232}" srcOrd="0" destOrd="0" presId="urn:microsoft.com/office/officeart/2005/8/layout/cycle6"/>
    <dgm:cxn modelId="{5ED5B8FC-C8C4-4F7D-A782-0881246AA446}" type="presOf" srcId="{608A5486-4FD8-4FE4-88A7-D4C1510C141E}" destId="{885B6E44-AB8A-4B4C-BB54-FE020E8C4E72}" srcOrd="0" destOrd="0" presId="urn:microsoft.com/office/officeart/2005/8/layout/cycle6"/>
    <dgm:cxn modelId="{EBD10B1B-B955-48E7-B8B6-323869F15F6C}" srcId="{EDE66DCB-1D7B-417F-9897-ACDD788BB216}" destId="{4359EC5A-C679-4516-BCAB-DF4E07B70910}" srcOrd="12" destOrd="0" parTransId="{2DB3B3E6-6E94-4F24-A6D4-E63E44C47749}" sibTransId="{131D3DE4-C28E-426F-A02A-C3048AB434EE}"/>
    <dgm:cxn modelId="{5101F341-E6FA-4A86-AE11-1742440CAF4F}" type="presOf" srcId="{07F34CD9-ECC2-482C-A84F-2E4058C12DC5}" destId="{8222D3DD-3567-4052-8CCB-4F76F5C95ED4}" srcOrd="0" destOrd="0" presId="urn:microsoft.com/office/officeart/2005/8/layout/cycle6"/>
    <dgm:cxn modelId="{36F9DBB1-2EDD-496B-8A7F-9A9C9B8FA6A5}" srcId="{EDE66DCB-1D7B-417F-9897-ACDD788BB216}" destId="{F9CA3188-F9BE-4FAC-96EB-4DE16F109DA5}" srcOrd="9" destOrd="0" parTransId="{CC08FD23-6F5F-46F1-B984-B5B35156653D}" sibTransId="{EECDA91E-AA91-4287-9F87-559B18E66047}"/>
    <dgm:cxn modelId="{C7702F7A-CC12-4EAF-B01B-42AC6D36D950}" srcId="{EDE66DCB-1D7B-417F-9897-ACDD788BB216}" destId="{E6FF0D48-74D3-4301-B689-9B6F1515978A}" srcOrd="14" destOrd="0" parTransId="{A992E203-2452-4586-849F-09B28C777332}" sibTransId="{245896DD-88BD-4737-9BF7-B45D4F55138A}"/>
    <dgm:cxn modelId="{05556419-42EA-46DA-9664-5964BBAC29A6}" type="presOf" srcId="{F9CA3188-F9BE-4FAC-96EB-4DE16F109DA5}" destId="{012ABE13-560D-4B28-8806-268652FE8810}" srcOrd="0" destOrd="0" presId="urn:microsoft.com/office/officeart/2005/8/layout/cycle6"/>
    <dgm:cxn modelId="{DD9EFC1E-D1C9-43A9-9CF3-76BB632341A0}" type="presOf" srcId="{0FCF2F60-3A04-40FB-B90F-0AEBBB9616F1}" destId="{6CA66B74-1DB9-4FA0-B29E-BACB3CCD7884}" srcOrd="0" destOrd="0" presId="urn:microsoft.com/office/officeart/2005/8/layout/cycle6"/>
    <dgm:cxn modelId="{BAB6CEDD-9255-4334-8607-26F94F60A8CE}" srcId="{EDE66DCB-1D7B-417F-9897-ACDD788BB216}" destId="{240A4482-BA00-4E1A-87B6-6FA4B4C731D0}" srcOrd="13" destOrd="0" parTransId="{F477F7F9-C5EE-47A3-BE0A-FEB2B0692B65}" sibTransId="{D93D87E3-338B-4B60-A6C2-26E909F34115}"/>
    <dgm:cxn modelId="{670BC2E0-81DD-4215-8F43-1DF93A6D4250}" type="presOf" srcId="{EECDA91E-AA91-4287-9F87-559B18E66047}" destId="{8381EFA3-73A7-430D-8353-A96D1CFB3065}" srcOrd="0" destOrd="0" presId="urn:microsoft.com/office/officeart/2005/8/layout/cycle6"/>
    <dgm:cxn modelId="{58E273DC-9A7B-4C61-AF3C-1D8B228EF497}" type="presParOf" srcId="{664110EB-A4B2-478B-8A64-A2AB434E3794}" destId="{6CA66B74-1DB9-4FA0-B29E-BACB3CCD7884}" srcOrd="0" destOrd="0" presId="urn:microsoft.com/office/officeart/2005/8/layout/cycle6"/>
    <dgm:cxn modelId="{87BD48DD-5979-4F40-8052-B0BD488E404C}" type="presParOf" srcId="{664110EB-A4B2-478B-8A64-A2AB434E3794}" destId="{34C2A836-6F92-46B0-B0AD-873D276ED2F2}" srcOrd="1" destOrd="0" presId="urn:microsoft.com/office/officeart/2005/8/layout/cycle6"/>
    <dgm:cxn modelId="{27BB1FB7-B290-4FA9-9832-2EC1A113004F}" type="presParOf" srcId="{664110EB-A4B2-478B-8A64-A2AB434E3794}" destId="{EBBBA60B-4908-4DDB-ADDB-80AC61968931}" srcOrd="2" destOrd="0" presId="urn:microsoft.com/office/officeart/2005/8/layout/cycle6"/>
    <dgm:cxn modelId="{78243167-911B-4D28-8992-7EB7452F2B4A}" type="presParOf" srcId="{664110EB-A4B2-478B-8A64-A2AB434E3794}" destId="{C51B6D61-8B94-479F-ADB4-3642E2DC8182}" srcOrd="3" destOrd="0" presId="urn:microsoft.com/office/officeart/2005/8/layout/cycle6"/>
    <dgm:cxn modelId="{96B3B43C-114E-42EB-AC2D-A6866BA636A9}" type="presParOf" srcId="{664110EB-A4B2-478B-8A64-A2AB434E3794}" destId="{AF805FAC-67EB-4A46-B876-36C8CC711CD5}" srcOrd="4" destOrd="0" presId="urn:microsoft.com/office/officeart/2005/8/layout/cycle6"/>
    <dgm:cxn modelId="{B9515E36-D894-4AE2-8F6B-13E73C69A489}" type="presParOf" srcId="{664110EB-A4B2-478B-8A64-A2AB434E3794}" destId="{E0EAFF1E-AB22-461D-8F5A-14F8B0EE4BFC}" srcOrd="5" destOrd="0" presId="urn:microsoft.com/office/officeart/2005/8/layout/cycle6"/>
    <dgm:cxn modelId="{C74F2458-C91A-4D70-8081-4FB2D56315F1}" type="presParOf" srcId="{664110EB-A4B2-478B-8A64-A2AB434E3794}" destId="{E3757A43-4A15-47F6-A16C-C4A26D99FAFD}" srcOrd="6" destOrd="0" presId="urn:microsoft.com/office/officeart/2005/8/layout/cycle6"/>
    <dgm:cxn modelId="{4C1470A8-56B9-4E2B-8BCB-521D95ECF380}" type="presParOf" srcId="{664110EB-A4B2-478B-8A64-A2AB434E3794}" destId="{1A286BD1-7BA0-4E38-9271-048E03562B17}" srcOrd="7" destOrd="0" presId="urn:microsoft.com/office/officeart/2005/8/layout/cycle6"/>
    <dgm:cxn modelId="{15E602FA-AD7B-4285-A02D-86D884C515B8}" type="presParOf" srcId="{664110EB-A4B2-478B-8A64-A2AB434E3794}" destId="{A4E56C21-62CC-48B4-9B98-F54312B277B7}" srcOrd="8" destOrd="0" presId="urn:microsoft.com/office/officeart/2005/8/layout/cycle6"/>
    <dgm:cxn modelId="{78C66382-B485-4975-A0F4-17A4043B1151}" type="presParOf" srcId="{664110EB-A4B2-478B-8A64-A2AB434E3794}" destId="{7D702DEC-46BA-430F-A815-521B18BDF449}" srcOrd="9" destOrd="0" presId="urn:microsoft.com/office/officeart/2005/8/layout/cycle6"/>
    <dgm:cxn modelId="{2EEE62CD-51FA-44AD-B636-15092FB29D94}" type="presParOf" srcId="{664110EB-A4B2-478B-8A64-A2AB434E3794}" destId="{9F190EB0-A2BA-4063-B024-29C0AFC18E77}" srcOrd="10" destOrd="0" presId="urn:microsoft.com/office/officeart/2005/8/layout/cycle6"/>
    <dgm:cxn modelId="{7F816C34-083A-4409-A82B-95FA13EB2945}" type="presParOf" srcId="{664110EB-A4B2-478B-8A64-A2AB434E3794}" destId="{FE230FC4-F033-4A34-9E24-D5260C3A7232}" srcOrd="11" destOrd="0" presId="urn:microsoft.com/office/officeart/2005/8/layout/cycle6"/>
    <dgm:cxn modelId="{1A6FA235-EEF4-421B-8E0F-764026C25219}" type="presParOf" srcId="{664110EB-A4B2-478B-8A64-A2AB434E3794}" destId="{A006476A-EA4F-45EF-9600-117ED5041991}" srcOrd="12" destOrd="0" presId="urn:microsoft.com/office/officeart/2005/8/layout/cycle6"/>
    <dgm:cxn modelId="{6BA2E237-7D52-4277-B23C-F83CA4DD4C8F}" type="presParOf" srcId="{664110EB-A4B2-478B-8A64-A2AB434E3794}" destId="{89A79F96-2FEC-416E-A655-6B740708975B}" srcOrd="13" destOrd="0" presId="urn:microsoft.com/office/officeart/2005/8/layout/cycle6"/>
    <dgm:cxn modelId="{3E4FE1E5-F93D-493B-AD57-6E44789BD3C3}" type="presParOf" srcId="{664110EB-A4B2-478B-8A64-A2AB434E3794}" destId="{8222D3DD-3567-4052-8CCB-4F76F5C95ED4}" srcOrd="14" destOrd="0" presId="urn:microsoft.com/office/officeart/2005/8/layout/cycle6"/>
    <dgm:cxn modelId="{CA1B93DB-8995-43F3-8739-B8259C1BC19E}" type="presParOf" srcId="{664110EB-A4B2-478B-8A64-A2AB434E3794}" destId="{D2D50502-07B6-400B-B63A-B5558E2856F3}" srcOrd="15" destOrd="0" presId="urn:microsoft.com/office/officeart/2005/8/layout/cycle6"/>
    <dgm:cxn modelId="{7378074E-C482-49C4-9178-0E75248DF284}" type="presParOf" srcId="{664110EB-A4B2-478B-8A64-A2AB434E3794}" destId="{1EC59F4A-9106-454B-8E0A-899376B4E75E}" srcOrd="16" destOrd="0" presId="urn:microsoft.com/office/officeart/2005/8/layout/cycle6"/>
    <dgm:cxn modelId="{03A6C530-EA7B-479E-B125-993234FF93E8}" type="presParOf" srcId="{664110EB-A4B2-478B-8A64-A2AB434E3794}" destId="{63E89D81-CA5C-4686-8C1D-ED0B837D350A}" srcOrd="17" destOrd="0" presId="urn:microsoft.com/office/officeart/2005/8/layout/cycle6"/>
    <dgm:cxn modelId="{78EBD798-8493-4911-B3E6-5DC0F5C8BF0E}" type="presParOf" srcId="{664110EB-A4B2-478B-8A64-A2AB434E3794}" destId="{0D5F2BEB-D15E-4F6C-BB84-4EC206986899}" srcOrd="18" destOrd="0" presId="urn:microsoft.com/office/officeart/2005/8/layout/cycle6"/>
    <dgm:cxn modelId="{0347D963-85B1-407F-AD3E-8566D4BED5E9}" type="presParOf" srcId="{664110EB-A4B2-478B-8A64-A2AB434E3794}" destId="{A0417B57-6B20-463A-A413-8E173EA93FFA}" srcOrd="19" destOrd="0" presId="urn:microsoft.com/office/officeart/2005/8/layout/cycle6"/>
    <dgm:cxn modelId="{9F7F62D7-E795-4777-92A5-37CA81A8FC4F}" type="presParOf" srcId="{664110EB-A4B2-478B-8A64-A2AB434E3794}" destId="{FC14990D-7BCA-4494-B271-198AC9CC6B6C}" srcOrd="20" destOrd="0" presId="urn:microsoft.com/office/officeart/2005/8/layout/cycle6"/>
    <dgm:cxn modelId="{9EFC5A88-D5F9-42B3-9C25-A7B3997D5540}" type="presParOf" srcId="{664110EB-A4B2-478B-8A64-A2AB434E3794}" destId="{C6A73E49-C468-4024-A378-C8A6204888A0}" srcOrd="21" destOrd="0" presId="urn:microsoft.com/office/officeart/2005/8/layout/cycle6"/>
    <dgm:cxn modelId="{DF6EC4FF-3692-40A6-A21E-BA4A2218DBBD}" type="presParOf" srcId="{664110EB-A4B2-478B-8A64-A2AB434E3794}" destId="{96907F86-19DD-4420-8106-2538F1313913}" srcOrd="22" destOrd="0" presId="urn:microsoft.com/office/officeart/2005/8/layout/cycle6"/>
    <dgm:cxn modelId="{E6C7B4B2-6DE4-4788-8DBE-F73B1F6737AA}" type="presParOf" srcId="{664110EB-A4B2-478B-8A64-A2AB434E3794}" destId="{FAD4F485-173C-4AA3-84E5-AF574C51BBD8}" srcOrd="23" destOrd="0" presId="urn:microsoft.com/office/officeart/2005/8/layout/cycle6"/>
    <dgm:cxn modelId="{450E4CE0-127A-4ABE-A524-395F8F6469C7}" type="presParOf" srcId="{664110EB-A4B2-478B-8A64-A2AB434E3794}" destId="{4AA2708D-A138-496C-9AE9-D41E0605A9DE}" srcOrd="24" destOrd="0" presId="urn:microsoft.com/office/officeart/2005/8/layout/cycle6"/>
    <dgm:cxn modelId="{8E73C2A6-E75A-449A-A851-4C7739B72811}" type="presParOf" srcId="{664110EB-A4B2-478B-8A64-A2AB434E3794}" destId="{4D6F8B10-947F-4772-91FD-1A79DB62FCB0}" srcOrd="25" destOrd="0" presId="urn:microsoft.com/office/officeart/2005/8/layout/cycle6"/>
    <dgm:cxn modelId="{179ADBBC-A571-4541-B1AD-EBE5A1D96AA9}" type="presParOf" srcId="{664110EB-A4B2-478B-8A64-A2AB434E3794}" destId="{68BFEB61-2ADF-41A0-A634-CA26789B9643}" srcOrd="26" destOrd="0" presId="urn:microsoft.com/office/officeart/2005/8/layout/cycle6"/>
    <dgm:cxn modelId="{E0D43A7E-647C-4E55-BBA9-0007AA0D76C0}" type="presParOf" srcId="{664110EB-A4B2-478B-8A64-A2AB434E3794}" destId="{012ABE13-560D-4B28-8806-268652FE8810}" srcOrd="27" destOrd="0" presId="urn:microsoft.com/office/officeart/2005/8/layout/cycle6"/>
    <dgm:cxn modelId="{A9547305-A0D6-4F9B-8196-93C17F9BE304}" type="presParOf" srcId="{664110EB-A4B2-478B-8A64-A2AB434E3794}" destId="{813E16ED-B273-4A1F-80D9-D35EC44EEA59}" srcOrd="28" destOrd="0" presId="urn:microsoft.com/office/officeart/2005/8/layout/cycle6"/>
    <dgm:cxn modelId="{7E877A52-EB59-46E5-91ED-A24836A4D0B3}" type="presParOf" srcId="{664110EB-A4B2-478B-8A64-A2AB434E3794}" destId="{8381EFA3-73A7-430D-8353-A96D1CFB3065}" srcOrd="29" destOrd="0" presId="urn:microsoft.com/office/officeart/2005/8/layout/cycle6"/>
    <dgm:cxn modelId="{B091B6F1-0380-4C25-8234-5AD008578879}" type="presParOf" srcId="{664110EB-A4B2-478B-8A64-A2AB434E3794}" destId="{92824E9D-AE2F-4D7C-9DFF-B9E86A058EE9}" srcOrd="30" destOrd="0" presId="urn:microsoft.com/office/officeart/2005/8/layout/cycle6"/>
    <dgm:cxn modelId="{E235AEC8-E8CA-42D9-9547-3202C1BA6371}" type="presParOf" srcId="{664110EB-A4B2-478B-8A64-A2AB434E3794}" destId="{C2577147-07B9-4FF5-8595-D2DF33DD5646}" srcOrd="31" destOrd="0" presId="urn:microsoft.com/office/officeart/2005/8/layout/cycle6"/>
    <dgm:cxn modelId="{7ED8BE2E-2A41-42A1-A95F-3F8094AD7678}" type="presParOf" srcId="{664110EB-A4B2-478B-8A64-A2AB434E3794}" destId="{6BF17872-E60E-42D1-B9B9-B9E3E8C18E07}" srcOrd="32" destOrd="0" presId="urn:microsoft.com/office/officeart/2005/8/layout/cycle6"/>
    <dgm:cxn modelId="{F4565B34-F6E1-43D7-9546-2E0A8FE80B9B}" type="presParOf" srcId="{664110EB-A4B2-478B-8A64-A2AB434E3794}" destId="{C88DD435-F6B5-48A6-A19B-BA9E9307A678}" srcOrd="33" destOrd="0" presId="urn:microsoft.com/office/officeart/2005/8/layout/cycle6"/>
    <dgm:cxn modelId="{F44EE2E3-D320-4D95-B6CA-8643C8562D4C}" type="presParOf" srcId="{664110EB-A4B2-478B-8A64-A2AB434E3794}" destId="{05FB2924-1F69-43EF-8AA1-F6B675186A41}" srcOrd="34" destOrd="0" presId="urn:microsoft.com/office/officeart/2005/8/layout/cycle6"/>
    <dgm:cxn modelId="{6742BD00-DCD3-4308-84DD-23F8262B9B1E}" type="presParOf" srcId="{664110EB-A4B2-478B-8A64-A2AB434E3794}" destId="{885B6E44-AB8A-4B4C-BB54-FE020E8C4E72}" srcOrd="35" destOrd="0" presId="urn:microsoft.com/office/officeart/2005/8/layout/cycle6"/>
    <dgm:cxn modelId="{9E61C0C9-67D0-4D55-AEEF-511029D61E01}" type="presParOf" srcId="{664110EB-A4B2-478B-8A64-A2AB434E3794}" destId="{FEE9EC81-5AE9-4208-9733-24D71613435A}" srcOrd="36" destOrd="0" presId="urn:microsoft.com/office/officeart/2005/8/layout/cycle6"/>
    <dgm:cxn modelId="{789B6759-A134-43D5-BCB3-8602C98A07AE}" type="presParOf" srcId="{664110EB-A4B2-478B-8A64-A2AB434E3794}" destId="{A0698711-37E5-49CD-892D-AE95C39F9891}" srcOrd="37" destOrd="0" presId="urn:microsoft.com/office/officeart/2005/8/layout/cycle6"/>
    <dgm:cxn modelId="{141BB90F-E589-49ED-989A-8A5FFBCB2FDF}" type="presParOf" srcId="{664110EB-A4B2-478B-8A64-A2AB434E3794}" destId="{8372EE28-ECFE-4DCB-8081-59A1ECCB9190}" srcOrd="38" destOrd="0" presId="urn:microsoft.com/office/officeart/2005/8/layout/cycle6"/>
    <dgm:cxn modelId="{40147BA7-C5F2-49FC-8D93-5A7C8EF0AED7}" type="presParOf" srcId="{664110EB-A4B2-478B-8A64-A2AB434E3794}" destId="{D28CABEF-65A3-4EDD-8D61-A9E930B1407D}" srcOrd="39" destOrd="0" presId="urn:microsoft.com/office/officeart/2005/8/layout/cycle6"/>
    <dgm:cxn modelId="{51B8253B-D792-496B-B21A-0DE636FCCECF}" type="presParOf" srcId="{664110EB-A4B2-478B-8A64-A2AB434E3794}" destId="{BE928E7F-089F-4B41-B624-511C4C8FDF03}" srcOrd="40" destOrd="0" presId="urn:microsoft.com/office/officeart/2005/8/layout/cycle6"/>
    <dgm:cxn modelId="{B13EE1D1-51CC-4807-B5DC-4D30EFACF797}" type="presParOf" srcId="{664110EB-A4B2-478B-8A64-A2AB434E3794}" destId="{27641705-D4DC-4485-82C3-36F2CFFDD5C9}" srcOrd="41" destOrd="0" presId="urn:microsoft.com/office/officeart/2005/8/layout/cycle6"/>
    <dgm:cxn modelId="{107FDF1B-D889-4F7B-8058-0B652DBAF7AE}" type="presParOf" srcId="{664110EB-A4B2-478B-8A64-A2AB434E3794}" destId="{48966237-B5D9-4248-BC4A-0B7560D6A77F}" srcOrd="42" destOrd="0" presId="urn:microsoft.com/office/officeart/2005/8/layout/cycle6"/>
    <dgm:cxn modelId="{C08EBBE3-A67F-4B60-BD6E-2B8955A819FE}" type="presParOf" srcId="{664110EB-A4B2-478B-8A64-A2AB434E3794}" destId="{03E06A6B-6B15-4EA7-A901-95632AA45BE6}" srcOrd="43" destOrd="0" presId="urn:microsoft.com/office/officeart/2005/8/layout/cycle6"/>
    <dgm:cxn modelId="{E1A6873B-052E-4D5B-8518-E50E80D0D714}" type="presParOf" srcId="{664110EB-A4B2-478B-8A64-A2AB434E3794}" destId="{53AFBDF9-3116-4114-8006-2AADE955FCFD}" srcOrd="44" destOrd="0" presId="urn:microsoft.com/office/officeart/2005/8/layout/cycle6"/>
  </dgm:cxnLst>
  <dgm:bg/>
  <dgm:whole>
    <a:ln w="19050"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A66B74-1DB9-4FA0-B29E-BACB3CCD7884}">
      <dsp:nvSpPr>
        <dsp:cNvPr id="0" name=""/>
        <dsp:cNvSpPr/>
      </dsp:nvSpPr>
      <dsp:spPr>
        <a:xfrm>
          <a:off x="2019227" y="-7472"/>
          <a:ext cx="684743" cy="36818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45720" rIns="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b="1" kern="1200" dirty="0">
              <a:latin typeface="Meiryo UI" panose="020B0604030504040204" pitchFamily="50" charset="-128"/>
              <a:ea typeface="Meiryo UI" panose="020B0604030504040204" pitchFamily="50" charset="-128"/>
            </a:rPr>
            <a:t>微生物学</a:t>
          </a:r>
          <a:endParaRPr lang="ja-JP" altLang="en-US" sz="1200" b="1" kern="1200" dirty="0"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2037200" y="10501"/>
        <a:ext cx="648797" cy="332235"/>
      </dsp:txXfrm>
    </dsp:sp>
    <dsp:sp modelId="{EBBBA60B-4908-4DDB-ADDB-80AC61968931}">
      <dsp:nvSpPr>
        <dsp:cNvPr id="0" name=""/>
        <dsp:cNvSpPr/>
      </dsp:nvSpPr>
      <dsp:spPr>
        <a:xfrm>
          <a:off x="575229" y="189065"/>
          <a:ext cx="4049806" cy="4049806"/>
        </a:xfrm>
        <a:custGeom>
          <a:avLst/>
          <a:gdLst/>
          <a:ahLst/>
          <a:cxnLst/>
          <a:rect l="0" t="0" r="0" b="0"/>
          <a:pathLst>
            <a:path>
              <a:moveTo>
                <a:pt x="2133167" y="2896"/>
              </a:moveTo>
              <a:arcTo wR="2024903" hR="2024903" stAng="16383892" swAng="739125"/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1B6D61-8B94-479F-ADB4-3642E2DC8182}">
      <dsp:nvSpPr>
        <dsp:cNvPr id="0" name=""/>
        <dsp:cNvSpPr/>
      </dsp:nvSpPr>
      <dsp:spPr>
        <a:xfrm>
          <a:off x="3085971" y="262795"/>
          <a:ext cx="790417" cy="31737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45720" rIns="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b="1" kern="1200" dirty="0">
              <a:latin typeface="Meiryo UI" panose="020B0604030504040204" pitchFamily="50" charset="-128"/>
              <a:ea typeface="Meiryo UI" panose="020B0604030504040204" pitchFamily="50" charset="-128"/>
            </a:rPr>
            <a:t>ウイルス学</a:t>
          </a:r>
          <a:endParaRPr lang="ja-JP" altLang="en-US" sz="1200" b="1" kern="1200" dirty="0"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3101464" y="278288"/>
        <a:ext cx="759431" cy="286384"/>
      </dsp:txXfrm>
    </dsp:sp>
    <dsp:sp modelId="{E0EAFF1E-AB22-461D-8F5A-14F8B0EE4BFC}">
      <dsp:nvSpPr>
        <dsp:cNvPr id="0" name=""/>
        <dsp:cNvSpPr/>
      </dsp:nvSpPr>
      <dsp:spPr>
        <a:xfrm>
          <a:off x="405733" y="121006"/>
          <a:ext cx="4049806" cy="4049806"/>
        </a:xfrm>
        <a:custGeom>
          <a:avLst/>
          <a:gdLst/>
          <a:ahLst/>
          <a:cxnLst/>
          <a:rect l="0" t="0" r="0" b="0"/>
          <a:pathLst>
            <a:path>
              <a:moveTo>
                <a:pt x="3311662" y="461418"/>
              </a:moveTo>
              <a:arcTo wR="2024903" hR="2024903" stAng="18567277" swAng="592818"/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757A43-4A15-47F6-A16C-C4A26D99FAFD}">
      <dsp:nvSpPr>
        <dsp:cNvPr id="0" name=""/>
        <dsp:cNvSpPr/>
      </dsp:nvSpPr>
      <dsp:spPr>
        <a:xfrm>
          <a:off x="3684132" y="829110"/>
          <a:ext cx="827178" cy="31737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45720" rIns="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1200" b="1" kern="1200" dirty="0">
              <a:latin typeface="Meiryo UI" panose="020B0604030504040204" pitchFamily="50" charset="-128"/>
              <a:ea typeface="Meiryo UI" panose="020B0604030504040204" pitchFamily="50" charset="-128"/>
            </a:rPr>
            <a:t>寄生虫学</a:t>
          </a:r>
        </a:p>
      </dsp:txBody>
      <dsp:txXfrm>
        <a:off x="3699625" y="844603"/>
        <a:ext cx="796192" cy="286384"/>
      </dsp:txXfrm>
    </dsp:sp>
    <dsp:sp modelId="{A4E56C21-62CC-48B4-9B98-F54312B277B7}">
      <dsp:nvSpPr>
        <dsp:cNvPr id="0" name=""/>
        <dsp:cNvSpPr/>
      </dsp:nvSpPr>
      <dsp:spPr>
        <a:xfrm>
          <a:off x="398161" y="87108"/>
          <a:ext cx="4049806" cy="4049806"/>
        </a:xfrm>
        <a:custGeom>
          <a:avLst/>
          <a:gdLst/>
          <a:ahLst/>
          <a:cxnLst/>
          <a:rect l="0" t="0" r="0" b="0"/>
          <a:pathLst>
            <a:path>
              <a:moveTo>
                <a:pt x="3806881" y="1063243"/>
              </a:moveTo>
              <a:arcTo wR="2024903" hR="2024903" stAng="19898765" swAng="733868"/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dsp:style>
    </dsp:sp>
    <dsp:sp modelId="{7D702DEC-46BA-430F-A815-521B18BDF449}">
      <dsp:nvSpPr>
        <dsp:cNvPr id="0" name=""/>
        <dsp:cNvSpPr/>
      </dsp:nvSpPr>
      <dsp:spPr>
        <a:xfrm>
          <a:off x="3958131" y="1553933"/>
          <a:ext cx="914914" cy="31737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45720" rIns="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b="1" kern="1200" dirty="0">
              <a:latin typeface="Meiryo UI" panose="020B0604030504040204" pitchFamily="50" charset="-128"/>
              <a:ea typeface="Meiryo UI" panose="020B0604030504040204" pitchFamily="50" charset="-128"/>
            </a:rPr>
            <a:t>公衆衛生学</a:t>
          </a:r>
          <a:endParaRPr lang="ja-JP" altLang="en-US" sz="1200" b="1" kern="1200" dirty="0"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3973624" y="1569426"/>
        <a:ext cx="883928" cy="286384"/>
      </dsp:txXfrm>
    </dsp:sp>
    <dsp:sp modelId="{FE230FC4-F033-4A34-9E24-D5260C3A7232}">
      <dsp:nvSpPr>
        <dsp:cNvPr id="0" name=""/>
        <dsp:cNvSpPr/>
      </dsp:nvSpPr>
      <dsp:spPr>
        <a:xfrm>
          <a:off x="409702" y="61452"/>
          <a:ext cx="4049806" cy="4049806"/>
        </a:xfrm>
        <a:custGeom>
          <a:avLst/>
          <a:gdLst/>
          <a:ahLst/>
          <a:cxnLst/>
          <a:rect l="0" t="0" r="0" b="0"/>
          <a:pathLst>
            <a:path>
              <a:moveTo>
                <a:pt x="4038767" y="1813746"/>
              </a:moveTo>
              <a:arcTo wR="2024903" hR="2024903" stAng="21240858" swAng="652833"/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06476A-EA4F-45EF-9600-117ED5041991}">
      <dsp:nvSpPr>
        <dsp:cNvPr id="0" name=""/>
        <dsp:cNvSpPr/>
      </dsp:nvSpPr>
      <dsp:spPr>
        <a:xfrm>
          <a:off x="4012809" y="2263039"/>
          <a:ext cx="855180" cy="31737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45720" rIns="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b="1" kern="1200" dirty="0">
              <a:latin typeface="Meiryo UI" panose="020B0604030504040204" pitchFamily="50" charset="-128"/>
              <a:ea typeface="Meiryo UI" panose="020B0604030504040204" pitchFamily="50" charset="-128"/>
            </a:rPr>
            <a:t>感染制御学</a:t>
          </a:r>
          <a:endParaRPr lang="ja-JP" altLang="en-US" sz="1200" b="1" kern="1200" dirty="0"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4028302" y="2278532"/>
        <a:ext cx="824194" cy="286384"/>
      </dsp:txXfrm>
    </dsp:sp>
    <dsp:sp modelId="{8222D3DD-3567-4052-8CCB-4F76F5C95ED4}">
      <dsp:nvSpPr>
        <dsp:cNvPr id="0" name=""/>
        <dsp:cNvSpPr/>
      </dsp:nvSpPr>
      <dsp:spPr>
        <a:xfrm>
          <a:off x="392067" y="234221"/>
          <a:ext cx="4049806" cy="4049806"/>
        </a:xfrm>
        <a:custGeom>
          <a:avLst/>
          <a:gdLst/>
          <a:ahLst/>
          <a:cxnLst/>
          <a:rect l="0" t="0" r="0" b="0"/>
          <a:pathLst>
            <a:path>
              <a:moveTo>
                <a:pt x="4023370" y="2351038"/>
              </a:moveTo>
              <a:arcTo wR="2024903" hR="2024903" stAng="556113" swAng="819538"/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D50502-07B6-400B-B63A-B5558E2856F3}">
      <dsp:nvSpPr>
        <dsp:cNvPr id="0" name=""/>
        <dsp:cNvSpPr/>
      </dsp:nvSpPr>
      <dsp:spPr>
        <a:xfrm>
          <a:off x="3825441" y="3052481"/>
          <a:ext cx="744091" cy="31737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45720" rIns="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b="1" kern="1200" dirty="0">
              <a:latin typeface="Meiryo UI" panose="020B0604030504040204" pitchFamily="50" charset="-128"/>
              <a:ea typeface="Meiryo UI" panose="020B0604030504040204" pitchFamily="50" charset="-128"/>
            </a:rPr>
            <a:t>感染症学</a:t>
          </a:r>
          <a:endParaRPr lang="ja-JP" altLang="en-US" sz="1200" b="1" kern="1200" dirty="0"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3840934" y="3067974"/>
        <a:ext cx="713105" cy="286384"/>
      </dsp:txXfrm>
    </dsp:sp>
    <dsp:sp modelId="{63E89D81-CA5C-4686-8C1D-ED0B837D350A}">
      <dsp:nvSpPr>
        <dsp:cNvPr id="0" name=""/>
        <dsp:cNvSpPr/>
      </dsp:nvSpPr>
      <dsp:spPr>
        <a:xfrm>
          <a:off x="418965" y="173811"/>
          <a:ext cx="4049806" cy="4049806"/>
        </a:xfrm>
        <a:custGeom>
          <a:avLst/>
          <a:gdLst/>
          <a:ahLst/>
          <a:cxnLst/>
          <a:rect l="0" t="0" r="0" b="0"/>
          <a:pathLst>
            <a:path>
              <a:moveTo>
                <a:pt x="3674401" y="3199377"/>
              </a:moveTo>
              <a:arcTo wR="2024903" hR="2024903" stAng="2127096" swAng="682409"/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5F2BEB-D15E-4F6C-BB84-4EC206986899}">
      <dsp:nvSpPr>
        <dsp:cNvPr id="0" name=""/>
        <dsp:cNvSpPr/>
      </dsp:nvSpPr>
      <dsp:spPr>
        <a:xfrm>
          <a:off x="3307413" y="3678210"/>
          <a:ext cx="653328" cy="31737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45720" rIns="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b="1" kern="1200" dirty="0">
              <a:latin typeface="Meiryo UI" panose="020B0604030504040204" pitchFamily="50" charset="-128"/>
              <a:ea typeface="Meiryo UI" panose="020B0604030504040204" pitchFamily="50" charset="-128"/>
            </a:rPr>
            <a:t>獣医学</a:t>
          </a:r>
          <a:endParaRPr lang="ja-JP" altLang="en-US" sz="1200" b="1" kern="1200" dirty="0"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3322906" y="3693703"/>
        <a:ext cx="622342" cy="286384"/>
      </dsp:txXfrm>
    </dsp:sp>
    <dsp:sp modelId="{FC14990D-7BCA-4494-B271-198AC9CC6B6C}">
      <dsp:nvSpPr>
        <dsp:cNvPr id="0" name=""/>
        <dsp:cNvSpPr/>
      </dsp:nvSpPr>
      <dsp:spPr>
        <a:xfrm>
          <a:off x="418965" y="173811"/>
          <a:ext cx="4049806" cy="4049806"/>
        </a:xfrm>
        <a:custGeom>
          <a:avLst/>
          <a:gdLst/>
          <a:ahLst/>
          <a:cxnLst/>
          <a:rect l="0" t="0" r="0" b="0"/>
          <a:pathLst>
            <a:path>
              <a:moveTo>
                <a:pt x="2956061" y="3823007"/>
              </a:moveTo>
              <a:arcTo wR="2024903" hR="2024903" stAng="3757342" swAng="447607"/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A73E49-C468-4024-A378-C8A6204888A0}">
      <dsp:nvSpPr>
        <dsp:cNvPr id="0" name=""/>
        <dsp:cNvSpPr/>
      </dsp:nvSpPr>
      <dsp:spPr>
        <a:xfrm>
          <a:off x="2598582" y="4020684"/>
          <a:ext cx="532576" cy="31737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45720" rIns="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1200" b="1" u="none" kern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統計学</a:t>
          </a:r>
          <a:endParaRPr lang="ja-JP" altLang="en-US" sz="1200" b="1" u="none" kern="1200" dirty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2614075" y="4036177"/>
        <a:ext cx="501590" cy="286384"/>
      </dsp:txXfrm>
    </dsp:sp>
    <dsp:sp modelId="{FAD4F485-173C-4AA3-84E5-AF574C51BBD8}">
      <dsp:nvSpPr>
        <dsp:cNvPr id="0" name=""/>
        <dsp:cNvSpPr/>
      </dsp:nvSpPr>
      <dsp:spPr>
        <a:xfrm>
          <a:off x="418965" y="173811"/>
          <a:ext cx="4049806" cy="4049806"/>
        </a:xfrm>
        <a:custGeom>
          <a:avLst/>
          <a:gdLst/>
          <a:ahLst/>
          <a:cxnLst/>
          <a:rect l="0" t="0" r="0" b="0"/>
          <a:pathLst>
            <a:path>
              <a:moveTo>
                <a:pt x="2176309" y="4044138"/>
              </a:moveTo>
              <a:arcTo wR="2024903" hR="2024903" stAng="5142712" swAng="552320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A2708D-A138-496C-9AE9-D41E0605A9DE}">
      <dsp:nvSpPr>
        <dsp:cNvPr id="0" name=""/>
        <dsp:cNvSpPr/>
      </dsp:nvSpPr>
      <dsp:spPr>
        <a:xfrm>
          <a:off x="1778737" y="4020684"/>
          <a:ext cx="488261" cy="31737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45720" rIns="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b="1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法学</a:t>
          </a:r>
          <a:endParaRPr lang="ja-JP" altLang="en-US" sz="1200" b="1" kern="1200" dirty="0"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1794230" y="4036177"/>
        <a:ext cx="457275" cy="286384"/>
      </dsp:txXfrm>
    </dsp:sp>
    <dsp:sp modelId="{68BFEB61-2ADF-41A0-A634-CA26789B9643}">
      <dsp:nvSpPr>
        <dsp:cNvPr id="0" name=""/>
        <dsp:cNvSpPr/>
      </dsp:nvSpPr>
      <dsp:spPr>
        <a:xfrm>
          <a:off x="418965" y="173811"/>
          <a:ext cx="4049806" cy="4049806"/>
        </a:xfrm>
        <a:custGeom>
          <a:avLst/>
          <a:gdLst/>
          <a:ahLst/>
          <a:cxnLst/>
          <a:rect l="0" t="0" r="0" b="0"/>
          <a:pathLst>
            <a:path>
              <a:moveTo>
                <a:pt x="1357011" y="3936487"/>
              </a:moveTo>
              <a:arcTo wR="2024903" hR="2024903" stAng="6555540" swAng="486720"/>
            </a:path>
          </a:pathLst>
        </a:custGeom>
        <a:noFill/>
        <a:ln w="190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012ABE13-560D-4B28-8806-268652FE8810}">
      <dsp:nvSpPr>
        <dsp:cNvPr id="0" name=""/>
        <dsp:cNvSpPr/>
      </dsp:nvSpPr>
      <dsp:spPr>
        <a:xfrm>
          <a:off x="930578" y="3678210"/>
          <a:ext cx="646165" cy="31737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45720" rIns="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b="1" kern="1200" dirty="0">
              <a:latin typeface="Meiryo UI" panose="020B0604030504040204" pitchFamily="50" charset="-128"/>
              <a:ea typeface="Meiryo UI" panose="020B0604030504040204" pitchFamily="50" charset="-128"/>
            </a:rPr>
            <a:t>経済学</a:t>
          </a:r>
          <a:endParaRPr lang="ja-JP" altLang="en-US" sz="1200" b="1" kern="1200" dirty="0"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946071" y="3693703"/>
        <a:ext cx="615179" cy="286384"/>
      </dsp:txXfrm>
    </dsp:sp>
    <dsp:sp modelId="{8381EFA3-73A7-430D-8353-A96D1CFB3065}">
      <dsp:nvSpPr>
        <dsp:cNvPr id="0" name=""/>
        <dsp:cNvSpPr/>
      </dsp:nvSpPr>
      <dsp:spPr>
        <a:xfrm>
          <a:off x="418965" y="173811"/>
          <a:ext cx="4049806" cy="4049806"/>
        </a:xfrm>
        <a:custGeom>
          <a:avLst/>
          <a:gdLst/>
          <a:ahLst/>
          <a:cxnLst/>
          <a:rect l="0" t="0" r="0" b="0"/>
          <a:pathLst>
            <a:path>
              <a:moveTo>
                <a:pt x="639417" y="3501609"/>
              </a:moveTo>
              <a:arcTo wR="2024903" hR="2024903" stAng="7990474" swAng="680317"/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824E9D-AE2F-4D7C-9DFF-B9E86A058EE9}">
      <dsp:nvSpPr>
        <dsp:cNvPr id="0" name=""/>
        <dsp:cNvSpPr/>
      </dsp:nvSpPr>
      <dsp:spPr>
        <a:xfrm>
          <a:off x="182151" y="3051456"/>
          <a:ext cx="1016199" cy="3194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45720" rIns="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b="1" kern="1200" dirty="0">
              <a:latin typeface="Meiryo UI" panose="020B0604030504040204" pitchFamily="50" charset="-128"/>
              <a:ea typeface="Meiryo UI" panose="020B0604030504040204" pitchFamily="50" charset="-128"/>
            </a:rPr>
            <a:t>社会心理学</a:t>
          </a:r>
          <a:endParaRPr lang="ja-JP" altLang="en-US" sz="1200" b="1" kern="1200" dirty="0"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197744" y="3067049"/>
        <a:ext cx="985013" cy="288234"/>
      </dsp:txXfrm>
    </dsp:sp>
    <dsp:sp modelId="{6BF17872-E60E-42D1-B9B9-B9E3E8C18E07}">
      <dsp:nvSpPr>
        <dsp:cNvPr id="0" name=""/>
        <dsp:cNvSpPr/>
      </dsp:nvSpPr>
      <dsp:spPr>
        <a:xfrm>
          <a:off x="418965" y="173811"/>
          <a:ext cx="4049806" cy="4049806"/>
        </a:xfrm>
        <a:custGeom>
          <a:avLst/>
          <a:gdLst/>
          <a:ahLst/>
          <a:cxnLst/>
          <a:rect l="0" t="0" r="0" b="0"/>
          <a:pathLst>
            <a:path>
              <a:moveTo>
                <a:pt x="186417" y="2873551"/>
              </a:moveTo>
              <a:arcTo wR="2024903" hR="2024903" stAng="9313312" swAng="752061"/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8DD435-F6B5-48A6-A19B-BA9E9307A678}">
      <dsp:nvSpPr>
        <dsp:cNvPr id="0" name=""/>
        <dsp:cNvSpPr/>
      </dsp:nvSpPr>
      <dsp:spPr>
        <a:xfrm>
          <a:off x="-7416" y="2197019"/>
          <a:ext cx="874950" cy="42671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45720" rIns="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1200" b="1" u="none" kern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危機管理学</a:t>
          </a:r>
          <a:endParaRPr lang="ja-JP" altLang="en-US" sz="1200" b="1" u="none" kern="1200" dirty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13414" y="2217849"/>
        <a:ext cx="833290" cy="385050"/>
      </dsp:txXfrm>
    </dsp:sp>
    <dsp:sp modelId="{885B6E44-AB8A-4B4C-BB54-FE020E8C4E72}">
      <dsp:nvSpPr>
        <dsp:cNvPr id="0" name=""/>
        <dsp:cNvSpPr/>
      </dsp:nvSpPr>
      <dsp:spPr>
        <a:xfrm>
          <a:off x="418965" y="174240"/>
          <a:ext cx="4049806" cy="4049806"/>
        </a:xfrm>
        <a:custGeom>
          <a:avLst/>
          <a:gdLst/>
          <a:ahLst/>
          <a:cxnLst/>
          <a:rect l="0" t="0" r="0" b="0"/>
          <a:pathLst>
            <a:path>
              <a:moveTo>
                <a:pt x="8" y="2018943"/>
              </a:moveTo>
              <a:arcTo wR="2024903" hR="2024903" stAng="10810119" swAng="639105"/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dsp:style>
    </dsp:sp>
    <dsp:sp modelId="{FEE9EC81-5AE9-4208-9733-24D71613435A}">
      <dsp:nvSpPr>
        <dsp:cNvPr id="0" name=""/>
        <dsp:cNvSpPr/>
      </dsp:nvSpPr>
      <dsp:spPr>
        <a:xfrm>
          <a:off x="248849" y="1497870"/>
          <a:ext cx="488261" cy="31737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45720" rIns="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b="1" kern="1200" dirty="0">
              <a:latin typeface="Meiryo UI" panose="020B0604030504040204" pitchFamily="50" charset="-128"/>
              <a:ea typeface="Meiryo UI" panose="020B0604030504040204" pitchFamily="50" charset="-128"/>
            </a:rPr>
            <a:t>工学</a:t>
          </a:r>
          <a:endParaRPr lang="ja-JP" altLang="en-US" sz="1200" b="1" kern="1200" dirty="0"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264342" y="1513363"/>
        <a:ext cx="457275" cy="286384"/>
      </dsp:txXfrm>
    </dsp:sp>
    <dsp:sp modelId="{8372EE28-ECFE-4DCB-8081-59A1ECCB9190}">
      <dsp:nvSpPr>
        <dsp:cNvPr id="0" name=""/>
        <dsp:cNvSpPr/>
      </dsp:nvSpPr>
      <dsp:spPr>
        <a:xfrm>
          <a:off x="419139" y="173573"/>
          <a:ext cx="4049806" cy="4049806"/>
        </a:xfrm>
        <a:custGeom>
          <a:avLst/>
          <a:gdLst/>
          <a:ahLst/>
          <a:cxnLst/>
          <a:rect l="0" t="0" r="0" b="0"/>
          <a:pathLst>
            <a:path>
              <a:moveTo>
                <a:pt x="127018" y="1319024"/>
              </a:moveTo>
              <a:arcTo wR="2024903" hR="2024903" stAng="12024098" swAng="938531"/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8CABEF-65A3-4EDD-8D61-A9E930B1407D}">
      <dsp:nvSpPr>
        <dsp:cNvPr id="0" name=""/>
        <dsp:cNvSpPr/>
      </dsp:nvSpPr>
      <dsp:spPr>
        <a:xfrm>
          <a:off x="694942" y="685104"/>
          <a:ext cx="488261" cy="31737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45720" rIns="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b="1" kern="1200">
              <a:latin typeface="Meiryo UI" panose="020B0604030504040204" pitchFamily="50" charset="-128"/>
              <a:ea typeface="Meiryo UI" panose="020B0604030504040204" pitchFamily="50" charset="-128"/>
            </a:rPr>
            <a:t>理学</a:t>
          </a:r>
          <a:endParaRPr lang="ja-JP" altLang="en-US" sz="1200" b="1" kern="1200"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710435" y="700597"/>
        <a:ext cx="457275" cy="286384"/>
      </dsp:txXfrm>
    </dsp:sp>
    <dsp:sp modelId="{27641705-D4DC-4485-82C3-36F2CFFDD5C9}">
      <dsp:nvSpPr>
        <dsp:cNvPr id="0" name=""/>
        <dsp:cNvSpPr/>
      </dsp:nvSpPr>
      <dsp:spPr>
        <a:xfrm>
          <a:off x="607870" y="-18000"/>
          <a:ext cx="4049806" cy="4049806"/>
        </a:xfrm>
        <a:custGeom>
          <a:avLst/>
          <a:gdLst/>
          <a:ahLst/>
          <a:cxnLst/>
          <a:rect l="0" t="0" r="0" b="0"/>
          <a:pathLst>
            <a:path>
              <a:moveTo>
                <a:pt x="492182" y="701649"/>
              </a:moveTo>
              <a:arcTo wR="2024903" hR="2024903" stAng="13248314" swAng="319936"/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966237-B5D9-4248-BC4A-0B7560D6A77F}">
      <dsp:nvSpPr>
        <dsp:cNvPr id="0" name=""/>
        <dsp:cNvSpPr/>
      </dsp:nvSpPr>
      <dsp:spPr>
        <a:xfrm>
          <a:off x="1231043" y="233003"/>
          <a:ext cx="488261" cy="31737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45720" rIns="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b="1" kern="1200" dirty="0">
              <a:latin typeface="Meiryo UI" panose="020B0604030504040204" pitchFamily="50" charset="-128"/>
              <a:ea typeface="Meiryo UI" panose="020B0604030504040204" pitchFamily="50" charset="-128"/>
            </a:rPr>
            <a:t>農学</a:t>
          </a:r>
          <a:endParaRPr lang="ja-JP" altLang="en-US" sz="1200" b="1" kern="1200" dirty="0"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1246536" y="248496"/>
        <a:ext cx="457275" cy="286384"/>
      </dsp:txXfrm>
    </dsp:sp>
    <dsp:sp modelId="{53AFBDF9-3116-4114-8006-2AADE955FCFD}">
      <dsp:nvSpPr>
        <dsp:cNvPr id="0" name=""/>
        <dsp:cNvSpPr/>
      </dsp:nvSpPr>
      <dsp:spPr>
        <a:xfrm>
          <a:off x="244999" y="204421"/>
          <a:ext cx="4049806" cy="4049806"/>
        </a:xfrm>
        <a:custGeom>
          <a:avLst/>
          <a:gdLst/>
          <a:ahLst/>
          <a:cxnLst/>
          <a:rect l="0" t="0" r="0" b="0"/>
          <a:pathLst>
            <a:path>
              <a:moveTo>
                <a:pt x="1477251" y="75464"/>
              </a:moveTo>
              <a:arcTo wR="2024903" hR="2024903" stAng="15258507" swAng="509622"/>
            </a:path>
          </a:pathLst>
        </a:custGeom>
        <a:noFill/>
        <a:ln w="190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37197"/>
            <a:ext cx="9144000" cy="263188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70580"/>
            <a:ext cx="9144000" cy="182517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0082B-8DE4-4DFB-9A21-2BDB098B2A14}" type="datetimeFigureOut">
              <a:rPr kumimoji="1" lang="ja-JP" altLang="en-US" smtClean="0"/>
              <a:pPr/>
              <a:t>2021/12/13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15E0-D151-4FC4-93FB-8624C8807FC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2508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0082B-8DE4-4DFB-9A21-2BDB098B2A14}" type="datetimeFigureOut">
              <a:rPr kumimoji="1" lang="ja-JP" altLang="en-US" smtClean="0"/>
              <a:pPr/>
              <a:t>2021/12/13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15E0-D151-4FC4-93FB-8624C8807FC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0722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02483"/>
            <a:ext cx="2628900" cy="640647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02483"/>
            <a:ext cx="7734300" cy="640647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0082B-8DE4-4DFB-9A21-2BDB098B2A14}" type="datetimeFigureOut">
              <a:rPr kumimoji="1" lang="ja-JP" altLang="en-US" smtClean="0"/>
              <a:pPr/>
              <a:t>2021/12/13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15E0-D151-4FC4-93FB-8624C8807FC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2118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0082B-8DE4-4DFB-9A21-2BDB098B2A14}" type="datetimeFigureOut">
              <a:rPr kumimoji="1" lang="ja-JP" altLang="en-US" smtClean="0"/>
              <a:pPr/>
              <a:t>2021/12/13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15E0-D151-4FC4-93FB-8624C8807FC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971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884670"/>
            <a:ext cx="10515600" cy="3144614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5059034"/>
            <a:ext cx="10515600" cy="165367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0082B-8DE4-4DFB-9A21-2BDB098B2A14}" type="datetimeFigureOut">
              <a:rPr kumimoji="1" lang="ja-JP" altLang="en-US" smtClean="0"/>
              <a:pPr/>
              <a:t>2021/12/13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15E0-D151-4FC4-93FB-8624C8807FC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7855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012414"/>
            <a:ext cx="5181600" cy="47965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012414"/>
            <a:ext cx="5181600" cy="47965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0082B-8DE4-4DFB-9A21-2BDB098B2A14}" type="datetimeFigureOut">
              <a:rPr kumimoji="1" lang="ja-JP" altLang="en-US" smtClean="0"/>
              <a:pPr/>
              <a:t>2021/12/13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15E0-D151-4FC4-93FB-8624C8807FC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82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02483"/>
            <a:ext cx="10515600" cy="14611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853171"/>
            <a:ext cx="5157787" cy="90821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761381"/>
            <a:ext cx="5157787" cy="406157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853171"/>
            <a:ext cx="5183188" cy="90821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761381"/>
            <a:ext cx="5183188" cy="406157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0082B-8DE4-4DFB-9A21-2BDB098B2A14}" type="datetimeFigureOut">
              <a:rPr kumimoji="1" lang="ja-JP" altLang="en-US" smtClean="0"/>
              <a:pPr/>
              <a:t>2021/12/13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15E0-D151-4FC4-93FB-8624C8807FC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7872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0082B-8DE4-4DFB-9A21-2BDB098B2A14}" type="datetimeFigureOut">
              <a:rPr kumimoji="1" lang="ja-JP" altLang="en-US" smtClean="0"/>
              <a:pPr/>
              <a:t>2021/12/13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15E0-D151-4FC4-93FB-8624C8807FC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9409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0082B-8DE4-4DFB-9A21-2BDB098B2A14}" type="datetimeFigureOut">
              <a:rPr kumimoji="1" lang="ja-JP" altLang="en-US" smtClean="0"/>
              <a:pPr/>
              <a:t>2021/12/13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15E0-D151-4FC4-93FB-8624C8807FC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3900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503978"/>
            <a:ext cx="3932237" cy="176392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088454"/>
            <a:ext cx="6172200" cy="537226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267902"/>
            <a:ext cx="3932237" cy="420157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0082B-8DE4-4DFB-9A21-2BDB098B2A14}" type="datetimeFigureOut">
              <a:rPr kumimoji="1" lang="ja-JP" altLang="en-US" smtClean="0"/>
              <a:pPr/>
              <a:t>2021/12/13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15E0-D151-4FC4-93FB-8624C8807FC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4439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503978"/>
            <a:ext cx="3932237" cy="176392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088454"/>
            <a:ext cx="6172200" cy="537226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267902"/>
            <a:ext cx="3932237" cy="420157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0082B-8DE4-4DFB-9A21-2BDB098B2A14}" type="datetimeFigureOut">
              <a:rPr kumimoji="1" lang="ja-JP" altLang="en-US" smtClean="0"/>
              <a:pPr/>
              <a:t>2021/12/13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15E0-D151-4FC4-93FB-8624C8807FC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892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02483"/>
            <a:ext cx="10515600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012414"/>
            <a:ext cx="10515600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7006699"/>
            <a:ext cx="274320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0082B-8DE4-4DFB-9A21-2BDB098B2A14}" type="datetimeFigureOut">
              <a:rPr kumimoji="1" lang="ja-JP" altLang="en-US" smtClean="0"/>
              <a:pPr/>
              <a:t>2021/12/13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7006699"/>
            <a:ext cx="411480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7006699"/>
            <a:ext cx="274320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915E0-D151-4FC4-93FB-8624C8807FC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5485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5F7308-D1B4-4A57-8896-6F6DE3789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870" y="40703"/>
            <a:ext cx="11157857" cy="794203"/>
          </a:xfrm>
        </p:spPr>
        <p:txBody>
          <a:bodyPr anchor="t">
            <a:normAutofit/>
          </a:bodyPr>
          <a:lstStyle/>
          <a:p>
            <a:pPr algn="ctr"/>
            <a:r>
              <a:rPr lang="ja-JP" altLang="en-US" sz="3200" dirty="0">
                <a:solidFill>
                  <a:srgbClr val="0000C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「</a:t>
            </a:r>
            <a:r>
              <a:rPr lang="ja-JP" altLang="en-US" sz="3200" dirty="0" smtClean="0">
                <a:solidFill>
                  <a:srgbClr val="0000C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大阪国際</a:t>
            </a:r>
            <a:r>
              <a:rPr lang="ja-JP" altLang="en-US" sz="3200" dirty="0">
                <a:solidFill>
                  <a:srgbClr val="0000C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感染症研究</a:t>
            </a:r>
            <a:r>
              <a:rPr lang="ja-JP" altLang="en-US" sz="3200" dirty="0" smtClean="0">
                <a:solidFill>
                  <a:srgbClr val="0000C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センター」</a:t>
            </a:r>
            <a:r>
              <a:rPr lang="ja-JP" altLang="en-US" sz="3200" dirty="0">
                <a:solidFill>
                  <a:srgbClr val="0000C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構想の概要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E66B85E-5E53-410C-9744-E34FF2A90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009" y="2147207"/>
            <a:ext cx="11820166" cy="1475177"/>
          </a:xfrm>
          <a:ln>
            <a:solidFill>
              <a:schemeClr val="accent1"/>
            </a:solidFill>
          </a:ln>
        </p:spPr>
        <p:txBody>
          <a:bodyPr rIns="72000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（設置趣旨）</a:t>
            </a:r>
            <a:endParaRPr lang="en-US" altLang="ja-JP" sz="15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ja-JP" altLang="en-US" sz="16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感染症</a:t>
            </a:r>
            <a:r>
              <a:rPr lang="ja-JP" altLang="en-US" sz="16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対策について、行政等と連携・補完しながら、アカデミアの立場から構築・提言する拠点</a:t>
            </a:r>
            <a:endParaRPr lang="en-US" altLang="ja-JP" sz="16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平時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0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研究に裏打ちされた</a:t>
            </a:r>
            <a:r>
              <a:rPr kumimoji="0"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エビデンスに基づく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対策の検討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、対応能力のある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人材育成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、産学官の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ネットワーク形成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、海外連携機関からの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感染症情報の収集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648000" indent="-648000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有事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：パンデミックに対峙すべく医学、獣医学のみならず、理系・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文系の垣根を超え、法学、経済学、社会心理学など社会科学的観点も含めた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学際的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な総合知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（社会を対象とする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マクロ感染症学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を結集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して健康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危機事象に対応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し、</a:t>
            </a:r>
            <a:r>
              <a:rPr kumimoji="0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行政（大阪府・市）の政策決定を科学的エビデンスに基づいて支援</a:t>
            </a:r>
            <a:endParaRPr kumimoji="0"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kumimoji="0"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4DBF1431-48B2-4727-982D-8C6F2A9EEBE8}"/>
              </a:ext>
            </a:extLst>
          </p:cNvPr>
          <p:cNvSpPr txBox="1"/>
          <p:nvPr/>
        </p:nvSpPr>
        <p:spPr>
          <a:xfrm>
            <a:off x="248009" y="3743520"/>
            <a:ext cx="11808000" cy="331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 anchor="t" anchorCtr="0">
            <a:noAutofit/>
          </a:bodyPr>
          <a:lstStyle/>
          <a:p>
            <a:pPr>
              <a:lnSpc>
                <a:spcPts val="1600"/>
              </a:lnSpc>
            </a:pPr>
            <a:r>
              <a:rPr lang="ja-JP" altLang="en-US" sz="15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（センターの機能）</a:t>
            </a:r>
            <a:endParaRPr lang="en-US" altLang="ja-JP" sz="15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endParaRPr lang="en-US" altLang="ja-JP" sz="16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6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➀　科学的エビデンスに基づく政策支援・提言機能</a:t>
            </a:r>
            <a:endParaRPr lang="en-US" altLang="ja-JP" sz="16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600"/>
              </a:spcBef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現下の新型コロナウイルス感染症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対策の調査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研究とそれに基づく助言・提言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600"/>
              </a:spcBef>
              <a:defRPr/>
            </a:pPr>
            <a:r>
              <a:rPr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感染症に強い都市づくりの実現に向けた調査・研究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56000" indent="-756000">
              <a:lnSpc>
                <a:spcPts val="1600"/>
              </a:lnSpc>
              <a:spcBef>
                <a:spcPts val="600"/>
              </a:spcBef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（取組例）感染症に関する人材の育成、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有事における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社会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資源の適正化に向けた研究、社会科学的な観点を含めたデータサイエンス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に基づく予測・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解析手法の検討、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医療機関・施設でのクラスター対策の確立、感染防止策による経済的影響の評価手法及びリスクコミュニケーション手法の検討　等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600"/>
              </a:spcBef>
              <a:defRPr/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パンデミック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対策と社会活動維持の最適解に向けた助言・提言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56000" indent="-756000">
              <a:lnSpc>
                <a:spcPts val="1600"/>
              </a:lnSpc>
              <a:spcBef>
                <a:spcPts val="600"/>
              </a:spcBef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（取組例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）パンデミック時の事象に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応じた府民への社会行動等の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助言、データサイエンスに基づく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感染予測・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解析、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感染拡大時における経済的影響の評価・リスクコミュニケーションの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導入に関する提言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1000"/>
              </a:spcBef>
              <a:defRPr/>
            </a:pPr>
            <a:r>
              <a:rPr lang="ja-JP" altLang="en-US" sz="16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　国際的な視野での研究・教育機能</a:t>
            </a:r>
            <a:endParaRPr lang="en-US" altLang="ja-JP" sz="16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600"/>
              </a:spcBef>
              <a:defRPr/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年大阪・関西万博を見据え、感染症への対応力（レジリエンス）を有する世界的な拠点都市形成への貢献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600"/>
              </a:spcBef>
              <a:defRPr/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（取組例）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大阪・関西万博における感染症対策への寄与、新規診断・治療薬・機器の開発、未知病原体の探索システム・感染制御手法の確立、国際的な専門人材の育成・協力　等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E56416D0-A344-4019-AD92-B877E676A6A1}"/>
              </a:ext>
            </a:extLst>
          </p:cNvPr>
          <p:cNvCxnSpPr>
            <a:cxnSpLocks/>
          </p:cNvCxnSpPr>
          <p:nvPr/>
        </p:nvCxnSpPr>
        <p:spPr>
          <a:xfrm>
            <a:off x="281058" y="658902"/>
            <a:ext cx="11821599" cy="11270"/>
          </a:xfrm>
          <a:prstGeom prst="line">
            <a:avLst/>
          </a:prstGeom>
          <a:ln w="85725" cmpd="thickThin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373850" y="782450"/>
            <a:ext cx="11689484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新型コロナウイルス感染症の大流行は、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感染症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が世界中で人々の生活を一変させるほどの影響を及ぼす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重大な健康危機事象、人類の脅威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であることを示した。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年大阪・関西万博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を控える中、世界的な拠点都市をめざす大阪は、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現下の感染拡大にしっかりと対策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することはもとより、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都市としての感染症への対応力（レジリエンス）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を高めることが不可欠。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74095" y="1524653"/>
            <a:ext cx="10261142" cy="55399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大阪府・大阪市として、大阪公立大学において、アカデミアの知を集結して、大阪の感染症対策を支える拠点形成を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めざす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（開学前の令和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年度からバーチャル体制でスタート）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右矢印 4"/>
          <p:cNvSpPr/>
          <p:nvPr/>
        </p:nvSpPr>
        <p:spPr>
          <a:xfrm>
            <a:off x="528870" y="1584426"/>
            <a:ext cx="499730" cy="288000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17721" y="4630744"/>
            <a:ext cx="543739" cy="252000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tIns="36000" bIns="36000" rtlCol="0" anchor="ctr">
            <a:spAutoFit/>
          </a:bodyPr>
          <a:lstStyle/>
          <a:p>
            <a:pPr>
              <a:lnSpc>
                <a:spcPts val="180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平時</a:t>
            </a:r>
            <a:endParaRPr lang="ja-JP" altLang="en-US" sz="14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17721" y="5402310"/>
            <a:ext cx="543739" cy="252000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tIns="36000" bIns="36000" rtlCol="0" anchor="ctr">
            <a:spAutoFit/>
          </a:bodyPr>
          <a:lstStyle/>
          <a:p>
            <a:pPr>
              <a:lnSpc>
                <a:spcPts val="180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有事</a:t>
            </a:r>
            <a:endParaRPr lang="ja-JP" altLang="en-US" sz="14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83375" y="2787060"/>
            <a:ext cx="543739" cy="252000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tIns="36000" bIns="36000" rtlCol="0">
            <a:spAutoFit/>
          </a:bodyPr>
          <a:lstStyle/>
          <a:p>
            <a:pPr>
              <a:lnSpc>
                <a:spcPts val="180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平時</a:t>
            </a:r>
            <a:endParaRPr lang="ja-JP" altLang="en-US" sz="14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83374" y="3110210"/>
            <a:ext cx="543739" cy="252000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有事</a:t>
            </a:r>
            <a:endParaRPr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12833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" name="コンテンツ プレースホルダー 3">
            <a:extLst>
              <a:ext uri="{FF2B5EF4-FFF2-40B4-BE49-F238E27FC236}">
                <a16:creationId xmlns:a16="http://schemas.microsoft.com/office/drawing/2014/main" id="{E67B8AC1-B7C7-499B-AC10-F8ABA14F7A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2475020"/>
              </p:ext>
            </p:extLst>
          </p:nvPr>
        </p:nvGraphicFramePr>
        <p:xfrm>
          <a:off x="695079" y="2677749"/>
          <a:ext cx="4877854" cy="4327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5" name="グループ化 34"/>
          <p:cNvGrpSpPr/>
          <p:nvPr/>
        </p:nvGrpSpPr>
        <p:grpSpPr>
          <a:xfrm>
            <a:off x="1422401" y="3031840"/>
            <a:ext cx="3296443" cy="3667367"/>
            <a:chOff x="1340666" y="2802636"/>
            <a:chExt cx="3293894" cy="3501352"/>
          </a:xfrm>
        </p:grpSpPr>
        <p:cxnSp>
          <p:nvCxnSpPr>
            <p:cNvPr id="114" name="直線コネクタ 113">
              <a:extLst>
                <a:ext uri="{FF2B5EF4-FFF2-40B4-BE49-F238E27FC236}">
                  <a16:creationId xmlns:a16="http://schemas.microsoft.com/office/drawing/2014/main" id="{F09B93DD-3EE4-43C4-820D-35BF511131EC}"/>
                </a:ext>
              </a:extLst>
            </p:cNvPr>
            <p:cNvCxnSpPr>
              <a:cxnSpLocks/>
              <a:stCxn id="143" idx="2"/>
            </p:cNvCxnSpPr>
            <p:nvPr/>
          </p:nvCxnSpPr>
          <p:spPr>
            <a:xfrm>
              <a:off x="2955263" y="4910263"/>
              <a:ext cx="429878" cy="139372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>
              <a:extLst>
                <a:ext uri="{FF2B5EF4-FFF2-40B4-BE49-F238E27FC236}">
                  <a16:creationId xmlns:a16="http://schemas.microsoft.com/office/drawing/2014/main" id="{F912F8F8-0EFC-42C5-BCFC-4C3F7DF76E03}"/>
                </a:ext>
              </a:extLst>
            </p:cNvPr>
            <p:cNvCxnSpPr>
              <a:cxnSpLocks/>
              <a:stCxn id="143" idx="2"/>
            </p:cNvCxnSpPr>
            <p:nvPr/>
          </p:nvCxnSpPr>
          <p:spPr>
            <a:xfrm flipH="1">
              <a:off x="2678926" y="4910263"/>
              <a:ext cx="276337" cy="139372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線コネクタ 121">
              <a:extLst>
                <a:ext uri="{FF2B5EF4-FFF2-40B4-BE49-F238E27FC236}">
                  <a16:creationId xmlns:a16="http://schemas.microsoft.com/office/drawing/2014/main" id="{DED8ECE9-DDD2-492B-8130-C5EC5CF041A3}"/>
                </a:ext>
              </a:extLst>
            </p:cNvPr>
            <p:cNvCxnSpPr>
              <a:stCxn id="143" idx="2"/>
            </p:cNvCxnSpPr>
            <p:nvPr/>
          </p:nvCxnSpPr>
          <p:spPr>
            <a:xfrm>
              <a:off x="2955264" y="4910263"/>
              <a:ext cx="1257738" cy="106032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線コネクタ 123">
              <a:extLst>
                <a:ext uri="{FF2B5EF4-FFF2-40B4-BE49-F238E27FC236}">
                  <a16:creationId xmlns:a16="http://schemas.microsoft.com/office/drawing/2014/main" id="{A566207C-C8CB-4DCF-8A33-3CE01D42537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79673" y="4564121"/>
              <a:ext cx="698299" cy="12784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線コネクタ 125">
              <a:extLst>
                <a:ext uri="{FF2B5EF4-FFF2-40B4-BE49-F238E27FC236}">
                  <a16:creationId xmlns:a16="http://schemas.microsoft.com/office/drawing/2014/main" id="{4472BF7C-0F3B-492B-975F-1F919E33EDC6}"/>
                </a:ext>
              </a:extLst>
            </p:cNvPr>
            <p:cNvCxnSpPr/>
            <p:nvPr/>
          </p:nvCxnSpPr>
          <p:spPr>
            <a:xfrm flipH="1" flipV="1">
              <a:off x="1340666" y="4064404"/>
              <a:ext cx="837308" cy="495347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線コネクタ 127">
              <a:extLst>
                <a:ext uri="{FF2B5EF4-FFF2-40B4-BE49-F238E27FC236}">
                  <a16:creationId xmlns:a16="http://schemas.microsoft.com/office/drawing/2014/main" id="{54ACAD9F-4389-46F7-BD9C-7B76B9149D08}"/>
                </a:ext>
              </a:extLst>
            </p:cNvPr>
            <p:cNvCxnSpPr/>
            <p:nvPr/>
          </p:nvCxnSpPr>
          <p:spPr>
            <a:xfrm flipH="1" flipV="1">
              <a:off x="1695702" y="3402254"/>
              <a:ext cx="473988" cy="1151369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線コネクタ 129">
              <a:extLst>
                <a:ext uri="{FF2B5EF4-FFF2-40B4-BE49-F238E27FC236}">
                  <a16:creationId xmlns:a16="http://schemas.microsoft.com/office/drawing/2014/main" id="{E710164B-3A18-4A46-8F6C-7D694072DFDE}"/>
                </a:ext>
              </a:extLst>
            </p:cNvPr>
            <p:cNvCxnSpPr/>
            <p:nvPr/>
          </p:nvCxnSpPr>
          <p:spPr>
            <a:xfrm flipH="1" flipV="1">
              <a:off x="2217540" y="2996682"/>
              <a:ext cx="762712" cy="119922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線コネクタ 131">
              <a:extLst>
                <a:ext uri="{FF2B5EF4-FFF2-40B4-BE49-F238E27FC236}">
                  <a16:creationId xmlns:a16="http://schemas.microsoft.com/office/drawing/2014/main" id="{907CF8C4-33CC-4E4D-85B4-B618B4CF8A90}"/>
                </a:ext>
              </a:extLst>
            </p:cNvPr>
            <p:cNvCxnSpPr/>
            <p:nvPr/>
          </p:nvCxnSpPr>
          <p:spPr>
            <a:xfrm flipH="1" flipV="1">
              <a:off x="2973678" y="2802636"/>
              <a:ext cx="6571" cy="139327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線コネクタ 133">
              <a:extLst>
                <a:ext uri="{FF2B5EF4-FFF2-40B4-BE49-F238E27FC236}">
                  <a16:creationId xmlns:a16="http://schemas.microsoft.com/office/drawing/2014/main" id="{BD79518F-A342-41BD-A41F-3119FCB535F3}"/>
                </a:ext>
              </a:extLst>
            </p:cNvPr>
            <p:cNvCxnSpPr/>
            <p:nvPr/>
          </p:nvCxnSpPr>
          <p:spPr>
            <a:xfrm flipV="1">
              <a:off x="2980248" y="3019024"/>
              <a:ext cx="868959" cy="117688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直線コネクタ 135">
              <a:extLst>
                <a:ext uri="{FF2B5EF4-FFF2-40B4-BE49-F238E27FC236}">
                  <a16:creationId xmlns:a16="http://schemas.microsoft.com/office/drawing/2014/main" id="{B9E1D3D6-B6F3-4BFF-BD0D-011308623AF2}"/>
                </a:ext>
              </a:extLst>
            </p:cNvPr>
            <p:cNvCxnSpPr/>
            <p:nvPr/>
          </p:nvCxnSpPr>
          <p:spPr>
            <a:xfrm flipV="1">
              <a:off x="3730908" y="3439476"/>
              <a:ext cx="568112" cy="112464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直線コネクタ 137">
              <a:extLst>
                <a:ext uri="{FF2B5EF4-FFF2-40B4-BE49-F238E27FC236}">
                  <a16:creationId xmlns:a16="http://schemas.microsoft.com/office/drawing/2014/main" id="{BC8234BD-2654-4FDA-B250-97AD2518B62C}"/>
                </a:ext>
              </a:extLst>
            </p:cNvPr>
            <p:cNvCxnSpPr/>
            <p:nvPr/>
          </p:nvCxnSpPr>
          <p:spPr>
            <a:xfrm flipV="1">
              <a:off x="3740093" y="4079350"/>
              <a:ext cx="824928" cy="47745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線コネクタ 139">
              <a:extLst>
                <a:ext uri="{FF2B5EF4-FFF2-40B4-BE49-F238E27FC236}">
                  <a16:creationId xmlns:a16="http://schemas.microsoft.com/office/drawing/2014/main" id="{ADC68E54-877D-405F-9B39-BE2D15698C27}"/>
                </a:ext>
              </a:extLst>
            </p:cNvPr>
            <p:cNvCxnSpPr/>
            <p:nvPr/>
          </p:nvCxnSpPr>
          <p:spPr>
            <a:xfrm>
              <a:off x="3740093" y="4564967"/>
              <a:ext cx="894467" cy="15032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テキスト ボックス 141">
              <a:extLst>
                <a:ext uri="{FF2B5EF4-FFF2-40B4-BE49-F238E27FC236}">
                  <a16:creationId xmlns:a16="http://schemas.microsoft.com/office/drawing/2014/main" id="{AE5EB45B-4A13-4E86-A8F1-70C7FBF3114B}"/>
                </a:ext>
              </a:extLst>
            </p:cNvPr>
            <p:cNvSpPr txBox="1"/>
            <p:nvPr/>
          </p:nvSpPr>
          <p:spPr>
            <a:xfrm>
              <a:off x="2170433" y="4184291"/>
              <a:ext cx="1569660" cy="369332"/>
            </a:xfrm>
            <a:prstGeom prst="rect">
              <a:avLst/>
            </a:prstGeom>
            <a:ln w="19050"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ja-JP" alt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総合知の結集</a:t>
              </a:r>
            </a:p>
          </p:txBody>
        </p:sp>
        <p:sp>
          <p:nvSpPr>
            <p:cNvPr id="143" name="テキスト ボックス 142">
              <a:extLst>
                <a:ext uri="{FF2B5EF4-FFF2-40B4-BE49-F238E27FC236}">
                  <a16:creationId xmlns:a16="http://schemas.microsoft.com/office/drawing/2014/main" id="{9F027846-6A0C-4825-9046-5615727D83F0}"/>
                </a:ext>
              </a:extLst>
            </p:cNvPr>
            <p:cNvSpPr txBox="1"/>
            <p:nvPr/>
          </p:nvSpPr>
          <p:spPr>
            <a:xfrm>
              <a:off x="2170433" y="4557650"/>
              <a:ext cx="1569660" cy="352613"/>
            </a:xfrm>
            <a:prstGeom prst="rect">
              <a:avLst/>
            </a:prstGeom>
            <a:ln w="19050">
              <a:noFill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ja-JP" alt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社会実装</a:t>
              </a:r>
            </a:p>
          </p:txBody>
        </p:sp>
      </p:grp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B47365E-1E7D-48FD-8FEE-CBB4C2C5F97D}"/>
              </a:ext>
            </a:extLst>
          </p:cNvPr>
          <p:cNvSpPr txBox="1"/>
          <p:nvPr/>
        </p:nvSpPr>
        <p:spPr>
          <a:xfrm>
            <a:off x="3922272" y="394464"/>
            <a:ext cx="3977343" cy="46723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0" bIns="36000" rtlCol="0">
            <a:spAutoFit/>
          </a:bodyPr>
          <a:lstStyle/>
          <a:p>
            <a:pPr algn="ctr"/>
            <a:r>
              <a:rPr lang="ja-JP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大阪府・大阪市</a:t>
            </a:r>
          </a:p>
        </p:txBody>
      </p:sp>
      <p:sp>
        <p:nvSpPr>
          <p:cNvPr id="7" name="矢印: 上 6">
            <a:extLst>
              <a:ext uri="{FF2B5EF4-FFF2-40B4-BE49-F238E27FC236}">
                <a16:creationId xmlns:a16="http://schemas.microsoft.com/office/drawing/2014/main" id="{D9496D93-4709-427D-9417-318F286EDD01}"/>
              </a:ext>
            </a:extLst>
          </p:cNvPr>
          <p:cNvSpPr/>
          <p:nvPr/>
        </p:nvSpPr>
        <p:spPr>
          <a:xfrm>
            <a:off x="5321744" y="994650"/>
            <a:ext cx="1219977" cy="997147"/>
          </a:xfrm>
          <a:prstGeom prst="up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4DBF1431-48B2-4727-982D-8C6F2A9EEBE8}"/>
              </a:ext>
            </a:extLst>
          </p:cNvPr>
          <p:cNvSpPr txBox="1"/>
          <p:nvPr/>
        </p:nvSpPr>
        <p:spPr>
          <a:xfrm>
            <a:off x="6811544" y="1163478"/>
            <a:ext cx="4854834" cy="7139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tIns="36000" bIns="36000" rtlCol="0">
            <a:spAutoFit/>
          </a:bodyPr>
          <a:lstStyle/>
          <a:p>
            <a:pPr defTabSz="457200">
              <a:lnSpc>
                <a:spcPts val="2500"/>
              </a:lnSpc>
              <a:defRPr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感染症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が社会生活および健康に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及ぼす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影響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を最小化するため、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理系・文系、産・学・官の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総合知による“最適解”の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提案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20" name="グループ化 119"/>
          <p:cNvGrpSpPr/>
          <p:nvPr/>
        </p:nvGrpSpPr>
        <p:grpSpPr>
          <a:xfrm>
            <a:off x="6634921" y="2752726"/>
            <a:ext cx="5384395" cy="4244114"/>
            <a:chOff x="5130308" y="2576514"/>
            <a:chExt cx="4380897" cy="3273652"/>
          </a:xfrm>
        </p:grpSpPr>
        <p:sp>
          <p:nvSpPr>
            <p:cNvPr id="121" name="正方形/長方形 120"/>
            <p:cNvSpPr/>
            <p:nvPr/>
          </p:nvSpPr>
          <p:spPr>
            <a:xfrm>
              <a:off x="5130308" y="2576514"/>
              <a:ext cx="4304403" cy="327365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rgbClr val="0000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1808"/>
            </a:p>
          </p:txBody>
        </p:sp>
        <p:sp>
          <p:nvSpPr>
            <p:cNvPr id="131" name="角丸四角形 130"/>
            <p:cNvSpPr/>
            <p:nvPr/>
          </p:nvSpPr>
          <p:spPr>
            <a:xfrm>
              <a:off x="5242552" y="2996655"/>
              <a:ext cx="1105786" cy="360987"/>
            </a:xfrm>
            <a:prstGeom prst="roundRect">
              <a:avLst/>
            </a:prstGeom>
            <a:gradFill>
              <a:gsLst>
                <a:gs pos="0">
                  <a:srgbClr val="0000FF"/>
                </a:gs>
                <a:gs pos="50000">
                  <a:srgbClr val="7171FF"/>
                </a:gs>
                <a:gs pos="100000">
                  <a:srgbClr val="0000FF"/>
                </a:gs>
              </a:gsLst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ja-JP" altLang="en-US" sz="12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計測科学分野</a:t>
              </a:r>
            </a:p>
          </p:txBody>
        </p:sp>
        <p:sp>
          <p:nvSpPr>
            <p:cNvPr id="146" name="角丸四角形 145"/>
            <p:cNvSpPr/>
            <p:nvPr/>
          </p:nvSpPr>
          <p:spPr>
            <a:xfrm>
              <a:off x="5242552" y="3487228"/>
              <a:ext cx="1105786" cy="360987"/>
            </a:xfrm>
            <a:prstGeom prst="roundRect">
              <a:avLst/>
            </a:prstGeom>
            <a:gradFill>
              <a:gsLst>
                <a:gs pos="0">
                  <a:srgbClr val="0000FF"/>
                </a:gs>
                <a:gs pos="50000">
                  <a:srgbClr val="7171FF"/>
                </a:gs>
                <a:gs pos="100000">
                  <a:srgbClr val="0000FF"/>
                </a:gs>
              </a:gsLst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ja-JP" altLang="en-US" sz="12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合成生物学分野</a:t>
              </a:r>
            </a:p>
          </p:txBody>
        </p:sp>
        <p:sp>
          <p:nvSpPr>
            <p:cNvPr id="147" name="角丸四角形 146"/>
            <p:cNvSpPr/>
            <p:nvPr/>
          </p:nvSpPr>
          <p:spPr>
            <a:xfrm>
              <a:off x="5242552" y="3994728"/>
              <a:ext cx="1105786" cy="360987"/>
            </a:xfrm>
            <a:prstGeom prst="roundRect">
              <a:avLst/>
            </a:prstGeom>
            <a:gradFill>
              <a:gsLst>
                <a:gs pos="0">
                  <a:srgbClr val="0000FF"/>
                </a:gs>
                <a:gs pos="50000">
                  <a:srgbClr val="7171FF"/>
                </a:gs>
                <a:gs pos="100000">
                  <a:srgbClr val="0000FF"/>
                </a:gs>
              </a:gsLst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ja-JP" altLang="en-US" sz="12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データサイエンス</a:t>
              </a:r>
              <a:endParaRPr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12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分野</a:t>
              </a:r>
            </a:p>
          </p:txBody>
        </p:sp>
        <p:sp>
          <p:nvSpPr>
            <p:cNvPr id="148" name="角丸四角形 147"/>
            <p:cNvSpPr/>
            <p:nvPr/>
          </p:nvSpPr>
          <p:spPr>
            <a:xfrm>
              <a:off x="5262271" y="4475758"/>
              <a:ext cx="1105786" cy="360987"/>
            </a:xfrm>
            <a:prstGeom prst="roundRect">
              <a:avLst/>
            </a:prstGeom>
            <a:gradFill>
              <a:gsLst>
                <a:gs pos="0">
                  <a:srgbClr val="0000FF"/>
                </a:gs>
                <a:gs pos="50000">
                  <a:srgbClr val="7171FF"/>
                </a:gs>
                <a:gs pos="100000">
                  <a:srgbClr val="0000FF"/>
                </a:gs>
              </a:gsLst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ja-JP" altLang="en-US" sz="12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人獣共通感染症</a:t>
              </a:r>
              <a:endParaRPr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12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動物研究分野</a:t>
              </a:r>
            </a:p>
          </p:txBody>
        </p:sp>
        <p:sp>
          <p:nvSpPr>
            <p:cNvPr id="149" name="角丸四角形 148"/>
            <p:cNvSpPr/>
            <p:nvPr/>
          </p:nvSpPr>
          <p:spPr>
            <a:xfrm>
              <a:off x="5262271" y="4941466"/>
              <a:ext cx="1105786" cy="360987"/>
            </a:xfrm>
            <a:prstGeom prst="roundRect">
              <a:avLst/>
            </a:prstGeom>
            <a:gradFill>
              <a:gsLst>
                <a:gs pos="0">
                  <a:srgbClr val="0000FF"/>
                </a:gs>
                <a:gs pos="50000">
                  <a:srgbClr val="7171FF"/>
                </a:gs>
                <a:gs pos="100000">
                  <a:srgbClr val="0000FF"/>
                </a:gs>
              </a:gsLst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ja-JP" altLang="en-US" sz="12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危機管理分野</a:t>
              </a:r>
            </a:p>
          </p:txBody>
        </p:sp>
        <p:sp>
          <p:nvSpPr>
            <p:cNvPr id="150" name="角丸四角形 149"/>
            <p:cNvSpPr/>
            <p:nvPr/>
          </p:nvSpPr>
          <p:spPr>
            <a:xfrm>
              <a:off x="5262271" y="5393269"/>
              <a:ext cx="1105786" cy="360987"/>
            </a:xfrm>
            <a:prstGeom prst="roundRect">
              <a:avLst/>
            </a:prstGeom>
            <a:gradFill>
              <a:gsLst>
                <a:gs pos="0">
                  <a:srgbClr val="0000FF"/>
                </a:gs>
                <a:gs pos="50000">
                  <a:srgbClr val="7171FF"/>
                </a:gs>
                <a:gs pos="100000">
                  <a:srgbClr val="0000FF"/>
                </a:gs>
              </a:gsLst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ja-JP" altLang="en-US" sz="12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グローバルヘルス</a:t>
              </a:r>
              <a:endParaRPr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12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分野</a:t>
              </a:r>
            </a:p>
          </p:txBody>
        </p:sp>
        <p:sp>
          <p:nvSpPr>
            <p:cNvPr id="151" name="正方形/長方形 150"/>
            <p:cNvSpPr/>
            <p:nvPr/>
          </p:nvSpPr>
          <p:spPr>
            <a:xfrm>
              <a:off x="6368057" y="3012740"/>
              <a:ext cx="3041343" cy="3561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ctr">
                <a:defRPr/>
              </a:pPr>
              <a:r>
                <a:rPr lang="ja-JP" altLang="en-US" sz="12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新型コロナ等感染動態を把握するための免疫および分子（遺伝子）疫学研究</a:t>
              </a:r>
            </a:p>
          </p:txBody>
        </p:sp>
        <p:sp>
          <p:nvSpPr>
            <p:cNvPr id="152" name="正方形/長方形 151"/>
            <p:cNvSpPr/>
            <p:nvPr/>
          </p:nvSpPr>
          <p:spPr>
            <a:xfrm>
              <a:off x="6368057" y="3621397"/>
              <a:ext cx="1488494" cy="1503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ctr">
                <a:lnSpc>
                  <a:spcPts val="800"/>
                </a:lnSpc>
                <a:defRPr/>
              </a:pPr>
              <a:r>
                <a:rPr lang="ja-JP" altLang="en-US" sz="12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新規治療薬・診断薬開発</a:t>
              </a:r>
            </a:p>
          </p:txBody>
        </p:sp>
        <p:sp>
          <p:nvSpPr>
            <p:cNvPr id="153" name="正方形/長方形 152"/>
            <p:cNvSpPr/>
            <p:nvPr/>
          </p:nvSpPr>
          <p:spPr>
            <a:xfrm>
              <a:off x="6348338" y="4049669"/>
              <a:ext cx="3162867" cy="3561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ctr">
                <a:defRPr/>
              </a:pP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社会心理学など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の社会科学的なデータを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含めた多様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なデータ統合の基盤構築と</a:t>
              </a:r>
              <a:r>
                <a:rPr lang="en-US" altLang="ja-JP" sz="1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AI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による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データ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解析</a:t>
              </a:r>
              <a:endPara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54" name="正方形/長方形 153"/>
            <p:cNvSpPr/>
            <p:nvPr/>
          </p:nvSpPr>
          <p:spPr>
            <a:xfrm>
              <a:off x="6378747" y="4555738"/>
              <a:ext cx="2882345" cy="213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ctr">
                <a:defRPr/>
              </a:pPr>
              <a:r>
                <a:rPr lang="ja-JP" altLang="en-US" sz="12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新興感染症・人獣共通感染症の研究</a:t>
              </a:r>
            </a:p>
          </p:txBody>
        </p:sp>
        <p:sp>
          <p:nvSpPr>
            <p:cNvPr id="155" name="正方形/長方形 154"/>
            <p:cNvSpPr/>
            <p:nvPr/>
          </p:nvSpPr>
          <p:spPr>
            <a:xfrm>
              <a:off x="6378747" y="4932690"/>
              <a:ext cx="3056627" cy="3561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ctr">
                <a:defRPr/>
              </a:pP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危機管理学や経済学なども活用した新た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な生活における感染防御と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経済活動の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バランスのとれた行動様式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の研究</a:t>
              </a:r>
              <a:endPara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56" name="正方形/長方形 155"/>
            <p:cNvSpPr/>
            <p:nvPr/>
          </p:nvSpPr>
          <p:spPr>
            <a:xfrm>
              <a:off x="6378747" y="5466932"/>
              <a:ext cx="2845298" cy="213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ctr">
                <a:defRPr/>
              </a:pPr>
              <a:r>
                <a:rPr lang="ja-JP" altLang="en-US" sz="12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流行地に軸足を置いた研究基盤構築</a:t>
              </a:r>
            </a:p>
          </p:txBody>
        </p:sp>
      </p:grpSp>
      <p:sp>
        <p:nvSpPr>
          <p:cNvPr id="44" name="正方形/長方形 43"/>
          <p:cNvSpPr/>
          <p:nvPr/>
        </p:nvSpPr>
        <p:spPr>
          <a:xfrm>
            <a:off x="499730" y="2416531"/>
            <a:ext cx="11519586" cy="4752000"/>
          </a:xfrm>
          <a:prstGeom prst="rect">
            <a:avLst/>
          </a:prstGeom>
          <a:noFill/>
          <a:ln w="19050">
            <a:solidFill>
              <a:srgbClr val="FF9933"/>
            </a:solidFill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18" name="テキスト ボックス 117">
            <a:extLst>
              <a:ext uri="{FF2B5EF4-FFF2-40B4-BE49-F238E27FC236}">
                <a16:creationId xmlns:a16="http://schemas.microsoft.com/office/drawing/2014/main" id="{0B47365E-1E7D-48FD-8FEE-CBB4C2C5F97D}"/>
              </a:ext>
            </a:extLst>
          </p:cNvPr>
          <p:cNvSpPr txBox="1"/>
          <p:nvPr/>
        </p:nvSpPr>
        <p:spPr>
          <a:xfrm>
            <a:off x="2608923" y="2112227"/>
            <a:ext cx="6757166" cy="46723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0" bIns="36000" rtlCol="0">
            <a:spAutoFit/>
          </a:bodyPr>
          <a:lstStyle/>
          <a:p>
            <a:pPr algn="ctr"/>
            <a:r>
              <a:rPr lang="ja-JP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大阪国際</a:t>
            </a:r>
            <a:r>
              <a:rPr lang="ja-JP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感染症研究</a:t>
            </a:r>
            <a:r>
              <a:rPr lang="ja-JP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センター</a:t>
            </a:r>
            <a:endParaRPr lang="en-US" altLang="ja-JP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77" name="右矢印 176"/>
          <p:cNvSpPr/>
          <p:nvPr/>
        </p:nvSpPr>
        <p:spPr>
          <a:xfrm>
            <a:off x="5620820" y="4233535"/>
            <a:ext cx="920900" cy="1529275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78" name="テキスト ボックス 177"/>
          <p:cNvSpPr txBox="1"/>
          <p:nvPr/>
        </p:nvSpPr>
        <p:spPr>
          <a:xfrm>
            <a:off x="5773554" y="3271563"/>
            <a:ext cx="215444" cy="3333983"/>
          </a:xfrm>
          <a:prstGeom prst="rect">
            <a:avLst/>
          </a:prstGeom>
          <a:noFill/>
        </p:spPr>
        <p:txBody>
          <a:bodyPr vert="eaVert" wrap="square" lIns="0" tIns="0" rIns="0" bIns="0" rtlCol="0">
            <a:spAutoFit/>
          </a:bodyPr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学部等の横断的連携により研究等を展開</a:t>
            </a:r>
          </a:p>
        </p:txBody>
      </p:sp>
      <p:sp>
        <p:nvSpPr>
          <p:cNvPr id="186" name="テキスト ボックス 185"/>
          <p:cNvSpPr txBox="1"/>
          <p:nvPr/>
        </p:nvSpPr>
        <p:spPr>
          <a:xfrm>
            <a:off x="265004" y="90241"/>
            <a:ext cx="1732951" cy="369332"/>
          </a:xfrm>
          <a:prstGeom prst="rect">
            <a:avLst/>
          </a:prstGeom>
          <a:ln w="28575"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b="1" dirty="0"/>
              <a:t>イメージ図</a:t>
            </a:r>
          </a:p>
        </p:txBody>
      </p: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F912F8F8-0EFC-42C5-BCFC-4C3F7DF76E03}"/>
              </a:ext>
            </a:extLst>
          </p:cNvPr>
          <p:cNvCxnSpPr>
            <a:cxnSpLocks/>
            <a:stCxn id="143" idx="2"/>
          </p:cNvCxnSpPr>
          <p:nvPr/>
        </p:nvCxnSpPr>
        <p:spPr>
          <a:xfrm flipH="1">
            <a:off x="2052190" y="5239399"/>
            <a:ext cx="986058" cy="113400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A566207C-C8CB-4DCF-8A33-3CE01D425378}"/>
              </a:ext>
            </a:extLst>
          </p:cNvPr>
          <p:cNvCxnSpPr>
            <a:cxnSpLocks/>
          </p:cNvCxnSpPr>
          <p:nvPr/>
        </p:nvCxnSpPr>
        <p:spPr>
          <a:xfrm flipH="1">
            <a:off x="1632691" y="4876845"/>
            <a:ext cx="627665" cy="85403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ADC68E54-877D-405F-9B39-BE2D15698C27}"/>
              </a:ext>
            </a:extLst>
          </p:cNvPr>
          <p:cNvCxnSpPr/>
          <p:nvPr/>
        </p:nvCxnSpPr>
        <p:spPr>
          <a:xfrm>
            <a:off x="3831230" y="4869181"/>
            <a:ext cx="764749" cy="86169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テキスト ボックス 42"/>
          <p:cNvSpPr txBox="1"/>
          <p:nvPr/>
        </p:nvSpPr>
        <p:spPr>
          <a:xfrm>
            <a:off x="7380565" y="2909614"/>
            <a:ext cx="3877985" cy="276999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研　究　展　開　の　例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3321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788</Words>
  <Application>Microsoft Office PowerPoint</Application>
  <PresentationFormat>ユーザー設定</PresentationFormat>
  <Paragraphs>76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HGPｺﾞｼｯｸE</vt:lpstr>
      <vt:lpstr>Meiryo UI</vt:lpstr>
      <vt:lpstr>ＭＳ Ｐゴシック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「大阪国際感染症研究センター」構想の概要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2021-12-13T07:40:33Z</dcterms:modified>
</cp:coreProperties>
</file>