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  <p:sldMasterId id="2147483684" r:id="rId2"/>
  </p:sldMasterIdLst>
  <p:notesMasterIdLst>
    <p:notesMasterId r:id="rId7"/>
  </p:notesMasterIdLst>
  <p:handoutMasterIdLst>
    <p:handoutMasterId r:id="rId8"/>
  </p:handoutMasterIdLst>
  <p:sldIdLst>
    <p:sldId id="967" r:id="rId3"/>
    <p:sldId id="985" r:id="rId4"/>
    <p:sldId id="857" r:id="rId5"/>
    <p:sldId id="860" r:id="rId6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4745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62" autoAdjust="0"/>
    <p:restoredTop sz="94333" autoAdjust="0"/>
  </p:normalViewPr>
  <p:slideViewPr>
    <p:cSldViewPr snapToGrid="0">
      <p:cViewPr varScale="1">
        <p:scale>
          <a:sx n="69" d="100"/>
          <a:sy n="69" d="100"/>
        </p:scale>
        <p:origin x="64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1CB69-C0D4-4249-892D-7145899D729D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D7C81-5519-4110-A957-3E065F797C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271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7" cy="498693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r">
              <a:defRPr sz="1200"/>
            </a:lvl1pPr>
          </a:lstStyle>
          <a:p>
            <a:fld id="{5A341A20-8478-4C1C-BE02-31BFBBE9F3EA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4" rIns="91425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25" tIns="45714" rIns="91425" bIns="457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r">
              <a:defRPr sz="1200"/>
            </a:lvl1pPr>
          </a:lstStyle>
          <a:p>
            <a:fld id="{54E77E6D-4318-4181-B329-ED3A8DAE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5295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1125" y="1328738"/>
            <a:ext cx="6376988" cy="3587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86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DC81-9EE1-4F95-8257-5D828F131CC0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fld id="{138CA411-231B-42B9-AF63-97A64194AA6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1401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6EEF-4F51-4CC8-8C1B-AC4DFD409AD1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461872"/>
            <a:ext cx="2743200" cy="365125"/>
          </a:xfrm>
        </p:spPr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fld id="{138CA411-231B-42B9-AF63-97A64194AA6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207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63FD2-394F-4DFA-8262-4E782EC39239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A411-231B-42B9-AF63-97A64194A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003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0E01-40CF-402F-9EB5-FFA6745DAAFF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702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6370-0F4E-4BBF-B59A-2D871D212692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407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1302-375C-49A5-8C3B-71812AD744A9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173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998E-9D3F-4CA7-A577-A3EB99C21DC7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905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EB18-0847-4365-BA47-A635C2AE7A69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5900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CF8B-3F40-41F7-B470-129BFEBA9085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015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CF05-55BB-42A9-9401-27314B7777FF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5408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0E1E-DBC4-4C68-B376-B5777075B9CE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F237-0490-4318-85DA-AFFAD8B72109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fld id="{138CA411-231B-42B9-AF63-97A64194AA6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16002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15BE-A2BB-4841-A159-94A9C19C35B0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5375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550E-2BAA-4C30-9266-D92CA23B5340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511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0D68-7ABB-4ADA-9C2C-F5B82A22C565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3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5FA9D-3678-4215-B637-8C289007B13C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A411-231B-42B9-AF63-97A64194A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457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D097-52DC-4A11-88C4-5BC6081A991E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A411-231B-42B9-AF63-97A64194A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92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38C46-03DB-400A-93EE-883FF2A72E56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A411-231B-42B9-AF63-97A64194A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113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880DC-51CA-4292-8326-D430CC341296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A411-231B-42B9-AF63-97A64194A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32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27F7-45B6-40F9-A46E-2BD662966881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fld id="{138CA411-231B-42B9-AF63-97A64194AA6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664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CFC2-35EC-47E6-8C3E-F1C1C2CE1632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A411-231B-42B9-AF63-97A64194A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6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C060D-2748-466D-80D3-1C6821C64639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A411-231B-42B9-AF63-97A64194A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984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B4EFD-B7F7-451D-B1C7-BDFAA944B730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CA411-231B-42B9-AF63-97A64194A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776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400FD-4018-448B-BE81-DDAA15BAD063}" type="datetime1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3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4"/>
          <p:cNvSpPr>
            <a:spLocks noGrp="1"/>
          </p:cNvSpPr>
          <p:nvPr/>
        </p:nvSpPr>
        <p:spPr>
          <a:xfrm>
            <a:off x="3059002" y="5443165"/>
            <a:ext cx="6073996" cy="1092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2023</a:t>
            </a:r>
            <a:r>
              <a:rPr lang="ja-JP" altLang="en-US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lang="en-US" altLang="ja-JP" sz="2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大阪府・大阪市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/>
          </p:nvPr>
        </p:nvSpPr>
        <p:spPr>
          <a:xfrm>
            <a:off x="1498438" y="1838044"/>
            <a:ext cx="9144003" cy="1076292"/>
          </a:xfrm>
        </p:spPr>
        <p:txBody>
          <a:bodyPr>
            <a:normAutofit/>
          </a:bodyPr>
          <a:lstStyle/>
          <a:p>
            <a:pPr>
              <a:lnSpc>
                <a:spcPts val="3321"/>
              </a:lnSpc>
              <a:spcBef>
                <a:spcPts val="1139"/>
              </a:spcBef>
            </a:pP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大阪の改革（エリア編）</a:t>
            </a: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1498437" y="3271970"/>
            <a:ext cx="9144003" cy="783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321"/>
              </a:lnSpc>
              <a:spcBef>
                <a:spcPts val="1139"/>
              </a:spcBef>
            </a:pP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～「これからの大阪」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33432" y="175074"/>
            <a:ext cx="11681477" cy="3416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09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446110" y="3227762"/>
            <a:ext cx="11335577" cy="442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47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1766986" y="1164874"/>
            <a:ext cx="8709180" cy="5556602"/>
          </a:xfrm>
          <a:prstGeom prst="roundRect">
            <a:avLst>
              <a:gd name="adj" fmla="val 3669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defTabSz="457200">
              <a:defRPr/>
            </a:pPr>
            <a:endParaRPr kumimoji="0" lang="ja-JP" altLang="en-US" sz="1015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66986" y="341572"/>
            <a:ext cx="8229600" cy="651775"/>
          </a:xfrm>
        </p:spPr>
        <p:txBody>
          <a:bodyPr>
            <a:normAutofit/>
          </a:bodyPr>
          <a:lstStyle/>
          <a:p>
            <a:pPr algn="l"/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○とりまとめの趣旨について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889579" y="1284910"/>
            <a:ext cx="8494966" cy="5436566"/>
          </a:xfrm>
        </p:spPr>
        <p:txBody>
          <a:bodyPr vert="horz" lIns="36000" tIns="36000" rIns="36000" bIns="3600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市では、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2008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年以降の各種改革の実態、意義、進捗及び成果を、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2014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月、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月の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回にわたって評価し、府民市民の皆様へお知らせすることを目的に公表しました。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今回実施した「改革評価プロジェクト」においては、 前回作成した「大阪の改革評価～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年の改革をふり返る～ 」の成果のみならず、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2008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年以降の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年間の一連の改革の成果をとりまとめました。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とりまとめに際しては、わかりやすくお示しすることを念頭に作成しており、前回と同様に、</a:t>
            </a:r>
            <a:r>
              <a:rPr lang="ja-JP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ソフト施策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ハード施策との両面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からとらえた内容となっています</a:t>
            </a:r>
            <a:r>
              <a:rPr lang="ja-JP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大阪の改革（エリア編）～「これからの大阪」においては、ハード施策について、その実施により、大阪のまちが、将来どのように変わっていくのかがわかるよう、エリアを単位として整理いたしました。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なお、別冊の、大阪の改革（テーマ編）～「これまでの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主な取組」は、ソフト施策について、皆様に身近な政策分野をテーマ毎に取り上げ、大阪府市で実施している施策や改革の成果を整理しております。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134600" y="6476387"/>
            <a:ext cx="2057400" cy="365125"/>
          </a:xfrm>
        </p:spPr>
        <p:txBody>
          <a:bodyPr/>
          <a:lstStyle/>
          <a:p>
            <a:fld id="{138CA411-231B-42B9-AF63-97A64194AA60}" type="slidenum">
              <a:rPr lang="ja-JP" altLang="en-US" sz="14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/>
              <a:t>2</a:t>
            </a:fld>
            <a:endParaRPr lang="ja-JP" altLang="en-US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836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1919536" y="1767277"/>
            <a:ext cx="842493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4"/>
          <p:cNvSpPr txBox="1"/>
          <p:nvPr/>
        </p:nvSpPr>
        <p:spPr>
          <a:xfrm>
            <a:off x="4871865" y="903183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目　次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80240" y="2322878"/>
            <a:ext cx="54154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大阪駅周辺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．新大阪駅周辺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３．中之島周辺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御堂筋</a:t>
            </a:r>
          </a:p>
          <a:p>
            <a:pPr fontAlgn="t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難波周辺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大阪城公園等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夢洲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天王寺公園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９．関西国際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空港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りんくう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タウン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0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泉北ニュータウン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0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万博記念公園周辺・健都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20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箕面森町・彩都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287302" y="2345464"/>
            <a:ext cx="936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t"/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 fontAlgn="t"/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 fontAlgn="t"/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 fontAlgn="t"/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 fontAlgn="t"/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43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 fontAlgn="t"/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52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 fontAlgn="t"/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63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 fontAlgn="t"/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71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 fontAlgn="t"/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 fontAlgn="t"/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88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 fontAlgn="t"/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95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 fontAlgn="t"/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103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134600" y="6476387"/>
            <a:ext cx="2057400" cy="365125"/>
          </a:xfrm>
        </p:spPr>
        <p:txBody>
          <a:bodyPr/>
          <a:lstStyle/>
          <a:p>
            <a:fld id="{138CA411-231B-42B9-AF63-97A64194AA60}" type="slidenum">
              <a:rPr lang="ja-JP" altLang="en-US" sz="14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/>
              <a:t>3</a:t>
            </a:fld>
            <a:endParaRPr lang="ja-JP" altLang="en-US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951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51"/>
          <p:cNvGrpSpPr/>
          <p:nvPr/>
        </p:nvGrpSpPr>
        <p:grpSpPr>
          <a:xfrm>
            <a:off x="5630913" y="836693"/>
            <a:ext cx="4392488" cy="5757538"/>
            <a:chOff x="794273" y="561726"/>
            <a:chExt cx="4392488" cy="6237333"/>
          </a:xfrm>
        </p:grpSpPr>
        <p:grpSp>
          <p:nvGrpSpPr>
            <p:cNvPr id="3" name="グループ化 56"/>
            <p:cNvGrpSpPr/>
            <p:nvPr/>
          </p:nvGrpSpPr>
          <p:grpSpPr>
            <a:xfrm>
              <a:off x="794273" y="561726"/>
              <a:ext cx="4392488" cy="6237333"/>
              <a:chOff x="794273" y="561726"/>
              <a:chExt cx="4392488" cy="6237333"/>
            </a:xfrm>
          </p:grpSpPr>
          <p:grpSp>
            <p:nvGrpSpPr>
              <p:cNvPr id="5" name="グループ化 63"/>
              <p:cNvGrpSpPr/>
              <p:nvPr/>
            </p:nvGrpSpPr>
            <p:grpSpPr>
              <a:xfrm>
                <a:off x="794273" y="561726"/>
                <a:ext cx="4392488" cy="6237333"/>
                <a:chOff x="4137660" y="476672"/>
                <a:chExt cx="4392488" cy="6237333"/>
              </a:xfrm>
            </p:grpSpPr>
            <p:grpSp>
              <p:nvGrpSpPr>
                <p:cNvPr id="7" name="グループ化 89"/>
                <p:cNvGrpSpPr/>
                <p:nvPr/>
              </p:nvGrpSpPr>
              <p:grpSpPr>
                <a:xfrm>
                  <a:off x="4137660" y="476672"/>
                  <a:ext cx="4392488" cy="6237333"/>
                  <a:chOff x="4572000" y="476672"/>
                  <a:chExt cx="4392488" cy="6237333"/>
                </a:xfrm>
              </p:grpSpPr>
              <p:grpSp>
                <p:nvGrpSpPr>
                  <p:cNvPr id="8" name="グループ化 98"/>
                  <p:cNvGrpSpPr/>
                  <p:nvPr/>
                </p:nvGrpSpPr>
                <p:grpSpPr>
                  <a:xfrm>
                    <a:off x="4572000" y="476672"/>
                    <a:ext cx="4392488" cy="6237333"/>
                    <a:chOff x="323528" y="476672"/>
                    <a:chExt cx="4392488" cy="6237333"/>
                  </a:xfrm>
                </p:grpSpPr>
                <p:pic>
                  <p:nvPicPr>
                    <p:cNvPr id="114" name="Picture 4" descr="C:\Users\KondoMi\AppData\Local\Microsoft\Windows\Temporary Internet Files\Content.IE5\G69I4OJT\14139400956116[1].png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email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/>
                  </p:blipFill>
                  <p:spPr bwMode="auto">
                    <a:xfrm>
                      <a:off x="323528" y="476672"/>
                      <a:ext cx="4392488" cy="6237333"/>
                    </a:xfrm>
                    <a:prstGeom prst="rect">
                      <a:avLst/>
                    </a:prstGeom>
                    <a:noFill/>
                    <a:ln w="22225"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sp>
                  <p:nvSpPr>
                    <p:cNvPr id="115" name="フリーフォーム 114"/>
                    <p:cNvSpPr/>
                    <p:nvPr/>
                  </p:nvSpPr>
                  <p:spPr>
                    <a:xfrm>
                      <a:off x="2363630" y="2750820"/>
                      <a:ext cx="1233011" cy="1411233"/>
                    </a:xfrm>
                    <a:custGeom>
                      <a:avLst/>
                      <a:gdLst>
                        <a:gd name="connsiteX0" fmla="*/ 213360 w 1463040"/>
                        <a:gd name="connsiteY0" fmla="*/ 541020 h 1402080"/>
                        <a:gd name="connsiteX1" fmla="*/ 472440 w 1463040"/>
                        <a:gd name="connsiteY1" fmla="*/ 381000 h 1402080"/>
                        <a:gd name="connsiteX2" fmla="*/ 480060 w 1463040"/>
                        <a:gd name="connsiteY2" fmla="*/ 266700 h 1402080"/>
                        <a:gd name="connsiteX3" fmla="*/ 571500 w 1463040"/>
                        <a:gd name="connsiteY3" fmla="*/ 259080 h 1402080"/>
                        <a:gd name="connsiteX4" fmla="*/ 601980 w 1463040"/>
                        <a:gd name="connsiteY4" fmla="*/ 266700 h 1402080"/>
                        <a:gd name="connsiteX5" fmla="*/ 662940 w 1463040"/>
                        <a:gd name="connsiteY5" fmla="*/ 266700 h 1402080"/>
                        <a:gd name="connsiteX6" fmla="*/ 746760 w 1463040"/>
                        <a:gd name="connsiteY6" fmla="*/ 144780 h 1402080"/>
                        <a:gd name="connsiteX7" fmla="*/ 868680 w 1463040"/>
                        <a:gd name="connsiteY7" fmla="*/ 167640 h 1402080"/>
                        <a:gd name="connsiteX8" fmla="*/ 1043940 w 1463040"/>
                        <a:gd name="connsiteY8" fmla="*/ 114300 h 1402080"/>
                        <a:gd name="connsiteX9" fmla="*/ 1036320 w 1463040"/>
                        <a:gd name="connsiteY9" fmla="*/ 45720 h 1402080"/>
                        <a:gd name="connsiteX10" fmla="*/ 1120140 w 1463040"/>
                        <a:gd name="connsiteY10" fmla="*/ 0 h 1402080"/>
                        <a:gd name="connsiteX11" fmla="*/ 1150620 w 1463040"/>
                        <a:gd name="connsiteY11" fmla="*/ 0 h 1402080"/>
                        <a:gd name="connsiteX12" fmla="*/ 1158240 w 1463040"/>
                        <a:gd name="connsiteY12" fmla="*/ 76200 h 1402080"/>
                        <a:gd name="connsiteX13" fmla="*/ 1226820 w 1463040"/>
                        <a:gd name="connsiteY13" fmla="*/ 99060 h 1402080"/>
                        <a:gd name="connsiteX14" fmla="*/ 1196340 w 1463040"/>
                        <a:gd name="connsiteY14" fmla="*/ 167640 h 1402080"/>
                        <a:gd name="connsiteX15" fmla="*/ 1219200 w 1463040"/>
                        <a:gd name="connsiteY15" fmla="*/ 190500 h 1402080"/>
                        <a:gd name="connsiteX16" fmla="*/ 1181100 w 1463040"/>
                        <a:gd name="connsiteY16" fmla="*/ 297180 h 1402080"/>
                        <a:gd name="connsiteX17" fmla="*/ 1188720 w 1463040"/>
                        <a:gd name="connsiteY17" fmla="*/ 320040 h 1402080"/>
                        <a:gd name="connsiteX18" fmla="*/ 1257300 w 1463040"/>
                        <a:gd name="connsiteY18" fmla="*/ 388620 h 1402080"/>
                        <a:gd name="connsiteX19" fmla="*/ 1379220 w 1463040"/>
                        <a:gd name="connsiteY19" fmla="*/ 403860 h 1402080"/>
                        <a:gd name="connsiteX20" fmla="*/ 1386840 w 1463040"/>
                        <a:gd name="connsiteY20" fmla="*/ 441960 h 1402080"/>
                        <a:gd name="connsiteX21" fmla="*/ 1463040 w 1463040"/>
                        <a:gd name="connsiteY21" fmla="*/ 419100 h 1402080"/>
                        <a:gd name="connsiteX22" fmla="*/ 1432560 w 1463040"/>
                        <a:gd name="connsiteY22" fmla="*/ 495300 h 1402080"/>
                        <a:gd name="connsiteX23" fmla="*/ 1348740 w 1463040"/>
                        <a:gd name="connsiteY23" fmla="*/ 586740 h 1402080"/>
                        <a:gd name="connsiteX24" fmla="*/ 1234440 w 1463040"/>
                        <a:gd name="connsiteY24" fmla="*/ 632460 h 1402080"/>
                        <a:gd name="connsiteX25" fmla="*/ 1226820 w 1463040"/>
                        <a:gd name="connsiteY25" fmla="*/ 723900 h 1402080"/>
                        <a:gd name="connsiteX26" fmla="*/ 1219200 w 1463040"/>
                        <a:gd name="connsiteY26" fmla="*/ 769620 h 1402080"/>
                        <a:gd name="connsiteX27" fmla="*/ 1188720 w 1463040"/>
                        <a:gd name="connsiteY27" fmla="*/ 807720 h 1402080"/>
                        <a:gd name="connsiteX28" fmla="*/ 1226820 w 1463040"/>
                        <a:gd name="connsiteY28" fmla="*/ 845820 h 1402080"/>
                        <a:gd name="connsiteX29" fmla="*/ 1211580 w 1463040"/>
                        <a:gd name="connsiteY29" fmla="*/ 906780 h 1402080"/>
                        <a:gd name="connsiteX30" fmla="*/ 1211580 w 1463040"/>
                        <a:gd name="connsiteY30" fmla="*/ 960120 h 1402080"/>
                        <a:gd name="connsiteX31" fmla="*/ 1310640 w 1463040"/>
                        <a:gd name="connsiteY31" fmla="*/ 1051560 h 1402080"/>
                        <a:gd name="connsiteX32" fmla="*/ 1303020 w 1463040"/>
                        <a:gd name="connsiteY32" fmla="*/ 1135380 h 1402080"/>
                        <a:gd name="connsiteX33" fmla="*/ 1226820 w 1463040"/>
                        <a:gd name="connsiteY33" fmla="*/ 1143000 h 1402080"/>
                        <a:gd name="connsiteX34" fmla="*/ 1379220 w 1463040"/>
                        <a:gd name="connsiteY34" fmla="*/ 1249680 h 1402080"/>
                        <a:gd name="connsiteX35" fmla="*/ 1280160 w 1463040"/>
                        <a:gd name="connsiteY35" fmla="*/ 1402080 h 1402080"/>
                        <a:gd name="connsiteX36" fmla="*/ 1211580 w 1463040"/>
                        <a:gd name="connsiteY36" fmla="*/ 1356360 h 1402080"/>
                        <a:gd name="connsiteX37" fmla="*/ 1097280 w 1463040"/>
                        <a:gd name="connsiteY37" fmla="*/ 1333500 h 1402080"/>
                        <a:gd name="connsiteX38" fmla="*/ 1089660 w 1463040"/>
                        <a:gd name="connsiteY38" fmla="*/ 1303020 h 1402080"/>
                        <a:gd name="connsiteX39" fmla="*/ 1036320 w 1463040"/>
                        <a:gd name="connsiteY39" fmla="*/ 1341120 h 1402080"/>
                        <a:gd name="connsiteX40" fmla="*/ 960120 w 1463040"/>
                        <a:gd name="connsiteY40" fmla="*/ 1356360 h 1402080"/>
                        <a:gd name="connsiteX41" fmla="*/ 853440 w 1463040"/>
                        <a:gd name="connsiteY41" fmla="*/ 1402080 h 1402080"/>
                        <a:gd name="connsiteX42" fmla="*/ 579120 w 1463040"/>
                        <a:gd name="connsiteY42" fmla="*/ 1264920 h 1402080"/>
                        <a:gd name="connsiteX43" fmla="*/ 441960 w 1463040"/>
                        <a:gd name="connsiteY43" fmla="*/ 1249680 h 1402080"/>
                        <a:gd name="connsiteX44" fmla="*/ 396240 w 1463040"/>
                        <a:gd name="connsiteY44" fmla="*/ 1242060 h 1402080"/>
                        <a:gd name="connsiteX45" fmla="*/ 175260 w 1463040"/>
                        <a:gd name="connsiteY45" fmla="*/ 1211580 h 1402080"/>
                        <a:gd name="connsiteX46" fmla="*/ 0 w 1463040"/>
                        <a:gd name="connsiteY46" fmla="*/ 914400 h 1402080"/>
                        <a:gd name="connsiteX47" fmla="*/ 121920 w 1463040"/>
                        <a:gd name="connsiteY47" fmla="*/ 754380 h 1402080"/>
                        <a:gd name="connsiteX48" fmla="*/ 312420 w 1463040"/>
                        <a:gd name="connsiteY48" fmla="*/ 685800 h 1402080"/>
                        <a:gd name="connsiteX49" fmla="*/ 213360 w 1463040"/>
                        <a:gd name="connsiteY49" fmla="*/ 541020 h 1402080"/>
                        <a:gd name="connsiteX0" fmla="*/ 436964 w 1686644"/>
                        <a:gd name="connsiteY0" fmla="*/ 541020 h 1402080"/>
                        <a:gd name="connsiteX1" fmla="*/ 696044 w 1686644"/>
                        <a:gd name="connsiteY1" fmla="*/ 381000 h 1402080"/>
                        <a:gd name="connsiteX2" fmla="*/ 703664 w 1686644"/>
                        <a:gd name="connsiteY2" fmla="*/ 266700 h 1402080"/>
                        <a:gd name="connsiteX3" fmla="*/ 795104 w 1686644"/>
                        <a:gd name="connsiteY3" fmla="*/ 259080 h 1402080"/>
                        <a:gd name="connsiteX4" fmla="*/ 825584 w 1686644"/>
                        <a:gd name="connsiteY4" fmla="*/ 266700 h 1402080"/>
                        <a:gd name="connsiteX5" fmla="*/ 886544 w 1686644"/>
                        <a:gd name="connsiteY5" fmla="*/ 266700 h 1402080"/>
                        <a:gd name="connsiteX6" fmla="*/ 970364 w 1686644"/>
                        <a:gd name="connsiteY6" fmla="*/ 144780 h 1402080"/>
                        <a:gd name="connsiteX7" fmla="*/ 1092284 w 1686644"/>
                        <a:gd name="connsiteY7" fmla="*/ 167640 h 1402080"/>
                        <a:gd name="connsiteX8" fmla="*/ 1267544 w 1686644"/>
                        <a:gd name="connsiteY8" fmla="*/ 114300 h 1402080"/>
                        <a:gd name="connsiteX9" fmla="*/ 1259924 w 1686644"/>
                        <a:gd name="connsiteY9" fmla="*/ 45720 h 1402080"/>
                        <a:gd name="connsiteX10" fmla="*/ 1343744 w 1686644"/>
                        <a:gd name="connsiteY10" fmla="*/ 0 h 1402080"/>
                        <a:gd name="connsiteX11" fmla="*/ 1374224 w 1686644"/>
                        <a:gd name="connsiteY11" fmla="*/ 0 h 1402080"/>
                        <a:gd name="connsiteX12" fmla="*/ 1381844 w 1686644"/>
                        <a:gd name="connsiteY12" fmla="*/ 76200 h 1402080"/>
                        <a:gd name="connsiteX13" fmla="*/ 1450424 w 1686644"/>
                        <a:gd name="connsiteY13" fmla="*/ 99060 h 1402080"/>
                        <a:gd name="connsiteX14" fmla="*/ 1419944 w 1686644"/>
                        <a:gd name="connsiteY14" fmla="*/ 167640 h 1402080"/>
                        <a:gd name="connsiteX15" fmla="*/ 1442804 w 1686644"/>
                        <a:gd name="connsiteY15" fmla="*/ 190500 h 1402080"/>
                        <a:gd name="connsiteX16" fmla="*/ 1404704 w 1686644"/>
                        <a:gd name="connsiteY16" fmla="*/ 297180 h 1402080"/>
                        <a:gd name="connsiteX17" fmla="*/ 1412324 w 1686644"/>
                        <a:gd name="connsiteY17" fmla="*/ 320040 h 1402080"/>
                        <a:gd name="connsiteX18" fmla="*/ 1480904 w 1686644"/>
                        <a:gd name="connsiteY18" fmla="*/ 388620 h 1402080"/>
                        <a:gd name="connsiteX19" fmla="*/ 1602824 w 1686644"/>
                        <a:gd name="connsiteY19" fmla="*/ 403860 h 1402080"/>
                        <a:gd name="connsiteX20" fmla="*/ 1610444 w 1686644"/>
                        <a:gd name="connsiteY20" fmla="*/ 441960 h 1402080"/>
                        <a:gd name="connsiteX21" fmla="*/ 1686644 w 1686644"/>
                        <a:gd name="connsiteY21" fmla="*/ 419100 h 1402080"/>
                        <a:gd name="connsiteX22" fmla="*/ 1656164 w 1686644"/>
                        <a:gd name="connsiteY22" fmla="*/ 495300 h 1402080"/>
                        <a:gd name="connsiteX23" fmla="*/ 1572344 w 1686644"/>
                        <a:gd name="connsiteY23" fmla="*/ 586740 h 1402080"/>
                        <a:gd name="connsiteX24" fmla="*/ 1458044 w 1686644"/>
                        <a:gd name="connsiteY24" fmla="*/ 632460 h 1402080"/>
                        <a:gd name="connsiteX25" fmla="*/ 1450424 w 1686644"/>
                        <a:gd name="connsiteY25" fmla="*/ 723900 h 1402080"/>
                        <a:gd name="connsiteX26" fmla="*/ 1442804 w 1686644"/>
                        <a:gd name="connsiteY26" fmla="*/ 769620 h 1402080"/>
                        <a:gd name="connsiteX27" fmla="*/ 1412324 w 1686644"/>
                        <a:gd name="connsiteY27" fmla="*/ 807720 h 1402080"/>
                        <a:gd name="connsiteX28" fmla="*/ 1450424 w 1686644"/>
                        <a:gd name="connsiteY28" fmla="*/ 845820 h 1402080"/>
                        <a:gd name="connsiteX29" fmla="*/ 1435184 w 1686644"/>
                        <a:gd name="connsiteY29" fmla="*/ 906780 h 1402080"/>
                        <a:gd name="connsiteX30" fmla="*/ 1435184 w 1686644"/>
                        <a:gd name="connsiteY30" fmla="*/ 960120 h 1402080"/>
                        <a:gd name="connsiteX31" fmla="*/ 1534244 w 1686644"/>
                        <a:gd name="connsiteY31" fmla="*/ 1051560 h 1402080"/>
                        <a:gd name="connsiteX32" fmla="*/ 1526624 w 1686644"/>
                        <a:gd name="connsiteY32" fmla="*/ 1135380 h 1402080"/>
                        <a:gd name="connsiteX33" fmla="*/ 1450424 w 1686644"/>
                        <a:gd name="connsiteY33" fmla="*/ 1143000 h 1402080"/>
                        <a:gd name="connsiteX34" fmla="*/ 1602824 w 1686644"/>
                        <a:gd name="connsiteY34" fmla="*/ 1249680 h 1402080"/>
                        <a:gd name="connsiteX35" fmla="*/ 1503764 w 1686644"/>
                        <a:gd name="connsiteY35" fmla="*/ 1402080 h 1402080"/>
                        <a:gd name="connsiteX36" fmla="*/ 1435184 w 1686644"/>
                        <a:gd name="connsiteY36" fmla="*/ 1356360 h 1402080"/>
                        <a:gd name="connsiteX37" fmla="*/ 1320884 w 1686644"/>
                        <a:gd name="connsiteY37" fmla="*/ 1333500 h 1402080"/>
                        <a:gd name="connsiteX38" fmla="*/ 1313264 w 1686644"/>
                        <a:gd name="connsiteY38" fmla="*/ 1303020 h 1402080"/>
                        <a:gd name="connsiteX39" fmla="*/ 1259924 w 1686644"/>
                        <a:gd name="connsiteY39" fmla="*/ 1341120 h 1402080"/>
                        <a:gd name="connsiteX40" fmla="*/ 1183724 w 1686644"/>
                        <a:gd name="connsiteY40" fmla="*/ 1356360 h 1402080"/>
                        <a:gd name="connsiteX41" fmla="*/ 1077044 w 1686644"/>
                        <a:gd name="connsiteY41" fmla="*/ 1402080 h 1402080"/>
                        <a:gd name="connsiteX42" fmla="*/ 802724 w 1686644"/>
                        <a:gd name="connsiteY42" fmla="*/ 1264920 h 1402080"/>
                        <a:gd name="connsiteX43" fmla="*/ 665564 w 1686644"/>
                        <a:gd name="connsiteY43" fmla="*/ 1249680 h 1402080"/>
                        <a:gd name="connsiteX44" fmla="*/ 619844 w 1686644"/>
                        <a:gd name="connsiteY44" fmla="*/ 1242060 h 1402080"/>
                        <a:gd name="connsiteX45" fmla="*/ 398864 w 1686644"/>
                        <a:gd name="connsiteY45" fmla="*/ 1211580 h 1402080"/>
                        <a:gd name="connsiteX46" fmla="*/ 223604 w 1686644"/>
                        <a:gd name="connsiteY46" fmla="*/ 914400 h 1402080"/>
                        <a:gd name="connsiteX47" fmla="*/ 345524 w 1686644"/>
                        <a:gd name="connsiteY47" fmla="*/ 754380 h 1402080"/>
                        <a:gd name="connsiteX48" fmla="*/ 0 w 1686644"/>
                        <a:gd name="connsiteY48" fmla="*/ 606172 h 1402080"/>
                        <a:gd name="connsiteX49" fmla="*/ 436964 w 1686644"/>
                        <a:gd name="connsiteY49" fmla="*/ 541020 h 1402080"/>
                        <a:gd name="connsiteX0" fmla="*/ 436964 w 1686644"/>
                        <a:gd name="connsiteY0" fmla="*/ 541020 h 1402080"/>
                        <a:gd name="connsiteX1" fmla="*/ 696044 w 1686644"/>
                        <a:gd name="connsiteY1" fmla="*/ 381000 h 1402080"/>
                        <a:gd name="connsiteX2" fmla="*/ 703664 w 1686644"/>
                        <a:gd name="connsiteY2" fmla="*/ 266700 h 1402080"/>
                        <a:gd name="connsiteX3" fmla="*/ 795104 w 1686644"/>
                        <a:gd name="connsiteY3" fmla="*/ 259080 h 1402080"/>
                        <a:gd name="connsiteX4" fmla="*/ 825584 w 1686644"/>
                        <a:gd name="connsiteY4" fmla="*/ 266700 h 1402080"/>
                        <a:gd name="connsiteX5" fmla="*/ 886544 w 1686644"/>
                        <a:gd name="connsiteY5" fmla="*/ 266700 h 1402080"/>
                        <a:gd name="connsiteX6" fmla="*/ 970364 w 1686644"/>
                        <a:gd name="connsiteY6" fmla="*/ 144780 h 1402080"/>
                        <a:gd name="connsiteX7" fmla="*/ 1092284 w 1686644"/>
                        <a:gd name="connsiteY7" fmla="*/ 167640 h 1402080"/>
                        <a:gd name="connsiteX8" fmla="*/ 1267544 w 1686644"/>
                        <a:gd name="connsiteY8" fmla="*/ 114300 h 1402080"/>
                        <a:gd name="connsiteX9" fmla="*/ 1259924 w 1686644"/>
                        <a:gd name="connsiteY9" fmla="*/ 45720 h 1402080"/>
                        <a:gd name="connsiteX10" fmla="*/ 1343744 w 1686644"/>
                        <a:gd name="connsiteY10" fmla="*/ 0 h 1402080"/>
                        <a:gd name="connsiteX11" fmla="*/ 1374224 w 1686644"/>
                        <a:gd name="connsiteY11" fmla="*/ 0 h 1402080"/>
                        <a:gd name="connsiteX12" fmla="*/ 1381844 w 1686644"/>
                        <a:gd name="connsiteY12" fmla="*/ 76200 h 1402080"/>
                        <a:gd name="connsiteX13" fmla="*/ 1450424 w 1686644"/>
                        <a:gd name="connsiteY13" fmla="*/ 99060 h 1402080"/>
                        <a:gd name="connsiteX14" fmla="*/ 1419944 w 1686644"/>
                        <a:gd name="connsiteY14" fmla="*/ 167640 h 1402080"/>
                        <a:gd name="connsiteX15" fmla="*/ 1442804 w 1686644"/>
                        <a:gd name="connsiteY15" fmla="*/ 190500 h 1402080"/>
                        <a:gd name="connsiteX16" fmla="*/ 1404704 w 1686644"/>
                        <a:gd name="connsiteY16" fmla="*/ 297180 h 1402080"/>
                        <a:gd name="connsiteX17" fmla="*/ 1412324 w 1686644"/>
                        <a:gd name="connsiteY17" fmla="*/ 320040 h 1402080"/>
                        <a:gd name="connsiteX18" fmla="*/ 1480904 w 1686644"/>
                        <a:gd name="connsiteY18" fmla="*/ 388620 h 1402080"/>
                        <a:gd name="connsiteX19" fmla="*/ 1602824 w 1686644"/>
                        <a:gd name="connsiteY19" fmla="*/ 403860 h 1402080"/>
                        <a:gd name="connsiteX20" fmla="*/ 1610444 w 1686644"/>
                        <a:gd name="connsiteY20" fmla="*/ 441960 h 1402080"/>
                        <a:gd name="connsiteX21" fmla="*/ 1686644 w 1686644"/>
                        <a:gd name="connsiteY21" fmla="*/ 419100 h 1402080"/>
                        <a:gd name="connsiteX22" fmla="*/ 1656164 w 1686644"/>
                        <a:gd name="connsiteY22" fmla="*/ 495300 h 1402080"/>
                        <a:gd name="connsiteX23" fmla="*/ 1572344 w 1686644"/>
                        <a:gd name="connsiteY23" fmla="*/ 586740 h 1402080"/>
                        <a:gd name="connsiteX24" fmla="*/ 1458044 w 1686644"/>
                        <a:gd name="connsiteY24" fmla="*/ 632460 h 1402080"/>
                        <a:gd name="connsiteX25" fmla="*/ 1450424 w 1686644"/>
                        <a:gd name="connsiteY25" fmla="*/ 723900 h 1402080"/>
                        <a:gd name="connsiteX26" fmla="*/ 1442804 w 1686644"/>
                        <a:gd name="connsiteY26" fmla="*/ 769620 h 1402080"/>
                        <a:gd name="connsiteX27" fmla="*/ 1412324 w 1686644"/>
                        <a:gd name="connsiteY27" fmla="*/ 807720 h 1402080"/>
                        <a:gd name="connsiteX28" fmla="*/ 1450424 w 1686644"/>
                        <a:gd name="connsiteY28" fmla="*/ 845820 h 1402080"/>
                        <a:gd name="connsiteX29" fmla="*/ 1435184 w 1686644"/>
                        <a:gd name="connsiteY29" fmla="*/ 906780 h 1402080"/>
                        <a:gd name="connsiteX30" fmla="*/ 1435184 w 1686644"/>
                        <a:gd name="connsiteY30" fmla="*/ 960120 h 1402080"/>
                        <a:gd name="connsiteX31" fmla="*/ 1534244 w 1686644"/>
                        <a:gd name="connsiteY31" fmla="*/ 1051560 h 1402080"/>
                        <a:gd name="connsiteX32" fmla="*/ 1526624 w 1686644"/>
                        <a:gd name="connsiteY32" fmla="*/ 1135380 h 1402080"/>
                        <a:gd name="connsiteX33" fmla="*/ 1450424 w 1686644"/>
                        <a:gd name="connsiteY33" fmla="*/ 1143000 h 1402080"/>
                        <a:gd name="connsiteX34" fmla="*/ 1602824 w 1686644"/>
                        <a:gd name="connsiteY34" fmla="*/ 1249680 h 1402080"/>
                        <a:gd name="connsiteX35" fmla="*/ 1503764 w 1686644"/>
                        <a:gd name="connsiteY35" fmla="*/ 1402080 h 1402080"/>
                        <a:gd name="connsiteX36" fmla="*/ 1435184 w 1686644"/>
                        <a:gd name="connsiteY36" fmla="*/ 1356360 h 1402080"/>
                        <a:gd name="connsiteX37" fmla="*/ 1320884 w 1686644"/>
                        <a:gd name="connsiteY37" fmla="*/ 1333500 h 1402080"/>
                        <a:gd name="connsiteX38" fmla="*/ 1313264 w 1686644"/>
                        <a:gd name="connsiteY38" fmla="*/ 1303020 h 1402080"/>
                        <a:gd name="connsiteX39" fmla="*/ 1259924 w 1686644"/>
                        <a:gd name="connsiteY39" fmla="*/ 1341120 h 1402080"/>
                        <a:gd name="connsiteX40" fmla="*/ 1183724 w 1686644"/>
                        <a:gd name="connsiteY40" fmla="*/ 1356360 h 1402080"/>
                        <a:gd name="connsiteX41" fmla="*/ 1077044 w 1686644"/>
                        <a:gd name="connsiteY41" fmla="*/ 1402080 h 1402080"/>
                        <a:gd name="connsiteX42" fmla="*/ 802724 w 1686644"/>
                        <a:gd name="connsiteY42" fmla="*/ 1264920 h 1402080"/>
                        <a:gd name="connsiteX43" fmla="*/ 665564 w 1686644"/>
                        <a:gd name="connsiteY43" fmla="*/ 1249680 h 1402080"/>
                        <a:gd name="connsiteX44" fmla="*/ 619844 w 1686644"/>
                        <a:gd name="connsiteY44" fmla="*/ 1242060 h 1402080"/>
                        <a:gd name="connsiteX45" fmla="*/ 354563 w 1686644"/>
                        <a:gd name="connsiteY45" fmla="*/ 1237749 h 1402080"/>
                        <a:gd name="connsiteX46" fmla="*/ 223604 w 1686644"/>
                        <a:gd name="connsiteY46" fmla="*/ 914400 h 1402080"/>
                        <a:gd name="connsiteX47" fmla="*/ 345524 w 1686644"/>
                        <a:gd name="connsiteY47" fmla="*/ 754380 h 1402080"/>
                        <a:gd name="connsiteX48" fmla="*/ 0 w 1686644"/>
                        <a:gd name="connsiteY48" fmla="*/ 606172 h 1402080"/>
                        <a:gd name="connsiteX49" fmla="*/ 436964 w 1686644"/>
                        <a:gd name="connsiteY49" fmla="*/ 541020 h 1402080"/>
                        <a:gd name="connsiteX0" fmla="*/ 441960 w 1691640"/>
                        <a:gd name="connsiteY0" fmla="*/ 541020 h 1402080"/>
                        <a:gd name="connsiteX1" fmla="*/ 701040 w 1691640"/>
                        <a:gd name="connsiteY1" fmla="*/ 381000 h 1402080"/>
                        <a:gd name="connsiteX2" fmla="*/ 708660 w 1691640"/>
                        <a:gd name="connsiteY2" fmla="*/ 266700 h 1402080"/>
                        <a:gd name="connsiteX3" fmla="*/ 800100 w 1691640"/>
                        <a:gd name="connsiteY3" fmla="*/ 259080 h 1402080"/>
                        <a:gd name="connsiteX4" fmla="*/ 830580 w 1691640"/>
                        <a:gd name="connsiteY4" fmla="*/ 266700 h 1402080"/>
                        <a:gd name="connsiteX5" fmla="*/ 891540 w 1691640"/>
                        <a:gd name="connsiteY5" fmla="*/ 266700 h 1402080"/>
                        <a:gd name="connsiteX6" fmla="*/ 975360 w 1691640"/>
                        <a:gd name="connsiteY6" fmla="*/ 144780 h 1402080"/>
                        <a:gd name="connsiteX7" fmla="*/ 1097280 w 1691640"/>
                        <a:gd name="connsiteY7" fmla="*/ 167640 h 1402080"/>
                        <a:gd name="connsiteX8" fmla="*/ 1272540 w 1691640"/>
                        <a:gd name="connsiteY8" fmla="*/ 114300 h 1402080"/>
                        <a:gd name="connsiteX9" fmla="*/ 1264920 w 1691640"/>
                        <a:gd name="connsiteY9" fmla="*/ 45720 h 1402080"/>
                        <a:gd name="connsiteX10" fmla="*/ 1348740 w 1691640"/>
                        <a:gd name="connsiteY10" fmla="*/ 0 h 1402080"/>
                        <a:gd name="connsiteX11" fmla="*/ 1379220 w 1691640"/>
                        <a:gd name="connsiteY11" fmla="*/ 0 h 1402080"/>
                        <a:gd name="connsiteX12" fmla="*/ 1386840 w 1691640"/>
                        <a:gd name="connsiteY12" fmla="*/ 76200 h 1402080"/>
                        <a:gd name="connsiteX13" fmla="*/ 1455420 w 1691640"/>
                        <a:gd name="connsiteY13" fmla="*/ 99060 h 1402080"/>
                        <a:gd name="connsiteX14" fmla="*/ 1424940 w 1691640"/>
                        <a:gd name="connsiteY14" fmla="*/ 167640 h 1402080"/>
                        <a:gd name="connsiteX15" fmla="*/ 1447800 w 1691640"/>
                        <a:gd name="connsiteY15" fmla="*/ 190500 h 1402080"/>
                        <a:gd name="connsiteX16" fmla="*/ 1409700 w 1691640"/>
                        <a:gd name="connsiteY16" fmla="*/ 297180 h 1402080"/>
                        <a:gd name="connsiteX17" fmla="*/ 1417320 w 1691640"/>
                        <a:gd name="connsiteY17" fmla="*/ 320040 h 1402080"/>
                        <a:gd name="connsiteX18" fmla="*/ 1485900 w 1691640"/>
                        <a:gd name="connsiteY18" fmla="*/ 388620 h 1402080"/>
                        <a:gd name="connsiteX19" fmla="*/ 1607820 w 1691640"/>
                        <a:gd name="connsiteY19" fmla="*/ 403860 h 1402080"/>
                        <a:gd name="connsiteX20" fmla="*/ 1615440 w 1691640"/>
                        <a:gd name="connsiteY20" fmla="*/ 441960 h 1402080"/>
                        <a:gd name="connsiteX21" fmla="*/ 1691640 w 1691640"/>
                        <a:gd name="connsiteY21" fmla="*/ 419100 h 1402080"/>
                        <a:gd name="connsiteX22" fmla="*/ 1661160 w 1691640"/>
                        <a:gd name="connsiteY22" fmla="*/ 495300 h 1402080"/>
                        <a:gd name="connsiteX23" fmla="*/ 1577340 w 1691640"/>
                        <a:gd name="connsiteY23" fmla="*/ 586740 h 1402080"/>
                        <a:gd name="connsiteX24" fmla="*/ 1463040 w 1691640"/>
                        <a:gd name="connsiteY24" fmla="*/ 632460 h 1402080"/>
                        <a:gd name="connsiteX25" fmla="*/ 1455420 w 1691640"/>
                        <a:gd name="connsiteY25" fmla="*/ 723900 h 1402080"/>
                        <a:gd name="connsiteX26" fmla="*/ 1447800 w 1691640"/>
                        <a:gd name="connsiteY26" fmla="*/ 769620 h 1402080"/>
                        <a:gd name="connsiteX27" fmla="*/ 1417320 w 1691640"/>
                        <a:gd name="connsiteY27" fmla="*/ 807720 h 1402080"/>
                        <a:gd name="connsiteX28" fmla="*/ 1455420 w 1691640"/>
                        <a:gd name="connsiteY28" fmla="*/ 845820 h 1402080"/>
                        <a:gd name="connsiteX29" fmla="*/ 1440180 w 1691640"/>
                        <a:gd name="connsiteY29" fmla="*/ 906780 h 1402080"/>
                        <a:gd name="connsiteX30" fmla="*/ 1440180 w 1691640"/>
                        <a:gd name="connsiteY30" fmla="*/ 960120 h 1402080"/>
                        <a:gd name="connsiteX31" fmla="*/ 1539240 w 1691640"/>
                        <a:gd name="connsiteY31" fmla="*/ 1051560 h 1402080"/>
                        <a:gd name="connsiteX32" fmla="*/ 1531620 w 1691640"/>
                        <a:gd name="connsiteY32" fmla="*/ 1135380 h 1402080"/>
                        <a:gd name="connsiteX33" fmla="*/ 1455420 w 1691640"/>
                        <a:gd name="connsiteY33" fmla="*/ 1143000 h 1402080"/>
                        <a:gd name="connsiteX34" fmla="*/ 1607820 w 1691640"/>
                        <a:gd name="connsiteY34" fmla="*/ 1249680 h 1402080"/>
                        <a:gd name="connsiteX35" fmla="*/ 1508760 w 1691640"/>
                        <a:gd name="connsiteY35" fmla="*/ 1402080 h 1402080"/>
                        <a:gd name="connsiteX36" fmla="*/ 1440180 w 1691640"/>
                        <a:gd name="connsiteY36" fmla="*/ 1356360 h 1402080"/>
                        <a:gd name="connsiteX37" fmla="*/ 1325880 w 1691640"/>
                        <a:gd name="connsiteY37" fmla="*/ 1333500 h 1402080"/>
                        <a:gd name="connsiteX38" fmla="*/ 1318260 w 1691640"/>
                        <a:gd name="connsiteY38" fmla="*/ 1303020 h 1402080"/>
                        <a:gd name="connsiteX39" fmla="*/ 1264920 w 1691640"/>
                        <a:gd name="connsiteY39" fmla="*/ 1341120 h 1402080"/>
                        <a:gd name="connsiteX40" fmla="*/ 1188720 w 1691640"/>
                        <a:gd name="connsiteY40" fmla="*/ 1356360 h 1402080"/>
                        <a:gd name="connsiteX41" fmla="*/ 1082040 w 1691640"/>
                        <a:gd name="connsiteY41" fmla="*/ 1402080 h 1402080"/>
                        <a:gd name="connsiteX42" fmla="*/ 807720 w 1691640"/>
                        <a:gd name="connsiteY42" fmla="*/ 1264920 h 1402080"/>
                        <a:gd name="connsiteX43" fmla="*/ 670560 w 1691640"/>
                        <a:gd name="connsiteY43" fmla="*/ 1249680 h 1402080"/>
                        <a:gd name="connsiteX44" fmla="*/ 624840 w 1691640"/>
                        <a:gd name="connsiteY44" fmla="*/ 1242060 h 1402080"/>
                        <a:gd name="connsiteX45" fmla="*/ 359559 w 1691640"/>
                        <a:gd name="connsiteY45" fmla="*/ 1237749 h 1402080"/>
                        <a:gd name="connsiteX46" fmla="*/ 0 w 1691640"/>
                        <a:gd name="connsiteY46" fmla="*/ 1254125 h 1402080"/>
                        <a:gd name="connsiteX47" fmla="*/ 350520 w 1691640"/>
                        <a:gd name="connsiteY47" fmla="*/ 754380 h 1402080"/>
                        <a:gd name="connsiteX48" fmla="*/ 4996 w 1691640"/>
                        <a:gd name="connsiteY48" fmla="*/ 606172 h 1402080"/>
                        <a:gd name="connsiteX49" fmla="*/ 441960 w 1691640"/>
                        <a:gd name="connsiteY49" fmla="*/ 541020 h 1402080"/>
                        <a:gd name="connsiteX0" fmla="*/ 441960 w 1691640"/>
                        <a:gd name="connsiteY0" fmla="*/ 541020 h 1402080"/>
                        <a:gd name="connsiteX1" fmla="*/ 701040 w 1691640"/>
                        <a:gd name="connsiteY1" fmla="*/ 381000 h 1402080"/>
                        <a:gd name="connsiteX2" fmla="*/ 708660 w 1691640"/>
                        <a:gd name="connsiteY2" fmla="*/ 266700 h 1402080"/>
                        <a:gd name="connsiteX3" fmla="*/ 800100 w 1691640"/>
                        <a:gd name="connsiteY3" fmla="*/ 259080 h 1402080"/>
                        <a:gd name="connsiteX4" fmla="*/ 830580 w 1691640"/>
                        <a:gd name="connsiteY4" fmla="*/ 266700 h 1402080"/>
                        <a:gd name="connsiteX5" fmla="*/ 891540 w 1691640"/>
                        <a:gd name="connsiteY5" fmla="*/ 266700 h 1402080"/>
                        <a:gd name="connsiteX6" fmla="*/ 975360 w 1691640"/>
                        <a:gd name="connsiteY6" fmla="*/ 144780 h 1402080"/>
                        <a:gd name="connsiteX7" fmla="*/ 1097280 w 1691640"/>
                        <a:gd name="connsiteY7" fmla="*/ 167640 h 1402080"/>
                        <a:gd name="connsiteX8" fmla="*/ 1272540 w 1691640"/>
                        <a:gd name="connsiteY8" fmla="*/ 114300 h 1402080"/>
                        <a:gd name="connsiteX9" fmla="*/ 1264920 w 1691640"/>
                        <a:gd name="connsiteY9" fmla="*/ 45720 h 1402080"/>
                        <a:gd name="connsiteX10" fmla="*/ 1348740 w 1691640"/>
                        <a:gd name="connsiteY10" fmla="*/ 0 h 1402080"/>
                        <a:gd name="connsiteX11" fmla="*/ 1379220 w 1691640"/>
                        <a:gd name="connsiteY11" fmla="*/ 0 h 1402080"/>
                        <a:gd name="connsiteX12" fmla="*/ 1386840 w 1691640"/>
                        <a:gd name="connsiteY12" fmla="*/ 76200 h 1402080"/>
                        <a:gd name="connsiteX13" fmla="*/ 1455420 w 1691640"/>
                        <a:gd name="connsiteY13" fmla="*/ 99060 h 1402080"/>
                        <a:gd name="connsiteX14" fmla="*/ 1424940 w 1691640"/>
                        <a:gd name="connsiteY14" fmla="*/ 167640 h 1402080"/>
                        <a:gd name="connsiteX15" fmla="*/ 1447800 w 1691640"/>
                        <a:gd name="connsiteY15" fmla="*/ 190500 h 1402080"/>
                        <a:gd name="connsiteX16" fmla="*/ 1409700 w 1691640"/>
                        <a:gd name="connsiteY16" fmla="*/ 297180 h 1402080"/>
                        <a:gd name="connsiteX17" fmla="*/ 1417320 w 1691640"/>
                        <a:gd name="connsiteY17" fmla="*/ 320040 h 1402080"/>
                        <a:gd name="connsiteX18" fmla="*/ 1485900 w 1691640"/>
                        <a:gd name="connsiteY18" fmla="*/ 388620 h 1402080"/>
                        <a:gd name="connsiteX19" fmla="*/ 1607820 w 1691640"/>
                        <a:gd name="connsiteY19" fmla="*/ 403860 h 1402080"/>
                        <a:gd name="connsiteX20" fmla="*/ 1615440 w 1691640"/>
                        <a:gd name="connsiteY20" fmla="*/ 441960 h 1402080"/>
                        <a:gd name="connsiteX21" fmla="*/ 1691640 w 1691640"/>
                        <a:gd name="connsiteY21" fmla="*/ 419100 h 1402080"/>
                        <a:gd name="connsiteX22" fmla="*/ 1661160 w 1691640"/>
                        <a:gd name="connsiteY22" fmla="*/ 495300 h 1402080"/>
                        <a:gd name="connsiteX23" fmla="*/ 1577340 w 1691640"/>
                        <a:gd name="connsiteY23" fmla="*/ 586740 h 1402080"/>
                        <a:gd name="connsiteX24" fmla="*/ 1463040 w 1691640"/>
                        <a:gd name="connsiteY24" fmla="*/ 632460 h 1402080"/>
                        <a:gd name="connsiteX25" fmla="*/ 1455420 w 1691640"/>
                        <a:gd name="connsiteY25" fmla="*/ 723900 h 1402080"/>
                        <a:gd name="connsiteX26" fmla="*/ 1447800 w 1691640"/>
                        <a:gd name="connsiteY26" fmla="*/ 769620 h 1402080"/>
                        <a:gd name="connsiteX27" fmla="*/ 1417320 w 1691640"/>
                        <a:gd name="connsiteY27" fmla="*/ 807720 h 1402080"/>
                        <a:gd name="connsiteX28" fmla="*/ 1455420 w 1691640"/>
                        <a:gd name="connsiteY28" fmla="*/ 845820 h 1402080"/>
                        <a:gd name="connsiteX29" fmla="*/ 1440180 w 1691640"/>
                        <a:gd name="connsiteY29" fmla="*/ 906780 h 1402080"/>
                        <a:gd name="connsiteX30" fmla="*/ 1440180 w 1691640"/>
                        <a:gd name="connsiteY30" fmla="*/ 960120 h 1402080"/>
                        <a:gd name="connsiteX31" fmla="*/ 1539240 w 1691640"/>
                        <a:gd name="connsiteY31" fmla="*/ 1051560 h 1402080"/>
                        <a:gd name="connsiteX32" fmla="*/ 1531620 w 1691640"/>
                        <a:gd name="connsiteY32" fmla="*/ 1135380 h 1402080"/>
                        <a:gd name="connsiteX33" fmla="*/ 1455420 w 1691640"/>
                        <a:gd name="connsiteY33" fmla="*/ 1143000 h 1402080"/>
                        <a:gd name="connsiteX34" fmla="*/ 1607820 w 1691640"/>
                        <a:gd name="connsiteY34" fmla="*/ 1249680 h 1402080"/>
                        <a:gd name="connsiteX35" fmla="*/ 1508760 w 1691640"/>
                        <a:gd name="connsiteY35" fmla="*/ 1402080 h 1402080"/>
                        <a:gd name="connsiteX36" fmla="*/ 1440180 w 1691640"/>
                        <a:gd name="connsiteY36" fmla="*/ 1356360 h 1402080"/>
                        <a:gd name="connsiteX37" fmla="*/ 1325880 w 1691640"/>
                        <a:gd name="connsiteY37" fmla="*/ 1333500 h 1402080"/>
                        <a:gd name="connsiteX38" fmla="*/ 1318260 w 1691640"/>
                        <a:gd name="connsiteY38" fmla="*/ 1303020 h 1402080"/>
                        <a:gd name="connsiteX39" fmla="*/ 1264920 w 1691640"/>
                        <a:gd name="connsiteY39" fmla="*/ 1341120 h 1402080"/>
                        <a:gd name="connsiteX40" fmla="*/ 1188720 w 1691640"/>
                        <a:gd name="connsiteY40" fmla="*/ 1356360 h 1402080"/>
                        <a:gd name="connsiteX41" fmla="*/ 1082040 w 1691640"/>
                        <a:gd name="connsiteY41" fmla="*/ 1402080 h 1402080"/>
                        <a:gd name="connsiteX42" fmla="*/ 807720 w 1691640"/>
                        <a:gd name="connsiteY42" fmla="*/ 1264920 h 1402080"/>
                        <a:gd name="connsiteX43" fmla="*/ 670560 w 1691640"/>
                        <a:gd name="connsiteY43" fmla="*/ 1249680 h 1402080"/>
                        <a:gd name="connsiteX44" fmla="*/ 624840 w 1691640"/>
                        <a:gd name="connsiteY44" fmla="*/ 1242060 h 1402080"/>
                        <a:gd name="connsiteX45" fmla="*/ 359559 w 1691640"/>
                        <a:gd name="connsiteY45" fmla="*/ 1237749 h 1402080"/>
                        <a:gd name="connsiteX46" fmla="*/ 0 w 1691640"/>
                        <a:gd name="connsiteY46" fmla="*/ 1254125 h 1402080"/>
                        <a:gd name="connsiteX47" fmla="*/ 17145 w 1691640"/>
                        <a:gd name="connsiteY47" fmla="*/ 741680 h 1402080"/>
                        <a:gd name="connsiteX48" fmla="*/ 4996 w 1691640"/>
                        <a:gd name="connsiteY48" fmla="*/ 606172 h 1402080"/>
                        <a:gd name="connsiteX49" fmla="*/ 441960 w 1691640"/>
                        <a:gd name="connsiteY49" fmla="*/ 541020 h 1402080"/>
                        <a:gd name="connsiteX0" fmla="*/ 441960 w 1691640"/>
                        <a:gd name="connsiteY0" fmla="*/ 541020 h 1402080"/>
                        <a:gd name="connsiteX1" fmla="*/ 701040 w 1691640"/>
                        <a:gd name="connsiteY1" fmla="*/ 381000 h 1402080"/>
                        <a:gd name="connsiteX2" fmla="*/ 708660 w 1691640"/>
                        <a:gd name="connsiteY2" fmla="*/ 266700 h 1402080"/>
                        <a:gd name="connsiteX3" fmla="*/ 800100 w 1691640"/>
                        <a:gd name="connsiteY3" fmla="*/ 259080 h 1402080"/>
                        <a:gd name="connsiteX4" fmla="*/ 830580 w 1691640"/>
                        <a:gd name="connsiteY4" fmla="*/ 266700 h 1402080"/>
                        <a:gd name="connsiteX5" fmla="*/ 891540 w 1691640"/>
                        <a:gd name="connsiteY5" fmla="*/ 266700 h 1402080"/>
                        <a:gd name="connsiteX6" fmla="*/ 975360 w 1691640"/>
                        <a:gd name="connsiteY6" fmla="*/ 144780 h 1402080"/>
                        <a:gd name="connsiteX7" fmla="*/ 1097280 w 1691640"/>
                        <a:gd name="connsiteY7" fmla="*/ 167640 h 1402080"/>
                        <a:gd name="connsiteX8" fmla="*/ 1272540 w 1691640"/>
                        <a:gd name="connsiteY8" fmla="*/ 114300 h 1402080"/>
                        <a:gd name="connsiteX9" fmla="*/ 1264920 w 1691640"/>
                        <a:gd name="connsiteY9" fmla="*/ 45720 h 1402080"/>
                        <a:gd name="connsiteX10" fmla="*/ 1348740 w 1691640"/>
                        <a:gd name="connsiteY10" fmla="*/ 0 h 1402080"/>
                        <a:gd name="connsiteX11" fmla="*/ 1379220 w 1691640"/>
                        <a:gd name="connsiteY11" fmla="*/ 0 h 1402080"/>
                        <a:gd name="connsiteX12" fmla="*/ 1386840 w 1691640"/>
                        <a:gd name="connsiteY12" fmla="*/ 76200 h 1402080"/>
                        <a:gd name="connsiteX13" fmla="*/ 1455420 w 1691640"/>
                        <a:gd name="connsiteY13" fmla="*/ 99060 h 1402080"/>
                        <a:gd name="connsiteX14" fmla="*/ 1424940 w 1691640"/>
                        <a:gd name="connsiteY14" fmla="*/ 167640 h 1402080"/>
                        <a:gd name="connsiteX15" fmla="*/ 1447800 w 1691640"/>
                        <a:gd name="connsiteY15" fmla="*/ 190500 h 1402080"/>
                        <a:gd name="connsiteX16" fmla="*/ 1409700 w 1691640"/>
                        <a:gd name="connsiteY16" fmla="*/ 297180 h 1402080"/>
                        <a:gd name="connsiteX17" fmla="*/ 1417320 w 1691640"/>
                        <a:gd name="connsiteY17" fmla="*/ 320040 h 1402080"/>
                        <a:gd name="connsiteX18" fmla="*/ 1485900 w 1691640"/>
                        <a:gd name="connsiteY18" fmla="*/ 388620 h 1402080"/>
                        <a:gd name="connsiteX19" fmla="*/ 1607820 w 1691640"/>
                        <a:gd name="connsiteY19" fmla="*/ 403860 h 1402080"/>
                        <a:gd name="connsiteX20" fmla="*/ 1615440 w 1691640"/>
                        <a:gd name="connsiteY20" fmla="*/ 441960 h 1402080"/>
                        <a:gd name="connsiteX21" fmla="*/ 1691640 w 1691640"/>
                        <a:gd name="connsiteY21" fmla="*/ 419100 h 1402080"/>
                        <a:gd name="connsiteX22" fmla="*/ 1661160 w 1691640"/>
                        <a:gd name="connsiteY22" fmla="*/ 495300 h 1402080"/>
                        <a:gd name="connsiteX23" fmla="*/ 1577340 w 1691640"/>
                        <a:gd name="connsiteY23" fmla="*/ 586740 h 1402080"/>
                        <a:gd name="connsiteX24" fmla="*/ 1463040 w 1691640"/>
                        <a:gd name="connsiteY24" fmla="*/ 632460 h 1402080"/>
                        <a:gd name="connsiteX25" fmla="*/ 1455420 w 1691640"/>
                        <a:gd name="connsiteY25" fmla="*/ 723900 h 1402080"/>
                        <a:gd name="connsiteX26" fmla="*/ 1447800 w 1691640"/>
                        <a:gd name="connsiteY26" fmla="*/ 769620 h 1402080"/>
                        <a:gd name="connsiteX27" fmla="*/ 1417320 w 1691640"/>
                        <a:gd name="connsiteY27" fmla="*/ 807720 h 1402080"/>
                        <a:gd name="connsiteX28" fmla="*/ 1455420 w 1691640"/>
                        <a:gd name="connsiteY28" fmla="*/ 845820 h 1402080"/>
                        <a:gd name="connsiteX29" fmla="*/ 1440180 w 1691640"/>
                        <a:gd name="connsiteY29" fmla="*/ 906780 h 1402080"/>
                        <a:gd name="connsiteX30" fmla="*/ 1440180 w 1691640"/>
                        <a:gd name="connsiteY30" fmla="*/ 960120 h 1402080"/>
                        <a:gd name="connsiteX31" fmla="*/ 1539240 w 1691640"/>
                        <a:gd name="connsiteY31" fmla="*/ 1051560 h 1402080"/>
                        <a:gd name="connsiteX32" fmla="*/ 1531620 w 1691640"/>
                        <a:gd name="connsiteY32" fmla="*/ 1135380 h 1402080"/>
                        <a:gd name="connsiteX33" fmla="*/ 1455420 w 1691640"/>
                        <a:gd name="connsiteY33" fmla="*/ 1143000 h 1402080"/>
                        <a:gd name="connsiteX34" fmla="*/ 1607820 w 1691640"/>
                        <a:gd name="connsiteY34" fmla="*/ 1249680 h 1402080"/>
                        <a:gd name="connsiteX35" fmla="*/ 1508760 w 1691640"/>
                        <a:gd name="connsiteY35" fmla="*/ 1402080 h 1402080"/>
                        <a:gd name="connsiteX36" fmla="*/ 1440180 w 1691640"/>
                        <a:gd name="connsiteY36" fmla="*/ 1356360 h 1402080"/>
                        <a:gd name="connsiteX37" fmla="*/ 1325880 w 1691640"/>
                        <a:gd name="connsiteY37" fmla="*/ 1333500 h 1402080"/>
                        <a:gd name="connsiteX38" fmla="*/ 1318260 w 1691640"/>
                        <a:gd name="connsiteY38" fmla="*/ 1303020 h 1402080"/>
                        <a:gd name="connsiteX39" fmla="*/ 1264920 w 1691640"/>
                        <a:gd name="connsiteY39" fmla="*/ 1341120 h 1402080"/>
                        <a:gd name="connsiteX40" fmla="*/ 1188720 w 1691640"/>
                        <a:gd name="connsiteY40" fmla="*/ 1356360 h 1402080"/>
                        <a:gd name="connsiteX41" fmla="*/ 1082040 w 1691640"/>
                        <a:gd name="connsiteY41" fmla="*/ 1402080 h 1402080"/>
                        <a:gd name="connsiteX42" fmla="*/ 807720 w 1691640"/>
                        <a:gd name="connsiteY42" fmla="*/ 1264920 h 1402080"/>
                        <a:gd name="connsiteX43" fmla="*/ 670560 w 1691640"/>
                        <a:gd name="connsiteY43" fmla="*/ 1249680 h 1402080"/>
                        <a:gd name="connsiteX44" fmla="*/ 624840 w 1691640"/>
                        <a:gd name="connsiteY44" fmla="*/ 1242060 h 1402080"/>
                        <a:gd name="connsiteX45" fmla="*/ 359559 w 1691640"/>
                        <a:gd name="connsiteY45" fmla="*/ 1237749 h 1402080"/>
                        <a:gd name="connsiteX46" fmla="*/ 0 w 1691640"/>
                        <a:gd name="connsiteY46" fmla="*/ 1254125 h 1402080"/>
                        <a:gd name="connsiteX47" fmla="*/ 17145 w 1691640"/>
                        <a:gd name="connsiteY47" fmla="*/ 741680 h 1402080"/>
                        <a:gd name="connsiteX48" fmla="*/ 481643 w 1691640"/>
                        <a:gd name="connsiteY48" fmla="*/ 611505 h 1402080"/>
                        <a:gd name="connsiteX49" fmla="*/ 441960 w 1691640"/>
                        <a:gd name="connsiteY49" fmla="*/ 541020 h 1402080"/>
                        <a:gd name="connsiteX0" fmla="*/ 441960 w 1691640"/>
                        <a:gd name="connsiteY0" fmla="*/ 541020 h 1402080"/>
                        <a:gd name="connsiteX1" fmla="*/ 701040 w 1691640"/>
                        <a:gd name="connsiteY1" fmla="*/ 381000 h 1402080"/>
                        <a:gd name="connsiteX2" fmla="*/ 708660 w 1691640"/>
                        <a:gd name="connsiteY2" fmla="*/ 266700 h 1402080"/>
                        <a:gd name="connsiteX3" fmla="*/ 800100 w 1691640"/>
                        <a:gd name="connsiteY3" fmla="*/ 259080 h 1402080"/>
                        <a:gd name="connsiteX4" fmla="*/ 830580 w 1691640"/>
                        <a:gd name="connsiteY4" fmla="*/ 266700 h 1402080"/>
                        <a:gd name="connsiteX5" fmla="*/ 891540 w 1691640"/>
                        <a:gd name="connsiteY5" fmla="*/ 266700 h 1402080"/>
                        <a:gd name="connsiteX6" fmla="*/ 975360 w 1691640"/>
                        <a:gd name="connsiteY6" fmla="*/ 144780 h 1402080"/>
                        <a:gd name="connsiteX7" fmla="*/ 1097280 w 1691640"/>
                        <a:gd name="connsiteY7" fmla="*/ 167640 h 1402080"/>
                        <a:gd name="connsiteX8" fmla="*/ 1272540 w 1691640"/>
                        <a:gd name="connsiteY8" fmla="*/ 114300 h 1402080"/>
                        <a:gd name="connsiteX9" fmla="*/ 1264920 w 1691640"/>
                        <a:gd name="connsiteY9" fmla="*/ 45720 h 1402080"/>
                        <a:gd name="connsiteX10" fmla="*/ 1348740 w 1691640"/>
                        <a:gd name="connsiteY10" fmla="*/ 0 h 1402080"/>
                        <a:gd name="connsiteX11" fmla="*/ 1379220 w 1691640"/>
                        <a:gd name="connsiteY11" fmla="*/ 0 h 1402080"/>
                        <a:gd name="connsiteX12" fmla="*/ 1386840 w 1691640"/>
                        <a:gd name="connsiteY12" fmla="*/ 76200 h 1402080"/>
                        <a:gd name="connsiteX13" fmla="*/ 1455420 w 1691640"/>
                        <a:gd name="connsiteY13" fmla="*/ 99060 h 1402080"/>
                        <a:gd name="connsiteX14" fmla="*/ 1424940 w 1691640"/>
                        <a:gd name="connsiteY14" fmla="*/ 167640 h 1402080"/>
                        <a:gd name="connsiteX15" fmla="*/ 1447800 w 1691640"/>
                        <a:gd name="connsiteY15" fmla="*/ 190500 h 1402080"/>
                        <a:gd name="connsiteX16" fmla="*/ 1409700 w 1691640"/>
                        <a:gd name="connsiteY16" fmla="*/ 297180 h 1402080"/>
                        <a:gd name="connsiteX17" fmla="*/ 1417320 w 1691640"/>
                        <a:gd name="connsiteY17" fmla="*/ 320040 h 1402080"/>
                        <a:gd name="connsiteX18" fmla="*/ 1485900 w 1691640"/>
                        <a:gd name="connsiteY18" fmla="*/ 388620 h 1402080"/>
                        <a:gd name="connsiteX19" fmla="*/ 1607820 w 1691640"/>
                        <a:gd name="connsiteY19" fmla="*/ 403860 h 1402080"/>
                        <a:gd name="connsiteX20" fmla="*/ 1615440 w 1691640"/>
                        <a:gd name="connsiteY20" fmla="*/ 441960 h 1402080"/>
                        <a:gd name="connsiteX21" fmla="*/ 1691640 w 1691640"/>
                        <a:gd name="connsiteY21" fmla="*/ 419100 h 1402080"/>
                        <a:gd name="connsiteX22" fmla="*/ 1661160 w 1691640"/>
                        <a:gd name="connsiteY22" fmla="*/ 495300 h 1402080"/>
                        <a:gd name="connsiteX23" fmla="*/ 1577340 w 1691640"/>
                        <a:gd name="connsiteY23" fmla="*/ 586740 h 1402080"/>
                        <a:gd name="connsiteX24" fmla="*/ 1463040 w 1691640"/>
                        <a:gd name="connsiteY24" fmla="*/ 632460 h 1402080"/>
                        <a:gd name="connsiteX25" fmla="*/ 1455420 w 1691640"/>
                        <a:gd name="connsiteY25" fmla="*/ 723900 h 1402080"/>
                        <a:gd name="connsiteX26" fmla="*/ 1447800 w 1691640"/>
                        <a:gd name="connsiteY26" fmla="*/ 769620 h 1402080"/>
                        <a:gd name="connsiteX27" fmla="*/ 1417320 w 1691640"/>
                        <a:gd name="connsiteY27" fmla="*/ 807720 h 1402080"/>
                        <a:gd name="connsiteX28" fmla="*/ 1455420 w 1691640"/>
                        <a:gd name="connsiteY28" fmla="*/ 845820 h 1402080"/>
                        <a:gd name="connsiteX29" fmla="*/ 1440180 w 1691640"/>
                        <a:gd name="connsiteY29" fmla="*/ 906780 h 1402080"/>
                        <a:gd name="connsiteX30" fmla="*/ 1440180 w 1691640"/>
                        <a:gd name="connsiteY30" fmla="*/ 960120 h 1402080"/>
                        <a:gd name="connsiteX31" fmla="*/ 1539240 w 1691640"/>
                        <a:gd name="connsiteY31" fmla="*/ 1051560 h 1402080"/>
                        <a:gd name="connsiteX32" fmla="*/ 1531620 w 1691640"/>
                        <a:gd name="connsiteY32" fmla="*/ 1135380 h 1402080"/>
                        <a:gd name="connsiteX33" fmla="*/ 1455420 w 1691640"/>
                        <a:gd name="connsiteY33" fmla="*/ 1143000 h 1402080"/>
                        <a:gd name="connsiteX34" fmla="*/ 1607820 w 1691640"/>
                        <a:gd name="connsiteY34" fmla="*/ 1249680 h 1402080"/>
                        <a:gd name="connsiteX35" fmla="*/ 1508760 w 1691640"/>
                        <a:gd name="connsiteY35" fmla="*/ 1402080 h 1402080"/>
                        <a:gd name="connsiteX36" fmla="*/ 1440180 w 1691640"/>
                        <a:gd name="connsiteY36" fmla="*/ 1356360 h 1402080"/>
                        <a:gd name="connsiteX37" fmla="*/ 1325880 w 1691640"/>
                        <a:gd name="connsiteY37" fmla="*/ 1333500 h 1402080"/>
                        <a:gd name="connsiteX38" fmla="*/ 1318260 w 1691640"/>
                        <a:gd name="connsiteY38" fmla="*/ 1303020 h 1402080"/>
                        <a:gd name="connsiteX39" fmla="*/ 1264920 w 1691640"/>
                        <a:gd name="connsiteY39" fmla="*/ 1341120 h 1402080"/>
                        <a:gd name="connsiteX40" fmla="*/ 1188720 w 1691640"/>
                        <a:gd name="connsiteY40" fmla="*/ 1356360 h 1402080"/>
                        <a:gd name="connsiteX41" fmla="*/ 1082040 w 1691640"/>
                        <a:gd name="connsiteY41" fmla="*/ 1402080 h 1402080"/>
                        <a:gd name="connsiteX42" fmla="*/ 807720 w 1691640"/>
                        <a:gd name="connsiteY42" fmla="*/ 1264920 h 1402080"/>
                        <a:gd name="connsiteX43" fmla="*/ 670560 w 1691640"/>
                        <a:gd name="connsiteY43" fmla="*/ 1249680 h 1402080"/>
                        <a:gd name="connsiteX44" fmla="*/ 624840 w 1691640"/>
                        <a:gd name="connsiteY44" fmla="*/ 1242060 h 1402080"/>
                        <a:gd name="connsiteX45" fmla="*/ 359559 w 1691640"/>
                        <a:gd name="connsiteY45" fmla="*/ 1237749 h 1402080"/>
                        <a:gd name="connsiteX46" fmla="*/ 0 w 1691640"/>
                        <a:gd name="connsiteY46" fmla="*/ 1254125 h 1402080"/>
                        <a:gd name="connsiteX47" fmla="*/ 519589 w 1691640"/>
                        <a:gd name="connsiteY47" fmla="*/ 617855 h 1402080"/>
                        <a:gd name="connsiteX48" fmla="*/ 481643 w 1691640"/>
                        <a:gd name="connsiteY48" fmla="*/ 611505 h 1402080"/>
                        <a:gd name="connsiteX49" fmla="*/ 441960 w 1691640"/>
                        <a:gd name="connsiteY49" fmla="*/ 541020 h 1402080"/>
                        <a:gd name="connsiteX0" fmla="*/ 441960 w 1691640"/>
                        <a:gd name="connsiteY0" fmla="*/ 541020 h 1402080"/>
                        <a:gd name="connsiteX1" fmla="*/ 701040 w 1691640"/>
                        <a:gd name="connsiteY1" fmla="*/ 381000 h 1402080"/>
                        <a:gd name="connsiteX2" fmla="*/ 708660 w 1691640"/>
                        <a:gd name="connsiteY2" fmla="*/ 266700 h 1402080"/>
                        <a:gd name="connsiteX3" fmla="*/ 800100 w 1691640"/>
                        <a:gd name="connsiteY3" fmla="*/ 259080 h 1402080"/>
                        <a:gd name="connsiteX4" fmla="*/ 830580 w 1691640"/>
                        <a:gd name="connsiteY4" fmla="*/ 266700 h 1402080"/>
                        <a:gd name="connsiteX5" fmla="*/ 891540 w 1691640"/>
                        <a:gd name="connsiteY5" fmla="*/ 266700 h 1402080"/>
                        <a:gd name="connsiteX6" fmla="*/ 975360 w 1691640"/>
                        <a:gd name="connsiteY6" fmla="*/ 144780 h 1402080"/>
                        <a:gd name="connsiteX7" fmla="*/ 1097280 w 1691640"/>
                        <a:gd name="connsiteY7" fmla="*/ 167640 h 1402080"/>
                        <a:gd name="connsiteX8" fmla="*/ 1272540 w 1691640"/>
                        <a:gd name="connsiteY8" fmla="*/ 114300 h 1402080"/>
                        <a:gd name="connsiteX9" fmla="*/ 1264920 w 1691640"/>
                        <a:gd name="connsiteY9" fmla="*/ 45720 h 1402080"/>
                        <a:gd name="connsiteX10" fmla="*/ 1348740 w 1691640"/>
                        <a:gd name="connsiteY10" fmla="*/ 0 h 1402080"/>
                        <a:gd name="connsiteX11" fmla="*/ 1379220 w 1691640"/>
                        <a:gd name="connsiteY11" fmla="*/ 0 h 1402080"/>
                        <a:gd name="connsiteX12" fmla="*/ 1386840 w 1691640"/>
                        <a:gd name="connsiteY12" fmla="*/ 76200 h 1402080"/>
                        <a:gd name="connsiteX13" fmla="*/ 1455420 w 1691640"/>
                        <a:gd name="connsiteY13" fmla="*/ 99060 h 1402080"/>
                        <a:gd name="connsiteX14" fmla="*/ 1424940 w 1691640"/>
                        <a:gd name="connsiteY14" fmla="*/ 167640 h 1402080"/>
                        <a:gd name="connsiteX15" fmla="*/ 1447800 w 1691640"/>
                        <a:gd name="connsiteY15" fmla="*/ 190500 h 1402080"/>
                        <a:gd name="connsiteX16" fmla="*/ 1409700 w 1691640"/>
                        <a:gd name="connsiteY16" fmla="*/ 297180 h 1402080"/>
                        <a:gd name="connsiteX17" fmla="*/ 1417320 w 1691640"/>
                        <a:gd name="connsiteY17" fmla="*/ 320040 h 1402080"/>
                        <a:gd name="connsiteX18" fmla="*/ 1485900 w 1691640"/>
                        <a:gd name="connsiteY18" fmla="*/ 388620 h 1402080"/>
                        <a:gd name="connsiteX19" fmla="*/ 1607820 w 1691640"/>
                        <a:gd name="connsiteY19" fmla="*/ 403860 h 1402080"/>
                        <a:gd name="connsiteX20" fmla="*/ 1615440 w 1691640"/>
                        <a:gd name="connsiteY20" fmla="*/ 441960 h 1402080"/>
                        <a:gd name="connsiteX21" fmla="*/ 1691640 w 1691640"/>
                        <a:gd name="connsiteY21" fmla="*/ 419100 h 1402080"/>
                        <a:gd name="connsiteX22" fmla="*/ 1661160 w 1691640"/>
                        <a:gd name="connsiteY22" fmla="*/ 495300 h 1402080"/>
                        <a:gd name="connsiteX23" fmla="*/ 1577340 w 1691640"/>
                        <a:gd name="connsiteY23" fmla="*/ 586740 h 1402080"/>
                        <a:gd name="connsiteX24" fmla="*/ 1463040 w 1691640"/>
                        <a:gd name="connsiteY24" fmla="*/ 632460 h 1402080"/>
                        <a:gd name="connsiteX25" fmla="*/ 1455420 w 1691640"/>
                        <a:gd name="connsiteY25" fmla="*/ 723900 h 1402080"/>
                        <a:gd name="connsiteX26" fmla="*/ 1447800 w 1691640"/>
                        <a:gd name="connsiteY26" fmla="*/ 769620 h 1402080"/>
                        <a:gd name="connsiteX27" fmla="*/ 1417320 w 1691640"/>
                        <a:gd name="connsiteY27" fmla="*/ 807720 h 1402080"/>
                        <a:gd name="connsiteX28" fmla="*/ 1455420 w 1691640"/>
                        <a:gd name="connsiteY28" fmla="*/ 845820 h 1402080"/>
                        <a:gd name="connsiteX29" fmla="*/ 1440180 w 1691640"/>
                        <a:gd name="connsiteY29" fmla="*/ 906780 h 1402080"/>
                        <a:gd name="connsiteX30" fmla="*/ 1440180 w 1691640"/>
                        <a:gd name="connsiteY30" fmla="*/ 960120 h 1402080"/>
                        <a:gd name="connsiteX31" fmla="*/ 1539240 w 1691640"/>
                        <a:gd name="connsiteY31" fmla="*/ 1051560 h 1402080"/>
                        <a:gd name="connsiteX32" fmla="*/ 1531620 w 1691640"/>
                        <a:gd name="connsiteY32" fmla="*/ 1135380 h 1402080"/>
                        <a:gd name="connsiteX33" fmla="*/ 1455420 w 1691640"/>
                        <a:gd name="connsiteY33" fmla="*/ 1143000 h 1402080"/>
                        <a:gd name="connsiteX34" fmla="*/ 1607820 w 1691640"/>
                        <a:gd name="connsiteY34" fmla="*/ 1249680 h 1402080"/>
                        <a:gd name="connsiteX35" fmla="*/ 1508760 w 1691640"/>
                        <a:gd name="connsiteY35" fmla="*/ 1402080 h 1402080"/>
                        <a:gd name="connsiteX36" fmla="*/ 1440180 w 1691640"/>
                        <a:gd name="connsiteY36" fmla="*/ 1356360 h 1402080"/>
                        <a:gd name="connsiteX37" fmla="*/ 1325880 w 1691640"/>
                        <a:gd name="connsiteY37" fmla="*/ 1333500 h 1402080"/>
                        <a:gd name="connsiteX38" fmla="*/ 1318260 w 1691640"/>
                        <a:gd name="connsiteY38" fmla="*/ 1303020 h 1402080"/>
                        <a:gd name="connsiteX39" fmla="*/ 1264920 w 1691640"/>
                        <a:gd name="connsiteY39" fmla="*/ 1341120 h 1402080"/>
                        <a:gd name="connsiteX40" fmla="*/ 1188720 w 1691640"/>
                        <a:gd name="connsiteY40" fmla="*/ 1356360 h 1402080"/>
                        <a:gd name="connsiteX41" fmla="*/ 1082040 w 1691640"/>
                        <a:gd name="connsiteY41" fmla="*/ 1402080 h 1402080"/>
                        <a:gd name="connsiteX42" fmla="*/ 807720 w 1691640"/>
                        <a:gd name="connsiteY42" fmla="*/ 1264920 h 1402080"/>
                        <a:gd name="connsiteX43" fmla="*/ 670560 w 1691640"/>
                        <a:gd name="connsiteY43" fmla="*/ 1249680 h 1402080"/>
                        <a:gd name="connsiteX44" fmla="*/ 624840 w 1691640"/>
                        <a:gd name="connsiteY44" fmla="*/ 1242060 h 1402080"/>
                        <a:gd name="connsiteX45" fmla="*/ 359559 w 1691640"/>
                        <a:gd name="connsiteY45" fmla="*/ 1237749 h 1402080"/>
                        <a:gd name="connsiteX46" fmla="*/ 0 w 1691640"/>
                        <a:gd name="connsiteY46" fmla="*/ 1254125 h 1402080"/>
                        <a:gd name="connsiteX47" fmla="*/ 293524 w 1691640"/>
                        <a:gd name="connsiteY47" fmla="*/ 902018 h 1402080"/>
                        <a:gd name="connsiteX48" fmla="*/ 519589 w 1691640"/>
                        <a:gd name="connsiteY48" fmla="*/ 617855 h 1402080"/>
                        <a:gd name="connsiteX49" fmla="*/ 481643 w 1691640"/>
                        <a:gd name="connsiteY49" fmla="*/ 611505 h 1402080"/>
                        <a:gd name="connsiteX50" fmla="*/ 441960 w 1691640"/>
                        <a:gd name="connsiteY50" fmla="*/ 541020 h 1402080"/>
                        <a:gd name="connsiteX0" fmla="*/ 441960 w 1691640"/>
                        <a:gd name="connsiteY0" fmla="*/ 541020 h 1402080"/>
                        <a:gd name="connsiteX1" fmla="*/ 701040 w 1691640"/>
                        <a:gd name="connsiteY1" fmla="*/ 381000 h 1402080"/>
                        <a:gd name="connsiteX2" fmla="*/ 708660 w 1691640"/>
                        <a:gd name="connsiteY2" fmla="*/ 266700 h 1402080"/>
                        <a:gd name="connsiteX3" fmla="*/ 800100 w 1691640"/>
                        <a:gd name="connsiteY3" fmla="*/ 259080 h 1402080"/>
                        <a:gd name="connsiteX4" fmla="*/ 830580 w 1691640"/>
                        <a:gd name="connsiteY4" fmla="*/ 266700 h 1402080"/>
                        <a:gd name="connsiteX5" fmla="*/ 891540 w 1691640"/>
                        <a:gd name="connsiteY5" fmla="*/ 266700 h 1402080"/>
                        <a:gd name="connsiteX6" fmla="*/ 975360 w 1691640"/>
                        <a:gd name="connsiteY6" fmla="*/ 144780 h 1402080"/>
                        <a:gd name="connsiteX7" fmla="*/ 1097280 w 1691640"/>
                        <a:gd name="connsiteY7" fmla="*/ 167640 h 1402080"/>
                        <a:gd name="connsiteX8" fmla="*/ 1272540 w 1691640"/>
                        <a:gd name="connsiteY8" fmla="*/ 114300 h 1402080"/>
                        <a:gd name="connsiteX9" fmla="*/ 1264920 w 1691640"/>
                        <a:gd name="connsiteY9" fmla="*/ 45720 h 1402080"/>
                        <a:gd name="connsiteX10" fmla="*/ 1348740 w 1691640"/>
                        <a:gd name="connsiteY10" fmla="*/ 0 h 1402080"/>
                        <a:gd name="connsiteX11" fmla="*/ 1379220 w 1691640"/>
                        <a:gd name="connsiteY11" fmla="*/ 0 h 1402080"/>
                        <a:gd name="connsiteX12" fmla="*/ 1386840 w 1691640"/>
                        <a:gd name="connsiteY12" fmla="*/ 76200 h 1402080"/>
                        <a:gd name="connsiteX13" fmla="*/ 1455420 w 1691640"/>
                        <a:gd name="connsiteY13" fmla="*/ 99060 h 1402080"/>
                        <a:gd name="connsiteX14" fmla="*/ 1424940 w 1691640"/>
                        <a:gd name="connsiteY14" fmla="*/ 167640 h 1402080"/>
                        <a:gd name="connsiteX15" fmla="*/ 1447800 w 1691640"/>
                        <a:gd name="connsiteY15" fmla="*/ 190500 h 1402080"/>
                        <a:gd name="connsiteX16" fmla="*/ 1409700 w 1691640"/>
                        <a:gd name="connsiteY16" fmla="*/ 297180 h 1402080"/>
                        <a:gd name="connsiteX17" fmla="*/ 1417320 w 1691640"/>
                        <a:gd name="connsiteY17" fmla="*/ 320040 h 1402080"/>
                        <a:gd name="connsiteX18" fmla="*/ 1485900 w 1691640"/>
                        <a:gd name="connsiteY18" fmla="*/ 388620 h 1402080"/>
                        <a:gd name="connsiteX19" fmla="*/ 1607820 w 1691640"/>
                        <a:gd name="connsiteY19" fmla="*/ 403860 h 1402080"/>
                        <a:gd name="connsiteX20" fmla="*/ 1615440 w 1691640"/>
                        <a:gd name="connsiteY20" fmla="*/ 441960 h 1402080"/>
                        <a:gd name="connsiteX21" fmla="*/ 1691640 w 1691640"/>
                        <a:gd name="connsiteY21" fmla="*/ 419100 h 1402080"/>
                        <a:gd name="connsiteX22" fmla="*/ 1661160 w 1691640"/>
                        <a:gd name="connsiteY22" fmla="*/ 495300 h 1402080"/>
                        <a:gd name="connsiteX23" fmla="*/ 1577340 w 1691640"/>
                        <a:gd name="connsiteY23" fmla="*/ 586740 h 1402080"/>
                        <a:gd name="connsiteX24" fmla="*/ 1463040 w 1691640"/>
                        <a:gd name="connsiteY24" fmla="*/ 632460 h 1402080"/>
                        <a:gd name="connsiteX25" fmla="*/ 1455420 w 1691640"/>
                        <a:gd name="connsiteY25" fmla="*/ 723900 h 1402080"/>
                        <a:gd name="connsiteX26" fmla="*/ 1447800 w 1691640"/>
                        <a:gd name="connsiteY26" fmla="*/ 769620 h 1402080"/>
                        <a:gd name="connsiteX27" fmla="*/ 1417320 w 1691640"/>
                        <a:gd name="connsiteY27" fmla="*/ 807720 h 1402080"/>
                        <a:gd name="connsiteX28" fmla="*/ 1455420 w 1691640"/>
                        <a:gd name="connsiteY28" fmla="*/ 845820 h 1402080"/>
                        <a:gd name="connsiteX29" fmla="*/ 1440180 w 1691640"/>
                        <a:gd name="connsiteY29" fmla="*/ 906780 h 1402080"/>
                        <a:gd name="connsiteX30" fmla="*/ 1440180 w 1691640"/>
                        <a:gd name="connsiteY30" fmla="*/ 960120 h 1402080"/>
                        <a:gd name="connsiteX31" fmla="*/ 1539240 w 1691640"/>
                        <a:gd name="connsiteY31" fmla="*/ 1051560 h 1402080"/>
                        <a:gd name="connsiteX32" fmla="*/ 1531620 w 1691640"/>
                        <a:gd name="connsiteY32" fmla="*/ 1135380 h 1402080"/>
                        <a:gd name="connsiteX33" fmla="*/ 1455420 w 1691640"/>
                        <a:gd name="connsiteY33" fmla="*/ 1143000 h 1402080"/>
                        <a:gd name="connsiteX34" fmla="*/ 1607820 w 1691640"/>
                        <a:gd name="connsiteY34" fmla="*/ 1249680 h 1402080"/>
                        <a:gd name="connsiteX35" fmla="*/ 1508760 w 1691640"/>
                        <a:gd name="connsiteY35" fmla="*/ 1402080 h 1402080"/>
                        <a:gd name="connsiteX36" fmla="*/ 1440180 w 1691640"/>
                        <a:gd name="connsiteY36" fmla="*/ 1356360 h 1402080"/>
                        <a:gd name="connsiteX37" fmla="*/ 1325880 w 1691640"/>
                        <a:gd name="connsiteY37" fmla="*/ 1333500 h 1402080"/>
                        <a:gd name="connsiteX38" fmla="*/ 1318260 w 1691640"/>
                        <a:gd name="connsiteY38" fmla="*/ 1303020 h 1402080"/>
                        <a:gd name="connsiteX39" fmla="*/ 1264920 w 1691640"/>
                        <a:gd name="connsiteY39" fmla="*/ 1341120 h 1402080"/>
                        <a:gd name="connsiteX40" fmla="*/ 1188720 w 1691640"/>
                        <a:gd name="connsiteY40" fmla="*/ 1356360 h 1402080"/>
                        <a:gd name="connsiteX41" fmla="*/ 1082040 w 1691640"/>
                        <a:gd name="connsiteY41" fmla="*/ 1402080 h 1402080"/>
                        <a:gd name="connsiteX42" fmla="*/ 807720 w 1691640"/>
                        <a:gd name="connsiteY42" fmla="*/ 1264920 h 1402080"/>
                        <a:gd name="connsiteX43" fmla="*/ 670560 w 1691640"/>
                        <a:gd name="connsiteY43" fmla="*/ 1249680 h 1402080"/>
                        <a:gd name="connsiteX44" fmla="*/ 624840 w 1691640"/>
                        <a:gd name="connsiteY44" fmla="*/ 1242060 h 1402080"/>
                        <a:gd name="connsiteX45" fmla="*/ 359559 w 1691640"/>
                        <a:gd name="connsiteY45" fmla="*/ 1237749 h 1402080"/>
                        <a:gd name="connsiteX46" fmla="*/ 0 w 1691640"/>
                        <a:gd name="connsiteY46" fmla="*/ 1254125 h 1402080"/>
                        <a:gd name="connsiteX47" fmla="*/ 546433 w 1691640"/>
                        <a:gd name="connsiteY47" fmla="*/ 693138 h 1402080"/>
                        <a:gd name="connsiteX48" fmla="*/ 519589 w 1691640"/>
                        <a:gd name="connsiteY48" fmla="*/ 617855 h 1402080"/>
                        <a:gd name="connsiteX49" fmla="*/ 481643 w 1691640"/>
                        <a:gd name="connsiteY49" fmla="*/ 611505 h 1402080"/>
                        <a:gd name="connsiteX50" fmla="*/ 441960 w 1691640"/>
                        <a:gd name="connsiteY50" fmla="*/ 541020 h 1402080"/>
                        <a:gd name="connsiteX0" fmla="*/ 82401 w 1332081"/>
                        <a:gd name="connsiteY0" fmla="*/ 541020 h 1402080"/>
                        <a:gd name="connsiteX1" fmla="*/ 341481 w 1332081"/>
                        <a:gd name="connsiteY1" fmla="*/ 381000 h 1402080"/>
                        <a:gd name="connsiteX2" fmla="*/ 349101 w 1332081"/>
                        <a:gd name="connsiteY2" fmla="*/ 266700 h 1402080"/>
                        <a:gd name="connsiteX3" fmla="*/ 440541 w 1332081"/>
                        <a:gd name="connsiteY3" fmla="*/ 259080 h 1402080"/>
                        <a:gd name="connsiteX4" fmla="*/ 471021 w 1332081"/>
                        <a:gd name="connsiteY4" fmla="*/ 266700 h 1402080"/>
                        <a:gd name="connsiteX5" fmla="*/ 531981 w 1332081"/>
                        <a:gd name="connsiteY5" fmla="*/ 266700 h 1402080"/>
                        <a:gd name="connsiteX6" fmla="*/ 615801 w 1332081"/>
                        <a:gd name="connsiteY6" fmla="*/ 144780 h 1402080"/>
                        <a:gd name="connsiteX7" fmla="*/ 737721 w 1332081"/>
                        <a:gd name="connsiteY7" fmla="*/ 167640 h 1402080"/>
                        <a:gd name="connsiteX8" fmla="*/ 912981 w 1332081"/>
                        <a:gd name="connsiteY8" fmla="*/ 114300 h 1402080"/>
                        <a:gd name="connsiteX9" fmla="*/ 905361 w 1332081"/>
                        <a:gd name="connsiteY9" fmla="*/ 45720 h 1402080"/>
                        <a:gd name="connsiteX10" fmla="*/ 989181 w 1332081"/>
                        <a:gd name="connsiteY10" fmla="*/ 0 h 1402080"/>
                        <a:gd name="connsiteX11" fmla="*/ 1019661 w 1332081"/>
                        <a:gd name="connsiteY11" fmla="*/ 0 h 1402080"/>
                        <a:gd name="connsiteX12" fmla="*/ 1027281 w 1332081"/>
                        <a:gd name="connsiteY12" fmla="*/ 76200 h 1402080"/>
                        <a:gd name="connsiteX13" fmla="*/ 1095861 w 1332081"/>
                        <a:gd name="connsiteY13" fmla="*/ 99060 h 1402080"/>
                        <a:gd name="connsiteX14" fmla="*/ 1065381 w 1332081"/>
                        <a:gd name="connsiteY14" fmla="*/ 167640 h 1402080"/>
                        <a:gd name="connsiteX15" fmla="*/ 1088241 w 1332081"/>
                        <a:gd name="connsiteY15" fmla="*/ 190500 h 1402080"/>
                        <a:gd name="connsiteX16" fmla="*/ 1050141 w 1332081"/>
                        <a:gd name="connsiteY16" fmla="*/ 297180 h 1402080"/>
                        <a:gd name="connsiteX17" fmla="*/ 1057761 w 1332081"/>
                        <a:gd name="connsiteY17" fmla="*/ 320040 h 1402080"/>
                        <a:gd name="connsiteX18" fmla="*/ 1126341 w 1332081"/>
                        <a:gd name="connsiteY18" fmla="*/ 388620 h 1402080"/>
                        <a:gd name="connsiteX19" fmla="*/ 1248261 w 1332081"/>
                        <a:gd name="connsiteY19" fmla="*/ 403860 h 1402080"/>
                        <a:gd name="connsiteX20" fmla="*/ 1255881 w 1332081"/>
                        <a:gd name="connsiteY20" fmla="*/ 441960 h 1402080"/>
                        <a:gd name="connsiteX21" fmla="*/ 1332081 w 1332081"/>
                        <a:gd name="connsiteY21" fmla="*/ 419100 h 1402080"/>
                        <a:gd name="connsiteX22" fmla="*/ 1301601 w 1332081"/>
                        <a:gd name="connsiteY22" fmla="*/ 495300 h 1402080"/>
                        <a:gd name="connsiteX23" fmla="*/ 1217781 w 1332081"/>
                        <a:gd name="connsiteY23" fmla="*/ 586740 h 1402080"/>
                        <a:gd name="connsiteX24" fmla="*/ 1103481 w 1332081"/>
                        <a:gd name="connsiteY24" fmla="*/ 632460 h 1402080"/>
                        <a:gd name="connsiteX25" fmla="*/ 1095861 w 1332081"/>
                        <a:gd name="connsiteY25" fmla="*/ 723900 h 1402080"/>
                        <a:gd name="connsiteX26" fmla="*/ 1088241 w 1332081"/>
                        <a:gd name="connsiteY26" fmla="*/ 769620 h 1402080"/>
                        <a:gd name="connsiteX27" fmla="*/ 1057761 w 1332081"/>
                        <a:gd name="connsiteY27" fmla="*/ 807720 h 1402080"/>
                        <a:gd name="connsiteX28" fmla="*/ 1095861 w 1332081"/>
                        <a:gd name="connsiteY28" fmla="*/ 845820 h 1402080"/>
                        <a:gd name="connsiteX29" fmla="*/ 1080621 w 1332081"/>
                        <a:gd name="connsiteY29" fmla="*/ 906780 h 1402080"/>
                        <a:gd name="connsiteX30" fmla="*/ 1080621 w 1332081"/>
                        <a:gd name="connsiteY30" fmla="*/ 960120 h 1402080"/>
                        <a:gd name="connsiteX31" fmla="*/ 1179681 w 1332081"/>
                        <a:gd name="connsiteY31" fmla="*/ 1051560 h 1402080"/>
                        <a:gd name="connsiteX32" fmla="*/ 1172061 w 1332081"/>
                        <a:gd name="connsiteY32" fmla="*/ 1135380 h 1402080"/>
                        <a:gd name="connsiteX33" fmla="*/ 1095861 w 1332081"/>
                        <a:gd name="connsiteY33" fmla="*/ 1143000 h 1402080"/>
                        <a:gd name="connsiteX34" fmla="*/ 1248261 w 1332081"/>
                        <a:gd name="connsiteY34" fmla="*/ 1249680 h 1402080"/>
                        <a:gd name="connsiteX35" fmla="*/ 1149201 w 1332081"/>
                        <a:gd name="connsiteY35" fmla="*/ 1402080 h 1402080"/>
                        <a:gd name="connsiteX36" fmla="*/ 1080621 w 1332081"/>
                        <a:gd name="connsiteY36" fmla="*/ 1356360 h 1402080"/>
                        <a:gd name="connsiteX37" fmla="*/ 966321 w 1332081"/>
                        <a:gd name="connsiteY37" fmla="*/ 1333500 h 1402080"/>
                        <a:gd name="connsiteX38" fmla="*/ 958701 w 1332081"/>
                        <a:gd name="connsiteY38" fmla="*/ 1303020 h 1402080"/>
                        <a:gd name="connsiteX39" fmla="*/ 905361 w 1332081"/>
                        <a:gd name="connsiteY39" fmla="*/ 1341120 h 1402080"/>
                        <a:gd name="connsiteX40" fmla="*/ 829161 w 1332081"/>
                        <a:gd name="connsiteY40" fmla="*/ 1356360 h 1402080"/>
                        <a:gd name="connsiteX41" fmla="*/ 722481 w 1332081"/>
                        <a:gd name="connsiteY41" fmla="*/ 1402080 h 1402080"/>
                        <a:gd name="connsiteX42" fmla="*/ 448161 w 1332081"/>
                        <a:gd name="connsiteY42" fmla="*/ 1264920 h 1402080"/>
                        <a:gd name="connsiteX43" fmla="*/ 311001 w 1332081"/>
                        <a:gd name="connsiteY43" fmla="*/ 1249680 h 1402080"/>
                        <a:gd name="connsiteX44" fmla="*/ 265281 w 1332081"/>
                        <a:gd name="connsiteY44" fmla="*/ 1242060 h 1402080"/>
                        <a:gd name="connsiteX45" fmla="*/ 0 w 1332081"/>
                        <a:gd name="connsiteY45" fmla="*/ 1237749 h 1402080"/>
                        <a:gd name="connsiteX46" fmla="*/ 111928 w 1332081"/>
                        <a:gd name="connsiteY46" fmla="*/ 718344 h 1402080"/>
                        <a:gd name="connsiteX47" fmla="*/ 186874 w 1332081"/>
                        <a:gd name="connsiteY47" fmla="*/ 693138 h 1402080"/>
                        <a:gd name="connsiteX48" fmla="*/ 160030 w 1332081"/>
                        <a:gd name="connsiteY48" fmla="*/ 617855 h 1402080"/>
                        <a:gd name="connsiteX49" fmla="*/ 122084 w 1332081"/>
                        <a:gd name="connsiteY49" fmla="*/ 611505 h 1402080"/>
                        <a:gd name="connsiteX50" fmla="*/ 82401 w 1332081"/>
                        <a:gd name="connsiteY50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365760 w 1249680"/>
                        <a:gd name="connsiteY42" fmla="*/ 1264920 h 1402080"/>
                        <a:gd name="connsiteX43" fmla="*/ 228600 w 1249680"/>
                        <a:gd name="connsiteY43" fmla="*/ 1249680 h 1402080"/>
                        <a:gd name="connsiteX44" fmla="*/ 182880 w 1249680"/>
                        <a:gd name="connsiteY44" fmla="*/ 1242060 h 1402080"/>
                        <a:gd name="connsiteX45" fmla="*/ 48568 w 1249680"/>
                        <a:gd name="connsiteY45" fmla="*/ 756737 h 1402080"/>
                        <a:gd name="connsiteX46" fmla="*/ 29527 w 1249680"/>
                        <a:gd name="connsiteY46" fmla="*/ 718344 h 1402080"/>
                        <a:gd name="connsiteX47" fmla="*/ 104473 w 1249680"/>
                        <a:gd name="connsiteY47" fmla="*/ 693138 h 1402080"/>
                        <a:gd name="connsiteX48" fmla="*/ 77629 w 1249680"/>
                        <a:gd name="connsiteY48" fmla="*/ 617855 h 1402080"/>
                        <a:gd name="connsiteX49" fmla="*/ 39683 w 1249680"/>
                        <a:gd name="connsiteY49" fmla="*/ 611505 h 1402080"/>
                        <a:gd name="connsiteX50" fmla="*/ 0 w 1249680"/>
                        <a:gd name="connsiteY50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365760 w 1249680"/>
                        <a:gd name="connsiteY42" fmla="*/ 1264920 h 1402080"/>
                        <a:gd name="connsiteX43" fmla="*/ 228600 w 1249680"/>
                        <a:gd name="connsiteY43" fmla="*/ 1249680 h 1402080"/>
                        <a:gd name="connsiteX44" fmla="*/ 182880 w 1249680"/>
                        <a:gd name="connsiteY44" fmla="*/ 1242060 h 1402080"/>
                        <a:gd name="connsiteX45" fmla="*/ 115882 w 1249680"/>
                        <a:gd name="connsiteY45" fmla="*/ 990124 h 1402080"/>
                        <a:gd name="connsiteX46" fmla="*/ 48568 w 1249680"/>
                        <a:gd name="connsiteY46" fmla="*/ 756737 h 1402080"/>
                        <a:gd name="connsiteX47" fmla="*/ 29527 w 1249680"/>
                        <a:gd name="connsiteY47" fmla="*/ 718344 h 1402080"/>
                        <a:gd name="connsiteX48" fmla="*/ 104473 w 1249680"/>
                        <a:gd name="connsiteY48" fmla="*/ 693138 h 1402080"/>
                        <a:gd name="connsiteX49" fmla="*/ 77629 w 1249680"/>
                        <a:gd name="connsiteY49" fmla="*/ 617855 h 1402080"/>
                        <a:gd name="connsiteX50" fmla="*/ 39683 w 1249680"/>
                        <a:gd name="connsiteY50" fmla="*/ 611505 h 1402080"/>
                        <a:gd name="connsiteX51" fmla="*/ 0 w 1249680"/>
                        <a:gd name="connsiteY51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365760 w 1249680"/>
                        <a:gd name="connsiteY42" fmla="*/ 1264920 h 1402080"/>
                        <a:gd name="connsiteX43" fmla="*/ 228600 w 1249680"/>
                        <a:gd name="connsiteY43" fmla="*/ 1249680 h 1402080"/>
                        <a:gd name="connsiteX44" fmla="*/ 182880 w 1249680"/>
                        <a:gd name="connsiteY44" fmla="*/ 1242060 h 1402080"/>
                        <a:gd name="connsiteX45" fmla="*/ 151601 w 1249680"/>
                        <a:gd name="connsiteY45" fmla="*/ 1137761 h 1402080"/>
                        <a:gd name="connsiteX46" fmla="*/ 115882 w 1249680"/>
                        <a:gd name="connsiteY46" fmla="*/ 990124 h 1402080"/>
                        <a:gd name="connsiteX47" fmla="*/ 48568 w 1249680"/>
                        <a:gd name="connsiteY47" fmla="*/ 756737 h 1402080"/>
                        <a:gd name="connsiteX48" fmla="*/ 29527 w 1249680"/>
                        <a:gd name="connsiteY48" fmla="*/ 718344 h 1402080"/>
                        <a:gd name="connsiteX49" fmla="*/ 104473 w 1249680"/>
                        <a:gd name="connsiteY49" fmla="*/ 693138 h 1402080"/>
                        <a:gd name="connsiteX50" fmla="*/ 77629 w 1249680"/>
                        <a:gd name="connsiteY50" fmla="*/ 617855 h 1402080"/>
                        <a:gd name="connsiteX51" fmla="*/ 39683 w 1249680"/>
                        <a:gd name="connsiteY51" fmla="*/ 611505 h 1402080"/>
                        <a:gd name="connsiteX52" fmla="*/ 0 w 1249680"/>
                        <a:gd name="connsiteY52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365760 w 1249680"/>
                        <a:gd name="connsiteY42" fmla="*/ 1264920 h 1402080"/>
                        <a:gd name="connsiteX43" fmla="*/ 313526 w 1249680"/>
                        <a:gd name="connsiteY43" fmla="*/ 1261586 h 1402080"/>
                        <a:gd name="connsiteX44" fmla="*/ 228600 w 1249680"/>
                        <a:gd name="connsiteY44" fmla="*/ 1249680 h 1402080"/>
                        <a:gd name="connsiteX45" fmla="*/ 182880 w 1249680"/>
                        <a:gd name="connsiteY45" fmla="*/ 1242060 h 1402080"/>
                        <a:gd name="connsiteX46" fmla="*/ 151601 w 1249680"/>
                        <a:gd name="connsiteY46" fmla="*/ 1137761 h 1402080"/>
                        <a:gd name="connsiteX47" fmla="*/ 115882 w 1249680"/>
                        <a:gd name="connsiteY47" fmla="*/ 990124 h 1402080"/>
                        <a:gd name="connsiteX48" fmla="*/ 48568 w 1249680"/>
                        <a:gd name="connsiteY48" fmla="*/ 756737 h 1402080"/>
                        <a:gd name="connsiteX49" fmla="*/ 29527 w 1249680"/>
                        <a:gd name="connsiteY49" fmla="*/ 718344 h 1402080"/>
                        <a:gd name="connsiteX50" fmla="*/ 104473 w 1249680"/>
                        <a:gd name="connsiteY50" fmla="*/ 693138 h 1402080"/>
                        <a:gd name="connsiteX51" fmla="*/ 77629 w 1249680"/>
                        <a:gd name="connsiteY51" fmla="*/ 617855 h 1402080"/>
                        <a:gd name="connsiteX52" fmla="*/ 39683 w 1249680"/>
                        <a:gd name="connsiteY52" fmla="*/ 611505 h 1402080"/>
                        <a:gd name="connsiteX53" fmla="*/ 0 w 1249680"/>
                        <a:gd name="connsiteY53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427826 w 1249680"/>
                        <a:gd name="connsiteY42" fmla="*/ 1297305 h 1402080"/>
                        <a:gd name="connsiteX43" fmla="*/ 365760 w 1249680"/>
                        <a:gd name="connsiteY43" fmla="*/ 1264920 h 1402080"/>
                        <a:gd name="connsiteX44" fmla="*/ 313526 w 1249680"/>
                        <a:gd name="connsiteY44" fmla="*/ 1261586 h 1402080"/>
                        <a:gd name="connsiteX45" fmla="*/ 228600 w 1249680"/>
                        <a:gd name="connsiteY45" fmla="*/ 1249680 h 1402080"/>
                        <a:gd name="connsiteX46" fmla="*/ 182880 w 1249680"/>
                        <a:gd name="connsiteY46" fmla="*/ 1242060 h 1402080"/>
                        <a:gd name="connsiteX47" fmla="*/ 151601 w 1249680"/>
                        <a:gd name="connsiteY47" fmla="*/ 1137761 h 1402080"/>
                        <a:gd name="connsiteX48" fmla="*/ 115882 w 1249680"/>
                        <a:gd name="connsiteY48" fmla="*/ 990124 h 1402080"/>
                        <a:gd name="connsiteX49" fmla="*/ 48568 w 1249680"/>
                        <a:gd name="connsiteY49" fmla="*/ 756737 h 1402080"/>
                        <a:gd name="connsiteX50" fmla="*/ 29527 w 1249680"/>
                        <a:gd name="connsiteY50" fmla="*/ 718344 h 1402080"/>
                        <a:gd name="connsiteX51" fmla="*/ 104473 w 1249680"/>
                        <a:gd name="connsiteY51" fmla="*/ 693138 h 1402080"/>
                        <a:gd name="connsiteX52" fmla="*/ 77629 w 1249680"/>
                        <a:gd name="connsiteY52" fmla="*/ 617855 h 1402080"/>
                        <a:gd name="connsiteX53" fmla="*/ 39683 w 1249680"/>
                        <a:gd name="connsiteY53" fmla="*/ 611505 h 1402080"/>
                        <a:gd name="connsiteX54" fmla="*/ 0 w 1249680"/>
                        <a:gd name="connsiteY54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556413 w 1249680"/>
                        <a:gd name="connsiteY42" fmla="*/ 1359218 h 1402080"/>
                        <a:gd name="connsiteX43" fmla="*/ 427826 w 1249680"/>
                        <a:gd name="connsiteY43" fmla="*/ 1297305 h 1402080"/>
                        <a:gd name="connsiteX44" fmla="*/ 365760 w 1249680"/>
                        <a:gd name="connsiteY44" fmla="*/ 1264920 h 1402080"/>
                        <a:gd name="connsiteX45" fmla="*/ 313526 w 1249680"/>
                        <a:gd name="connsiteY45" fmla="*/ 1261586 h 1402080"/>
                        <a:gd name="connsiteX46" fmla="*/ 228600 w 1249680"/>
                        <a:gd name="connsiteY46" fmla="*/ 1249680 h 1402080"/>
                        <a:gd name="connsiteX47" fmla="*/ 182880 w 1249680"/>
                        <a:gd name="connsiteY47" fmla="*/ 1242060 h 1402080"/>
                        <a:gd name="connsiteX48" fmla="*/ 151601 w 1249680"/>
                        <a:gd name="connsiteY48" fmla="*/ 1137761 h 1402080"/>
                        <a:gd name="connsiteX49" fmla="*/ 115882 w 1249680"/>
                        <a:gd name="connsiteY49" fmla="*/ 990124 h 1402080"/>
                        <a:gd name="connsiteX50" fmla="*/ 48568 w 1249680"/>
                        <a:gd name="connsiteY50" fmla="*/ 756737 h 1402080"/>
                        <a:gd name="connsiteX51" fmla="*/ 29527 w 1249680"/>
                        <a:gd name="connsiteY51" fmla="*/ 718344 h 1402080"/>
                        <a:gd name="connsiteX52" fmla="*/ 104473 w 1249680"/>
                        <a:gd name="connsiteY52" fmla="*/ 693138 h 1402080"/>
                        <a:gd name="connsiteX53" fmla="*/ 77629 w 1249680"/>
                        <a:gd name="connsiteY53" fmla="*/ 617855 h 1402080"/>
                        <a:gd name="connsiteX54" fmla="*/ 39683 w 1249680"/>
                        <a:gd name="connsiteY54" fmla="*/ 611505 h 1402080"/>
                        <a:gd name="connsiteX55" fmla="*/ 0 w 1249680"/>
                        <a:gd name="connsiteY55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556413 w 1249680"/>
                        <a:gd name="connsiteY42" fmla="*/ 1359218 h 1402080"/>
                        <a:gd name="connsiteX43" fmla="*/ 427826 w 1249680"/>
                        <a:gd name="connsiteY43" fmla="*/ 1297305 h 1402080"/>
                        <a:gd name="connsiteX44" fmla="*/ 365760 w 1249680"/>
                        <a:gd name="connsiteY44" fmla="*/ 1264920 h 1402080"/>
                        <a:gd name="connsiteX45" fmla="*/ 313526 w 1249680"/>
                        <a:gd name="connsiteY45" fmla="*/ 1261586 h 1402080"/>
                        <a:gd name="connsiteX46" fmla="*/ 228600 w 1249680"/>
                        <a:gd name="connsiteY46" fmla="*/ 1249680 h 1402080"/>
                        <a:gd name="connsiteX47" fmla="*/ 182880 w 1249680"/>
                        <a:gd name="connsiteY47" fmla="*/ 1242060 h 1402080"/>
                        <a:gd name="connsiteX48" fmla="*/ 151601 w 1249680"/>
                        <a:gd name="connsiteY48" fmla="*/ 1137761 h 1402080"/>
                        <a:gd name="connsiteX49" fmla="*/ 130169 w 1249680"/>
                        <a:gd name="connsiteY49" fmla="*/ 716280 h 1402080"/>
                        <a:gd name="connsiteX50" fmla="*/ 48568 w 1249680"/>
                        <a:gd name="connsiteY50" fmla="*/ 756737 h 1402080"/>
                        <a:gd name="connsiteX51" fmla="*/ 29527 w 1249680"/>
                        <a:gd name="connsiteY51" fmla="*/ 718344 h 1402080"/>
                        <a:gd name="connsiteX52" fmla="*/ 104473 w 1249680"/>
                        <a:gd name="connsiteY52" fmla="*/ 693138 h 1402080"/>
                        <a:gd name="connsiteX53" fmla="*/ 77629 w 1249680"/>
                        <a:gd name="connsiteY53" fmla="*/ 617855 h 1402080"/>
                        <a:gd name="connsiteX54" fmla="*/ 39683 w 1249680"/>
                        <a:gd name="connsiteY54" fmla="*/ 611505 h 1402080"/>
                        <a:gd name="connsiteX55" fmla="*/ 0 w 1249680"/>
                        <a:gd name="connsiteY55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556413 w 1249680"/>
                        <a:gd name="connsiteY42" fmla="*/ 1359218 h 1402080"/>
                        <a:gd name="connsiteX43" fmla="*/ 427826 w 1249680"/>
                        <a:gd name="connsiteY43" fmla="*/ 1297305 h 1402080"/>
                        <a:gd name="connsiteX44" fmla="*/ 365760 w 1249680"/>
                        <a:gd name="connsiteY44" fmla="*/ 1264920 h 1402080"/>
                        <a:gd name="connsiteX45" fmla="*/ 313526 w 1249680"/>
                        <a:gd name="connsiteY45" fmla="*/ 1261586 h 1402080"/>
                        <a:gd name="connsiteX46" fmla="*/ 228600 w 1249680"/>
                        <a:gd name="connsiteY46" fmla="*/ 1249680 h 1402080"/>
                        <a:gd name="connsiteX47" fmla="*/ 182880 w 1249680"/>
                        <a:gd name="connsiteY47" fmla="*/ 1242060 h 1402080"/>
                        <a:gd name="connsiteX48" fmla="*/ 142076 w 1249680"/>
                        <a:gd name="connsiteY48" fmla="*/ 742474 h 1402080"/>
                        <a:gd name="connsiteX49" fmla="*/ 130169 w 1249680"/>
                        <a:gd name="connsiteY49" fmla="*/ 716280 h 1402080"/>
                        <a:gd name="connsiteX50" fmla="*/ 48568 w 1249680"/>
                        <a:gd name="connsiteY50" fmla="*/ 756737 h 1402080"/>
                        <a:gd name="connsiteX51" fmla="*/ 29527 w 1249680"/>
                        <a:gd name="connsiteY51" fmla="*/ 718344 h 1402080"/>
                        <a:gd name="connsiteX52" fmla="*/ 104473 w 1249680"/>
                        <a:gd name="connsiteY52" fmla="*/ 693138 h 1402080"/>
                        <a:gd name="connsiteX53" fmla="*/ 77629 w 1249680"/>
                        <a:gd name="connsiteY53" fmla="*/ 617855 h 1402080"/>
                        <a:gd name="connsiteX54" fmla="*/ 39683 w 1249680"/>
                        <a:gd name="connsiteY54" fmla="*/ 611505 h 1402080"/>
                        <a:gd name="connsiteX55" fmla="*/ 0 w 1249680"/>
                        <a:gd name="connsiteY55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556413 w 1249680"/>
                        <a:gd name="connsiteY42" fmla="*/ 1359218 h 1402080"/>
                        <a:gd name="connsiteX43" fmla="*/ 427826 w 1249680"/>
                        <a:gd name="connsiteY43" fmla="*/ 1297305 h 1402080"/>
                        <a:gd name="connsiteX44" fmla="*/ 365760 w 1249680"/>
                        <a:gd name="connsiteY44" fmla="*/ 1264920 h 1402080"/>
                        <a:gd name="connsiteX45" fmla="*/ 313526 w 1249680"/>
                        <a:gd name="connsiteY45" fmla="*/ 1261586 h 1402080"/>
                        <a:gd name="connsiteX46" fmla="*/ 228600 w 1249680"/>
                        <a:gd name="connsiteY46" fmla="*/ 1249680 h 1402080"/>
                        <a:gd name="connsiteX47" fmla="*/ 82867 w 1249680"/>
                        <a:gd name="connsiteY47" fmla="*/ 761047 h 1402080"/>
                        <a:gd name="connsiteX48" fmla="*/ 142076 w 1249680"/>
                        <a:gd name="connsiteY48" fmla="*/ 742474 h 1402080"/>
                        <a:gd name="connsiteX49" fmla="*/ 130169 w 1249680"/>
                        <a:gd name="connsiteY49" fmla="*/ 716280 h 1402080"/>
                        <a:gd name="connsiteX50" fmla="*/ 48568 w 1249680"/>
                        <a:gd name="connsiteY50" fmla="*/ 756737 h 1402080"/>
                        <a:gd name="connsiteX51" fmla="*/ 29527 w 1249680"/>
                        <a:gd name="connsiteY51" fmla="*/ 718344 h 1402080"/>
                        <a:gd name="connsiteX52" fmla="*/ 104473 w 1249680"/>
                        <a:gd name="connsiteY52" fmla="*/ 693138 h 1402080"/>
                        <a:gd name="connsiteX53" fmla="*/ 77629 w 1249680"/>
                        <a:gd name="connsiteY53" fmla="*/ 617855 h 1402080"/>
                        <a:gd name="connsiteX54" fmla="*/ 39683 w 1249680"/>
                        <a:gd name="connsiteY54" fmla="*/ 611505 h 1402080"/>
                        <a:gd name="connsiteX55" fmla="*/ 0 w 1249680"/>
                        <a:gd name="connsiteY55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556413 w 1249680"/>
                        <a:gd name="connsiteY42" fmla="*/ 1359218 h 1402080"/>
                        <a:gd name="connsiteX43" fmla="*/ 427826 w 1249680"/>
                        <a:gd name="connsiteY43" fmla="*/ 1297305 h 1402080"/>
                        <a:gd name="connsiteX44" fmla="*/ 365760 w 1249680"/>
                        <a:gd name="connsiteY44" fmla="*/ 1264920 h 1402080"/>
                        <a:gd name="connsiteX45" fmla="*/ 313526 w 1249680"/>
                        <a:gd name="connsiteY45" fmla="*/ 1261586 h 1402080"/>
                        <a:gd name="connsiteX46" fmla="*/ 78581 w 1249680"/>
                        <a:gd name="connsiteY46" fmla="*/ 799624 h 1402080"/>
                        <a:gd name="connsiteX47" fmla="*/ 82867 w 1249680"/>
                        <a:gd name="connsiteY47" fmla="*/ 761047 h 1402080"/>
                        <a:gd name="connsiteX48" fmla="*/ 142076 w 1249680"/>
                        <a:gd name="connsiteY48" fmla="*/ 742474 h 1402080"/>
                        <a:gd name="connsiteX49" fmla="*/ 130169 w 1249680"/>
                        <a:gd name="connsiteY49" fmla="*/ 716280 h 1402080"/>
                        <a:gd name="connsiteX50" fmla="*/ 48568 w 1249680"/>
                        <a:gd name="connsiteY50" fmla="*/ 756737 h 1402080"/>
                        <a:gd name="connsiteX51" fmla="*/ 29527 w 1249680"/>
                        <a:gd name="connsiteY51" fmla="*/ 718344 h 1402080"/>
                        <a:gd name="connsiteX52" fmla="*/ 104473 w 1249680"/>
                        <a:gd name="connsiteY52" fmla="*/ 693138 h 1402080"/>
                        <a:gd name="connsiteX53" fmla="*/ 77629 w 1249680"/>
                        <a:gd name="connsiteY53" fmla="*/ 617855 h 1402080"/>
                        <a:gd name="connsiteX54" fmla="*/ 39683 w 1249680"/>
                        <a:gd name="connsiteY54" fmla="*/ 611505 h 1402080"/>
                        <a:gd name="connsiteX55" fmla="*/ 0 w 1249680"/>
                        <a:gd name="connsiteY55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556413 w 1249680"/>
                        <a:gd name="connsiteY42" fmla="*/ 1359218 h 1402080"/>
                        <a:gd name="connsiteX43" fmla="*/ 427826 w 1249680"/>
                        <a:gd name="connsiteY43" fmla="*/ 1297305 h 1402080"/>
                        <a:gd name="connsiteX44" fmla="*/ 365760 w 1249680"/>
                        <a:gd name="connsiteY44" fmla="*/ 1264920 h 1402080"/>
                        <a:gd name="connsiteX45" fmla="*/ 125407 w 1249680"/>
                        <a:gd name="connsiteY45" fmla="*/ 799623 h 1402080"/>
                        <a:gd name="connsiteX46" fmla="*/ 78581 w 1249680"/>
                        <a:gd name="connsiteY46" fmla="*/ 799624 h 1402080"/>
                        <a:gd name="connsiteX47" fmla="*/ 82867 w 1249680"/>
                        <a:gd name="connsiteY47" fmla="*/ 761047 h 1402080"/>
                        <a:gd name="connsiteX48" fmla="*/ 142076 w 1249680"/>
                        <a:gd name="connsiteY48" fmla="*/ 742474 h 1402080"/>
                        <a:gd name="connsiteX49" fmla="*/ 130169 w 1249680"/>
                        <a:gd name="connsiteY49" fmla="*/ 716280 h 1402080"/>
                        <a:gd name="connsiteX50" fmla="*/ 48568 w 1249680"/>
                        <a:gd name="connsiteY50" fmla="*/ 756737 h 1402080"/>
                        <a:gd name="connsiteX51" fmla="*/ 29527 w 1249680"/>
                        <a:gd name="connsiteY51" fmla="*/ 718344 h 1402080"/>
                        <a:gd name="connsiteX52" fmla="*/ 104473 w 1249680"/>
                        <a:gd name="connsiteY52" fmla="*/ 693138 h 1402080"/>
                        <a:gd name="connsiteX53" fmla="*/ 77629 w 1249680"/>
                        <a:gd name="connsiteY53" fmla="*/ 617855 h 1402080"/>
                        <a:gd name="connsiteX54" fmla="*/ 39683 w 1249680"/>
                        <a:gd name="connsiteY54" fmla="*/ 611505 h 1402080"/>
                        <a:gd name="connsiteX55" fmla="*/ 0 w 1249680"/>
                        <a:gd name="connsiteY55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556413 w 1249680"/>
                        <a:gd name="connsiteY42" fmla="*/ 1359218 h 1402080"/>
                        <a:gd name="connsiteX43" fmla="*/ 427826 w 1249680"/>
                        <a:gd name="connsiteY43" fmla="*/ 1297305 h 1402080"/>
                        <a:gd name="connsiteX44" fmla="*/ 122872 w 1249680"/>
                        <a:gd name="connsiteY44" fmla="*/ 819626 h 1402080"/>
                        <a:gd name="connsiteX45" fmla="*/ 125407 w 1249680"/>
                        <a:gd name="connsiteY45" fmla="*/ 799623 h 1402080"/>
                        <a:gd name="connsiteX46" fmla="*/ 78581 w 1249680"/>
                        <a:gd name="connsiteY46" fmla="*/ 799624 h 1402080"/>
                        <a:gd name="connsiteX47" fmla="*/ 82867 w 1249680"/>
                        <a:gd name="connsiteY47" fmla="*/ 761047 h 1402080"/>
                        <a:gd name="connsiteX48" fmla="*/ 142076 w 1249680"/>
                        <a:gd name="connsiteY48" fmla="*/ 742474 h 1402080"/>
                        <a:gd name="connsiteX49" fmla="*/ 130169 w 1249680"/>
                        <a:gd name="connsiteY49" fmla="*/ 716280 h 1402080"/>
                        <a:gd name="connsiteX50" fmla="*/ 48568 w 1249680"/>
                        <a:gd name="connsiteY50" fmla="*/ 756737 h 1402080"/>
                        <a:gd name="connsiteX51" fmla="*/ 29527 w 1249680"/>
                        <a:gd name="connsiteY51" fmla="*/ 718344 h 1402080"/>
                        <a:gd name="connsiteX52" fmla="*/ 104473 w 1249680"/>
                        <a:gd name="connsiteY52" fmla="*/ 693138 h 1402080"/>
                        <a:gd name="connsiteX53" fmla="*/ 77629 w 1249680"/>
                        <a:gd name="connsiteY53" fmla="*/ 617855 h 1402080"/>
                        <a:gd name="connsiteX54" fmla="*/ 39683 w 1249680"/>
                        <a:gd name="connsiteY54" fmla="*/ 611505 h 1402080"/>
                        <a:gd name="connsiteX55" fmla="*/ 0 w 1249680"/>
                        <a:gd name="connsiteY55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556413 w 1249680"/>
                        <a:gd name="connsiteY42" fmla="*/ 1359218 h 1402080"/>
                        <a:gd name="connsiteX43" fmla="*/ 70639 w 1249680"/>
                        <a:gd name="connsiteY43" fmla="*/ 825817 h 1402080"/>
                        <a:gd name="connsiteX44" fmla="*/ 122872 w 1249680"/>
                        <a:gd name="connsiteY44" fmla="*/ 819626 h 1402080"/>
                        <a:gd name="connsiteX45" fmla="*/ 125407 w 1249680"/>
                        <a:gd name="connsiteY45" fmla="*/ 799623 h 1402080"/>
                        <a:gd name="connsiteX46" fmla="*/ 78581 w 1249680"/>
                        <a:gd name="connsiteY46" fmla="*/ 799624 h 1402080"/>
                        <a:gd name="connsiteX47" fmla="*/ 82867 w 1249680"/>
                        <a:gd name="connsiteY47" fmla="*/ 761047 h 1402080"/>
                        <a:gd name="connsiteX48" fmla="*/ 142076 w 1249680"/>
                        <a:gd name="connsiteY48" fmla="*/ 742474 h 1402080"/>
                        <a:gd name="connsiteX49" fmla="*/ 130169 w 1249680"/>
                        <a:gd name="connsiteY49" fmla="*/ 716280 h 1402080"/>
                        <a:gd name="connsiteX50" fmla="*/ 48568 w 1249680"/>
                        <a:gd name="connsiteY50" fmla="*/ 756737 h 1402080"/>
                        <a:gd name="connsiteX51" fmla="*/ 29527 w 1249680"/>
                        <a:gd name="connsiteY51" fmla="*/ 718344 h 1402080"/>
                        <a:gd name="connsiteX52" fmla="*/ 104473 w 1249680"/>
                        <a:gd name="connsiteY52" fmla="*/ 693138 h 1402080"/>
                        <a:gd name="connsiteX53" fmla="*/ 77629 w 1249680"/>
                        <a:gd name="connsiteY53" fmla="*/ 617855 h 1402080"/>
                        <a:gd name="connsiteX54" fmla="*/ 39683 w 1249680"/>
                        <a:gd name="connsiteY54" fmla="*/ 611505 h 1402080"/>
                        <a:gd name="connsiteX55" fmla="*/ 0 w 1249680"/>
                        <a:gd name="connsiteY55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556413 w 1249680"/>
                        <a:gd name="connsiteY42" fmla="*/ 1359218 h 1402080"/>
                        <a:gd name="connsiteX43" fmla="*/ 275426 w 1249680"/>
                        <a:gd name="connsiteY43" fmla="*/ 1049655 h 1402080"/>
                        <a:gd name="connsiteX44" fmla="*/ 70639 w 1249680"/>
                        <a:gd name="connsiteY44" fmla="*/ 825817 h 1402080"/>
                        <a:gd name="connsiteX45" fmla="*/ 122872 w 1249680"/>
                        <a:gd name="connsiteY45" fmla="*/ 819626 h 1402080"/>
                        <a:gd name="connsiteX46" fmla="*/ 125407 w 1249680"/>
                        <a:gd name="connsiteY46" fmla="*/ 799623 h 1402080"/>
                        <a:gd name="connsiteX47" fmla="*/ 78581 w 1249680"/>
                        <a:gd name="connsiteY47" fmla="*/ 799624 h 1402080"/>
                        <a:gd name="connsiteX48" fmla="*/ 82867 w 1249680"/>
                        <a:gd name="connsiteY48" fmla="*/ 761047 h 1402080"/>
                        <a:gd name="connsiteX49" fmla="*/ 142076 w 1249680"/>
                        <a:gd name="connsiteY49" fmla="*/ 742474 h 1402080"/>
                        <a:gd name="connsiteX50" fmla="*/ 130169 w 1249680"/>
                        <a:gd name="connsiteY50" fmla="*/ 716280 h 1402080"/>
                        <a:gd name="connsiteX51" fmla="*/ 48568 w 1249680"/>
                        <a:gd name="connsiteY51" fmla="*/ 756737 h 1402080"/>
                        <a:gd name="connsiteX52" fmla="*/ 29527 w 1249680"/>
                        <a:gd name="connsiteY52" fmla="*/ 718344 h 1402080"/>
                        <a:gd name="connsiteX53" fmla="*/ 104473 w 1249680"/>
                        <a:gd name="connsiteY53" fmla="*/ 693138 h 1402080"/>
                        <a:gd name="connsiteX54" fmla="*/ 77629 w 1249680"/>
                        <a:gd name="connsiteY54" fmla="*/ 617855 h 1402080"/>
                        <a:gd name="connsiteX55" fmla="*/ 39683 w 1249680"/>
                        <a:gd name="connsiteY55" fmla="*/ 611505 h 1402080"/>
                        <a:gd name="connsiteX56" fmla="*/ 0 w 1249680"/>
                        <a:gd name="connsiteY56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556413 w 1249680"/>
                        <a:gd name="connsiteY42" fmla="*/ 1359218 h 1402080"/>
                        <a:gd name="connsiteX43" fmla="*/ 384963 w 1249680"/>
                        <a:gd name="connsiteY43" fmla="*/ 1168718 h 1402080"/>
                        <a:gd name="connsiteX44" fmla="*/ 275426 w 1249680"/>
                        <a:gd name="connsiteY44" fmla="*/ 1049655 h 1402080"/>
                        <a:gd name="connsiteX45" fmla="*/ 70639 w 1249680"/>
                        <a:gd name="connsiteY45" fmla="*/ 825817 h 1402080"/>
                        <a:gd name="connsiteX46" fmla="*/ 122872 w 1249680"/>
                        <a:gd name="connsiteY46" fmla="*/ 819626 h 1402080"/>
                        <a:gd name="connsiteX47" fmla="*/ 125407 w 1249680"/>
                        <a:gd name="connsiteY47" fmla="*/ 799623 h 1402080"/>
                        <a:gd name="connsiteX48" fmla="*/ 78581 w 1249680"/>
                        <a:gd name="connsiteY48" fmla="*/ 799624 h 1402080"/>
                        <a:gd name="connsiteX49" fmla="*/ 82867 w 1249680"/>
                        <a:gd name="connsiteY49" fmla="*/ 761047 h 1402080"/>
                        <a:gd name="connsiteX50" fmla="*/ 142076 w 1249680"/>
                        <a:gd name="connsiteY50" fmla="*/ 742474 h 1402080"/>
                        <a:gd name="connsiteX51" fmla="*/ 130169 w 1249680"/>
                        <a:gd name="connsiteY51" fmla="*/ 716280 h 1402080"/>
                        <a:gd name="connsiteX52" fmla="*/ 48568 w 1249680"/>
                        <a:gd name="connsiteY52" fmla="*/ 756737 h 1402080"/>
                        <a:gd name="connsiteX53" fmla="*/ 29527 w 1249680"/>
                        <a:gd name="connsiteY53" fmla="*/ 718344 h 1402080"/>
                        <a:gd name="connsiteX54" fmla="*/ 104473 w 1249680"/>
                        <a:gd name="connsiteY54" fmla="*/ 693138 h 1402080"/>
                        <a:gd name="connsiteX55" fmla="*/ 77629 w 1249680"/>
                        <a:gd name="connsiteY55" fmla="*/ 617855 h 1402080"/>
                        <a:gd name="connsiteX56" fmla="*/ 39683 w 1249680"/>
                        <a:gd name="connsiteY56" fmla="*/ 611505 h 1402080"/>
                        <a:gd name="connsiteX57" fmla="*/ 0 w 1249680"/>
                        <a:gd name="connsiteY57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556413 w 1249680"/>
                        <a:gd name="connsiteY42" fmla="*/ 1359218 h 1402080"/>
                        <a:gd name="connsiteX43" fmla="*/ 484976 w 1249680"/>
                        <a:gd name="connsiteY43" fmla="*/ 1278255 h 1402080"/>
                        <a:gd name="connsiteX44" fmla="*/ 384963 w 1249680"/>
                        <a:gd name="connsiteY44" fmla="*/ 1168718 h 1402080"/>
                        <a:gd name="connsiteX45" fmla="*/ 275426 w 1249680"/>
                        <a:gd name="connsiteY45" fmla="*/ 1049655 h 1402080"/>
                        <a:gd name="connsiteX46" fmla="*/ 70639 w 1249680"/>
                        <a:gd name="connsiteY46" fmla="*/ 825817 h 1402080"/>
                        <a:gd name="connsiteX47" fmla="*/ 122872 w 1249680"/>
                        <a:gd name="connsiteY47" fmla="*/ 819626 h 1402080"/>
                        <a:gd name="connsiteX48" fmla="*/ 125407 w 1249680"/>
                        <a:gd name="connsiteY48" fmla="*/ 799623 h 1402080"/>
                        <a:gd name="connsiteX49" fmla="*/ 78581 w 1249680"/>
                        <a:gd name="connsiteY49" fmla="*/ 799624 h 1402080"/>
                        <a:gd name="connsiteX50" fmla="*/ 82867 w 1249680"/>
                        <a:gd name="connsiteY50" fmla="*/ 761047 h 1402080"/>
                        <a:gd name="connsiteX51" fmla="*/ 142076 w 1249680"/>
                        <a:gd name="connsiteY51" fmla="*/ 742474 h 1402080"/>
                        <a:gd name="connsiteX52" fmla="*/ 130169 w 1249680"/>
                        <a:gd name="connsiteY52" fmla="*/ 716280 h 1402080"/>
                        <a:gd name="connsiteX53" fmla="*/ 48568 w 1249680"/>
                        <a:gd name="connsiteY53" fmla="*/ 756737 h 1402080"/>
                        <a:gd name="connsiteX54" fmla="*/ 29527 w 1249680"/>
                        <a:gd name="connsiteY54" fmla="*/ 718344 h 1402080"/>
                        <a:gd name="connsiteX55" fmla="*/ 104473 w 1249680"/>
                        <a:gd name="connsiteY55" fmla="*/ 693138 h 1402080"/>
                        <a:gd name="connsiteX56" fmla="*/ 77629 w 1249680"/>
                        <a:gd name="connsiteY56" fmla="*/ 617855 h 1402080"/>
                        <a:gd name="connsiteX57" fmla="*/ 39683 w 1249680"/>
                        <a:gd name="connsiteY57" fmla="*/ 611505 h 1402080"/>
                        <a:gd name="connsiteX58" fmla="*/ 0 w 1249680"/>
                        <a:gd name="connsiteY58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556413 w 1249680"/>
                        <a:gd name="connsiteY42" fmla="*/ 1359218 h 1402080"/>
                        <a:gd name="connsiteX43" fmla="*/ 484976 w 1249680"/>
                        <a:gd name="connsiteY43" fmla="*/ 1278255 h 1402080"/>
                        <a:gd name="connsiteX44" fmla="*/ 384963 w 1249680"/>
                        <a:gd name="connsiteY44" fmla="*/ 1168718 h 1402080"/>
                        <a:gd name="connsiteX45" fmla="*/ 58732 w 1249680"/>
                        <a:gd name="connsiteY45" fmla="*/ 911543 h 1402080"/>
                        <a:gd name="connsiteX46" fmla="*/ 70639 w 1249680"/>
                        <a:gd name="connsiteY46" fmla="*/ 825817 h 1402080"/>
                        <a:gd name="connsiteX47" fmla="*/ 122872 w 1249680"/>
                        <a:gd name="connsiteY47" fmla="*/ 819626 h 1402080"/>
                        <a:gd name="connsiteX48" fmla="*/ 125407 w 1249680"/>
                        <a:gd name="connsiteY48" fmla="*/ 799623 h 1402080"/>
                        <a:gd name="connsiteX49" fmla="*/ 78581 w 1249680"/>
                        <a:gd name="connsiteY49" fmla="*/ 799624 h 1402080"/>
                        <a:gd name="connsiteX50" fmla="*/ 82867 w 1249680"/>
                        <a:gd name="connsiteY50" fmla="*/ 761047 h 1402080"/>
                        <a:gd name="connsiteX51" fmla="*/ 142076 w 1249680"/>
                        <a:gd name="connsiteY51" fmla="*/ 742474 h 1402080"/>
                        <a:gd name="connsiteX52" fmla="*/ 130169 w 1249680"/>
                        <a:gd name="connsiteY52" fmla="*/ 716280 h 1402080"/>
                        <a:gd name="connsiteX53" fmla="*/ 48568 w 1249680"/>
                        <a:gd name="connsiteY53" fmla="*/ 756737 h 1402080"/>
                        <a:gd name="connsiteX54" fmla="*/ 29527 w 1249680"/>
                        <a:gd name="connsiteY54" fmla="*/ 718344 h 1402080"/>
                        <a:gd name="connsiteX55" fmla="*/ 104473 w 1249680"/>
                        <a:gd name="connsiteY55" fmla="*/ 693138 h 1402080"/>
                        <a:gd name="connsiteX56" fmla="*/ 77629 w 1249680"/>
                        <a:gd name="connsiteY56" fmla="*/ 617855 h 1402080"/>
                        <a:gd name="connsiteX57" fmla="*/ 39683 w 1249680"/>
                        <a:gd name="connsiteY57" fmla="*/ 611505 h 1402080"/>
                        <a:gd name="connsiteX58" fmla="*/ 0 w 1249680"/>
                        <a:gd name="connsiteY58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556413 w 1249680"/>
                        <a:gd name="connsiteY42" fmla="*/ 1359218 h 1402080"/>
                        <a:gd name="connsiteX43" fmla="*/ 484976 w 1249680"/>
                        <a:gd name="connsiteY43" fmla="*/ 1278255 h 1402080"/>
                        <a:gd name="connsiteX44" fmla="*/ 80163 w 1249680"/>
                        <a:gd name="connsiteY44" fmla="*/ 906780 h 1402080"/>
                        <a:gd name="connsiteX45" fmla="*/ 58732 w 1249680"/>
                        <a:gd name="connsiteY45" fmla="*/ 911543 h 1402080"/>
                        <a:gd name="connsiteX46" fmla="*/ 70639 w 1249680"/>
                        <a:gd name="connsiteY46" fmla="*/ 825817 h 1402080"/>
                        <a:gd name="connsiteX47" fmla="*/ 122872 w 1249680"/>
                        <a:gd name="connsiteY47" fmla="*/ 819626 h 1402080"/>
                        <a:gd name="connsiteX48" fmla="*/ 125407 w 1249680"/>
                        <a:gd name="connsiteY48" fmla="*/ 799623 h 1402080"/>
                        <a:gd name="connsiteX49" fmla="*/ 78581 w 1249680"/>
                        <a:gd name="connsiteY49" fmla="*/ 799624 h 1402080"/>
                        <a:gd name="connsiteX50" fmla="*/ 82867 w 1249680"/>
                        <a:gd name="connsiteY50" fmla="*/ 761047 h 1402080"/>
                        <a:gd name="connsiteX51" fmla="*/ 142076 w 1249680"/>
                        <a:gd name="connsiteY51" fmla="*/ 742474 h 1402080"/>
                        <a:gd name="connsiteX52" fmla="*/ 130169 w 1249680"/>
                        <a:gd name="connsiteY52" fmla="*/ 716280 h 1402080"/>
                        <a:gd name="connsiteX53" fmla="*/ 48568 w 1249680"/>
                        <a:gd name="connsiteY53" fmla="*/ 756737 h 1402080"/>
                        <a:gd name="connsiteX54" fmla="*/ 29527 w 1249680"/>
                        <a:gd name="connsiteY54" fmla="*/ 718344 h 1402080"/>
                        <a:gd name="connsiteX55" fmla="*/ 104473 w 1249680"/>
                        <a:gd name="connsiteY55" fmla="*/ 693138 h 1402080"/>
                        <a:gd name="connsiteX56" fmla="*/ 77629 w 1249680"/>
                        <a:gd name="connsiteY56" fmla="*/ 617855 h 1402080"/>
                        <a:gd name="connsiteX57" fmla="*/ 39683 w 1249680"/>
                        <a:gd name="connsiteY57" fmla="*/ 611505 h 1402080"/>
                        <a:gd name="connsiteX58" fmla="*/ 0 w 1249680"/>
                        <a:gd name="connsiteY58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556413 w 1249680"/>
                        <a:gd name="connsiteY42" fmla="*/ 1359218 h 1402080"/>
                        <a:gd name="connsiteX43" fmla="*/ 484976 w 1249680"/>
                        <a:gd name="connsiteY43" fmla="*/ 1278255 h 1402080"/>
                        <a:gd name="connsiteX44" fmla="*/ 268282 w 1249680"/>
                        <a:gd name="connsiteY44" fmla="*/ 1078230 h 1402080"/>
                        <a:gd name="connsiteX45" fmla="*/ 80163 w 1249680"/>
                        <a:gd name="connsiteY45" fmla="*/ 906780 h 1402080"/>
                        <a:gd name="connsiteX46" fmla="*/ 58732 w 1249680"/>
                        <a:gd name="connsiteY46" fmla="*/ 911543 h 1402080"/>
                        <a:gd name="connsiteX47" fmla="*/ 70639 w 1249680"/>
                        <a:gd name="connsiteY47" fmla="*/ 825817 h 1402080"/>
                        <a:gd name="connsiteX48" fmla="*/ 122872 w 1249680"/>
                        <a:gd name="connsiteY48" fmla="*/ 819626 h 1402080"/>
                        <a:gd name="connsiteX49" fmla="*/ 125407 w 1249680"/>
                        <a:gd name="connsiteY49" fmla="*/ 799623 h 1402080"/>
                        <a:gd name="connsiteX50" fmla="*/ 78581 w 1249680"/>
                        <a:gd name="connsiteY50" fmla="*/ 799624 h 1402080"/>
                        <a:gd name="connsiteX51" fmla="*/ 82867 w 1249680"/>
                        <a:gd name="connsiteY51" fmla="*/ 761047 h 1402080"/>
                        <a:gd name="connsiteX52" fmla="*/ 142076 w 1249680"/>
                        <a:gd name="connsiteY52" fmla="*/ 742474 h 1402080"/>
                        <a:gd name="connsiteX53" fmla="*/ 130169 w 1249680"/>
                        <a:gd name="connsiteY53" fmla="*/ 716280 h 1402080"/>
                        <a:gd name="connsiteX54" fmla="*/ 48568 w 1249680"/>
                        <a:gd name="connsiteY54" fmla="*/ 756737 h 1402080"/>
                        <a:gd name="connsiteX55" fmla="*/ 29527 w 1249680"/>
                        <a:gd name="connsiteY55" fmla="*/ 718344 h 1402080"/>
                        <a:gd name="connsiteX56" fmla="*/ 104473 w 1249680"/>
                        <a:gd name="connsiteY56" fmla="*/ 693138 h 1402080"/>
                        <a:gd name="connsiteX57" fmla="*/ 77629 w 1249680"/>
                        <a:gd name="connsiteY57" fmla="*/ 617855 h 1402080"/>
                        <a:gd name="connsiteX58" fmla="*/ 39683 w 1249680"/>
                        <a:gd name="connsiteY58" fmla="*/ 611505 h 1402080"/>
                        <a:gd name="connsiteX59" fmla="*/ 0 w 1249680"/>
                        <a:gd name="connsiteY59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556413 w 1249680"/>
                        <a:gd name="connsiteY42" fmla="*/ 1359218 h 1402080"/>
                        <a:gd name="connsiteX43" fmla="*/ 484976 w 1249680"/>
                        <a:gd name="connsiteY43" fmla="*/ 1278255 h 1402080"/>
                        <a:gd name="connsiteX44" fmla="*/ 399251 w 1249680"/>
                        <a:gd name="connsiteY44" fmla="*/ 1194911 h 1402080"/>
                        <a:gd name="connsiteX45" fmla="*/ 268282 w 1249680"/>
                        <a:gd name="connsiteY45" fmla="*/ 1078230 h 1402080"/>
                        <a:gd name="connsiteX46" fmla="*/ 80163 w 1249680"/>
                        <a:gd name="connsiteY46" fmla="*/ 906780 h 1402080"/>
                        <a:gd name="connsiteX47" fmla="*/ 58732 w 1249680"/>
                        <a:gd name="connsiteY47" fmla="*/ 911543 h 1402080"/>
                        <a:gd name="connsiteX48" fmla="*/ 70639 w 1249680"/>
                        <a:gd name="connsiteY48" fmla="*/ 825817 h 1402080"/>
                        <a:gd name="connsiteX49" fmla="*/ 122872 w 1249680"/>
                        <a:gd name="connsiteY49" fmla="*/ 819626 h 1402080"/>
                        <a:gd name="connsiteX50" fmla="*/ 125407 w 1249680"/>
                        <a:gd name="connsiteY50" fmla="*/ 799623 h 1402080"/>
                        <a:gd name="connsiteX51" fmla="*/ 78581 w 1249680"/>
                        <a:gd name="connsiteY51" fmla="*/ 799624 h 1402080"/>
                        <a:gd name="connsiteX52" fmla="*/ 82867 w 1249680"/>
                        <a:gd name="connsiteY52" fmla="*/ 761047 h 1402080"/>
                        <a:gd name="connsiteX53" fmla="*/ 142076 w 1249680"/>
                        <a:gd name="connsiteY53" fmla="*/ 742474 h 1402080"/>
                        <a:gd name="connsiteX54" fmla="*/ 130169 w 1249680"/>
                        <a:gd name="connsiteY54" fmla="*/ 716280 h 1402080"/>
                        <a:gd name="connsiteX55" fmla="*/ 48568 w 1249680"/>
                        <a:gd name="connsiteY55" fmla="*/ 756737 h 1402080"/>
                        <a:gd name="connsiteX56" fmla="*/ 29527 w 1249680"/>
                        <a:gd name="connsiteY56" fmla="*/ 718344 h 1402080"/>
                        <a:gd name="connsiteX57" fmla="*/ 104473 w 1249680"/>
                        <a:gd name="connsiteY57" fmla="*/ 693138 h 1402080"/>
                        <a:gd name="connsiteX58" fmla="*/ 77629 w 1249680"/>
                        <a:gd name="connsiteY58" fmla="*/ 617855 h 1402080"/>
                        <a:gd name="connsiteX59" fmla="*/ 39683 w 1249680"/>
                        <a:gd name="connsiteY59" fmla="*/ 611505 h 1402080"/>
                        <a:gd name="connsiteX60" fmla="*/ 0 w 1249680"/>
                        <a:gd name="connsiteY60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640080 w 1249680"/>
                        <a:gd name="connsiteY41" fmla="*/ 1402080 h 1402080"/>
                        <a:gd name="connsiteX42" fmla="*/ 556413 w 1249680"/>
                        <a:gd name="connsiteY42" fmla="*/ 1359218 h 1402080"/>
                        <a:gd name="connsiteX43" fmla="*/ 513551 w 1249680"/>
                        <a:gd name="connsiteY43" fmla="*/ 1311593 h 1402080"/>
                        <a:gd name="connsiteX44" fmla="*/ 484976 w 1249680"/>
                        <a:gd name="connsiteY44" fmla="*/ 1278255 h 1402080"/>
                        <a:gd name="connsiteX45" fmla="*/ 399251 w 1249680"/>
                        <a:gd name="connsiteY45" fmla="*/ 1194911 h 1402080"/>
                        <a:gd name="connsiteX46" fmla="*/ 268282 w 1249680"/>
                        <a:gd name="connsiteY46" fmla="*/ 1078230 h 1402080"/>
                        <a:gd name="connsiteX47" fmla="*/ 80163 w 1249680"/>
                        <a:gd name="connsiteY47" fmla="*/ 906780 h 1402080"/>
                        <a:gd name="connsiteX48" fmla="*/ 58732 w 1249680"/>
                        <a:gd name="connsiteY48" fmla="*/ 911543 h 1402080"/>
                        <a:gd name="connsiteX49" fmla="*/ 70639 w 1249680"/>
                        <a:gd name="connsiteY49" fmla="*/ 825817 h 1402080"/>
                        <a:gd name="connsiteX50" fmla="*/ 122872 w 1249680"/>
                        <a:gd name="connsiteY50" fmla="*/ 819626 h 1402080"/>
                        <a:gd name="connsiteX51" fmla="*/ 125407 w 1249680"/>
                        <a:gd name="connsiteY51" fmla="*/ 799623 h 1402080"/>
                        <a:gd name="connsiteX52" fmla="*/ 78581 w 1249680"/>
                        <a:gd name="connsiteY52" fmla="*/ 799624 h 1402080"/>
                        <a:gd name="connsiteX53" fmla="*/ 82867 w 1249680"/>
                        <a:gd name="connsiteY53" fmla="*/ 761047 h 1402080"/>
                        <a:gd name="connsiteX54" fmla="*/ 142076 w 1249680"/>
                        <a:gd name="connsiteY54" fmla="*/ 742474 h 1402080"/>
                        <a:gd name="connsiteX55" fmla="*/ 130169 w 1249680"/>
                        <a:gd name="connsiteY55" fmla="*/ 716280 h 1402080"/>
                        <a:gd name="connsiteX56" fmla="*/ 48568 w 1249680"/>
                        <a:gd name="connsiteY56" fmla="*/ 756737 h 1402080"/>
                        <a:gd name="connsiteX57" fmla="*/ 29527 w 1249680"/>
                        <a:gd name="connsiteY57" fmla="*/ 718344 h 1402080"/>
                        <a:gd name="connsiteX58" fmla="*/ 104473 w 1249680"/>
                        <a:gd name="connsiteY58" fmla="*/ 693138 h 1402080"/>
                        <a:gd name="connsiteX59" fmla="*/ 77629 w 1249680"/>
                        <a:gd name="connsiteY59" fmla="*/ 617855 h 1402080"/>
                        <a:gd name="connsiteX60" fmla="*/ 39683 w 1249680"/>
                        <a:gd name="connsiteY60" fmla="*/ 611505 h 1402080"/>
                        <a:gd name="connsiteX61" fmla="*/ 0 w 1249680"/>
                        <a:gd name="connsiteY61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715957 w 1249680"/>
                        <a:gd name="connsiteY41" fmla="*/ 1366361 h 1402080"/>
                        <a:gd name="connsiteX42" fmla="*/ 640080 w 1249680"/>
                        <a:gd name="connsiteY42" fmla="*/ 1402080 h 1402080"/>
                        <a:gd name="connsiteX43" fmla="*/ 556413 w 1249680"/>
                        <a:gd name="connsiteY43" fmla="*/ 1359218 h 1402080"/>
                        <a:gd name="connsiteX44" fmla="*/ 513551 w 1249680"/>
                        <a:gd name="connsiteY44" fmla="*/ 1311593 h 1402080"/>
                        <a:gd name="connsiteX45" fmla="*/ 484976 w 1249680"/>
                        <a:gd name="connsiteY45" fmla="*/ 1278255 h 1402080"/>
                        <a:gd name="connsiteX46" fmla="*/ 399251 w 1249680"/>
                        <a:gd name="connsiteY46" fmla="*/ 1194911 h 1402080"/>
                        <a:gd name="connsiteX47" fmla="*/ 268282 w 1249680"/>
                        <a:gd name="connsiteY47" fmla="*/ 1078230 h 1402080"/>
                        <a:gd name="connsiteX48" fmla="*/ 80163 w 1249680"/>
                        <a:gd name="connsiteY48" fmla="*/ 906780 h 1402080"/>
                        <a:gd name="connsiteX49" fmla="*/ 58732 w 1249680"/>
                        <a:gd name="connsiteY49" fmla="*/ 911543 h 1402080"/>
                        <a:gd name="connsiteX50" fmla="*/ 70639 w 1249680"/>
                        <a:gd name="connsiteY50" fmla="*/ 825817 h 1402080"/>
                        <a:gd name="connsiteX51" fmla="*/ 122872 w 1249680"/>
                        <a:gd name="connsiteY51" fmla="*/ 819626 h 1402080"/>
                        <a:gd name="connsiteX52" fmla="*/ 125407 w 1249680"/>
                        <a:gd name="connsiteY52" fmla="*/ 799623 h 1402080"/>
                        <a:gd name="connsiteX53" fmla="*/ 78581 w 1249680"/>
                        <a:gd name="connsiteY53" fmla="*/ 799624 h 1402080"/>
                        <a:gd name="connsiteX54" fmla="*/ 82867 w 1249680"/>
                        <a:gd name="connsiteY54" fmla="*/ 761047 h 1402080"/>
                        <a:gd name="connsiteX55" fmla="*/ 142076 w 1249680"/>
                        <a:gd name="connsiteY55" fmla="*/ 742474 h 1402080"/>
                        <a:gd name="connsiteX56" fmla="*/ 130169 w 1249680"/>
                        <a:gd name="connsiteY56" fmla="*/ 716280 h 1402080"/>
                        <a:gd name="connsiteX57" fmla="*/ 48568 w 1249680"/>
                        <a:gd name="connsiteY57" fmla="*/ 756737 h 1402080"/>
                        <a:gd name="connsiteX58" fmla="*/ 29527 w 1249680"/>
                        <a:gd name="connsiteY58" fmla="*/ 718344 h 1402080"/>
                        <a:gd name="connsiteX59" fmla="*/ 104473 w 1249680"/>
                        <a:gd name="connsiteY59" fmla="*/ 693138 h 1402080"/>
                        <a:gd name="connsiteX60" fmla="*/ 77629 w 1249680"/>
                        <a:gd name="connsiteY60" fmla="*/ 617855 h 1402080"/>
                        <a:gd name="connsiteX61" fmla="*/ 39683 w 1249680"/>
                        <a:gd name="connsiteY61" fmla="*/ 611505 h 1402080"/>
                        <a:gd name="connsiteX62" fmla="*/ 0 w 1249680"/>
                        <a:gd name="connsiteY62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715957 w 1249680"/>
                        <a:gd name="connsiteY41" fmla="*/ 1366361 h 1402080"/>
                        <a:gd name="connsiteX42" fmla="*/ 640080 w 1249680"/>
                        <a:gd name="connsiteY42" fmla="*/ 1402080 h 1402080"/>
                        <a:gd name="connsiteX43" fmla="*/ 556413 w 1249680"/>
                        <a:gd name="connsiteY43" fmla="*/ 1359218 h 1402080"/>
                        <a:gd name="connsiteX44" fmla="*/ 513551 w 1249680"/>
                        <a:gd name="connsiteY44" fmla="*/ 1311593 h 1402080"/>
                        <a:gd name="connsiteX45" fmla="*/ 484976 w 1249680"/>
                        <a:gd name="connsiteY45" fmla="*/ 1278255 h 1402080"/>
                        <a:gd name="connsiteX46" fmla="*/ 399251 w 1249680"/>
                        <a:gd name="connsiteY46" fmla="*/ 1194911 h 1402080"/>
                        <a:gd name="connsiteX47" fmla="*/ 92070 w 1249680"/>
                        <a:gd name="connsiteY47" fmla="*/ 835343 h 1402080"/>
                        <a:gd name="connsiteX48" fmla="*/ 80163 w 1249680"/>
                        <a:gd name="connsiteY48" fmla="*/ 906780 h 1402080"/>
                        <a:gd name="connsiteX49" fmla="*/ 58732 w 1249680"/>
                        <a:gd name="connsiteY49" fmla="*/ 911543 h 1402080"/>
                        <a:gd name="connsiteX50" fmla="*/ 70639 w 1249680"/>
                        <a:gd name="connsiteY50" fmla="*/ 825817 h 1402080"/>
                        <a:gd name="connsiteX51" fmla="*/ 122872 w 1249680"/>
                        <a:gd name="connsiteY51" fmla="*/ 819626 h 1402080"/>
                        <a:gd name="connsiteX52" fmla="*/ 125407 w 1249680"/>
                        <a:gd name="connsiteY52" fmla="*/ 799623 h 1402080"/>
                        <a:gd name="connsiteX53" fmla="*/ 78581 w 1249680"/>
                        <a:gd name="connsiteY53" fmla="*/ 799624 h 1402080"/>
                        <a:gd name="connsiteX54" fmla="*/ 82867 w 1249680"/>
                        <a:gd name="connsiteY54" fmla="*/ 761047 h 1402080"/>
                        <a:gd name="connsiteX55" fmla="*/ 142076 w 1249680"/>
                        <a:gd name="connsiteY55" fmla="*/ 742474 h 1402080"/>
                        <a:gd name="connsiteX56" fmla="*/ 130169 w 1249680"/>
                        <a:gd name="connsiteY56" fmla="*/ 716280 h 1402080"/>
                        <a:gd name="connsiteX57" fmla="*/ 48568 w 1249680"/>
                        <a:gd name="connsiteY57" fmla="*/ 756737 h 1402080"/>
                        <a:gd name="connsiteX58" fmla="*/ 29527 w 1249680"/>
                        <a:gd name="connsiteY58" fmla="*/ 718344 h 1402080"/>
                        <a:gd name="connsiteX59" fmla="*/ 104473 w 1249680"/>
                        <a:gd name="connsiteY59" fmla="*/ 693138 h 1402080"/>
                        <a:gd name="connsiteX60" fmla="*/ 77629 w 1249680"/>
                        <a:gd name="connsiteY60" fmla="*/ 617855 h 1402080"/>
                        <a:gd name="connsiteX61" fmla="*/ 39683 w 1249680"/>
                        <a:gd name="connsiteY61" fmla="*/ 611505 h 1402080"/>
                        <a:gd name="connsiteX62" fmla="*/ 0 w 1249680"/>
                        <a:gd name="connsiteY62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715957 w 1249680"/>
                        <a:gd name="connsiteY41" fmla="*/ 1366361 h 1402080"/>
                        <a:gd name="connsiteX42" fmla="*/ 640080 w 1249680"/>
                        <a:gd name="connsiteY42" fmla="*/ 1402080 h 1402080"/>
                        <a:gd name="connsiteX43" fmla="*/ 556413 w 1249680"/>
                        <a:gd name="connsiteY43" fmla="*/ 1359218 h 1402080"/>
                        <a:gd name="connsiteX44" fmla="*/ 513551 w 1249680"/>
                        <a:gd name="connsiteY44" fmla="*/ 1311593 h 1402080"/>
                        <a:gd name="connsiteX45" fmla="*/ 484976 w 1249680"/>
                        <a:gd name="connsiteY45" fmla="*/ 1278255 h 1402080"/>
                        <a:gd name="connsiteX46" fmla="*/ 111120 w 1249680"/>
                        <a:gd name="connsiteY46" fmla="*/ 840105 h 1402080"/>
                        <a:gd name="connsiteX47" fmla="*/ 92070 w 1249680"/>
                        <a:gd name="connsiteY47" fmla="*/ 835343 h 1402080"/>
                        <a:gd name="connsiteX48" fmla="*/ 80163 w 1249680"/>
                        <a:gd name="connsiteY48" fmla="*/ 906780 h 1402080"/>
                        <a:gd name="connsiteX49" fmla="*/ 58732 w 1249680"/>
                        <a:gd name="connsiteY49" fmla="*/ 911543 h 1402080"/>
                        <a:gd name="connsiteX50" fmla="*/ 70639 w 1249680"/>
                        <a:gd name="connsiteY50" fmla="*/ 825817 h 1402080"/>
                        <a:gd name="connsiteX51" fmla="*/ 122872 w 1249680"/>
                        <a:gd name="connsiteY51" fmla="*/ 819626 h 1402080"/>
                        <a:gd name="connsiteX52" fmla="*/ 125407 w 1249680"/>
                        <a:gd name="connsiteY52" fmla="*/ 799623 h 1402080"/>
                        <a:gd name="connsiteX53" fmla="*/ 78581 w 1249680"/>
                        <a:gd name="connsiteY53" fmla="*/ 799624 h 1402080"/>
                        <a:gd name="connsiteX54" fmla="*/ 82867 w 1249680"/>
                        <a:gd name="connsiteY54" fmla="*/ 761047 h 1402080"/>
                        <a:gd name="connsiteX55" fmla="*/ 142076 w 1249680"/>
                        <a:gd name="connsiteY55" fmla="*/ 742474 h 1402080"/>
                        <a:gd name="connsiteX56" fmla="*/ 130169 w 1249680"/>
                        <a:gd name="connsiteY56" fmla="*/ 716280 h 1402080"/>
                        <a:gd name="connsiteX57" fmla="*/ 48568 w 1249680"/>
                        <a:gd name="connsiteY57" fmla="*/ 756737 h 1402080"/>
                        <a:gd name="connsiteX58" fmla="*/ 29527 w 1249680"/>
                        <a:gd name="connsiteY58" fmla="*/ 718344 h 1402080"/>
                        <a:gd name="connsiteX59" fmla="*/ 104473 w 1249680"/>
                        <a:gd name="connsiteY59" fmla="*/ 693138 h 1402080"/>
                        <a:gd name="connsiteX60" fmla="*/ 77629 w 1249680"/>
                        <a:gd name="connsiteY60" fmla="*/ 617855 h 1402080"/>
                        <a:gd name="connsiteX61" fmla="*/ 39683 w 1249680"/>
                        <a:gd name="connsiteY61" fmla="*/ 611505 h 1402080"/>
                        <a:gd name="connsiteX62" fmla="*/ 0 w 1249680"/>
                        <a:gd name="connsiteY62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715957 w 1249680"/>
                        <a:gd name="connsiteY41" fmla="*/ 1366361 h 1402080"/>
                        <a:gd name="connsiteX42" fmla="*/ 640080 w 1249680"/>
                        <a:gd name="connsiteY42" fmla="*/ 1402080 h 1402080"/>
                        <a:gd name="connsiteX43" fmla="*/ 556413 w 1249680"/>
                        <a:gd name="connsiteY43" fmla="*/ 1359218 h 1402080"/>
                        <a:gd name="connsiteX44" fmla="*/ 513551 w 1249680"/>
                        <a:gd name="connsiteY44" fmla="*/ 1311593 h 1402080"/>
                        <a:gd name="connsiteX45" fmla="*/ 108738 w 1249680"/>
                        <a:gd name="connsiteY45" fmla="*/ 897255 h 1402080"/>
                        <a:gd name="connsiteX46" fmla="*/ 111120 w 1249680"/>
                        <a:gd name="connsiteY46" fmla="*/ 840105 h 1402080"/>
                        <a:gd name="connsiteX47" fmla="*/ 92070 w 1249680"/>
                        <a:gd name="connsiteY47" fmla="*/ 835343 h 1402080"/>
                        <a:gd name="connsiteX48" fmla="*/ 80163 w 1249680"/>
                        <a:gd name="connsiteY48" fmla="*/ 906780 h 1402080"/>
                        <a:gd name="connsiteX49" fmla="*/ 58732 w 1249680"/>
                        <a:gd name="connsiteY49" fmla="*/ 911543 h 1402080"/>
                        <a:gd name="connsiteX50" fmla="*/ 70639 w 1249680"/>
                        <a:gd name="connsiteY50" fmla="*/ 825817 h 1402080"/>
                        <a:gd name="connsiteX51" fmla="*/ 122872 w 1249680"/>
                        <a:gd name="connsiteY51" fmla="*/ 819626 h 1402080"/>
                        <a:gd name="connsiteX52" fmla="*/ 125407 w 1249680"/>
                        <a:gd name="connsiteY52" fmla="*/ 799623 h 1402080"/>
                        <a:gd name="connsiteX53" fmla="*/ 78581 w 1249680"/>
                        <a:gd name="connsiteY53" fmla="*/ 799624 h 1402080"/>
                        <a:gd name="connsiteX54" fmla="*/ 82867 w 1249680"/>
                        <a:gd name="connsiteY54" fmla="*/ 761047 h 1402080"/>
                        <a:gd name="connsiteX55" fmla="*/ 142076 w 1249680"/>
                        <a:gd name="connsiteY55" fmla="*/ 742474 h 1402080"/>
                        <a:gd name="connsiteX56" fmla="*/ 130169 w 1249680"/>
                        <a:gd name="connsiteY56" fmla="*/ 716280 h 1402080"/>
                        <a:gd name="connsiteX57" fmla="*/ 48568 w 1249680"/>
                        <a:gd name="connsiteY57" fmla="*/ 756737 h 1402080"/>
                        <a:gd name="connsiteX58" fmla="*/ 29527 w 1249680"/>
                        <a:gd name="connsiteY58" fmla="*/ 718344 h 1402080"/>
                        <a:gd name="connsiteX59" fmla="*/ 104473 w 1249680"/>
                        <a:gd name="connsiteY59" fmla="*/ 693138 h 1402080"/>
                        <a:gd name="connsiteX60" fmla="*/ 77629 w 1249680"/>
                        <a:gd name="connsiteY60" fmla="*/ 617855 h 1402080"/>
                        <a:gd name="connsiteX61" fmla="*/ 39683 w 1249680"/>
                        <a:gd name="connsiteY61" fmla="*/ 611505 h 1402080"/>
                        <a:gd name="connsiteX62" fmla="*/ 0 w 1249680"/>
                        <a:gd name="connsiteY62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715957 w 1249680"/>
                        <a:gd name="connsiteY41" fmla="*/ 1366361 h 1402080"/>
                        <a:gd name="connsiteX42" fmla="*/ 640080 w 1249680"/>
                        <a:gd name="connsiteY42" fmla="*/ 1402080 h 1402080"/>
                        <a:gd name="connsiteX43" fmla="*/ 556413 w 1249680"/>
                        <a:gd name="connsiteY43" fmla="*/ 1359218 h 1402080"/>
                        <a:gd name="connsiteX44" fmla="*/ 513551 w 1249680"/>
                        <a:gd name="connsiteY44" fmla="*/ 1311593 h 1402080"/>
                        <a:gd name="connsiteX45" fmla="*/ 134932 w 1249680"/>
                        <a:gd name="connsiteY45" fmla="*/ 928211 h 1402080"/>
                        <a:gd name="connsiteX46" fmla="*/ 108738 w 1249680"/>
                        <a:gd name="connsiteY46" fmla="*/ 897255 h 1402080"/>
                        <a:gd name="connsiteX47" fmla="*/ 111120 w 1249680"/>
                        <a:gd name="connsiteY47" fmla="*/ 840105 h 1402080"/>
                        <a:gd name="connsiteX48" fmla="*/ 92070 w 1249680"/>
                        <a:gd name="connsiteY48" fmla="*/ 835343 h 1402080"/>
                        <a:gd name="connsiteX49" fmla="*/ 80163 w 1249680"/>
                        <a:gd name="connsiteY49" fmla="*/ 906780 h 1402080"/>
                        <a:gd name="connsiteX50" fmla="*/ 58732 w 1249680"/>
                        <a:gd name="connsiteY50" fmla="*/ 911543 h 1402080"/>
                        <a:gd name="connsiteX51" fmla="*/ 70639 w 1249680"/>
                        <a:gd name="connsiteY51" fmla="*/ 825817 h 1402080"/>
                        <a:gd name="connsiteX52" fmla="*/ 122872 w 1249680"/>
                        <a:gd name="connsiteY52" fmla="*/ 819626 h 1402080"/>
                        <a:gd name="connsiteX53" fmla="*/ 125407 w 1249680"/>
                        <a:gd name="connsiteY53" fmla="*/ 799623 h 1402080"/>
                        <a:gd name="connsiteX54" fmla="*/ 78581 w 1249680"/>
                        <a:gd name="connsiteY54" fmla="*/ 799624 h 1402080"/>
                        <a:gd name="connsiteX55" fmla="*/ 82867 w 1249680"/>
                        <a:gd name="connsiteY55" fmla="*/ 761047 h 1402080"/>
                        <a:gd name="connsiteX56" fmla="*/ 142076 w 1249680"/>
                        <a:gd name="connsiteY56" fmla="*/ 742474 h 1402080"/>
                        <a:gd name="connsiteX57" fmla="*/ 130169 w 1249680"/>
                        <a:gd name="connsiteY57" fmla="*/ 716280 h 1402080"/>
                        <a:gd name="connsiteX58" fmla="*/ 48568 w 1249680"/>
                        <a:gd name="connsiteY58" fmla="*/ 756737 h 1402080"/>
                        <a:gd name="connsiteX59" fmla="*/ 29527 w 1249680"/>
                        <a:gd name="connsiteY59" fmla="*/ 718344 h 1402080"/>
                        <a:gd name="connsiteX60" fmla="*/ 104473 w 1249680"/>
                        <a:gd name="connsiteY60" fmla="*/ 693138 h 1402080"/>
                        <a:gd name="connsiteX61" fmla="*/ 77629 w 1249680"/>
                        <a:gd name="connsiteY61" fmla="*/ 617855 h 1402080"/>
                        <a:gd name="connsiteX62" fmla="*/ 39683 w 1249680"/>
                        <a:gd name="connsiteY62" fmla="*/ 611505 h 1402080"/>
                        <a:gd name="connsiteX63" fmla="*/ 0 w 1249680"/>
                        <a:gd name="connsiteY63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715957 w 1249680"/>
                        <a:gd name="connsiteY41" fmla="*/ 1366361 h 1402080"/>
                        <a:gd name="connsiteX42" fmla="*/ 640080 w 1249680"/>
                        <a:gd name="connsiteY42" fmla="*/ 1402080 h 1402080"/>
                        <a:gd name="connsiteX43" fmla="*/ 556413 w 1249680"/>
                        <a:gd name="connsiteY43" fmla="*/ 1359218 h 1402080"/>
                        <a:gd name="connsiteX44" fmla="*/ 513551 w 1249680"/>
                        <a:gd name="connsiteY44" fmla="*/ 1311593 h 1402080"/>
                        <a:gd name="connsiteX45" fmla="*/ 315907 w 1249680"/>
                        <a:gd name="connsiteY45" fmla="*/ 1109186 h 1402080"/>
                        <a:gd name="connsiteX46" fmla="*/ 134932 w 1249680"/>
                        <a:gd name="connsiteY46" fmla="*/ 928211 h 1402080"/>
                        <a:gd name="connsiteX47" fmla="*/ 108738 w 1249680"/>
                        <a:gd name="connsiteY47" fmla="*/ 897255 h 1402080"/>
                        <a:gd name="connsiteX48" fmla="*/ 111120 w 1249680"/>
                        <a:gd name="connsiteY48" fmla="*/ 840105 h 1402080"/>
                        <a:gd name="connsiteX49" fmla="*/ 92070 w 1249680"/>
                        <a:gd name="connsiteY49" fmla="*/ 835343 h 1402080"/>
                        <a:gd name="connsiteX50" fmla="*/ 80163 w 1249680"/>
                        <a:gd name="connsiteY50" fmla="*/ 906780 h 1402080"/>
                        <a:gd name="connsiteX51" fmla="*/ 58732 w 1249680"/>
                        <a:gd name="connsiteY51" fmla="*/ 911543 h 1402080"/>
                        <a:gd name="connsiteX52" fmla="*/ 70639 w 1249680"/>
                        <a:gd name="connsiteY52" fmla="*/ 825817 h 1402080"/>
                        <a:gd name="connsiteX53" fmla="*/ 122872 w 1249680"/>
                        <a:gd name="connsiteY53" fmla="*/ 819626 h 1402080"/>
                        <a:gd name="connsiteX54" fmla="*/ 125407 w 1249680"/>
                        <a:gd name="connsiteY54" fmla="*/ 799623 h 1402080"/>
                        <a:gd name="connsiteX55" fmla="*/ 78581 w 1249680"/>
                        <a:gd name="connsiteY55" fmla="*/ 799624 h 1402080"/>
                        <a:gd name="connsiteX56" fmla="*/ 82867 w 1249680"/>
                        <a:gd name="connsiteY56" fmla="*/ 761047 h 1402080"/>
                        <a:gd name="connsiteX57" fmla="*/ 142076 w 1249680"/>
                        <a:gd name="connsiteY57" fmla="*/ 742474 h 1402080"/>
                        <a:gd name="connsiteX58" fmla="*/ 130169 w 1249680"/>
                        <a:gd name="connsiteY58" fmla="*/ 716280 h 1402080"/>
                        <a:gd name="connsiteX59" fmla="*/ 48568 w 1249680"/>
                        <a:gd name="connsiteY59" fmla="*/ 756737 h 1402080"/>
                        <a:gd name="connsiteX60" fmla="*/ 29527 w 1249680"/>
                        <a:gd name="connsiteY60" fmla="*/ 718344 h 1402080"/>
                        <a:gd name="connsiteX61" fmla="*/ 104473 w 1249680"/>
                        <a:gd name="connsiteY61" fmla="*/ 693138 h 1402080"/>
                        <a:gd name="connsiteX62" fmla="*/ 77629 w 1249680"/>
                        <a:gd name="connsiteY62" fmla="*/ 617855 h 1402080"/>
                        <a:gd name="connsiteX63" fmla="*/ 39683 w 1249680"/>
                        <a:gd name="connsiteY63" fmla="*/ 611505 h 1402080"/>
                        <a:gd name="connsiteX64" fmla="*/ 0 w 1249680"/>
                        <a:gd name="connsiteY64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715957 w 1249680"/>
                        <a:gd name="connsiteY41" fmla="*/ 1366361 h 1402080"/>
                        <a:gd name="connsiteX42" fmla="*/ 640080 w 1249680"/>
                        <a:gd name="connsiteY42" fmla="*/ 1402080 h 1402080"/>
                        <a:gd name="connsiteX43" fmla="*/ 556413 w 1249680"/>
                        <a:gd name="connsiteY43" fmla="*/ 1359218 h 1402080"/>
                        <a:gd name="connsiteX44" fmla="*/ 513551 w 1249680"/>
                        <a:gd name="connsiteY44" fmla="*/ 1311593 h 1402080"/>
                        <a:gd name="connsiteX45" fmla="*/ 449257 w 1249680"/>
                        <a:gd name="connsiteY45" fmla="*/ 1244918 h 1402080"/>
                        <a:gd name="connsiteX46" fmla="*/ 315907 w 1249680"/>
                        <a:gd name="connsiteY46" fmla="*/ 1109186 h 1402080"/>
                        <a:gd name="connsiteX47" fmla="*/ 134932 w 1249680"/>
                        <a:gd name="connsiteY47" fmla="*/ 928211 h 1402080"/>
                        <a:gd name="connsiteX48" fmla="*/ 108738 w 1249680"/>
                        <a:gd name="connsiteY48" fmla="*/ 897255 h 1402080"/>
                        <a:gd name="connsiteX49" fmla="*/ 111120 w 1249680"/>
                        <a:gd name="connsiteY49" fmla="*/ 840105 h 1402080"/>
                        <a:gd name="connsiteX50" fmla="*/ 92070 w 1249680"/>
                        <a:gd name="connsiteY50" fmla="*/ 835343 h 1402080"/>
                        <a:gd name="connsiteX51" fmla="*/ 80163 w 1249680"/>
                        <a:gd name="connsiteY51" fmla="*/ 906780 h 1402080"/>
                        <a:gd name="connsiteX52" fmla="*/ 58732 w 1249680"/>
                        <a:gd name="connsiteY52" fmla="*/ 911543 h 1402080"/>
                        <a:gd name="connsiteX53" fmla="*/ 70639 w 1249680"/>
                        <a:gd name="connsiteY53" fmla="*/ 825817 h 1402080"/>
                        <a:gd name="connsiteX54" fmla="*/ 122872 w 1249680"/>
                        <a:gd name="connsiteY54" fmla="*/ 819626 h 1402080"/>
                        <a:gd name="connsiteX55" fmla="*/ 125407 w 1249680"/>
                        <a:gd name="connsiteY55" fmla="*/ 799623 h 1402080"/>
                        <a:gd name="connsiteX56" fmla="*/ 78581 w 1249680"/>
                        <a:gd name="connsiteY56" fmla="*/ 799624 h 1402080"/>
                        <a:gd name="connsiteX57" fmla="*/ 82867 w 1249680"/>
                        <a:gd name="connsiteY57" fmla="*/ 761047 h 1402080"/>
                        <a:gd name="connsiteX58" fmla="*/ 142076 w 1249680"/>
                        <a:gd name="connsiteY58" fmla="*/ 742474 h 1402080"/>
                        <a:gd name="connsiteX59" fmla="*/ 130169 w 1249680"/>
                        <a:gd name="connsiteY59" fmla="*/ 716280 h 1402080"/>
                        <a:gd name="connsiteX60" fmla="*/ 48568 w 1249680"/>
                        <a:gd name="connsiteY60" fmla="*/ 756737 h 1402080"/>
                        <a:gd name="connsiteX61" fmla="*/ 29527 w 1249680"/>
                        <a:gd name="connsiteY61" fmla="*/ 718344 h 1402080"/>
                        <a:gd name="connsiteX62" fmla="*/ 104473 w 1249680"/>
                        <a:gd name="connsiteY62" fmla="*/ 693138 h 1402080"/>
                        <a:gd name="connsiteX63" fmla="*/ 77629 w 1249680"/>
                        <a:gd name="connsiteY63" fmla="*/ 617855 h 1402080"/>
                        <a:gd name="connsiteX64" fmla="*/ 39683 w 1249680"/>
                        <a:gd name="connsiteY64" fmla="*/ 611505 h 1402080"/>
                        <a:gd name="connsiteX65" fmla="*/ 0 w 1249680"/>
                        <a:gd name="connsiteY65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715957 w 1249680"/>
                        <a:gd name="connsiteY41" fmla="*/ 1366361 h 1402080"/>
                        <a:gd name="connsiteX42" fmla="*/ 675476 w 1249680"/>
                        <a:gd name="connsiteY42" fmla="*/ 1383030 h 1402080"/>
                        <a:gd name="connsiteX43" fmla="*/ 640080 w 1249680"/>
                        <a:gd name="connsiteY43" fmla="*/ 1402080 h 1402080"/>
                        <a:gd name="connsiteX44" fmla="*/ 556413 w 1249680"/>
                        <a:gd name="connsiteY44" fmla="*/ 1359218 h 1402080"/>
                        <a:gd name="connsiteX45" fmla="*/ 513551 w 1249680"/>
                        <a:gd name="connsiteY45" fmla="*/ 1311593 h 1402080"/>
                        <a:gd name="connsiteX46" fmla="*/ 449257 w 1249680"/>
                        <a:gd name="connsiteY46" fmla="*/ 1244918 h 1402080"/>
                        <a:gd name="connsiteX47" fmla="*/ 315907 w 1249680"/>
                        <a:gd name="connsiteY47" fmla="*/ 1109186 h 1402080"/>
                        <a:gd name="connsiteX48" fmla="*/ 134932 w 1249680"/>
                        <a:gd name="connsiteY48" fmla="*/ 928211 h 1402080"/>
                        <a:gd name="connsiteX49" fmla="*/ 108738 w 1249680"/>
                        <a:gd name="connsiteY49" fmla="*/ 897255 h 1402080"/>
                        <a:gd name="connsiteX50" fmla="*/ 111120 w 1249680"/>
                        <a:gd name="connsiteY50" fmla="*/ 840105 h 1402080"/>
                        <a:gd name="connsiteX51" fmla="*/ 92070 w 1249680"/>
                        <a:gd name="connsiteY51" fmla="*/ 835343 h 1402080"/>
                        <a:gd name="connsiteX52" fmla="*/ 80163 w 1249680"/>
                        <a:gd name="connsiteY52" fmla="*/ 906780 h 1402080"/>
                        <a:gd name="connsiteX53" fmla="*/ 58732 w 1249680"/>
                        <a:gd name="connsiteY53" fmla="*/ 911543 h 1402080"/>
                        <a:gd name="connsiteX54" fmla="*/ 70639 w 1249680"/>
                        <a:gd name="connsiteY54" fmla="*/ 825817 h 1402080"/>
                        <a:gd name="connsiteX55" fmla="*/ 122872 w 1249680"/>
                        <a:gd name="connsiteY55" fmla="*/ 819626 h 1402080"/>
                        <a:gd name="connsiteX56" fmla="*/ 125407 w 1249680"/>
                        <a:gd name="connsiteY56" fmla="*/ 799623 h 1402080"/>
                        <a:gd name="connsiteX57" fmla="*/ 78581 w 1249680"/>
                        <a:gd name="connsiteY57" fmla="*/ 799624 h 1402080"/>
                        <a:gd name="connsiteX58" fmla="*/ 82867 w 1249680"/>
                        <a:gd name="connsiteY58" fmla="*/ 761047 h 1402080"/>
                        <a:gd name="connsiteX59" fmla="*/ 142076 w 1249680"/>
                        <a:gd name="connsiteY59" fmla="*/ 742474 h 1402080"/>
                        <a:gd name="connsiteX60" fmla="*/ 130169 w 1249680"/>
                        <a:gd name="connsiteY60" fmla="*/ 716280 h 1402080"/>
                        <a:gd name="connsiteX61" fmla="*/ 48568 w 1249680"/>
                        <a:gd name="connsiteY61" fmla="*/ 756737 h 1402080"/>
                        <a:gd name="connsiteX62" fmla="*/ 29527 w 1249680"/>
                        <a:gd name="connsiteY62" fmla="*/ 718344 h 1402080"/>
                        <a:gd name="connsiteX63" fmla="*/ 104473 w 1249680"/>
                        <a:gd name="connsiteY63" fmla="*/ 693138 h 1402080"/>
                        <a:gd name="connsiteX64" fmla="*/ 77629 w 1249680"/>
                        <a:gd name="connsiteY64" fmla="*/ 617855 h 1402080"/>
                        <a:gd name="connsiteX65" fmla="*/ 39683 w 1249680"/>
                        <a:gd name="connsiteY65" fmla="*/ 611505 h 1402080"/>
                        <a:gd name="connsiteX66" fmla="*/ 0 w 1249680"/>
                        <a:gd name="connsiteY66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066800 w 1249680"/>
                        <a:gd name="connsiteY35" fmla="*/ 1402080 h 1402080"/>
                        <a:gd name="connsiteX36" fmla="*/ 998220 w 1249680"/>
                        <a:gd name="connsiteY36" fmla="*/ 1356360 h 1402080"/>
                        <a:gd name="connsiteX37" fmla="*/ 883920 w 1249680"/>
                        <a:gd name="connsiteY37" fmla="*/ 1333500 h 1402080"/>
                        <a:gd name="connsiteX38" fmla="*/ 876300 w 1249680"/>
                        <a:gd name="connsiteY38" fmla="*/ 1303020 h 1402080"/>
                        <a:gd name="connsiteX39" fmla="*/ 822960 w 1249680"/>
                        <a:gd name="connsiteY39" fmla="*/ 1341120 h 1402080"/>
                        <a:gd name="connsiteX40" fmla="*/ 746760 w 1249680"/>
                        <a:gd name="connsiteY40" fmla="*/ 1356360 h 1402080"/>
                        <a:gd name="connsiteX41" fmla="*/ 715957 w 1249680"/>
                        <a:gd name="connsiteY41" fmla="*/ 1366361 h 1402080"/>
                        <a:gd name="connsiteX42" fmla="*/ 675476 w 1249680"/>
                        <a:gd name="connsiteY42" fmla="*/ 1383030 h 1402080"/>
                        <a:gd name="connsiteX43" fmla="*/ 640080 w 1249680"/>
                        <a:gd name="connsiteY43" fmla="*/ 1402080 h 1402080"/>
                        <a:gd name="connsiteX44" fmla="*/ 599276 w 1249680"/>
                        <a:gd name="connsiteY44" fmla="*/ 1385411 h 1402080"/>
                        <a:gd name="connsiteX45" fmla="*/ 556413 w 1249680"/>
                        <a:gd name="connsiteY45" fmla="*/ 1359218 h 1402080"/>
                        <a:gd name="connsiteX46" fmla="*/ 513551 w 1249680"/>
                        <a:gd name="connsiteY46" fmla="*/ 1311593 h 1402080"/>
                        <a:gd name="connsiteX47" fmla="*/ 449257 w 1249680"/>
                        <a:gd name="connsiteY47" fmla="*/ 1244918 h 1402080"/>
                        <a:gd name="connsiteX48" fmla="*/ 315907 w 1249680"/>
                        <a:gd name="connsiteY48" fmla="*/ 1109186 h 1402080"/>
                        <a:gd name="connsiteX49" fmla="*/ 134932 w 1249680"/>
                        <a:gd name="connsiteY49" fmla="*/ 928211 h 1402080"/>
                        <a:gd name="connsiteX50" fmla="*/ 108738 w 1249680"/>
                        <a:gd name="connsiteY50" fmla="*/ 897255 h 1402080"/>
                        <a:gd name="connsiteX51" fmla="*/ 111120 w 1249680"/>
                        <a:gd name="connsiteY51" fmla="*/ 840105 h 1402080"/>
                        <a:gd name="connsiteX52" fmla="*/ 92070 w 1249680"/>
                        <a:gd name="connsiteY52" fmla="*/ 835343 h 1402080"/>
                        <a:gd name="connsiteX53" fmla="*/ 80163 w 1249680"/>
                        <a:gd name="connsiteY53" fmla="*/ 906780 h 1402080"/>
                        <a:gd name="connsiteX54" fmla="*/ 58732 w 1249680"/>
                        <a:gd name="connsiteY54" fmla="*/ 911543 h 1402080"/>
                        <a:gd name="connsiteX55" fmla="*/ 70639 w 1249680"/>
                        <a:gd name="connsiteY55" fmla="*/ 825817 h 1402080"/>
                        <a:gd name="connsiteX56" fmla="*/ 122872 w 1249680"/>
                        <a:gd name="connsiteY56" fmla="*/ 819626 h 1402080"/>
                        <a:gd name="connsiteX57" fmla="*/ 125407 w 1249680"/>
                        <a:gd name="connsiteY57" fmla="*/ 799623 h 1402080"/>
                        <a:gd name="connsiteX58" fmla="*/ 78581 w 1249680"/>
                        <a:gd name="connsiteY58" fmla="*/ 799624 h 1402080"/>
                        <a:gd name="connsiteX59" fmla="*/ 82867 w 1249680"/>
                        <a:gd name="connsiteY59" fmla="*/ 761047 h 1402080"/>
                        <a:gd name="connsiteX60" fmla="*/ 142076 w 1249680"/>
                        <a:gd name="connsiteY60" fmla="*/ 742474 h 1402080"/>
                        <a:gd name="connsiteX61" fmla="*/ 130169 w 1249680"/>
                        <a:gd name="connsiteY61" fmla="*/ 716280 h 1402080"/>
                        <a:gd name="connsiteX62" fmla="*/ 48568 w 1249680"/>
                        <a:gd name="connsiteY62" fmla="*/ 756737 h 1402080"/>
                        <a:gd name="connsiteX63" fmla="*/ 29527 w 1249680"/>
                        <a:gd name="connsiteY63" fmla="*/ 718344 h 1402080"/>
                        <a:gd name="connsiteX64" fmla="*/ 104473 w 1249680"/>
                        <a:gd name="connsiteY64" fmla="*/ 693138 h 1402080"/>
                        <a:gd name="connsiteX65" fmla="*/ 77629 w 1249680"/>
                        <a:gd name="connsiteY65" fmla="*/ 617855 h 1402080"/>
                        <a:gd name="connsiteX66" fmla="*/ 39683 w 1249680"/>
                        <a:gd name="connsiteY66" fmla="*/ 611505 h 1402080"/>
                        <a:gd name="connsiteX67" fmla="*/ 0 w 1249680"/>
                        <a:gd name="connsiteY67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883920 w 1249680"/>
                        <a:gd name="connsiteY38" fmla="*/ 1333500 h 1402080"/>
                        <a:gd name="connsiteX39" fmla="*/ 876300 w 1249680"/>
                        <a:gd name="connsiteY39" fmla="*/ 1303020 h 1402080"/>
                        <a:gd name="connsiteX40" fmla="*/ 822960 w 1249680"/>
                        <a:gd name="connsiteY40" fmla="*/ 1341120 h 1402080"/>
                        <a:gd name="connsiteX41" fmla="*/ 746760 w 1249680"/>
                        <a:gd name="connsiteY41" fmla="*/ 1356360 h 1402080"/>
                        <a:gd name="connsiteX42" fmla="*/ 715957 w 1249680"/>
                        <a:gd name="connsiteY42" fmla="*/ 1366361 h 1402080"/>
                        <a:gd name="connsiteX43" fmla="*/ 675476 w 1249680"/>
                        <a:gd name="connsiteY43" fmla="*/ 1383030 h 1402080"/>
                        <a:gd name="connsiteX44" fmla="*/ 640080 w 1249680"/>
                        <a:gd name="connsiteY44" fmla="*/ 1402080 h 1402080"/>
                        <a:gd name="connsiteX45" fmla="*/ 599276 w 1249680"/>
                        <a:gd name="connsiteY45" fmla="*/ 1385411 h 1402080"/>
                        <a:gd name="connsiteX46" fmla="*/ 556413 w 1249680"/>
                        <a:gd name="connsiteY46" fmla="*/ 1359218 h 1402080"/>
                        <a:gd name="connsiteX47" fmla="*/ 513551 w 1249680"/>
                        <a:gd name="connsiteY47" fmla="*/ 1311593 h 1402080"/>
                        <a:gd name="connsiteX48" fmla="*/ 449257 w 1249680"/>
                        <a:gd name="connsiteY48" fmla="*/ 1244918 h 1402080"/>
                        <a:gd name="connsiteX49" fmla="*/ 315907 w 1249680"/>
                        <a:gd name="connsiteY49" fmla="*/ 1109186 h 1402080"/>
                        <a:gd name="connsiteX50" fmla="*/ 134932 w 1249680"/>
                        <a:gd name="connsiteY50" fmla="*/ 928211 h 1402080"/>
                        <a:gd name="connsiteX51" fmla="*/ 108738 w 1249680"/>
                        <a:gd name="connsiteY51" fmla="*/ 897255 h 1402080"/>
                        <a:gd name="connsiteX52" fmla="*/ 111120 w 1249680"/>
                        <a:gd name="connsiteY52" fmla="*/ 840105 h 1402080"/>
                        <a:gd name="connsiteX53" fmla="*/ 92070 w 1249680"/>
                        <a:gd name="connsiteY53" fmla="*/ 835343 h 1402080"/>
                        <a:gd name="connsiteX54" fmla="*/ 80163 w 1249680"/>
                        <a:gd name="connsiteY54" fmla="*/ 906780 h 1402080"/>
                        <a:gd name="connsiteX55" fmla="*/ 58732 w 1249680"/>
                        <a:gd name="connsiteY55" fmla="*/ 911543 h 1402080"/>
                        <a:gd name="connsiteX56" fmla="*/ 70639 w 1249680"/>
                        <a:gd name="connsiteY56" fmla="*/ 825817 h 1402080"/>
                        <a:gd name="connsiteX57" fmla="*/ 122872 w 1249680"/>
                        <a:gd name="connsiteY57" fmla="*/ 819626 h 1402080"/>
                        <a:gd name="connsiteX58" fmla="*/ 125407 w 1249680"/>
                        <a:gd name="connsiteY58" fmla="*/ 799623 h 1402080"/>
                        <a:gd name="connsiteX59" fmla="*/ 78581 w 1249680"/>
                        <a:gd name="connsiteY59" fmla="*/ 799624 h 1402080"/>
                        <a:gd name="connsiteX60" fmla="*/ 82867 w 1249680"/>
                        <a:gd name="connsiteY60" fmla="*/ 761047 h 1402080"/>
                        <a:gd name="connsiteX61" fmla="*/ 142076 w 1249680"/>
                        <a:gd name="connsiteY61" fmla="*/ 742474 h 1402080"/>
                        <a:gd name="connsiteX62" fmla="*/ 130169 w 1249680"/>
                        <a:gd name="connsiteY62" fmla="*/ 716280 h 1402080"/>
                        <a:gd name="connsiteX63" fmla="*/ 48568 w 1249680"/>
                        <a:gd name="connsiteY63" fmla="*/ 756737 h 1402080"/>
                        <a:gd name="connsiteX64" fmla="*/ 29527 w 1249680"/>
                        <a:gd name="connsiteY64" fmla="*/ 718344 h 1402080"/>
                        <a:gd name="connsiteX65" fmla="*/ 104473 w 1249680"/>
                        <a:gd name="connsiteY65" fmla="*/ 693138 h 1402080"/>
                        <a:gd name="connsiteX66" fmla="*/ 77629 w 1249680"/>
                        <a:gd name="connsiteY66" fmla="*/ 617855 h 1402080"/>
                        <a:gd name="connsiteX67" fmla="*/ 39683 w 1249680"/>
                        <a:gd name="connsiteY67" fmla="*/ 611505 h 1402080"/>
                        <a:gd name="connsiteX68" fmla="*/ 0 w 1249680"/>
                        <a:gd name="connsiteY68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939795 w 1249680"/>
                        <a:gd name="connsiteY38" fmla="*/ 1344930 h 1402080"/>
                        <a:gd name="connsiteX39" fmla="*/ 883920 w 1249680"/>
                        <a:gd name="connsiteY39" fmla="*/ 1333500 h 1402080"/>
                        <a:gd name="connsiteX40" fmla="*/ 876300 w 1249680"/>
                        <a:gd name="connsiteY40" fmla="*/ 1303020 h 1402080"/>
                        <a:gd name="connsiteX41" fmla="*/ 822960 w 1249680"/>
                        <a:gd name="connsiteY41" fmla="*/ 1341120 h 1402080"/>
                        <a:gd name="connsiteX42" fmla="*/ 746760 w 1249680"/>
                        <a:gd name="connsiteY42" fmla="*/ 1356360 h 1402080"/>
                        <a:gd name="connsiteX43" fmla="*/ 715957 w 1249680"/>
                        <a:gd name="connsiteY43" fmla="*/ 1366361 h 1402080"/>
                        <a:gd name="connsiteX44" fmla="*/ 675476 w 1249680"/>
                        <a:gd name="connsiteY44" fmla="*/ 1383030 h 1402080"/>
                        <a:gd name="connsiteX45" fmla="*/ 640080 w 1249680"/>
                        <a:gd name="connsiteY45" fmla="*/ 1402080 h 1402080"/>
                        <a:gd name="connsiteX46" fmla="*/ 599276 w 1249680"/>
                        <a:gd name="connsiteY46" fmla="*/ 1385411 h 1402080"/>
                        <a:gd name="connsiteX47" fmla="*/ 556413 w 1249680"/>
                        <a:gd name="connsiteY47" fmla="*/ 1359218 h 1402080"/>
                        <a:gd name="connsiteX48" fmla="*/ 513551 w 1249680"/>
                        <a:gd name="connsiteY48" fmla="*/ 1311593 h 1402080"/>
                        <a:gd name="connsiteX49" fmla="*/ 449257 w 1249680"/>
                        <a:gd name="connsiteY49" fmla="*/ 1244918 h 1402080"/>
                        <a:gd name="connsiteX50" fmla="*/ 315907 w 1249680"/>
                        <a:gd name="connsiteY50" fmla="*/ 1109186 h 1402080"/>
                        <a:gd name="connsiteX51" fmla="*/ 134932 w 1249680"/>
                        <a:gd name="connsiteY51" fmla="*/ 928211 h 1402080"/>
                        <a:gd name="connsiteX52" fmla="*/ 108738 w 1249680"/>
                        <a:gd name="connsiteY52" fmla="*/ 897255 h 1402080"/>
                        <a:gd name="connsiteX53" fmla="*/ 111120 w 1249680"/>
                        <a:gd name="connsiteY53" fmla="*/ 840105 h 1402080"/>
                        <a:gd name="connsiteX54" fmla="*/ 92070 w 1249680"/>
                        <a:gd name="connsiteY54" fmla="*/ 835343 h 1402080"/>
                        <a:gd name="connsiteX55" fmla="*/ 80163 w 1249680"/>
                        <a:gd name="connsiteY55" fmla="*/ 906780 h 1402080"/>
                        <a:gd name="connsiteX56" fmla="*/ 58732 w 1249680"/>
                        <a:gd name="connsiteY56" fmla="*/ 911543 h 1402080"/>
                        <a:gd name="connsiteX57" fmla="*/ 70639 w 1249680"/>
                        <a:gd name="connsiteY57" fmla="*/ 825817 h 1402080"/>
                        <a:gd name="connsiteX58" fmla="*/ 122872 w 1249680"/>
                        <a:gd name="connsiteY58" fmla="*/ 819626 h 1402080"/>
                        <a:gd name="connsiteX59" fmla="*/ 125407 w 1249680"/>
                        <a:gd name="connsiteY59" fmla="*/ 799623 h 1402080"/>
                        <a:gd name="connsiteX60" fmla="*/ 78581 w 1249680"/>
                        <a:gd name="connsiteY60" fmla="*/ 799624 h 1402080"/>
                        <a:gd name="connsiteX61" fmla="*/ 82867 w 1249680"/>
                        <a:gd name="connsiteY61" fmla="*/ 761047 h 1402080"/>
                        <a:gd name="connsiteX62" fmla="*/ 142076 w 1249680"/>
                        <a:gd name="connsiteY62" fmla="*/ 742474 h 1402080"/>
                        <a:gd name="connsiteX63" fmla="*/ 130169 w 1249680"/>
                        <a:gd name="connsiteY63" fmla="*/ 716280 h 1402080"/>
                        <a:gd name="connsiteX64" fmla="*/ 48568 w 1249680"/>
                        <a:gd name="connsiteY64" fmla="*/ 756737 h 1402080"/>
                        <a:gd name="connsiteX65" fmla="*/ 29527 w 1249680"/>
                        <a:gd name="connsiteY65" fmla="*/ 718344 h 1402080"/>
                        <a:gd name="connsiteX66" fmla="*/ 104473 w 1249680"/>
                        <a:gd name="connsiteY66" fmla="*/ 693138 h 1402080"/>
                        <a:gd name="connsiteX67" fmla="*/ 77629 w 1249680"/>
                        <a:gd name="connsiteY67" fmla="*/ 617855 h 1402080"/>
                        <a:gd name="connsiteX68" fmla="*/ 39683 w 1249680"/>
                        <a:gd name="connsiteY68" fmla="*/ 611505 h 1402080"/>
                        <a:gd name="connsiteX69" fmla="*/ 0 w 1249680"/>
                        <a:gd name="connsiteY69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939795 w 1249680"/>
                        <a:gd name="connsiteY38" fmla="*/ 1344930 h 1402080"/>
                        <a:gd name="connsiteX39" fmla="*/ 883920 w 1249680"/>
                        <a:gd name="connsiteY39" fmla="*/ 1333500 h 1402080"/>
                        <a:gd name="connsiteX40" fmla="*/ 876300 w 1249680"/>
                        <a:gd name="connsiteY40" fmla="*/ 1303020 h 1402080"/>
                        <a:gd name="connsiteX41" fmla="*/ 822960 w 1249680"/>
                        <a:gd name="connsiteY41" fmla="*/ 1341120 h 1402080"/>
                        <a:gd name="connsiteX42" fmla="*/ 746760 w 1249680"/>
                        <a:gd name="connsiteY42" fmla="*/ 1356360 h 1402080"/>
                        <a:gd name="connsiteX43" fmla="*/ 715957 w 1249680"/>
                        <a:gd name="connsiteY43" fmla="*/ 1366361 h 1402080"/>
                        <a:gd name="connsiteX44" fmla="*/ 675476 w 1249680"/>
                        <a:gd name="connsiteY44" fmla="*/ 1383030 h 1402080"/>
                        <a:gd name="connsiteX45" fmla="*/ 640080 w 1249680"/>
                        <a:gd name="connsiteY45" fmla="*/ 1402080 h 1402080"/>
                        <a:gd name="connsiteX46" fmla="*/ 599276 w 1249680"/>
                        <a:gd name="connsiteY46" fmla="*/ 1385411 h 1402080"/>
                        <a:gd name="connsiteX47" fmla="*/ 556413 w 1249680"/>
                        <a:gd name="connsiteY47" fmla="*/ 1359218 h 1402080"/>
                        <a:gd name="connsiteX48" fmla="*/ 513551 w 1249680"/>
                        <a:gd name="connsiteY48" fmla="*/ 1311593 h 1402080"/>
                        <a:gd name="connsiteX49" fmla="*/ 449257 w 1249680"/>
                        <a:gd name="connsiteY49" fmla="*/ 1244918 h 1402080"/>
                        <a:gd name="connsiteX50" fmla="*/ 315907 w 1249680"/>
                        <a:gd name="connsiteY50" fmla="*/ 1109186 h 1402080"/>
                        <a:gd name="connsiteX51" fmla="*/ 130765 w 1249680"/>
                        <a:gd name="connsiteY51" fmla="*/ 864017 h 1402080"/>
                        <a:gd name="connsiteX52" fmla="*/ 108738 w 1249680"/>
                        <a:gd name="connsiteY52" fmla="*/ 897255 h 1402080"/>
                        <a:gd name="connsiteX53" fmla="*/ 111120 w 1249680"/>
                        <a:gd name="connsiteY53" fmla="*/ 840105 h 1402080"/>
                        <a:gd name="connsiteX54" fmla="*/ 92070 w 1249680"/>
                        <a:gd name="connsiteY54" fmla="*/ 835343 h 1402080"/>
                        <a:gd name="connsiteX55" fmla="*/ 80163 w 1249680"/>
                        <a:gd name="connsiteY55" fmla="*/ 906780 h 1402080"/>
                        <a:gd name="connsiteX56" fmla="*/ 58732 w 1249680"/>
                        <a:gd name="connsiteY56" fmla="*/ 911543 h 1402080"/>
                        <a:gd name="connsiteX57" fmla="*/ 70639 w 1249680"/>
                        <a:gd name="connsiteY57" fmla="*/ 825817 h 1402080"/>
                        <a:gd name="connsiteX58" fmla="*/ 122872 w 1249680"/>
                        <a:gd name="connsiteY58" fmla="*/ 819626 h 1402080"/>
                        <a:gd name="connsiteX59" fmla="*/ 125407 w 1249680"/>
                        <a:gd name="connsiteY59" fmla="*/ 799623 h 1402080"/>
                        <a:gd name="connsiteX60" fmla="*/ 78581 w 1249680"/>
                        <a:gd name="connsiteY60" fmla="*/ 799624 h 1402080"/>
                        <a:gd name="connsiteX61" fmla="*/ 82867 w 1249680"/>
                        <a:gd name="connsiteY61" fmla="*/ 761047 h 1402080"/>
                        <a:gd name="connsiteX62" fmla="*/ 142076 w 1249680"/>
                        <a:gd name="connsiteY62" fmla="*/ 742474 h 1402080"/>
                        <a:gd name="connsiteX63" fmla="*/ 130169 w 1249680"/>
                        <a:gd name="connsiteY63" fmla="*/ 716280 h 1402080"/>
                        <a:gd name="connsiteX64" fmla="*/ 48568 w 1249680"/>
                        <a:gd name="connsiteY64" fmla="*/ 756737 h 1402080"/>
                        <a:gd name="connsiteX65" fmla="*/ 29527 w 1249680"/>
                        <a:gd name="connsiteY65" fmla="*/ 718344 h 1402080"/>
                        <a:gd name="connsiteX66" fmla="*/ 104473 w 1249680"/>
                        <a:gd name="connsiteY66" fmla="*/ 693138 h 1402080"/>
                        <a:gd name="connsiteX67" fmla="*/ 77629 w 1249680"/>
                        <a:gd name="connsiteY67" fmla="*/ 617855 h 1402080"/>
                        <a:gd name="connsiteX68" fmla="*/ 39683 w 1249680"/>
                        <a:gd name="connsiteY68" fmla="*/ 611505 h 1402080"/>
                        <a:gd name="connsiteX69" fmla="*/ 0 w 1249680"/>
                        <a:gd name="connsiteY69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939795 w 1249680"/>
                        <a:gd name="connsiteY38" fmla="*/ 1344930 h 1402080"/>
                        <a:gd name="connsiteX39" fmla="*/ 883920 w 1249680"/>
                        <a:gd name="connsiteY39" fmla="*/ 1333500 h 1402080"/>
                        <a:gd name="connsiteX40" fmla="*/ 876300 w 1249680"/>
                        <a:gd name="connsiteY40" fmla="*/ 1303020 h 1402080"/>
                        <a:gd name="connsiteX41" fmla="*/ 822960 w 1249680"/>
                        <a:gd name="connsiteY41" fmla="*/ 1341120 h 1402080"/>
                        <a:gd name="connsiteX42" fmla="*/ 746760 w 1249680"/>
                        <a:gd name="connsiteY42" fmla="*/ 1356360 h 1402080"/>
                        <a:gd name="connsiteX43" fmla="*/ 715957 w 1249680"/>
                        <a:gd name="connsiteY43" fmla="*/ 1366361 h 1402080"/>
                        <a:gd name="connsiteX44" fmla="*/ 675476 w 1249680"/>
                        <a:gd name="connsiteY44" fmla="*/ 1383030 h 1402080"/>
                        <a:gd name="connsiteX45" fmla="*/ 640080 w 1249680"/>
                        <a:gd name="connsiteY45" fmla="*/ 1402080 h 1402080"/>
                        <a:gd name="connsiteX46" fmla="*/ 599276 w 1249680"/>
                        <a:gd name="connsiteY46" fmla="*/ 1385411 h 1402080"/>
                        <a:gd name="connsiteX47" fmla="*/ 556413 w 1249680"/>
                        <a:gd name="connsiteY47" fmla="*/ 1359218 h 1402080"/>
                        <a:gd name="connsiteX48" fmla="*/ 513551 w 1249680"/>
                        <a:gd name="connsiteY48" fmla="*/ 1311593 h 1402080"/>
                        <a:gd name="connsiteX49" fmla="*/ 449257 w 1249680"/>
                        <a:gd name="connsiteY49" fmla="*/ 1244918 h 1402080"/>
                        <a:gd name="connsiteX50" fmla="*/ 158745 w 1249680"/>
                        <a:gd name="connsiteY50" fmla="*/ 882967 h 1402080"/>
                        <a:gd name="connsiteX51" fmla="*/ 130765 w 1249680"/>
                        <a:gd name="connsiteY51" fmla="*/ 864017 h 1402080"/>
                        <a:gd name="connsiteX52" fmla="*/ 108738 w 1249680"/>
                        <a:gd name="connsiteY52" fmla="*/ 897255 h 1402080"/>
                        <a:gd name="connsiteX53" fmla="*/ 111120 w 1249680"/>
                        <a:gd name="connsiteY53" fmla="*/ 840105 h 1402080"/>
                        <a:gd name="connsiteX54" fmla="*/ 92070 w 1249680"/>
                        <a:gd name="connsiteY54" fmla="*/ 835343 h 1402080"/>
                        <a:gd name="connsiteX55" fmla="*/ 80163 w 1249680"/>
                        <a:gd name="connsiteY55" fmla="*/ 906780 h 1402080"/>
                        <a:gd name="connsiteX56" fmla="*/ 58732 w 1249680"/>
                        <a:gd name="connsiteY56" fmla="*/ 911543 h 1402080"/>
                        <a:gd name="connsiteX57" fmla="*/ 70639 w 1249680"/>
                        <a:gd name="connsiteY57" fmla="*/ 825817 h 1402080"/>
                        <a:gd name="connsiteX58" fmla="*/ 122872 w 1249680"/>
                        <a:gd name="connsiteY58" fmla="*/ 819626 h 1402080"/>
                        <a:gd name="connsiteX59" fmla="*/ 125407 w 1249680"/>
                        <a:gd name="connsiteY59" fmla="*/ 799623 h 1402080"/>
                        <a:gd name="connsiteX60" fmla="*/ 78581 w 1249680"/>
                        <a:gd name="connsiteY60" fmla="*/ 799624 h 1402080"/>
                        <a:gd name="connsiteX61" fmla="*/ 82867 w 1249680"/>
                        <a:gd name="connsiteY61" fmla="*/ 761047 h 1402080"/>
                        <a:gd name="connsiteX62" fmla="*/ 142076 w 1249680"/>
                        <a:gd name="connsiteY62" fmla="*/ 742474 h 1402080"/>
                        <a:gd name="connsiteX63" fmla="*/ 130169 w 1249680"/>
                        <a:gd name="connsiteY63" fmla="*/ 716280 h 1402080"/>
                        <a:gd name="connsiteX64" fmla="*/ 48568 w 1249680"/>
                        <a:gd name="connsiteY64" fmla="*/ 756737 h 1402080"/>
                        <a:gd name="connsiteX65" fmla="*/ 29527 w 1249680"/>
                        <a:gd name="connsiteY65" fmla="*/ 718344 h 1402080"/>
                        <a:gd name="connsiteX66" fmla="*/ 104473 w 1249680"/>
                        <a:gd name="connsiteY66" fmla="*/ 693138 h 1402080"/>
                        <a:gd name="connsiteX67" fmla="*/ 77629 w 1249680"/>
                        <a:gd name="connsiteY67" fmla="*/ 617855 h 1402080"/>
                        <a:gd name="connsiteX68" fmla="*/ 39683 w 1249680"/>
                        <a:gd name="connsiteY68" fmla="*/ 611505 h 1402080"/>
                        <a:gd name="connsiteX69" fmla="*/ 0 w 1249680"/>
                        <a:gd name="connsiteY69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939795 w 1249680"/>
                        <a:gd name="connsiteY38" fmla="*/ 1344930 h 1402080"/>
                        <a:gd name="connsiteX39" fmla="*/ 883920 w 1249680"/>
                        <a:gd name="connsiteY39" fmla="*/ 1333500 h 1402080"/>
                        <a:gd name="connsiteX40" fmla="*/ 876300 w 1249680"/>
                        <a:gd name="connsiteY40" fmla="*/ 1303020 h 1402080"/>
                        <a:gd name="connsiteX41" fmla="*/ 822960 w 1249680"/>
                        <a:gd name="connsiteY41" fmla="*/ 1341120 h 1402080"/>
                        <a:gd name="connsiteX42" fmla="*/ 746760 w 1249680"/>
                        <a:gd name="connsiteY42" fmla="*/ 1356360 h 1402080"/>
                        <a:gd name="connsiteX43" fmla="*/ 715957 w 1249680"/>
                        <a:gd name="connsiteY43" fmla="*/ 1366361 h 1402080"/>
                        <a:gd name="connsiteX44" fmla="*/ 675476 w 1249680"/>
                        <a:gd name="connsiteY44" fmla="*/ 1383030 h 1402080"/>
                        <a:gd name="connsiteX45" fmla="*/ 640080 w 1249680"/>
                        <a:gd name="connsiteY45" fmla="*/ 1402080 h 1402080"/>
                        <a:gd name="connsiteX46" fmla="*/ 599276 w 1249680"/>
                        <a:gd name="connsiteY46" fmla="*/ 1385411 h 1402080"/>
                        <a:gd name="connsiteX47" fmla="*/ 556413 w 1249680"/>
                        <a:gd name="connsiteY47" fmla="*/ 1359218 h 1402080"/>
                        <a:gd name="connsiteX48" fmla="*/ 513551 w 1249680"/>
                        <a:gd name="connsiteY48" fmla="*/ 1311593 h 1402080"/>
                        <a:gd name="connsiteX49" fmla="*/ 149220 w 1249680"/>
                        <a:gd name="connsiteY49" fmla="*/ 909162 h 1402080"/>
                        <a:gd name="connsiteX50" fmla="*/ 158745 w 1249680"/>
                        <a:gd name="connsiteY50" fmla="*/ 882967 h 1402080"/>
                        <a:gd name="connsiteX51" fmla="*/ 130765 w 1249680"/>
                        <a:gd name="connsiteY51" fmla="*/ 864017 h 1402080"/>
                        <a:gd name="connsiteX52" fmla="*/ 108738 w 1249680"/>
                        <a:gd name="connsiteY52" fmla="*/ 897255 h 1402080"/>
                        <a:gd name="connsiteX53" fmla="*/ 111120 w 1249680"/>
                        <a:gd name="connsiteY53" fmla="*/ 840105 h 1402080"/>
                        <a:gd name="connsiteX54" fmla="*/ 92070 w 1249680"/>
                        <a:gd name="connsiteY54" fmla="*/ 835343 h 1402080"/>
                        <a:gd name="connsiteX55" fmla="*/ 80163 w 1249680"/>
                        <a:gd name="connsiteY55" fmla="*/ 906780 h 1402080"/>
                        <a:gd name="connsiteX56" fmla="*/ 58732 w 1249680"/>
                        <a:gd name="connsiteY56" fmla="*/ 911543 h 1402080"/>
                        <a:gd name="connsiteX57" fmla="*/ 70639 w 1249680"/>
                        <a:gd name="connsiteY57" fmla="*/ 825817 h 1402080"/>
                        <a:gd name="connsiteX58" fmla="*/ 122872 w 1249680"/>
                        <a:gd name="connsiteY58" fmla="*/ 819626 h 1402080"/>
                        <a:gd name="connsiteX59" fmla="*/ 125407 w 1249680"/>
                        <a:gd name="connsiteY59" fmla="*/ 799623 h 1402080"/>
                        <a:gd name="connsiteX60" fmla="*/ 78581 w 1249680"/>
                        <a:gd name="connsiteY60" fmla="*/ 799624 h 1402080"/>
                        <a:gd name="connsiteX61" fmla="*/ 82867 w 1249680"/>
                        <a:gd name="connsiteY61" fmla="*/ 761047 h 1402080"/>
                        <a:gd name="connsiteX62" fmla="*/ 142076 w 1249680"/>
                        <a:gd name="connsiteY62" fmla="*/ 742474 h 1402080"/>
                        <a:gd name="connsiteX63" fmla="*/ 130169 w 1249680"/>
                        <a:gd name="connsiteY63" fmla="*/ 716280 h 1402080"/>
                        <a:gd name="connsiteX64" fmla="*/ 48568 w 1249680"/>
                        <a:gd name="connsiteY64" fmla="*/ 756737 h 1402080"/>
                        <a:gd name="connsiteX65" fmla="*/ 29527 w 1249680"/>
                        <a:gd name="connsiteY65" fmla="*/ 718344 h 1402080"/>
                        <a:gd name="connsiteX66" fmla="*/ 104473 w 1249680"/>
                        <a:gd name="connsiteY66" fmla="*/ 693138 h 1402080"/>
                        <a:gd name="connsiteX67" fmla="*/ 77629 w 1249680"/>
                        <a:gd name="connsiteY67" fmla="*/ 617855 h 1402080"/>
                        <a:gd name="connsiteX68" fmla="*/ 39683 w 1249680"/>
                        <a:gd name="connsiteY68" fmla="*/ 611505 h 1402080"/>
                        <a:gd name="connsiteX69" fmla="*/ 0 w 1249680"/>
                        <a:gd name="connsiteY69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939795 w 1249680"/>
                        <a:gd name="connsiteY38" fmla="*/ 1344930 h 1402080"/>
                        <a:gd name="connsiteX39" fmla="*/ 883920 w 1249680"/>
                        <a:gd name="connsiteY39" fmla="*/ 1333500 h 1402080"/>
                        <a:gd name="connsiteX40" fmla="*/ 876300 w 1249680"/>
                        <a:gd name="connsiteY40" fmla="*/ 1303020 h 1402080"/>
                        <a:gd name="connsiteX41" fmla="*/ 822960 w 1249680"/>
                        <a:gd name="connsiteY41" fmla="*/ 1341120 h 1402080"/>
                        <a:gd name="connsiteX42" fmla="*/ 746760 w 1249680"/>
                        <a:gd name="connsiteY42" fmla="*/ 1356360 h 1402080"/>
                        <a:gd name="connsiteX43" fmla="*/ 715957 w 1249680"/>
                        <a:gd name="connsiteY43" fmla="*/ 1366361 h 1402080"/>
                        <a:gd name="connsiteX44" fmla="*/ 675476 w 1249680"/>
                        <a:gd name="connsiteY44" fmla="*/ 1383030 h 1402080"/>
                        <a:gd name="connsiteX45" fmla="*/ 640080 w 1249680"/>
                        <a:gd name="connsiteY45" fmla="*/ 1402080 h 1402080"/>
                        <a:gd name="connsiteX46" fmla="*/ 599276 w 1249680"/>
                        <a:gd name="connsiteY46" fmla="*/ 1385411 h 1402080"/>
                        <a:gd name="connsiteX47" fmla="*/ 556413 w 1249680"/>
                        <a:gd name="connsiteY47" fmla="*/ 1359218 h 1402080"/>
                        <a:gd name="connsiteX48" fmla="*/ 258758 w 1249680"/>
                        <a:gd name="connsiteY48" fmla="*/ 961549 h 1402080"/>
                        <a:gd name="connsiteX49" fmla="*/ 149220 w 1249680"/>
                        <a:gd name="connsiteY49" fmla="*/ 909162 h 1402080"/>
                        <a:gd name="connsiteX50" fmla="*/ 158745 w 1249680"/>
                        <a:gd name="connsiteY50" fmla="*/ 882967 h 1402080"/>
                        <a:gd name="connsiteX51" fmla="*/ 130765 w 1249680"/>
                        <a:gd name="connsiteY51" fmla="*/ 864017 h 1402080"/>
                        <a:gd name="connsiteX52" fmla="*/ 108738 w 1249680"/>
                        <a:gd name="connsiteY52" fmla="*/ 897255 h 1402080"/>
                        <a:gd name="connsiteX53" fmla="*/ 111120 w 1249680"/>
                        <a:gd name="connsiteY53" fmla="*/ 840105 h 1402080"/>
                        <a:gd name="connsiteX54" fmla="*/ 92070 w 1249680"/>
                        <a:gd name="connsiteY54" fmla="*/ 835343 h 1402080"/>
                        <a:gd name="connsiteX55" fmla="*/ 80163 w 1249680"/>
                        <a:gd name="connsiteY55" fmla="*/ 906780 h 1402080"/>
                        <a:gd name="connsiteX56" fmla="*/ 58732 w 1249680"/>
                        <a:gd name="connsiteY56" fmla="*/ 911543 h 1402080"/>
                        <a:gd name="connsiteX57" fmla="*/ 70639 w 1249680"/>
                        <a:gd name="connsiteY57" fmla="*/ 825817 h 1402080"/>
                        <a:gd name="connsiteX58" fmla="*/ 122872 w 1249680"/>
                        <a:gd name="connsiteY58" fmla="*/ 819626 h 1402080"/>
                        <a:gd name="connsiteX59" fmla="*/ 125407 w 1249680"/>
                        <a:gd name="connsiteY59" fmla="*/ 799623 h 1402080"/>
                        <a:gd name="connsiteX60" fmla="*/ 78581 w 1249680"/>
                        <a:gd name="connsiteY60" fmla="*/ 799624 h 1402080"/>
                        <a:gd name="connsiteX61" fmla="*/ 82867 w 1249680"/>
                        <a:gd name="connsiteY61" fmla="*/ 761047 h 1402080"/>
                        <a:gd name="connsiteX62" fmla="*/ 142076 w 1249680"/>
                        <a:gd name="connsiteY62" fmla="*/ 742474 h 1402080"/>
                        <a:gd name="connsiteX63" fmla="*/ 130169 w 1249680"/>
                        <a:gd name="connsiteY63" fmla="*/ 716280 h 1402080"/>
                        <a:gd name="connsiteX64" fmla="*/ 48568 w 1249680"/>
                        <a:gd name="connsiteY64" fmla="*/ 756737 h 1402080"/>
                        <a:gd name="connsiteX65" fmla="*/ 29527 w 1249680"/>
                        <a:gd name="connsiteY65" fmla="*/ 718344 h 1402080"/>
                        <a:gd name="connsiteX66" fmla="*/ 104473 w 1249680"/>
                        <a:gd name="connsiteY66" fmla="*/ 693138 h 1402080"/>
                        <a:gd name="connsiteX67" fmla="*/ 77629 w 1249680"/>
                        <a:gd name="connsiteY67" fmla="*/ 617855 h 1402080"/>
                        <a:gd name="connsiteX68" fmla="*/ 39683 w 1249680"/>
                        <a:gd name="connsiteY68" fmla="*/ 611505 h 1402080"/>
                        <a:gd name="connsiteX69" fmla="*/ 0 w 1249680"/>
                        <a:gd name="connsiteY69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939795 w 1249680"/>
                        <a:gd name="connsiteY38" fmla="*/ 1344930 h 1402080"/>
                        <a:gd name="connsiteX39" fmla="*/ 883920 w 1249680"/>
                        <a:gd name="connsiteY39" fmla="*/ 1333500 h 1402080"/>
                        <a:gd name="connsiteX40" fmla="*/ 876300 w 1249680"/>
                        <a:gd name="connsiteY40" fmla="*/ 1303020 h 1402080"/>
                        <a:gd name="connsiteX41" fmla="*/ 822960 w 1249680"/>
                        <a:gd name="connsiteY41" fmla="*/ 1341120 h 1402080"/>
                        <a:gd name="connsiteX42" fmla="*/ 746760 w 1249680"/>
                        <a:gd name="connsiteY42" fmla="*/ 1356360 h 1402080"/>
                        <a:gd name="connsiteX43" fmla="*/ 715957 w 1249680"/>
                        <a:gd name="connsiteY43" fmla="*/ 1366361 h 1402080"/>
                        <a:gd name="connsiteX44" fmla="*/ 675476 w 1249680"/>
                        <a:gd name="connsiteY44" fmla="*/ 1383030 h 1402080"/>
                        <a:gd name="connsiteX45" fmla="*/ 640080 w 1249680"/>
                        <a:gd name="connsiteY45" fmla="*/ 1402080 h 1402080"/>
                        <a:gd name="connsiteX46" fmla="*/ 599276 w 1249680"/>
                        <a:gd name="connsiteY46" fmla="*/ 1385411 h 1402080"/>
                        <a:gd name="connsiteX47" fmla="*/ 294476 w 1249680"/>
                        <a:gd name="connsiteY47" fmla="*/ 944880 h 1402080"/>
                        <a:gd name="connsiteX48" fmla="*/ 258758 w 1249680"/>
                        <a:gd name="connsiteY48" fmla="*/ 961549 h 1402080"/>
                        <a:gd name="connsiteX49" fmla="*/ 149220 w 1249680"/>
                        <a:gd name="connsiteY49" fmla="*/ 909162 h 1402080"/>
                        <a:gd name="connsiteX50" fmla="*/ 158745 w 1249680"/>
                        <a:gd name="connsiteY50" fmla="*/ 882967 h 1402080"/>
                        <a:gd name="connsiteX51" fmla="*/ 130765 w 1249680"/>
                        <a:gd name="connsiteY51" fmla="*/ 864017 h 1402080"/>
                        <a:gd name="connsiteX52" fmla="*/ 108738 w 1249680"/>
                        <a:gd name="connsiteY52" fmla="*/ 897255 h 1402080"/>
                        <a:gd name="connsiteX53" fmla="*/ 111120 w 1249680"/>
                        <a:gd name="connsiteY53" fmla="*/ 840105 h 1402080"/>
                        <a:gd name="connsiteX54" fmla="*/ 92070 w 1249680"/>
                        <a:gd name="connsiteY54" fmla="*/ 835343 h 1402080"/>
                        <a:gd name="connsiteX55" fmla="*/ 80163 w 1249680"/>
                        <a:gd name="connsiteY55" fmla="*/ 906780 h 1402080"/>
                        <a:gd name="connsiteX56" fmla="*/ 58732 w 1249680"/>
                        <a:gd name="connsiteY56" fmla="*/ 911543 h 1402080"/>
                        <a:gd name="connsiteX57" fmla="*/ 70639 w 1249680"/>
                        <a:gd name="connsiteY57" fmla="*/ 825817 h 1402080"/>
                        <a:gd name="connsiteX58" fmla="*/ 122872 w 1249680"/>
                        <a:gd name="connsiteY58" fmla="*/ 819626 h 1402080"/>
                        <a:gd name="connsiteX59" fmla="*/ 125407 w 1249680"/>
                        <a:gd name="connsiteY59" fmla="*/ 799623 h 1402080"/>
                        <a:gd name="connsiteX60" fmla="*/ 78581 w 1249680"/>
                        <a:gd name="connsiteY60" fmla="*/ 799624 h 1402080"/>
                        <a:gd name="connsiteX61" fmla="*/ 82867 w 1249680"/>
                        <a:gd name="connsiteY61" fmla="*/ 761047 h 1402080"/>
                        <a:gd name="connsiteX62" fmla="*/ 142076 w 1249680"/>
                        <a:gd name="connsiteY62" fmla="*/ 742474 h 1402080"/>
                        <a:gd name="connsiteX63" fmla="*/ 130169 w 1249680"/>
                        <a:gd name="connsiteY63" fmla="*/ 716280 h 1402080"/>
                        <a:gd name="connsiteX64" fmla="*/ 48568 w 1249680"/>
                        <a:gd name="connsiteY64" fmla="*/ 756737 h 1402080"/>
                        <a:gd name="connsiteX65" fmla="*/ 29527 w 1249680"/>
                        <a:gd name="connsiteY65" fmla="*/ 718344 h 1402080"/>
                        <a:gd name="connsiteX66" fmla="*/ 104473 w 1249680"/>
                        <a:gd name="connsiteY66" fmla="*/ 693138 h 1402080"/>
                        <a:gd name="connsiteX67" fmla="*/ 77629 w 1249680"/>
                        <a:gd name="connsiteY67" fmla="*/ 617855 h 1402080"/>
                        <a:gd name="connsiteX68" fmla="*/ 39683 w 1249680"/>
                        <a:gd name="connsiteY68" fmla="*/ 611505 h 1402080"/>
                        <a:gd name="connsiteX69" fmla="*/ 0 w 1249680"/>
                        <a:gd name="connsiteY69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939795 w 1249680"/>
                        <a:gd name="connsiteY38" fmla="*/ 1344930 h 1402080"/>
                        <a:gd name="connsiteX39" fmla="*/ 883920 w 1249680"/>
                        <a:gd name="connsiteY39" fmla="*/ 1333500 h 1402080"/>
                        <a:gd name="connsiteX40" fmla="*/ 876300 w 1249680"/>
                        <a:gd name="connsiteY40" fmla="*/ 1303020 h 1402080"/>
                        <a:gd name="connsiteX41" fmla="*/ 822960 w 1249680"/>
                        <a:gd name="connsiteY41" fmla="*/ 1341120 h 1402080"/>
                        <a:gd name="connsiteX42" fmla="*/ 746760 w 1249680"/>
                        <a:gd name="connsiteY42" fmla="*/ 1356360 h 1402080"/>
                        <a:gd name="connsiteX43" fmla="*/ 715957 w 1249680"/>
                        <a:gd name="connsiteY43" fmla="*/ 1366361 h 1402080"/>
                        <a:gd name="connsiteX44" fmla="*/ 675476 w 1249680"/>
                        <a:gd name="connsiteY44" fmla="*/ 1383030 h 1402080"/>
                        <a:gd name="connsiteX45" fmla="*/ 640080 w 1249680"/>
                        <a:gd name="connsiteY45" fmla="*/ 1402080 h 1402080"/>
                        <a:gd name="connsiteX46" fmla="*/ 323051 w 1249680"/>
                        <a:gd name="connsiteY46" fmla="*/ 1078230 h 1402080"/>
                        <a:gd name="connsiteX47" fmla="*/ 294476 w 1249680"/>
                        <a:gd name="connsiteY47" fmla="*/ 944880 h 1402080"/>
                        <a:gd name="connsiteX48" fmla="*/ 258758 w 1249680"/>
                        <a:gd name="connsiteY48" fmla="*/ 961549 h 1402080"/>
                        <a:gd name="connsiteX49" fmla="*/ 149220 w 1249680"/>
                        <a:gd name="connsiteY49" fmla="*/ 909162 h 1402080"/>
                        <a:gd name="connsiteX50" fmla="*/ 158745 w 1249680"/>
                        <a:gd name="connsiteY50" fmla="*/ 882967 h 1402080"/>
                        <a:gd name="connsiteX51" fmla="*/ 130765 w 1249680"/>
                        <a:gd name="connsiteY51" fmla="*/ 864017 h 1402080"/>
                        <a:gd name="connsiteX52" fmla="*/ 108738 w 1249680"/>
                        <a:gd name="connsiteY52" fmla="*/ 897255 h 1402080"/>
                        <a:gd name="connsiteX53" fmla="*/ 111120 w 1249680"/>
                        <a:gd name="connsiteY53" fmla="*/ 840105 h 1402080"/>
                        <a:gd name="connsiteX54" fmla="*/ 92070 w 1249680"/>
                        <a:gd name="connsiteY54" fmla="*/ 835343 h 1402080"/>
                        <a:gd name="connsiteX55" fmla="*/ 80163 w 1249680"/>
                        <a:gd name="connsiteY55" fmla="*/ 906780 h 1402080"/>
                        <a:gd name="connsiteX56" fmla="*/ 58732 w 1249680"/>
                        <a:gd name="connsiteY56" fmla="*/ 911543 h 1402080"/>
                        <a:gd name="connsiteX57" fmla="*/ 70639 w 1249680"/>
                        <a:gd name="connsiteY57" fmla="*/ 825817 h 1402080"/>
                        <a:gd name="connsiteX58" fmla="*/ 122872 w 1249680"/>
                        <a:gd name="connsiteY58" fmla="*/ 819626 h 1402080"/>
                        <a:gd name="connsiteX59" fmla="*/ 125407 w 1249680"/>
                        <a:gd name="connsiteY59" fmla="*/ 799623 h 1402080"/>
                        <a:gd name="connsiteX60" fmla="*/ 78581 w 1249680"/>
                        <a:gd name="connsiteY60" fmla="*/ 799624 h 1402080"/>
                        <a:gd name="connsiteX61" fmla="*/ 82867 w 1249680"/>
                        <a:gd name="connsiteY61" fmla="*/ 761047 h 1402080"/>
                        <a:gd name="connsiteX62" fmla="*/ 142076 w 1249680"/>
                        <a:gd name="connsiteY62" fmla="*/ 742474 h 1402080"/>
                        <a:gd name="connsiteX63" fmla="*/ 130169 w 1249680"/>
                        <a:gd name="connsiteY63" fmla="*/ 716280 h 1402080"/>
                        <a:gd name="connsiteX64" fmla="*/ 48568 w 1249680"/>
                        <a:gd name="connsiteY64" fmla="*/ 756737 h 1402080"/>
                        <a:gd name="connsiteX65" fmla="*/ 29527 w 1249680"/>
                        <a:gd name="connsiteY65" fmla="*/ 718344 h 1402080"/>
                        <a:gd name="connsiteX66" fmla="*/ 104473 w 1249680"/>
                        <a:gd name="connsiteY66" fmla="*/ 693138 h 1402080"/>
                        <a:gd name="connsiteX67" fmla="*/ 77629 w 1249680"/>
                        <a:gd name="connsiteY67" fmla="*/ 617855 h 1402080"/>
                        <a:gd name="connsiteX68" fmla="*/ 39683 w 1249680"/>
                        <a:gd name="connsiteY68" fmla="*/ 611505 h 1402080"/>
                        <a:gd name="connsiteX69" fmla="*/ 0 w 1249680"/>
                        <a:gd name="connsiteY69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939795 w 1249680"/>
                        <a:gd name="connsiteY38" fmla="*/ 1344930 h 1402080"/>
                        <a:gd name="connsiteX39" fmla="*/ 883920 w 1249680"/>
                        <a:gd name="connsiteY39" fmla="*/ 1333500 h 1402080"/>
                        <a:gd name="connsiteX40" fmla="*/ 876300 w 1249680"/>
                        <a:gd name="connsiteY40" fmla="*/ 1303020 h 1402080"/>
                        <a:gd name="connsiteX41" fmla="*/ 822960 w 1249680"/>
                        <a:gd name="connsiteY41" fmla="*/ 1341120 h 1402080"/>
                        <a:gd name="connsiteX42" fmla="*/ 746760 w 1249680"/>
                        <a:gd name="connsiteY42" fmla="*/ 1356360 h 1402080"/>
                        <a:gd name="connsiteX43" fmla="*/ 715957 w 1249680"/>
                        <a:gd name="connsiteY43" fmla="*/ 1366361 h 1402080"/>
                        <a:gd name="connsiteX44" fmla="*/ 675476 w 1249680"/>
                        <a:gd name="connsiteY44" fmla="*/ 1383030 h 1402080"/>
                        <a:gd name="connsiteX45" fmla="*/ 292417 w 1249680"/>
                        <a:gd name="connsiteY45" fmla="*/ 1068705 h 1402080"/>
                        <a:gd name="connsiteX46" fmla="*/ 323051 w 1249680"/>
                        <a:gd name="connsiteY46" fmla="*/ 1078230 h 1402080"/>
                        <a:gd name="connsiteX47" fmla="*/ 294476 w 1249680"/>
                        <a:gd name="connsiteY47" fmla="*/ 944880 h 1402080"/>
                        <a:gd name="connsiteX48" fmla="*/ 258758 w 1249680"/>
                        <a:gd name="connsiteY48" fmla="*/ 961549 h 1402080"/>
                        <a:gd name="connsiteX49" fmla="*/ 149220 w 1249680"/>
                        <a:gd name="connsiteY49" fmla="*/ 909162 h 1402080"/>
                        <a:gd name="connsiteX50" fmla="*/ 158745 w 1249680"/>
                        <a:gd name="connsiteY50" fmla="*/ 882967 h 1402080"/>
                        <a:gd name="connsiteX51" fmla="*/ 130765 w 1249680"/>
                        <a:gd name="connsiteY51" fmla="*/ 864017 h 1402080"/>
                        <a:gd name="connsiteX52" fmla="*/ 108738 w 1249680"/>
                        <a:gd name="connsiteY52" fmla="*/ 897255 h 1402080"/>
                        <a:gd name="connsiteX53" fmla="*/ 111120 w 1249680"/>
                        <a:gd name="connsiteY53" fmla="*/ 840105 h 1402080"/>
                        <a:gd name="connsiteX54" fmla="*/ 92070 w 1249680"/>
                        <a:gd name="connsiteY54" fmla="*/ 835343 h 1402080"/>
                        <a:gd name="connsiteX55" fmla="*/ 80163 w 1249680"/>
                        <a:gd name="connsiteY55" fmla="*/ 906780 h 1402080"/>
                        <a:gd name="connsiteX56" fmla="*/ 58732 w 1249680"/>
                        <a:gd name="connsiteY56" fmla="*/ 911543 h 1402080"/>
                        <a:gd name="connsiteX57" fmla="*/ 70639 w 1249680"/>
                        <a:gd name="connsiteY57" fmla="*/ 825817 h 1402080"/>
                        <a:gd name="connsiteX58" fmla="*/ 122872 w 1249680"/>
                        <a:gd name="connsiteY58" fmla="*/ 819626 h 1402080"/>
                        <a:gd name="connsiteX59" fmla="*/ 125407 w 1249680"/>
                        <a:gd name="connsiteY59" fmla="*/ 799623 h 1402080"/>
                        <a:gd name="connsiteX60" fmla="*/ 78581 w 1249680"/>
                        <a:gd name="connsiteY60" fmla="*/ 799624 h 1402080"/>
                        <a:gd name="connsiteX61" fmla="*/ 82867 w 1249680"/>
                        <a:gd name="connsiteY61" fmla="*/ 761047 h 1402080"/>
                        <a:gd name="connsiteX62" fmla="*/ 142076 w 1249680"/>
                        <a:gd name="connsiteY62" fmla="*/ 742474 h 1402080"/>
                        <a:gd name="connsiteX63" fmla="*/ 130169 w 1249680"/>
                        <a:gd name="connsiteY63" fmla="*/ 716280 h 1402080"/>
                        <a:gd name="connsiteX64" fmla="*/ 48568 w 1249680"/>
                        <a:gd name="connsiteY64" fmla="*/ 756737 h 1402080"/>
                        <a:gd name="connsiteX65" fmla="*/ 29527 w 1249680"/>
                        <a:gd name="connsiteY65" fmla="*/ 718344 h 1402080"/>
                        <a:gd name="connsiteX66" fmla="*/ 104473 w 1249680"/>
                        <a:gd name="connsiteY66" fmla="*/ 693138 h 1402080"/>
                        <a:gd name="connsiteX67" fmla="*/ 77629 w 1249680"/>
                        <a:gd name="connsiteY67" fmla="*/ 617855 h 1402080"/>
                        <a:gd name="connsiteX68" fmla="*/ 39683 w 1249680"/>
                        <a:gd name="connsiteY68" fmla="*/ 611505 h 1402080"/>
                        <a:gd name="connsiteX69" fmla="*/ 0 w 1249680"/>
                        <a:gd name="connsiteY69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939795 w 1249680"/>
                        <a:gd name="connsiteY38" fmla="*/ 1344930 h 1402080"/>
                        <a:gd name="connsiteX39" fmla="*/ 883920 w 1249680"/>
                        <a:gd name="connsiteY39" fmla="*/ 1333500 h 1402080"/>
                        <a:gd name="connsiteX40" fmla="*/ 876300 w 1249680"/>
                        <a:gd name="connsiteY40" fmla="*/ 1303020 h 1402080"/>
                        <a:gd name="connsiteX41" fmla="*/ 822960 w 1249680"/>
                        <a:gd name="connsiteY41" fmla="*/ 1341120 h 1402080"/>
                        <a:gd name="connsiteX42" fmla="*/ 746760 w 1249680"/>
                        <a:gd name="connsiteY42" fmla="*/ 1356360 h 1402080"/>
                        <a:gd name="connsiteX43" fmla="*/ 715957 w 1249680"/>
                        <a:gd name="connsiteY43" fmla="*/ 1366361 h 1402080"/>
                        <a:gd name="connsiteX44" fmla="*/ 277807 w 1249680"/>
                        <a:gd name="connsiteY44" fmla="*/ 1190149 h 1402080"/>
                        <a:gd name="connsiteX45" fmla="*/ 292417 w 1249680"/>
                        <a:gd name="connsiteY45" fmla="*/ 1068705 h 1402080"/>
                        <a:gd name="connsiteX46" fmla="*/ 323051 w 1249680"/>
                        <a:gd name="connsiteY46" fmla="*/ 1078230 h 1402080"/>
                        <a:gd name="connsiteX47" fmla="*/ 294476 w 1249680"/>
                        <a:gd name="connsiteY47" fmla="*/ 944880 h 1402080"/>
                        <a:gd name="connsiteX48" fmla="*/ 258758 w 1249680"/>
                        <a:gd name="connsiteY48" fmla="*/ 961549 h 1402080"/>
                        <a:gd name="connsiteX49" fmla="*/ 149220 w 1249680"/>
                        <a:gd name="connsiteY49" fmla="*/ 909162 h 1402080"/>
                        <a:gd name="connsiteX50" fmla="*/ 158745 w 1249680"/>
                        <a:gd name="connsiteY50" fmla="*/ 882967 h 1402080"/>
                        <a:gd name="connsiteX51" fmla="*/ 130765 w 1249680"/>
                        <a:gd name="connsiteY51" fmla="*/ 864017 h 1402080"/>
                        <a:gd name="connsiteX52" fmla="*/ 108738 w 1249680"/>
                        <a:gd name="connsiteY52" fmla="*/ 897255 h 1402080"/>
                        <a:gd name="connsiteX53" fmla="*/ 111120 w 1249680"/>
                        <a:gd name="connsiteY53" fmla="*/ 840105 h 1402080"/>
                        <a:gd name="connsiteX54" fmla="*/ 92070 w 1249680"/>
                        <a:gd name="connsiteY54" fmla="*/ 835343 h 1402080"/>
                        <a:gd name="connsiteX55" fmla="*/ 80163 w 1249680"/>
                        <a:gd name="connsiteY55" fmla="*/ 906780 h 1402080"/>
                        <a:gd name="connsiteX56" fmla="*/ 58732 w 1249680"/>
                        <a:gd name="connsiteY56" fmla="*/ 911543 h 1402080"/>
                        <a:gd name="connsiteX57" fmla="*/ 70639 w 1249680"/>
                        <a:gd name="connsiteY57" fmla="*/ 825817 h 1402080"/>
                        <a:gd name="connsiteX58" fmla="*/ 122872 w 1249680"/>
                        <a:gd name="connsiteY58" fmla="*/ 819626 h 1402080"/>
                        <a:gd name="connsiteX59" fmla="*/ 125407 w 1249680"/>
                        <a:gd name="connsiteY59" fmla="*/ 799623 h 1402080"/>
                        <a:gd name="connsiteX60" fmla="*/ 78581 w 1249680"/>
                        <a:gd name="connsiteY60" fmla="*/ 799624 h 1402080"/>
                        <a:gd name="connsiteX61" fmla="*/ 82867 w 1249680"/>
                        <a:gd name="connsiteY61" fmla="*/ 761047 h 1402080"/>
                        <a:gd name="connsiteX62" fmla="*/ 142076 w 1249680"/>
                        <a:gd name="connsiteY62" fmla="*/ 742474 h 1402080"/>
                        <a:gd name="connsiteX63" fmla="*/ 130169 w 1249680"/>
                        <a:gd name="connsiteY63" fmla="*/ 716280 h 1402080"/>
                        <a:gd name="connsiteX64" fmla="*/ 48568 w 1249680"/>
                        <a:gd name="connsiteY64" fmla="*/ 756737 h 1402080"/>
                        <a:gd name="connsiteX65" fmla="*/ 29527 w 1249680"/>
                        <a:gd name="connsiteY65" fmla="*/ 718344 h 1402080"/>
                        <a:gd name="connsiteX66" fmla="*/ 104473 w 1249680"/>
                        <a:gd name="connsiteY66" fmla="*/ 693138 h 1402080"/>
                        <a:gd name="connsiteX67" fmla="*/ 77629 w 1249680"/>
                        <a:gd name="connsiteY67" fmla="*/ 617855 h 1402080"/>
                        <a:gd name="connsiteX68" fmla="*/ 39683 w 1249680"/>
                        <a:gd name="connsiteY68" fmla="*/ 611505 h 1402080"/>
                        <a:gd name="connsiteX69" fmla="*/ 0 w 1249680"/>
                        <a:gd name="connsiteY69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939795 w 1249680"/>
                        <a:gd name="connsiteY38" fmla="*/ 1344930 h 1402080"/>
                        <a:gd name="connsiteX39" fmla="*/ 883920 w 1249680"/>
                        <a:gd name="connsiteY39" fmla="*/ 1333500 h 1402080"/>
                        <a:gd name="connsiteX40" fmla="*/ 876300 w 1249680"/>
                        <a:gd name="connsiteY40" fmla="*/ 1303020 h 1402080"/>
                        <a:gd name="connsiteX41" fmla="*/ 822960 w 1249680"/>
                        <a:gd name="connsiteY41" fmla="*/ 1341120 h 1402080"/>
                        <a:gd name="connsiteX42" fmla="*/ 746760 w 1249680"/>
                        <a:gd name="connsiteY42" fmla="*/ 1356360 h 1402080"/>
                        <a:gd name="connsiteX43" fmla="*/ 249232 w 1249680"/>
                        <a:gd name="connsiteY43" fmla="*/ 1180623 h 1402080"/>
                        <a:gd name="connsiteX44" fmla="*/ 277807 w 1249680"/>
                        <a:gd name="connsiteY44" fmla="*/ 1190149 h 1402080"/>
                        <a:gd name="connsiteX45" fmla="*/ 292417 w 1249680"/>
                        <a:gd name="connsiteY45" fmla="*/ 1068705 h 1402080"/>
                        <a:gd name="connsiteX46" fmla="*/ 323051 w 1249680"/>
                        <a:gd name="connsiteY46" fmla="*/ 1078230 h 1402080"/>
                        <a:gd name="connsiteX47" fmla="*/ 294476 w 1249680"/>
                        <a:gd name="connsiteY47" fmla="*/ 944880 h 1402080"/>
                        <a:gd name="connsiteX48" fmla="*/ 258758 w 1249680"/>
                        <a:gd name="connsiteY48" fmla="*/ 961549 h 1402080"/>
                        <a:gd name="connsiteX49" fmla="*/ 149220 w 1249680"/>
                        <a:gd name="connsiteY49" fmla="*/ 909162 h 1402080"/>
                        <a:gd name="connsiteX50" fmla="*/ 158745 w 1249680"/>
                        <a:gd name="connsiteY50" fmla="*/ 882967 h 1402080"/>
                        <a:gd name="connsiteX51" fmla="*/ 130765 w 1249680"/>
                        <a:gd name="connsiteY51" fmla="*/ 864017 h 1402080"/>
                        <a:gd name="connsiteX52" fmla="*/ 108738 w 1249680"/>
                        <a:gd name="connsiteY52" fmla="*/ 897255 h 1402080"/>
                        <a:gd name="connsiteX53" fmla="*/ 111120 w 1249680"/>
                        <a:gd name="connsiteY53" fmla="*/ 840105 h 1402080"/>
                        <a:gd name="connsiteX54" fmla="*/ 92070 w 1249680"/>
                        <a:gd name="connsiteY54" fmla="*/ 835343 h 1402080"/>
                        <a:gd name="connsiteX55" fmla="*/ 80163 w 1249680"/>
                        <a:gd name="connsiteY55" fmla="*/ 906780 h 1402080"/>
                        <a:gd name="connsiteX56" fmla="*/ 58732 w 1249680"/>
                        <a:gd name="connsiteY56" fmla="*/ 911543 h 1402080"/>
                        <a:gd name="connsiteX57" fmla="*/ 70639 w 1249680"/>
                        <a:gd name="connsiteY57" fmla="*/ 825817 h 1402080"/>
                        <a:gd name="connsiteX58" fmla="*/ 122872 w 1249680"/>
                        <a:gd name="connsiteY58" fmla="*/ 819626 h 1402080"/>
                        <a:gd name="connsiteX59" fmla="*/ 125407 w 1249680"/>
                        <a:gd name="connsiteY59" fmla="*/ 799623 h 1402080"/>
                        <a:gd name="connsiteX60" fmla="*/ 78581 w 1249680"/>
                        <a:gd name="connsiteY60" fmla="*/ 799624 h 1402080"/>
                        <a:gd name="connsiteX61" fmla="*/ 82867 w 1249680"/>
                        <a:gd name="connsiteY61" fmla="*/ 761047 h 1402080"/>
                        <a:gd name="connsiteX62" fmla="*/ 142076 w 1249680"/>
                        <a:gd name="connsiteY62" fmla="*/ 742474 h 1402080"/>
                        <a:gd name="connsiteX63" fmla="*/ 130169 w 1249680"/>
                        <a:gd name="connsiteY63" fmla="*/ 716280 h 1402080"/>
                        <a:gd name="connsiteX64" fmla="*/ 48568 w 1249680"/>
                        <a:gd name="connsiteY64" fmla="*/ 756737 h 1402080"/>
                        <a:gd name="connsiteX65" fmla="*/ 29527 w 1249680"/>
                        <a:gd name="connsiteY65" fmla="*/ 718344 h 1402080"/>
                        <a:gd name="connsiteX66" fmla="*/ 104473 w 1249680"/>
                        <a:gd name="connsiteY66" fmla="*/ 693138 h 1402080"/>
                        <a:gd name="connsiteX67" fmla="*/ 77629 w 1249680"/>
                        <a:gd name="connsiteY67" fmla="*/ 617855 h 1402080"/>
                        <a:gd name="connsiteX68" fmla="*/ 39683 w 1249680"/>
                        <a:gd name="connsiteY68" fmla="*/ 611505 h 1402080"/>
                        <a:gd name="connsiteX69" fmla="*/ 0 w 1249680"/>
                        <a:gd name="connsiteY69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939795 w 1249680"/>
                        <a:gd name="connsiteY38" fmla="*/ 1344930 h 1402080"/>
                        <a:gd name="connsiteX39" fmla="*/ 883920 w 1249680"/>
                        <a:gd name="connsiteY39" fmla="*/ 1333500 h 1402080"/>
                        <a:gd name="connsiteX40" fmla="*/ 876300 w 1249680"/>
                        <a:gd name="connsiteY40" fmla="*/ 1303020 h 1402080"/>
                        <a:gd name="connsiteX41" fmla="*/ 822960 w 1249680"/>
                        <a:gd name="connsiteY41" fmla="*/ 1341120 h 1402080"/>
                        <a:gd name="connsiteX42" fmla="*/ 234791 w 1249680"/>
                        <a:gd name="connsiteY42" fmla="*/ 1096804 h 1402080"/>
                        <a:gd name="connsiteX43" fmla="*/ 249232 w 1249680"/>
                        <a:gd name="connsiteY43" fmla="*/ 1180623 h 1402080"/>
                        <a:gd name="connsiteX44" fmla="*/ 277807 w 1249680"/>
                        <a:gd name="connsiteY44" fmla="*/ 1190149 h 1402080"/>
                        <a:gd name="connsiteX45" fmla="*/ 292417 w 1249680"/>
                        <a:gd name="connsiteY45" fmla="*/ 1068705 h 1402080"/>
                        <a:gd name="connsiteX46" fmla="*/ 323051 w 1249680"/>
                        <a:gd name="connsiteY46" fmla="*/ 1078230 h 1402080"/>
                        <a:gd name="connsiteX47" fmla="*/ 294476 w 1249680"/>
                        <a:gd name="connsiteY47" fmla="*/ 944880 h 1402080"/>
                        <a:gd name="connsiteX48" fmla="*/ 258758 w 1249680"/>
                        <a:gd name="connsiteY48" fmla="*/ 961549 h 1402080"/>
                        <a:gd name="connsiteX49" fmla="*/ 149220 w 1249680"/>
                        <a:gd name="connsiteY49" fmla="*/ 909162 h 1402080"/>
                        <a:gd name="connsiteX50" fmla="*/ 158745 w 1249680"/>
                        <a:gd name="connsiteY50" fmla="*/ 882967 h 1402080"/>
                        <a:gd name="connsiteX51" fmla="*/ 130765 w 1249680"/>
                        <a:gd name="connsiteY51" fmla="*/ 864017 h 1402080"/>
                        <a:gd name="connsiteX52" fmla="*/ 108738 w 1249680"/>
                        <a:gd name="connsiteY52" fmla="*/ 897255 h 1402080"/>
                        <a:gd name="connsiteX53" fmla="*/ 111120 w 1249680"/>
                        <a:gd name="connsiteY53" fmla="*/ 840105 h 1402080"/>
                        <a:gd name="connsiteX54" fmla="*/ 92070 w 1249680"/>
                        <a:gd name="connsiteY54" fmla="*/ 835343 h 1402080"/>
                        <a:gd name="connsiteX55" fmla="*/ 80163 w 1249680"/>
                        <a:gd name="connsiteY55" fmla="*/ 906780 h 1402080"/>
                        <a:gd name="connsiteX56" fmla="*/ 58732 w 1249680"/>
                        <a:gd name="connsiteY56" fmla="*/ 911543 h 1402080"/>
                        <a:gd name="connsiteX57" fmla="*/ 70639 w 1249680"/>
                        <a:gd name="connsiteY57" fmla="*/ 825817 h 1402080"/>
                        <a:gd name="connsiteX58" fmla="*/ 122872 w 1249680"/>
                        <a:gd name="connsiteY58" fmla="*/ 819626 h 1402080"/>
                        <a:gd name="connsiteX59" fmla="*/ 125407 w 1249680"/>
                        <a:gd name="connsiteY59" fmla="*/ 799623 h 1402080"/>
                        <a:gd name="connsiteX60" fmla="*/ 78581 w 1249680"/>
                        <a:gd name="connsiteY60" fmla="*/ 799624 h 1402080"/>
                        <a:gd name="connsiteX61" fmla="*/ 82867 w 1249680"/>
                        <a:gd name="connsiteY61" fmla="*/ 761047 h 1402080"/>
                        <a:gd name="connsiteX62" fmla="*/ 142076 w 1249680"/>
                        <a:gd name="connsiteY62" fmla="*/ 742474 h 1402080"/>
                        <a:gd name="connsiteX63" fmla="*/ 130169 w 1249680"/>
                        <a:gd name="connsiteY63" fmla="*/ 716280 h 1402080"/>
                        <a:gd name="connsiteX64" fmla="*/ 48568 w 1249680"/>
                        <a:gd name="connsiteY64" fmla="*/ 756737 h 1402080"/>
                        <a:gd name="connsiteX65" fmla="*/ 29527 w 1249680"/>
                        <a:gd name="connsiteY65" fmla="*/ 718344 h 1402080"/>
                        <a:gd name="connsiteX66" fmla="*/ 104473 w 1249680"/>
                        <a:gd name="connsiteY66" fmla="*/ 693138 h 1402080"/>
                        <a:gd name="connsiteX67" fmla="*/ 77629 w 1249680"/>
                        <a:gd name="connsiteY67" fmla="*/ 617855 h 1402080"/>
                        <a:gd name="connsiteX68" fmla="*/ 39683 w 1249680"/>
                        <a:gd name="connsiteY68" fmla="*/ 611505 h 1402080"/>
                        <a:gd name="connsiteX69" fmla="*/ 0 w 1249680"/>
                        <a:gd name="connsiteY69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939795 w 1249680"/>
                        <a:gd name="connsiteY38" fmla="*/ 1344930 h 1402080"/>
                        <a:gd name="connsiteX39" fmla="*/ 883920 w 1249680"/>
                        <a:gd name="connsiteY39" fmla="*/ 1333500 h 1402080"/>
                        <a:gd name="connsiteX40" fmla="*/ 876300 w 1249680"/>
                        <a:gd name="connsiteY40" fmla="*/ 1303020 h 1402080"/>
                        <a:gd name="connsiteX41" fmla="*/ 163354 w 1249680"/>
                        <a:gd name="connsiteY41" fmla="*/ 1141095 h 1402080"/>
                        <a:gd name="connsiteX42" fmla="*/ 234791 w 1249680"/>
                        <a:gd name="connsiteY42" fmla="*/ 1096804 h 1402080"/>
                        <a:gd name="connsiteX43" fmla="*/ 249232 w 1249680"/>
                        <a:gd name="connsiteY43" fmla="*/ 1180623 h 1402080"/>
                        <a:gd name="connsiteX44" fmla="*/ 277807 w 1249680"/>
                        <a:gd name="connsiteY44" fmla="*/ 1190149 h 1402080"/>
                        <a:gd name="connsiteX45" fmla="*/ 292417 w 1249680"/>
                        <a:gd name="connsiteY45" fmla="*/ 1068705 h 1402080"/>
                        <a:gd name="connsiteX46" fmla="*/ 323051 w 1249680"/>
                        <a:gd name="connsiteY46" fmla="*/ 1078230 h 1402080"/>
                        <a:gd name="connsiteX47" fmla="*/ 294476 w 1249680"/>
                        <a:gd name="connsiteY47" fmla="*/ 944880 h 1402080"/>
                        <a:gd name="connsiteX48" fmla="*/ 258758 w 1249680"/>
                        <a:gd name="connsiteY48" fmla="*/ 961549 h 1402080"/>
                        <a:gd name="connsiteX49" fmla="*/ 149220 w 1249680"/>
                        <a:gd name="connsiteY49" fmla="*/ 909162 h 1402080"/>
                        <a:gd name="connsiteX50" fmla="*/ 158745 w 1249680"/>
                        <a:gd name="connsiteY50" fmla="*/ 882967 h 1402080"/>
                        <a:gd name="connsiteX51" fmla="*/ 130765 w 1249680"/>
                        <a:gd name="connsiteY51" fmla="*/ 864017 h 1402080"/>
                        <a:gd name="connsiteX52" fmla="*/ 108738 w 1249680"/>
                        <a:gd name="connsiteY52" fmla="*/ 897255 h 1402080"/>
                        <a:gd name="connsiteX53" fmla="*/ 111120 w 1249680"/>
                        <a:gd name="connsiteY53" fmla="*/ 840105 h 1402080"/>
                        <a:gd name="connsiteX54" fmla="*/ 92070 w 1249680"/>
                        <a:gd name="connsiteY54" fmla="*/ 835343 h 1402080"/>
                        <a:gd name="connsiteX55" fmla="*/ 80163 w 1249680"/>
                        <a:gd name="connsiteY55" fmla="*/ 906780 h 1402080"/>
                        <a:gd name="connsiteX56" fmla="*/ 58732 w 1249680"/>
                        <a:gd name="connsiteY56" fmla="*/ 911543 h 1402080"/>
                        <a:gd name="connsiteX57" fmla="*/ 70639 w 1249680"/>
                        <a:gd name="connsiteY57" fmla="*/ 825817 h 1402080"/>
                        <a:gd name="connsiteX58" fmla="*/ 122872 w 1249680"/>
                        <a:gd name="connsiteY58" fmla="*/ 819626 h 1402080"/>
                        <a:gd name="connsiteX59" fmla="*/ 125407 w 1249680"/>
                        <a:gd name="connsiteY59" fmla="*/ 799623 h 1402080"/>
                        <a:gd name="connsiteX60" fmla="*/ 78581 w 1249680"/>
                        <a:gd name="connsiteY60" fmla="*/ 799624 h 1402080"/>
                        <a:gd name="connsiteX61" fmla="*/ 82867 w 1249680"/>
                        <a:gd name="connsiteY61" fmla="*/ 761047 h 1402080"/>
                        <a:gd name="connsiteX62" fmla="*/ 142076 w 1249680"/>
                        <a:gd name="connsiteY62" fmla="*/ 742474 h 1402080"/>
                        <a:gd name="connsiteX63" fmla="*/ 130169 w 1249680"/>
                        <a:gd name="connsiteY63" fmla="*/ 716280 h 1402080"/>
                        <a:gd name="connsiteX64" fmla="*/ 48568 w 1249680"/>
                        <a:gd name="connsiteY64" fmla="*/ 756737 h 1402080"/>
                        <a:gd name="connsiteX65" fmla="*/ 29527 w 1249680"/>
                        <a:gd name="connsiteY65" fmla="*/ 718344 h 1402080"/>
                        <a:gd name="connsiteX66" fmla="*/ 104473 w 1249680"/>
                        <a:gd name="connsiteY66" fmla="*/ 693138 h 1402080"/>
                        <a:gd name="connsiteX67" fmla="*/ 77629 w 1249680"/>
                        <a:gd name="connsiteY67" fmla="*/ 617855 h 1402080"/>
                        <a:gd name="connsiteX68" fmla="*/ 39683 w 1249680"/>
                        <a:gd name="connsiteY68" fmla="*/ 611505 h 1402080"/>
                        <a:gd name="connsiteX69" fmla="*/ 0 w 1249680"/>
                        <a:gd name="connsiteY69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939795 w 1249680"/>
                        <a:gd name="connsiteY38" fmla="*/ 1344930 h 1402080"/>
                        <a:gd name="connsiteX39" fmla="*/ 883920 w 1249680"/>
                        <a:gd name="connsiteY39" fmla="*/ 1333500 h 1402080"/>
                        <a:gd name="connsiteX40" fmla="*/ 180975 w 1249680"/>
                        <a:gd name="connsiteY40" fmla="*/ 1200626 h 1402080"/>
                        <a:gd name="connsiteX41" fmla="*/ 163354 w 1249680"/>
                        <a:gd name="connsiteY41" fmla="*/ 1141095 h 1402080"/>
                        <a:gd name="connsiteX42" fmla="*/ 234791 w 1249680"/>
                        <a:gd name="connsiteY42" fmla="*/ 1096804 h 1402080"/>
                        <a:gd name="connsiteX43" fmla="*/ 249232 w 1249680"/>
                        <a:gd name="connsiteY43" fmla="*/ 1180623 h 1402080"/>
                        <a:gd name="connsiteX44" fmla="*/ 277807 w 1249680"/>
                        <a:gd name="connsiteY44" fmla="*/ 1190149 h 1402080"/>
                        <a:gd name="connsiteX45" fmla="*/ 292417 w 1249680"/>
                        <a:gd name="connsiteY45" fmla="*/ 1068705 h 1402080"/>
                        <a:gd name="connsiteX46" fmla="*/ 323051 w 1249680"/>
                        <a:gd name="connsiteY46" fmla="*/ 1078230 h 1402080"/>
                        <a:gd name="connsiteX47" fmla="*/ 294476 w 1249680"/>
                        <a:gd name="connsiteY47" fmla="*/ 944880 h 1402080"/>
                        <a:gd name="connsiteX48" fmla="*/ 258758 w 1249680"/>
                        <a:gd name="connsiteY48" fmla="*/ 961549 h 1402080"/>
                        <a:gd name="connsiteX49" fmla="*/ 149220 w 1249680"/>
                        <a:gd name="connsiteY49" fmla="*/ 909162 h 1402080"/>
                        <a:gd name="connsiteX50" fmla="*/ 158745 w 1249680"/>
                        <a:gd name="connsiteY50" fmla="*/ 882967 h 1402080"/>
                        <a:gd name="connsiteX51" fmla="*/ 130765 w 1249680"/>
                        <a:gd name="connsiteY51" fmla="*/ 864017 h 1402080"/>
                        <a:gd name="connsiteX52" fmla="*/ 108738 w 1249680"/>
                        <a:gd name="connsiteY52" fmla="*/ 897255 h 1402080"/>
                        <a:gd name="connsiteX53" fmla="*/ 111120 w 1249680"/>
                        <a:gd name="connsiteY53" fmla="*/ 840105 h 1402080"/>
                        <a:gd name="connsiteX54" fmla="*/ 92070 w 1249680"/>
                        <a:gd name="connsiteY54" fmla="*/ 835343 h 1402080"/>
                        <a:gd name="connsiteX55" fmla="*/ 80163 w 1249680"/>
                        <a:gd name="connsiteY55" fmla="*/ 906780 h 1402080"/>
                        <a:gd name="connsiteX56" fmla="*/ 58732 w 1249680"/>
                        <a:gd name="connsiteY56" fmla="*/ 911543 h 1402080"/>
                        <a:gd name="connsiteX57" fmla="*/ 70639 w 1249680"/>
                        <a:gd name="connsiteY57" fmla="*/ 825817 h 1402080"/>
                        <a:gd name="connsiteX58" fmla="*/ 122872 w 1249680"/>
                        <a:gd name="connsiteY58" fmla="*/ 819626 h 1402080"/>
                        <a:gd name="connsiteX59" fmla="*/ 125407 w 1249680"/>
                        <a:gd name="connsiteY59" fmla="*/ 799623 h 1402080"/>
                        <a:gd name="connsiteX60" fmla="*/ 78581 w 1249680"/>
                        <a:gd name="connsiteY60" fmla="*/ 799624 h 1402080"/>
                        <a:gd name="connsiteX61" fmla="*/ 82867 w 1249680"/>
                        <a:gd name="connsiteY61" fmla="*/ 761047 h 1402080"/>
                        <a:gd name="connsiteX62" fmla="*/ 142076 w 1249680"/>
                        <a:gd name="connsiteY62" fmla="*/ 742474 h 1402080"/>
                        <a:gd name="connsiteX63" fmla="*/ 130169 w 1249680"/>
                        <a:gd name="connsiteY63" fmla="*/ 716280 h 1402080"/>
                        <a:gd name="connsiteX64" fmla="*/ 48568 w 1249680"/>
                        <a:gd name="connsiteY64" fmla="*/ 756737 h 1402080"/>
                        <a:gd name="connsiteX65" fmla="*/ 29527 w 1249680"/>
                        <a:gd name="connsiteY65" fmla="*/ 718344 h 1402080"/>
                        <a:gd name="connsiteX66" fmla="*/ 104473 w 1249680"/>
                        <a:gd name="connsiteY66" fmla="*/ 693138 h 1402080"/>
                        <a:gd name="connsiteX67" fmla="*/ 77629 w 1249680"/>
                        <a:gd name="connsiteY67" fmla="*/ 617855 h 1402080"/>
                        <a:gd name="connsiteX68" fmla="*/ 39683 w 1249680"/>
                        <a:gd name="connsiteY68" fmla="*/ 611505 h 1402080"/>
                        <a:gd name="connsiteX69" fmla="*/ 0 w 1249680"/>
                        <a:gd name="connsiteY69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939795 w 1249680"/>
                        <a:gd name="connsiteY38" fmla="*/ 1344930 h 1402080"/>
                        <a:gd name="connsiteX39" fmla="*/ 143351 w 1249680"/>
                        <a:gd name="connsiteY39" fmla="*/ 1202532 h 1402080"/>
                        <a:gd name="connsiteX40" fmla="*/ 180975 w 1249680"/>
                        <a:gd name="connsiteY40" fmla="*/ 1200626 h 1402080"/>
                        <a:gd name="connsiteX41" fmla="*/ 163354 w 1249680"/>
                        <a:gd name="connsiteY41" fmla="*/ 1141095 h 1402080"/>
                        <a:gd name="connsiteX42" fmla="*/ 234791 w 1249680"/>
                        <a:gd name="connsiteY42" fmla="*/ 1096804 h 1402080"/>
                        <a:gd name="connsiteX43" fmla="*/ 249232 w 1249680"/>
                        <a:gd name="connsiteY43" fmla="*/ 1180623 h 1402080"/>
                        <a:gd name="connsiteX44" fmla="*/ 277807 w 1249680"/>
                        <a:gd name="connsiteY44" fmla="*/ 1190149 h 1402080"/>
                        <a:gd name="connsiteX45" fmla="*/ 292417 w 1249680"/>
                        <a:gd name="connsiteY45" fmla="*/ 1068705 h 1402080"/>
                        <a:gd name="connsiteX46" fmla="*/ 323051 w 1249680"/>
                        <a:gd name="connsiteY46" fmla="*/ 1078230 h 1402080"/>
                        <a:gd name="connsiteX47" fmla="*/ 294476 w 1249680"/>
                        <a:gd name="connsiteY47" fmla="*/ 944880 h 1402080"/>
                        <a:gd name="connsiteX48" fmla="*/ 258758 w 1249680"/>
                        <a:gd name="connsiteY48" fmla="*/ 961549 h 1402080"/>
                        <a:gd name="connsiteX49" fmla="*/ 149220 w 1249680"/>
                        <a:gd name="connsiteY49" fmla="*/ 909162 h 1402080"/>
                        <a:gd name="connsiteX50" fmla="*/ 158745 w 1249680"/>
                        <a:gd name="connsiteY50" fmla="*/ 882967 h 1402080"/>
                        <a:gd name="connsiteX51" fmla="*/ 130765 w 1249680"/>
                        <a:gd name="connsiteY51" fmla="*/ 864017 h 1402080"/>
                        <a:gd name="connsiteX52" fmla="*/ 108738 w 1249680"/>
                        <a:gd name="connsiteY52" fmla="*/ 897255 h 1402080"/>
                        <a:gd name="connsiteX53" fmla="*/ 111120 w 1249680"/>
                        <a:gd name="connsiteY53" fmla="*/ 840105 h 1402080"/>
                        <a:gd name="connsiteX54" fmla="*/ 92070 w 1249680"/>
                        <a:gd name="connsiteY54" fmla="*/ 835343 h 1402080"/>
                        <a:gd name="connsiteX55" fmla="*/ 80163 w 1249680"/>
                        <a:gd name="connsiteY55" fmla="*/ 906780 h 1402080"/>
                        <a:gd name="connsiteX56" fmla="*/ 58732 w 1249680"/>
                        <a:gd name="connsiteY56" fmla="*/ 911543 h 1402080"/>
                        <a:gd name="connsiteX57" fmla="*/ 70639 w 1249680"/>
                        <a:gd name="connsiteY57" fmla="*/ 825817 h 1402080"/>
                        <a:gd name="connsiteX58" fmla="*/ 122872 w 1249680"/>
                        <a:gd name="connsiteY58" fmla="*/ 819626 h 1402080"/>
                        <a:gd name="connsiteX59" fmla="*/ 125407 w 1249680"/>
                        <a:gd name="connsiteY59" fmla="*/ 799623 h 1402080"/>
                        <a:gd name="connsiteX60" fmla="*/ 78581 w 1249680"/>
                        <a:gd name="connsiteY60" fmla="*/ 799624 h 1402080"/>
                        <a:gd name="connsiteX61" fmla="*/ 82867 w 1249680"/>
                        <a:gd name="connsiteY61" fmla="*/ 761047 h 1402080"/>
                        <a:gd name="connsiteX62" fmla="*/ 142076 w 1249680"/>
                        <a:gd name="connsiteY62" fmla="*/ 742474 h 1402080"/>
                        <a:gd name="connsiteX63" fmla="*/ 130169 w 1249680"/>
                        <a:gd name="connsiteY63" fmla="*/ 716280 h 1402080"/>
                        <a:gd name="connsiteX64" fmla="*/ 48568 w 1249680"/>
                        <a:gd name="connsiteY64" fmla="*/ 756737 h 1402080"/>
                        <a:gd name="connsiteX65" fmla="*/ 29527 w 1249680"/>
                        <a:gd name="connsiteY65" fmla="*/ 718344 h 1402080"/>
                        <a:gd name="connsiteX66" fmla="*/ 104473 w 1249680"/>
                        <a:gd name="connsiteY66" fmla="*/ 693138 h 1402080"/>
                        <a:gd name="connsiteX67" fmla="*/ 77629 w 1249680"/>
                        <a:gd name="connsiteY67" fmla="*/ 617855 h 1402080"/>
                        <a:gd name="connsiteX68" fmla="*/ 39683 w 1249680"/>
                        <a:gd name="connsiteY68" fmla="*/ 611505 h 1402080"/>
                        <a:gd name="connsiteX69" fmla="*/ 0 w 1249680"/>
                        <a:gd name="connsiteY69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134932 w 1249680"/>
                        <a:gd name="connsiteY38" fmla="*/ 1171098 h 1402080"/>
                        <a:gd name="connsiteX39" fmla="*/ 143351 w 1249680"/>
                        <a:gd name="connsiteY39" fmla="*/ 1202532 h 1402080"/>
                        <a:gd name="connsiteX40" fmla="*/ 180975 w 1249680"/>
                        <a:gd name="connsiteY40" fmla="*/ 1200626 h 1402080"/>
                        <a:gd name="connsiteX41" fmla="*/ 163354 w 1249680"/>
                        <a:gd name="connsiteY41" fmla="*/ 1141095 h 1402080"/>
                        <a:gd name="connsiteX42" fmla="*/ 234791 w 1249680"/>
                        <a:gd name="connsiteY42" fmla="*/ 1096804 h 1402080"/>
                        <a:gd name="connsiteX43" fmla="*/ 249232 w 1249680"/>
                        <a:gd name="connsiteY43" fmla="*/ 1180623 h 1402080"/>
                        <a:gd name="connsiteX44" fmla="*/ 277807 w 1249680"/>
                        <a:gd name="connsiteY44" fmla="*/ 1190149 h 1402080"/>
                        <a:gd name="connsiteX45" fmla="*/ 292417 w 1249680"/>
                        <a:gd name="connsiteY45" fmla="*/ 1068705 h 1402080"/>
                        <a:gd name="connsiteX46" fmla="*/ 323051 w 1249680"/>
                        <a:gd name="connsiteY46" fmla="*/ 1078230 h 1402080"/>
                        <a:gd name="connsiteX47" fmla="*/ 294476 w 1249680"/>
                        <a:gd name="connsiteY47" fmla="*/ 944880 h 1402080"/>
                        <a:gd name="connsiteX48" fmla="*/ 258758 w 1249680"/>
                        <a:gd name="connsiteY48" fmla="*/ 961549 h 1402080"/>
                        <a:gd name="connsiteX49" fmla="*/ 149220 w 1249680"/>
                        <a:gd name="connsiteY49" fmla="*/ 909162 h 1402080"/>
                        <a:gd name="connsiteX50" fmla="*/ 158745 w 1249680"/>
                        <a:gd name="connsiteY50" fmla="*/ 882967 h 1402080"/>
                        <a:gd name="connsiteX51" fmla="*/ 130765 w 1249680"/>
                        <a:gd name="connsiteY51" fmla="*/ 864017 h 1402080"/>
                        <a:gd name="connsiteX52" fmla="*/ 108738 w 1249680"/>
                        <a:gd name="connsiteY52" fmla="*/ 897255 h 1402080"/>
                        <a:gd name="connsiteX53" fmla="*/ 111120 w 1249680"/>
                        <a:gd name="connsiteY53" fmla="*/ 840105 h 1402080"/>
                        <a:gd name="connsiteX54" fmla="*/ 92070 w 1249680"/>
                        <a:gd name="connsiteY54" fmla="*/ 835343 h 1402080"/>
                        <a:gd name="connsiteX55" fmla="*/ 80163 w 1249680"/>
                        <a:gd name="connsiteY55" fmla="*/ 906780 h 1402080"/>
                        <a:gd name="connsiteX56" fmla="*/ 58732 w 1249680"/>
                        <a:gd name="connsiteY56" fmla="*/ 911543 h 1402080"/>
                        <a:gd name="connsiteX57" fmla="*/ 70639 w 1249680"/>
                        <a:gd name="connsiteY57" fmla="*/ 825817 h 1402080"/>
                        <a:gd name="connsiteX58" fmla="*/ 122872 w 1249680"/>
                        <a:gd name="connsiteY58" fmla="*/ 819626 h 1402080"/>
                        <a:gd name="connsiteX59" fmla="*/ 125407 w 1249680"/>
                        <a:gd name="connsiteY59" fmla="*/ 799623 h 1402080"/>
                        <a:gd name="connsiteX60" fmla="*/ 78581 w 1249680"/>
                        <a:gd name="connsiteY60" fmla="*/ 799624 h 1402080"/>
                        <a:gd name="connsiteX61" fmla="*/ 82867 w 1249680"/>
                        <a:gd name="connsiteY61" fmla="*/ 761047 h 1402080"/>
                        <a:gd name="connsiteX62" fmla="*/ 142076 w 1249680"/>
                        <a:gd name="connsiteY62" fmla="*/ 742474 h 1402080"/>
                        <a:gd name="connsiteX63" fmla="*/ 130169 w 1249680"/>
                        <a:gd name="connsiteY63" fmla="*/ 716280 h 1402080"/>
                        <a:gd name="connsiteX64" fmla="*/ 48568 w 1249680"/>
                        <a:gd name="connsiteY64" fmla="*/ 756737 h 1402080"/>
                        <a:gd name="connsiteX65" fmla="*/ 29527 w 1249680"/>
                        <a:gd name="connsiteY65" fmla="*/ 718344 h 1402080"/>
                        <a:gd name="connsiteX66" fmla="*/ 104473 w 1249680"/>
                        <a:gd name="connsiteY66" fmla="*/ 693138 h 1402080"/>
                        <a:gd name="connsiteX67" fmla="*/ 77629 w 1249680"/>
                        <a:gd name="connsiteY67" fmla="*/ 617855 h 1402080"/>
                        <a:gd name="connsiteX68" fmla="*/ 39683 w 1249680"/>
                        <a:gd name="connsiteY68" fmla="*/ 611505 h 1402080"/>
                        <a:gd name="connsiteX69" fmla="*/ 0 w 1249680"/>
                        <a:gd name="connsiteY69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504026 w 1249680"/>
                        <a:gd name="connsiteY38" fmla="*/ 1252061 h 1402080"/>
                        <a:gd name="connsiteX39" fmla="*/ 134932 w 1249680"/>
                        <a:gd name="connsiteY39" fmla="*/ 1171098 h 1402080"/>
                        <a:gd name="connsiteX40" fmla="*/ 143351 w 1249680"/>
                        <a:gd name="connsiteY40" fmla="*/ 1202532 h 1402080"/>
                        <a:gd name="connsiteX41" fmla="*/ 180975 w 1249680"/>
                        <a:gd name="connsiteY41" fmla="*/ 1200626 h 1402080"/>
                        <a:gd name="connsiteX42" fmla="*/ 163354 w 1249680"/>
                        <a:gd name="connsiteY42" fmla="*/ 1141095 h 1402080"/>
                        <a:gd name="connsiteX43" fmla="*/ 234791 w 1249680"/>
                        <a:gd name="connsiteY43" fmla="*/ 1096804 h 1402080"/>
                        <a:gd name="connsiteX44" fmla="*/ 249232 w 1249680"/>
                        <a:gd name="connsiteY44" fmla="*/ 1180623 h 1402080"/>
                        <a:gd name="connsiteX45" fmla="*/ 277807 w 1249680"/>
                        <a:gd name="connsiteY45" fmla="*/ 1190149 h 1402080"/>
                        <a:gd name="connsiteX46" fmla="*/ 292417 w 1249680"/>
                        <a:gd name="connsiteY46" fmla="*/ 1068705 h 1402080"/>
                        <a:gd name="connsiteX47" fmla="*/ 323051 w 1249680"/>
                        <a:gd name="connsiteY47" fmla="*/ 1078230 h 1402080"/>
                        <a:gd name="connsiteX48" fmla="*/ 294476 w 1249680"/>
                        <a:gd name="connsiteY48" fmla="*/ 944880 h 1402080"/>
                        <a:gd name="connsiteX49" fmla="*/ 258758 w 1249680"/>
                        <a:gd name="connsiteY49" fmla="*/ 961549 h 1402080"/>
                        <a:gd name="connsiteX50" fmla="*/ 149220 w 1249680"/>
                        <a:gd name="connsiteY50" fmla="*/ 909162 h 1402080"/>
                        <a:gd name="connsiteX51" fmla="*/ 158745 w 1249680"/>
                        <a:gd name="connsiteY51" fmla="*/ 882967 h 1402080"/>
                        <a:gd name="connsiteX52" fmla="*/ 130765 w 1249680"/>
                        <a:gd name="connsiteY52" fmla="*/ 864017 h 1402080"/>
                        <a:gd name="connsiteX53" fmla="*/ 108738 w 1249680"/>
                        <a:gd name="connsiteY53" fmla="*/ 897255 h 1402080"/>
                        <a:gd name="connsiteX54" fmla="*/ 111120 w 1249680"/>
                        <a:gd name="connsiteY54" fmla="*/ 840105 h 1402080"/>
                        <a:gd name="connsiteX55" fmla="*/ 92070 w 1249680"/>
                        <a:gd name="connsiteY55" fmla="*/ 835343 h 1402080"/>
                        <a:gd name="connsiteX56" fmla="*/ 80163 w 1249680"/>
                        <a:gd name="connsiteY56" fmla="*/ 906780 h 1402080"/>
                        <a:gd name="connsiteX57" fmla="*/ 58732 w 1249680"/>
                        <a:gd name="connsiteY57" fmla="*/ 911543 h 1402080"/>
                        <a:gd name="connsiteX58" fmla="*/ 70639 w 1249680"/>
                        <a:gd name="connsiteY58" fmla="*/ 825817 h 1402080"/>
                        <a:gd name="connsiteX59" fmla="*/ 122872 w 1249680"/>
                        <a:gd name="connsiteY59" fmla="*/ 819626 h 1402080"/>
                        <a:gd name="connsiteX60" fmla="*/ 125407 w 1249680"/>
                        <a:gd name="connsiteY60" fmla="*/ 799623 h 1402080"/>
                        <a:gd name="connsiteX61" fmla="*/ 78581 w 1249680"/>
                        <a:gd name="connsiteY61" fmla="*/ 799624 h 1402080"/>
                        <a:gd name="connsiteX62" fmla="*/ 82867 w 1249680"/>
                        <a:gd name="connsiteY62" fmla="*/ 761047 h 1402080"/>
                        <a:gd name="connsiteX63" fmla="*/ 142076 w 1249680"/>
                        <a:gd name="connsiteY63" fmla="*/ 742474 h 1402080"/>
                        <a:gd name="connsiteX64" fmla="*/ 130169 w 1249680"/>
                        <a:gd name="connsiteY64" fmla="*/ 716280 h 1402080"/>
                        <a:gd name="connsiteX65" fmla="*/ 48568 w 1249680"/>
                        <a:gd name="connsiteY65" fmla="*/ 756737 h 1402080"/>
                        <a:gd name="connsiteX66" fmla="*/ 29527 w 1249680"/>
                        <a:gd name="connsiteY66" fmla="*/ 718344 h 1402080"/>
                        <a:gd name="connsiteX67" fmla="*/ 104473 w 1249680"/>
                        <a:gd name="connsiteY67" fmla="*/ 693138 h 1402080"/>
                        <a:gd name="connsiteX68" fmla="*/ 77629 w 1249680"/>
                        <a:gd name="connsiteY68" fmla="*/ 617855 h 1402080"/>
                        <a:gd name="connsiteX69" fmla="*/ 39683 w 1249680"/>
                        <a:gd name="connsiteY69" fmla="*/ 611505 h 1402080"/>
                        <a:gd name="connsiteX70" fmla="*/ 0 w 1249680"/>
                        <a:gd name="connsiteY70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735007 w 1249680"/>
                        <a:gd name="connsiteY38" fmla="*/ 1299686 h 1402080"/>
                        <a:gd name="connsiteX39" fmla="*/ 504026 w 1249680"/>
                        <a:gd name="connsiteY39" fmla="*/ 1252061 h 1402080"/>
                        <a:gd name="connsiteX40" fmla="*/ 134932 w 1249680"/>
                        <a:gd name="connsiteY40" fmla="*/ 1171098 h 1402080"/>
                        <a:gd name="connsiteX41" fmla="*/ 143351 w 1249680"/>
                        <a:gd name="connsiteY41" fmla="*/ 1202532 h 1402080"/>
                        <a:gd name="connsiteX42" fmla="*/ 180975 w 1249680"/>
                        <a:gd name="connsiteY42" fmla="*/ 1200626 h 1402080"/>
                        <a:gd name="connsiteX43" fmla="*/ 163354 w 1249680"/>
                        <a:gd name="connsiteY43" fmla="*/ 1141095 h 1402080"/>
                        <a:gd name="connsiteX44" fmla="*/ 234791 w 1249680"/>
                        <a:gd name="connsiteY44" fmla="*/ 1096804 h 1402080"/>
                        <a:gd name="connsiteX45" fmla="*/ 249232 w 1249680"/>
                        <a:gd name="connsiteY45" fmla="*/ 1180623 h 1402080"/>
                        <a:gd name="connsiteX46" fmla="*/ 277807 w 1249680"/>
                        <a:gd name="connsiteY46" fmla="*/ 1190149 h 1402080"/>
                        <a:gd name="connsiteX47" fmla="*/ 292417 w 1249680"/>
                        <a:gd name="connsiteY47" fmla="*/ 1068705 h 1402080"/>
                        <a:gd name="connsiteX48" fmla="*/ 323051 w 1249680"/>
                        <a:gd name="connsiteY48" fmla="*/ 1078230 h 1402080"/>
                        <a:gd name="connsiteX49" fmla="*/ 294476 w 1249680"/>
                        <a:gd name="connsiteY49" fmla="*/ 944880 h 1402080"/>
                        <a:gd name="connsiteX50" fmla="*/ 258758 w 1249680"/>
                        <a:gd name="connsiteY50" fmla="*/ 961549 h 1402080"/>
                        <a:gd name="connsiteX51" fmla="*/ 149220 w 1249680"/>
                        <a:gd name="connsiteY51" fmla="*/ 909162 h 1402080"/>
                        <a:gd name="connsiteX52" fmla="*/ 158745 w 1249680"/>
                        <a:gd name="connsiteY52" fmla="*/ 882967 h 1402080"/>
                        <a:gd name="connsiteX53" fmla="*/ 130765 w 1249680"/>
                        <a:gd name="connsiteY53" fmla="*/ 864017 h 1402080"/>
                        <a:gd name="connsiteX54" fmla="*/ 108738 w 1249680"/>
                        <a:gd name="connsiteY54" fmla="*/ 897255 h 1402080"/>
                        <a:gd name="connsiteX55" fmla="*/ 111120 w 1249680"/>
                        <a:gd name="connsiteY55" fmla="*/ 840105 h 1402080"/>
                        <a:gd name="connsiteX56" fmla="*/ 92070 w 1249680"/>
                        <a:gd name="connsiteY56" fmla="*/ 835343 h 1402080"/>
                        <a:gd name="connsiteX57" fmla="*/ 80163 w 1249680"/>
                        <a:gd name="connsiteY57" fmla="*/ 906780 h 1402080"/>
                        <a:gd name="connsiteX58" fmla="*/ 58732 w 1249680"/>
                        <a:gd name="connsiteY58" fmla="*/ 911543 h 1402080"/>
                        <a:gd name="connsiteX59" fmla="*/ 70639 w 1249680"/>
                        <a:gd name="connsiteY59" fmla="*/ 825817 h 1402080"/>
                        <a:gd name="connsiteX60" fmla="*/ 122872 w 1249680"/>
                        <a:gd name="connsiteY60" fmla="*/ 819626 h 1402080"/>
                        <a:gd name="connsiteX61" fmla="*/ 125407 w 1249680"/>
                        <a:gd name="connsiteY61" fmla="*/ 799623 h 1402080"/>
                        <a:gd name="connsiteX62" fmla="*/ 78581 w 1249680"/>
                        <a:gd name="connsiteY62" fmla="*/ 799624 h 1402080"/>
                        <a:gd name="connsiteX63" fmla="*/ 82867 w 1249680"/>
                        <a:gd name="connsiteY63" fmla="*/ 761047 h 1402080"/>
                        <a:gd name="connsiteX64" fmla="*/ 142076 w 1249680"/>
                        <a:gd name="connsiteY64" fmla="*/ 742474 h 1402080"/>
                        <a:gd name="connsiteX65" fmla="*/ 130169 w 1249680"/>
                        <a:gd name="connsiteY65" fmla="*/ 716280 h 1402080"/>
                        <a:gd name="connsiteX66" fmla="*/ 48568 w 1249680"/>
                        <a:gd name="connsiteY66" fmla="*/ 756737 h 1402080"/>
                        <a:gd name="connsiteX67" fmla="*/ 29527 w 1249680"/>
                        <a:gd name="connsiteY67" fmla="*/ 718344 h 1402080"/>
                        <a:gd name="connsiteX68" fmla="*/ 104473 w 1249680"/>
                        <a:gd name="connsiteY68" fmla="*/ 693138 h 1402080"/>
                        <a:gd name="connsiteX69" fmla="*/ 77629 w 1249680"/>
                        <a:gd name="connsiteY69" fmla="*/ 617855 h 1402080"/>
                        <a:gd name="connsiteX70" fmla="*/ 39683 w 1249680"/>
                        <a:gd name="connsiteY70" fmla="*/ 611505 h 1402080"/>
                        <a:gd name="connsiteX71" fmla="*/ 0 w 1249680"/>
                        <a:gd name="connsiteY71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998220 w 1249680"/>
                        <a:gd name="connsiteY37" fmla="*/ 1356360 h 1402080"/>
                        <a:gd name="connsiteX38" fmla="*/ 877882 w 1249680"/>
                        <a:gd name="connsiteY38" fmla="*/ 1330643 h 1402080"/>
                        <a:gd name="connsiteX39" fmla="*/ 735007 w 1249680"/>
                        <a:gd name="connsiteY39" fmla="*/ 1299686 h 1402080"/>
                        <a:gd name="connsiteX40" fmla="*/ 504026 w 1249680"/>
                        <a:gd name="connsiteY40" fmla="*/ 1252061 h 1402080"/>
                        <a:gd name="connsiteX41" fmla="*/ 134932 w 1249680"/>
                        <a:gd name="connsiteY41" fmla="*/ 1171098 h 1402080"/>
                        <a:gd name="connsiteX42" fmla="*/ 143351 w 1249680"/>
                        <a:gd name="connsiteY42" fmla="*/ 1202532 h 1402080"/>
                        <a:gd name="connsiteX43" fmla="*/ 180975 w 1249680"/>
                        <a:gd name="connsiteY43" fmla="*/ 1200626 h 1402080"/>
                        <a:gd name="connsiteX44" fmla="*/ 163354 w 1249680"/>
                        <a:gd name="connsiteY44" fmla="*/ 1141095 h 1402080"/>
                        <a:gd name="connsiteX45" fmla="*/ 234791 w 1249680"/>
                        <a:gd name="connsiteY45" fmla="*/ 1096804 h 1402080"/>
                        <a:gd name="connsiteX46" fmla="*/ 249232 w 1249680"/>
                        <a:gd name="connsiteY46" fmla="*/ 1180623 h 1402080"/>
                        <a:gd name="connsiteX47" fmla="*/ 277807 w 1249680"/>
                        <a:gd name="connsiteY47" fmla="*/ 1190149 h 1402080"/>
                        <a:gd name="connsiteX48" fmla="*/ 292417 w 1249680"/>
                        <a:gd name="connsiteY48" fmla="*/ 1068705 h 1402080"/>
                        <a:gd name="connsiteX49" fmla="*/ 323051 w 1249680"/>
                        <a:gd name="connsiteY49" fmla="*/ 1078230 h 1402080"/>
                        <a:gd name="connsiteX50" fmla="*/ 294476 w 1249680"/>
                        <a:gd name="connsiteY50" fmla="*/ 944880 h 1402080"/>
                        <a:gd name="connsiteX51" fmla="*/ 258758 w 1249680"/>
                        <a:gd name="connsiteY51" fmla="*/ 961549 h 1402080"/>
                        <a:gd name="connsiteX52" fmla="*/ 149220 w 1249680"/>
                        <a:gd name="connsiteY52" fmla="*/ 909162 h 1402080"/>
                        <a:gd name="connsiteX53" fmla="*/ 158745 w 1249680"/>
                        <a:gd name="connsiteY53" fmla="*/ 882967 h 1402080"/>
                        <a:gd name="connsiteX54" fmla="*/ 130765 w 1249680"/>
                        <a:gd name="connsiteY54" fmla="*/ 864017 h 1402080"/>
                        <a:gd name="connsiteX55" fmla="*/ 108738 w 1249680"/>
                        <a:gd name="connsiteY55" fmla="*/ 897255 h 1402080"/>
                        <a:gd name="connsiteX56" fmla="*/ 111120 w 1249680"/>
                        <a:gd name="connsiteY56" fmla="*/ 840105 h 1402080"/>
                        <a:gd name="connsiteX57" fmla="*/ 92070 w 1249680"/>
                        <a:gd name="connsiteY57" fmla="*/ 835343 h 1402080"/>
                        <a:gd name="connsiteX58" fmla="*/ 80163 w 1249680"/>
                        <a:gd name="connsiteY58" fmla="*/ 906780 h 1402080"/>
                        <a:gd name="connsiteX59" fmla="*/ 58732 w 1249680"/>
                        <a:gd name="connsiteY59" fmla="*/ 911543 h 1402080"/>
                        <a:gd name="connsiteX60" fmla="*/ 70639 w 1249680"/>
                        <a:gd name="connsiteY60" fmla="*/ 825817 h 1402080"/>
                        <a:gd name="connsiteX61" fmla="*/ 122872 w 1249680"/>
                        <a:gd name="connsiteY61" fmla="*/ 819626 h 1402080"/>
                        <a:gd name="connsiteX62" fmla="*/ 125407 w 1249680"/>
                        <a:gd name="connsiteY62" fmla="*/ 799623 h 1402080"/>
                        <a:gd name="connsiteX63" fmla="*/ 78581 w 1249680"/>
                        <a:gd name="connsiteY63" fmla="*/ 799624 h 1402080"/>
                        <a:gd name="connsiteX64" fmla="*/ 82867 w 1249680"/>
                        <a:gd name="connsiteY64" fmla="*/ 761047 h 1402080"/>
                        <a:gd name="connsiteX65" fmla="*/ 142076 w 1249680"/>
                        <a:gd name="connsiteY65" fmla="*/ 742474 h 1402080"/>
                        <a:gd name="connsiteX66" fmla="*/ 130169 w 1249680"/>
                        <a:gd name="connsiteY66" fmla="*/ 716280 h 1402080"/>
                        <a:gd name="connsiteX67" fmla="*/ 48568 w 1249680"/>
                        <a:gd name="connsiteY67" fmla="*/ 756737 h 1402080"/>
                        <a:gd name="connsiteX68" fmla="*/ 29527 w 1249680"/>
                        <a:gd name="connsiteY68" fmla="*/ 718344 h 1402080"/>
                        <a:gd name="connsiteX69" fmla="*/ 104473 w 1249680"/>
                        <a:gd name="connsiteY69" fmla="*/ 693138 h 1402080"/>
                        <a:gd name="connsiteX70" fmla="*/ 77629 w 1249680"/>
                        <a:gd name="connsiteY70" fmla="*/ 617855 h 1402080"/>
                        <a:gd name="connsiteX71" fmla="*/ 39683 w 1249680"/>
                        <a:gd name="connsiteY71" fmla="*/ 611505 h 1402080"/>
                        <a:gd name="connsiteX72" fmla="*/ 0 w 1249680"/>
                        <a:gd name="connsiteY72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66800 w 1249680"/>
                        <a:gd name="connsiteY36" fmla="*/ 1402080 h 1402080"/>
                        <a:gd name="connsiteX37" fmla="*/ 1025520 w 1249680"/>
                        <a:gd name="connsiteY37" fmla="*/ 1375886 h 1402080"/>
                        <a:gd name="connsiteX38" fmla="*/ 998220 w 1249680"/>
                        <a:gd name="connsiteY38" fmla="*/ 1356360 h 1402080"/>
                        <a:gd name="connsiteX39" fmla="*/ 877882 w 1249680"/>
                        <a:gd name="connsiteY39" fmla="*/ 1330643 h 1402080"/>
                        <a:gd name="connsiteX40" fmla="*/ 735007 w 1249680"/>
                        <a:gd name="connsiteY40" fmla="*/ 1299686 h 1402080"/>
                        <a:gd name="connsiteX41" fmla="*/ 504026 w 1249680"/>
                        <a:gd name="connsiteY41" fmla="*/ 1252061 h 1402080"/>
                        <a:gd name="connsiteX42" fmla="*/ 134932 w 1249680"/>
                        <a:gd name="connsiteY42" fmla="*/ 1171098 h 1402080"/>
                        <a:gd name="connsiteX43" fmla="*/ 143351 w 1249680"/>
                        <a:gd name="connsiteY43" fmla="*/ 1202532 h 1402080"/>
                        <a:gd name="connsiteX44" fmla="*/ 180975 w 1249680"/>
                        <a:gd name="connsiteY44" fmla="*/ 1200626 h 1402080"/>
                        <a:gd name="connsiteX45" fmla="*/ 163354 w 1249680"/>
                        <a:gd name="connsiteY45" fmla="*/ 1141095 h 1402080"/>
                        <a:gd name="connsiteX46" fmla="*/ 234791 w 1249680"/>
                        <a:gd name="connsiteY46" fmla="*/ 1096804 h 1402080"/>
                        <a:gd name="connsiteX47" fmla="*/ 249232 w 1249680"/>
                        <a:gd name="connsiteY47" fmla="*/ 1180623 h 1402080"/>
                        <a:gd name="connsiteX48" fmla="*/ 277807 w 1249680"/>
                        <a:gd name="connsiteY48" fmla="*/ 1190149 h 1402080"/>
                        <a:gd name="connsiteX49" fmla="*/ 292417 w 1249680"/>
                        <a:gd name="connsiteY49" fmla="*/ 1068705 h 1402080"/>
                        <a:gd name="connsiteX50" fmla="*/ 323051 w 1249680"/>
                        <a:gd name="connsiteY50" fmla="*/ 1078230 h 1402080"/>
                        <a:gd name="connsiteX51" fmla="*/ 294476 w 1249680"/>
                        <a:gd name="connsiteY51" fmla="*/ 944880 h 1402080"/>
                        <a:gd name="connsiteX52" fmla="*/ 258758 w 1249680"/>
                        <a:gd name="connsiteY52" fmla="*/ 961549 h 1402080"/>
                        <a:gd name="connsiteX53" fmla="*/ 149220 w 1249680"/>
                        <a:gd name="connsiteY53" fmla="*/ 909162 h 1402080"/>
                        <a:gd name="connsiteX54" fmla="*/ 158745 w 1249680"/>
                        <a:gd name="connsiteY54" fmla="*/ 882967 h 1402080"/>
                        <a:gd name="connsiteX55" fmla="*/ 130765 w 1249680"/>
                        <a:gd name="connsiteY55" fmla="*/ 864017 h 1402080"/>
                        <a:gd name="connsiteX56" fmla="*/ 108738 w 1249680"/>
                        <a:gd name="connsiteY56" fmla="*/ 897255 h 1402080"/>
                        <a:gd name="connsiteX57" fmla="*/ 111120 w 1249680"/>
                        <a:gd name="connsiteY57" fmla="*/ 840105 h 1402080"/>
                        <a:gd name="connsiteX58" fmla="*/ 92070 w 1249680"/>
                        <a:gd name="connsiteY58" fmla="*/ 835343 h 1402080"/>
                        <a:gd name="connsiteX59" fmla="*/ 80163 w 1249680"/>
                        <a:gd name="connsiteY59" fmla="*/ 906780 h 1402080"/>
                        <a:gd name="connsiteX60" fmla="*/ 58732 w 1249680"/>
                        <a:gd name="connsiteY60" fmla="*/ 911543 h 1402080"/>
                        <a:gd name="connsiteX61" fmla="*/ 70639 w 1249680"/>
                        <a:gd name="connsiteY61" fmla="*/ 825817 h 1402080"/>
                        <a:gd name="connsiteX62" fmla="*/ 122872 w 1249680"/>
                        <a:gd name="connsiteY62" fmla="*/ 819626 h 1402080"/>
                        <a:gd name="connsiteX63" fmla="*/ 125407 w 1249680"/>
                        <a:gd name="connsiteY63" fmla="*/ 799623 h 1402080"/>
                        <a:gd name="connsiteX64" fmla="*/ 78581 w 1249680"/>
                        <a:gd name="connsiteY64" fmla="*/ 799624 h 1402080"/>
                        <a:gd name="connsiteX65" fmla="*/ 82867 w 1249680"/>
                        <a:gd name="connsiteY65" fmla="*/ 761047 h 1402080"/>
                        <a:gd name="connsiteX66" fmla="*/ 142076 w 1249680"/>
                        <a:gd name="connsiteY66" fmla="*/ 742474 h 1402080"/>
                        <a:gd name="connsiteX67" fmla="*/ 130169 w 1249680"/>
                        <a:gd name="connsiteY67" fmla="*/ 716280 h 1402080"/>
                        <a:gd name="connsiteX68" fmla="*/ 48568 w 1249680"/>
                        <a:gd name="connsiteY68" fmla="*/ 756737 h 1402080"/>
                        <a:gd name="connsiteX69" fmla="*/ 29527 w 1249680"/>
                        <a:gd name="connsiteY69" fmla="*/ 718344 h 1402080"/>
                        <a:gd name="connsiteX70" fmla="*/ 104473 w 1249680"/>
                        <a:gd name="connsiteY70" fmla="*/ 693138 h 1402080"/>
                        <a:gd name="connsiteX71" fmla="*/ 77629 w 1249680"/>
                        <a:gd name="connsiteY71" fmla="*/ 617855 h 1402080"/>
                        <a:gd name="connsiteX72" fmla="*/ 39683 w 1249680"/>
                        <a:gd name="connsiteY72" fmla="*/ 611505 h 1402080"/>
                        <a:gd name="connsiteX73" fmla="*/ 0 w 1249680"/>
                        <a:gd name="connsiteY73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18388 w 1249680"/>
                        <a:gd name="connsiteY35" fmla="*/ 1328261 h 1402080"/>
                        <a:gd name="connsiteX36" fmla="*/ 1089813 w 1249680"/>
                        <a:gd name="connsiteY36" fmla="*/ 1366361 h 1402080"/>
                        <a:gd name="connsiteX37" fmla="*/ 1066800 w 1249680"/>
                        <a:gd name="connsiteY37" fmla="*/ 1402080 h 1402080"/>
                        <a:gd name="connsiteX38" fmla="*/ 1025520 w 1249680"/>
                        <a:gd name="connsiteY38" fmla="*/ 1375886 h 1402080"/>
                        <a:gd name="connsiteX39" fmla="*/ 998220 w 1249680"/>
                        <a:gd name="connsiteY39" fmla="*/ 1356360 h 1402080"/>
                        <a:gd name="connsiteX40" fmla="*/ 877882 w 1249680"/>
                        <a:gd name="connsiteY40" fmla="*/ 1330643 h 1402080"/>
                        <a:gd name="connsiteX41" fmla="*/ 735007 w 1249680"/>
                        <a:gd name="connsiteY41" fmla="*/ 1299686 h 1402080"/>
                        <a:gd name="connsiteX42" fmla="*/ 504026 w 1249680"/>
                        <a:gd name="connsiteY42" fmla="*/ 1252061 h 1402080"/>
                        <a:gd name="connsiteX43" fmla="*/ 134932 w 1249680"/>
                        <a:gd name="connsiteY43" fmla="*/ 1171098 h 1402080"/>
                        <a:gd name="connsiteX44" fmla="*/ 143351 w 1249680"/>
                        <a:gd name="connsiteY44" fmla="*/ 1202532 h 1402080"/>
                        <a:gd name="connsiteX45" fmla="*/ 180975 w 1249680"/>
                        <a:gd name="connsiteY45" fmla="*/ 1200626 h 1402080"/>
                        <a:gd name="connsiteX46" fmla="*/ 163354 w 1249680"/>
                        <a:gd name="connsiteY46" fmla="*/ 1141095 h 1402080"/>
                        <a:gd name="connsiteX47" fmla="*/ 234791 w 1249680"/>
                        <a:gd name="connsiteY47" fmla="*/ 1096804 h 1402080"/>
                        <a:gd name="connsiteX48" fmla="*/ 249232 w 1249680"/>
                        <a:gd name="connsiteY48" fmla="*/ 1180623 h 1402080"/>
                        <a:gd name="connsiteX49" fmla="*/ 277807 w 1249680"/>
                        <a:gd name="connsiteY49" fmla="*/ 1190149 h 1402080"/>
                        <a:gd name="connsiteX50" fmla="*/ 292417 w 1249680"/>
                        <a:gd name="connsiteY50" fmla="*/ 1068705 h 1402080"/>
                        <a:gd name="connsiteX51" fmla="*/ 323051 w 1249680"/>
                        <a:gd name="connsiteY51" fmla="*/ 1078230 h 1402080"/>
                        <a:gd name="connsiteX52" fmla="*/ 294476 w 1249680"/>
                        <a:gd name="connsiteY52" fmla="*/ 944880 h 1402080"/>
                        <a:gd name="connsiteX53" fmla="*/ 258758 w 1249680"/>
                        <a:gd name="connsiteY53" fmla="*/ 961549 h 1402080"/>
                        <a:gd name="connsiteX54" fmla="*/ 149220 w 1249680"/>
                        <a:gd name="connsiteY54" fmla="*/ 909162 h 1402080"/>
                        <a:gd name="connsiteX55" fmla="*/ 158745 w 1249680"/>
                        <a:gd name="connsiteY55" fmla="*/ 882967 h 1402080"/>
                        <a:gd name="connsiteX56" fmla="*/ 130765 w 1249680"/>
                        <a:gd name="connsiteY56" fmla="*/ 864017 h 1402080"/>
                        <a:gd name="connsiteX57" fmla="*/ 108738 w 1249680"/>
                        <a:gd name="connsiteY57" fmla="*/ 897255 h 1402080"/>
                        <a:gd name="connsiteX58" fmla="*/ 111120 w 1249680"/>
                        <a:gd name="connsiteY58" fmla="*/ 840105 h 1402080"/>
                        <a:gd name="connsiteX59" fmla="*/ 92070 w 1249680"/>
                        <a:gd name="connsiteY59" fmla="*/ 835343 h 1402080"/>
                        <a:gd name="connsiteX60" fmla="*/ 80163 w 1249680"/>
                        <a:gd name="connsiteY60" fmla="*/ 906780 h 1402080"/>
                        <a:gd name="connsiteX61" fmla="*/ 58732 w 1249680"/>
                        <a:gd name="connsiteY61" fmla="*/ 911543 h 1402080"/>
                        <a:gd name="connsiteX62" fmla="*/ 70639 w 1249680"/>
                        <a:gd name="connsiteY62" fmla="*/ 825817 h 1402080"/>
                        <a:gd name="connsiteX63" fmla="*/ 122872 w 1249680"/>
                        <a:gd name="connsiteY63" fmla="*/ 819626 h 1402080"/>
                        <a:gd name="connsiteX64" fmla="*/ 125407 w 1249680"/>
                        <a:gd name="connsiteY64" fmla="*/ 799623 h 1402080"/>
                        <a:gd name="connsiteX65" fmla="*/ 78581 w 1249680"/>
                        <a:gd name="connsiteY65" fmla="*/ 799624 h 1402080"/>
                        <a:gd name="connsiteX66" fmla="*/ 82867 w 1249680"/>
                        <a:gd name="connsiteY66" fmla="*/ 761047 h 1402080"/>
                        <a:gd name="connsiteX67" fmla="*/ 142076 w 1249680"/>
                        <a:gd name="connsiteY67" fmla="*/ 742474 h 1402080"/>
                        <a:gd name="connsiteX68" fmla="*/ 130169 w 1249680"/>
                        <a:gd name="connsiteY68" fmla="*/ 716280 h 1402080"/>
                        <a:gd name="connsiteX69" fmla="*/ 48568 w 1249680"/>
                        <a:gd name="connsiteY69" fmla="*/ 756737 h 1402080"/>
                        <a:gd name="connsiteX70" fmla="*/ 29527 w 1249680"/>
                        <a:gd name="connsiteY70" fmla="*/ 718344 h 1402080"/>
                        <a:gd name="connsiteX71" fmla="*/ 104473 w 1249680"/>
                        <a:gd name="connsiteY71" fmla="*/ 693138 h 1402080"/>
                        <a:gd name="connsiteX72" fmla="*/ 77629 w 1249680"/>
                        <a:gd name="connsiteY72" fmla="*/ 617855 h 1402080"/>
                        <a:gd name="connsiteX73" fmla="*/ 39683 w 1249680"/>
                        <a:gd name="connsiteY73" fmla="*/ 611505 h 1402080"/>
                        <a:gd name="connsiteX74" fmla="*/ 0 w 1249680"/>
                        <a:gd name="connsiteY74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165860 w 1249680"/>
                        <a:gd name="connsiteY34" fmla="*/ 1249680 h 1402080"/>
                        <a:gd name="connsiteX35" fmla="*/ 1144582 w 1249680"/>
                        <a:gd name="connsiteY35" fmla="*/ 1287780 h 1402080"/>
                        <a:gd name="connsiteX36" fmla="*/ 1118388 w 1249680"/>
                        <a:gd name="connsiteY36" fmla="*/ 1328261 h 1402080"/>
                        <a:gd name="connsiteX37" fmla="*/ 1089813 w 1249680"/>
                        <a:gd name="connsiteY37" fmla="*/ 1366361 h 1402080"/>
                        <a:gd name="connsiteX38" fmla="*/ 1066800 w 1249680"/>
                        <a:gd name="connsiteY38" fmla="*/ 1402080 h 1402080"/>
                        <a:gd name="connsiteX39" fmla="*/ 1025520 w 1249680"/>
                        <a:gd name="connsiteY39" fmla="*/ 1375886 h 1402080"/>
                        <a:gd name="connsiteX40" fmla="*/ 998220 w 1249680"/>
                        <a:gd name="connsiteY40" fmla="*/ 1356360 h 1402080"/>
                        <a:gd name="connsiteX41" fmla="*/ 877882 w 1249680"/>
                        <a:gd name="connsiteY41" fmla="*/ 1330643 h 1402080"/>
                        <a:gd name="connsiteX42" fmla="*/ 735007 w 1249680"/>
                        <a:gd name="connsiteY42" fmla="*/ 1299686 h 1402080"/>
                        <a:gd name="connsiteX43" fmla="*/ 504026 w 1249680"/>
                        <a:gd name="connsiteY43" fmla="*/ 1252061 h 1402080"/>
                        <a:gd name="connsiteX44" fmla="*/ 134932 w 1249680"/>
                        <a:gd name="connsiteY44" fmla="*/ 1171098 h 1402080"/>
                        <a:gd name="connsiteX45" fmla="*/ 143351 w 1249680"/>
                        <a:gd name="connsiteY45" fmla="*/ 1202532 h 1402080"/>
                        <a:gd name="connsiteX46" fmla="*/ 180975 w 1249680"/>
                        <a:gd name="connsiteY46" fmla="*/ 1200626 h 1402080"/>
                        <a:gd name="connsiteX47" fmla="*/ 163354 w 1249680"/>
                        <a:gd name="connsiteY47" fmla="*/ 1141095 h 1402080"/>
                        <a:gd name="connsiteX48" fmla="*/ 234791 w 1249680"/>
                        <a:gd name="connsiteY48" fmla="*/ 1096804 h 1402080"/>
                        <a:gd name="connsiteX49" fmla="*/ 249232 w 1249680"/>
                        <a:gd name="connsiteY49" fmla="*/ 1180623 h 1402080"/>
                        <a:gd name="connsiteX50" fmla="*/ 277807 w 1249680"/>
                        <a:gd name="connsiteY50" fmla="*/ 1190149 h 1402080"/>
                        <a:gd name="connsiteX51" fmla="*/ 292417 w 1249680"/>
                        <a:gd name="connsiteY51" fmla="*/ 1068705 h 1402080"/>
                        <a:gd name="connsiteX52" fmla="*/ 323051 w 1249680"/>
                        <a:gd name="connsiteY52" fmla="*/ 1078230 h 1402080"/>
                        <a:gd name="connsiteX53" fmla="*/ 294476 w 1249680"/>
                        <a:gd name="connsiteY53" fmla="*/ 944880 h 1402080"/>
                        <a:gd name="connsiteX54" fmla="*/ 258758 w 1249680"/>
                        <a:gd name="connsiteY54" fmla="*/ 961549 h 1402080"/>
                        <a:gd name="connsiteX55" fmla="*/ 149220 w 1249680"/>
                        <a:gd name="connsiteY55" fmla="*/ 909162 h 1402080"/>
                        <a:gd name="connsiteX56" fmla="*/ 158745 w 1249680"/>
                        <a:gd name="connsiteY56" fmla="*/ 882967 h 1402080"/>
                        <a:gd name="connsiteX57" fmla="*/ 130765 w 1249680"/>
                        <a:gd name="connsiteY57" fmla="*/ 864017 h 1402080"/>
                        <a:gd name="connsiteX58" fmla="*/ 108738 w 1249680"/>
                        <a:gd name="connsiteY58" fmla="*/ 897255 h 1402080"/>
                        <a:gd name="connsiteX59" fmla="*/ 111120 w 1249680"/>
                        <a:gd name="connsiteY59" fmla="*/ 840105 h 1402080"/>
                        <a:gd name="connsiteX60" fmla="*/ 92070 w 1249680"/>
                        <a:gd name="connsiteY60" fmla="*/ 835343 h 1402080"/>
                        <a:gd name="connsiteX61" fmla="*/ 80163 w 1249680"/>
                        <a:gd name="connsiteY61" fmla="*/ 906780 h 1402080"/>
                        <a:gd name="connsiteX62" fmla="*/ 58732 w 1249680"/>
                        <a:gd name="connsiteY62" fmla="*/ 911543 h 1402080"/>
                        <a:gd name="connsiteX63" fmla="*/ 70639 w 1249680"/>
                        <a:gd name="connsiteY63" fmla="*/ 825817 h 1402080"/>
                        <a:gd name="connsiteX64" fmla="*/ 122872 w 1249680"/>
                        <a:gd name="connsiteY64" fmla="*/ 819626 h 1402080"/>
                        <a:gd name="connsiteX65" fmla="*/ 125407 w 1249680"/>
                        <a:gd name="connsiteY65" fmla="*/ 799623 h 1402080"/>
                        <a:gd name="connsiteX66" fmla="*/ 78581 w 1249680"/>
                        <a:gd name="connsiteY66" fmla="*/ 799624 h 1402080"/>
                        <a:gd name="connsiteX67" fmla="*/ 82867 w 1249680"/>
                        <a:gd name="connsiteY67" fmla="*/ 761047 h 1402080"/>
                        <a:gd name="connsiteX68" fmla="*/ 142076 w 1249680"/>
                        <a:gd name="connsiteY68" fmla="*/ 742474 h 1402080"/>
                        <a:gd name="connsiteX69" fmla="*/ 130169 w 1249680"/>
                        <a:gd name="connsiteY69" fmla="*/ 716280 h 1402080"/>
                        <a:gd name="connsiteX70" fmla="*/ 48568 w 1249680"/>
                        <a:gd name="connsiteY70" fmla="*/ 756737 h 1402080"/>
                        <a:gd name="connsiteX71" fmla="*/ 29527 w 1249680"/>
                        <a:gd name="connsiteY71" fmla="*/ 718344 h 1402080"/>
                        <a:gd name="connsiteX72" fmla="*/ 104473 w 1249680"/>
                        <a:gd name="connsiteY72" fmla="*/ 693138 h 1402080"/>
                        <a:gd name="connsiteX73" fmla="*/ 77629 w 1249680"/>
                        <a:gd name="connsiteY73" fmla="*/ 617855 h 1402080"/>
                        <a:gd name="connsiteX74" fmla="*/ 39683 w 1249680"/>
                        <a:gd name="connsiteY74" fmla="*/ 611505 h 1402080"/>
                        <a:gd name="connsiteX75" fmla="*/ 0 w 1249680"/>
                        <a:gd name="connsiteY75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89660 w 1249680"/>
                        <a:gd name="connsiteY32" fmla="*/ 1135380 h 1402080"/>
                        <a:gd name="connsiteX33" fmla="*/ 1013460 w 1249680"/>
                        <a:gd name="connsiteY33" fmla="*/ 1143000 h 1402080"/>
                        <a:gd name="connsiteX34" fmla="*/ 1092195 w 1249680"/>
                        <a:gd name="connsiteY34" fmla="*/ 1199674 h 1402080"/>
                        <a:gd name="connsiteX35" fmla="*/ 1165860 w 1249680"/>
                        <a:gd name="connsiteY35" fmla="*/ 1249680 h 1402080"/>
                        <a:gd name="connsiteX36" fmla="*/ 1144582 w 1249680"/>
                        <a:gd name="connsiteY36" fmla="*/ 1287780 h 1402080"/>
                        <a:gd name="connsiteX37" fmla="*/ 1118388 w 1249680"/>
                        <a:gd name="connsiteY37" fmla="*/ 1328261 h 1402080"/>
                        <a:gd name="connsiteX38" fmla="*/ 1089813 w 1249680"/>
                        <a:gd name="connsiteY38" fmla="*/ 1366361 h 1402080"/>
                        <a:gd name="connsiteX39" fmla="*/ 1066800 w 1249680"/>
                        <a:gd name="connsiteY39" fmla="*/ 1402080 h 1402080"/>
                        <a:gd name="connsiteX40" fmla="*/ 1025520 w 1249680"/>
                        <a:gd name="connsiteY40" fmla="*/ 1375886 h 1402080"/>
                        <a:gd name="connsiteX41" fmla="*/ 998220 w 1249680"/>
                        <a:gd name="connsiteY41" fmla="*/ 1356360 h 1402080"/>
                        <a:gd name="connsiteX42" fmla="*/ 877882 w 1249680"/>
                        <a:gd name="connsiteY42" fmla="*/ 1330643 h 1402080"/>
                        <a:gd name="connsiteX43" fmla="*/ 735007 w 1249680"/>
                        <a:gd name="connsiteY43" fmla="*/ 1299686 h 1402080"/>
                        <a:gd name="connsiteX44" fmla="*/ 504026 w 1249680"/>
                        <a:gd name="connsiteY44" fmla="*/ 1252061 h 1402080"/>
                        <a:gd name="connsiteX45" fmla="*/ 134932 w 1249680"/>
                        <a:gd name="connsiteY45" fmla="*/ 1171098 h 1402080"/>
                        <a:gd name="connsiteX46" fmla="*/ 143351 w 1249680"/>
                        <a:gd name="connsiteY46" fmla="*/ 1202532 h 1402080"/>
                        <a:gd name="connsiteX47" fmla="*/ 180975 w 1249680"/>
                        <a:gd name="connsiteY47" fmla="*/ 1200626 h 1402080"/>
                        <a:gd name="connsiteX48" fmla="*/ 163354 w 1249680"/>
                        <a:gd name="connsiteY48" fmla="*/ 1141095 h 1402080"/>
                        <a:gd name="connsiteX49" fmla="*/ 234791 w 1249680"/>
                        <a:gd name="connsiteY49" fmla="*/ 1096804 h 1402080"/>
                        <a:gd name="connsiteX50" fmla="*/ 249232 w 1249680"/>
                        <a:gd name="connsiteY50" fmla="*/ 1180623 h 1402080"/>
                        <a:gd name="connsiteX51" fmla="*/ 277807 w 1249680"/>
                        <a:gd name="connsiteY51" fmla="*/ 1190149 h 1402080"/>
                        <a:gd name="connsiteX52" fmla="*/ 292417 w 1249680"/>
                        <a:gd name="connsiteY52" fmla="*/ 1068705 h 1402080"/>
                        <a:gd name="connsiteX53" fmla="*/ 323051 w 1249680"/>
                        <a:gd name="connsiteY53" fmla="*/ 1078230 h 1402080"/>
                        <a:gd name="connsiteX54" fmla="*/ 294476 w 1249680"/>
                        <a:gd name="connsiteY54" fmla="*/ 944880 h 1402080"/>
                        <a:gd name="connsiteX55" fmla="*/ 258758 w 1249680"/>
                        <a:gd name="connsiteY55" fmla="*/ 961549 h 1402080"/>
                        <a:gd name="connsiteX56" fmla="*/ 149220 w 1249680"/>
                        <a:gd name="connsiteY56" fmla="*/ 909162 h 1402080"/>
                        <a:gd name="connsiteX57" fmla="*/ 158745 w 1249680"/>
                        <a:gd name="connsiteY57" fmla="*/ 882967 h 1402080"/>
                        <a:gd name="connsiteX58" fmla="*/ 130765 w 1249680"/>
                        <a:gd name="connsiteY58" fmla="*/ 864017 h 1402080"/>
                        <a:gd name="connsiteX59" fmla="*/ 108738 w 1249680"/>
                        <a:gd name="connsiteY59" fmla="*/ 897255 h 1402080"/>
                        <a:gd name="connsiteX60" fmla="*/ 111120 w 1249680"/>
                        <a:gd name="connsiteY60" fmla="*/ 840105 h 1402080"/>
                        <a:gd name="connsiteX61" fmla="*/ 92070 w 1249680"/>
                        <a:gd name="connsiteY61" fmla="*/ 835343 h 1402080"/>
                        <a:gd name="connsiteX62" fmla="*/ 80163 w 1249680"/>
                        <a:gd name="connsiteY62" fmla="*/ 906780 h 1402080"/>
                        <a:gd name="connsiteX63" fmla="*/ 58732 w 1249680"/>
                        <a:gd name="connsiteY63" fmla="*/ 911543 h 1402080"/>
                        <a:gd name="connsiteX64" fmla="*/ 70639 w 1249680"/>
                        <a:gd name="connsiteY64" fmla="*/ 825817 h 1402080"/>
                        <a:gd name="connsiteX65" fmla="*/ 122872 w 1249680"/>
                        <a:gd name="connsiteY65" fmla="*/ 819626 h 1402080"/>
                        <a:gd name="connsiteX66" fmla="*/ 125407 w 1249680"/>
                        <a:gd name="connsiteY66" fmla="*/ 799623 h 1402080"/>
                        <a:gd name="connsiteX67" fmla="*/ 78581 w 1249680"/>
                        <a:gd name="connsiteY67" fmla="*/ 799624 h 1402080"/>
                        <a:gd name="connsiteX68" fmla="*/ 82867 w 1249680"/>
                        <a:gd name="connsiteY68" fmla="*/ 761047 h 1402080"/>
                        <a:gd name="connsiteX69" fmla="*/ 142076 w 1249680"/>
                        <a:gd name="connsiteY69" fmla="*/ 742474 h 1402080"/>
                        <a:gd name="connsiteX70" fmla="*/ 130169 w 1249680"/>
                        <a:gd name="connsiteY70" fmla="*/ 716280 h 1402080"/>
                        <a:gd name="connsiteX71" fmla="*/ 48568 w 1249680"/>
                        <a:gd name="connsiteY71" fmla="*/ 756737 h 1402080"/>
                        <a:gd name="connsiteX72" fmla="*/ 29527 w 1249680"/>
                        <a:gd name="connsiteY72" fmla="*/ 718344 h 1402080"/>
                        <a:gd name="connsiteX73" fmla="*/ 104473 w 1249680"/>
                        <a:gd name="connsiteY73" fmla="*/ 693138 h 1402080"/>
                        <a:gd name="connsiteX74" fmla="*/ 77629 w 1249680"/>
                        <a:gd name="connsiteY74" fmla="*/ 617855 h 1402080"/>
                        <a:gd name="connsiteX75" fmla="*/ 39683 w 1249680"/>
                        <a:gd name="connsiteY75" fmla="*/ 611505 h 1402080"/>
                        <a:gd name="connsiteX76" fmla="*/ 0 w 1249680"/>
                        <a:gd name="connsiteY76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96957 w 1249680"/>
                        <a:gd name="connsiteY32" fmla="*/ 1085374 h 1402080"/>
                        <a:gd name="connsiteX33" fmla="*/ 1089660 w 1249680"/>
                        <a:gd name="connsiteY33" fmla="*/ 1135380 h 1402080"/>
                        <a:gd name="connsiteX34" fmla="*/ 1013460 w 1249680"/>
                        <a:gd name="connsiteY34" fmla="*/ 1143000 h 1402080"/>
                        <a:gd name="connsiteX35" fmla="*/ 1092195 w 1249680"/>
                        <a:gd name="connsiteY35" fmla="*/ 1199674 h 1402080"/>
                        <a:gd name="connsiteX36" fmla="*/ 1165860 w 1249680"/>
                        <a:gd name="connsiteY36" fmla="*/ 1249680 h 1402080"/>
                        <a:gd name="connsiteX37" fmla="*/ 1144582 w 1249680"/>
                        <a:gd name="connsiteY37" fmla="*/ 1287780 h 1402080"/>
                        <a:gd name="connsiteX38" fmla="*/ 1118388 w 1249680"/>
                        <a:gd name="connsiteY38" fmla="*/ 1328261 h 1402080"/>
                        <a:gd name="connsiteX39" fmla="*/ 1089813 w 1249680"/>
                        <a:gd name="connsiteY39" fmla="*/ 1366361 h 1402080"/>
                        <a:gd name="connsiteX40" fmla="*/ 1066800 w 1249680"/>
                        <a:gd name="connsiteY40" fmla="*/ 1402080 h 1402080"/>
                        <a:gd name="connsiteX41" fmla="*/ 1025520 w 1249680"/>
                        <a:gd name="connsiteY41" fmla="*/ 1375886 h 1402080"/>
                        <a:gd name="connsiteX42" fmla="*/ 998220 w 1249680"/>
                        <a:gd name="connsiteY42" fmla="*/ 1356360 h 1402080"/>
                        <a:gd name="connsiteX43" fmla="*/ 877882 w 1249680"/>
                        <a:gd name="connsiteY43" fmla="*/ 1330643 h 1402080"/>
                        <a:gd name="connsiteX44" fmla="*/ 735007 w 1249680"/>
                        <a:gd name="connsiteY44" fmla="*/ 1299686 h 1402080"/>
                        <a:gd name="connsiteX45" fmla="*/ 504026 w 1249680"/>
                        <a:gd name="connsiteY45" fmla="*/ 1252061 h 1402080"/>
                        <a:gd name="connsiteX46" fmla="*/ 134932 w 1249680"/>
                        <a:gd name="connsiteY46" fmla="*/ 1171098 h 1402080"/>
                        <a:gd name="connsiteX47" fmla="*/ 143351 w 1249680"/>
                        <a:gd name="connsiteY47" fmla="*/ 1202532 h 1402080"/>
                        <a:gd name="connsiteX48" fmla="*/ 180975 w 1249680"/>
                        <a:gd name="connsiteY48" fmla="*/ 1200626 h 1402080"/>
                        <a:gd name="connsiteX49" fmla="*/ 163354 w 1249680"/>
                        <a:gd name="connsiteY49" fmla="*/ 1141095 h 1402080"/>
                        <a:gd name="connsiteX50" fmla="*/ 234791 w 1249680"/>
                        <a:gd name="connsiteY50" fmla="*/ 1096804 h 1402080"/>
                        <a:gd name="connsiteX51" fmla="*/ 249232 w 1249680"/>
                        <a:gd name="connsiteY51" fmla="*/ 1180623 h 1402080"/>
                        <a:gd name="connsiteX52" fmla="*/ 277807 w 1249680"/>
                        <a:gd name="connsiteY52" fmla="*/ 1190149 h 1402080"/>
                        <a:gd name="connsiteX53" fmla="*/ 292417 w 1249680"/>
                        <a:gd name="connsiteY53" fmla="*/ 1068705 h 1402080"/>
                        <a:gd name="connsiteX54" fmla="*/ 323051 w 1249680"/>
                        <a:gd name="connsiteY54" fmla="*/ 1078230 h 1402080"/>
                        <a:gd name="connsiteX55" fmla="*/ 294476 w 1249680"/>
                        <a:gd name="connsiteY55" fmla="*/ 944880 h 1402080"/>
                        <a:gd name="connsiteX56" fmla="*/ 258758 w 1249680"/>
                        <a:gd name="connsiteY56" fmla="*/ 961549 h 1402080"/>
                        <a:gd name="connsiteX57" fmla="*/ 149220 w 1249680"/>
                        <a:gd name="connsiteY57" fmla="*/ 909162 h 1402080"/>
                        <a:gd name="connsiteX58" fmla="*/ 158745 w 1249680"/>
                        <a:gd name="connsiteY58" fmla="*/ 882967 h 1402080"/>
                        <a:gd name="connsiteX59" fmla="*/ 130765 w 1249680"/>
                        <a:gd name="connsiteY59" fmla="*/ 864017 h 1402080"/>
                        <a:gd name="connsiteX60" fmla="*/ 108738 w 1249680"/>
                        <a:gd name="connsiteY60" fmla="*/ 897255 h 1402080"/>
                        <a:gd name="connsiteX61" fmla="*/ 111120 w 1249680"/>
                        <a:gd name="connsiteY61" fmla="*/ 840105 h 1402080"/>
                        <a:gd name="connsiteX62" fmla="*/ 92070 w 1249680"/>
                        <a:gd name="connsiteY62" fmla="*/ 835343 h 1402080"/>
                        <a:gd name="connsiteX63" fmla="*/ 80163 w 1249680"/>
                        <a:gd name="connsiteY63" fmla="*/ 906780 h 1402080"/>
                        <a:gd name="connsiteX64" fmla="*/ 58732 w 1249680"/>
                        <a:gd name="connsiteY64" fmla="*/ 911543 h 1402080"/>
                        <a:gd name="connsiteX65" fmla="*/ 70639 w 1249680"/>
                        <a:gd name="connsiteY65" fmla="*/ 825817 h 1402080"/>
                        <a:gd name="connsiteX66" fmla="*/ 122872 w 1249680"/>
                        <a:gd name="connsiteY66" fmla="*/ 819626 h 1402080"/>
                        <a:gd name="connsiteX67" fmla="*/ 125407 w 1249680"/>
                        <a:gd name="connsiteY67" fmla="*/ 799623 h 1402080"/>
                        <a:gd name="connsiteX68" fmla="*/ 78581 w 1249680"/>
                        <a:gd name="connsiteY68" fmla="*/ 799624 h 1402080"/>
                        <a:gd name="connsiteX69" fmla="*/ 82867 w 1249680"/>
                        <a:gd name="connsiteY69" fmla="*/ 761047 h 1402080"/>
                        <a:gd name="connsiteX70" fmla="*/ 142076 w 1249680"/>
                        <a:gd name="connsiteY70" fmla="*/ 742474 h 1402080"/>
                        <a:gd name="connsiteX71" fmla="*/ 130169 w 1249680"/>
                        <a:gd name="connsiteY71" fmla="*/ 716280 h 1402080"/>
                        <a:gd name="connsiteX72" fmla="*/ 48568 w 1249680"/>
                        <a:gd name="connsiteY72" fmla="*/ 756737 h 1402080"/>
                        <a:gd name="connsiteX73" fmla="*/ 29527 w 1249680"/>
                        <a:gd name="connsiteY73" fmla="*/ 718344 h 1402080"/>
                        <a:gd name="connsiteX74" fmla="*/ 104473 w 1249680"/>
                        <a:gd name="connsiteY74" fmla="*/ 693138 h 1402080"/>
                        <a:gd name="connsiteX75" fmla="*/ 77629 w 1249680"/>
                        <a:gd name="connsiteY75" fmla="*/ 617855 h 1402080"/>
                        <a:gd name="connsiteX76" fmla="*/ 39683 w 1249680"/>
                        <a:gd name="connsiteY76" fmla="*/ 611505 h 1402080"/>
                        <a:gd name="connsiteX77" fmla="*/ 0 w 1249680"/>
                        <a:gd name="connsiteY77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96957 w 1249680"/>
                        <a:gd name="connsiteY32" fmla="*/ 1085374 h 1402080"/>
                        <a:gd name="connsiteX33" fmla="*/ 1089660 w 1249680"/>
                        <a:gd name="connsiteY33" fmla="*/ 1135380 h 1402080"/>
                        <a:gd name="connsiteX34" fmla="*/ 1013460 w 1249680"/>
                        <a:gd name="connsiteY34" fmla="*/ 1143000 h 1402080"/>
                        <a:gd name="connsiteX35" fmla="*/ 1092195 w 1249680"/>
                        <a:gd name="connsiteY35" fmla="*/ 1199674 h 1402080"/>
                        <a:gd name="connsiteX36" fmla="*/ 1165860 w 1249680"/>
                        <a:gd name="connsiteY36" fmla="*/ 1249680 h 1402080"/>
                        <a:gd name="connsiteX37" fmla="*/ 1144582 w 1249680"/>
                        <a:gd name="connsiteY37" fmla="*/ 1287780 h 1402080"/>
                        <a:gd name="connsiteX38" fmla="*/ 1118388 w 1249680"/>
                        <a:gd name="connsiteY38" fmla="*/ 1328261 h 1402080"/>
                        <a:gd name="connsiteX39" fmla="*/ 1089813 w 1249680"/>
                        <a:gd name="connsiteY39" fmla="*/ 1366361 h 1402080"/>
                        <a:gd name="connsiteX40" fmla="*/ 1066800 w 1249680"/>
                        <a:gd name="connsiteY40" fmla="*/ 1402080 h 1402080"/>
                        <a:gd name="connsiteX41" fmla="*/ 1025520 w 1249680"/>
                        <a:gd name="connsiteY41" fmla="*/ 1375886 h 1402080"/>
                        <a:gd name="connsiteX42" fmla="*/ 998220 w 1249680"/>
                        <a:gd name="connsiteY42" fmla="*/ 1356360 h 1402080"/>
                        <a:gd name="connsiteX43" fmla="*/ 877882 w 1249680"/>
                        <a:gd name="connsiteY43" fmla="*/ 1330643 h 1402080"/>
                        <a:gd name="connsiteX44" fmla="*/ 735007 w 1249680"/>
                        <a:gd name="connsiteY44" fmla="*/ 1299686 h 1402080"/>
                        <a:gd name="connsiteX45" fmla="*/ 123026 w 1249680"/>
                        <a:gd name="connsiteY45" fmla="*/ 1156811 h 1402080"/>
                        <a:gd name="connsiteX46" fmla="*/ 134932 w 1249680"/>
                        <a:gd name="connsiteY46" fmla="*/ 1171098 h 1402080"/>
                        <a:gd name="connsiteX47" fmla="*/ 143351 w 1249680"/>
                        <a:gd name="connsiteY47" fmla="*/ 1202532 h 1402080"/>
                        <a:gd name="connsiteX48" fmla="*/ 180975 w 1249680"/>
                        <a:gd name="connsiteY48" fmla="*/ 1200626 h 1402080"/>
                        <a:gd name="connsiteX49" fmla="*/ 163354 w 1249680"/>
                        <a:gd name="connsiteY49" fmla="*/ 1141095 h 1402080"/>
                        <a:gd name="connsiteX50" fmla="*/ 234791 w 1249680"/>
                        <a:gd name="connsiteY50" fmla="*/ 1096804 h 1402080"/>
                        <a:gd name="connsiteX51" fmla="*/ 249232 w 1249680"/>
                        <a:gd name="connsiteY51" fmla="*/ 1180623 h 1402080"/>
                        <a:gd name="connsiteX52" fmla="*/ 277807 w 1249680"/>
                        <a:gd name="connsiteY52" fmla="*/ 1190149 h 1402080"/>
                        <a:gd name="connsiteX53" fmla="*/ 292417 w 1249680"/>
                        <a:gd name="connsiteY53" fmla="*/ 1068705 h 1402080"/>
                        <a:gd name="connsiteX54" fmla="*/ 323051 w 1249680"/>
                        <a:gd name="connsiteY54" fmla="*/ 1078230 h 1402080"/>
                        <a:gd name="connsiteX55" fmla="*/ 294476 w 1249680"/>
                        <a:gd name="connsiteY55" fmla="*/ 944880 h 1402080"/>
                        <a:gd name="connsiteX56" fmla="*/ 258758 w 1249680"/>
                        <a:gd name="connsiteY56" fmla="*/ 961549 h 1402080"/>
                        <a:gd name="connsiteX57" fmla="*/ 149220 w 1249680"/>
                        <a:gd name="connsiteY57" fmla="*/ 909162 h 1402080"/>
                        <a:gd name="connsiteX58" fmla="*/ 158745 w 1249680"/>
                        <a:gd name="connsiteY58" fmla="*/ 882967 h 1402080"/>
                        <a:gd name="connsiteX59" fmla="*/ 130765 w 1249680"/>
                        <a:gd name="connsiteY59" fmla="*/ 864017 h 1402080"/>
                        <a:gd name="connsiteX60" fmla="*/ 108738 w 1249680"/>
                        <a:gd name="connsiteY60" fmla="*/ 897255 h 1402080"/>
                        <a:gd name="connsiteX61" fmla="*/ 111120 w 1249680"/>
                        <a:gd name="connsiteY61" fmla="*/ 840105 h 1402080"/>
                        <a:gd name="connsiteX62" fmla="*/ 92070 w 1249680"/>
                        <a:gd name="connsiteY62" fmla="*/ 835343 h 1402080"/>
                        <a:gd name="connsiteX63" fmla="*/ 80163 w 1249680"/>
                        <a:gd name="connsiteY63" fmla="*/ 906780 h 1402080"/>
                        <a:gd name="connsiteX64" fmla="*/ 58732 w 1249680"/>
                        <a:gd name="connsiteY64" fmla="*/ 911543 h 1402080"/>
                        <a:gd name="connsiteX65" fmla="*/ 70639 w 1249680"/>
                        <a:gd name="connsiteY65" fmla="*/ 825817 h 1402080"/>
                        <a:gd name="connsiteX66" fmla="*/ 122872 w 1249680"/>
                        <a:gd name="connsiteY66" fmla="*/ 819626 h 1402080"/>
                        <a:gd name="connsiteX67" fmla="*/ 125407 w 1249680"/>
                        <a:gd name="connsiteY67" fmla="*/ 799623 h 1402080"/>
                        <a:gd name="connsiteX68" fmla="*/ 78581 w 1249680"/>
                        <a:gd name="connsiteY68" fmla="*/ 799624 h 1402080"/>
                        <a:gd name="connsiteX69" fmla="*/ 82867 w 1249680"/>
                        <a:gd name="connsiteY69" fmla="*/ 761047 h 1402080"/>
                        <a:gd name="connsiteX70" fmla="*/ 142076 w 1249680"/>
                        <a:gd name="connsiteY70" fmla="*/ 742474 h 1402080"/>
                        <a:gd name="connsiteX71" fmla="*/ 130169 w 1249680"/>
                        <a:gd name="connsiteY71" fmla="*/ 716280 h 1402080"/>
                        <a:gd name="connsiteX72" fmla="*/ 48568 w 1249680"/>
                        <a:gd name="connsiteY72" fmla="*/ 756737 h 1402080"/>
                        <a:gd name="connsiteX73" fmla="*/ 29527 w 1249680"/>
                        <a:gd name="connsiteY73" fmla="*/ 718344 h 1402080"/>
                        <a:gd name="connsiteX74" fmla="*/ 104473 w 1249680"/>
                        <a:gd name="connsiteY74" fmla="*/ 693138 h 1402080"/>
                        <a:gd name="connsiteX75" fmla="*/ 77629 w 1249680"/>
                        <a:gd name="connsiteY75" fmla="*/ 617855 h 1402080"/>
                        <a:gd name="connsiteX76" fmla="*/ 39683 w 1249680"/>
                        <a:gd name="connsiteY76" fmla="*/ 611505 h 1402080"/>
                        <a:gd name="connsiteX77" fmla="*/ 0 w 1249680"/>
                        <a:gd name="connsiteY77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96957 w 1249680"/>
                        <a:gd name="connsiteY32" fmla="*/ 1085374 h 1402080"/>
                        <a:gd name="connsiteX33" fmla="*/ 1089660 w 1249680"/>
                        <a:gd name="connsiteY33" fmla="*/ 1135380 h 1402080"/>
                        <a:gd name="connsiteX34" fmla="*/ 1013460 w 1249680"/>
                        <a:gd name="connsiteY34" fmla="*/ 1143000 h 1402080"/>
                        <a:gd name="connsiteX35" fmla="*/ 1092195 w 1249680"/>
                        <a:gd name="connsiteY35" fmla="*/ 1199674 h 1402080"/>
                        <a:gd name="connsiteX36" fmla="*/ 1165860 w 1249680"/>
                        <a:gd name="connsiteY36" fmla="*/ 1249680 h 1402080"/>
                        <a:gd name="connsiteX37" fmla="*/ 1144582 w 1249680"/>
                        <a:gd name="connsiteY37" fmla="*/ 1287780 h 1402080"/>
                        <a:gd name="connsiteX38" fmla="*/ 1118388 w 1249680"/>
                        <a:gd name="connsiteY38" fmla="*/ 1328261 h 1402080"/>
                        <a:gd name="connsiteX39" fmla="*/ 1089813 w 1249680"/>
                        <a:gd name="connsiteY39" fmla="*/ 1366361 h 1402080"/>
                        <a:gd name="connsiteX40" fmla="*/ 1066800 w 1249680"/>
                        <a:gd name="connsiteY40" fmla="*/ 1402080 h 1402080"/>
                        <a:gd name="connsiteX41" fmla="*/ 1025520 w 1249680"/>
                        <a:gd name="connsiteY41" fmla="*/ 1375886 h 1402080"/>
                        <a:gd name="connsiteX42" fmla="*/ 998220 w 1249680"/>
                        <a:gd name="connsiteY42" fmla="*/ 1356360 h 1402080"/>
                        <a:gd name="connsiteX43" fmla="*/ 877882 w 1249680"/>
                        <a:gd name="connsiteY43" fmla="*/ 1330643 h 1402080"/>
                        <a:gd name="connsiteX44" fmla="*/ 127788 w 1249680"/>
                        <a:gd name="connsiteY44" fmla="*/ 1223486 h 1402080"/>
                        <a:gd name="connsiteX45" fmla="*/ 123026 w 1249680"/>
                        <a:gd name="connsiteY45" fmla="*/ 1156811 h 1402080"/>
                        <a:gd name="connsiteX46" fmla="*/ 134932 w 1249680"/>
                        <a:gd name="connsiteY46" fmla="*/ 1171098 h 1402080"/>
                        <a:gd name="connsiteX47" fmla="*/ 143351 w 1249680"/>
                        <a:gd name="connsiteY47" fmla="*/ 1202532 h 1402080"/>
                        <a:gd name="connsiteX48" fmla="*/ 180975 w 1249680"/>
                        <a:gd name="connsiteY48" fmla="*/ 1200626 h 1402080"/>
                        <a:gd name="connsiteX49" fmla="*/ 163354 w 1249680"/>
                        <a:gd name="connsiteY49" fmla="*/ 1141095 h 1402080"/>
                        <a:gd name="connsiteX50" fmla="*/ 234791 w 1249680"/>
                        <a:gd name="connsiteY50" fmla="*/ 1096804 h 1402080"/>
                        <a:gd name="connsiteX51" fmla="*/ 249232 w 1249680"/>
                        <a:gd name="connsiteY51" fmla="*/ 1180623 h 1402080"/>
                        <a:gd name="connsiteX52" fmla="*/ 277807 w 1249680"/>
                        <a:gd name="connsiteY52" fmla="*/ 1190149 h 1402080"/>
                        <a:gd name="connsiteX53" fmla="*/ 292417 w 1249680"/>
                        <a:gd name="connsiteY53" fmla="*/ 1068705 h 1402080"/>
                        <a:gd name="connsiteX54" fmla="*/ 323051 w 1249680"/>
                        <a:gd name="connsiteY54" fmla="*/ 1078230 h 1402080"/>
                        <a:gd name="connsiteX55" fmla="*/ 294476 w 1249680"/>
                        <a:gd name="connsiteY55" fmla="*/ 944880 h 1402080"/>
                        <a:gd name="connsiteX56" fmla="*/ 258758 w 1249680"/>
                        <a:gd name="connsiteY56" fmla="*/ 961549 h 1402080"/>
                        <a:gd name="connsiteX57" fmla="*/ 149220 w 1249680"/>
                        <a:gd name="connsiteY57" fmla="*/ 909162 h 1402080"/>
                        <a:gd name="connsiteX58" fmla="*/ 158745 w 1249680"/>
                        <a:gd name="connsiteY58" fmla="*/ 882967 h 1402080"/>
                        <a:gd name="connsiteX59" fmla="*/ 130765 w 1249680"/>
                        <a:gd name="connsiteY59" fmla="*/ 864017 h 1402080"/>
                        <a:gd name="connsiteX60" fmla="*/ 108738 w 1249680"/>
                        <a:gd name="connsiteY60" fmla="*/ 897255 h 1402080"/>
                        <a:gd name="connsiteX61" fmla="*/ 111120 w 1249680"/>
                        <a:gd name="connsiteY61" fmla="*/ 840105 h 1402080"/>
                        <a:gd name="connsiteX62" fmla="*/ 92070 w 1249680"/>
                        <a:gd name="connsiteY62" fmla="*/ 835343 h 1402080"/>
                        <a:gd name="connsiteX63" fmla="*/ 80163 w 1249680"/>
                        <a:gd name="connsiteY63" fmla="*/ 906780 h 1402080"/>
                        <a:gd name="connsiteX64" fmla="*/ 58732 w 1249680"/>
                        <a:gd name="connsiteY64" fmla="*/ 911543 h 1402080"/>
                        <a:gd name="connsiteX65" fmla="*/ 70639 w 1249680"/>
                        <a:gd name="connsiteY65" fmla="*/ 825817 h 1402080"/>
                        <a:gd name="connsiteX66" fmla="*/ 122872 w 1249680"/>
                        <a:gd name="connsiteY66" fmla="*/ 819626 h 1402080"/>
                        <a:gd name="connsiteX67" fmla="*/ 125407 w 1249680"/>
                        <a:gd name="connsiteY67" fmla="*/ 799623 h 1402080"/>
                        <a:gd name="connsiteX68" fmla="*/ 78581 w 1249680"/>
                        <a:gd name="connsiteY68" fmla="*/ 799624 h 1402080"/>
                        <a:gd name="connsiteX69" fmla="*/ 82867 w 1249680"/>
                        <a:gd name="connsiteY69" fmla="*/ 761047 h 1402080"/>
                        <a:gd name="connsiteX70" fmla="*/ 142076 w 1249680"/>
                        <a:gd name="connsiteY70" fmla="*/ 742474 h 1402080"/>
                        <a:gd name="connsiteX71" fmla="*/ 130169 w 1249680"/>
                        <a:gd name="connsiteY71" fmla="*/ 716280 h 1402080"/>
                        <a:gd name="connsiteX72" fmla="*/ 48568 w 1249680"/>
                        <a:gd name="connsiteY72" fmla="*/ 756737 h 1402080"/>
                        <a:gd name="connsiteX73" fmla="*/ 29527 w 1249680"/>
                        <a:gd name="connsiteY73" fmla="*/ 718344 h 1402080"/>
                        <a:gd name="connsiteX74" fmla="*/ 104473 w 1249680"/>
                        <a:gd name="connsiteY74" fmla="*/ 693138 h 1402080"/>
                        <a:gd name="connsiteX75" fmla="*/ 77629 w 1249680"/>
                        <a:gd name="connsiteY75" fmla="*/ 617855 h 1402080"/>
                        <a:gd name="connsiteX76" fmla="*/ 39683 w 1249680"/>
                        <a:gd name="connsiteY76" fmla="*/ 611505 h 1402080"/>
                        <a:gd name="connsiteX77" fmla="*/ 0 w 1249680"/>
                        <a:gd name="connsiteY77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96957 w 1249680"/>
                        <a:gd name="connsiteY32" fmla="*/ 1085374 h 1402080"/>
                        <a:gd name="connsiteX33" fmla="*/ 1089660 w 1249680"/>
                        <a:gd name="connsiteY33" fmla="*/ 1135380 h 1402080"/>
                        <a:gd name="connsiteX34" fmla="*/ 1013460 w 1249680"/>
                        <a:gd name="connsiteY34" fmla="*/ 1143000 h 1402080"/>
                        <a:gd name="connsiteX35" fmla="*/ 1092195 w 1249680"/>
                        <a:gd name="connsiteY35" fmla="*/ 1199674 h 1402080"/>
                        <a:gd name="connsiteX36" fmla="*/ 1165860 w 1249680"/>
                        <a:gd name="connsiteY36" fmla="*/ 1249680 h 1402080"/>
                        <a:gd name="connsiteX37" fmla="*/ 1144582 w 1249680"/>
                        <a:gd name="connsiteY37" fmla="*/ 1287780 h 1402080"/>
                        <a:gd name="connsiteX38" fmla="*/ 1118388 w 1249680"/>
                        <a:gd name="connsiteY38" fmla="*/ 1328261 h 1402080"/>
                        <a:gd name="connsiteX39" fmla="*/ 1089813 w 1249680"/>
                        <a:gd name="connsiteY39" fmla="*/ 1366361 h 1402080"/>
                        <a:gd name="connsiteX40" fmla="*/ 1066800 w 1249680"/>
                        <a:gd name="connsiteY40" fmla="*/ 1402080 h 1402080"/>
                        <a:gd name="connsiteX41" fmla="*/ 1025520 w 1249680"/>
                        <a:gd name="connsiteY41" fmla="*/ 1375886 h 1402080"/>
                        <a:gd name="connsiteX42" fmla="*/ 998220 w 1249680"/>
                        <a:gd name="connsiteY42" fmla="*/ 1356360 h 1402080"/>
                        <a:gd name="connsiteX43" fmla="*/ 223038 w 1249680"/>
                        <a:gd name="connsiteY43" fmla="*/ 1230630 h 1402080"/>
                        <a:gd name="connsiteX44" fmla="*/ 127788 w 1249680"/>
                        <a:gd name="connsiteY44" fmla="*/ 1223486 h 1402080"/>
                        <a:gd name="connsiteX45" fmla="*/ 123026 w 1249680"/>
                        <a:gd name="connsiteY45" fmla="*/ 1156811 h 1402080"/>
                        <a:gd name="connsiteX46" fmla="*/ 134932 w 1249680"/>
                        <a:gd name="connsiteY46" fmla="*/ 1171098 h 1402080"/>
                        <a:gd name="connsiteX47" fmla="*/ 143351 w 1249680"/>
                        <a:gd name="connsiteY47" fmla="*/ 1202532 h 1402080"/>
                        <a:gd name="connsiteX48" fmla="*/ 180975 w 1249680"/>
                        <a:gd name="connsiteY48" fmla="*/ 1200626 h 1402080"/>
                        <a:gd name="connsiteX49" fmla="*/ 163354 w 1249680"/>
                        <a:gd name="connsiteY49" fmla="*/ 1141095 h 1402080"/>
                        <a:gd name="connsiteX50" fmla="*/ 234791 w 1249680"/>
                        <a:gd name="connsiteY50" fmla="*/ 1096804 h 1402080"/>
                        <a:gd name="connsiteX51" fmla="*/ 249232 w 1249680"/>
                        <a:gd name="connsiteY51" fmla="*/ 1180623 h 1402080"/>
                        <a:gd name="connsiteX52" fmla="*/ 277807 w 1249680"/>
                        <a:gd name="connsiteY52" fmla="*/ 1190149 h 1402080"/>
                        <a:gd name="connsiteX53" fmla="*/ 292417 w 1249680"/>
                        <a:gd name="connsiteY53" fmla="*/ 1068705 h 1402080"/>
                        <a:gd name="connsiteX54" fmla="*/ 323051 w 1249680"/>
                        <a:gd name="connsiteY54" fmla="*/ 1078230 h 1402080"/>
                        <a:gd name="connsiteX55" fmla="*/ 294476 w 1249680"/>
                        <a:gd name="connsiteY55" fmla="*/ 944880 h 1402080"/>
                        <a:gd name="connsiteX56" fmla="*/ 258758 w 1249680"/>
                        <a:gd name="connsiteY56" fmla="*/ 961549 h 1402080"/>
                        <a:gd name="connsiteX57" fmla="*/ 149220 w 1249680"/>
                        <a:gd name="connsiteY57" fmla="*/ 909162 h 1402080"/>
                        <a:gd name="connsiteX58" fmla="*/ 158745 w 1249680"/>
                        <a:gd name="connsiteY58" fmla="*/ 882967 h 1402080"/>
                        <a:gd name="connsiteX59" fmla="*/ 130765 w 1249680"/>
                        <a:gd name="connsiteY59" fmla="*/ 864017 h 1402080"/>
                        <a:gd name="connsiteX60" fmla="*/ 108738 w 1249680"/>
                        <a:gd name="connsiteY60" fmla="*/ 897255 h 1402080"/>
                        <a:gd name="connsiteX61" fmla="*/ 111120 w 1249680"/>
                        <a:gd name="connsiteY61" fmla="*/ 840105 h 1402080"/>
                        <a:gd name="connsiteX62" fmla="*/ 92070 w 1249680"/>
                        <a:gd name="connsiteY62" fmla="*/ 835343 h 1402080"/>
                        <a:gd name="connsiteX63" fmla="*/ 80163 w 1249680"/>
                        <a:gd name="connsiteY63" fmla="*/ 906780 h 1402080"/>
                        <a:gd name="connsiteX64" fmla="*/ 58732 w 1249680"/>
                        <a:gd name="connsiteY64" fmla="*/ 911543 h 1402080"/>
                        <a:gd name="connsiteX65" fmla="*/ 70639 w 1249680"/>
                        <a:gd name="connsiteY65" fmla="*/ 825817 h 1402080"/>
                        <a:gd name="connsiteX66" fmla="*/ 122872 w 1249680"/>
                        <a:gd name="connsiteY66" fmla="*/ 819626 h 1402080"/>
                        <a:gd name="connsiteX67" fmla="*/ 125407 w 1249680"/>
                        <a:gd name="connsiteY67" fmla="*/ 799623 h 1402080"/>
                        <a:gd name="connsiteX68" fmla="*/ 78581 w 1249680"/>
                        <a:gd name="connsiteY68" fmla="*/ 799624 h 1402080"/>
                        <a:gd name="connsiteX69" fmla="*/ 82867 w 1249680"/>
                        <a:gd name="connsiteY69" fmla="*/ 761047 h 1402080"/>
                        <a:gd name="connsiteX70" fmla="*/ 142076 w 1249680"/>
                        <a:gd name="connsiteY70" fmla="*/ 742474 h 1402080"/>
                        <a:gd name="connsiteX71" fmla="*/ 130169 w 1249680"/>
                        <a:gd name="connsiteY71" fmla="*/ 716280 h 1402080"/>
                        <a:gd name="connsiteX72" fmla="*/ 48568 w 1249680"/>
                        <a:gd name="connsiteY72" fmla="*/ 756737 h 1402080"/>
                        <a:gd name="connsiteX73" fmla="*/ 29527 w 1249680"/>
                        <a:gd name="connsiteY73" fmla="*/ 718344 h 1402080"/>
                        <a:gd name="connsiteX74" fmla="*/ 104473 w 1249680"/>
                        <a:gd name="connsiteY74" fmla="*/ 693138 h 1402080"/>
                        <a:gd name="connsiteX75" fmla="*/ 77629 w 1249680"/>
                        <a:gd name="connsiteY75" fmla="*/ 617855 h 1402080"/>
                        <a:gd name="connsiteX76" fmla="*/ 39683 w 1249680"/>
                        <a:gd name="connsiteY76" fmla="*/ 611505 h 1402080"/>
                        <a:gd name="connsiteX77" fmla="*/ 0 w 1249680"/>
                        <a:gd name="connsiteY77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96957 w 1249680"/>
                        <a:gd name="connsiteY32" fmla="*/ 1085374 h 1402080"/>
                        <a:gd name="connsiteX33" fmla="*/ 1089660 w 1249680"/>
                        <a:gd name="connsiteY33" fmla="*/ 1135380 h 1402080"/>
                        <a:gd name="connsiteX34" fmla="*/ 1013460 w 1249680"/>
                        <a:gd name="connsiteY34" fmla="*/ 1143000 h 1402080"/>
                        <a:gd name="connsiteX35" fmla="*/ 1092195 w 1249680"/>
                        <a:gd name="connsiteY35" fmla="*/ 1199674 h 1402080"/>
                        <a:gd name="connsiteX36" fmla="*/ 1165860 w 1249680"/>
                        <a:gd name="connsiteY36" fmla="*/ 1249680 h 1402080"/>
                        <a:gd name="connsiteX37" fmla="*/ 1144582 w 1249680"/>
                        <a:gd name="connsiteY37" fmla="*/ 1287780 h 1402080"/>
                        <a:gd name="connsiteX38" fmla="*/ 1118388 w 1249680"/>
                        <a:gd name="connsiteY38" fmla="*/ 1328261 h 1402080"/>
                        <a:gd name="connsiteX39" fmla="*/ 1089813 w 1249680"/>
                        <a:gd name="connsiteY39" fmla="*/ 1366361 h 1402080"/>
                        <a:gd name="connsiteX40" fmla="*/ 1066800 w 1249680"/>
                        <a:gd name="connsiteY40" fmla="*/ 1402080 h 1402080"/>
                        <a:gd name="connsiteX41" fmla="*/ 1025520 w 1249680"/>
                        <a:gd name="connsiteY41" fmla="*/ 1375886 h 1402080"/>
                        <a:gd name="connsiteX42" fmla="*/ 219551 w 1249680"/>
                        <a:gd name="connsiteY42" fmla="*/ 1273016 h 1402080"/>
                        <a:gd name="connsiteX43" fmla="*/ 223038 w 1249680"/>
                        <a:gd name="connsiteY43" fmla="*/ 1230630 h 1402080"/>
                        <a:gd name="connsiteX44" fmla="*/ 127788 w 1249680"/>
                        <a:gd name="connsiteY44" fmla="*/ 1223486 h 1402080"/>
                        <a:gd name="connsiteX45" fmla="*/ 123026 w 1249680"/>
                        <a:gd name="connsiteY45" fmla="*/ 1156811 h 1402080"/>
                        <a:gd name="connsiteX46" fmla="*/ 134932 w 1249680"/>
                        <a:gd name="connsiteY46" fmla="*/ 1171098 h 1402080"/>
                        <a:gd name="connsiteX47" fmla="*/ 143351 w 1249680"/>
                        <a:gd name="connsiteY47" fmla="*/ 1202532 h 1402080"/>
                        <a:gd name="connsiteX48" fmla="*/ 180975 w 1249680"/>
                        <a:gd name="connsiteY48" fmla="*/ 1200626 h 1402080"/>
                        <a:gd name="connsiteX49" fmla="*/ 163354 w 1249680"/>
                        <a:gd name="connsiteY49" fmla="*/ 1141095 h 1402080"/>
                        <a:gd name="connsiteX50" fmla="*/ 234791 w 1249680"/>
                        <a:gd name="connsiteY50" fmla="*/ 1096804 h 1402080"/>
                        <a:gd name="connsiteX51" fmla="*/ 249232 w 1249680"/>
                        <a:gd name="connsiteY51" fmla="*/ 1180623 h 1402080"/>
                        <a:gd name="connsiteX52" fmla="*/ 277807 w 1249680"/>
                        <a:gd name="connsiteY52" fmla="*/ 1190149 h 1402080"/>
                        <a:gd name="connsiteX53" fmla="*/ 292417 w 1249680"/>
                        <a:gd name="connsiteY53" fmla="*/ 1068705 h 1402080"/>
                        <a:gd name="connsiteX54" fmla="*/ 323051 w 1249680"/>
                        <a:gd name="connsiteY54" fmla="*/ 1078230 h 1402080"/>
                        <a:gd name="connsiteX55" fmla="*/ 294476 w 1249680"/>
                        <a:gd name="connsiteY55" fmla="*/ 944880 h 1402080"/>
                        <a:gd name="connsiteX56" fmla="*/ 258758 w 1249680"/>
                        <a:gd name="connsiteY56" fmla="*/ 961549 h 1402080"/>
                        <a:gd name="connsiteX57" fmla="*/ 149220 w 1249680"/>
                        <a:gd name="connsiteY57" fmla="*/ 909162 h 1402080"/>
                        <a:gd name="connsiteX58" fmla="*/ 158745 w 1249680"/>
                        <a:gd name="connsiteY58" fmla="*/ 882967 h 1402080"/>
                        <a:gd name="connsiteX59" fmla="*/ 130765 w 1249680"/>
                        <a:gd name="connsiteY59" fmla="*/ 864017 h 1402080"/>
                        <a:gd name="connsiteX60" fmla="*/ 108738 w 1249680"/>
                        <a:gd name="connsiteY60" fmla="*/ 897255 h 1402080"/>
                        <a:gd name="connsiteX61" fmla="*/ 111120 w 1249680"/>
                        <a:gd name="connsiteY61" fmla="*/ 840105 h 1402080"/>
                        <a:gd name="connsiteX62" fmla="*/ 92070 w 1249680"/>
                        <a:gd name="connsiteY62" fmla="*/ 835343 h 1402080"/>
                        <a:gd name="connsiteX63" fmla="*/ 80163 w 1249680"/>
                        <a:gd name="connsiteY63" fmla="*/ 906780 h 1402080"/>
                        <a:gd name="connsiteX64" fmla="*/ 58732 w 1249680"/>
                        <a:gd name="connsiteY64" fmla="*/ 911543 h 1402080"/>
                        <a:gd name="connsiteX65" fmla="*/ 70639 w 1249680"/>
                        <a:gd name="connsiteY65" fmla="*/ 825817 h 1402080"/>
                        <a:gd name="connsiteX66" fmla="*/ 122872 w 1249680"/>
                        <a:gd name="connsiteY66" fmla="*/ 819626 h 1402080"/>
                        <a:gd name="connsiteX67" fmla="*/ 125407 w 1249680"/>
                        <a:gd name="connsiteY67" fmla="*/ 799623 h 1402080"/>
                        <a:gd name="connsiteX68" fmla="*/ 78581 w 1249680"/>
                        <a:gd name="connsiteY68" fmla="*/ 799624 h 1402080"/>
                        <a:gd name="connsiteX69" fmla="*/ 82867 w 1249680"/>
                        <a:gd name="connsiteY69" fmla="*/ 761047 h 1402080"/>
                        <a:gd name="connsiteX70" fmla="*/ 142076 w 1249680"/>
                        <a:gd name="connsiteY70" fmla="*/ 742474 h 1402080"/>
                        <a:gd name="connsiteX71" fmla="*/ 130169 w 1249680"/>
                        <a:gd name="connsiteY71" fmla="*/ 716280 h 1402080"/>
                        <a:gd name="connsiteX72" fmla="*/ 48568 w 1249680"/>
                        <a:gd name="connsiteY72" fmla="*/ 756737 h 1402080"/>
                        <a:gd name="connsiteX73" fmla="*/ 29527 w 1249680"/>
                        <a:gd name="connsiteY73" fmla="*/ 718344 h 1402080"/>
                        <a:gd name="connsiteX74" fmla="*/ 104473 w 1249680"/>
                        <a:gd name="connsiteY74" fmla="*/ 693138 h 1402080"/>
                        <a:gd name="connsiteX75" fmla="*/ 77629 w 1249680"/>
                        <a:gd name="connsiteY75" fmla="*/ 617855 h 1402080"/>
                        <a:gd name="connsiteX76" fmla="*/ 39683 w 1249680"/>
                        <a:gd name="connsiteY76" fmla="*/ 611505 h 1402080"/>
                        <a:gd name="connsiteX77" fmla="*/ 0 w 1249680"/>
                        <a:gd name="connsiteY77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96957 w 1249680"/>
                        <a:gd name="connsiteY32" fmla="*/ 1085374 h 1402080"/>
                        <a:gd name="connsiteX33" fmla="*/ 1089660 w 1249680"/>
                        <a:gd name="connsiteY33" fmla="*/ 1135380 h 1402080"/>
                        <a:gd name="connsiteX34" fmla="*/ 1013460 w 1249680"/>
                        <a:gd name="connsiteY34" fmla="*/ 1143000 h 1402080"/>
                        <a:gd name="connsiteX35" fmla="*/ 1092195 w 1249680"/>
                        <a:gd name="connsiteY35" fmla="*/ 1199674 h 1402080"/>
                        <a:gd name="connsiteX36" fmla="*/ 1165860 w 1249680"/>
                        <a:gd name="connsiteY36" fmla="*/ 1249680 h 1402080"/>
                        <a:gd name="connsiteX37" fmla="*/ 1144582 w 1249680"/>
                        <a:gd name="connsiteY37" fmla="*/ 1287780 h 1402080"/>
                        <a:gd name="connsiteX38" fmla="*/ 1118388 w 1249680"/>
                        <a:gd name="connsiteY38" fmla="*/ 1328261 h 1402080"/>
                        <a:gd name="connsiteX39" fmla="*/ 1089813 w 1249680"/>
                        <a:gd name="connsiteY39" fmla="*/ 1366361 h 1402080"/>
                        <a:gd name="connsiteX40" fmla="*/ 1066800 w 1249680"/>
                        <a:gd name="connsiteY40" fmla="*/ 1402080 h 1402080"/>
                        <a:gd name="connsiteX41" fmla="*/ 280189 w 1249680"/>
                        <a:gd name="connsiteY41" fmla="*/ 1304448 h 1402080"/>
                        <a:gd name="connsiteX42" fmla="*/ 219551 w 1249680"/>
                        <a:gd name="connsiteY42" fmla="*/ 1273016 h 1402080"/>
                        <a:gd name="connsiteX43" fmla="*/ 223038 w 1249680"/>
                        <a:gd name="connsiteY43" fmla="*/ 1230630 h 1402080"/>
                        <a:gd name="connsiteX44" fmla="*/ 127788 w 1249680"/>
                        <a:gd name="connsiteY44" fmla="*/ 1223486 h 1402080"/>
                        <a:gd name="connsiteX45" fmla="*/ 123026 w 1249680"/>
                        <a:gd name="connsiteY45" fmla="*/ 1156811 h 1402080"/>
                        <a:gd name="connsiteX46" fmla="*/ 134932 w 1249680"/>
                        <a:gd name="connsiteY46" fmla="*/ 1171098 h 1402080"/>
                        <a:gd name="connsiteX47" fmla="*/ 143351 w 1249680"/>
                        <a:gd name="connsiteY47" fmla="*/ 1202532 h 1402080"/>
                        <a:gd name="connsiteX48" fmla="*/ 180975 w 1249680"/>
                        <a:gd name="connsiteY48" fmla="*/ 1200626 h 1402080"/>
                        <a:gd name="connsiteX49" fmla="*/ 163354 w 1249680"/>
                        <a:gd name="connsiteY49" fmla="*/ 1141095 h 1402080"/>
                        <a:gd name="connsiteX50" fmla="*/ 234791 w 1249680"/>
                        <a:gd name="connsiteY50" fmla="*/ 1096804 h 1402080"/>
                        <a:gd name="connsiteX51" fmla="*/ 249232 w 1249680"/>
                        <a:gd name="connsiteY51" fmla="*/ 1180623 h 1402080"/>
                        <a:gd name="connsiteX52" fmla="*/ 277807 w 1249680"/>
                        <a:gd name="connsiteY52" fmla="*/ 1190149 h 1402080"/>
                        <a:gd name="connsiteX53" fmla="*/ 292417 w 1249680"/>
                        <a:gd name="connsiteY53" fmla="*/ 1068705 h 1402080"/>
                        <a:gd name="connsiteX54" fmla="*/ 323051 w 1249680"/>
                        <a:gd name="connsiteY54" fmla="*/ 1078230 h 1402080"/>
                        <a:gd name="connsiteX55" fmla="*/ 294476 w 1249680"/>
                        <a:gd name="connsiteY55" fmla="*/ 944880 h 1402080"/>
                        <a:gd name="connsiteX56" fmla="*/ 258758 w 1249680"/>
                        <a:gd name="connsiteY56" fmla="*/ 961549 h 1402080"/>
                        <a:gd name="connsiteX57" fmla="*/ 149220 w 1249680"/>
                        <a:gd name="connsiteY57" fmla="*/ 909162 h 1402080"/>
                        <a:gd name="connsiteX58" fmla="*/ 158745 w 1249680"/>
                        <a:gd name="connsiteY58" fmla="*/ 882967 h 1402080"/>
                        <a:gd name="connsiteX59" fmla="*/ 130765 w 1249680"/>
                        <a:gd name="connsiteY59" fmla="*/ 864017 h 1402080"/>
                        <a:gd name="connsiteX60" fmla="*/ 108738 w 1249680"/>
                        <a:gd name="connsiteY60" fmla="*/ 897255 h 1402080"/>
                        <a:gd name="connsiteX61" fmla="*/ 111120 w 1249680"/>
                        <a:gd name="connsiteY61" fmla="*/ 840105 h 1402080"/>
                        <a:gd name="connsiteX62" fmla="*/ 92070 w 1249680"/>
                        <a:gd name="connsiteY62" fmla="*/ 835343 h 1402080"/>
                        <a:gd name="connsiteX63" fmla="*/ 80163 w 1249680"/>
                        <a:gd name="connsiteY63" fmla="*/ 906780 h 1402080"/>
                        <a:gd name="connsiteX64" fmla="*/ 58732 w 1249680"/>
                        <a:gd name="connsiteY64" fmla="*/ 911543 h 1402080"/>
                        <a:gd name="connsiteX65" fmla="*/ 70639 w 1249680"/>
                        <a:gd name="connsiteY65" fmla="*/ 825817 h 1402080"/>
                        <a:gd name="connsiteX66" fmla="*/ 122872 w 1249680"/>
                        <a:gd name="connsiteY66" fmla="*/ 819626 h 1402080"/>
                        <a:gd name="connsiteX67" fmla="*/ 125407 w 1249680"/>
                        <a:gd name="connsiteY67" fmla="*/ 799623 h 1402080"/>
                        <a:gd name="connsiteX68" fmla="*/ 78581 w 1249680"/>
                        <a:gd name="connsiteY68" fmla="*/ 799624 h 1402080"/>
                        <a:gd name="connsiteX69" fmla="*/ 82867 w 1249680"/>
                        <a:gd name="connsiteY69" fmla="*/ 761047 h 1402080"/>
                        <a:gd name="connsiteX70" fmla="*/ 142076 w 1249680"/>
                        <a:gd name="connsiteY70" fmla="*/ 742474 h 1402080"/>
                        <a:gd name="connsiteX71" fmla="*/ 130169 w 1249680"/>
                        <a:gd name="connsiteY71" fmla="*/ 716280 h 1402080"/>
                        <a:gd name="connsiteX72" fmla="*/ 48568 w 1249680"/>
                        <a:gd name="connsiteY72" fmla="*/ 756737 h 1402080"/>
                        <a:gd name="connsiteX73" fmla="*/ 29527 w 1249680"/>
                        <a:gd name="connsiteY73" fmla="*/ 718344 h 1402080"/>
                        <a:gd name="connsiteX74" fmla="*/ 104473 w 1249680"/>
                        <a:gd name="connsiteY74" fmla="*/ 693138 h 1402080"/>
                        <a:gd name="connsiteX75" fmla="*/ 77629 w 1249680"/>
                        <a:gd name="connsiteY75" fmla="*/ 617855 h 1402080"/>
                        <a:gd name="connsiteX76" fmla="*/ 39683 w 1249680"/>
                        <a:gd name="connsiteY76" fmla="*/ 611505 h 1402080"/>
                        <a:gd name="connsiteX77" fmla="*/ 0 w 1249680"/>
                        <a:gd name="connsiteY77" fmla="*/ 541020 h 1402080"/>
                        <a:gd name="connsiteX0" fmla="*/ 0 w 1249680"/>
                        <a:gd name="connsiteY0" fmla="*/ 541020 h 1366361"/>
                        <a:gd name="connsiteX1" fmla="*/ 259080 w 1249680"/>
                        <a:gd name="connsiteY1" fmla="*/ 381000 h 1366361"/>
                        <a:gd name="connsiteX2" fmla="*/ 266700 w 1249680"/>
                        <a:gd name="connsiteY2" fmla="*/ 266700 h 1366361"/>
                        <a:gd name="connsiteX3" fmla="*/ 358140 w 1249680"/>
                        <a:gd name="connsiteY3" fmla="*/ 259080 h 1366361"/>
                        <a:gd name="connsiteX4" fmla="*/ 388620 w 1249680"/>
                        <a:gd name="connsiteY4" fmla="*/ 266700 h 1366361"/>
                        <a:gd name="connsiteX5" fmla="*/ 449580 w 1249680"/>
                        <a:gd name="connsiteY5" fmla="*/ 266700 h 1366361"/>
                        <a:gd name="connsiteX6" fmla="*/ 533400 w 1249680"/>
                        <a:gd name="connsiteY6" fmla="*/ 144780 h 1366361"/>
                        <a:gd name="connsiteX7" fmla="*/ 655320 w 1249680"/>
                        <a:gd name="connsiteY7" fmla="*/ 167640 h 1366361"/>
                        <a:gd name="connsiteX8" fmla="*/ 830580 w 1249680"/>
                        <a:gd name="connsiteY8" fmla="*/ 114300 h 1366361"/>
                        <a:gd name="connsiteX9" fmla="*/ 822960 w 1249680"/>
                        <a:gd name="connsiteY9" fmla="*/ 45720 h 1366361"/>
                        <a:gd name="connsiteX10" fmla="*/ 906780 w 1249680"/>
                        <a:gd name="connsiteY10" fmla="*/ 0 h 1366361"/>
                        <a:gd name="connsiteX11" fmla="*/ 937260 w 1249680"/>
                        <a:gd name="connsiteY11" fmla="*/ 0 h 1366361"/>
                        <a:gd name="connsiteX12" fmla="*/ 944880 w 1249680"/>
                        <a:gd name="connsiteY12" fmla="*/ 76200 h 1366361"/>
                        <a:gd name="connsiteX13" fmla="*/ 1013460 w 1249680"/>
                        <a:gd name="connsiteY13" fmla="*/ 99060 h 1366361"/>
                        <a:gd name="connsiteX14" fmla="*/ 982980 w 1249680"/>
                        <a:gd name="connsiteY14" fmla="*/ 167640 h 1366361"/>
                        <a:gd name="connsiteX15" fmla="*/ 1005840 w 1249680"/>
                        <a:gd name="connsiteY15" fmla="*/ 190500 h 1366361"/>
                        <a:gd name="connsiteX16" fmla="*/ 967740 w 1249680"/>
                        <a:gd name="connsiteY16" fmla="*/ 297180 h 1366361"/>
                        <a:gd name="connsiteX17" fmla="*/ 975360 w 1249680"/>
                        <a:gd name="connsiteY17" fmla="*/ 320040 h 1366361"/>
                        <a:gd name="connsiteX18" fmla="*/ 1043940 w 1249680"/>
                        <a:gd name="connsiteY18" fmla="*/ 388620 h 1366361"/>
                        <a:gd name="connsiteX19" fmla="*/ 1165860 w 1249680"/>
                        <a:gd name="connsiteY19" fmla="*/ 403860 h 1366361"/>
                        <a:gd name="connsiteX20" fmla="*/ 1173480 w 1249680"/>
                        <a:gd name="connsiteY20" fmla="*/ 441960 h 1366361"/>
                        <a:gd name="connsiteX21" fmla="*/ 1249680 w 1249680"/>
                        <a:gd name="connsiteY21" fmla="*/ 419100 h 1366361"/>
                        <a:gd name="connsiteX22" fmla="*/ 1219200 w 1249680"/>
                        <a:gd name="connsiteY22" fmla="*/ 495300 h 1366361"/>
                        <a:gd name="connsiteX23" fmla="*/ 1135380 w 1249680"/>
                        <a:gd name="connsiteY23" fmla="*/ 586740 h 1366361"/>
                        <a:gd name="connsiteX24" fmla="*/ 1021080 w 1249680"/>
                        <a:gd name="connsiteY24" fmla="*/ 632460 h 1366361"/>
                        <a:gd name="connsiteX25" fmla="*/ 1013460 w 1249680"/>
                        <a:gd name="connsiteY25" fmla="*/ 723900 h 1366361"/>
                        <a:gd name="connsiteX26" fmla="*/ 1005840 w 1249680"/>
                        <a:gd name="connsiteY26" fmla="*/ 769620 h 1366361"/>
                        <a:gd name="connsiteX27" fmla="*/ 975360 w 1249680"/>
                        <a:gd name="connsiteY27" fmla="*/ 807720 h 1366361"/>
                        <a:gd name="connsiteX28" fmla="*/ 1013460 w 1249680"/>
                        <a:gd name="connsiteY28" fmla="*/ 845820 h 1366361"/>
                        <a:gd name="connsiteX29" fmla="*/ 998220 w 1249680"/>
                        <a:gd name="connsiteY29" fmla="*/ 906780 h 1366361"/>
                        <a:gd name="connsiteX30" fmla="*/ 998220 w 1249680"/>
                        <a:gd name="connsiteY30" fmla="*/ 960120 h 1366361"/>
                        <a:gd name="connsiteX31" fmla="*/ 1097280 w 1249680"/>
                        <a:gd name="connsiteY31" fmla="*/ 1051560 h 1366361"/>
                        <a:gd name="connsiteX32" fmla="*/ 1096957 w 1249680"/>
                        <a:gd name="connsiteY32" fmla="*/ 1085374 h 1366361"/>
                        <a:gd name="connsiteX33" fmla="*/ 1089660 w 1249680"/>
                        <a:gd name="connsiteY33" fmla="*/ 1135380 h 1366361"/>
                        <a:gd name="connsiteX34" fmla="*/ 1013460 w 1249680"/>
                        <a:gd name="connsiteY34" fmla="*/ 1143000 h 1366361"/>
                        <a:gd name="connsiteX35" fmla="*/ 1092195 w 1249680"/>
                        <a:gd name="connsiteY35" fmla="*/ 1199674 h 1366361"/>
                        <a:gd name="connsiteX36" fmla="*/ 1165860 w 1249680"/>
                        <a:gd name="connsiteY36" fmla="*/ 1249680 h 1366361"/>
                        <a:gd name="connsiteX37" fmla="*/ 1144582 w 1249680"/>
                        <a:gd name="connsiteY37" fmla="*/ 1287780 h 1366361"/>
                        <a:gd name="connsiteX38" fmla="*/ 1118388 w 1249680"/>
                        <a:gd name="connsiteY38" fmla="*/ 1328261 h 1366361"/>
                        <a:gd name="connsiteX39" fmla="*/ 1089813 w 1249680"/>
                        <a:gd name="connsiteY39" fmla="*/ 1366361 h 1366361"/>
                        <a:gd name="connsiteX40" fmla="*/ 264318 w 1249680"/>
                        <a:gd name="connsiteY40" fmla="*/ 1323499 h 1366361"/>
                        <a:gd name="connsiteX41" fmla="*/ 280189 w 1249680"/>
                        <a:gd name="connsiteY41" fmla="*/ 1304448 h 1366361"/>
                        <a:gd name="connsiteX42" fmla="*/ 219551 w 1249680"/>
                        <a:gd name="connsiteY42" fmla="*/ 1273016 h 1366361"/>
                        <a:gd name="connsiteX43" fmla="*/ 223038 w 1249680"/>
                        <a:gd name="connsiteY43" fmla="*/ 1230630 h 1366361"/>
                        <a:gd name="connsiteX44" fmla="*/ 127788 w 1249680"/>
                        <a:gd name="connsiteY44" fmla="*/ 1223486 h 1366361"/>
                        <a:gd name="connsiteX45" fmla="*/ 123026 w 1249680"/>
                        <a:gd name="connsiteY45" fmla="*/ 1156811 h 1366361"/>
                        <a:gd name="connsiteX46" fmla="*/ 134932 w 1249680"/>
                        <a:gd name="connsiteY46" fmla="*/ 1171098 h 1366361"/>
                        <a:gd name="connsiteX47" fmla="*/ 143351 w 1249680"/>
                        <a:gd name="connsiteY47" fmla="*/ 1202532 h 1366361"/>
                        <a:gd name="connsiteX48" fmla="*/ 180975 w 1249680"/>
                        <a:gd name="connsiteY48" fmla="*/ 1200626 h 1366361"/>
                        <a:gd name="connsiteX49" fmla="*/ 163354 w 1249680"/>
                        <a:gd name="connsiteY49" fmla="*/ 1141095 h 1366361"/>
                        <a:gd name="connsiteX50" fmla="*/ 234791 w 1249680"/>
                        <a:gd name="connsiteY50" fmla="*/ 1096804 h 1366361"/>
                        <a:gd name="connsiteX51" fmla="*/ 249232 w 1249680"/>
                        <a:gd name="connsiteY51" fmla="*/ 1180623 h 1366361"/>
                        <a:gd name="connsiteX52" fmla="*/ 277807 w 1249680"/>
                        <a:gd name="connsiteY52" fmla="*/ 1190149 h 1366361"/>
                        <a:gd name="connsiteX53" fmla="*/ 292417 w 1249680"/>
                        <a:gd name="connsiteY53" fmla="*/ 1068705 h 1366361"/>
                        <a:gd name="connsiteX54" fmla="*/ 323051 w 1249680"/>
                        <a:gd name="connsiteY54" fmla="*/ 1078230 h 1366361"/>
                        <a:gd name="connsiteX55" fmla="*/ 294476 w 1249680"/>
                        <a:gd name="connsiteY55" fmla="*/ 944880 h 1366361"/>
                        <a:gd name="connsiteX56" fmla="*/ 258758 w 1249680"/>
                        <a:gd name="connsiteY56" fmla="*/ 961549 h 1366361"/>
                        <a:gd name="connsiteX57" fmla="*/ 149220 w 1249680"/>
                        <a:gd name="connsiteY57" fmla="*/ 909162 h 1366361"/>
                        <a:gd name="connsiteX58" fmla="*/ 158745 w 1249680"/>
                        <a:gd name="connsiteY58" fmla="*/ 882967 h 1366361"/>
                        <a:gd name="connsiteX59" fmla="*/ 130765 w 1249680"/>
                        <a:gd name="connsiteY59" fmla="*/ 864017 h 1366361"/>
                        <a:gd name="connsiteX60" fmla="*/ 108738 w 1249680"/>
                        <a:gd name="connsiteY60" fmla="*/ 897255 h 1366361"/>
                        <a:gd name="connsiteX61" fmla="*/ 111120 w 1249680"/>
                        <a:gd name="connsiteY61" fmla="*/ 840105 h 1366361"/>
                        <a:gd name="connsiteX62" fmla="*/ 92070 w 1249680"/>
                        <a:gd name="connsiteY62" fmla="*/ 835343 h 1366361"/>
                        <a:gd name="connsiteX63" fmla="*/ 80163 w 1249680"/>
                        <a:gd name="connsiteY63" fmla="*/ 906780 h 1366361"/>
                        <a:gd name="connsiteX64" fmla="*/ 58732 w 1249680"/>
                        <a:gd name="connsiteY64" fmla="*/ 911543 h 1366361"/>
                        <a:gd name="connsiteX65" fmla="*/ 70639 w 1249680"/>
                        <a:gd name="connsiteY65" fmla="*/ 825817 h 1366361"/>
                        <a:gd name="connsiteX66" fmla="*/ 122872 w 1249680"/>
                        <a:gd name="connsiteY66" fmla="*/ 819626 h 1366361"/>
                        <a:gd name="connsiteX67" fmla="*/ 125407 w 1249680"/>
                        <a:gd name="connsiteY67" fmla="*/ 799623 h 1366361"/>
                        <a:gd name="connsiteX68" fmla="*/ 78581 w 1249680"/>
                        <a:gd name="connsiteY68" fmla="*/ 799624 h 1366361"/>
                        <a:gd name="connsiteX69" fmla="*/ 82867 w 1249680"/>
                        <a:gd name="connsiteY69" fmla="*/ 761047 h 1366361"/>
                        <a:gd name="connsiteX70" fmla="*/ 142076 w 1249680"/>
                        <a:gd name="connsiteY70" fmla="*/ 742474 h 1366361"/>
                        <a:gd name="connsiteX71" fmla="*/ 130169 w 1249680"/>
                        <a:gd name="connsiteY71" fmla="*/ 716280 h 1366361"/>
                        <a:gd name="connsiteX72" fmla="*/ 48568 w 1249680"/>
                        <a:gd name="connsiteY72" fmla="*/ 756737 h 1366361"/>
                        <a:gd name="connsiteX73" fmla="*/ 29527 w 1249680"/>
                        <a:gd name="connsiteY73" fmla="*/ 718344 h 1366361"/>
                        <a:gd name="connsiteX74" fmla="*/ 104473 w 1249680"/>
                        <a:gd name="connsiteY74" fmla="*/ 693138 h 1366361"/>
                        <a:gd name="connsiteX75" fmla="*/ 77629 w 1249680"/>
                        <a:gd name="connsiteY75" fmla="*/ 617855 h 1366361"/>
                        <a:gd name="connsiteX76" fmla="*/ 39683 w 1249680"/>
                        <a:gd name="connsiteY76" fmla="*/ 611505 h 1366361"/>
                        <a:gd name="connsiteX77" fmla="*/ 0 w 1249680"/>
                        <a:gd name="connsiteY77" fmla="*/ 541020 h 1366361"/>
                        <a:gd name="connsiteX0" fmla="*/ 0 w 1249680"/>
                        <a:gd name="connsiteY0" fmla="*/ 541020 h 1328261"/>
                        <a:gd name="connsiteX1" fmla="*/ 259080 w 1249680"/>
                        <a:gd name="connsiteY1" fmla="*/ 381000 h 1328261"/>
                        <a:gd name="connsiteX2" fmla="*/ 266700 w 1249680"/>
                        <a:gd name="connsiteY2" fmla="*/ 266700 h 1328261"/>
                        <a:gd name="connsiteX3" fmla="*/ 358140 w 1249680"/>
                        <a:gd name="connsiteY3" fmla="*/ 259080 h 1328261"/>
                        <a:gd name="connsiteX4" fmla="*/ 388620 w 1249680"/>
                        <a:gd name="connsiteY4" fmla="*/ 266700 h 1328261"/>
                        <a:gd name="connsiteX5" fmla="*/ 449580 w 1249680"/>
                        <a:gd name="connsiteY5" fmla="*/ 266700 h 1328261"/>
                        <a:gd name="connsiteX6" fmla="*/ 533400 w 1249680"/>
                        <a:gd name="connsiteY6" fmla="*/ 144780 h 1328261"/>
                        <a:gd name="connsiteX7" fmla="*/ 655320 w 1249680"/>
                        <a:gd name="connsiteY7" fmla="*/ 167640 h 1328261"/>
                        <a:gd name="connsiteX8" fmla="*/ 830580 w 1249680"/>
                        <a:gd name="connsiteY8" fmla="*/ 114300 h 1328261"/>
                        <a:gd name="connsiteX9" fmla="*/ 822960 w 1249680"/>
                        <a:gd name="connsiteY9" fmla="*/ 45720 h 1328261"/>
                        <a:gd name="connsiteX10" fmla="*/ 906780 w 1249680"/>
                        <a:gd name="connsiteY10" fmla="*/ 0 h 1328261"/>
                        <a:gd name="connsiteX11" fmla="*/ 937260 w 1249680"/>
                        <a:gd name="connsiteY11" fmla="*/ 0 h 1328261"/>
                        <a:gd name="connsiteX12" fmla="*/ 944880 w 1249680"/>
                        <a:gd name="connsiteY12" fmla="*/ 76200 h 1328261"/>
                        <a:gd name="connsiteX13" fmla="*/ 1013460 w 1249680"/>
                        <a:gd name="connsiteY13" fmla="*/ 99060 h 1328261"/>
                        <a:gd name="connsiteX14" fmla="*/ 982980 w 1249680"/>
                        <a:gd name="connsiteY14" fmla="*/ 167640 h 1328261"/>
                        <a:gd name="connsiteX15" fmla="*/ 1005840 w 1249680"/>
                        <a:gd name="connsiteY15" fmla="*/ 190500 h 1328261"/>
                        <a:gd name="connsiteX16" fmla="*/ 967740 w 1249680"/>
                        <a:gd name="connsiteY16" fmla="*/ 297180 h 1328261"/>
                        <a:gd name="connsiteX17" fmla="*/ 975360 w 1249680"/>
                        <a:gd name="connsiteY17" fmla="*/ 320040 h 1328261"/>
                        <a:gd name="connsiteX18" fmla="*/ 1043940 w 1249680"/>
                        <a:gd name="connsiteY18" fmla="*/ 388620 h 1328261"/>
                        <a:gd name="connsiteX19" fmla="*/ 1165860 w 1249680"/>
                        <a:gd name="connsiteY19" fmla="*/ 403860 h 1328261"/>
                        <a:gd name="connsiteX20" fmla="*/ 1173480 w 1249680"/>
                        <a:gd name="connsiteY20" fmla="*/ 441960 h 1328261"/>
                        <a:gd name="connsiteX21" fmla="*/ 1249680 w 1249680"/>
                        <a:gd name="connsiteY21" fmla="*/ 419100 h 1328261"/>
                        <a:gd name="connsiteX22" fmla="*/ 1219200 w 1249680"/>
                        <a:gd name="connsiteY22" fmla="*/ 495300 h 1328261"/>
                        <a:gd name="connsiteX23" fmla="*/ 1135380 w 1249680"/>
                        <a:gd name="connsiteY23" fmla="*/ 586740 h 1328261"/>
                        <a:gd name="connsiteX24" fmla="*/ 1021080 w 1249680"/>
                        <a:gd name="connsiteY24" fmla="*/ 632460 h 1328261"/>
                        <a:gd name="connsiteX25" fmla="*/ 1013460 w 1249680"/>
                        <a:gd name="connsiteY25" fmla="*/ 723900 h 1328261"/>
                        <a:gd name="connsiteX26" fmla="*/ 1005840 w 1249680"/>
                        <a:gd name="connsiteY26" fmla="*/ 769620 h 1328261"/>
                        <a:gd name="connsiteX27" fmla="*/ 975360 w 1249680"/>
                        <a:gd name="connsiteY27" fmla="*/ 807720 h 1328261"/>
                        <a:gd name="connsiteX28" fmla="*/ 1013460 w 1249680"/>
                        <a:gd name="connsiteY28" fmla="*/ 845820 h 1328261"/>
                        <a:gd name="connsiteX29" fmla="*/ 998220 w 1249680"/>
                        <a:gd name="connsiteY29" fmla="*/ 906780 h 1328261"/>
                        <a:gd name="connsiteX30" fmla="*/ 998220 w 1249680"/>
                        <a:gd name="connsiteY30" fmla="*/ 960120 h 1328261"/>
                        <a:gd name="connsiteX31" fmla="*/ 1097280 w 1249680"/>
                        <a:gd name="connsiteY31" fmla="*/ 1051560 h 1328261"/>
                        <a:gd name="connsiteX32" fmla="*/ 1096957 w 1249680"/>
                        <a:gd name="connsiteY32" fmla="*/ 1085374 h 1328261"/>
                        <a:gd name="connsiteX33" fmla="*/ 1089660 w 1249680"/>
                        <a:gd name="connsiteY33" fmla="*/ 1135380 h 1328261"/>
                        <a:gd name="connsiteX34" fmla="*/ 1013460 w 1249680"/>
                        <a:gd name="connsiteY34" fmla="*/ 1143000 h 1328261"/>
                        <a:gd name="connsiteX35" fmla="*/ 1092195 w 1249680"/>
                        <a:gd name="connsiteY35" fmla="*/ 1199674 h 1328261"/>
                        <a:gd name="connsiteX36" fmla="*/ 1165860 w 1249680"/>
                        <a:gd name="connsiteY36" fmla="*/ 1249680 h 1328261"/>
                        <a:gd name="connsiteX37" fmla="*/ 1144582 w 1249680"/>
                        <a:gd name="connsiteY37" fmla="*/ 1287780 h 1328261"/>
                        <a:gd name="connsiteX38" fmla="*/ 1118388 w 1249680"/>
                        <a:gd name="connsiteY38" fmla="*/ 1328261 h 1328261"/>
                        <a:gd name="connsiteX39" fmla="*/ 184938 w 1249680"/>
                        <a:gd name="connsiteY39" fmla="*/ 1299686 h 1328261"/>
                        <a:gd name="connsiteX40" fmla="*/ 264318 w 1249680"/>
                        <a:gd name="connsiteY40" fmla="*/ 1323499 h 1328261"/>
                        <a:gd name="connsiteX41" fmla="*/ 280189 w 1249680"/>
                        <a:gd name="connsiteY41" fmla="*/ 1304448 h 1328261"/>
                        <a:gd name="connsiteX42" fmla="*/ 219551 w 1249680"/>
                        <a:gd name="connsiteY42" fmla="*/ 1273016 h 1328261"/>
                        <a:gd name="connsiteX43" fmla="*/ 223038 w 1249680"/>
                        <a:gd name="connsiteY43" fmla="*/ 1230630 h 1328261"/>
                        <a:gd name="connsiteX44" fmla="*/ 127788 w 1249680"/>
                        <a:gd name="connsiteY44" fmla="*/ 1223486 h 1328261"/>
                        <a:gd name="connsiteX45" fmla="*/ 123026 w 1249680"/>
                        <a:gd name="connsiteY45" fmla="*/ 1156811 h 1328261"/>
                        <a:gd name="connsiteX46" fmla="*/ 134932 w 1249680"/>
                        <a:gd name="connsiteY46" fmla="*/ 1171098 h 1328261"/>
                        <a:gd name="connsiteX47" fmla="*/ 143351 w 1249680"/>
                        <a:gd name="connsiteY47" fmla="*/ 1202532 h 1328261"/>
                        <a:gd name="connsiteX48" fmla="*/ 180975 w 1249680"/>
                        <a:gd name="connsiteY48" fmla="*/ 1200626 h 1328261"/>
                        <a:gd name="connsiteX49" fmla="*/ 163354 w 1249680"/>
                        <a:gd name="connsiteY49" fmla="*/ 1141095 h 1328261"/>
                        <a:gd name="connsiteX50" fmla="*/ 234791 w 1249680"/>
                        <a:gd name="connsiteY50" fmla="*/ 1096804 h 1328261"/>
                        <a:gd name="connsiteX51" fmla="*/ 249232 w 1249680"/>
                        <a:gd name="connsiteY51" fmla="*/ 1180623 h 1328261"/>
                        <a:gd name="connsiteX52" fmla="*/ 277807 w 1249680"/>
                        <a:gd name="connsiteY52" fmla="*/ 1190149 h 1328261"/>
                        <a:gd name="connsiteX53" fmla="*/ 292417 w 1249680"/>
                        <a:gd name="connsiteY53" fmla="*/ 1068705 h 1328261"/>
                        <a:gd name="connsiteX54" fmla="*/ 323051 w 1249680"/>
                        <a:gd name="connsiteY54" fmla="*/ 1078230 h 1328261"/>
                        <a:gd name="connsiteX55" fmla="*/ 294476 w 1249680"/>
                        <a:gd name="connsiteY55" fmla="*/ 944880 h 1328261"/>
                        <a:gd name="connsiteX56" fmla="*/ 258758 w 1249680"/>
                        <a:gd name="connsiteY56" fmla="*/ 961549 h 1328261"/>
                        <a:gd name="connsiteX57" fmla="*/ 149220 w 1249680"/>
                        <a:gd name="connsiteY57" fmla="*/ 909162 h 1328261"/>
                        <a:gd name="connsiteX58" fmla="*/ 158745 w 1249680"/>
                        <a:gd name="connsiteY58" fmla="*/ 882967 h 1328261"/>
                        <a:gd name="connsiteX59" fmla="*/ 130765 w 1249680"/>
                        <a:gd name="connsiteY59" fmla="*/ 864017 h 1328261"/>
                        <a:gd name="connsiteX60" fmla="*/ 108738 w 1249680"/>
                        <a:gd name="connsiteY60" fmla="*/ 897255 h 1328261"/>
                        <a:gd name="connsiteX61" fmla="*/ 111120 w 1249680"/>
                        <a:gd name="connsiteY61" fmla="*/ 840105 h 1328261"/>
                        <a:gd name="connsiteX62" fmla="*/ 92070 w 1249680"/>
                        <a:gd name="connsiteY62" fmla="*/ 835343 h 1328261"/>
                        <a:gd name="connsiteX63" fmla="*/ 80163 w 1249680"/>
                        <a:gd name="connsiteY63" fmla="*/ 906780 h 1328261"/>
                        <a:gd name="connsiteX64" fmla="*/ 58732 w 1249680"/>
                        <a:gd name="connsiteY64" fmla="*/ 911543 h 1328261"/>
                        <a:gd name="connsiteX65" fmla="*/ 70639 w 1249680"/>
                        <a:gd name="connsiteY65" fmla="*/ 825817 h 1328261"/>
                        <a:gd name="connsiteX66" fmla="*/ 122872 w 1249680"/>
                        <a:gd name="connsiteY66" fmla="*/ 819626 h 1328261"/>
                        <a:gd name="connsiteX67" fmla="*/ 125407 w 1249680"/>
                        <a:gd name="connsiteY67" fmla="*/ 799623 h 1328261"/>
                        <a:gd name="connsiteX68" fmla="*/ 78581 w 1249680"/>
                        <a:gd name="connsiteY68" fmla="*/ 799624 h 1328261"/>
                        <a:gd name="connsiteX69" fmla="*/ 82867 w 1249680"/>
                        <a:gd name="connsiteY69" fmla="*/ 761047 h 1328261"/>
                        <a:gd name="connsiteX70" fmla="*/ 142076 w 1249680"/>
                        <a:gd name="connsiteY70" fmla="*/ 742474 h 1328261"/>
                        <a:gd name="connsiteX71" fmla="*/ 130169 w 1249680"/>
                        <a:gd name="connsiteY71" fmla="*/ 716280 h 1328261"/>
                        <a:gd name="connsiteX72" fmla="*/ 48568 w 1249680"/>
                        <a:gd name="connsiteY72" fmla="*/ 756737 h 1328261"/>
                        <a:gd name="connsiteX73" fmla="*/ 29527 w 1249680"/>
                        <a:gd name="connsiteY73" fmla="*/ 718344 h 1328261"/>
                        <a:gd name="connsiteX74" fmla="*/ 104473 w 1249680"/>
                        <a:gd name="connsiteY74" fmla="*/ 693138 h 1328261"/>
                        <a:gd name="connsiteX75" fmla="*/ 77629 w 1249680"/>
                        <a:gd name="connsiteY75" fmla="*/ 617855 h 1328261"/>
                        <a:gd name="connsiteX76" fmla="*/ 39683 w 1249680"/>
                        <a:gd name="connsiteY76" fmla="*/ 611505 h 1328261"/>
                        <a:gd name="connsiteX77" fmla="*/ 0 w 1249680"/>
                        <a:gd name="connsiteY77" fmla="*/ 541020 h 1328261"/>
                        <a:gd name="connsiteX0" fmla="*/ 0 w 1249680"/>
                        <a:gd name="connsiteY0" fmla="*/ 541020 h 1323499"/>
                        <a:gd name="connsiteX1" fmla="*/ 259080 w 1249680"/>
                        <a:gd name="connsiteY1" fmla="*/ 381000 h 1323499"/>
                        <a:gd name="connsiteX2" fmla="*/ 266700 w 1249680"/>
                        <a:gd name="connsiteY2" fmla="*/ 266700 h 1323499"/>
                        <a:gd name="connsiteX3" fmla="*/ 358140 w 1249680"/>
                        <a:gd name="connsiteY3" fmla="*/ 259080 h 1323499"/>
                        <a:gd name="connsiteX4" fmla="*/ 388620 w 1249680"/>
                        <a:gd name="connsiteY4" fmla="*/ 266700 h 1323499"/>
                        <a:gd name="connsiteX5" fmla="*/ 449580 w 1249680"/>
                        <a:gd name="connsiteY5" fmla="*/ 266700 h 1323499"/>
                        <a:gd name="connsiteX6" fmla="*/ 533400 w 1249680"/>
                        <a:gd name="connsiteY6" fmla="*/ 144780 h 1323499"/>
                        <a:gd name="connsiteX7" fmla="*/ 655320 w 1249680"/>
                        <a:gd name="connsiteY7" fmla="*/ 167640 h 1323499"/>
                        <a:gd name="connsiteX8" fmla="*/ 830580 w 1249680"/>
                        <a:gd name="connsiteY8" fmla="*/ 114300 h 1323499"/>
                        <a:gd name="connsiteX9" fmla="*/ 822960 w 1249680"/>
                        <a:gd name="connsiteY9" fmla="*/ 45720 h 1323499"/>
                        <a:gd name="connsiteX10" fmla="*/ 906780 w 1249680"/>
                        <a:gd name="connsiteY10" fmla="*/ 0 h 1323499"/>
                        <a:gd name="connsiteX11" fmla="*/ 937260 w 1249680"/>
                        <a:gd name="connsiteY11" fmla="*/ 0 h 1323499"/>
                        <a:gd name="connsiteX12" fmla="*/ 944880 w 1249680"/>
                        <a:gd name="connsiteY12" fmla="*/ 76200 h 1323499"/>
                        <a:gd name="connsiteX13" fmla="*/ 1013460 w 1249680"/>
                        <a:gd name="connsiteY13" fmla="*/ 99060 h 1323499"/>
                        <a:gd name="connsiteX14" fmla="*/ 982980 w 1249680"/>
                        <a:gd name="connsiteY14" fmla="*/ 167640 h 1323499"/>
                        <a:gd name="connsiteX15" fmla="*/ 1005840 w 1249680"/>
                        <a:gd name="connsiteY15" fmla="*/ 190500 h 1323499"/>
                        <a:gd name="connsiteX16" fmla="*/ 967740 w 1249680"/>
                        <a:gd name="connsiteY16" fmla="*/ 297180 h 1323499"/>
                        <a:gd name="connsiteX17" fmla="*/ 975360 w 1249680"/>
                        <a:gd name="connsiteY17" fmla="*/ 320040 h 1323499"/>
                        <a:gd name="connsiteX18" fmla="*/ 1043940 w 1249680"/>
                        <a:gd name="connsiteY18" fmla="*/ 388620 h 1323499"/>
                        <a:gd name="connsiteX19" fmla="*/ 1165860 w 1249680"/>
                        <a:gd name="connsiteY19" fmla="*/ 403860 h 1323499"/>
                        <a:gd name="connsiteX20" fmla="*/ 1173480 w 1249680"/>
                        <a:gd name="connsiteY20" fmla="*/ 441960 h 1323499"/>
                        <a:gd name="connsiteX21" fmla="*/ 1249680 w 1249680"/>
                        <a:gd name="connsiteY21" fmla="*/ 419100 h 1323499"/>
                        <a:gd name="connsiteX22" fmla="*/ 1219200 w 1249680"/>
                        <a:gd name="connsiteY22" fmla="*/ 495300 h 1323499"/>
                        <a:gd name="connsiteX23" fmla="*/ 1135380 w 1249680"/>
                        <a:gd name="connsiteY23" fmla="*/ 586740 h 1323499"/>
                        <a:gd name="connsiteX24" fmla="*/ 1021080 w 1249680"/>
                        <a:gd name="connsiteY24" fmla="*/ 632460 h 1323499"/>
                        <a:gd name="connsiteX25" fmla="*/ 1013460 w 1249680"/>
                        <a:gd name="connsiteY25" fmla="*/ 723900 h 1323499"/>
                        <a:gd name="connsiteX26" fmla="*/ 1005840 w 1249680"/>
                        <a:gd name="connsiteY26" fmla="*/ 769620 h 1323499"/>
                        <a:gd name="connsiteX27" fmla="*/ 975360 w 1249680"/>
                        <a:gd name="connsiteY27" fmla="*/ 807720 h 1323499"/>
                        <a:gd name="connsiteX28" fmla="*/ 1013460 w 1249680"/>
                        <a:gd name="connsiteY28" fmla="*/ 845820 h 1323499"/>
                        <a:gd name="connsiteX29" fmla="*/ 998220 w 1249680"/>
                        <a:gd name="connsiteY29" fmla="*/ 906780 h 1323499"/>
                        <a:gd name="connsiteX30" fmla="*/ 998220 w 1249680"/>
                        <a:gd name="connsiteY30" fmla="*/ 960120 h 1323499"/>
                        <a:gd name="connsiteX31" fmla="*/ 1097280 w 1249680"/>
                        <a:gd name="connsiteY31" fmla="*/ 1051560 h 1323499"/>
                        <a:gd name="connsiteX32" fmla="*/ 1096957 w 1249680"/>
                        <a:gd name="connsiteY32" fmla="*/ 1085374 h 1323499"/>
                        <a:gd name="connsiteX33" fmla="*/ 1089660 w 1249680"/>
                        <a:gd name="connsiteY33" fmla="*/ 1135380 h 1323499"/>
                        <a:gd name="connsiteX34" fmla="*/ 1013460 w 1249680"/>
                        <a:gd name="connsiteY34" fmla="*/ 1143000 h 1323499"/>
                        <a:gd name="connsiteX35" fmla="*/ 1092195 w 1249680"/>
                        <a:gd name="connsiteY35" fmla="*/ 1199674 h 1323499"/>
                        <a:gd name="connsiteX36" fmla="*/ 1165860 w 1249680"/>
                        <a:gd name="connsiteY36" fmla="*/ 1249680 h 1323499"/>
                        <a:gd name="connsiteX37" fmla="*/ 1144582 w 1249680"/>
                        <a:gd name="connsiteY37" fmla="*/ 1287780 h 1323499"/>
                        <a:gd name="connsiteX38" fmla="*/ 196844 w 1249680"/>
                        <a:gd name="connsiteY38" fmla="*/ 1283018 h 1323499"/>
                        <a:gd name="connsiteX39" fmla="*/ 184938 w 1249680"/>
                        <a:gd name="connsiteY39" fmla="*/ 1299686 h 1323499"/>
                        <a:gd name="connsiteX40" fmla="*/ 264318 w 1249680"/>
                        <a:gd name="connsiteY40" fmla="*/ 1323499 h 1323499"/>
                        <a:gd name="connsiteX41" fmla="*/ 280189 w 1249680"/>
                        <a:gd name="connsiteY41" fmla="*/ 1304448 h 1323499"/>
                        <a:gd name="connsiteX42" fmla="*/ 219551 w 1249680"/>
                        <a:gd name="connsiteY42" fmla="*/ 1273016 h 1323499"/>
                        <a:gd name="connsiteX43" fmla="*/ 223038 w 1249680"/>
                        <a:gd name="connsiteY43" fmla="*/ 1230630 h 1323499"/>
                        <a:gd name="connsiteX44" fmla="*/ 127788 w 1249680"/>
                        <a:gd name="connsiteY44" fmla="*/ 1223486 h 1323499"/>
                        <a:gd name="connsiteX45" fmla="*/ 123026 w 1249680"/>
                        <a:gd name="connsiteY45" fmla="*/ 1156811 h 1323499"/>
                        <a:gd name="connsiteX46" fmla="*/ 134932 w 1249680"/>
                        <a:gd name="connsiteY46" fmla="*/ 1171098 h 1323499"/>
                        <a:gd name="connsiteX47" fmla="*/ 143351 w 1249680"/>
                        <a:gd name="connsiteY47" fmla="*/ 1202532 h 1323499"/>
                        <a:gd name="connsiteX48" fmla="*/ 180975 w 1249680"/>
                        <a:gd name="connsiteY48" fmla="*/ 1200626 h 1323499"/>
                        <a:gd name="connsiteX49" fmla="*/ 163354 w 1249680"/>
                        <a:gd name="connsiteY49" fmla="*/ 1141095 h 1323499"/>
                        <a:gd name="connsiteX50" fmla="*/ 234791 w 1249680"/>
                        <a:gd name="connsiteY50" fmla="*/ 1096804 h 1323499"/>
                        <a:gd name="connsiteX51" fmla="*/ 249232 w 1249680"/>
                        <a:gd name="connsiteY51" fmla="*/ 1180623 h 1323499"/>
                        <a:gd name="connsiteX52" fmla="*/ 277807 w 1249680"/>
                        <a:gd name="connsiteY52" fmla="*/ 1190149 h 1323499"/>
                        <a:gd name="connsiteX53" fmla="*/ 292417 w 1249680"/>
                        <a:gd name="connsiteY53" fmla="*/ 1068705 h 1323499"/>
                        <a:gd name="connsiteX54" fmla="*/ 323051 w 1249680"/>
                        <a:gd name="connsiteY54" fmla="*/ 1078230 h 1323499"/>
                        <a:gd name="connsiteX55" fmla="*/ 294476 w 1249680"/>
                        <a:gd name="connsiteY55" fmla="*/ 944880 h 1323499"/>
                        <a:gd name="connsiteX56" fmla="*/ 258758 w 1249680"/>
                        <a:gd name="connsiteY56" fmla="*/ 961549 h 1323499"/>
                        <a:gd name="connsiteX57" fmla="*/ 149220 w 1249680"/>
                        <a:gd name="connsiteY57" fmla="*/ 909162 h 1323499"/>
                        <a:gd name="connsiteX58" fmla="*/ 158745 w 1249680"/>
                        <a:gd name="connsiteY58" fmla="*/ 882967 h 1323499"/>
                        <a:gd name="connsiteX59" fmla="*/ 130765 w 1249680"/>
                        <a:gd name="connsiteY59" fmla="*/ 864017 h 1323499"/>
                        <a:gd name="connsiteX60" fmla="*/ 108738 w 1249680"/>
                        <a:gd name="connsiteY60" fmla="*/ 897255 h 1323499"/>
                        <a:gd name="connsiteX61" fmla="*/ 111120 w 1249680"/>
                        <a:gd name="connsiteY61" fmla="*/ 840105 h 1323499"/>
                        <a:gd name="connsiteX62" fmla="*/ 92070 w 1249680"/>
                        <a:gd name="connsiteY62" fmla="*/ 835343 h 1323499"/>
                        <a:gd name="connsiteX63" fmla="*/ 80163 w 1249680"/>
                        <a:gd name="connsiteY63" fmla="*/ 906780 h 1323499"/>
                        <a:gd name="connsiteX64" fmla="*/ 58732 w 1249680"/>
                        <a:gd name="connsiteY64" fmla="*/ 911543 h 1323499"/>
                        <a:gd name="connsiteX65" fmla="*/ 70639 w 1249680"/>
                        <a:gd name="connsiteY65" fmla="*/ 825817 h 1323499"/>
                        <a:gd name="connsiteX66" fmla="*/ 122872 w 1249680"/>
                        <a:gd name="connsiteY66" fmla="*/ 819626 h 1323499"/>
                        <a:gd name="connsiteX67" fmla="*/ 125407 w 1249680"/>
                        <a:gd name="connsiteY67" fmla="*/ 799623 h 1323499"/>
                        <a:gd name="connsiteX68" fmla="*/ 78581 w 1249680"/>
                        <a:gd name="connsiteY68" fmla="*/ 799624 h 1323499"/>
                        <a:gd name="connsiteX69" fmla="*/ 82867 w 1249680"/>
                        <a:gd name="connsiteY69" fmla="*/ 761047 h 1323499"/>
                        <a:gd name="connsiteX70" fmla="*/ 142076 w 1249680"/>
                        <a:gd name="connsiteY70" fmla="*/ 742474 h 1323499"/>
                        <a:gd name="connsiteX71" fmla="*/ 130169 w 1249680"/>
                        <a:gd name="connsiteY71" fmla="*/ 716280 h 1323499"/>
                        <a:gd name="connsiteX72" fmla="*/ 48568 w 1249680"/>
                        <a:gd name="connsiteY72" fmla="*/ 756737 h 1323499"/>
                        <a:gd name="connsiteX73" fmla="*/ 29527 w 1249680"/>
                        <a:gd name="connsiteY73" fmla="*/ 718344 h 1323499"/>
                        <a:gd name="connsiteX74" fmla="*/ 104473 w 1249680"/>
                        <a:gd name="connsiteY74" fmla="*/ 693138 h 1323499"/>
                        <a:gd name="connsiteX75" fmla="*/ 77629 w 1249680"/>
                        <a:gd name="connsiteY75" fmla="*/ 617855 h 1323499"/>
                        <a:gd name="connsiteX76" fmla="*/ 39683 w 1249680"/>
                        <a:gd name="connsiteY76" fmla="*/ 611505 h 1323499"/>
                        <a:gd name="connsiteX77" fmla="*/ 0 w 1249680"/>
                        <a:gd name="connsiteY77" fmla="*/ 541020 h 1323499"/>
                        <a:gd name="connsiteX0" fmla="*/ 0 w 1249680"/>
                        <a:gd name="connsiteY0" fmla="*/ 541020 h 1323499"/>
                        <a:gd name="connsiteX1" fmla="*/ 259080 w 1249680"/>
                        <a:gd name="connsiteY1" fmla="*/ 381000 h 1323499"/>
                        <a:gd name="connsiteX2" fmla="*/ 266700 w 1249680"/>
                        <a:gd name="connsiteY2" fmla="*/ 266700 h 1323499"/>
                        <a:gd name="connsiteX3" fmla="*/ 358140 w 1249680"/>
                        <a:gd name="connsiteY3" fmla="*/ 259080 h 1323499"/>
                        <a:gd name="connsiteX4" fmla="*/ 388620 w 1249680"/>
                        <a:gd name="connsiteY4" fmla="*/ 266700 h 1323499"/>
                        <a:gd name="connsiteX5" fmla="*/ 449580 w 1249680"/>
                        <a:gd name="connsiteY5" fmla="*/ 266700 h 1323499"/>
                        <a:gd name="connsiteX6" fmla="*/ 533400 w 1249680"/>
                        <a:gd name="connsiteY6" fmla="*/ 144780 h 1323499"/>
                        <a:gd name="connsiteX7" fmla="*/ 655320 w 1249680"/>
                        <a:gd name="connsiteY7" fmla="*/ 167640 h 1323499"/>
                        <a:gd name="connsiteX8" fmla="*/ 830580 w 1249680"/>
                        <a:gd name="connsiteY8" fmla="*/ 114300 h 1323499"/>
                        <a:gd name="connsiteX9" fmla="*/ 822960 w 1249680"/>
                        <a:gd name="connsiteY9" fmla="*/ 45720 h 1323499"/>
                        <a:gd name="connsiteX10" fmla="*/ 906780 w 1249680"/>
                        <a:gd name="connsiteY10" fmla="*/ 0 h 1323499"/>
                        <a:gd name="connsiteX11" fmla="*/ 937260 w 1249680"/>
                        <a:gd name="connsiteY11" fmla="*/ 0 h 1323499"/>
                        <a:gd name="connsiteX12" fmla="*/ 944880 w 1249680"/>
                        <a:gd name="connsiteY12" fmla="*/ 76200 h 1323499"/>
                        <a:gd name="connsiteX13" fmla="*/ 1013460 w 1249680"/>
                        <a:gd name="connsiteY13" fmla="*/ 99060 h 1323499"/>
                        <a:gd name="connsiteX14" fmla="*/ 982980 w 1249680"/>
                        <a:gd name="connsiteY14" fmla="*/ 167640 h 1323499"/>
                        <a:gd name="connsiteX15" fmla="*/ 1005840 w 1249680"/>
                        <a:gd name="connsiteY15" fmla="*/ 190500 h 1323499"/>
                        <a:gd name="connsiteX16" fmla="*/ 967740 w 1249680"/>
                        <a:gd name="connsiteY16" fmla="*/ 297180 h 1323499"/>
                        <a:gd name="connsiteX17" fmla="*/ 975360 w 1249680"/>
                        <a:gd name="connsiteY17" fmla="*/ 320040 h 1323499"/>
                        <a:gd name="connsiteX18" fmla="*/ 1043940 w 1249680"/>
                        <a:gd name="connsiteY18" fmla="*/ 388620 h 1323499"/>
                        <a:gd name="connsiteX19" fmla="*/ 1165860 w 1249680"/>
                        <a:gd name="connsiteY19" fmla="*/ 403860 h 1323499"/>
                        <a:gd name="connsiteX20" fmla="*/ 1173480 w 1249680"/>
                        <a:gd name="connsiteY20" fmla="*/ 441960 h 1323499"/>
                        <a:gd name="connsiteX21" fmla="*/ 1249680 w 1249680"/>
                        <a:gd name="connsiteY21" fmla="*/ 419100 h 1323499"/>
                        <a:gd name="connsiteX22" fmla="*/ 1219200 w 1249680"/>
                        <a:gd name="connsiteY22" fmla="*/ 495300 h 1323499"/>
                        <a:gd name="connsiteX23" fmla="*/ 1135380 w 1249680"/>
                        <a:gd name="connsiteY23" fmla="*/ 586740 h 1323499"/>
                        <a:gd name="connsiteX24" fmla="*/ 1021080 w 1249680"/>
                        <a:gd name="connsiteY24" fmla="*/ 632460 h 1323499"/>
                        <a:gd name="connsiteX25" fmla="*/ 1013460 w 1249680"/>
                        <a:gd name="connsiteY25" fmla="*/ 723900 h 1323499"/>
                        <a:gd name="connsiteX26" fmla="*/ 1005840 w 1249680"/>
                        <a:gd name="connsiteY26" fmla="*/ 769620 h 1323499"/>
                        <a:gd name="connsiteX27" fmla="*/ 975360 w 1249680"/>
                        <a:gd name="connsiteY27" fmla="*/ 807720 h 1323499"/>
                        <a:gd name="connsiteX28" fmla="*/ 1013460 w 1249680"/>
                        <a:gd name="connsiteY28" fmla="*/ 845820 h 1323499"/>
                        <a:gd name="connsiteX29" fmla="*/ 998220 w 1249680"/>
                        <a:gd name="connsiteY29" fmla="*/ 906780 h 1323499"/>
                        <a:gd name="connsiteX30" fmla="*/ 998220 w 1249680"/>
                        <a:gd name="connsiteY30" fmla="*/ 960120 h 1323499"/>
                        <a:gd name="connsiteX31" fmla="*/ 1097280 w 1249680"/>
                        <a:gd name="connsiteY31" fmla="*/ 1051560 h 1323499"/>
                        <a:gd name="connsiteX32" fmla="*/ 1096957 w 1249680"/>
                        <a:gd name="connsiteY32" fmla="*/ 1085374 h 1323499"/>
                        <a:gd name="connsiteX33" fmla="*/ 1089660 w 1249680"/>
                        <a:gd name="connsiteY33" fmla="*/ 1135380 h 1323499"/>
                        <a:gd name="connsiteX34" fmla="*/ 1013460 w 1249680"/>
                        <a:gd name="connsiteY34" fmla="*/ 1143000 h 1323499"/>
                        <a:gd name="connsiteX35" fmla="*/ 1092195 w 1249680"/>
                        <a:gd name="connsiteY35" fmla="*/ 1199674 h 1323499"/>
                        <a:gd name="connsiteX36" fmla="*/ 1165860 w 1249680"/>
                        <a:gd name="connsiteY36" fmla="*/ 1249680 h 1323499"/>
                        <a:gd name="connsiteX37" fmla="*/ 123026 w 1249680"/>
                        <a:gd name="connsiteY37" fmla="*/ 1268730 h 1323499"/>
                        <a:gd name="connsiteX38" fmla="*/ 196844 w 1249680"/>
                        <a:gd name="connsiteY38" fmla="*/ 1283018 h 1323499"/>
                        <a:gd name="connsiteX39" fmla="*/ 184938 w 1249680"/>
                        <a:gd name="connsiteY39" fmla="*/ 1299686 h 1323499"/>
                        <a:gd name="connsiteX40" fmla="*/ 264318 w 1249680"/>
                        <a:gd name="connsiteY40" fmla="*/ 1323499 h 1323499"/>
                        <a:gd name="connsiteX41" fmla="*/ 280189 w 1249680"/>
                        <a:gd name="connsiteY41" fmla="*/ 1304448 h 1323499"/>
                        <a:gd name="connsiteX42" fmla="*/ 219551 w 1249680"/>
                        <a:gd name="connsiteY42" fmla="*/ 1273016 h 1323499"/>
                        <a:gd name="connsiteX43" fmla="*/ 223038 w 1249680"/>
                        <a:gd name="connsiteY43" fmla="*/ 1230630 h 1323499"/>
                        <a:gd name="connsiteX44" fmla="*/ 127788 w 1249680"/>
                        <a:gd name="connsiteY44" fmla="*/ 1223486 h 1323499"/>
                        <a:gd name="connsiteX45" fmla="*/ 123026 w 1249680"/>
                        <a:gd name="connsiteY45" fmla="*/ 1156811 h 1323499"/>
                        <a:gd name="connsiteX46" fmla="*/ 134932 w 1249680"/>
                        <a:gd name="connsiteY46" fmla="*/ 1171098 h 1323499"/>
                        <a:gd name="connsiteX47" fmla="*/ 143351 w 1249680"/>
                        <a:gd name="connsiteY47" fmla="*/ 1202532 h 1323499"/>
                        <a:gd name="connsiteX48" fmla="*/ 180975 w 1249680"/>
                        <a:gd name="connsiteY48" fmla="*/ 1200626 h 1323499"/>
                        <a:gd name="connsiteX49" fmla="*/ 163354 w 1249680"/>
                        <a:gd name="connsiteY49" fmla="*/ 1141095 h 1323499"/>
                        <a:gd name="connsiteX50" fmla="*/ 234791 w 1249680"/>
                        <a:gd name="connsiteY50" fmla="*/ 1096804 h 1323499"/>
                        <a:gd name="connsiteX51" fmla="*/ 249232 w 1249680"/>
                        <a:gd name="connsiteY51" fmla="*/ 1180623 h 1323499"/>
                        <a:gd name="connsiteX52" fmla="*/ 277807 w 1249680"/>
                        <a:gd name="connsiteY52" fmla="*/ 1190149 h 1323499"/>
                        <a:gd name="connsiteX53" fmla="*/ 292417 w 1249680"/>
                        <a:gd name="connsiteY53" fmla="*/ 1068705 h 1323499"/>
                        <a:gd name="connsiteX54" fmla="*/ 323051 w 1249680"/>
                        <a:gd name="connsiteY54" fmla="*/ 1078230 h 1323499"/>
                        <a:gd name="connsiteX55" fmla="*/ 294476 w 1249680"/>
                        <a:gd name="connsiteY55" fmla="*/ 944880 h 1323499"/>
                        <a:gd name="connsiteX56" fmla="*/ 258758 w 1249680"/>
                        <a:gd name="connsiteY56" fmla="*/ 961549 h 1323499"/>
                        <a:gd name="connsiteX57" fmla="*/ 149220 w 1249680"/>
                        <a:gd name="connsiteY57" fmla="*/ 909162 h 1323499"/>
                        <a:gd name="connsiteX58" fmla="*/ 158745 w 1249680"/>
                        <a:gd name="connsiteY58" fmla="*/ 882967 h 1323499"/>
                        <a:gd name="connsiteX59" fmla="*/ 130765 w 1249680"/>
                        <a:gd name="connsiteY59" fmla="*/ 864017 h 1323499"/>
                        <a:gd name="connsiteX60" fmla="*/ 108738 w 1249680"/>
                        <a:gd name="connsiteY60" fmla="*/ 897255 h 1323499"/>
                        <a:gd name="connsiteX61" fmla="*/ 111120 w 1249680"/>
                        <a:gd name="connsiteY61" fmla="*/ 840105 h 1323499"/>
                        <a:gd name="connsiteX62" fmla="*/ 92070 w 1249680"/>
                        <a:gd name="connsiteY62" fmla="*/ 835343 h 1323499"/>
                        <a:gd name="connsiteX63" fmla="*/ 80163 w 1249680"/>
                        <a:gd name="connsiteY63" fmla="*/ 906780 h 1323499"/>
                        <a:gd name="connsiteX64" fmla="*/ 58732 w 1249680"/>
                        <a:gd name="connsiteY64" fmla="*/ 911543 h 1323499"/>
                        <a:gd name="connsiteX65" fmla="*/ 70639 w 1249680"/>
                        <a:gd name="connsiteY65" fmla="*/ 825817 h 1323499"/>
                        <a:gd name="connsiteX66" fmla="*/ 122872 w 1249680"/>
                        <a:gd name="connsiteY66" fmla="*/ 819626 h 1323499"/>
                        <a:gd name="connsiteX67" fmla="*/ 125407 w 1249680"/>
                        <a:gd name="connsiteY67" fmla="*/ 799623 h 1323499"/>
                        <a:gd name="connsiteX68" fmla="*/ 78581 w 1249680"/>
                        <a:gd name="connsiteY68" fmla="*/ 799624 h 1323499"/>
                        <a:gd name="connsiteX69" fmla="*/ 82867 w 1249680"/>
                        <a:gd name="connsiteY69" fmla="*/ 761047 h 1323499"/>
                        <a:gd name="connsiteX70" fmla="*/ 142076 w 1249680"/>
                        <a:gd name="connsiteY70" fmla="*/ 742474 h 1323499"/>
                        <a:gd name="connsiteX71" fmla="*/ 130169 w 1249680"/>
                        <a:gd name="connsiteY71" fmla="*/ 716280 h 1323499"/>
                        <a:gd name="connsiteX72" fmla="*/ 48568 w 1249680"/>
                        <a:gd name="connsiteY72" fmla="*/ 756737 h 1323499"/>
                        <a:gd name="connsiteX73" fmla="*/ 29527 w 1249680"/>
                        <a:gd name="connsiteY73" fmla="*/ 718344 h 1323499"/>
                        <a:gd name="connsiteX74" fmla="*/ 104473 w 1249680"/>
                        <a:gd name="connsiteY74" fmla="*/ 693138 h 1323499"/>
                        <a:gd name="connsiteX75" fmla="*/ 77629 w 1249680"/>
                        <a:gd name="connsiteY75" fmla="*/ 617855 h 1323499"/>
                        <a:gd name="connsiteX76" fmla="*/ 39683 w 1249680"/>
                        <a:gd name="connsiteY76" fmla="*/ 611505 h 1323499"/>
                        <a:gd name="connsiteX77" fmla="*/ 0 w 1249680"/>
                        <a:gd name="connsiteY77" fmla="*/ 541020 h 1323499"/>
                        <a:gd name="connsiteX0" fmla="*/ 0 w 1249680"/>
                        <a:gd name="connsiteY0" fmla="*/ 541020 h 1340366"/>
                        <a:gd name="connsiteX1" fmla="*/ 259080 w 1249680"/>
                        <a:gd name="connsiteY1" fmla="*/ 381000 h 1340366"/>
                        <a:gd name="connsiteX2" fmla="*/ 266700 w 1249680"/>
                        <a:gd name="connsiteY2" fmla="*/ 266700 h 1340366"/>
                        <a:gd name="connsiteX3" fmla="*/ 358140 w 1249680"/>
                        <a:gd name="connsiteY3" fmla="*/ 259080 h 1340366"/>
                        <a:gd name="connsiteX4" fmla="*/ 388620 w 1249680"/>
                        <a:gd name="connsiteY4" fmla="*/ 266700 h 1340366"/>
                        <a:gd name="connsiteX5" fmla="*/ 449580 w 1249680"/>
                        <a:gd name="connsiteY5" fmla="*/ 266700 h 1340366"/>
                        <a:gd name="connsiteX6" fmla="*/ 533400 w 1249680"/>
                        <a:gd name="connsiteY6" fmla="*/ 144780 h 1340366"/>
                        <a:gd name="connsiteX7" fmla="*/ 655320 w 1249680"/>
                        <a:gd name="connsiteY7" fmla="*/ 167640 h 1340366"/>
                        <a:gd name="connsiteX8" fmla="*/ 830580 w 1249680"/>
                        <a:gd name="connsiteY8" fmla="*/ 114300 h 1340366"/>
                        <a:gd name="connsiteX9" fmla="*/ 822960 w 1249680"/>
                        <a:gd name="connsiteY9" fmla="*/ 45720 h 1340366"/>
                        <a:gd name="connsiteX10" fmla="*/ 906780 w 1249680"/>
                        <a:gd name="connsiteY10" fmla="*/ 0 h 1340366"/>
                        <a:gd name="connsiteX11" fmla="*/ 937260 w 1249680"/>
                        <a:gd name="connsiteY11" fmla="*/ 0 h 1340366"/>
                        <a:gd name="connsiteX12" fmla="*/ 944880 w 1249680"/>
                        <a:gd name="connsiteY12" fmla="*/ 76200 h 1340366"/>
                        <a:gd name="connsiteX13" fmla="*/ 1013460 w 1249680"/>
                        <a:gd name="connsiteY13" fmla="*/ 99060 h 1340366"/>
                        <a:gd name="connsiteX14" fmla="*/ 982980 w 1249680"/>
                        <a:gd name="connsiteY14" fmla="*/ 167640 h 1340366"/>
                        <a:gd name="connsiteX15" fmla="*/ 1005840 w 1249680"/>
                        <a:gd name="connsiteY15" fmla="*/ 190500 h 1340366"/>
                        <a:gd name="connsiteX16" fmla="*/ 967740 w 1249680"/>
                        <a:gd name="connsiteY16" fmla="*/ 297180 h 1340366"/>
                        <a:gd name="connsiteX17" fmla="*/ 975360 w 1249680"/>
                        <a:gd name="connsiteY17" fmla="*/ 320040 h 1340366"/>
                        <a:gd name="connsiteX18" fmla="*/ 1043940 w 1249680"/>
                        <a:gd name="connsiteY18" fmla="*/ 388620 h 1340366"/>
                        <a:gd name="connsiteX19" fmla="*/ 1165860 w 1249680"/>
                        <a:gd name="connsiteY19" fmla="*/ 403860 h 1340366"/>
                        <a:gd name="connsiteX20" fmla="*/ 1173480 w 1249680"/>
                        <a:gd name="connsiteY20" fmla="*/ 441960 h 1340366"/>
                        <a:gd name="connsiteX21" fmla="*/ 1249680 w 1249680"/>
                        <a:gd name="connsiteY21" fmla="*/ 419100 h 1340366"/>
                        <a:gd name="connsiteX22" fmla="*/ 1219200 w 1249680"/>
                        <a:gd name="connsiteY22" fmla="*/ 495300 h 1340366"/>
                        <a:gd name="connsiteX23" fmla="*/ 1135380 w 1249680"/>
                        <a:gd name="connsiteY23" fmla="*/ 586740 h 1340366"/>
                        <a:gd name="connsiteX24" fmla="*/ 1021080 w 1249680"/>
                        <a:gd name="connsiteY24" fmla="*/ 632460 h 1340366"/>
                        <a:gd name="connsiteX25" fmla="*/ 1013460 w 1249680"/>
                        <a:gd name="connsiteY25" fmla="*/ 723900 h 1340366"/>
                        <a:gd name="connsiteX26" fmla="*/ 1005840 w 1249680"/>
                        <a:gd name="connsiteY26" fmla="*/ 769620 h 1340366"/>
                        <a:gd name="connsiteX27" fmla="*/ 975360 w 1249680"/>
                        <a:gd name="connsiteY27" fmla="*/ 807720 h 1340366"/>
                        <a:gd name="connsiteX28" fmla="*/ 1013460 w 1249680"/>
                        <a:gd name="connsiteY28" fmla="*/ 845820 h 1340366"/>
                        <a:gd name="connsiteX29" fmla="*/ 998220 w 1249680"/>
                        <a:gd name="connsiteY29" fmla="*/ 906780 h 1340366"/>
                        <a:gd name="connsiteX30" fmla="*/ 998220 w 1249680"/>
                        <a:gd name="connsiteY30" fmla="*/ 960120 h 1340366"/>
                        <a:gd name="connsiteX31" fmla="*/ 1097280 w 1249680"/>
                        <a:gd name="connsiteY31" fmla="*/ 1051560 h 1340366"/>
                        <a:gd name="connsiteX32" fmla="*/ 1096957 w 1249680"/>
                        <a:gd name="connsiteY32" fmla="*/ 1085374 h 1340366"/>
                        <a:gd name="connsiteX33" fmla="*/ 1089660 w 1249680"/>
                        <a:gd name="connsiteY33" fmla="*/ 1135380 h 1340366"/>
                        <a:gd name="connsiteX34" fmla="*/ 1013460 w 1249680"/>
                        <a:gd name="connsiteY34" fmla="*/ 1143000 h 1340366"/>
                        <a:gd name="connsiteX35" fmla="*/ 1092195 w 1249680"/>
                        <a:gd name="connsiteY35" fmla="*/ 1199674 h 1340366"/>
                        <a:gd name="connsiteX36" fmla="*/ 1165860 w 1249680"/>
                        <a:gd name="connsiteY36" fmla="*/ 1249680 h 1340366"/>
                        <a:gd name="connsiteX37" fmla="*/ 935628 w 1249680"/>
                        <a:gd name="connsiteY37" fmla="*/ 1340366 h 1340366"/>
                        <a:gd name="connsiteX38" fmla="*/ 196844 w 1249680"/>
                        <a:gd name="connsiteY38" fmla="*/ 1283018 h 1340366"/>
                        <a:gd name="connsiteX39" fmla="*/ 184938 w 1249680"/>
                        <a:gd name="connsiteY39" fmla="*/ 1299686 h 1340366"/>
                        <a:gd name="connsiteX40" fmla="*/ 264318 w 1249680"/>
                        <a:gd name="connsiteY40" fmla="*/ 1323499 h 1340366"/>
                        <a:gd name="connsiteX41" fmla="*/ 280189 w 1249680"/>
                        <a:gd name="connsiteY41" fmla="*/ 1304448 h 1340366"/>
                        <a:gd name="connsiteX42" fmla="*/ 219551 w 1249680"/>
                        <a:gd name="connsiteY42" fmla="*/ 1273016 h 1340366"/>
                        <a:gd name="connsiteX43" fmla="*/ 223038 w 1249680"/>
                        <a:gd name="connsiteY43" fmla="*/ 1230630 h 1340366"/>
                        <a:gd name="connsiteX44" fmla="*/ 127788 w 1249680"/>
                        <a:gd name="connsiteY44" fmla="*/ 1223486 h 1340366"/>
                        <a:gd name="connsiteX45" fmla="*/ 123026 w 1249680"/>
                        <a:gd name="connsiteY45" fmla="*/ 1156811 h 1340366"/>
                        <a:gd name="connsiteX46" fmla="*/ 134932 w 1249680"/>
                        <a:gd name="connsiteY46" fmla="*/ 1171098 h 1340366"/>
                        <a:gd name="connsiteX47" fmla="*/ 143351 w 1249680"/>
                        <a:gd name="connsiteY47" fmla="*/ 1202532 h 1340366"/>
                        <a:gd name="connsiteX48" fmla="*/ 180975 w 1249680"/>
                        <a:gd name="connsiteY48" fmla="*/ 1200626 h 1340366"/>
                        <a:gd name="connsiteX49" fmla="*/ 163354 w 1249680"/>
                        <a:gd name="connsiteY49" fmla="*/ 1141095 h 1340366"/>
                        <a:gd name="connsiteX50" fmla="*/ 234791 w 1249680"/>
                        <a:gd name="connsiteY50" fmla="*/ 1096804 h 1340366"/>
                        <a:gd name="connsiteX51" fmla="*/ 249232 w 1249680"/>
                        <a:gd name="connsiteY51" fmla="*/ 1180623 h 1340366"/>
                        <a:gd name="connsiteX52" fmla="*/ 277807 w 1249680"/>
                        <a:gd name="connsiteY52" fmla="*/ 1190149 h 1340366"/>
                        <a:gd name="connsiteX53" fmla="*/ 292417 w 1249680"/>
                        <a:gd name="connsiteY53" fmla="*/ 1068705 h 1340366"/>
                        <a:gd name="connsiteX54" fmla="*/ 323051 w 1249680"/>
                        <a:gd name="connsiteY54" fmla="*/ 1078230 h 1340366"/>
                        <a:gd name="connsiteX55" fmla="*/ 294476 w 1249680"/>
                        <a:gd name="connsiteY55" fmla="*/ 944880 h 1340366"/>
                        <a:gd name="connsiteX56" fmla="*/ 258758 w 1249680"/>
                        <a:gd name="connsiteY56" fmla="*/ 961549 h 1340366"/>
                        <a:gd name="connsiteX57" fmla="*/ 149220 w 1249680"/>
                        <a:gd name="connsiteY57" fmla="*/ 909162 h 1340366"/>
                        <a:gd name="connsiteX58" fmla="*/ 158745 w 1249680"/>
                        <a:gd name="connsiteY58" fmla="*/ 882967 h 1340366"/>
                        <a:gd name="connsiteX59" fmla="*/ 130765 w 1249680"/>
                        <a:gd name="connsiteY59" fmla="*/ 864017 h 1340366"/>
                        <a:gd name="connsiteX60" fmla="*/ 108738 w 1249680"/>
                        <a:gd name="connsiteY60" fmla="*/ 897255 h 1340366"/>
                        <a:gd name="connsiteX61" fmla="*/ 111120 w 1249680"/>
                        <a:gd name="connsiteY61" fmla="*/ 840105 h 1340366"/>
                        <a:gd name="connsiteX62" fmla="*/ 92070 w 1249680"/>
                        <a:gd name="connsiteY62" fmla="*/ 835343 h 1340366"/>
                        <a:gd name="connsiteX63" fmla="*/ 80163 w 1249680"/>
                        <a:gd name="connsiteY63" fmla="*/ 906780 h 1340366"/>
                        <a:gd name="connsiteX64" fmla="*/ 58732 w 1249680"/>
                        <a:gd name="connsiteY64" fmla="*/ 911543 h 1340366"/>
                        <a:gd name="connsiteX65" fmla="*/ 70639 w 1249680"/>
                        <a:gd name="connsiteY65" fmla="*/ 825817 h 1340366"/>
                        <a:gd name="connsiteX66" fmla="*/ 122872 w 1249680"/>
                        <a:gd name="connsiteY66" fmla="*/ 819626 h 1340366"/>
                        <a:gd name="connsiteX67" fmla="*/ 125407 w 1249680"/>
                        <a:gd name="connsiteY67" fmla="*/ 799623 h 1340366"/>
                        <a:gd name="connsiteX68" fmla="*/ 78581 w 1249680"/>
                        <a:gd name="connsiteY68" fmla="*/ 799624 h 1340366"/>
                        <a:gd name="connsiteX69" fmla="*/ 82867 w 1249680"/>
                        <a:gd name="connsiteY69" fmla="*/ 761047 h 1340366"/>
                        <a:gd name="connsiteX70" fmla="*/ 142076 w 1249680"/>
                        <a:gd name="connsiteY70" fmla="*/ 742474 h 1340366"/>
                        <a:gd name="connsiteX71" fmla="*/ 130169 w 1249680"/>
                        <a:gd name="connsiteY71" fmla="*/ 716280 h 1340366"/>
                        <a:gd name="connsiteX72" fmla="*/ 48568 w 1249680"/>
                        <a:gd name="connsiteY72" fmla="*/ 756737 h 1340366"/>
                        <a:gd name="connsiteX73" fmla="*/ 29527 w 1249680"/>
                        <a:gd name="connsiteY73" fmla="*/ 718344 h 1340366"/>
                        <a:gd name="connsiteX74" fmla="*/ 104473 w 1249680"/>
                        <a:gd name="connsiteY74" fmla="*/ 693138 h 1340366"/>
                        <a:gd name="connsiteX75" fmla="*/ 77629 w 1249680"/>
                        <a:gd name="connsiteY75" fmla="*/ 617855 h 1340366"/>
                        <a:gd name="connsiteX76" fmla="*/ 39683 w 1249680"/>
                        <a:gd name="connsiteY76" fmla="*/ 611505 h 1340366"/>
                        <a:gd name="connsiteX77" fmla="*/ 0 w 1249680"/>
                        <a:gd name="connsiteY77" fmla="*/ 541020 h 1340366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96957 w 1249680"/>
                        <a:gd name="connsiteY32" fmla="*/ 1085374 h 1402080"/>
                        <a:gd name="connsiteX33" fmla="*/ 1089660 w 1249680"/>
                        <a:gd name="connsiteY33" fmla="*/ 1135380 h 1402080"/>
                        <a:gd name="connsiteX34" fmla="*/ 1013460 w 1249680"/>
                        <a:gd name="connsiteY34" fmla="*/ 1143000 h 1402080"/>
                        <a:gd name="connsiteX35" fmla="*/ 1092195 w 1249680"/>
                        <a:gd name="connsiteY35" fmla="*/ 1199674 h 1402080"/>
                        <a:gd name="connsiteX36" fmla="*/ 1165860 w 1249680"/>
                        <a:gd name="connsiteY36" fmla="*/ 1249680 h 1402080"/>
                        <a:gd name="connsiteX37" fmla="*/ 935628 w 1249680"/>
                        <a:gd name="connsiteY37" fmla="*/ 1340366 h 1402080"/>
                        <a:gd name="connsiteX38" fmla="*/ 644519 w 1249680"/>
                        <a:gd name="connsiteY38" fmla="*/ 1402080 h 1402080"/>
                        <a:gd name="connsiteX39" fmla="*/ 184938 w 1249680"/>
                        <a:gd name="connsiteY39" fmla="*/ 1299686 h 1402080"/>
                        <a:gd name="connsiteX40" fmla="*/ 264318 w 1249680"/>
                        <a:gd name="connsiteY40" fmla="*/ 1323499 h 1402080"/>
                        <a:gd name="connsiteX41" fmla="*/ 280189 w 1249680"/>
                        <a:gd name="connsiteY41" fmla="*/ 1304448 h 1402080"/>
                        <a:gd name="connsiteX42" fmla="*/ 219551 w 1249680"/>
                        <a:gd name="connsiteY42" fmla="*/ 1273016 h 1402080"/>
                        <a:gd name="connsiteX43" fmla="*/ 223038 w 1249680"/>
                        <a:gd name="connsiteY43" fmla="*/ 1230630 h 1402080"/>
                        <a:gd name="connsiteX44" fmla="*/ 127788 w 1249680"/>
                        <a:gd name="connsiteY44" fmla="*/ 1223486 h 1402080"/>
                        <a:gd name="connsiteX45" fmla="*/ 123026 w 1249680"/>
                        <a:gd name="connsiteY45" fmla="*/ 1156811 h 1402080"/>
                        <a:gd name="connsiteX46" fmla="*/ 134932 w 1249680"/>
                        <a:gd name="connsiteY46" fmla="*/ 1171098 h 1402080"/>
                        <a:gd name="connsiteX47" fmla="*/ 143351 w 1249680"/>
                        <a:gd name="connsiteY47" fmla="*/ 1202532 h 1402080"/>
                        <a:gd name="connsiteX48" fmla="*/ 180975 w 1249680"/>
                        <a:gd name="connsiteY48" fmla="*/ 1200626 h 1402080"/>
                        <a:gd name="connsiteX49" fmla="*/ 163354 w 1249680"/>
                        <a:gd name="connsiteY49" fmla="*/ 1141095 h 1402080"/>
                        <a:gd name="connsiteX50" fmla="*/ 234791 w 1249680"/>
                        <a:gd name="connsiteY50" fmla="*/ 1096804 h 1402080"/>
                        <a:gd name="connsiteX51" fmla="*/ 249232 w 1249680"/>
                        <a:gd name="connsiteY51" fmla="*/ 1180623 h 1402080"/>
                        <a:gd name="connsiteX52" fmla="*/ 277807 w 1249680"/>
                        <a:gd name="connsiteY52" fmla="*/ 1190149 h 1402080"/>
                        <a:gd name="connsiteX53" fmla="*/ 292417 w 1249680"/>
                        <a:gd name="connsiteY53" fmla="*/ 1068705 h 1402080"/>
                        <a:gd name="connsiteX54" fmla="*/ 323051 w 1249680"/>
                        <a:gd name="connsiteY54" fmla="*/ 1078230 h 1402080"/>
                        <a:gd name="connsiteX55" fmla="*/ 294476 w 1249680"/>
                        <a:gd name="connsiteY55" fmla="*/ 944880 h 1402080"/>
                        <a:gd name="connsiteX56" fmla="*/ 258758 w 1249680"/>
                        <a:gd name="connsiteY56" fmla="*/ 961549 h 1402080"/>
                        <a:gd name="connsiteX57" fmla="*/ 149220 w 1249680"/>
                        <a:gd name="connsiteY57" fmla="*/ 909162 h 1402080"/>
                        <a:gd name="connsiteX58" fmla="*/ 158745 w 1249680"/>
                        <a:gd name="connsiteY58" fmla="*/ 882967 h 1402080"/>
                        <a:gd name="connsiteX59" fmla="*/ 130765 w 1249680"/>
                        <a:gd name="connsiteY59" fmla="*/ 864017 h 1402080"/>
                        <a:gd name="connsiteX60" fmla="*/ 108738 w 1249680"/>
                        <a:gd name="connsiteY60" fmla="*/ 897255 h 1402080"/>
                        <a:gd name="connsiteX61" fmla="*/ 111120 w 1249680"/>
                        <a:gd name="connsiteY61" fmla="*/ 840105 h 1402080"/>
                        <a:gd name="connsiteX62" fmla="*/ 92070 w 1249680"/>
                        <a:gd name="connsiteY62" fmla="*/ 835343 h 1402080"/>
                        <a:gd name="connsiteX63" fmla="*/ 80163 w 1249680"/>
                        <a:gd name="connsiteY63" fmla="*/ 906780 h 1402080"/>
                        <a:gd name="connsiteX64" fmla="*/ 58732 w 1249680"/>
                        <a:gd name="connsiteY64" fmla="*/ 911543 h 1402080"/>
                        <a:gd name="connsiteX65" fmla="*/ 70639 w 1249680"/>
                        <a:gd name="connsiteY65" fmla="*/ 825817 h 1402080"/>
                        <a:gd name="connsiteX66" fmla="*/ 122872 w 1249680"/>
                        <a:gd name="connsiteY66" fmla="*/ 819626 h 1402080"/>
                        <a:gd name="connsiteX67" fmla="*/ 125407 w 1249680"/>
                        <a:gd name="connsiteY67" fmla="*/ 799623 h 1402080"/>
                        <a:gd name="connsiteX68" fmla="*/ 78581 w 1249680"/>
                        <a:gd name="connsiteY68" fmla="*/ 799624 h 1402080"/>
                        <a:gd name="connsiteX69" fmla="*/ 82867 w 1249680"/>
                        <a:gd name="connsiteY69" fmla="*/ 761047 h 1402080"/>
                        <a:gd name="connsiteX70" fmla="*/ 142076 w 1249680"/>
                        <a:gd name="connsiteY70" fmla="*/ 742474 h 1402080"/>
                        <a:gd name="connsiteX71" fmla="*/ 130169 w 1249680"/>
                        <a:gd name="connsiteY71" fmla="*/ 716280 h 1402080"/>
                        <a:gd name="connsiteX72" fmla="*/ 48568 w 1249680"/>
                        <a:gd name="connsiteY72" fmla="*/ 756737 h 1402080"/>
                        <a:gd name="connsiteX73" fmla="*/ 29527 w 1249680"/>
                        <a:gd name="connsiteY73" fmla="*/ 718344 h 1402080"/>
                        <a:gd name="connsiteX74" fmla="*/ 104473 w 1249680"/>
                        <a:gd name="connsiteY74" fmla="*/ 693138 h 1402080"/>
                        <a:gd name="connsiteX75" fmla="*/ 77629 w 1249680"/>
                        <a:gd name="connsiteY75" fmla="*/ 617855 h 1402080"/>
                        <a:gd name="connsiteX76" fmla="*/ 39683 w 1249680"/>
                        <a:gd name="connsiteY76" fmla="*/ 611505 h 1402080"/>
                        <a:gd name="connsiteX77" fmla="*/ 0 w 1249680"/>
                        <a:gd name="connsiteY77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96957 w 1249680"/>
                        <a:gd name="connsiteY32" fmla="*/ 1085374 h 1402080"/>
                        <a:gd name="connsiteX33" fmla="*/ 1089660 w 1249680"/>
                        <a:gd name="connsiteY33" fmla="*/ 1135380 h 1402080"/>
                        <a:gd name="connsiteX34" fmla="*/ 1013460 w 1249680"/>
                        <a:gd name="connsiteY34" fmla="*/ 1143000 h 1402080"/>
                        <a:gd name="connsiteX35" fmla="*/ 1092195 w 1249680"/>
                        <a:gd name="connsiteY35" fmla="*/ 1199674 h 1402080"/>
                        <a:gd name="connsiteX36" fmla="*/ 1165860 w 1249680"/>
                        <a:gd name="connsiteY36" fmla="*/ 1249680 h 1402080"/>
                        <a:gd name="connsiteX37" fmla="*/ 935628 w 1249680"/>
                        <a:gd name="connsiteY37" fmla="*/ 1340366 h 1402080"/>
                        <a:gd name="connsiteX38" fmla="*/ 644519 w 1249680"/>
                        <a:gd name="connsiteY38" fmla="*/ 1402080 h 1402080"/>
                        <a:gd name="connsiteX39" fmla="*/ 534982 w 1249680"/>
                        <a:gd name="connsiteY39" fmla="*/ 1342548 h 1402080"/>
                        <a:gd name="connsiteX40" fmla="*/ 264318 w 1249680"/>
                        <a:gd name="connsiteY40" fmla="*/ 1323499 h 1402080"/>
                        <a:gd name="connsiteX41" fmla="*/ 280189 w 1249680"/>
                        <a:gd name="connsiteY41" fmla="*/ 1304448 h 1402080"/>
                        <a:gd name="connsiteX42" fmla="*/ 219551 w 1249680"/>
                        <a:gd name="connsiteY42" fmla="*/ 1273016 h 1402080"/>
                        <a:gd name="connsiteX43" fmla="*/ 223038 w 1249680"/>
                        <a:gd name="connsiteY43" fmla="*/ 1230630 h 1402080"/>
                        <a:gd name="connsiteX44" fmla="*/ 127788 w 1249680"/>
                        <a:gd name="connsiteY44" fmla="*/ 1223486 h 1402080"/>
                        <a:gd name="connsiteX45" fmla="*/ 123026 w 1249680"/>
                        <a:gd name="connsiteY45" fmla="*/ 1156811 h 1402080"/>
                        <a:gd name="connsiteX46" fmla="*/ 134932 w 1249680"/>
                        <a:gd name="connsiteY46" fmla="*/ 1171098 h 1402080"/>
                        <a:gd name="connsiteX47" fmla="*/ 143351 w 1249680"/>
                        <a:gd name="connsiteY47" fmla="*/ 1202532 h 1402080"/>
                        <a:gd name="connsiteX48" fmla="*/ 180975 w 1249680"/>
                        <a:gd name="connsiteY48" fmla="*/ 1200626 h 1402080"/>
                        <a:gd name="connsiteX49" fmla="*/ 163354 w 1249680"/>
                        <a:gd name="connsiteY49" fmla="*/ 1141095 h 1402080"/>
                        <a:gd name="connsiteX50" fmla="*/ 234791 w 1249680"/>
                        <a:gd name="connsiteY50" fmla="*/ 1096804 h 1402080"/>
                        <a:gd name="connsiteX51" fmla="*/ 249232 w 1249680"/>
                        <a:gd name="connsiteY51" fmla="*/ 1180623 h 1402080"/>
                        <a:gd name="connsiteX52" fmla="*/ 277807 w 1249680"/>
                        <a:gd name="connsiteY52" fmla="*/ 1190149 h 1402080"/>
                        <a:gd name="connsiteX53" fmla="*/ 292417 w 1249680"/>
                        <a:gd name="connsiteY53" fmla="*/ 1068705 h 1402080"/>
                        <a:gd name="connsiteX54" fmla="*/ 323051 w 1249680"/>
                        <a:gd name="connsiteY54" fmla="*/ 1078230 h 1402080"/>
                        <a:gd name="connsiteX55" fmla="*/ 294476 w 1249680"/>
                        <a:gd name="connsiteY55" fmla="*/ 944880 h 1402080"/>
                        <a:gd name="connsiteX56" fmla="*/ 258758 w 1249680"/>
                        <a:gd name="connsiteY56" fmla="*/ 961549 h 1402080"/>
                        <a:gd name="connsiteX57" fmla="*/ 149220 w 1249680"/>
                        <a:gd name="connsiteY57" fmla="*/ 909162 h 1402080"/>
                        <a:gd name="connsiteX58" fmla="*/ 158745 w 1249680"/>
                        <a:gd name="connsiteY58" fmla="*/ 882967 h 1402080"/>
                        <a:gd name="connsiteX59" fmla="*/ 130765 w 1249680"/>
                        <a:gd name="connsiteY59" fmla="*/ 864017 h 1402080"/>
                        <a:gd name="connsiteX60" fmla="*/ 108738 w 1249680"/>
                        <a:gd name="connsiteY60" fmla="*/ 897255 h 1402080"/>
                        <a:gd name="connsiteX61" fmla="*/ 111120 w 1249680"/>
                        <a:gd name="connsiteY61" fmla="*/ 840105 h 1402080"/>
                        <a:gd name="connsiteX62" fmla="*/ 92070 w 1249680"/>
                        <a:gd name="connsiteY62" fmla="*/ 835343 h 1402080"/>
                        <a:gd name="connsiteX63" fmla="*/ 80163 w 1249680"/>
                        <a:gd name="connsiteY63" fmla="*/ 906780 h 1402080"/>
                        <a:gd name="connsiteX64" fmla="*/ 58732 w 1249680"/>
                        <a:gd name="connsiteY64" fmla="*/ 911543 h 1402080"/>
                        <a:gd name="connsiteX65" fmla="*/ 70639 w 1249680"/>
                        <a:gd name="connsiteY65" fmla="*/ 825817 h 1402080"/>
                        <a:gd name="connsiteX66" fmla="*/ 122872 w 1249680"/>
                        <a:gd name="connsiteY66" fmla="*/ 819626 h 1402080"/>
                        <a:gd name="connsiteX67" fmla="*/ 125407 w 1249680"/>
                        <a:gd name="connsiteY67" fmla="*/ 799623 h 1402080"/>
                        <a:gd name="connsiteX68" fmla="*/ 78581 w 1249680"/>
                        <a:gd name="connsiteY68" fmla="*/ 799624 h 1402080"/>
                        <a:gd name="connsiteX69" fmla="*/ 82867 w 1249680"/>
                        <a:gd name="connsiteY69" fmla="*/ 761047 h 1402080"/>
                        <a:gd name="connsiteX70" fmla="*/ 142076 w 1249680"/>
                        <a:gd name="connsiteY70" fmla="*/ 742474 h 1402080"/>
                        <a:gd name="connsiteX71" fmla="*/ 130169 w 1249680"/>
                        <a:gd name="connsiteY71" fmla="*/ 716280 h 1402080"/>
                        <a:gd name="connsiteX72" fmla="*/ 48568 w 1249680"/>
                        <a:gd name="connsiteY72" fmla="*/ 756737 h 1402080"/>
                        <a:gd name="connsiteX73" fmla="*/ 29527 w 1249680"/>
                        <a:gd name="connsiteY73" fmla="*/ 718344 h 1402080"/>
                        <a:gd name="connsiteX74" fmla="*/ 104473 w 1249680"/>
                        <a:gd name="connsiteY74" fmla="*/ 693138 h 1402080"/>
                        <a:gd name="connsiteX75" fmla="*/ 77629 w 1249680"/>
                        <a:gd name="connsiteY75" fmla="*/ 617855 h 1402080"/>
                        <a:gd name="connsiteX76" fmla="*/ 39683 w 1249680"/>
                        <a:gd name="connsiteY76" fmla="*/ 611505 h 1402080"/>
                        <a:gd name="connsiteX77" fmla="*/ 0 w 1249680"/>
                        <a:gd name="connsiteY77" fmla="*/ 541020 h 1402080"/>
                        <a:gd name="connsiteX0" fmla="*/ 0 w 1249680"/>
                        <a:gd name="connsiteY0" fmla="*/ 541020 h 1402080"/>
                        <a:gd name="connsiteX1" fmla="*/ 259080 w 1249680"/>
                        <a:gd name="connsiteY1" fmla="*/ 381000 h 1402080"/>
                        <a:gd name="connsiteX2" fmla="*/ 266700 w 1249680"/>
                        <a:gd name="connsiteY2" fmla="*/ 266700 h 1402080"/>
                        <a:gd name="connsiteX3" fmla="*/ 358140 w 1249680"/>
                        <a:gd name="connsiteY3" fmla="*/ 259080 h 1402080"/>
                        <a:gd name="connsiteX4" fmla="*/ 388620 w 1249680"/>
                        <a:gd name="connsiteY4" fmla="*/ 266700 h 1402080"/>
                        <a:gd name="connsiteX5" fmla="*/ 449580 w 1249680"/>
                        <a:gd name="connsiteY5" fmla="*/ 266700 h 1402080"/>
                        <a:gd name="connsiteX6" fmla="*/ 533400 w 1249680"/>
                        <a:gd name="connsiteY6" fmla="*/ 144780 h 1402080"/>
                        <a:gd name="connsiteX7" fmla="*/ 655320 w 1249680"/>
                        <a:gd name="connsiteY7" fmla="*/ 167640 h 1402080"/>
                        <a:gd name="connsiteX8" fmla="*/ 830580 w 1249680"/>
                        <a:gd name="connsiteY8" fmla="*/ 114300 h 1402080"/>
                        <a:gd name="connsiteX9" fmla="*/ 822960 w 1249680"/>
                        <a:gd name="connsiteY9" fmla="*/ 45720 h 1402080"/>
                        <a:gd name="connsiteX10" fmla="*/ 906780 w 1249680"/>
                        <a:gd name="connsiteY10" fmla="*/ 0 h 1402080"/>
                        <a:gd name="connsiteX11" fmla="*/ 937260 w 1249680"/>
                        <a:gd name="connsiteY11" fmla="*/ 0 h 1402080"/>
                        <a:gd name="connsiteX12" fmla="*/ 944880 w 1249680"/>
                        <a:gd name="connsiteY12" fmla="*/ 76200 h 1402080"/>
                        <a:gd name="connsiteX13" fmla="*/ 1013460 w 1249680"/>
                        <a:gd name="connsiteY13" fmla="*/ 99060 h 1402080"/>
                        <a:gd name="connsiteX14" fmla="*/ 982980 w 1249680"/>
                        <a:gd name="connsiteY14" fmla="*/ 167640 h 1402080"/>
                        <a:gd name="connsiteX15" fmla="*/ 1005840 w 1249680"/>
                        <a:gd name="connsiteY15" fmla="*/ 190500 h 1402080"/>
                        <a:gd name="connsiteX16" fmla="*/ 967740 w 1249680"/>
                        <a:gd name="connsiteY16" fmla="*/ 297180 h 1402080"/>
                        <a:gd name="connsiteX17" fmla="*/ 975360 w 1249680"/>
                        <a:gd name="connsiteY17" fmla="*/ 320040 h 1402080"/>
                        <a:gd name="connsiteX18" fmla="*/ 1043940 w 1249680"/>
                        <a:gd name="connsiteY18" fmla="*/ 388620 h 1402080"/>
                        <a:gd name="connsiteX19" fmla="*/ 1165860 w 1249680"/>
                        <a:gd name="connsiteY19" fmla="*/ 403860 h 1402080"/>
                        <a:gd name="connsiteX20" fmla="*/ 1173480 w 1249680"/>
                        <a:gd name="connsiteY20" fmla="*/ 441960 h 1402080"/>
                        <a:gd name="connsiteX21" fmla="*/ 1249680 w 1249680"/>
                        <a:gd name="connsiteY21" fmla="*/ 419100 h 1402080"/>
                        <a:gd name="connsiteX22" fmla="*/ 1219200 w 1249680"/>
                        <a:gd name="connsiteY22" fmla="*/ 495300 h 1402080"/>
                        <a:gd name="connsiteX23" fmla="*/ 1135380 w 1249680"/>
                        <a:gd name="connsiteY23" fmla="*/ 586740 h 1402080"/>
                        <a:gd name="connsiteX24" fmla="*/ 1021080 w 1249680"/>
                        <a:gd name="connsiteY24" fmla="*/ 632460 h 1402080"/>
                        <a:gd name="connsiteX25" fmla="*/ 1013460 w 1249680"/>
                        <a:gd name="connsiteY25" fmla="*/ 723900 h 1402080"/>
                        <a:gd name="connsiteX26" fmla="*/ 1005840 w 1249680"/>
                        <a:gd name="connsiteY26" fmla="*/ 769620 h 1402080"/>
                        <a:gd name="connsiteX27" fmla="*/ 975360 w 1249680"/>
                        <a:gd name="connsiteY27" fmla="*/ 807720 h 1402080"/>
                        <a:gd name="connsiteX28" fmla="*/ 1013460 w 1249680"/>
                        <a:gd name="connsiteY28" fmla="*/ 845820 h 1402080"/>
                        <a:gd name="connsiteX29" fmla="*/ 998220 w 1249680"/>
                        <a:gd name="connsiteY29" fmla="*/ 906780 h 1402080"/>
                        <a:gd name="connsiteX30" fmla="*/ 998220 w 1249680"/>
                        <a:gd name="connsiteY30" fmla="*/ 960120 h 1402080"/>
                        <a:gd name="connsiteX31" fmla="*/ 1097280 w 1249680"/>
                        <a:gd name="connsiteY31" fmla="*/ 1051560 h 1402080"/>
                        <a:gd name="connsiteX32" fmla="*/ 1096957 w 1249680"/>
                        <a:gd name="connsiteY32" fmla="*/ 1085374 h 1402080"/>
                        <a:gd name="connsiteX33" fmla="*/ 1089660 w 1249680"/>
                        <a:gd name="connsiteY33" fmla="*/ 1135380 h 1402080"/>
                        <a:gd name="connsiteX34" fmla="*/ 1013460 w 1249680"/>
                        <a:gd name="connsiteY34" fmla="*/ 1143000 h 1402080"/>
                        <a:gd name="connsiteX35" fmla="*/ 1092195 w 1249680"/>
                        <a:gd name="connsiteY35" fmla="*/ 1199674 h 1402080"/>
                        <a:gd name="connsiteX36" fmla="*/ 1165860 w 1249680"/>
                        <a:gd name="connsiteY36" fmla="*/ 1249680 h 1402080"/>
                        <a:gd name="connsiteX37" fmla="*/ 935628 w 1249680"/>
                        <a:gd name="connsiteY37" fmla="*/ 1340366 h 1402080"/>
                        <a:gd name="connsiteX38" fmla="*/ 644519 w 1249680"/>
                        <a:gd name="connsiteY38" fmla="*/ 1402080 h 1402080"/>
                        <a:gd name="connsiteX39" fmla="*/ 534982 w 1249680"/>
                        <a:gd name="connsiteY39" fmla="*/ 1342548 h 1402080"/>
                        <a:gd name="connsiteX40" fmla="*/ 264318 w 1249680"/>
                        <a:gd name="connsiteY40" fmla="*/ 1323499 h 1402080"/>
                        <a:gd name="connsiteX41" fmla="*/ 280189 w 1249680"/>
                        <a:gd name="connsiteY41" fmla="*/ 1304448 h 1402080"/>
                        <a:gd name="connsiteX42" fmla="*/ 391001 w 1249680"/>
                        <a:gd name="connsiteY42" fmla="*/ 1287303 h 1402080"/>
                        <a:gd name="connsiteX43" fmla="*/ 223038 w 1249680"/>
                        <a:gd name="connsiteY43" fmla="*/ 1230630 h 1402080"/>
                        <a:gd name="connsiteX44" fmla="*/ 127788 w 1249680"/>
                        <a:gd name="connsiteY44" fmla="*/ 1223486 h 1402080"/>
                        <a:gd name="connsiteX45" fmla="*/ 123026 w 1249680"/>
                        <a:gd name="connsiteY45" fmla="*/ 1156811 h 1402080"/>
                        <a:gd name="connsiteX46" fmla="*/ 134932 w 1249680"/>
                        <a:gd name="connsiteY46" fmla="*/ 1171098 h 1402080"/>
                        <a:gd name="connsiteX47" fmla="*/ 143351 w 1249680"/>
                        <a:gd name="connsiteY47" fmla="*/ 1202532 h 1402080"/>
                        <a:gd name="connsiteX48" fmla="*/ 180975 w 1249680"/>
                        <a:gd name="connsiteY48" fmla="*/ 1200626 h 1402080"/>
                        <a:gd name="connsiteX49" fmla="*/ 163354 w 1249680"/>
                        <a:gd name="connsiteY49" fmla="*/ 1141095 h 1402080"/>
                        <a:gd name="connsiteX50" fmla="*/ 234791 w 1249680"/>
                        <a:gd name="connsiteY50" fmla="*/ 1096804 h 1402080"/>
                        <a:gd name="connsiteX51" fmla="*/ 249232 w 1249680"/>
                        <a:gd name="connsiteY51" fmla="*/ 1180623 h 1402080"/>
                        <a:gd name="connsiteX52" fmla="*/ 277807 w 1249680"/>
                        <a:gd name="connsiteY52" fmla="*/ 1190149 h 1402080"/>
                        <a:gd name="connsiteX53" fmla="*/ 292417 w 1249680"/>
                        <a:gd name="connsiteY53" fmla="*/ 1068705 h 1402080"/>
                        <a:gd name="connsiteX54" fmla="*/ 323051 w 1249680"/>
                        <a:gd name="connsiteY54" fmla="*/ 1078230 h 1402080"/>
                        <a:gd name="connsiteX55" fmla="*/ 294476 w 1249680"/>
                        <a:gd name="connsiteY55" fmla="*/ 944880 h 1402080"/>
                        <a:gd name="connsiteX56" fmla="*/ 258758 w 1249680"/>
                        <a:gd name="connsiteY56" fmla="*/ 961549 h 1402080"/>
                        <a:gd name="connsiteX57" fmla="*/ 149220 w 1249680"/>
                        <a:gd name="connsiteY57" fmla="*/ 909162 h 1402080"/>
                        <a:gd name="connsiteX58" fmla="*/ 158745 w 1249680"/>
                        <a:gd name="connsiteY58" fmla="*/ 882967 h 1402080"/>
                        <a:gd name="connsiteX59" fmla="*/ 130765 w 1249680"/>
                        <a:gd name="connsiteY59" fmla="*/ 864017 h 1402080"/>
                        <a:gd name="connsiteX60" fmla="*/ 108738 w 1249680"/>
                        <a:gd name="connsiteY60" fmla="*/ 897255 h 1402080"/>
                        <a:gd name="connsiteX61" fmla="*/ 111120 w 1249680"/>
                        <a:gd name="connsiteY61" fmla="*/ 840105 h 1402080"/>
                        <a:gd name="connsiteX62" fmla="*/ 92070 w 1249680"/>
                        <a:gd name="connsiteY62" fmla="*/ 835343 h 1402080"/>
                        <a:gd name="connsiteX63" fmla="*/ 80163 w 1249680"/>
                        <a:gd name="connsiteY63" fmla="*/ 906780 h 1402080"/>
                        <a:gd name="connsiteX64" fmla="*/ 58732 w 1249680"/>
                        <a:gd name="connsiteY64" fmla="*/ 911543 h 1402080"/>
                        <a:gd name="connsiteX65" fmla="*/ 70639 w 1249680"/>
                        <a:gd name="connsiteY65" fmla="*/ 825817 h 1402080"/>
                        <a:gd name="connsiteX66" fmla="*/ 122872 w 1249680"/>
                        <a:gd name="connsiteY66" fmla="*/ 819626 h 1402080"/>
                        <a:gd name="connsiteX67" fmla="*/ 125407 w 1249680"/>
                        <a:gd name="connsiteY67" fmla="*/ 799623 h 1402080"/>
                        <a:gd name="connsiteX68" fmla="*/ 78581 w 1249680"/>
                        <a:gd name="connsiteY68" fmla="*/ 799624 h 1402080"/>
                        <a:gd name="connsiteX69" fmla="*/ 82867 w 1249680"/>
                        <a:gd name="connsiteY69" fmla="*/ 761047 h 1402080"/>
                        <a:gd name="connsiteX70" fmla="*/ 142076 w 1249680"/>
                        <a:gd name="connsiteY70" fmla="*/ 742474 h 1402080"/>
                        <a:gd name="connsiteX71" fmla="*/ 130169 w 1249680"/>
                        <a:gd name="connsiteY71" fmla="*/ 716280 h 1402080"/>
                        <a:gd name="connsiteX72" fmla="*/ 48568 w 1249680"/>
                        <a:gd name="connsiteY72" fmla="*/ 756737 h 1402080"/>
                        <a:gd name="connsiteX73" fmla="*/ 29527 w 1249680"/>
                        <a:gd name="connsiteY73" fmla="*/ 718344 h 1402080"/>
                        <a:gd name="connsiteX74" fmla="*/ 104473 w 1249680"/>
                        <a:gd name="connsiteY74" fmla="*/ 693138 h 1402080"/>
                        <a:gd name="connsiteX75" fmla="*/ 77629 w 1249680"/>
                        <a:gd name="connsiteY75" fmla="*/ 617855 h 1402080"/>
                        <a:gd name="connsiteX76" fmla="*/ 39683 w 1249680"/>
                        <a:gd name="connsiteY76" fmla="*/ 611505 h 1402080"/>
                        <a:gd name="connsiteX77" fmla="*/ 0 w 1249680"/>
                        <a:gd name="connsiteY77" fmla="*/ 541020 h 1402080"/>
                        <a:gd name="connsiteX0" fmla="*/ 0 w 1249680"/>
                        <a:gd name="connsiteY0" fmla="*/ 541020 h 1342548"/>
                        <a:gd name="connsiteX1" fmla="*/ 259080 w 1249680"/>
                        <a:gd name="connsiteY1" fmla="*/ 381000 h 1342548"/>
                        <a:gd name="connsiteX2" fmla="*/ 266700 w 1249680"/>
                        <a:gd name="connsiteY2" fmla="*/ 266700 h 1342548"/>
                        <a:gd name="connsiteX3" fmla="*/ 358140 w 1249680"/>
                        <a:gd name="connsiteY3" fmla="*/ 259080 h 1342548"/>
                        <a:gd name="connsiteX4" fmla="*/ 388620 w 1249680"/>
                        <a:gd name="connsiteY4" fmla="*/ 266700 h 1342548"/>
                        <a:gd name="connsiteX5" fmla="*/ 449580 w 1249680"/>
                        <a:gd name="connsiteY5" fmla="*/ 266700 h 1342548"/>
                        <a:gd name="connsiteX6" fmla="*/ 533400 w 1249680"/>
                        <a:gd name="connsiteY6" fmla="*/ 144780 h 1342548"/>
                        <a:gd name="connsiteX7" fmla="*/ 655320 w 1249680"/>
                        <a:gd name="connsiteY7" fmla="*/ 167640 h 1342548"/>
                        <a:gd name="connsiteX8" fmla="*/ 830580 w 1249680"/>
                        <a:gd name="connsiteY8" fmla="*/ 114300 h 1342548"/>
                        <a:gd name="connsiteX9" fmla="*/ 822960 w 1249680"/>
                        <a:gd name="connsiteY9" fmla="*/ 45720 h 1342548"/>
                        <a:gd name="connsiteX10" fmla="*/ 906780 w 1249680"/>
                        <a:gd name="connsiteY10" fmla="*/ 0 h 1342548"/>
                        <a:gd name="connsiteX11" fmla="*/ 937260 w 1249680"/>
                        <a:gd name="connsiteY11" fmla="*/ 0 h 1342548"/>
                        <a:gd name="connsiteX12" fmla="*/ 944880 w 1249680"/>
                        <a:gd name="connsiteY12" fmla="*/ 76200 h 1342548"/>
                        <a:gd name="connsiteX13" fmla="*/ 1013460 w 1249680"/>
                        <a:gd name="connsiteY13" fmla="*/ 99060 h 1342548"/>
                        <a:gd name="connsiteX14" fmla="*/ 982980 w 1249680"/>
                        <a:gd name="connsiteY14" fmla="*/ 167640 h 1342548"/>
                        <a:gd name="connsiteX15" fmla="*/ 1005840 w 1249680"/>
                        <a:gd name="connsiteY15" fmla="*/ 190500 h 1342548"/>
                        <a:gd name="connsiteX16" fmla="*/ 967740 w 1249680"/>
                        <a:gd name="connsiteY16" fmla="*/ 297180 h 1342548"/>
                        <a:gd name="connsiteX17" fmla="*/ 975360 w 1249680"/>
                        <a:gd name="connsiteY17" fmla="*/ 320040 h 1342548"/>
                        <a:gd name="connsiteX18" fmla="*/ 1043940 w 1249680"/>
                        <a:gd name="connsiteY18" fmla="*/ 388620 h 1342548"/>
                        <a:gd name="connsiteX19" fmla="*/ 1165860 w 1249680"/>
                        <a:gd name="connsiteY19" fmla="*/ 403860 h 1342548"/>
                        <a:gd name="connsiteX20" fmla="*/ 1173480 w 1249680"/>
                        <a:gd name="connsiteY20" fmla="*/ 441960 h 1342548"/>
                        <a:gd name="connsiteX21" fmla="*/ 1249680 w 1249680"/>
                        <a:gd name="connsiteY21" fmla="*/ 419100 h 1342548"/>
                        <a:gd name="connsiteX22" fmla="*/ 1219200 w 1249680"/>
                        <a:gd name="connsiteY22" fmla="*/ 495300 h 1342548"/>
                        <a:gd name="connsiteX23" fmla="*/ 1135380 w 1249680"/>
                        <a:gd name="connsiteY23" fmla="*/ 586740 h 1342548"/>
                        <a:gd name="connsiteX24" fmla="*/ 1021080 w 1249680"/>
                        <a:gd name="connsiteY24" fmla="*/ 632460 h 1342548"/>
                        <a:gd name="connsiteX25" fmla="*/ 1013460 w 1249680"/>
                        <a:gd name="connsiteY25" fmla="*/ 723900 h 1342548"/>
                        <a:gd name="connsiteX26" fmla="*/ 1005840 w 1249680"/>
                        <a:gd name="connsiteY26" fmla="*/ 769620 h 1342548"/>
                        <a:gd name="connsiteX27" fmla="*/ 975360 w 1249680"/>
                        <a:gd name="connsiteY27" fmla="*/ 807720 h 1342548"/>
                        <a:gd name="connsiteX28" fmla="*/ 1013460 w 1249680"/>
                        <a:gd name="connsiteY28" fmla="*/ 845820 h 1342548"/>
                        <a:gd name="connsiteX29" fmla="*/ 998220 w 1249680"/>
                        <a:gd name="connsiteY29" fmla="*/ 906780 h 1342548"/>
                        <a:gd name="connsiteX30" fmla="*/ 998220 w 1249680"/>
                        <a:gd name="connsiteY30" fmla="*/ 960120 h 1342548"/>
                        <a:gd name="connsiteX31" fmla="*/ 1097280 w 1249680"/>
                        <a:gd name="connsiteY31" fmla="*/ 1051560 h 1342548"/>
                        <a:gd name="connsiteX32" fmla="*/ 1096957 w 1249680"/>
                        <a:gd name="connsiteY32" fmla="*/ 1085374 h 1342548"/>
                        <a:gd name="connsiteX33" fmla="*/ 1089660 w 1249680"/>
                        <a:gd name="connsiteY33" fmla="*/ 1135380 h 1342548"/>
                        <a:gd name="connsiteX34" fmla="*/ 1013460 w 1249680"/>
                        <a:gd name="connsiteY34" fmla="*/ 1143000 h 1342548"/>
                        <a:gd name="connsiteX35" fmla="*/ 1092195 w 1249680"/>
                        <a:gd name="connsiteY35" fmla="*/ 1199674 h 1342548"/>
                        <a:gd name="connsiteX36" fmla="*/ 1165860 w 1249680"/>
                        <a:gd name="connsiteY36" fmla="*/ 1249680 h 1342548"/>
                        <a:gd name="connsiteX37" fmla="*/ 935628 w 1249680"/>
                        <a:gd name="connsiteY37" fmla="*/ 1340366 h 1342548"/>
                        <a:gd name="connsiteX38" fmla="*/ 931187 w 1249680"/>
                        <a:gd name="connsiteY38" fmla="*/ 1326252 h 1342548"/>
                        <a:gd name="connsiteX39" fmla="*/ 534982 w 1249680"/>
                        <a:gd name="connsiteY39" fmla="*/ 1342548 h 1342548"/>
                        <a:gd name="connsiteX40" fmla="*/ 264318 w 1249680"/>
                        <a:gd name="connsiteY40" fmla="*/ 1323499 h 1342548"/>
                        <a:gd name="connsiteX41" fmla="*/ 280189 w 1249680"/>
                        <a:gd name="connsiteY41" fmla="*/ 1304448 h 1342548"/>
                        <a:gd name="connsiteX42" fmla="*/ 391001 w 1249680"/>
                        <a:gd name="connsiteY42" fmla="*/ 1287303 h 1342548"/>
                        <a:gd name="connsiteX43" fmla="*/ 223038 w 1249680"/>
                        <a:gd name="connsiteY43" fmla="*/ 1230630 h 1342548"/>
                        <a:gd name="connsiteX44" fmla="*/ 127788 w 1249680"/>
                        <a:gd name="connsiteY44" fmla="*/ 1223486 h 1342548"/>
                        <a:gd name="connsiteX45" fmla="*/ 123026 w 1249680"/>
                        <a:gd name="connsiteY45" fmla="*/ 1156811 h 1342548"/>
                        <a:gd name="connsiteX46" fmla="*/ 134932 w 1249680"/>
                        <a:gd name="connsiteY46" fmla="*/ 1171098 h 1342548"/>
                        <a:gd name="connsiteX47" fmla="*/ 143351 w 1249680"/>
                        <a:gd name="connsiteY47" fmla="*/ 1202532 h 1342548"/>
                        <a:gd name="connsiteX48" fmla="*/ 180975 w 1249680"/>
                        <a:gd name="connsiteY48" fmla="*/ 1200626 h 1342548"/>
                        <a:gd name="connsiteX49" fmla="*/ 163354 w 1249680"/>
                        <a:gd name="connsiteY49" fmla="*/ 1141095 h 1342548"/>
                        <a:gd name="connsiteX50" fmla="*/ 234791 w 1249680"/>
                        <a:gd name="connsiteY50" fmla="*/ 1096804 h 1342548"/>
                        <a:gd name="connsiteX51" fmla="*/ 249232 w 1249680"/>
                        <a:gd name="connsiteY51" fmla="*/ 1180623 h 1342548"/>
                        <a:gd name="connsiteX52" fmla="*/ 277807 w 1249680"/>
                        <a:gd name="connsiteY52" fmla="*/ 1190149 h 1342548"/>
                        <a:gd name="connsiteX53" fmla="*/ 292417 w 1249680"/>
                        <a:gd name="connsiteY53" fmla="*/ 1068705 h 1342548"/>
                        <a:gd name="connsiteX54" fmla="*/ 323051 w 1249680"/>
                        <a:gd name="connsiteY54" fmla="*/ 1078230 h 1342548"/>
                        <a:gd name="connsiteX55" fmla="*/ 294476 w 1249680"/>
                        <a:gd name="connsiteY55" fmla="*/ 944880 h 1342548"/>
                        <a:gd name="connsiteX56" fmla="*/ 258758 w 1249680"/>
                        <a:gd name="connsiteY56" fmla="*/ 961549 h 1342548"/>
                        <a:gd name="connsiteX57" fmla="*/ 149220 w 1249680"/>
                        <a:gd name="connsiteY57" fmla="*/ 909162 h 1342548"/>
                        <a:gd name="connsiteX58" fmla="*/ 158745 w 1249680"/>
                        <a:gd name="connsiteY58" fmla="*/ 882967 h 1342548"/>
                        <a:gd name="connsiteX59" fmla="*/ 130765 w 1249680"/>
                        <a:gd name="connsiteY59" fmla="*/ 864017 h 1342548"/>
                        <a:gd name="connsiteX60" fmla="*/ 108738 w 1249680"/>
                        <a:gd name="connsiteY60" fmla="*/ 897255 h 1342548"/>
                        <a:gd name="connsiteX61" fmla="*/ 111120 w 1249680"/>
                        <a:gd name="connsiteY61" fmla="*/ 840105 h 1342548"/>
                        <a:gd name="connsiteX62" fmla="*/ 92070 w 1249680"/>
                        <a:gd name="connsiteY62" fmla="*/ 835343 h 1342548"/>
                        <a:gd name="connsiteX63" fmla="*/ 80163 w 1249680"/>
                        <a:gd name="connsiteY63" fmla="*/ 906780 h 1342548"/>
                        <a:gd name="connsiteX64" fmla="*/ 58732 w 1249680"/>
                        <a:gd name="connsiteY64" fmla="*/ 911543 h 1342548"/>
                        <a:gd name="connsiteX65" fmla="*/ 70639 w 1249680"/>
                        <a:gd name="connsiteY65" fmla="*/ 825817 h 1342548"/>
                        <a:gd name="connsiteX66" fmla="*/ 122872 w 1249680"/>
                        <a:gd name="connsiteY66" fmla="*/ 819626 h 1342548"/>
                        <a:gd name="connsiteX67" fmla="*/ 125407 w 1249680"/>
                        <a:gd name="connsiteY67" fmla="*/ 799623 h 1342548"/>
                        <a:gd name="connsiteX68" fmla="*/ 78581 w 1249680"/>
                        <a:gd name="connsiteY68" fmla="*/ 799624 h 1342548"/>
                        <a:gd name="connsiteX69" fmla="*/ 82867 w 1249680"/>
                        <a:gd name="connsiteY69" fmla="*/ 761047 h 1342548"/>
                        <a:gd name="connsiteX70" fmla="*/ 142076 w 1249680"/>
                        <a:gd name="connsiteY70" fmla="*/ 742474 h 1342548"/>
                        <a:gd name="connsiteX71" fmla="*/ 130169 w 1249680"/>
                        <a:gd name="connsiteY71" fmla="*/ 716280 h 1342548"/>
                        <a:gd name="connsiteX72" fmla="*/ 48568 w 1249680"/>
                        <a:gd name="connsiteY72" fmla="*/ 756737 h 1342548"/>
                        <a:gd name="connsiteX73" fmla="*/ 29527 w 1249680"/>
                        <a:gd name="connsiteY73" fmla="*/ 718344 h 1342548"/>
                        <a:gd name="connsiteX74" fmla="*/ 104473 w 1249680"/>
                        <a:gd name="connsiteY74" fmla="*/ 693138 h 1342548"/>
                        <a:gd name="connsiteX75" fmla="*/ 77629 w 1249680"/>
                        <a:gd name="connsiteY75" fmla="*/ 617855 h 1342548"/>
                        <a:gd name="connsiteX76" fmla="*/ 39683 w 1249680"/>
                        <a:gd name="connsiteY76" fmla="*/ 611505 h 1342548"/>
                        <a:gd name="connsiteX77" fmla="*/ 0 w 1249680"/>
                        <a:gd name="connsiteY77" fmla="*/ 541020 h 1342548"/>
                        <a:gd name="connsiteX0" fmla="*/ 0 w 1249680"/>
                        <a:gd name="connsiteY0" fmla="*/ 541020 h 1398260"/>
                        <a:gd name="connsiteX1" fmla="*/ 259080 w 1249680"/>
                        <a:gd name="connsiteY1" fmla="*/ 381000 h 1398260"/>
                        <a:gd name="connsiteX2" fmla="*/ 266700 w 1249680"/>
                        <a:gd name="connsiteY2" fmla="*/ 266700 h 1398260"/>
                        <a:gd name="connsiteX3" fmla="*/ 358140 w 1249680"/>
                        <a:gd name="connsiteY3" fmla="*/ 259080 h 1398260"/>
                        <a:gd name="connsiteX4" fmla="*/ 388620 w 1249680"/>
                        <a:gd name="connsiteY4" fmla="*/ 266700 h 1398260"/>
                        <a:gd name="connsiteX5" fmla="*/ 449580 w 1249680"/>
                        <a:gd name="connsiteY5" fmla="*/ 266700 h 1398260"/>
                        <a:gd name="connsiteX6" fmla="*/ 533400 w 1249680"/>
                        <a:gd name="connsiteY6" fmla="*/ 144780 h 1398260"/>
                        <a:gd name="connsiteX7" fmla="*/ 655320 w 1249680"/>
                        <a:gd name="connsiteY7" fmla="*/ 167640 h 1398260"/>
                        <a:gd name="connsiteX8" fmla="*/ 830580 w 1249680"/>
                        <a:gd name="connsiteY8" fmla="*/ 114300 h 1398260"/>
                        <a:gd name="connsiteX9" fmla="*/ 822960 w 1249680"/>
                        <a:gd name="connsiteY9" fmla="*/ 45720 h 1398260"/>
                        <a:gd name="connsiteX10" fmla="*/ 906780 w 1249680"/>
                        <a:gd name="connsiteY10" fmla="*/ 0 h 1398260"/>
                        <a:gd name="connsiteX11" fmla="*/ 937260 w 1249680"/>
                        <a:gd name="connsiteY11" fmla="*/ 0 h 1398260"/>
                        <a:gd name="connsiteX12" fmla="*/ 944880 w 1249680"/>
                        <a:gd name="connsiteY12" fmla="*/ 76200 h 1398260"/>
                        <a:gd name="connsiteX13" fmla="*/ 1013460 w 1249680"/>
                        <a:gd name="connsiteY13" fmla="*/ 99060 h 1398260"/>
                        <a:gd name="connsiteX14" fmla="*/ 982980 w 1249680"/>
                        <a:gd name="connsiteY14" fmla="*/ 167640 h 1398260"/>
                        <a:gd name="connsiteX15" fmla="*/ 1005840 w 1249680"/>
                        <a:gd name="connsiteY15" fmla="*/ 190500 h 1398260"/>
                        <a:gd name="connsiteX16" fmla="*/ 967740 w 1249680"/>
                        <a:gd name="connsiteY16" fmla="*/ 297180 h 1398260"/>
                        <a:gd name="connsiteX17" fmla="*/ 975360 w 1249680"/>
                        <a:gd name="connsiteY17" fmla="*/ 320040 h 1398260"/>
                        <a:gd name="connsiteX18" fmla="*/ 1043940 w 1249680"/>
                        <a:gd name="connsiteY18" fmla="*/ 388620 h 1398260"/>
                        <a:gd name="connsiteX19" fmla="*/ 1165860 w 1249680"/>
                        <a:gd name="connsiteY19" fmla="*/ 403860 h 1398260"/>
                        <a:gd name="connsiteX20" fmla="*/ 1173480 w 1249680"/>
                        <a:gd name="connsiteY20" fmla="*/ 441960 h 1398260"/>
                        <a:gd name="connsiteX21" fmla="*/ 1249680 w 1249680"/>
                        <a:gd name="connsiteY21" fmla="*/ 419100 h 1398260"/>
                        <a:gd name="connsiteX22" fmla="*/ 1219200 w 1249680"/>
                        <a:gd name="connsiteY22" fmla="*/ 495300 h 1398260"/>
                        <a:gd name="connsiteX23" fmla="*/ 1135380 w 1249680"/>
                        <a:gd name="connsiteY23" fmla="*/ 586740 h 1398260"/>
                        <a:gd name="connsiteX24" fmla="*/ 1021080 w 1249680"/>
                        <a:gd name="connsiteY24" fmla="*/ 632460 h 1398260"/>
                        <a:gd name="connsiteX25" fmla="*/ 1013460 w 1249680"/>
                        <a:gd name="connsiteY25" fmla="*/ 723900 h 1398260"/>
                        <a:gd name="connsiteX26" fmla="*/ 1005840 w 1249680"/>
                        <a:gd name="connsiteY26" fmla="*/ 769620 h 1398260"/>
                        <a:gd name="connsiteX27" fmla="*/ 975360 w 1249680"/>
                        <a:gd name="connsiteY27" fmla="*/ 807720 h 1398260"/>
                        <a:gd name="connsiteX28" fmla="*/ 1013460 w 1249680"/>
                        <a:gd name="connsiteY28" fmla="*/ 845820 h 1398260"/>
                        <a:gd name="connsiteX29" fmla="*/ 998220 w 1249680"/>
                        <a:gd name="connsiteY29" fmla="*/ 906780 h 1398260"/>
                        <a:gd name="connsiteX30" fmla="*/ 998220 w 1249680"/>
                        <a:gd name="connsiteY30" fmla="*/ 960120 h 1398260"/>
                        <a:gd name="connsiteX31" fmla="*/ 1097280 w 1249680"/>
                        <a:gd name="connsiteY31" fmla="*/ 1051560 h 1398260"/>
                        <a:gd name="connsiteX32" fmla="*/ 1096957 w 1249680"/>
                        <a:gd name="connsiteY32" fmla="*/ 1085374 h 1398260"/>
                        <a:gd name="connsiteX33" fmla="*/ 1089660 w 1249680"/>
                        <a:gd name="connsiteY33" fmla="*/ 1135380 h 1398260"/>
                        <a:gd name="connsiteX34" fmla="*/ 1013460 w 1249680"/>
                        <a:gd name="connsiteY34" fmla="*/ 1143000 h 1398260"/>
                        <a:gd name="connsiteX35" fmla="*/ 1092195 w 1249680"/>
                        <a:gd name="connsiteY35" fmla="*/ 1199674 h 1398260"/>
                        <a:gd name="connsiteX36" fmla="*/ 1165860 w 1249680"/>
                        <a:gd name="connsiteY36" fmla="*/ 1249680 h 1398260"/>
                        <a:gd name="connsiteX37" fmla="*/ 935628 w 1249680"/>
                        <a:gd name="connsiteY37" fmla="*/ 1340366 h 1398260"/>
                        <a:gd name="connsiteX38" fmla="*/ 931187 w 1249680"/>
                        <a:gd name="connsiteY38" fmla="*/ 1326252 h 1398260"/>
                        <a:gd name="connsiteX39" fmla="*/ 787171 w 1249680"/>
                        <a:gd name="connsiteY39" fmla="*/ 1398260 h 1398260"/>
                        <a:gd name="connsiteX40" fmla="*/ 264318 w 1249680"/>
                        <a:gd name="connsiteY40" fmla="*/ 1323499 h 1398260"/>
                        <a:gd name="connsiteX41" fmla="*/ 280189 w 1249680"/>
                        <a:gd name="connsiteY41" fmla="*/ 1304448 h 1398260"/>
                        <a:gd name="connsiteX42" fmla="*/ 391001 w 1249680"/>
                        <a:gd name="connsiteY42" fmla="*/ 1287303 h 1398260"/>
                        <a:gd name="connsiteX43" fmla="*/ 223038 w 1249680"/>
                        <a:gd name="connsiteY43" fmla="*/ 1230630 h 1398260"/>
                        <a:gd name="connsiteX44" fmla="*/ 127788 w 1249680"/>
                        <a:gd name="connsiteY44" fmla="*/ 1223486 h 1398260"/>
                        <a:gd name="connsiteX45" fmla="*/ 123026 w 1249680"/>
                        <a:gd name="connsiteY45" fmla="*/ 1156811 h 1398260"/>
                        <a:gd name="connsiteX46" fmla="*/ 134932 w 1249680"/>
                        <a:gd name="connsiteY46" fmla="*/ 1171098 h 1398260"/>
                        <a:gd name="connsiteX47" fmla="*/ 143351 w 1249680"/>
                        <a:gd name="connsiteY47" fmla="*/ 1202532 h 1398260"/>
                        <a:gd name="connsiteX48" fmla="*/ 180975 w 1249680"/>
                        <a:gd name="connsiteY48" fmla="*/ 1200626 h 1398260"/>
                        <a:gd name="connsiteX49" fmla="*/ 163354 w 1249680"/>
                        <a:gd name="connsiteY49" fmla="*/ 1141095 h 1398260"/>
                        <a:gd name="connsiteX50" fmla="*/ 234791 w 1249680"/>
                        <a:gd name="connsiteY50" fmla="*/ 1096804 h 1398260"/>
                        <a:gd name="connsiteX51" fmla="*/ 249232 w 1249680"/>
                        <a:gd name="connsiteY51" fmla="*/ 1180623 h 1398260"/>
                        <a:gd name="connsiteX52" fmla="*/ 277807 w 1249680"/>
                        <a:gd name="connsiteY52" fmla="*/ 1190149 h 1398260"/>
                        <a:gd name="connsiteX53" fmla="*/ 292417 w 1249680"/>
                        <a:gd name="connsiteY53" fmla="*/ 1068705 h 1398260"/>
                        <a:gd name="connsiteX54" fmla="*/ 323051 w 1249680"/>
                        <a:gd name="connsiteY54" fmla="*/ 1078230 h 1398260"/>
                        <a:gd name="connsiteX55" fmla="*/ 294476 w 1249680"/>
                        <a:gd name="connsiteY55" fmla="*/ 944880 h 1398260"/>
                        <a:gd name="connsiteX56" fmla="*/ 258758 w 1249680"/>
                        <a:gd name="connsiteY56" fmla="*/ 961549 h 1398260"/>
                        <a:gd name="connsiteX57" fmla="*/ 149220 w 1249680"/>
                        <a:gd name="connsiteY57" fmla="*/ 909162 h 1398260"/>
                        <a:gd name="connsiteX58" fmla="*/ 158745 w 1249680"/>
                        <a:gd name="connsiteY58" fmla="*/ 882967 h 1398260"/>
                        <a:gd name="connsiteX59" fmla="*/ 130765 w 1249680"/>
                        <a:gd name="connsiteY59" fmla="*/ 864017 h 1398260"/>
                        <a:gd name="connsiteX60" fmla="*/ 108738 w 1249680"/>
                        <a:gd name="connsiteY60" fmla="*/ 897255 h 1398260"/>
                        <a:gd name="connsiteX61" fmla="*/ 111120 w 1249680"/>
                        <a:gd name="connsiteY61" fmla="*/ 840105 h 1398260"/>
                        <a:gd name="connsiteX62" fmla="*/ 92070 w 1249680"/>
                        <a:gd name="connsiteY62" fmla="*/ 835343 h 1398260"/>
                        <a:gd name="connsiteX63" fmla="*/ 80163 w 1249680"/>
                        <a:gd name="connsiteY63" fmla="*/ 906780 h 1398260"/>
                        <a:gd name="connsiteX64" fmla="*/ 58732 w 1249680"/>
                        <a:gd name="connsiteY64" fmla="*/ 911543 h 1398260"/>
                        <a:gd name="connsiteX65" fmla="*/ 70639 w 1249680"/>
                        <a:gd name="connsiteY65" fmla="*/ 825817 h 1398260"/>
                        <a:gd name="connsiteX66" fmla="*/ 122872 w 1249680"/>
                        <a:gd name="connsiteY66" fmla="*/ 819626 h 1398260"/>
                        <a:gd name="connsiteX67" fmla="*/ 125407 w 1249680"/>
                        <a:gd name="connsiteY67" fmla="*/ 799623 h 1398260"/>
                        <a:gd name="connsiteX68" fmla="*/ 78581 w 1249680"/>
                        <a:gd name="connsiteY68" fmla="*/ 799624 h 1398260"/>
                        <a:gd name="connsiteX69" fmla="*/ 82867 w 1249680"/>
                        <a:gd name="connsiteY69" fmla="*/ 761047 h 1398260"/>
                        <a:gd name="connsiteX70" fmla="*/ 142076 w 1249680"/>
                        <a:gd name="connsiteY70" fmla="*/ 742474 h 1398260"/>
                        <a:gd name="connsiteX71" fmla="*/ 130169 w 1249680"/>
                        <a:gd name="connsiteY71" fmla="*/ 716280 h 1398260"/>
                        <a:gd name="connsiteX72" fmla="*/ 48568 w 1249680"/>
                        <a:gd name="connsiteY72" fmla="*/ 756737 h 1398260"/>
                        <a:gd name="connsiteX73" fmla="*/ 29527 w 1249680"/>
                        <a:gd name="connsiteY73" fmla="*/ 718344 h 1398260"/>
                        <a:gd name="connsiteX74" fmla="*/ 104473 w 1249680"/>
                        <a:gd name="connsiteY74" fmla="*/ 693138 h 1398260"/>
                        <a:gd name="connsiteX75" fmla="*/ 77629 w 1249680"/>
                        <a:gd name="connsiteY75" fmla="*/ 617855 h 1398260"/>
                        <a:gd name="connsiteX76" fmla="*/ 39683 w 1249680"/>
                        <a:gd name="connsiteY76" fmla="*/ 611505 h 1398260"/>
                        <a:gd name="connsiteX77" fmla="*/ 0 w 1249680"/>
                        <a:gd name="connsiteY77" fmla="*/ 541020 h 1398260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998220 w 1249680"/>
                        <a:gd name="connsiteY29" fmla="*/ 906780 h 1411233"/>
                        <a:gd name="connsiteX30" fmla="*/ 998220 w 1249680"/>
                        <a:gd name="connsiteY30" fmla="*/ 960120 h 1411233"/>
                        <a:gd name="connsiteX31" fmla="*/ 1097280 w 1249680"/>
                        <a:gd name="connsiteY31" fmla="*/ 1051560 h 1411233"/>
                        <a:gd name="connsiteX32" fmla="*/ 1096957 w 1249680"/>
                        <a:gd name="connsiteY32" fmla="*/ 1085374 h 1411233"/>
                        <a:gd name="connsiteX33" fmla="*/ 1089660 w 1249680"/>
                        <a:gd name="connsiteY33" fmla="*/ 1135380 h 1411233"/>
                        <a:gd name="connsiteX34" fmla="*/ 1013460 w 1249680"/>
                        <a:gd name="connsiteY34" fmla="*/ 1143000 h 1411233"/>
                        <a:gd name="connsiteX35" fmla="*/ 1092195 w 1249680"/>
                        <a:gd name="connsiteY35" fmla="*/ 1199674 h 1411233"/>
                        <a:gd name="connsiteX36" fmla="*/ 1165860 w 1249680"/>
                        <a:gd name="connsiteY36" fmla="*/ 1249680 h 1411233"/>
                        <a:gd name="connsiteX37" fmla="*/ 935628 w 1249680"/>
                        <a:gd name="connsiteY37" fmla="*/ 1340366 h 1411233"/>
                        <a:gd name="connsiteX38" fmla="*/ 931187 w 1249680"/>
                        <a:gd name="connsiteY38" fmla="*/ 1326252 h 1411233"/>
                        <a:gd name="connsiteX39" fmla="*/ 787171 w 1249680"/>
                        <a:gd name="connsiteY39" fmla="*/ 1398260 h 1411233"/>
                        <a:gd name="connsiteX40" fmla="*/ 623341 w 1249680"/>
                        <a:gd name="connsiteY40" fmla="*/ 1411233 h 1411233"/>
                        <a:gd name="connsiteX41" fmla="*/ 280189 w 1249680"/>
                        <a:gd name="connsiteY41" fmla="*/ 1304448 h 1411233"/>
                        <a:gd name="connsiteX42" fmla="*/ 391001 w 1249680"/>
                        <a:gd name="connsiteY42" fmla="*/ 1287303 h 1411233"/>
                        <a:gd name="connsiteX43" fmla="*/ 223038 w 1249680"/>
                        <a:gd name="connsiteY43" fmla="*/ 1230630 h 1411233"/>
                        <a:gd name="connsiteX44" fmla="*/ 127788 w 1249680"/>
                        <a:gd name="connsiteY44" fmla="*/ 1223486 h 1411233"/>
                        <a:gd name="connsiteX45" fmla="*/ 123026 w 1249680"/>
                        <a:gd name="connsiteY45" fmla="*/ 1156811 h 1411233"/>
                        <a:gd name="connsiteX46" fmla="*/ 134932 w 1249680"/>
                        <a:gd name="connsiteY46" fmla="*/ 1171098 h 1411233"/>
                        <a:gd name="connsiteX47" fmla="*/ 143351 w 1249680"/>
                        <a:gd name="connsiteY47" fmla="*/ 1202532 h 1411233"/>
                        <a:gd name="connsiteX48" fmla="*/ 180975 w 1249680"/>
                        <a:gd name="connsiteY48" fmla="*/ 1200626 h 1411233"/>
                        <a:gd name="connsiteX49" fmla="*/ 163354 w 1249680"/>
                        <a:gd name="connsiteY49" fmla="*/ 1141095 h 1411233"/>
                        <a:gd name="connsiteX50" fmla="*/ 234791 w 1249680"/>
                        <a:gd name="connsiteY50" fmla="*/ 1096804 h 1411233"/>
                        <a:gd name="connsiteX51" fmla="*/ 249232 w 1249680"/>
                        <a:gd name="connsiteY51" fmla="*/ 1180623 h 1411233"/>
                        <a:gd name="connsiteX52" fmla="*/ 277807 w 1249680"/>
                        <a:gd name="connsiteY52" fmla="*/ 1190149 h 1411233"/>
                        <a:gd name="connsiteX53" fmla="*/ 292417 w 1249680"/>
                        <a:gd name="connsiteY53" fmla="*/ 1068705 h 1411233"/>
                        <a:gd name="connsiteX54" fmla="*/ 323051 w 1249680"/>
                        <a:gd name="connsiteY54" fmla="*/ 1078230 h 1411233"/>
                        <a:gd name="connsiteX55" fmla="*/ 294476 w 1249680"/>
                        <a:gd name="connsiteY55" fmla="*/ 944880 h 1411233"/>
                        <a:gd name="connsiteX56" fmla="*/ 258758 w 1249680"/>
                        <a:gd name="connsiteY56" fmla="*/ 961549 h 1411233"/>
                        <a:gd name="connsiteX57" fmla="*/ 149220 w 1249680"/>
                        <a:gd name="connsiteY57" fmla="*/ 909162 h 1411233"/>
                        <a:gd name="connsiteX58" fmla="*/ 158745 w 1249680"/>
                        <a:gd name="connsiteY58" fmla="*/ 882967 h 1411233"/>
                        <a:gd name="connsiteX59" fmla="*/ 130765 w 1249680"/>
                        <a:gd name="connsiteY59" fmla="*/ 864017 h 1411233"/>
                        <a:gd name="connsiteX60" fmla="*/ 108738 w 1249680"/>
                        <a:gd name="connsiteY60" fmla="*/ 897255 h 1411233"/>
                        <a:gd name="connsiteX61" fmla="*/ 111120 w 1249680"/>
                        <a:gd name="connsiteY61" fmla="*/ 840105 h 1411233"/>
                        <a:gd name="connsiteX62" fmla="*/ 92070 w 1249680"/>
                        <a:gd name="connsiteY62" fmla="*/ 835343 h 1411233"/>
                        <a:gd name="connsiteX63" fmla="*/ 80163 w 1249680"/>
                        <a:gd name="connsiteY63" fmla="*/ 906780 h 1411233"/>
                        <a:gd name="connsiteX64" fmla="*/ 58732 w 1249680"/>
                        <a:gd name="connsiteY64" fmla="*/ 911543 h 1411233"/>
                        <a:gd name="connsiteX65" fmla="*/ 70639 w 1249680"/>
                        <a:gd name="connsiteY65" fmla="*/ 825817 h 1411233"/>
                        <a:gd name="connsiteX66" fmla="*/ 122872 w 1249680"/>
                        <a:gd name="connsiteY66" fmla="*/ 819626 h 1411233"/>
                        <a:gd name="connsiteX67" fmla="*/ 125407 w 1249680"/>
                        <a:gd name="connsiteY67" fmla="*/ 799623 h 1411233"/>
                        <a:gd name="connsiteX68" fmla="*/ 78581 w 1249680"/>
                        <a:gd name="connsiteY68" fmla="*/ 799624 h 1411233"/>
                        <a:gd name="connsiteX69" fmla="*/ 82867 w 1249680"/>
                        <a:gd name="connsiteY69" fmla="*/ 761047 h 1411233"/>
                        <a:gd name="connsiteX70" fmla="*/ 142076 w 1249680"/>
                        <a:gd name="connsiteY70" fmla="*/ 742474 h 1411233"/>
                        <a:gd name="connsiteX71" fmla="*/ 130169 w 1249680"/>
                        <a:gd name="connsiteY71" fmla="*/ 716280 h 1411233"/>
                        <a:gd name="connsiteX72" fmla="*/ 48568 w 1249680"/>
                        <a:gd name="connsiteY72" fmla="*/ 756737 h 1411233"/>
                        <a:gd name="connsiteX73" fmla="*/ 29527 w 1249680"/>
                        <a:gd name="connsiteY73" fmla="*/ 718344 h 1411233"/>
                        <a:gd name="connsiteX74" fmla="*/ 104473 w 1249680"/>
                        <a:gd name="connsiteY74" fmla="*/ 693138 h 1411233"/>
                        <a:gd name="connsiteX75" fmla="*/ 77629 w 1249680"/>
                        <a:gd name="connsiteY75" fmla="*/ 617855 h 1411233"/>
                        <a:gd name="connsiteX76" fmla="*/ 39683 w 1249680"/>
                        <a:gd name="connsiteY76" fmla="*/ 611505 h 1411233"/>
                        <a:gd name="connsiteX77" fmla="*/ 0 w 1249680"/>
                        <a:gd name="connsiteY7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998220 w 1249680"/>
                        <a:gd name="connsiteY29" fmla="*/ 906780 h 1411233"/>
                        <a:gd name="connsiteX30" fmla="*/ 998220 w 1249680"/>
                        <a:gd name="connsiteY30" fmla="*/ 960120 h 1411233"/>
                        <a:gd name="connsiteX31" fmla="*/ 1097280 w 1249680"/>
                        <a:gd name="connsiteY31" fmla="*/ 1051560 h 1411233"/>
                        <a:gd name="connsiteX32" fmla="*/ 1096957 w 1249680"/>
                        <a:gd name="connsiteY32" fmla="*/ 1085374 h 1411233"/>
                        <a:gd name="connsiteX33" fmla="*/ 1089660 w 1249680"/>
                        <a:gd name="connsiteY33" fmla="*/ 1135380 h 1411233"/>
                        <a:gd name="connsiteX34" fmla="*/ 1013460 w 1249680"/>
                        <a:gd name="connsiteY34" fmla="*/ 1143000 h 1411233"/>
                        <a:gd name="connsiteX35" fmla="*/ 1092195 w 1249680"/>
                        <a:gd name="connsiteY35" fmla="*/ 1199674 h 1411233"/>
                        <a:gd name="connsiteX36" fmla="*/ 1165860 w 1249680"/>
                        <a:gd name="connsiteY36" fmla="*/ 1249680 h 1411233"/>
                        <a:gd name="connsiteX37" fmla="*/ 935628 w 1249680"/>
                        <a:gd name="connsiteY37" fmla="*/ 1340366 h 1411233"/>
                        <a:gd name="connsiteX38" fmla="*/ 931187 w 1249680"/>
                        <a:gd name="connsiteY38" fmla="*/ 1326252 h 1411233"/>
                        <a:gd name="connsiteX39" fmla="*/ 787171 w 1249680"/>
                        <a:gd name="connsiteY39" fmla="*/ 1398260 h 1411233"/>
                        <a:gd name="connsiteX40" fmla="*/ 623341 w 1249680"/>
                        <a:gd name="connsiteY40" fmla="*/ 1411233 h 1411233"/>
                        <a:gd name="connsiteX41" fmla="*/ 596895 w 1249680"/>
                        <a:gd name="connsiteY41" fmla="*/ 1375886 h 1411233"/>
                        <a:gd name="connsiteX42" fmla="*/ 391001 w 1249680"/>
                        <a:gd name="connsiteY42" fmla="*/ 1287303 h 1411233"/>
                        <a:gd name="connsiteX43" fmla="*/ 223038 w 1249680"/>
                        <a:gd name="connsiteY43" fmla="*/ 1230630 h 1411233"/>
                        <a:gd name="connsiteX44" fmla="*/ 127788 w 1249680"/>
                        <a:gd name="connsiteY44" fmla="*/ 1223486 h 1411233"/>
                        <a:gd name="connsiteX45" fmla="*/ 123026 w 1249680"/>
                        <a:gd name="connsiteY45" fmla="*/ 1156811 h 1411233"/>
                        <a:gd name="connsiteX46" fmla="*/ 134932 w 1249680"/>
                        <a:gd name="connsiteY46" fmla="*/ 1171098 h 1411233"/>
                        <a:gd name="connsiteX47" fmla="*/ 143351 w 1249680"/>
                        <a:gd name="connsiteY47" fmla="*/ 1202532 h 1411233"/>
                        <a:gd name="connsiteX48" fmla="*/ 180975 w 1249680"/>
                        <a:gd name="connsiteY48" fmla="*/ 1200626 h 1411233"/>
                        <a:gd name="connsiteX49" fmla="*/ 163354 w 1249680"/>
                        <a:gd name="connsiteY49" fmla="*/ 1141095 h 1411233"/>
                        <a:gd name="connsiteX50" fmla="*/ 234791 w 1249680"/>
                        <a:gd name="connsiteY50" fmla="*/ 1096804 h 1411233"/>
                        <a:gd name="connsiteX51" fmla="*/ 249232 w 1249680"/>
                        <a:gd name="connsiteY51" fmla="*/ 1180623 h 1411233"/>
                        <a:gd name="connsiteX52" fmla="*/ 277807 w 1249680"/>
                        <a:gd name="connsiteY52" fmla="*/ 1190149 h 1411233"/>
                        <a:gd name="connsiteX53" fmla="*/ 292417 w 1249680"/>
                        <a:gd name="connsiteY53" fmla="*/ 1068705 h 1411233"/>
                        <a:gd name="connsiteX54" fmla="*/ 323051 w 1249680"/>
                        <a:gd name="connsiteY54" fmla="*/ 1078230 h 1411233"/>
                        <a:gd name="connsiteX55" fmla="*/ 294476 w 1249680"/>
                        <a:gd name="connsiteY55" fmla="*/ 944880 h 1411233"/>
                        <a:gd name="connsiteX56" fmla="*/ 258758 w 1249680"/>
                        <a:gd name="connsiteY56" fmla="*/ 961549 h 1411233"/>
                        <a:gd name="connsiteX57" fmla="*/ 149220 w 1249680"/>
                        <a:gd name="connsiteY57" fmla="*/ 909162 h 1411233"/>
                        <a:gd name="connsiteX58" fmla="*/ 158745 w 1249680"/>
                        <a:gd name="connsiteY58" fmla="*/ 882967 h 1411233"/>
                        <a:gd name="connsiteX59" fmla="*/ 130765 w 1249680"/>
                        <a:gd name="connsiteY59" fmla="*/ 864017 h 1411233"/>
                        <a:gd name="connsiteX60" fmla="*/ 108738 w 1249680"/>
                        <a:gd name="connsiteY60" fmla="*/ 897255 h 1411233"/>
                        <a:gd name="connsiteX61" fmla="*/ 111120 w 1249680"/>
                        <a:gd name="connsiteY61" fmla="*/ 840105 h 1411233"/>
                        <a:gd name="connsiteX62" fmla="*/ 92070 w 1249680"/>
                        <a:gd name="connsiteY62" fmla="*/ 835343 h 1411233"/>
                        <a:gd name="connsiteX63" fmla="*/ 80163 w 1249680"/>
                        <a:gd name="connsiteY63" fmla="*/ 906780 h 1411233"/>
                        <a:gd name="connsiteX64" fmla="*/ 58732 w 1249680"/>
                        <a:gd name="connsiteY64" fmla="*/ 911543 h 1411233"/>
                        <a:gd name="connsiteX65" fmla="*/ 70639 w 1249680"/>
                        <a:gd name="connsiteY65" fmla="*/ 825817 h 1411233"/>
                        <a:gd name="connsiteX66" fmla="*/ 122872 w 1249680"/>
                        <a:gd name="connsiteY66" fmla="*/ 819626 h 1411233"/>
                        <a:gd name="connsiteX67" fmla="*/ 125407 w 1249680"/>
                        <a:gd name="connsiteY67" fmla="*/ 799623 h 1411233"/>
                        <a:gd name="connsiteX68" fmla="*/ 78581 w 1249680"/>
                        <a:gd name="connsiteY68" fmla="*/ 799624 h 1411233"/>
                        <a:gd name="connsiteX69" fmla="*/ 82867 w 1249680"/>
                        <a:gd name="connsiteY69" fmla="*/ 761047 h 1411233"/>
                        <a:gd name="connsiteX70" fmla="*/ 142076 w 1249680"/>
                        <a:gd name="connsiteY70" fmla="*/ 742474 h 1411233"/>
                        <a:gd name="connsiteX71" fmla="*/ 130169 w 1249680"/>
                        <a:gd name="connsiteY71" fmla="*/ 716280 h 1411233"/>
                        <a:gd name="connsiteX72" fmla="*/ 48568 w 1249680"/>
                        <a:gd name="connsiteY72" fmla="*/ 756737 h 1411233"/>
                        <a:gd name="connsiteX73" fmla="*/ 29527 w 1249680"/>
                        <a:gd name="connsiteY73" fmla="*/ 718344 h 1411233"/>
                        <a:gd name="connsiteX74" fmla="*/ 104473 w 1249680"/>
                        <a:gd name="connsiteY74" fmla="*/ 693138 h 1411233"/>
                        <a:gd name="connsiteX75" fmla="*/ 77629 w 1249680"/>
                        <a:gd name="connsiteY75" fmla="*/ 617855 h 1411233"/>
                        <a:gd name="connsiteX76" fmla="*/ 39683 w 1249680"/>
                        <a:gd name="connsiteY76" fmla="*/ 611505 h 1411233"/>
                        <a:gd name="connsiteX77" fmla="*/ 0 w 1249680"/>
                        <a:gd name="connsiteY7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998220 w 1249680"/>
                        <a:gd name="connsiteY29" fmla="*/ 906780 h 1411233"/>
                        <a:gd name="connsiteX30" fmla="*/ 998220 w 1249680"/>
                        <a:gd name="connsiteY30" fmla="*/ 960120 h 1411233"/>
                        <a:gd name="connsiteX31" fmla="*/ 1097280 w 1249680"/>
                        <a:gd name="connsiteY31" fmla="*/ 1051560 h 1411233"/>
                        <a:gd name="connsiteX32" fmla="*/ 1096957 w 1249680"/>
                        <a:gd name="connsiteY32" fmla="*/ 1085374 h 1411233"/>
                        <a:gd name="connsiteX33" fmla="*/ 1089660 w 1249680"/>
                        <a:gd name="connsiteY33" fmla="*/ 1135380 h 1411233"/>
                        <a:gd name="connsiteX34" fmla="*/ 1013460 w 1249680"/>
                        <a:gd name="connsiteY34" fmla="*/ 1143000 h 1411233"/>
                        <a:gd name="connsiteX35" fmla="*/ 1092195 w 1249680"/>
                        <a:gd name="connsiteY35" fmla="*/ 1199674 h 1411233"/>
                        <a:gd name="connsiteX36" fmla="*/ 1165860 w 1249680"/>
                        <a:gd name="connsiteY36" fmla="*/ 1249680 h 1411233"/>
                        <a:gd name="connsiteX37" fmla="*/ 935628 w 1249680"/>
                        <a:gd name="connsiteY37" fmla="*/ 1340366 h 1411233"/>
                        <a:gd name="connsiteX38" fmla="*/ 931187 w 1249680"/>
                        <a:gd name="connsiteY38" fmla="*/ 1326252 h 1411233"/>
                        <a:gd name="connsiteX39" fmla="*/ 749071 w 1249680"/>
                        <a:gd name="connsiteY39" fmla="*/ 1357779 h 1411233"/>
                        <a:gd name="connsiteX40" fmla="*/ 623341 w 1249680"/>
                        <a:gd name="connsiteY40" fmla="*/ 1411233 h 1411233"/>
                        <a:gd name="connsiteX41" fmla="*/ 596895 w 1249680"/>
                        <a:gd name="connsiteY41" fmla="*/ 1375886 h 1411233"/>
                        <a:gd name="connsiteX42" fmla="*/ 391001 w 1249680"/>
                        <a:gd name="connsiteY42" fmla="*/ 1287303 h 1411233"/>
                        <a:gd name="connsiteX43" fmla="*/ 223038 w 1249680"/>
                        <a:gd name="connsiteY43" fmla="*/ 1230630 h 1411233"/>
                        <a:gd name="connsiteX44" fmla="*/ 127788 w 1249680"/>
                        <a:gd name="connsiteY44" fmla="*/ 1223486 h 1411233"/>
                        <a:gd name="connsiteX45" fmla="*/ 123026 w 1249680"/>
                        <a:gd name="connsiteY45" fmla="*/ 1156811 h 1411233"/>
                        <a:gd name="connsiteX46" fmla="*/ 134932 w 1249680"/>
                        <a:gd name="connsiteY46" fmla="*/ 1171098 h 1411233"/>
                        <a:gd name="connsiteX47" fmla="*/ 143351 w 1249680"/>
                        <a:gd name="connsiteY47" fmla="*/ 1202532 h 1411233"/>
                        <a:gd name="connsiteX48" fmla="*/ 180975 w 1249680"/>
                        <a:gd name="connsiteY48" fmla="*/ 1200626 h 1411233"/>
                        <a:gd name="connsiteX49" fmla="*/ 163354 w 1249680"/>
                        <a:gd name="connsiteY49" fmla="*/ 1141095 h 1411233"/>
                        <a:gd name="connsiteX50" fmla="*/ 234791 w 1249680"/>
                        <a:gd name="connsiteY50" fmla="*/ 1096804 h 1411233"/>
                        <a:gd name="connsiteX51" fmla="*/ 249232 w 1249680"/>
                        <a:gd name="connsiteY51" fmla="*/ 1180623 h 1411233"/>
                        <a:gd name="connsiteX52" fmla="*/ 277807 w 1249680"/>
                        <a:gd name="connsiteY52" fmla="*/ 1190149 h 1411233"/>
                        <a:gd name="connsiteX53" fmla="*/ 292417 w 1249680"/>
                        <a:gd name="connsiteY53" fmla="*/ 1068705 h 1411233"/>
                        <a:gd name="connsiteX54" fmla="*/ 323051 w 1249680"/>
                        <a:gd name="connsiteY54" fmla="*/ 1078230 h 1411233"/>
                        <a:gd name="connsiteX55" fmla="*/ 294476 w 1249680"/>
                        <a:gd name="connsiteY55" fmla="*/ 944880 h 1411233"/>
                        <a:gd name="connsiteX56" fmla="*/ 258758 w 1249680"/>
                        <a:gd name="connsiteY56" fmla="*/ 961549 h 1411233"/>
                        <a:gd name="connsiteX57" fmla="*/ 149220 w 1249680"/>
                        <a:gd name="connsiteY57" fmla="*/ 909162 h 1411233"/>
                        <a:gd name="connsiteX58" fmla="*/ 158745 w 1249680"/>
                        <a:gd name="connsiteY58" fmla="*/ 882967 h 1411233"/>
                        <a:gd name="connsiteX59" fmla="*/ 130765 w 1249680"/>
                        <a:gd name="connsiteY59" fmla="*/ 864017 h 1411233"/>
                        <a:gd name="connsiteX60" fmla="*/ 108738 w 1249680"/>
                        <a:gd name="connsiteY60" fmla="*/ 897255 h 1411233"/>
                        <a:gd name="connsiteX61" fmla="*/ 111120 w 1249680"/>
                        <a:gd name="connsiteY61" fmla="*/ 840105 h 1411233"/>
                        <a:gd name="connsiteX62" fmla="*/ 92070 w 1249680"/>
                        <a:gd name="connsiteY62" fmla="*/ 835343 h 1411233"/>
                        <a:gd name="connsiteX63" fmla="*/ 80163 w 1249680"/>
                        <a:gd name="connsiteY63" fmla="*/ 906780 h 1411233"/>
                        <a:gd name="connsiteX64" fmla="*/ 58732 w 1249680"/>
                        <a:gd name="connsiteY64" fmla="*/ 911543 h 1411233"/>
                        <a:gd name="connsiteX65" fmla="*/ 70639 w 1249680"/>
                        <a:gd name="connsiteY65" fmla="*/ 825817 h 1411233"/>
                        <a:gd name="connsiteX66" fmla="*/ 122872 w 1249680"/>
                        <a:gd name="connsiteY66" fmla="*/ 819626 h 1411233"/>
                        <a:gd name="connsiteX67" fmla="*/ 125407 w 1249680"/>
                        <a:gd name="connsiteY67" fmla="*/ 799623 h 1411233"/>
                        <a:gd name="connsiteX68" fmla="*/ 78581 w 1249680"/>
                        <a:gd name="connsiteY68" fmla="*/ 799624 h 1411233"/>
                        <a:gd name="connsiteX69" fmla="*/ 82867 w 1249680"/>
                        <a:gd name="connsiteY69" fmla="*/ 761047 h 1411233"/>
                        <a:gd name="connsiteX70" fmla="*/ 142076 w 1249680"/>
                        <a:gd name="connsiteY70" fmla="*/ 742474 h 1411233"/>
                        <a:gd name="connsiteX71" fmla="*/ 130169 w 1249680"/>
                        <a:gd name="connsiteY71" fmla="*/ 716280 h 1411233"/>
                        <a:gd name="connsiteX72" fmla="*/ 48568 w 1249680"/>
                        <a:gd name="connsiteY72" fmla="*/ 756737 h 1411233"/>
                        <a:gd name="connsiteX73" fmla="*/ 29527 w 1249680"/>
                        <a:gd name="connsiteY73" fmla="*/ 718344 h 1411233"/>
                        <a:gd name="connsiteX74" fmla="*/ 104473 w 1249680"/>
                        <a:gd name="connsiteY74" fmla="*/ 693138 h 1411233"/>
                        <a:gd name="connsiteX75" fmla="*/ 77629 w 1249680"/>
                        <a:gd name="connsiteY75" fmla="*/ 617855 h 1411233"/>
                        <a:gd name="connsiteX76" fmla="*/ 39683 w 1249680"/>
                        <a:gd name="connsiteY76" fmla="*/ 611505 h 1411233"/>
                        <a:gd name="connsiteX77" fmla="*/ 0 w 1249680"/>
                        <a:gd name="connsiteY7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998220 w 1249680"/>
                        <a:gd name="connsiteY29" fmla="*/ 906780 h 1411233"/>
                        <a:gd name="connsiteX30" fmla="*/ 998220 w 1249680"/>
                        <a:gd name="connsiteY30" fmla="*/ 960120 h 1411233"/>
                        <a:gd name="connsiteX31" fmla="*/ 1097280 w 1249680"/>
                        <a:gd name="connsiteY31" fmla="*/ 1051560 h 1411233"/>
                        <a:gd name="connsiteX32" fmla="*/ 1096957 w 1249680"/>
                        <a:gd name="connsiteY32" fmla="*/ 1085374 h 1411233"/>
                        <a:gd name="connsiteX33" fmla="*/ 1089660 w 1249680"/>
                        <a:gd name="connsiteY33" fmla="*/ 1135380 h 1411233"/>
                        <a:gd name="connsiteX34" fmla="*/ 1013460 w 1249680"/>
                        <a:gd name="connsiteY34" fmla="*/ 1143000 h 1411233"/>
                        <a:gd name="connsiteX35" fmla="*/ 1092195 w 1249680"/>
                        <a:gd name="connsiteY35" fmla="*/ 1199674 h 1411233"/>
                        <a:gd name="connsiteX36" fmla="*/ 1165860 w 1249680"/>
                        <a:gd name="connsiteY36" fmla="*/ 1249680 h 1411233"/>
                        <a:gd name="connsiteX37" fmla="*/ 935628 w 1249680"/>
                        <a:gd name="connsiteY37" fmla="*/ 1340366 h 1411233"/>
                        <a:gd name="connsiteX38" fmla="*/ 821650 w 1249680"/>
                        <a:gd name="connsiteY38" fmla="*/ 1340540 h 1411233"/>
                        <a:gd name="connsiteX39" fmla="*/ 749071 w 1249680"/>
                        <a:gd name="connsiteY39" fmla="*/ 1357779 h 1411233"/>
                        <a:gd name="connsiteX40" fmla="*/ 623341 w 1249680"/>
                        <a:gd name="connsiteY40" fmla="*/ 1411233 h 1411233"/>
                        <a:gd name="connsiteX41" fmla="*/ 596895 w 1249680"/>
                        <a:gd name="connsiteY41" fmla="*/ 1375886 h 1411233"/>
                        <a:gd name="connsiteX42" fmla="*/ 391001 w 1249680"/>
                        <a:gd name="connsiteY42" fmla="*/ 1287303 h 1411233"/>
                        <a:gd name="connsiteX43" fmla="*/ 223038 w 1249680"/>
                        <a:gd name="connsiteY43" fmla="*/ 1230630 h 1411233"/>
                        <a:gd name="connsiteX44" fmla="*/ 127788 w 1249680"/>
                        <a:gd name="connsiteY44" fmla="*/ 1223486 h 1411233"/>
                        <a:gd name="connsiteX45" fmla="*/ 123026 w 1249680"/>
                        <a:gd name="connsiteY45" fmla="*/ 1156811 h 1411233"/>
                        <a:gd name="connsiteX46" fmla="*/ 134932 w 1249680"/>
                        <a:gd name="connsiteY46" fmla="*/ 1171098 h 1411233"/>
                        <a:gd name="connsiteX47" fmla="*/ 143351 w 1249680"/>
                        <a:gd name="connsiteY47" fmla="*/ 1202532 h 1411233"/>
                        <a:gd name="connsiteX48" fmla="*/ 180975 w 1249680"/>
                        <a:gd name="connsiteY48" fmla="*/ 1200626 h 1411233"/>
                        <a:gd name="connsiteX49" fmla="*/ 163354 w 1249680"/>
                        <a:gd name="connsiteY49" fmla="*/ 1141095 h 1411233"/>
                        <a:gd name="connsiteX50" fmla="*/ 234791 w 1249680"/>
                        <a:gd name="connsiteY50" fmla="*/ 1096804 h 1411233"/>
                        <a:gd name="connsiteX51" fmla="*/ 249232 w 1249680"/>
                        <a:gd name="connsiteY51" fmla="*/ 1180623 h 1411233"/>
                        <a:gd name="connsiteX52" fmla="*/ 277807 w 1249680"/>
                        <a:gd name="connsiteY52" fmla="*/ 1190149 h 1411233"/>
                        <a:gd name="connsiteX53" fmla="*/ 292417 w 1249680"/>
                        <a:gd name="connsiteY53" fmla="*/ 1068705 h 1411233"/>
                        <a:gd name="connsiteX54" fmla="*/ 323051 w 1249680"/>
                        <a:gd name="connsiteY54" fmla="*/ 1078230 h 1411233"/>
                        <a:gd name="connsiteX55" fmla="*/ 294476 w 1249680"/>
                        <a:gd name="connsiteY55" fmla="*/ 944880 h 1411233"/>
                        <a:gd name="connsiteX56" fmla="*/ 258758 w 1249680"/>
                        <a:gd name="connsiteY56" fmla="*/ 961549 h 1411233"/>
                        <a:gd name="connsiteX57" fmla="*/ 149220 w 1249680"/>
                        <a:gd name="connsiteY57" fmla="*/ 909162 h 1411233"/>
                        <a:gd name="connsiteX58" fmla="*/ 158745 w 1249680"/>
                        <a:gd name="connsiteY58" fmla="*/ 882967 h 1411233"/>
                        <a:gd name="connsiteX59" fmla="*/ 130765 w 1249680"/>
                        <a:gd name="connsiteY59" fmla="*/ 864017 h 1411233"/>
                        <a:gd name="connsiteX60" fmla="*/ 108738 w 1249680"/>
                        <a:gd name="connsiteY60" fmla="*/ 897255 h 1411233"/>
                        <a:gd name="connsiteX61" fmla="*/ 111120 w 1249680"/>
                        <a:gd name="connsiteY61" fmla="*/ 840105 h 1411233"/>
                        <a:gd name="connsiteX62" fmla="*/ 92070 w 1249680"/>
                        <a:gd name="connsiteY62" fmla="*/ 835343 h 1411233"/>
                        <a:gd name="connsiteX63" fmla="*/ 80163 w 1249680"/>
                        <a:gd name="connsiteY63" fmla="*/ 906780 h 1411233"/>
                        <a:gd name="connsiteX64" fmla="*/ 58732 w 1249680"/>
                        <a:gd name="connsiteY64" fmla="*/ 911543 h 1411233"/>
                        <a:gd name="connsiteX65" fmla="*/ 70639 w 1249680"/>
                        <a:gd name="connsiteY65" fmla="*/ 825817 h 1411233"/>
                        <a:gd name="connsiteX66" fmla="*/ 122872 w 1249680"/>
                        <a:gd name="connsiteY66" fmla="*/ 819626 h 1411233"/>
                        <a:gd name="connsiteX67" fmla="*/ 125407 w 1249680"/>
                        <a:gd name="connsiteY67" fmla="*/ 799623 h 1411233"/>
                        <a:gd name="connsiteX68" fmla="*/ 78581 w 1249680"/>
                        <a:gd name="connsiteY68" fmla="*/ 799624 h 1411233"/>
                        <a:gd name="connsiteX69" fmla="*/ 82867 w 1249680"/>
                        <a:gd name="connsiteY69" fmla="*/ 761047 h 1411233"/>
                        <a:gd name="connsiteX70" fmla="*/ 142076 w 1249680"/>
                        <a:gd name="connsiteY70" fmla="*/ 742474 h 1411233"/>
                        <a:gd name="connsiteX71" fmla="*/ 130169 w 1249680"/>
                        <a:gd name="connsiteY71" fmla="*/ 716280 h 1411233"/>
                        <a:gd name="connsiteX72" fmla="*/ 48568 w 1249680"/>
                        <a:gd name="connsiteY72" fmla="*/ 756737 h 1411233"/>
                        <a:gd name="connsiteX73" fmla="*/ 29527 w 1249680"/>
                        <a:gd name="connsiteY73" fmla="*/ 718344 h 1411233"/>
                        <a:gd name="connsiteX74" fmla="*/ 104473 w 1249680"/>
                        <a:gd name="connsiteY74" fmla="*/ 693138 h 1411233"/>
                        <a:gd name="connsiteX75" fmla="*/ 77629 w 1249680"/>
                        <a:gd name="connsiteY75" fmla="*/ 617855 h 1411233"/>
                        <a:gd name="connsiteX76" fmla="*/ 39683 w 1249680"/>
                        <a:gd name="connsiteY76" fmla="*/ 611505 h 1411233"/>
                        <a:gd name="connsiteX77" fmla="*/ 0 w 1249680"/>
                        <a:gd name="connsiteY7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998220 w 1249680"/>
                        <a:gd name="connsiteY29" fmla="*/ 906780 h 1411233"/>
                        <a:gd name="connsiteX30" fmla="*/ 998220 w 1249680"/>
                        <a:gd name="connsiteY30" fmla="*/ 960120 h 1411233"/>
                        <a:gd name="connsiteX31" fmla="*/ 1097280 w 1249680"/>
                        <a:gd name="connsiteY31" fmla="*/ 1051560 h 1411233"/>
                        <a:gd name="connsiteX32" fmla="*/ 1096957 w 1249680"/>
                        <a:gd name="connsiteY32" fmla="*/ 1085374 h 1411233"/>
                        <a:gd name="connsiteX33" fmla="*/ 1089660 w 1249680"/>
                        <a:gd name="connsiteY33" fmla="*/ 1135380 h 1411233"/>
                        <a:gd name="connsiteX34" fmla="*/ 1013460 w 1249680"/>
                        <a:gd name="connsiteY34" fmla="*/ 1143000 h 1411233"/>
                        <a:gd name="connsiteX35" fmla="*/ 1092195 w 1249680"/>
                        <a:gd name="connsiteY35" fmla="*/ 1199674 h 1411233"/>
                        <a:gd name="connsiteX36" fmla="*/ 1165860 w 1249680"/>
                        <a:gd name="connsiteY36" fmla="*/ 1249680 h 1411233"/>
                        <a:gd name="connsiteX37" fmla="*/ 876097 w 1249680"/>
                        <a:gd name="connsiteY37" fmla="*/ 1307028 h 1411233"/>
                        <a:gd name="connsiteX38" fmla="*/ 821650 w 1249680"/>
                        <a:gd name="connsiteY38" fmla="*/ 1340540 h 1411233"/>
                        <a:gd name="connsiteX39" fmla="*/ 749071 w 1249680"/>
                        <a:gd name="connsiteY39" fmla="*/ 1357779 h 1411233"/>
                        <a:gd name="connsiteX40" fmla="*/ 623341 w 1249680"/>
                        <a:gd name="connsiteY40" fmla="*/ 1411233 h 1411233"/>
                        <a:gd name="connsiteX41" fmla="*/ 596895 w 1249680"/>
                        <a:gd name="connsiteY41" fmla="*/ 1375886 h 1411233"/>
                        <a:gd name="connsiteX42" fmla="*/ 391001 w 1249680"/>
                        <a:gd name="connsiteY42" fmla="*/ 1287303 h 1411233"/>
                        <a:gd name="connsiteX43" fmla="*/ 223038 w 1249680"/>
                        <a:gd name="connsiteY43" fmla="*/ 1230630 h 1411233"/>
                        <a:gd name="connsiteX44" fmla="*/ 127788 w 1249680"/>
                        <a:gd name="connsiteY44" fmla="*/ 1223486 h 1411233"/>
                        <a:gd name="connsiteX45" fmla="*/ 123026 w 1249680"/>
                        <a:gd name="connsiteY45" fmla="*/ 1156811 h 1411233"/>
                        <a:gd name="connsiteX46" fmla="*/ 134932 w 1249680"/>
                        <a:gd name="connsiteY46" fmla="*/ 1171098 h 1411233"/>
                        <a:gd name="connsiteX47" fmla="*/ 143351 w 1249680"/>
                        <a:gd name="connsiteY47" fmla="*/ 1202532 h 1411233"/>
                        <a:gd name="connsiteX48" fmla="*/ 180975 w 1249680"/>
                        <a:gd name="connsiteY48" fmla="*/ 1200626 h 1411233"/>
                        <a:gd name="connsiteX49" fmla="*/ 163354 w 1249680"/>
                        <a:gd name="connsiteY49" fmla="*/ 1141095 h 1411233"/>
                        <a:gd name="connsiteX50" fmla="*/ 234791 w 1249680"/>
                        <a:gd name="connsiteY50" fmla="*/ 1096804 h 1411233"/>
                        <a:gd name="connsiteX51" fmla="*/ 249232 w 1249680"/>
                        <a:gd name="connsiteY51" fmla="*/ 1180623 h 1411233"/>
                        <a:gd name="connsiteX52" fmla="*/ 277807 w 1249680"/>
                        <a:gd name="connsiteY52" fmla="*/ 1190149 h 1411233"/>
                        <a:gd name="connsiteX53" fmla="*/ 292417 w 1249680"/>
                        <a:gd name="connsiteY53" fmla="*/ 1068705 h 1411233"/>
                        <a:gd name="connsiteX54" fmla="*/ 323051 w 1249680"/>
                        <a:gd name="connsiteY54" fmla="*/ 1078230 h 1411233"/>
                        <a:gd name="connsiteX55" fmla="*/ 294476 w 1249680"/>
                        <a:gd name="connsiteY55" fmla="*/ 944880 h 1411233"/>
                        <a:gd name="connsiteX56" fmla="*/ 258758 w 1249680"/>
                        <a:gd name="connsiteY56" fmla="*/ 961549 h 1411233"/>
                        <a:gd name="connsiteX57" fmla="*/ 149220 w 1249680"/>
                        <a:gd name="connsiteY57" fmla="*/ 909162 h 1411233"/>
                        <a:gd name="connsiteX58" fmla="*/ 158745 w 1249680"/>
                        <a:gd name="connsiteY58" fmla="*/ 882967 h 1411233"/>
                        <a:gd name="connsiteX59" fmla="*/ 130765 w 1249680"/>
                        <a:gd name="connsiteY59" fmla="*/ 864017 h 1411233"/>
                        <a:gd name="connsiteX60" fmla="*/ 108738 w 1249680"/>
                        <a:gd name="connsiteY60" fmla="*/ 897255 h 1411233"/>
                        <a:gd name="connsiteX61" fmla="*/ 111120 w 1249680"/>
                        <a:gd name="connsiteY61" fmla="*/ 840105 h 1411233"/>
                        <a:gd name="connsiteX62" fmla="*/ 92070 w 1249680"/>
                        <a:gd name="connsiteY62" fmla="*/ 835343 h 1411233"/>
                        <a:gd name="connsiteX63" fmla="*/ 80163 w 1249680"/>
                        <a:gd name="connsiteY63" fmla="*/ 906780 h 1411233"/>
                        <a:gd name="connsiteX64" fmla="*/ 58732 w 1249680"/>
                        <a:gd name="connsiteY64" fmla="*/ 911543 h 1411233"/>
                        <a:gd name="connsiteX65" fmla="*/ 70639 w 1249680"/>
                        <a:gd name="connsiteY65" fmla="*/ 825817 h 1411233"/>
                        <a:gd name="connsiteX66" fmla="*/ 122872 w 1249680"/>
                        <a:gd name="connsiteY66" fmla="*/ 819626 h 1411233"/>
                        <a:gd name="connsiteX67" fmla="*/ 125407 w 1249680"/>
                        <a:gd name="connsiteY67" fmla="*/ 799623 h 1411233"/>
                        <a:gd name="connsiteX68" fmla="*/ 78581 w 1249680"/>
                        <a:gd name="connsiteY68" fmla="*/ 799624 h 1411233"/>
                        <a:gd name="connsiteX69" fmla="*/ 82867 w 1249680"/>
                        <a:gd name="connsiteY69" fmla="*/ 761047 h 1411233"/>
                        <a:gd name="connsiteX70" fmla="*/ 142076 w 1249680"/>
                        <a:gd name="connsiteY70" fmla="*/ 742474 h 1411233"/>
                        <a:gd name="connsiteX71" fmla="*/ 130169 w 1249680"/>
                        <a:gd name="connsiteY71" fmla="*/ 716280 h 1411233"/>
                        <a:gd name="connsiteX72" fmla="*/ 48568 w 1249680"/>
                        <a:gd name="connsiteY72" fmla="*/ 756737 h 1411233"/>
                        <a:gd name="connsiteX73" fmla="*/ 29527 w 1249680"/>
                        <a:gd name="connsiteY73" fmla="*/ 718344 h 1411233"/>
                        <a:gd name="connsiteX74" fmla="*/ 104473 w 1249680"/>
                        <a:gd name="connsiteY74" fmla="*/ 693138 h 1411233"/>
                        <a:gd name="connsiteX75" fmla="*/ 77629 w 1249680"/>
                        <a:gd name="connsiteY75" fmla="*/ 617855 h 1411233"/>
                        <a:gd name="connsiteX76" fmla="*/ 39683 w 1249680"/>
                        <a:gd name="connsiteY76" fmla="*/ 611505 h 1411233"/>
                        <a:gd name="connsiteX77" fmla="*/ 0 w 1249680"/>
                        <a:gd name="connsiteY7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998220 w 1249680"/>
                        <a:gd name="connsiteY29" fmla="*/ 906780 h 1411233"/>
                        <a:gd name="connsiteX30" fmla="*/ 998220 w 1249680"/>
                        <a:gd name="connsiteY30" fmla="*/ 960120 h 1411233"/>
                        <a:gd name="connsiteX31" fmla="*/ 1097280 w 1249680"/>
                        <a:gd name="connsiteY31" fmla="*/ 1051560 h 1411233"/>
                        <a:gd name="connsiteX32" fmla="*/ 1096957 w 1249680"/>
                        <a:gd name="connsiteY32" fmla="*/ 1085374 h 1411233"/>
                        <a:gd name="connsiteX33" fmla="*/ 1089660 w 1249680"/>
                        <a:gd name="connsiteY33" fmla="*/ 1135380 h 1411233"/>
                        <a:gd name="connsiteX34" fmla="*/ 1013460 w 1249680"/>
                        <a:gd name="connsiteY34" fmla="*/ 1143000 h 1411233"/>
                        <a:gd name="connsiteX35" fmla="*/ 1092195 w 1249680"/>
                        <a:gd name="connsiteY35" fmla="*/ 1199674 h 1411233"/>
                        <a:gd name="connsiteX36" fmla="*/ 918210 w 1249680"/>
                        <a:gd name="connsiteY36" fmla="*/ 1344930 h 1411233"/>
                        <a:gd name="connsiteX37" fmla="*/ 876097 w 1249680"/>
                        <a:gd name="connsiteY37" fmla="*/ 1307028 h 1411233"/>
                        <a:gd name="connsiteX38" fmla="*/ 821650 w 1249680"/>
                        <a:gd name="connsiteY38" fmla="*/ 1340540 h 1411233"/>
                        <a:gd name="connsiteX39" fmla="*/ 749071 w 1249680"/>
                        <a:gd name="connsiteY39" fmla="*/ 1357779 h 1411233"/>
                        <a:gd name="connsiteX40" fmla="*/ 623341 w 1249680"/>
                        <a:gd name="connsiteY40" fmla="*/ 1411233 h 1411233"/>
                        <a:gd name="connsiteX41" fmla="*/ 596895 w 1249680"/>
                        <a:gd name="connsiteY41" fmla="*/ 1375886 h 1411233"/>
                        <a:gd name="connsiteX42" fmla="*/ 391001 w 1249680"/>
                        <a:gd name="connsiteY42" fmla="*/ 1287303 h 1411233"/>
                        <a:gd name="connsiteX43" fmla="*/ 223038 w 1249680"/>
                        <a:gd name="connsiteY43" fmla="*/ 1230630 h 1411233"/>
                        <a:gd name="connsiteX44" fmla="*/ 127788 w 1249680"/>
                        <a:gd name="connsiteY44" fmla="*/ 1223486 h 1411233"/>
                        <a:gd name="connsiteX45" fmla="*/ 123026 w 1249680"/>
                        <a:gd name="connsiteY45" fmla="*/ 1156811 h 1411233"/>
                        <a:gd name="connsiteX46" fmla="*/ 134932 w 1249680"/>
                        <a:gd name="connsiteY46" fmla="*/ 1171098 h 1411233"/>
                        <a:gd name="connsiteX47" fmla="*/ 143351 w 1249680"/>
                        <a:gd name="connsiteY47" fmla="*/ 1202532 h 1411233"/>
                        <a:gd name="connsiteX48" fmla="*/ 180975 w 1249680"/>
                        <a:gd name="connsiteY48" fmla="*/ 1200626 h 1411233"/>
                        <a:gd name="connsiteX49" fmla="*/ 163354 w 1249680"/>
                        <a:gd name="connsiteY49" fmla="*/ 1141095 h 1411233"/>
                        <a:gd name="connsiteX50" fmla="*/ 234791 w 1249680"/>
                        <a:gd name="connsiteY50" fmla="*/ 1096804 h 1411233"/>
                        <a:gd name="connsiteX51" fmla="*/ 249232 w 1249680"/>
                        <a:gd name="connsiteY51" fmla="*/ 1180623 h 1411233"/>
                        <a:gd name="connsiteX52" fmla="*/ 277807 w 1249680"/>
                        <a:gd name="connsiteY52" fmla="*/ 1190149 h 1411233"/>
                        <a:gd name="connsiteX53" fmla="*/ 292417 w 1249680"/>
                        <a:gd name="connsiteY53" fmla="*/ 1068705 h 1411233"/>
                        <a:gd name="connsiteX54" fmla="*/ 323051 w 1249680"/>
                        <a:gd name="connsiteY54" fmla="*/ 1078230 h 1411233"/>
                        <a:gd name="connsiteX55" fmla="*/ 294476 w 1249680"/>
                        <a:gd name="connsiteY55" fmla="*/ 944880 h 1411233"/>
                        <a:gd name="connsiteX56" fmla="*/ 258758 w 1249680"/>
                        <a:gd name="connsiteY56" fmla="*/ 961549 h 1411233"/>
                        <a:gd name="connsiteX57" fmla="*/ 149220 w 1249680"/>
                        <a:gd name="connsiteY57" fmla="*/ 909162 h 1411233"/>
                        <a:gd name="connsiteX58" fmla="*/ 158745 w 1249680"/>
                        <a:gd name="connsiteY58" fmla="*/ 882967 h 1411233"/>
                        <a:gd name="connsiteX59" fmla="*/ 130765 w 1249680"/>
                        <a:gd name="connsiteY59" fmla="*/ 864017 h 1411233"/>
                        <a:gd name="connsiteX60" fmla="*/ 108738 w 1249680"/>
                        <a:gd name="connsiteY60" fmla="*/ 897255 h 1411233"/>
                        <a:gd name="connsiteX61" fmla="*/ 111120 w 1249680"/>
                        <a:gd name="connsiteY61" fmla="*/ 840105 h 1411233"/>
                        <a:gd name="connsiteX62" fmla="*/ 92070 w 1249680"/>
                        <a:gd name="connsiteY62" fmla="*/ 835343 h 1411233"/>
                        <a:gd name="connsiteX63" fmla="*/ 80163 w 1249680"/>
                        <a:gd name="connsiteY63" fmla="*/ 906780 h 1411233"/>
                        <a:gd name="connsiteX64" fmla="*/ 58732 w 1249680"/>
                        <a:gd name="connsiteY64" fmla="*/ 911543 h 1411233"/>
                        <a:gd name="connsiteX65" fmla="*/ 70639 w 1249680"/>
                        <a:gd name="connsiteY65" fmla="*/ 825817 h 1411233"/>
                        <a:gd name="connsiteX66" fmla="*/ 122872 w 1249680"/>
                        <a:gd name="connsiteY66" fmla="*/ 819626 h 1411233"/>
                        <a:gd name="connsiteX67" fmla="*/ 125407 w 1249680"/>
                        <a:gd name="connsiteY67" fmla="*/ 799623 h 1411233"/>
                        <a:gd name="connsiteX68" fmla="*/ 78581 w 1249680"/>
                        <a:gd name="connsiteY68" fmla="*/ 799624 h 1411233"/>
                        <a:gd name="connsiteX69" fmla="*/ 82867 w 1249680"/>
                        <a:gd name="connsiteY69" fmla="*/ 761047 h 1411233"/>
                        <a:gd name="connsiteX70" fmla="*/ 142076 w 1249680"/>
                        <a:gd name="connsiteY70" fmla="*/ 742474 h 1411233"/>
                        <a:gd name="connsiteX71" fmla="*/ 130169 w 1249680"/>
                        <a:gd name="connsiteY71" fmla="*/ 716280 h 1411233"/>
                        <a:gd name="connsiteX72" fmla="*/ 48568 w 1249680"/>
                        <a:gd name="connsiteY72" fmla="*/ 756737 h 1411233"/>
                        <a:gd name="connsiteX73" fmla="*/ 29527 w 1249680"/>
                        <a:gd name="connsiteY73" fmla="*/ 718344 h 1411233"/>
                        <a:gd name="connsiteX74" fmla="*/ 104473 w 1249680"/>
                        <a:gd name="connsiteY74" fmla="*/ 693138 h 1411233"/>
                        <a:gd name="connsiteX75" fmla="*/ 77629 w 1249680"/>
                        <a:gd name="connsiteY75" fmla="*/ 617855 h 1411233"/>
                        <a:gd name="connsiteX76" fmla="*/ 39683 w 1249680"/>
                        <a:gd name="connsiteY76" fmla="*/ 611505 h 1411233"/>
                        <a:gd name="connsiteX77" fmla="*/ 0 w 1249680"/>
                        <a:gd name="connsiteY7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998220 w 1249680"/>
                        <a:gd name="connsiteY29" fmla="*/ 906780 h 1411233"/>
                        <a:gd name="connsiteX30" fmla="*/ 998220 w 1249680"/>
                        <a:gd name="connsiteY30" fmla="*/ 960120 h 1411233"/>
                        <a:gd name="connsiteX31" fmla="*/ 1097280 w 1249680"/>
                        <a:gd name="connsiteY31" fmla="*/ 1051560 h 1411233"/>
                        <a:gd name="connsiteX32" fmla="*/ 1096957 w 1249680"/>
                        <a:gd name="connsiteY32" fmla="*/ 1085374 h 1411233"/>
                        <a:gd name="connsiteX33" fmla="*/ 1089660 w 1249680"/>
                        <a:gd name="connsiteY33" fmla="*/ 1135380 h 1411233"/>
                        <a:gd name="connsiteX34" fmla="*/ 1013460 w 1249680"/>
                        <a:gd name="connsiteY34" fmla="*/ 1143000 h 1411233"/>
                        <a:gd name="connsiteX35" fmla="*/ 1044570 w 1249680"/>
                        <a:gd name="connsiteY35" fmla="*/ 1359218 h 1411233"/>
                        <a:gd name="connsiteX36" fmla="*/ 918210 w 1249680"/>
                        <a:gd name="connsiteY36" fmla="*/ 1344930 h 1411233"/>
                        <a:gd name="connsiteX37" fmla="*/ 876097 w 1249680"/>
                        <a:gd name="connsiteY37" fmla="*/ 1307028 h 1411233"/>
                        <a:gd name="connsiteX38" fmla="*/ 821650 w 1249680"/>
                        <a:gd name="connsiteY38" fmla="*/ 1340540 h 1411233"/>
                        <a:gd name="connsiteX39" fmla="*/ 749071 w 1249680"/>
                        <a:gd name="connsiteY39" fmla="*/ 1357779 h 1411233"/>
                        <a:gd name="connsiteX40" fmla="*/ 623341 w 1249680"/>
                        <a:gd name="connsiteY40" fmla="*/ 1411233 h 1411233"/>
                        <a:gd name="connsiteX41" fmla="*/ 596895 w 1249680"/>
                        <a:gd name="connsiteY41" fmla="*/ 1375886 h 1411233"/>
                        <a:gd name="connsiteX42" fmla="*/ 391001 w 1249680"/>
                        <a:gd name="connsiteY42" fmla="*/ 1287303 h 1411233"/>
                        <a:gd name="connsiteX43" fmla="*/ 223038 w 1249680"/>
                        <a:gd name="connsiteY43" fmla="*/ 1230630 h 1411233"/>
                        <a:gd name="connsiteX44" fmla="*/ 127788 w 1249680"/>
                        <a:gd name="connsiteY44" fmla="*/ 1223486 h 1411233"/>
                        <a:gd name="connsiteX45" fmla="*/ 123026 w 1249680"/>
                        <a:gd name="connsiteY45" fmla="*/ 1156811 h 1411233"/>
                        <a:gd name="connsiteX46" fmla="*/ 134932 w 1249680"/>
                        <a:gd name="connsiteY46" fmla="*/ 1171098 h 1411233"/>
                        <a:gd name="connsiteX47" fmla="*/ 143351 w 1249680"/>
                        <a:gd name="connsiteY47" fmla="*/ 1202532 h 1411233"/>
                        <a:gd name="connsiteX48" fmla="*/ 180975 w 1249680"/>
                        <a:gd name="connsiteY48" fmla="*/ 1200626 h 1411233"/>
                        <a:gd name="connsiteX49" fmla="*/ 163354 w 1249680"/>
                        <a:gd name="connsiteY49" fmla="*/ 1141095 h 1411233"/>
                        <a:gd name="connsiteX50" fmla="*/ 234791 w 1249680"/>
                        <a:gd name="connsiteY50" fmla="*/ 1096804 h 1411233"/>
                        <a:gd name="connsiteX51" fmla="*/ 249232 w 1249680"/>
                        <a:gd name="connsiteY51" fmla="*/ 1180623 h 1411233"/>
                        <a:gd name="connsiteX52" fmla="*/ 277807 w 1249680"/>
                        <a:gd name="connsiteY52" fmla="*/ 1190149 h 1411233"/>
                        <a:gd name="connsiteX53" fmla="*/ 292417 w 1249680"/>
                        <a:gd name="connsiteY53" fmla="*/ 1068705 h 1411233"/>
                        <a:gd name="connsiteX54" fmla="*/ 323051 w 1249680"/>
                        <a:gd name="connsiteY54" fmla="*/ 1078230 h 1411233"/>
                        <a:gd name="connsiteX55" fmla="*/ 294476 w 1249680"/>
                        <a:gd name="connsiteY55" fmla="*/ 944880 h 1411233"/>
                        <a:gd name="connsiteX56" fmla="*/ 258758 w 1249680"/>
                        <a:gd name="connsiteY56" fmla="*/ 961549 h 1411233"/>
                        <a:gd name="connsiteX57" fmla="*/ 149220 w 1249680"/>
                        <a:gd name="connsiteY57" fmla="*/ 909162 h 1411233"/>
                        <a:gd name="connsiteX58" fmla="*/ 158745 w 1249680"/>
                        <a:gd name="connsiteY58" fmla="*/ 882967 h 1411233"/>
                        <a:gd name="connsiteX59" fmla="*/ 130765 w 1249680"/>
                        <a:gd name="connsiteY59" fmla="*/ 864017 h 1411233"/>
                        <a:gd name="connsiteX60" fmla="*/ 108738 w 1249680"/>
                        <a:gd name="connsiteY60" fmla="*/ 897255 h 1411233"/>
                        <a:gd name="connsiteX61" fmla="*/ 111120 w 1249680"/>
                        <a:gd name="connsiteY61" fmla="*/ 840105 h 1411233"/>
                        <a:gd name="connsiteX62" fmla="*/ 92070 w 1249680"/>
                        <a:gd name="connsiteY62" fmla="*/ 835343 h 1411233"/>
                        <a:gd name="connsiteX63" fmla="*/ 80163 w 1249680"/>
                        <a:gd name="connsiteY63" fmla="*/ 906780 h 1411233"/>
                        <a:gd name="connsiteX64" fmla="*/ 58732 w 1249680"/>
                        <a:gd name="connsiteY64" fmla="*/ 911543 h 1411233"/>
                        <a:gd name="connsiteX65" fmla="*/ 70639 w 1249680"/>
                        <a:gd name="connsiteY65" fmla="*/ 825817 h 1411233"/>
                        <a:gd name="connsiteX66" fmla="*/ 122872 w 1249680"/>
                        <a:gd name="connsiteY66" fmla="*/ 819626 h 1411233"/>
                        <a:gd name="connsiteX67" fmla="*/ 125407 w 1249680"/>
                        <a:gd name="connsiteY67" fmla="*/ 799623 h 1411233"/>
                        <a:gd name="connsiteX68" fmla="*/ 78581 w 1249680"/>
                        <a:gd name="connsiteY68" fmla="*/ 799624 h 1411233"/>
                        <a:gd name="connsiteX69" fmla="*/ 82867 w 1249680"/>
                        <a:gd name="connsiteY69" fmla="*/ 761047 h 1411233"/>
                        <a:gd name="connsiteX70" fmla="*/ 142076 w 1249680"/>
                        <a:gd name="connsiteY70" fmla="*/ 742474 h 1411233"/>
                        <a:gd name="connsiteX71" fmla="*/ 130169 w 1249680"/>
                        <a:gd name="connsiteY71" fmla="*/ 716280 h 1411233"/>
                        <a:gd name="connsiteX72" fmla="*/ 48568 w 1249680"/>
                        <a:gd name="connsiteY72" fmla="*/ 756737 h 1411233"/>
                        <a:gd name="connsiteX73" fmla="*/ 29527 w 1249680"/>
                        <a:gd name="connsiteY73" fmla="*/ 718344 h 1411233"/>
                        <a:gd name="connsiteX74" fmla="*/ 104473 w 1249680"/>
                        <a:gd name="connsiteY74" fmla="*/ 693138 h 1411233"/>
                        <a:gd name="connsiteX75" fmla="*/ 77629 w 1249680"/>
                        <a:gd name="connsiteY75" fmla="*/ 617855 h 1411233"/>
                        <a:gd name="connsiteX76" fmla="*/ 39683 w 1249680"/>
                        <a:gd name="connsiteY76" fmla="*/ 611505 h 1411233"/>
                        <a:gd name="connsiteX77" fmla="*/ 0 w 1249680"/>
                        <a:gd name="connsiteY7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998220 w 1249680"/>
                        <a:gd name="connsiteY29" fmla="*/ 906780 h 1411233"/>
                        <a:gd name="connsiteX30" fmla="*/ 998220 w 1249680"/>
                        <a:gd name="connsiteY30" fmla="*/ 960120 h 1411233"/>
                        <a:gd name="connsiteX31" fmla="*/ 1097280 w 1249680"/>
                        <a:gd name="connsiteY31" fmla="*/ 1051560 h 1411233"/>
                        <a:gd name="connsiteX32" fmla="*/ 1096957 w 1249680"/>
                        <a:gd name="connsiteY32" fmla="*/ 1085374 h 1411233"/>
                        <a:gd name="connsiteX33" fmla="*/ 1089660 w 1249680"/>
                        <a:gd name="connsiteY33" fmla="*/ 1135380 h 1411233"/>
                        <a:gd name="connsiteX34" fmla="*/ 1063466 w 1249680"/>
                        <a:gd name="connsiteY34" fmla="*/ 1390650 h 1411233"/>
                        <a:gd name="connsiteX35" fmla="*/ 1044570 w 1249680"/>
                        <a:gd name="connsiteY35" fmla="*/ 1359218 h 1411233"/>
                        <a:gd name="connsiteX36" fmla="*/ 918210 w 1249680"/>
                        <a:gd name="connsiteY36" fmla="*/ 1344930 h 1411233"/>
                        <a:gd name="connsiteX37" fmla="*/ 876097 w 1249680"/>
                        <a:gd name="connsiteY37" fmla="*/ 1307028 h 1411233"/>
                        <a:gd name="connsiteX38" fmla="*/ 821650 w 1249680"/>
                        <a:gd name="connsiteY38" fmla="*/ 1340540 h 1411233"/>
                        <a:gd name="connsiteX39" fmla="*/ 749071 w 1249680"/>
                        <a:gd name="connsiteY39" fmla="*/ 1357779 h 1411233"/>
                        <a:gd name="connsiteX40" fmla="*/ 623341 w 1249680"/>
                        <a:gd name="connsiteY40" fmla="*/ 1411233 h 1411233"/>
                        <a:gd name="connsiteX41" fmla="*/ 596895 w 1249680"/>
                        <a:gd name="connsiteY41" fmla="*/ 1375886 h 1411233"/>
                        <a:gd name="connsiteX42" fmla="*/ 391001 w 1249680"/>
                        <a:gd name="connsiteY42" fmla="*/ 1287303 h 1411233"/>
                        <a:gd name="connsiteX43" fmla="*/ 223038 w 1249680"/>
                        <a:gd name="connsiteY43" fmla="*/ 1230630 h 1411233"/>
                        <a:gd name="connsiteX44" fmla="*/ 127788 w 1249680"/>
                        <a:gd name="connsiteY44" fmla="*/ 1223486 h 1411233"/>
                        <a:gd name="connsiteX45" fmla="*/ 123026 w 1249680"/>
                        <a:gd name="connsiteY45" fmla="*/ 1156811 h 1411233"/>
                        <a:gd name="connsiteX46" fmla="*/ 134932 w 1249680"/>
                        <a:gd name="connsiteY46" fmla="*/ 1171098 h 1411233"/>
                        <a:gd name="connsiteX47" fmla="*/ 143351 w 1249680"/>
                        <a:gd name="connsiteY47" fmla="*/ 1202532 h 1411233"/>
                        <a:gd name="connsiteX48" fmla="*/ 180975 w 1249680"/>
                        <a:gd name="connsiteY48" fmla="*/ 1200626 h 1411233"/>
                        <a:gd name="connsiteX49" fmla="*/ 163354 w 1249680"/>
                        <a:gd name="connsiteY49" fmla="*/ 1141095 h 1411233"/>
                        <a:gd name="connsiteX50" fmla="*/ 234791 w 1249680"/>
                        <a:gd name="connsiteY50" fmla="*/ 1096804 h 1411233"/>
                        <a:gd name="connsiteX51" fmla="*/ 249232 w 1249680"/>
                        <a:gd name="connsiteY51" fmla="*/ 1180623 h 1411233"/>
                        <a:gd name="connsiteX52" fmla="*/ 277807 w 1249680"/>
                        <a:gd name="connsiteY52" fmla="*/ 1190149 h 1411233"/>
                        <a:gd name="connsiteX53" fmla="*/ 292417 w 1249680"/>
                        <a:gd name="connsiteY53" fmla="*/ 1068705 h 1411233"/>
                        <a:gd name="connsiteX54" fmla="*/ 323051 w 1249680"/>
                        <a:gd name="connsiteY54" fmla="*/ 1078230 h 1411233"/>
                        <a:gd name="connsiteX55" fmla="*/ 294476 w 1249680"/>
                        <a:gd name="connsiteY55" fmla="*/ 944880 h 1411233"/>
                        <a:gd name="connsiteX56" fmla="*/ 258758 w 1249680"/>
                        <a:gd name="connsiteY56" fmla="*/ 961549 h 1411233"/>
                        <a:gd name="connsiteX57" fmla="*/ 149220 w 1249680"/>
                        <a:gd name="connsiteY57" fmla="*/ 909162 h 1411233"/>
                        <a:gd name="connsiteX58" fmla="*/ 158745 w 1249680"/>
                        <a:gd name="connsiteY58" fmla="*/ 882967 h 1411233"/>
                        <a:gd name="connsiteX59" fmla="*/ 130765 w 1249680"/>
                        <a:gd name="connsiteY59" fmla="*/ 864017 h 1411233"/>
                        <a:gd name="connsiteX60" fmla="*/ 108738 w 1249680"/>
                        <a:gd name="connsiteY60" fmla="*/ 897255 h 1411233"/>
                        <a:gd name="connsiteX61" fmla="*/ 111120 w 1249680"/>
                        <a:gd name="connsiteY61" fmla="*/ 840105 h 1411233"/>
                        <a:gd name="connsiteX62" fmla="*/ 92070 w 1249680"/>
                        <a:gd name="connsiteY62" fmla="*/ 835343 h 1411233"/>
                        <a:gd name="connsiteX63" fmla="*/ 80163 w 1249680"/>
                        <a:gd name="connsiteY63" fmla="*/ 906780 h 1411233"/>
                        <a:gd name="connsiteX64" fmla="*/ 58732 w 1249680"/>
                        <a:gd name="connsiteY64" fmla="*/ 911543 h 1411233"/>
                        <a:gd name="connsiteX65" fmla="*/ 70639 w 1249680"/>
                        <a:gd name="connsiteY65" fmla="*/ 825817 h 1411233"/>
                        <a:gd name="connsiteX66" fmla="*/ 122872 w 1249680"/>
                        <a:gd name="connsiteY66" fmla="*/ 819626 h 1411233"/>
                        <a:gd name="connsiteX67" fmla="*/ 125407 w 1249680"/>
                        <a:gd name="connsiteY67" fmla="*/ 799623 h 1411233"/>
                        <a:gd name="connsiteX68" fmla="*/ 78581 w 1249680"/>
                        <a:gd name="connsiteY68" fmla="*/ 799624 h 1411233"/>
                        <a:gd name="connsiteX69" fmla="*/ 82867 w 1249680"/>
                        <a:gd name="connsiteY69" fmla="*/ 761047 h 1411233"/>
                        <a:gd name="connsiteX70" fmla="*/ 142076 w 1249680"/>
                        <a:gd name="connsiteY70" fmla="*/ 742474 h 1411233"/>
                        <a:gd name="connsiteX71" fmla="*/ 130169 w 1249680"/>
                        <a:gd name="connsiteY71" fmla="*/ 716280 h 1411233"/>
                        <a:gd name="connsiteX72" fmla="*/ 48568 w 1249680"/>
                        <a:gd name="connsiteY72" fmla="*/ 756737 h 1411233"/>
                        <a:gd name="connsiteX73" fmla="*/ 29527 w 1249680"/>
                        <a:gd name="connsiteY73" fmla="*/ 718344 h 1411233"/>
                        <a:gd name="connsiteX74" fmla="*/ 104473 w 1249680"/>
                        <a:gd name="connsiteY74" fmla="*/ 693138 h 1411233"/>
                        <a:gd name="connsiteX75" fmla="*/ 77629 w 1249680"/>
                        <a:gd name="connsiteY75" fmla="*/ 617855 h 1411233"/>
                        <a:gd name="connsiteX76" fmla="*/ 39683 w 1249680"/>
                        <a:gd name="connsiteY76" fmla="*/ 611505 h 1411233"/>
                        <a:gd name="connsiteX77" fmla="*/ 0 w 1249680"/>
                        <a:gd name="connsiteY7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998220 w 1249680"/>
                        <a:gd name="connsiteY29" fmla="*/ 906780 h 1411233"/>
                        <a:gd name="connsiteX30" fmla="*/ 998220 w 1249680"/>
                        <a:gd name="connsiteY30" fmla="*/ 960120 h 1411233"/>
                        <a:gd name="connsiteX31" fmla="*/ 1097280 w 1249680"/>
                        <a:gd name="connsiteY31" fmla="*/ 1051560 h 1411233"/>
                        <a:gd name="connsiteX32" fmla="*/ 1096957 w 1249680"/>
                        <a:gd name="connsiteY32" fmla="*/ 1085374 h 1411233"/>
                        <a:gd name="connsiteX33" fmla="*/ 1082516 w 1249680"/>
                        <a:gd name="connsiteY33" fmla="*/ 1361598 h 1411233"/>
                        <a:gd name="connsiteX34" fmla="*/ 1063466 w 1249680"/>
                        <a:gd name="connsiteY34" fmla="*/ 1390650 h 1411233"/>
                        <a:gd name="connsiteX35" fmla="*/ 1044570 w 1249680"/>
                        <a:gd name="connsiteY35" fmla="*/ 1359218 h 1411233"/>
                        <a:gd name="connsiteX36" fmla="*/ 918210 w 1249680"/>
                        <a:gd name="connsiteY36" fmla="*/ 1344930 h 1411233"/>
                        <a:gd name="connsiteX37" fmla="*/ 876097 w 1249680"/>
                        <a:gd name="connsiteY37" fmla="*/ 1307028 h 1411233"/>
                        <a:gd name="connsiteX38" fmla="*/ 821650 w 1249680"/>
                        <a:gd name="connsiteY38" fmla="*/ 1340540 h 1411233"/>
                        <a:gd name="connsiteX39" fmla="*/ 749071 w 1249680"/>
                        <a:gd name="connsiteY39" fmla="*/ 1357779 h 1411233"/>
                        <a:gd name="connsiteX40" fmla="*/ 623341 w 1249680"/>
                        <a:gd name="connsiteY40" fmla="*/ 1411233 h 1411233"/>
                        <a:gd name="connsiteX41" fmla="*/ 596895 w 1249680"/>
                        <a:gd name="connsiteY41" fmla="*/ 1375886 h 1411233"/>
                        <a:gd name="connsiteX42" fmla="*/ 391001 w 1249680"/>
                        <a:gd name="connsiteY42" fmla="*/ 1287303 h 1411233"/>
                        <a:gd name="connsiteX43" fmla="*/ 223038 w 1249680"/>
                        <a:gd name="connsiteY43" fmla="*/ 1230630 h 1411233"/>
                        <a:gd name="connsiteX44" fmla="*/ 127788 w 1249680"/>
                        <a:gd name="connsiteY44" fmla="*/ 1223486 h 1411233"/>
                        <a:gd name="connsiteX45" fmla="*/ 123026 w 1249680"/>
                        <a:gd name="connsiteY45" fmla="*/ 1156811 h 1411233"/>
                        <a:gd name="connsiteX46" fmla="*/ 134932 w 1249680"/>
                        <a:gd name="connsiteY46" fmla="*/ 1171098 h 1411233"/>
                        <a:gd name="connsiteX47" fmla="*/ 143351 w 1249680"/>
                        <a:gd name="connsiteY47" fmla="*/ 1202532 h 1411233"/>
                        <a:gd name="connsiteX48" fmla="*/ 180975 w 1249680"/>
                        <a:gd name="connsiteY48" fmla="*/ 1200626 h 1411233"/>
                        <a:gd name="connsiteX49" fmla="*/ 163354 w 1249680"/>
                        <a:gd name="connsiteY49" fmla="*/ 1141095 h 1411233"/>
                        <a:gd name="connsiteX50" fmla="*/ 234791 w 1249680"/>
                        <a:gd name="connsiteY50" fmla="*/ 1096804 h 1411233"/>
                        <a:gd name="connsiteX51" fmla="*/ 249232 w 1249680"/>
                        <a:gd name="connsiteY51" fmla="*/ 1180623 h 1411233"/>
                        <a:gd name="connsiteX52" fmla="*/ 277807 w 1249680"/>
                        <a:gd name="connsiteY52" fmla="*/ 1190149 h 1411233"/>
                        <a:gd name="connsiteX53" fmla="*/ 292417 w 1249680"/>
                        <a:gd name="connsiteY53" fmla="*/ 1068705 h 1411233"/>
                        <a:gd name="connsiteX54" fmla="*/ 323051 w 1249680"/>
                        <a:gd name="connsiteY54" fmla="*/ 1078230 h 1411233"/>
                        <a:gd name="connsiteX55" fmla="*/ 294476 w 1249680"/>
                        <a:gd name="connsiteY55" fmla="*/ 944880 h 1411233"/>
                        <a:gd name="connsiteX56" fmla="*/ 258758 w 1249680"/>
                        <a:gd name="connsiteY56" fmla="*/ 961549 h 1411233"/>
                        <a:gd name="connsiteX57" fmla="*/ 149220 w 1249680"/>
                        <a:gd name="connsiteY57" fmla="*/ 909162 h 1411233"/>
                        <a:gd name="connsiteX58" fmla="*/ 158745 w 1249680"/>
                        <a:gd name="connsiteY58" fmla="*/ 882967 h 1411233"/>
                        <a:gd name="connsiteX59" fmla="*/ 130765 w 1249680"/>
                        <a:gd name="connsiteY59" fmla="*/ 864017 h 1411233"/>
                        <a:gd name="connsiteX60" fmla="*/ 108738 w 1249680"/>
                        <a:gd name="connsiteY60" fmla="*/ 897255 h 1411233"/>
                        <a:gd name="connsiteX61" fmla="*/ 111120 w 1249680"/>
                        <a:gd name="connsiteY61" fmla="*/ 840105 h 1411233"/>
                        <a:gd name="connsiteX62" fmla="*/ 92070 w 1249680"/>
                        <a:gd name="connsiteY62" fmla="*/ 835343 h 1411233"/>
                        <a:gd name="connsiteX63" fmla="*/ 80163 w 1249680"/>
                        <a:gd name="connsiteY63" fmla="*/ 906780 h 1411233"/>
                        <a:gd name="connsiteX64" fmla="*/ 58732 w 1249680"/>
                        <a:gd name="connsiteY64" fmla="*/ 911543 h 1411233"/>
                        <a:gd name="connsiteX65" fmla="*/ 70639 w 1249680"/>
                        <a:gd name="connsiteY65" fmla="*/ 825817 h 1411233"/>
                        <a:gd name="connsiteX66" fmla="*/ 122872 w 1249680"/>
                        <a:gd name="connsiteY66" fmla="*/ 819626 h 1411233"/>
                        <a:gd name="connsiteX67" fmla="*/ 125407 w 1249680"/>
                        <a:gd name="connsiteY67" fmla="*/ 799623 h 1411233"/>
                        <a:gd name="connsiteX68" fmla="*/ 78581 w 1249680"/>
                        <a:gd name="connsiteY68" fmla="*/ 799624 h 1411233"/>
                        <a:gd name="connsiteX69" fmla="*/ 82867 w 1249680"/>
                        <a:gd name="connsiteY69" fmla="*/ 761047 h 1411233"/>
                        <a:gd name="connsiteX70" fmla="*/ 142076 w 1249680"/>
                        <a:gd name="connsiteY70" fmla="*/ 742474 h 1411233"/>
                        <a:gd name="connsiteX71" fmla="*/ 130169 w 1249680"/>
                        <a:gd name="connsiteY71" fmla="*/ 716280 h 1411233"/>
                        <a:gd name="connsiteX72" fmla="*/ 48568 w 1249680"/>
                        <a:gd name="connsiteY72" fmla="*/ 756737 h 1411233"/>
                        <a:gd name="connsiteX73" fmla="*/ 29527 w 1249680"/>
                        <a:gd name="connsiteY73" fmla="*/ 718344 h 1411233"/>
                        <a:gd name="connsiteX74" fmla="*/ 104473 w 1249680"/>
                        <a:gd name="connsiteY74" fmla="*/ 693138 h 1411233"/>
                        <a:gd name="connsiteX75" fmla="*/ 77629 w 1249680"/>
                        <a:gd name="connsiteY75" fmla="*/ 617855 h 1411233"/>
                        <a:gd name="connsiteX76" fmla="*/ 39683 w 1249680"/>
                        <a:gd name="connsiteY76" fmla="*/ 611505 h 1411233"/>
                        <a:gd name="connsiteX77" fmla="*/ 0 w 1249680"/>
                        <a:gd name="connsiteY7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998220 w 1249680"/>
                        <a:gd name="connsiteY29" fmla="*/ 906780 h 1411233"/>
                        <a:gd name="connsiteX30" fmla="*/ 998220 w 1249680"/>
                        <a:gd name="connsiteY30" fmla="*/ 960120 h 1411233"/>
                        <a:gd name="connsiteX31" fmla="*/ 1097280 w 1249680"/>
                        <a:gd name="connsiteY31" fmla="*/ 1051560 h 1411233"/>
                        <a:gd name="connsiteX32" fmla="*/ 1113626 w 1249680"/>
                        <a:gd name="connsiteY32" fmla="*/ 1373505 h 1411233"/>
                        <a:gd name="connsiteX33" fmla="*/ 1082516 w 1249680"/>
                        <a:gd name="connsiteY33" fmla="*/ 1361598 h 1411233"/>
                        <a:gd name="connsiteX34" fmla="*/ 1063466 w 1249680"/>
                        <a:gd name="connsiteY34" fmla="*/ 1390650 h 1411233"/>
                        <a:gd name="connsiteX35" fmla="*/ 1044570 w 1249680"/>
                        <a:gd name="connsiteY35" fmla="*/ 1359218 h 1411233"/>
                        <a:gd name="connsiteX36" fmla="*/ 918210 w 1249680"/>
                        <a:gd name="connsiteY36" fmla="*/ 1344930 h 1411233"/>
                        <a:gd name="connsiteX37" fmla="*/ 876097 w 1249680"/>
                        <a:gd name="connsiteY37" fmla="*/ 1307028 h 1411233"/>
                        <a:gd name="connsiteX38" fmla="*/ 821650 w 1249680"/>
                        <a:gd name="connsiteY38" fmla="*/ 1340540 h 1411233"/>
                        <a:gd name="connsiteX39" fmla="*/ 749071 w 1249680"/>
                        <a:gd name="connsiteY39" fmla="*/ 1357779 h 1411233"/>
                        <a:gd name="connsiteX40" fmla="*/ 623341 w 1249680"/>
                        <a:gd name="connsiteY40" fmla="*/ 1411233 h 1411233"/>
                        <a:gd name="connsiteX41" fmla="*/ 596895 w 1249680"/>
                        <a:gd name="connsiteY41" fmla="*/ 1375886 h 1411233"/>
                        <a:gd name="connsiteX42" fmla="*/ 391001 w 1249680"/>
                        <a:gd name="connsiteY42" fmla="*/ 1287303 h 1411233"/>
                        <a:gd name="connsiteX43" fmla="*/ 223038 w 1249680"/>
                        <a:gd name="connsiteY43" fmla="*/ 1230630 h 1411233"/>
                        <a:gd name="connsiteX44" fmla="*/ 127788 w 1249680"/>
                        <a:gd name="connsiteY44" fmla="*/ 1223486 h 1411233"/>
                        <a:gd name="connsiteX45" fmla="*/ 123026 w 1249680"/>
                        <a:gd name="connsiteY45" fmla="*/ 1156811 h 1411233"/>
                        <a:gd name="connsiteX46" fmla="*/ 134932 w 1249680"/>
                        <a:gd name="connsiteY46" fmla="*/ 1171098 h 1411233"/>
                        <a:gd name="connsiteX47" fmla="*/ 143351 w 1249680"/>
                        <a:gd name="connsiteY47" fmla="*/ 1202532 h 1411233"/>
                        <a:gd name="connsiteX48" fmla="*/ 180975 w 1249680"/>
                        <a:gd name="connsiteY48" fmla="*/ 1200626 h 1411233"/>
                        <a:gd name="connsiteX49" fmla="*/ 163354 w 1249680"/>
                        <a:gd name="connsiteY49" fmla="*/ 1141095 h 1411233"/>
                        <a:gd name="connsiteX50" fmla="*/ 234791 w 1249680"/>
                        <a:gd name="connsiteY50" fmla="*/ 1096804 h 1411233"/>
                        <a:gd name="connsiteX51" fmla="*/ 249232 w 1249680"/>
                        <a:gd name="connsiteY51" fmla="*/ 1180623 h 1411233"/>
                        <a:gd name="connsiteX52" fmla="*/ 277807 w 1249680"/>
                        <a:gd name="connsiteY52" fmla="*/ 1190149 h 1411233"/>
                        <a:gd name="connsiteX53" fmla="*/ 292417 w 1249680"/>
                        <a:gd name="connsiteY53" fmla="*/ 1068705 h 1411233"/>
                        <a:gd name="connsiteX54" fmla="*/ 323051 w 1249680"/>
                        <a:gd name="connsiteY54" fmla="*/ 1078230 h 1411233"/>
                        <a:gd name="connsiteX55" fmla="*/ 294476 w 1249680"/>
                        <a:gd name="connsiteY55" fmla="*/ 944880 h 1411233"/>
                        <a:gd name="connsiteX56" fmla="*/ 258758 w 1249680"/>
                        <a:gd name="connsiteY56" fmla="*/ 961549 h 1411233"/>
                        <a:gd name="connsiteX57" fmla="*/ 149220 w 1249680"/>
                        <a:gd name="connsiteY57" fmla="*/ 909162 h 1411233"/>
                        <a:gd name="connsiteX58" fmla="*/ 158745 w 1249680"/>
                        <a:gd name="connsiteY58" fmla="*/ 882967 h 1411233"/>
                        <a:gd name="connsiteX59" fmla="*/ 130765 w 1249680"/>
                        <a:gd name="connsiteY59" fmla="*/ 864017 h 1411233"/>
                        <a:gd name="connsiteX60" fmla="*/ 108738 w 1249680"/>
                        <a:gd name="connsiteY60" fmla="*/ 897255 h 1411233"/>
                        <a:gd name="connsiteX61" fmla="*/ 111120 w 1249680"/>
                        <a:gd name="connsiteY61" fmla="*/ 840105 h 1411233"/>
                        <a:gd name="connsiteX62" fmla="*/ 92070 w 1249680"/>
                        <a:gd name="connsiteY62" fmla="*/ 835343 h 1411233"/>
                        <a:gd name="connsiteX63" fmla="*/ 80163 w 1249680"/>
                        <a:gd name="connsiteY63" fmla="*/ 906780 h 1411233"/>
                        <a:gd name="connsiteX64" fmla="*/ 58732 w 1249680"/>
                        <a:gd name="connsiteY64" fmla="*/ 911543 h 1411233"/>
                        <a:gd name="connsiteX65" fmla="*/ 70639 w 1249680"/>
                        <a:gd name="connsiteY65" fmla="*/ 825817 h 1411233"/>
                        <a:gd name="connsiteX66" fmla="*/ 122872 w 1249680"/>
                        <a:gd name="connsiteY66" fmla="*/ 819626 h 1411233"/>
                        <a:gd name="connsiteX67" fmla="*/ 125407 w 1249680"/>
                        <a:gd name="connsiteY67" fmla="*/ 799623 h 1411233"/>
                        <a:gd name="connsiteX68" fmla="*/ 78581 w 1249680"/>
                        <a:gd name="connsiteY68" fmla="*/ 799624 h 1411233"/>
                        <a:gd name="connsiteX69" fmla="*/ 82867 w 1249680"/>
                        <a:gd name="connsiteY69" fmla="*/ 761047 h 1411233"/>
                        <a:gd name="connsiteX70" fmla="*/ 142076 w 1249680"/>
                        <a:gd name="connsiteY70" fmla="*/ 742474 h 1411233"/>
                        <a:gd name="connsiteX71" fmla="*/ 130169 w 1249680"/>
                        <a:gd name="connsiteY71" fmla="*/ 716280 h 1411233"/>
                        <a:gd name="connsiteX72" fmla="*/ 48568 w 1249680"/>
                        <a:gd name="connsiteY72" fmla="*/ 756737 h 1411233"/>
                        <a:gd name="connsiteX73" fmla="*/ 29527 w 1249680"/>
                        <a:gd name="connsiteY73" fmla="*/ 718344 h 1411233"/>
                        <a:gd name="connsiteX74" fmla="*/ 104473 w 1249680"/>
                        <a:gd name="connsiteY74" fmla="*/ 693138 h 1411233"/>
                        <a:gd name="connsiteX75" fmla="*/ 77629 w 1249680"/>
                        <a:gd name="connsiteY75" fmla="*/ 617855 h 1411233"/>
                        <a:gd name="connsiteX76" fmla="*/ 39683 w 1249680"/>
                        <a:gd name="connsiteY76" fmla="*/ 611505 h 1411233"/>
                        <a:gd name="connsiteX77" fmla="*/ 0 w 1249680"/>
                        <a:gd name="connsiteY7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998220 w 1249680"/>
                        <a:gd name="connsiteY29" fmla="*/ 906780 h 1411233"/>
                        <a:gd name="connsiteX30" fmla="*/ 998220 w 1249680"/>
                        <a:gd name="connsiteY30" fmla="*/ 960120 h 1411233"/>
                        <a:gd name="connsiteX31" fmla="*/ 1159192 w 1249680"/>
                        <a:gd name="connsiteY31" fmla="*/ 1253967 h 1411233"/>
                        <a:gd name="connsiteX32" fmla="*/ 1113626 w 1249680"/>
                        <a:gd name="connsiteY32" fmla="*/ 1373505 h 1411233"/>
                        <a:gd name="connsiteX33" fmla="*/ 1082516 w 1249680"/>
                        <a:gd name="connsiteY33" fmla="*/ 1361598 h 1411233"/>
                        <a:gd name="connsiteX34" fmla="*/ 1063466 w 1249680"/>
                        <a:gd name="connsiteY34" fmla="*/ 1390650 h 1411233"/>
                        <a:gd name="connsiteX35" fmla="*/ 1044570 w 1249680"/>
                        <a:gd name="connsiteY35" fmla="*/ 1359218 h 1411233"/>
                        <a:gd name="connsiteX36" fmla="*/ 918210 w 1249680"/>
                        <a:gd name="connsiteY36" fmla="*/ 1344930 h 1411233"/>
                        <a:gd name="connsiteX37" fmla="*/ 876097 w 1249680"/>
                        <a:gd name="connsiteY37" fmla="*/ 1307028 h 1411233"/>
                        <a:gd name="connsiteX38" fmla="*/ 821650 w 1249680"/>
                        <a:gd name="connsiteY38" fmla="*/ 1340540 h 1411233"/>
                        <a:gd name="connsiteX39" fmla="*/ 749071 w 1249680"/>
                        <a:gd name="connsiteY39" fmla="*/ 1357779 h 1411233"/>
                        <a:gd name="connsiteX40" fmla="*/ 623341 w 1249680"/>
                        <a:gd name="connsiteY40" fmla="*/ 1411233 h 1411233"/>
                        <a:gd name="connsiteX41" fmla="*/ 596895 w 1249680"/>
                        <a:gd name="connsiteY41" fmla="*/ 1375886 h 1411233"/>
                        <a:gd name="connsiteX42" fmla="*/ 391001 w 1249680"/>
                        <a:gd name="connsiteY42" fmla="*/ 1287303 h 1411233"/>
                        <a:gd name="connsiteX43" fmla="*/ 223038 w 1249680"/>
                        <a:gd name="connsiteY43" fmla="*/ 1230630 h 1411233"/>
                        <a:gd name="connsiteX44" fmla="*/ 127788 w 1249680"/>
                        <a:gd name="connsiteY44" fmla="*/ 1223486 h 1411233"/>
                        <a:gd name="connsiteX45" fmla="*/ 123026 w 1249680"/>
                        <a:gd name="connsiteY45" fmla="*/ 1156811 h 1411233"/>
                        <a:gd name="connsiteX46" fmla="*/ 134932 w 1249680"/>
                        <a:gd name="connsiteY46" fmla="*/ 1171098 h 1411233"/>
                        <a:gd name="connsiteX47" fmla="*/ 143351 w 1249680"/>
                        <a:gd name="connsiteY47" fmla="*/ 1202532 h 1411233"/>
                        <a:gd name="connsiteX48" fmla="*/ 180975 w 1249680"/>
                        <a:gd name="connsiteY48" fmla="*/ 1200626 h 1411233"/>
                        <a:gd name="connsiteX49" fmla="*/ 163354 w 1249680"/>
                        <a:gd name="connsiteY49" fmla="*/ 1141095 h 1411233"/>
                        <a:gd name="connsiteX50" fmla="*/ 234791 w 1249680"/>
                        <a:gd name="connsiteY50" fmla="*/ 1096804 h 1411233"/>
                        <a:gd name="connsiteX51" fmla="*/ 249232 w 1249680"/>
                        <a:gd name="connsiteY51" fmla="*/ 1180623 h 1411233"/>
                        <a:gd name="connsiteX52" fmla="*/ 277807 w 1249680"/>
                        <a:gd name="connsiteY52" fmla="*/ 1190149 h 1411233"/>
                        <a:gd name="connsiteX53" fmla="*/ 292417 w 1249680"/>
                        <a:gd name="connsiteY53" fmla="*/ 1068705 h 1411233"/>
                        <a:gd name="connsiteX54" fmla="*/ 323051 w 1249680"/>
                        <a:gd name="connsiteY54" fmla="*/ 1078230 h 1411233"/>
                        <a:gd name="connsiteX55" fmla="*/ 294476 w 1249680"/>
                        <a:gd name="connsiteY55" fmla="*/ 944880 h 1411233"/>
                        <a:gd name="connsiteX56" fmla="*/ 258758 w 1249680"/>
                        <a:gd name="connsiteY56" fmla="*/ 961549 h 1411233"/>
                        <a:gd name="connsiteX57" fmla="*/ 149220 w 1249680"/>
                        <a:gd name="connsiteY57" fmla="*/ 909162 h 1411233"/>
                        <a:gd name="connsiteX58" fmla="*/ 158745 w 1249680"/>
                        <a:gd name="connsiteY58" fmla="*/ 882967 h 1411233"/>
                        <a:gd name="connsiteX59" fmla="*/ 130765 w 1249680"/>
                        <a:gd name="connsiteY59" fmla="*/ 864017 h 1411233"/>
                        <a:gd name="connsiteX60" fmla="*/ 108738 w 1249680"/>
                        <a:gd name="connsiteY60" fmla="*/ 897255 h 1411233"/>
                        <a:gd name="connsiteX61" fmla="*/ 111120 w 1249680"/>
                        <a:gd name="connsiteY61" fmla="*/ 840105 h 1411233"/>
                        <a:gd name="connsiteX62" fmla="*/ 92070 w 1249680"/>
                        <a:gd name="connsiteY62" fmla="*/ 835343 h 1411233"/>
                        <a:gd name="connsiteX63" fmla="*/ 80163 w 1249680"/>
                        <a:gd name="connsiteY63" fmla="*/ 906780 h 1411233"/>
                        <a:gd name="connsiteX64" fmla="*/ 58732 w 1249680"/>
                        <a:gd name="connsiteY64" fmla="*/ 911543 h 1411233"/>
                        <a:gd name="connsiteX65" fmla="*/ 70639 w 1249680"/>
                        <a:gd name="connsiteY65" fmla="*/ 825817 h 1411233"/>
                        <a:gd name="connsiteX66" fmla="*/ 122872 w 1249680"/>
                        <a:gd name="connsiteY66" fmla="*/ 819626 h 1411233"/>
                        <a:gd name="connsiteX67" fmla="*/ 125407 w 1249680"/>
                        <a:gd name="connsiteY67" fmla="*/ 799623 h 1411233"/>
                        <a:gd name="connsiteX68" fmla="*/ 78581 w 1249680"/>
                        <a:gd name="connsiteY68" fmla="*/ 799624 h 1411233"/>
                        <a:gd name="connsiteX69" fmla="*/ 82867 w 1249680"/>
                        <a:gd name="connsiteY69" fmla="*/ 761047 h 1411233"/>
                        <a:gd name="connsiteX70" fmla="*/ 142076 w 1249680"/>
                        <a:gd name="connsiteY70" fmla="*/ 742474 h 1411233"/>
                        <a:gd name="connsiteX71" fmla="*/ 130169 w 1249680"/>
                        <a:gd name="connsiteY71" fmla="*/ 716280 h 1411233"/>
                        <a:gd name="connsiteX72" fmla="*/ 48568 w 1249680"/>
                        <a:gd name="connsiteY72" fmla="*/ 756737 h 1411233"/>
                        <a:gd name="connsiteX73" fmla="*/ 29527 w 1249680"/>
                        <a:gd name="connsiteY73" fmla="*/ 718344 h 1411233"/>
                        <a:gd name="connsiteX74" fmla="*/ 104473 w 1249680"/>
                        <a:gd name="connsiteY74" fmla="*/ 693138 h 1411233"/>
                        <a:gd name="connsiteX75" fmla="*/ 77629 w 1249680"/>
                        <a:gd name="connsiteY75" fmla="*/ 617855 h 1411233"/>
                        <a:gd name="connsiteX76" fmla="*/ 39683 w 1249680"/>
                        <a:gd name="connsiteY76" fmla="*/ 611505 h 1411233"/>
                        <a:gd name="connsiteX77" fmla="*/ 0 w 1249680"/>
                        <a:gd name="connsiteY7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998220 w 1249680"/>
                        <a:gd name="connsiteY29" fmla="*/ 906780 h 1411233"/>
                        <a:gd name="connsiteX30" fmla="*/ 1026795 w 1249680"/>
                        <a:gd name="connsiteY30" fmla="*/ 1164907 h 1411233"/>
                        <a:gd name="connsiteX31" fmla="*/ 1159192 w 1249680"/>
                        <a:gd name="connsiteY31" fmla="*/ 1253967 h 1411233"/>
                        <a:gd name="connsiteX32" fmla="*/ 1113626 w 1249680"/>
                        <a:gd name="connsiteY32" fmla="*/ 1373505 h 1411233"/>
                        <a:gd name="connsiteX33" fmla="*/ 1082516 w 1249680"/>
                        <a:gd name="connsiteY33" fmla="*/ 1361598 h 1411233"/>
                        <a:gd name="connsiteX34" fmla="*/ 1063466 w 1249680"/>
                        <a:gd name="connsiteY34" fmla="*/ 1390650 h 1411233"/>
                        <a:gd name="connsiteX35" fmla="*/ 1044570 w 1249680"/>
                        <a:gd name="connsiteY35" fmla="*/ 1359218 h 1411233"/>
                        <a:gd name="connsiteX36" fmla="*/ 918210 w 1249680"/>
                        <a:gd name="connsiteY36" fmla="*/ 1344930 h 1411233"/>
                        <a:gd name="connsiteX37" fmla="*/ 876097 w 1249680"/>
                        <a:gd name="connsiteY37" fmla="*/ 1307028 h 1411233"/>
                        <a:gd name="connsiteX38" fmla="*/ 821650 w 1249680"/>
                        <a:gd name="connsiteY38" fmla="*/ 1340540 h 1411233"/>
                        <a:gd name="connsiteX39" fmla="*/ 749071 w 1249680"/>
                        <a:gd name="connsiteY39" fmla="*/ 1357779 h 1411233"/>
                        <a:gd name="connsiteX40" fmla="*/ 623341 w 1249680"/>
                        <a:gd name="connsiteY40" fmla="*/ 1411233 h 1411233"/>
                        <a:gd name="connsiteX41" fmla="*/ 596895 w 1249680"/>
                        <a:gd name="connsiteY41" fmla="*/ 1375886 h 1411233"/>
                        <a:gd name="connsiteX42" fmla="*/ 391001 w 1249680"/>
                        <a:gd name="connsiteY42" fmla="*/ 1287303 h 1411233"/>
                        <a:gd name="connsiteX43" fmla="*/ 223038 w 1249680"/>
                        <a:gd name="connsiteY43" fmla="*/ 1230630 h 1411233"/>
                        <a:gd name="connsiteX44" fmla="*/ 127788 w 1249680"/>
                        <a:gd name="connsiteY44" fmla="*/ 1223486 h 1411233"/>
                        <a:gd name="connsiteX45" fmla="*/ 123026 w 1249680"/>
                        <a:gd name="connsiteY45" fmla="*/ 1156811 h 1411233"/>
                        <a:gd name="connsiteX46" fmla="*/ 134932 w 1249680"/>
                        <a:gd name="connsiteY46" fmla="*/ 1171098 h 1411233"/>
                        <a:gd name="connsiteX47" fmla="*/ 143351 w 1249680"/>
                        <a:gd name="connsiteY47" fmla="*/ 1202532 h 1411233"/>
                        <a:gd name="connsiteX48" fmla="*/ 180975 w 1249680"/>
                        <a:gd name="connsiteY48" fmla="*/ 1200626 h 1411233"/>
                        <a:gd name="connsiteX49" fmla="*/ 163354 w 1249680"/>
                        <a:gd name="connsiteY49" fmla="*/ 1141095 h 1411233"/>
                        <a:gd name="connsiteX50" fmla="*/ 234791 w 1249680"/>
                        <a:gd name="connsiteY50" fmla="*/ 1096804 h 1411233"/>
                        <a:gd name="connsiteX51" fmla="*/ 249232 w 1249680"/>
                        <a:gd name="connsiteY51" fmla="*/ 1180623 h 1411233"/>
                        <a:gd name="connsiteX52" fmla="*/ 277807 w 1249680"/>
                        <a:gd name="connsiteY52" fmla="*/ 1190149 h 1411233"/>
                        <a:gd name="connsiteX53" fmla="*/ 292417 w 1249680"/>
                        <a:gd name="connsiteY53" fmla="*/ 1068705 h 1411233"/>
                        <a:gd name="connsiteX54" fmla="*/ 323051 w 1249680"/>
                        <a:gd name="connsiteY54" fmla="*/ 1078230 h 1411233"/>
                        <a:gd name="connsiteX55" fmla="*/ 294476 w 1249680"/>
                        <a:gd name="connsiteY55" fmla="*/ 944880 h 1411233"/>
                        <a:gd name="connsiteX56" fmla="*/ 258758 w 1249680"/>
                        <a:gd name="connsiteY56" fmla="*/ 961549 h 1411233"/>
                        <a:gd name="connsiteX57" fmla="*/ 149220 w 1249680"/>
                        <a:gd name="connsiteY57" fmla="*/ 909162 h 1411233"/>
                        <a:gd name="connsiteX58" fmla="*/ 158745 w 1249680"/>
                        <a:gd name="connsiteY58" fmla="*/ 882967 h 1411233"/>
                        <a:gd name="connsiteX59" fmla="*/ 130765 w 1249680"/>
                        <a:gd name="connsiteY59" fmla="*/ 864017 h 1411233"/>
                        <a:gd name="connsiteX60" fmla="*/ 108738 w 1249680"/>
                        <a:gd name="connsiteY60" fmla="*/ 897255 h 1411233"/>
                        <a:gd name="connsiteX61" fmla="*/ 111120 w 1249680"/>
                        <a:gd name="connsiteY61" fmla="*/ 840105 h 1411233"/>
                        <a:gd name="connsiteX62" fmla="*/ 92070 w 1249680"/>
                        <a:gd name="connsiteY62" fmla="*/ 835343 h 1411233"/>
                        <a:gd name="connsiteX63" fmla="*/ 80163 w 1249680"/>
                        <a:gd name="connsiteY63" fmla="*/ 906780 h 1411233"/>
                        <a:gd name="connsiteX64" fmla="*/ 58732 w 1249680"/>
                        <a:gd name="connsiteY64" fmla="*/ 911543 h 1411233"/>
                        <a:gd name="connsiteX65" fmla="*/ 70639 w 1249680"/>
                        <a:gd name="connsiteY65" fmla="*/ 825817 h 1411233"/>
                        <a:gd name="connsiteX66" fmla="*/ 122872 w 1249680"/>
                        <a:gd name="connsiteY66" fmla="*/ 819626 h 1411233"/>
                        <a:gd name="connsiteX67" fmla="*/ 125407 w 1249680"/>
                        <a:gd name="connsiteY67" fmla="*/ 799623 h 1411233"/>
                        <a:gd name="connsiteX68" fmla="*/ 78581 w 1249680"/>
                        <a:gd name="connsiteY68" fmla="*/ 799624 h 1411233"/>
                        <a:gd name="connsiteX69" fmla="*/ 82867 w 1249680"/>
                        <a:gd name="connsiteY69" fmla="*/ 761047 h 1411233"/>
                        <a:gd name="connsiteX70" fmla="*/ 142076 w 1249680"/>
                        <a:gd name="connsiteY70" fmla="*/ 742474 h 1411233"/>
                        <a:gd name="connsiteX71" fmla="*/ 130169 w 1249680"/>
                        <a:gd name="connsiteY71" fmla="*/ 716280 h 1411233"/>
                        <a:gd name="connsiteX72" fmla="*/ 48568 w 1249680"/>
                        <a:gd name="connsiteY72" fmla="*/ 756737 h 1411233"/>
                        <a:gd name="connsiteX73" fmla="*/ 29527 w 1249680"/>
                        <a:gd name="connsiteY73" fmla="*/ 718344 h 1411233"/>
                        <a:gd name="connsiteX74" fmla="*/ 104473 w 1249680"/>
                        <a:gd name="connsiteY74" fmla="*/ 693138 h 1411233"/>
                        <a:gd name="connsiteX75" fmla="*/ 77629 w 1249680"/>
                        <a:gd name="connsiteY75" fmla="*/ 617855 h 1411233"/>
                        <a:gd name="connsiteX76" fmla="*/ 39683 w 1249680"/>
                        <a:gd name="connsiteY76" fmla="*/ 611505 h 1411233"/>
                        <a:gd name="connsiteX77" fmla="*/ 0 w 1249680"/>
                        <a:gd name="connsiteY7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998220 w 1249680"/>
                        <a:gd name="connsiteY29" fmla="*/ 906780 h 1411233"/>
                        <a:gd name="connsiteX30" fmla="*/ 1026795 w 1249680"/>
                        <a:gd name="connsiteY30" fmla="*/ 1164907 h 1411233"/>
                        <a:gd name="connsiteX31" fmla="*/ 1116007 w 1249680"/>
                        <a:gd name="connsiteY31" fmla="*/ 1223486 h 1411233"/>
                        <a:gd name="connsiteX32" fmla="*/ 1159192 w 1249680"/>
                        <a:gd name="connsiteY32" fmla="*/ 1253967 h 1411233"/>
                        <a:gd name="connsiteX33" fmla="*/ 1113626 w 1249680"/>
                        <a:gd name="connsiteY33" fmla="*/ 1373505 h 1411233"/>
                        <a:gd name="connsiteX34" fmla="*/ 1082516 w 1249680"/>
                        <a:gd name="connsiteY34" fmla="*/ 1361598 h 1411233"/>
                        <a:gd name="connsiteX35" fmla="*/ 1063466 w 1249680"/>
                        <a:gd name="connsiteY35" fmla="*/ 1390650 h 1411233"/>
                        <a:gd name="connsiteX36" fmla="*/ 1044570 w 1249680"/>
                        <a:gd name="connsiteY36" fmla="*/ 1359218 h 1411233"/>
                        <a:gd name="connsiteX37" fmla="*/ 918210 w 1249680"/>
                        <a:gd name="connsiteY37" fmla="*/ 1344930 h 1411233"/>
                        <a:gd name="connsiteX38" fmla="*/ 876097 w 1249680"/>
                        <a:gd name="connsiteY38" fmla="*/ 1307028 h 1411233"/>
                        <a:gd name="connsiteX39" fmla="*/ 821650 w 1249680"/>
                        <a:gd name="connsiteY39" fmla="*/ 1340540 h 1411233"/>
                        <a:gd name="connsiteX40" fmla="*/ 749071 w 1249680"/>
                        <a:gd name="connsiteY40" fmla="*/ 1357779 h 1411233"/>
                        <a:gd name="connsiteX41" fmla="*/ 623341 w 1249680"/>
                        <a:gd name="connsiteY41" fmla="*/ 1411233 h 1411233"/>
                        <a:gd name="connsiteX42" fmla="*/ 596895 w 1249680"/>
                        <a:gd name="connsiteY42" fmla="*/ 1375886 h 1411233"/>
                        <a:gd name="connsiteX43" fmla="*/ 391001 w 1249680"/>
                        <a:gd name="connsiteY43" fmla="*/ 1287303 h 1411233"/>
                        <a:gd name="connsiteX44" fmla="*/ 223038 w 1249680"/>
                        <a:gd name="connsiteY44" fmla="*/ 1230630 h 1411233"/>
                        <a:gd name="connsiteX45" fmla="*/ 127788 w 1249680"/>
                        <a:gd name="connsiteY45" fmla="*/ 1223486 h 1411233"/>
                        <a:gd name="connsiteX46" fmla="*/ 123026 w 1249680"/>
                        <a:gd name="connsiteY46" fmla="*/ 1156811 h 1411233"/>
                        <a:gd name="connsiteX47" fmla="*/ 134932 w 1249680"/>
                        <a:gd name="connsiteY47" fmla="*/ 1171098 h 1411233"/>
                        <a:gd name="connsiteX48" fmla="*/ 143351 w 1249680"/>
                        <a:gd name="connsiteY48" fmla="*/ 1202532 h 1411233"/>
                        <a:gd name="connsiteX49" fmla="*/ 180975 w 1249680"/>
                        <a:gd name="connsiteY49" fmla="*/ 1200626 h 1411233"/>
                        <a:gd name="connsiteX50" fmla="*/ 163354 w 1249680"/>
                        <a:gd name="connsiteY50" fmla="*/ 1141095 h 1411233"/>
                        <a:gd name="connsiteX51" fmla="*/ 234791 w 1249680"/>
                        <a:gd name="connsiteY51" fmla="*/ 1096804 h 1411233"/>
                        <a:gd name="connsiteX52" fmla="*/ 249232 w 1249680"/>
                        <a:gd name="connsiteY52" fmla="*/ 1180623 h 1411233"/>
                        <a:gd name="connsiteX53" fmla="*/ 277807 w 1249680"/>
                        <a:gd name="connsiteY53" fmla="*/ 1190149 h 1411233"/>
                        <a:gd name="connsiteX54" fmla="*/ 292417 w 1249680"/>
                        <a:gd name="connsiteY54" fmla="*/ 1068705 h 1411233"/>
                        <a:gd name="connsiteX55" fmla="*/ 323051 w 1249680"/>
                        <a:gd name="connsiteY55" fmla="*/ 1078230 h 1411233"/>
                        <a:gd name="connsiteX56" fmla="*/ 294476 w 1249680"/>
                        <a:gd name="connsiteY56" fmla="*/ 944880 h 1411233"/>
                        <a:gd name="connsiteX57" fmla="*/ 258758 w 1249680"/>
                        <a:gd name="connsiteY57" fmla="*/ 961549 h 1411233"/>
                        <a:gd name="connsiteX58" fmla="*/ 149220 w 1249680"/>
                        <a:gd name="connsiteY58" fmla="*/ 909162 h 1411233"/>
                        <a:gd name="connsiteX59" fmla="*/ 158745 w 1249680"/>
                        <a:gd name="connsiteY59" fmla="*/ 882967 h 1411233"/>
                        <a:gd name="connsiteX60" fmla="*/ 130765 w 1249680"/>
                        <a:gd name="connsiteY60" fmla="*/ 864017 h 1411233"/>
                        <a:gd name="connsiteX61" fmla="*/ 108738 w 1249680"/>
                        <a:gd name="connsiteY61" fmla="*/ 897255 h 1411233"/>
                        <a:gd name="connsiteX62" fmla="*/ 111120 w 1249680"/>
                        <a:gd name="connsiteY62" fmla="*/ 840105 h 1411233"/>
                        <a:gd name="connsiteX63" fmla="*/ 92070 w 1249680"/>
                        <a:gd name="connsiteY63" fmla="*/ 835343 h 1411233"/>
                        <a:gd name="connsiteX64" fmla="*/ 80163 w 1249680"/>
                        <a:gd name="connsiteY64" fmla="*/ 906780 h 1411233"/>
                        <a:gd name="connsiteX65" fmla="*/ 58732 w 1249680"/>
                        <a:gd name="connsiteY65" fmla="*/ 911543 h 1411233"/>
                        <a:gd name="connsiteX66" fmla="*/ 70639 w 1249680"/>
                        <a:gd name="connsiteY66" fmla="*/ 825817 h 1411233"/>
                        <a:gd name="connsiteX67" fmla="*/ 122872 w 1249680"/>
                        <a:gd name="connsiteY67" fmla="*/ 819626 h 1411233"/>
                        <a:gd name="connsiteX68" fmla="*/ 125407 w 1249680"/>
                        <a:gd name="connsiteY68" fmla="*/ 799623 h 1411233"/>
                        <a:gd name="connsiteX69" fmla="*/ 78581 w 1249680"/>
                        <a:gd name="connsiteY69" fmla="*/ 799624 h 1411233"/>
                        <a:gd name="connsiteX70" fmla="*/ 82867 w 1249680"/>
                        <a:gd name="connsiteY70" fmla="*/ 761047 h 1411233"/>
                        <a:gd name="connsiteX71" fmla="*/ 142076 w 1249680"/>
                        <a:gd name="connsiteY71" fmla="*/ 742474 h 1411233"/>
                        <a:gd name="connsiteX72" fmla="*/ 130169 w 1249680"/>
                        <a:gd name="connsiteY72" fmla="*/ 716280 h 1411233"/>
                        <a:gd name="connsiteX73" fmla="*/ 48568 w 1249680"/>
                        <a:gd name="connsiteY73" fmla="*/ 756737 h 1411233"/>
                        <a:gd name="connsiteX74" fmla="*/ 29527 w 1249680"/>
                        <a:gd name="connsiteY74" fmla="*/ 718344 h 1411233"/>
                        <a:gd name="connsiteX75" fmla="*/ 104473 w 1249680"/>
                        <a:gd name="connsiteY75" fmla="*/ 693138 h 1411233"/>
                        <a:gd name="connsiteX76" fmla="*/ 77629 w 1249680"/>
                        <a:gd name="connsiteY76" fmla="*/ 617855 h 1411233"/>
                        <a:gd name="connsiteX77" fmla="*/ 39683 w 1249680"/>
                        <a:gd name="connsiteY77" fmla="*/ 611505 h 1411233"/>
                        <a:gd name="connsiteX78" fmla="*/ 0 w 1249680"/>
                        <a:gd name="connsiteY78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998220 w 1249680"/>
                        <a:gd name="connsiteY29" fmla="*/ 906780 h 1411233"/>
                        <a:gd name="connsiteX30" fmla="*/ 1026795 w 1249680"/>
                        <a:gd name="connsiteY30" fmla="*/ 1164907 h 1411233"/>
                        <a:gd name="connsiteX31" fmla="*/ 1137439 w 1249680"/>
                        <a:gd name="connsiteY31" fmla="*/ 1211579 h 1411233"/>
                        <a:gd name="connsiteX32" fmla="*/ 1159192 w 1249680"/>
                        <a:gd name="connsiteY32" fmla="*/ 1253967 h 1411233"/>
                        <a:gd name="connsiteX33" fmla="*/ 1113626 w 1249680"/>
                        <a:gd name="connsiteY33" fmla="*/ 1373505 h 1411233"/>
                        <a:gd name="connsiteX34" fmla="*/ 1082516 w 1249680"/>
                        <a:gd name="connsiteY34" fmla="*/ 1361598 h 1411233"/>
                        <a:gd name="connsiteX35" fmla="*/ 1063466 w 1249680"/>
                        <a:gd name="connsiteY35" fmla="*/ 1390650 h 1411233"/>
                        <a:gd name="connsiteX36" fmla="*/ 1044570 w 1249680"/>
                        <a:gd name="connsiteY36" fmla="*/ 1359218 h 1411233"/>
                        <a:gd name="connsiteX37" fmla="*/ 918210 w 1249680"/>
                        <a:gd name="connsiteY37" fmla="*/ 1344930 h 1411233"/>
                        <a:gd name="connsiteX38" fmla="*/ 876097 w 1249680"/>
                        <a:gd name="connsiteY38" fmla="*/ 1307028 h 1411233"/>
                        <a:gd name="connsiteX39" fmla="*/ 821650 w 1249680"/>
                        <a:gd name="connsiteY39" fmla="*/ 1340540 h 1411233"/>
                        <a:gd name="connsiteX40" fmla="*/ 749071 w 1249680"/>
                        <a:gd name="connsiteY40" fmla="*/ 1357779 h 1411233"/>
                        <a:gd name="connsiteX41" fmla="*/ 623341 w 1249680"/>
                        <a:gd name="connsiteY41" fmla="*/ 1411233 h 1411233"/>
                        <a:gd name="connsiteX42" fmla="*/ 596895 w 1249680"/>
                        <a:gd name="connsiteY42" fmla="*/ 1375886 h 1411233"/>
                        <a:gd name="connsiteX43" fmla="*/ 391001 w 1249680"/>
                        <a:gd name="connsiteY43" fmla="*/ 1287303 h 1411233"/>
                        <a:gd name="connsiteX44" fmla="*/ 223038 w 1249680"/>
                        <a:gd name="connsiteY44" fmla="*/ 1230630 h 1411233"/>
                        <a:gd name="connsiteX45" fmla="*/ 127788 w 1249680"/>
                        <a:gd name="connsiteY45" fmla="*/ 1223486 h 1411233"/>
                        <a:gd name="connsiteX46" fmla="*/ 123026 w 1249680"/>
                        <a:gd name="connsiteY46" fmla="*/ 1156811 h 1411233"/>
                        <a:gd name="connsiteX47" fmla="*/ 134932 w 1249680"/>
                        <a:gd name="connsiteY47" fmla="*/ 1171098 h 1411233"/>
                        <a:gd name="connsiteX48" fmla="*/ 143351 w 1249680"/>
                        <a:gd name="connsiteY48" fmla="*/ 1202532 h 1411233"/>
                        <a:gd name="connsiteX49" fmla="*/ 180975 w 1249680"/>
                        <a:gd name="connsiteY49" fmla="*/ 1200626 h 1411233"/>
                        <a:gd name="connsiteX50" fmla="*/ 163354 w 1249680"/>
                        <a:gd name="connsiteY50" fmla="*/ 1141095 h 1411233"/>
                        <a:gd name="connsiteX51" fmla="*/ 234791 w 1249680"/>
                        <a:gd name="connsiteY51" fmla="*/ 1096804 h 1411233"/>
                        <a:gd name="connsiteX52" fmla="*/ 249232 w 1249680"/>
                        <a:gd name="connsiteY52" fmla="*/ 1180623 h 1411233"/>
                        <a:gd name="connsiteX53" fmla="*/ 277807 w 1249680"/>
                        <a:gd name="connsiteY53" fmla="*/ 1190149 h 1411233"/>
                        <a:gd name="connsiteX54" fmla="*/ 292417 w 1249680"/>
                        <a:gd name="connsiteY54" fmla="*/ 1068705 h 1411233"/>
                        <a:gd name="connsiteX55" fmla="*/ 323051 w 1249680"/>
                        <a:gd name="connsiteY55" fmla="*/ 1078230 h 1411233"/>
                        <a:gd name="connsiteX56" fmla="*/ 294476 w 1249680"/>
                        <a:gd name="connsiteY56" fmla="*/ 944880 h 1411233"/>
                        <a:gd name="connsiteX57" fmla="*/ 258758 w 1249680"/>
                        <a:gd name="connsiteY57" fmla="*/ 961549 h 1411233"/>
                        <a:gd name="connsiteX58" fmla="*/ 149220 w 1249680"/>
                        <a:gd name="connsiteY58" fmla="*/ 909162 h 1411233"/>
                        <a:gd name="connsiteX59" fmla="*/ 158745 w 1249680"/>
                        <a:gd name="connsiteY59" fmla="*/ 882967 h 1411233"/>
                        <a:gd name="connsiteX60" fmla="*/ 130765 w 1249680"/>
                        <a:gd name="connsiteY60" fmla="*/ 864017 h 1411233"/>
                        <a:gd name="connsiteX61" fmla="*/ 108738 w 1249680"/>
                        <a:gd name="connsiteY61" fmla="*/ 897255 h 1411233"/>
                        <a:gd name="connsiteX62" fmla="*/ 111120 w 1249680"/>
                        <a:gd name="connsiteY62" fmla="*/ 840105 h 1411233"/>
                        <a:gd name="connsiteX63" fmla="*/ 92070 w 1249680"/>
                        <a:gd name="connsiteY63" fmla="*/ 835343 h 1411233"/>
                        <a:gd name="connsiteX64" fmla="*/ 80163 w 1249680"/>
                        <a:gd name="connsiteY64" fmla="*/ 906780 h 1411233"/>
                        <a:gd name="connsiteX65" fmla="*/ 58732 w 1249680"/>
                        <a:gd name="connsiteY65" fmla="*/ 911543 h 1411233"/>
                        <a:gd name="connsiteX66" fmla="*/ 70639 w 1249680"/>
                        <a:gd name="connsiteY66" fmla="*/ 825817 h 1411233"/>
                        <a:gd name="connsiteX67" fmla="*/ 122872 w 1249680"/>
                        <a:gd name="connsiteY67" fmla="*/ 819626 h 1411233"/>
                        <a:gd name="connsiteX68" fmla="*/ 125407 w 1249680"/>
                        <a:gd name="connsiteY68" fmla="*/ 799623 h 1411233"/>
                        <a:gd name="connsiteX69" fmla="*/ 78581 w 1249680"/>
                        <a:gd name="connsiteY69" fmla="*/ 799624 h 1411233"/>
                        <a:gd name="connsiteX70" fmla="*/ 82867 w 1249680"/>
                        <a:gd name="connsiteY70" fmla="*/ 761047 h 1411233"/>
                        <a:gd name="connsiteX71" fmla="*/ 142076 w 1249680"/>
                        <a:gd name="connsiteY71" fmla="*/ 742474 h 1411233"/>
                        <a:gd name="connsiteX72" fmla="*/ 130169 w 1249680"/>
                        <a:gd name="connsiteY72" fmla="*/ 716280 h 1411233"/>
                        <a:gd name="connsiteX73" fmla="*/ 48568 w 1249680"/>
                        <a:gd name="connsiteY73" fmla="*/ 756737 h 1411233"/>
                        <a:gd name="connsiteX74" fmla="*/ 29527 w 1249680"/>
                        <a:gd name="connsiteY74" fmla="*/ 718344 h 1411233"/>
                        <a:gd name="connsiteX75" fmla="*/ 104473 w 1249680"/>
                        <a:gd name="connsiteY75" fmla="*/ 693138 h 1411233"/>
                        <a:gd name="connsiteX76" fmla="*/ 77629 w 1249680"/>
                        <a:gd name="connsiteY76" fmla="*/ 617855 h 1411233"/>
                        <a:gd name="connsiteX77" fmla="*/ 39683 w 1249680"/>
                        <a:gd name="connsiteY77" fmla="*/ 611505 h 1411233"/>
                        <a:gd name="connsiteX78" fmla="*/ 0 w 1249680"/>
                        <a:gd name="connsiteY78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998220 w 1249680"/>
                        <a:gd name="connsiteY29" fmla="*/ 906780 h 1411233"/>
                        <a:gd name="connsiteX30" fmla="*/ 1026795 w 1249680"/>
                        <a:gd name="connsiteY30" fmla="*/ 1164907 h 1411233"/>
                        <a:gd name="connsiteX31" fmla="*/ 1137439 w 1249680"/>
                        <a:gd name="connsiteY31" fmla="*/ 1211579 h 1411233"/>
                        <a:gd name="connsiteX32" fmla="*/ 1171098 w 1249680"/>
                        <a:gd name="connsiteY32" fmla="*/ 1251586 h 1411233"/>
                        <a:gd name="connsiteX33" fmla="*/ 1113626 w 1249680"/>
                        <a:gd name="connsiteY33" fmla="*/ 1373505 h 1411233"/>
                        <a:gd name="connsiteX34" fmla="*/ 1082516 w 1249680"/>
                        <a:gd name="connsiteY34" fmla="*/ 1361598 h 1411233"/>
                        <a:gd name="connsiteX35" fmla="*/ 1063466 w 1249680"/>
                        <a:gd name="connsiteY35" fmla="*/ 1390650 h 1411233"/>
                        <a:gd name="connsiteX36" fmla="*/ 1044570 w 1249680"/>
                        <a:gd name="connsiteY36" fmla="*/ 1359218 h 1411233"/>
                        <a:gd name="connsiteX37" fmla="*/ 918210 w 1249680"/>
                        <a:gd name="connsiteY37" fmla="*/ 1344930 h 1411233"/>
                        <a:gd name="connsiteX38" fmla="*/ 876097 w 1249680"/>
                        <a:gd name="connsiteY38" fmla="*/ 1307028 h 1411233"/>
                        <a:gd name="connsiteX39" fmla="*/ 821650 w 1249680"/>
                        <a:gd name="connsiteY39" fmla="*/ 1340540 h 1411233"/>
                        <a:gd name="connsiteX40" fmla="*/ 749071 w 1249680"/>
                        <a:gd name="connsiteY40" fmla="*/ 1357779 h 1411233"/>
                        <a:gd name="connsiteX41" fmla="*/ 623341 w 1249680"/>
                        <a:gd name="connsiteY41" fmla="*/ 1411233 h 1411233"/>
                        <a:gd name="connsiteX42" fmla="*/ 596895 w 1249680"/>
                        <a:gd name="connsiteY42" fmla="*/ 1375886 h 1411233"/>
                        <a:gd name="connsiteX43" fmla="*/ 391001 w 1249680"/>
                        <a:gd name="connsiteY43" fmla="*/ 1287303 h 1411233"/>
                        <a:gd name="connsiteX44" fmla="*/ 223038 w 1249680"/>
                        <a:gd name="connsiteY44" fmla="*/ 1230630 h 1411233"/>
                        <a:gd name="connsiteX45" fmla="*/ 127788 w 1249680"/>
                        <a:gd name="connsiteY45" fmla="*/ 1223486 h 1411233"/>
                        <a:gd name="connsiteX46" fmla="*/ 123026 w 1249680"/>
                        <a:gd name="connsiteY46" fmla="*/ 1156811 h 1411233"/>
                        <a:gd name="connsiteX47" fmla="*/ 134932 w 1249680"/>
                        <a:gd name="connsiteY47" fmla="*/ 1171098 h 1411233"/>
                        <a:gd name="connsiteX48" fmla="*/ 143351 w 1249680"/>
                        <a:gd name="connsiteY48" fmla="*/ 1202532 h 1411233"/>
                        <a:gd name="connsiteX49" fmla="*/ 180975 w 1249680"/>
                        <a:gd name="connsiteY49" fmla="*/ 1200626 h 1411233"/>
                        <a:gd name="connsiteX50" fmla="*/ 163354 w 1249680"/>
                        <a:gd name="connsiteY50" fmla="*/ 1141095 h 1411233"/>
                        <a:gd name="connsiteX51" fmla="*/ 234791 w 1249680"/>
                        <a:gd name="connsiteY51" fmla="*/ 1096804 h 1411233"/>
                        <a:gd name="connsiteX52" fmla="*/ 249232 w 1249680"/>
                        <a:gd name="connsiteY52" fmla="*/ 1180623 h 1411233"/>
                        <a:gd name="connsiteX53" fmla="*/ 277807 w 1249680"/>
                        <a:gd name="connsiteY53" fmla="*/ 1190149 h 1411233"/>
                        <a:gd name="connsiteX54" fmla="*/ 292417 w 1249680"/>
                        <a:gd name="connsiteY54" fmla="*/ 1068705 h 1411233"/>
                        <a:gd name="connsiteX55" fmla="*/ 323051 w 1249680"/>
                        <a:gd name="connsiteY55" fmla="*/ 1078230 h 1411233"/>
                        <a:gd name="connsiteX56" fmla="*/ 294476 w 1249680"/>
                        <a:gd name="connsiteY56" fmla="*/ 944880 h 1411233"/>
                        <a:gd name="connsiteX57" fmla="*/ 258758 w 1249680"/>
                        <a:gd name="connsiteY57" fmla="*/ 961549 h 1411233"/>
                        <a:gd name="connsiteX58" fmla="*/ 149220 w 1249680"/>
                        <a:gd name="connsiteY58" fmla="*/ 909162 h 1411233"/>
                        <a:gd name="connsiteX59" fmla="*/ 158745 w 1249680"/>
                        <a:gd name="connsiteY59" fmla="*/ 882967 h 1411233"/>
                        <a:gd name="connsiteX60" fmla="*/ 130765 w 1249680"/>
                        <a:gd name="connsiteY60" fmla="*/ 864017 h 1411233"/>
                        <a:gd name="connsiteX61" fmla="*/ 108738 w 1249680"/>
                        <a:gd name="connsiteY61" fmla="*/ 897255 h 1411233"/>
                        <a:gd name="connsiteX62" fmla="*/ 111120 w 1249680"/>
                        <a:gd name="connsiteY62" fmla="*/ 840105 h 1411233"/>
                        <a:gd name="connsiteX63" fmla="*/ 92070 w 1249680"/>
                        <a:gd name="connsiteY63" fmla="*/ 835343 h 1411233"/>
                        <a:gd name="connsiteX64" fmla="*/ 80163 w 1249680"/>
                        <a:gd name="connsiteY64" fmla="*/ 906780 h 1411233"/>
                        <a:gd name="connsiteX65" fmla="*/ 58732 w 1249680"/>
                        <a:gd name="connsiteY65" fmla="*/ 911543 h 1411233"/>
                        <a:gd name="connsiteX66" fmla="*/ 70639 w 1249680"/>
                        <a:gd name="connsiteY66" fmla="*/ 825817 h 1411233"/>
                        <a:gd name="connsiteX67" fmla="*/ 122872 w 1249680"/>
                        <a:gd name="connsiteY67" fmla="*/ 819626 h 1411233"/>
                        <a:gd name="connsiteX68" fmla="*/ 125407 w 1249680"/>
                        <a:gd name="connsiteY68" fmla="*/ 799623 h 1411233"/>
                        <a:gd name="connsiteX69" fmla="*/ 78581 w 1249680"/>
                        <a:gd name="connsiteY69" fmla="*/ 799624 h 1411233"/>
                        <a:gd name="connsiteX70" fmla="*/ 82867 w 1249680"/>
                        <a:gd name="connsiteY70" fmla="*/ 761047 h 1411233"/>
                        <a:gd name="connsiteX71" fmla="*/ 142076 w 1249680"/>
                        <a:gd name="connsiteY71" fmla="*/ 742474 h 1411233"/>
                        <a:gd name="connsiteX72" fmla="*/ 130169 w 1249680"/>
                        <a:gd name="connsiteY72" fmla="*/ 716280 h 1411233"/>
                        <a:gd name="connsiteX73" fmla="*/ 48568 w 1249680"/>
                        <a:gd name="connsiteY73" fmla="*/ 756737 h 1411233"/>
                        <a:gd name="connsiteX74" fmla="*/ 29527 w 1249680"/>
                        <a:gd name="connsiteY74" fmla="*/ 718344 h 1411233"/>
                        <a:gd name="connsiteX75" fmla="*/ 104473 w 1249680"/>
                        <a:gd name="connsiteY75" fmla="*/ 693138 h 1411233"/>
                        <a:gd name="connsiteX76" fmla="*/ 77629 w 1249680"/>
                        <a:gd name="connsiteY76" fmla="*/ 617855 h 1411233"/>
                        <a:gd name="connsiteX77" fmla="*/ 39683 w 1249680"/>
                        <a:gd name="connsiteY77" fmla="*/ 611505 h 1411233"/>
                        <a:gd name="connsiteX78" fmla="*/ 0 w 1249680"/>
                        <a:gd name="connsiteY78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998220 w 1249680"/>
                        <a:gd name="connsiteY29" fmla="*/ 906780 h 1411233"/>
                        <a:gd name="connsiteX30" fmla="*/ 1010127 w 1249680"/>
                        <a:gd name="connsiteY30" fmla="*/ 1155382 h 1411233"/>
                        <a:gd name="connsiteX31" fmla="*/ 1137439 w 1249680"/>
                        <a:gd name="connsiteY31" fmla="*/ 1211579 h 1411233"/>
                        <a:gd name="connsiteX32" fmla="*/ 1171098 w 1249680"/>
                        <a:gd name="connsiteY32" fmla="*/ 1251586 h 1411233"/>
                        <a:gd name="connsiteX33" fmla="*/ 1113626 w 1249680"/>
                        <a:gd name="connsiteY33" fmla="*/ 1373505 h 1411233"/>
                        <a:gd name="connsiteX34" fmla="*/ 1082516 w 1249680"/>
                        <a:gd name="connsiteY34" fmla="*/ 1361598 h 1411233"/>
                        <a:gd name="connsiteX35" fmla="*/ 1063466 w 1249680"/>
                        <a:gd name="connsiteY35" fmla="*/ 1390650 h 1411233"/>
                        <a:gd name="connsiteX36" fmla="*/ 1044570 w 1249680"/>
                        <a:gd name="connsiteY36" fmla="*/ 1359218 h 1411233"/>
                        <a:gd name="connsiteX37" fmla="*/ 918210 w 1249680"/>
                        <a:gd name="connsiteY37" fmla="*/ 1344930 h 1411233"/>
                        <a:gd name="connsiteX38" fmla="*/ 876097 w 1249680"/>
                        <a:gd name="connsiteY38" fmla="*/ 1307028 h 1411233"/>
                        <a:gd name="connsiteX39" fmla="*/ 821650 w 1249680"/>
                        <a:gd name="connsiteY39" fmla="*/ 1340540 h 1411233"/>
                        <a:gd name="connsiteX40" fmla="*/ 749071 w 1249680"/>
                        <a:gd name="connsiteY40" fmla="*/ 1357779 h 1411233"/>
                        <a:gd name="connsiteX41" fmla="*/ 623341 w 1249680"/>
                        <a:gd name="connsiteY41" fmla="*/ 1411233 h 1411233"/>
                        <a:gd name="connsiteX42" fmla="*/ 596895 w 1249680"/>
                        <a:gd name="connsiteY42" fmla="*/ 1375886 h 1411233"/>
                        <a:gd name="connsiteX43" fmla="*/ 391001 w 1249680"/>
                        <a:gd name="connsiteY43" fmla="*/ 1287303 h 1411233"/>
                        <a:gd name="connsiteX44" fmla="*/ 223038 w 1249680"/>
                        <a:gd name="connsiteY44" fmla="*/ 1230630 h 1411233"/>
                        <a:gd name="connsiteX45" fmla="*/ 127788 w 1249680"/>
                        <a:gd name="connsiteY45" fmla="*/ 1223486 h 1411233"/>
                        <a:gd name="connsiteX46" fmla="*/ 123026 w 1249680"/>
                        <a:gd name="connsiteY46" fmla="*/ 1156811 h 1411233"/>
                        <a:gd name="connsiteX47" fmla="*/ 134932 w 1249680"/>
                        <a:gd name="connsiteY47" fmla="*/ 1171098 h 1411233"/>
                        <a:gd name="connsiteX48" fmla="*/ 143351 w 1249680"/>
                        <a:gd name="connsiteY48" fmla="*/ 1202532 h 1411233"/>
                        <a:gd name="connsiteX49" fmla="*/ 180975 w 1249680"/>
                        <a:gd name="connsiteY49" fmla="*/ 1200626 h 1411233"/>
                        <a:gd name="connsiteX50" fmla="*/ 163354 w 1249680"/>
                        <a:gd name="connsiteY50" fmla="*/ 1141095 h 1411233"/>
                        <a:gd name="connsiteX51" fmla="*/ 234791 w 1249680"/>
                        <a:gd name="connsiteY51" fmla="*/ 1096804 h 1411233"/>
                        <a:gd name="connsiteX52" fmla="*/ 249232 w 1249680"/>
                        <a:gd name="connsiteY52" fmla="*/ 1180623 h 1411233"/>
                        <a:gd name="connsiteX53" fmla="*/ 277807 w 1249680"/>
                        <a:gd name="connsiteY53" fmla="*/ 1190149 h 1411233"/>
                        <a:gd name="connsiteX54" fmla="*/ 292417 w 1249680"/>
                        <a:gd name="connsiteY54" fmla="*/ 1068705 h 1411233"/>
                        <a:gd name="connsiteX55" fmla="*/ 323051 w 1249680"/>
                        <a:gd name="connsiteY55" fmla="*/ 1078230 h 1411233"/>
                        <a:gd name="connsiteX56" fmla="*/ 294476 w 1249680"/>
                        <a:gd name="connsiteY56" fmla="*/ 944880 h 1411233"/>
                        <a:gd name="connsiteX57" fmla="*/ 258758 w 1249680"/>
                        <a:gd name="connsiteY57" fmla="*/ 961549 h 1411233"/>
                        <a:gd name="connsiteX58" fmla="*/ 149220 w 1249680"/>
                        <a:gd name="connsiteY58" fmla="*/ 909162 h 1411233"/>
                        <a:gd name="connsiteX59" fmla="*/ 158745 w 1249680"/>
                        <a:gd name="connsiteY59" fmla="*/ 882967 h 1411233"/>
                        <a:gd name="connsiteX60" fmla="*/ 130765 w 1249680"/>
                        <a:gd name="connsiteY60" fmla="*/ 864017 h 1411233"/>
                        <a:gd name="connsiteX61" fmla="*/ 108738 w 1249680"/>
                        <a:gd name="connsiteY61" fmla="*/ 897255 h 1411233"/>
                        <a:gd name="connsiteX62" fmla="*/ 111120 w 1249680"/>
                        <a:gd name="connsiteY62" fmla="*/ 840105 h 1411233"/>
                        <a:gd name="connsiteX63" fmla="*/ 92070 w 1249680"/>
                        <a:gd name="connsiteY63" fmla="*/ 835343 h 1411233"/>
                        <a:gd name="connsiteX64" fmla="*/ 80163 w 1249680"/>
                        <a:gd name="connsiteY64" fmla="*/ 906780 h 1411233"/>
                        <a:gd name="connsiteX65" fmla="*/ 58732 w 1249680"/>
                        <a:gd name="connsiteY65" fmla="*/ 911543 h 1411233"/>
                        <a:gd name="connsiteX66" fmla="*/ 70639 w 1249680"/>
                        <a:gd name="connsiteY66" fmla="*/ 825817 h 1411233"/>
                        <a:gd name="connsiteX67" fmla="*/ 122872 w 1249680"/>
                        <a:gd name="connsiteY67" fmla="*/ 819626 h 1411233"/>
                        <a:gd name="connsiteX68" fmla="*/ 125407 w 1249680"/>
                        <a:gd name="connsiteY68" fmla="*/ 799623 h 1411233"/>
                        <a:gd name="connsiteX69" fmla="*/ 78581 w 1249680"/>
                        <a:gd name="connsiteY69" fmla="*/ 799624 h 1411233"/>
                        <a:gd name="connsiteX70" fmla="*/ 82867 w 1249680"/>
                        <a:gd name="connsiteY70" fmla="*/ 761047 h 1411233"/>
                        <a:gd name="connsiteX71" fmla="*/ 142076 w 1249680"/>
                        <a:gd name="connsiteY71" fmla="*/ 742474 h 1411233"/>
                        <a:gd name="connsiteX72" fmla="*/ 130169 w 1249680"/>
                        <a:gd name="connsiteY72" fmla="*/ 716280 h 1411233"/>
                        <a:gd name="connsiteX73" fmla="*/ 48568 w 1249680"/>
                        <a:gd name="connsiteY73" fmla="*/ 756737 h 1411233"/>
                        <a:gd name="connsiteX74" fmla="*/ 29527 w 1249680"/>
                        <a:gd name="connsiteY74" fmla="*/ 718344 h 1411233"/>
                        <a:gd name="connsiteX75" fmla="*/ 104473 w 1249680"/>
                        <a:gd name="connsiteY75" fmla="*/ 693138 h 1411233"/>
                        <a:gd name="connsiteX76" fmla="*/ 77629 w 1249680"/>
                        <a:gd name="connsiteY76" fmla="*/ 617855 h 1411233"/>
                        <a:gd name="connsiteX77" fmla="*/ 39683 w 1249680"/>
                        <a:gd name="connsiteY77" fmla="*/ 611505 h 1411233"/>
                        <a:gd name="connsiteX78" fmla="*/ 0 w 1249680"/>
                        <a:gd name="connsiteY78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13460 w 1249680"/>
                        <a:gd name="connsiteY28" fmla="*/ 845820 h 1411233"/>
                        <a:gd name="connsiteX29" fmla="*/ 1093470 w 1249680"/>
                        <a:gd name="connsiteY29" fmla="*/ 1161574 h 1411233"/>
                        <a:gd name="connsiteX30" fmla="*/ 1010127 w 1249680"/>
                        <a:gd name="connsiteY30" fmla="*/ 1155382 h 1411233"/>
                        <a:gd name="connsiteX31" fmla="*/ 1137439 w 1249680"/>
                        <a:gd name="connsiteY31" fmla="*/ 1211579 h 1411233"/>
                        <a:gd name="connsiteX32" fmla="*/ 1171098 w 1249680"/>
                        <a:gd name="connsiteY32" fmla="*/ 1251586 h 1411233"/>
                        <a:gd name="connsiteX33" fmla="*/ 1113626 w 1249680"/>
                        <a:gd name="connsiteY33" fmla="*/ 1373505 h 1411233"/>
                        <a:gd name="connsiteX34" fmla="*/ 1082516 w 1249680"/>
                        <a:gd name="connsiteY34" fmla="*/ 1361598 h 1411233"/>
                        <a:gd name="connsiteX35" fmla="*/ 1063466 w 1249680"/>
                        <a:gd name="connsiteY35" fmla="*/ 1390650 h 1411233"/>
                        <a:gd name="connsiteX36" fmla="*/ 1044570 w 1249680"/>
                        <a:gd name="connsiteY36" fmla="*/ 1359218 h 1411233"/>
                        <a:gd name="connsiteX37" fmla="*/ 918210 w 1249680"/>
                        <a:gd name="connsiteY37" fmla="*/ 1344930 h 1411233"/>
                        <a:gd name="connsiteX38" fmla="*/ 876097 w 1249680"/>
                        <a:gd name="connsiteY38" fmla="*/ 1307028 h 1411233"/>
                        <a:gd name="connsiteX39" fmla="*/ 821650 w 1249680"/>
                        <a:gd name="connsiteY39" fmla="*/ 1340540 h 1411233"/>
                        <a:gd name="connsiteX40" fmla="*/ 749071 w 1249680"/>
                        <a:gd name="connsiteY40" fmla="*/ 1357779 h 1411233"/>
                        <a:gd name="connsiteX41" fmla="*/ 623341 w 1249680"/>
                        <a:gd name="connsiteY41" fmla="*/ 1411233 h 1411233"/>
                        <a:gd name="connsiteX42" fmla="*/ 596895 w 1249680"/>
                        <a:gd name="connsiteY42" fmla="*/ 1375886 h 1411233"/>
                        <a:gd name="connsiteX43" fmla="*/ 391001 w 1249680"/>
                        <a:gd name="connsiteY43" fmla="*/ 1287303 h 1411233"/>
                        <a:gd name="connsiteX44" fmla="*/ 223038 w 1249680"/>
                        <a:gd name="connsiteY44" fmla="*/ 1230630 h 1411233"/>
                        <a:gd name="connsiteX45" fmla="*/ 127788 w 1249680"/>
                        <a:gd name="connsiteY45" fmla="*/ 1223486 h 1411233"/>
                        <a:gd name="connsiteX46" fmla="*/ 123026 w 1249680"/>
                        <a:gd name="connsiteY46" fmla="*/ 1156811 h 1411233"/>
                        <a:gd name="connsiteX47" fmla="*/ 134932 w 1249680"/>
                        <a:gd name="connsiteY47" fmla="*/ 1171098 h 1411233"/>
                        <a:gd name="connsiteX48" fmla="*/ 143351 w 1249680"/>
                        <a:gd name="connsiteY48" fmla="*/ 1202532 h 1411233"/>
                        <a:gd name="connsiteX49" fmla="*/ 180975 w 1249680"/>
                        <a:gd name="connsiteY49" fmla="*/ 1200626 h 1411233"/>
                        <a:gd name="connsiteX50" fmla="*/ 163354 w 1249680"/>
                        <a:gd name="connsiteY50" fmla="*/ 1141095 h 1411233"/>
                        <a:gd name="connsiteX51" fmla="*/ 234791 w 1249680"/>
                        <a:gd name="connsiteY51" fmla="*/ 1096804 h 1411233"/>
                        <a:gd name="connsiteX52" fmla="*/ 249232 w 1249680"/>
                        <a:gd name="connsiteY52" fmla="*/ 1180623 h 1411233"/>
                        <a:gd name="connsiteX53" fmla="*/ 277807 w 1249680"/>
                        <a:gd name="connsiteY53" fmla="*/ 1190149 h 1411233"/>
                        <a:gd name="connsiteX54" fmla="*/ 292417 w 1249680"/>
                        <a:gd name="connsiteY54" fmla="*/ 1068705 h 1411233"/>
                        <a:gd name="connsiteX55" fmla="*/ 323051 w 1249680"/>
                        <a:gd name="connsiteY55" fmla="*/ 1078230 h 1411233"/>
                        <a:gd name="connsiteX56" fmla="*/ 294476 w 1249680"/>
                        <a:gd name="connsiteY56" fmla="*/ 944880 h 1411233"/>
                        <a:gd name="connsiteX57" fmla="*/ 258758 w 1249680"/>
                        <a:gd name="connsiteY57" fmla="*/ 961549 h 1411233"/>
                        <a:gd name="connsiteX58" fmla="*/ 149220 w 1249680"/>
                        <a:gd name="connsiteY58" fmla="*/ 909162 h 1411233"/>
                        <a:gd name="connsiteX59" fmla="*/ 158745 w 1249680"/>
                        <a:gd name="connsiteY59" fmla="*/ 882967 h 1411233"/>
                        <a:gd name="connsiteX60" fmla="*/ 130765 w 1249680"/>
                        <a:gd name="connsiteY60" fmla="*/ 864017 h 1411233"/>
                        <a:gd name="connsiteX61" fmla="*/ 108738 w 1249680"/>
                        <a:gd name="connsiteY61" fmla="*/ 897255 h 1411233"/>
                        <a:gd name="connsiteX62" fmla="*/ 111120 w 1249680"/>
                        <a:gd name="connsiteY62" fmla="*/ 840105 h 1411233"/>
                        <a:gd name="connsiteX63" fmla="*/ 92070 w 1249680"/>
                        <a:gd name="connsiteY63" fmla="*/ 835343 h 1411233"/>
                        <a:gd name="connsiteX64" fmla="*/ 80163 w 1249680"/>
                        <a:gd name="connsiteY64" fmla="*/ 906780 h 1411233"/>
                        <a:gd name="connsiteX65" fmla="*/ 58732 w 1249680"/>
                        <a:gd name="connsiteY65" fmla="*/ 911543 h 1411233"/>
                        <a:gd name="connsiteX66" fmla="*/ 70639 w 1249680"/>
                        <a:gd name="connsiteY66" fmla="*/ 825817 h 1411233"/>
                        <a:gd name="connsiteX67" fmla="*/ 122872 w 1249680"/>
                        <a:gd name="connsiteY67" fmla="*/ 819626 h 1411233"/>
                        <a:gd name="connsiteX68" fmla="*/ 125407 w 1249680"/>
                        <a:gd name="connsiteY68" fmla="*/ 799623 h 1411233"/>
                        <a:gd name="connsiteX69" fmla="*/ 78581 w 1249680"/>
                        <a:gd name="connsiteY69" fmla="*/ 799624 h 1411233"/>
                        <a:gd name="connsiteX70" fmla="*/ 82867 w 1249680"/>
                        <a:gd name="connsiteY70" fmla="*/ 761047 h 1411233"/>
                        <a:gd name="connsiteX71" fmla="*/ 142076 w 1249680"/>
                        <a:gd name="connsiteY71" fmla="*/ 742474 h 1411233"/>
                        <a:gd name="connsiteX72" fmla="*/ 130169 w 1249680"/>
                        <a:gd name="connsiteY72" fmla="*/ 716280 h 1411233"/>
                        <a:gd name="connsiteX73" fmla="*/ 48568 w 1249680"/>
                        <a:gd name="connsiteY73" fmla="*/ 756737 h 1411233"/>
                        <a:gd name="connsiteX74" fmla="*/ 29527 w 1249680"/>
                        <a:gd name="connsiteY74" fmla="*/ 718344 h 1411233"/>
                        <a:gd name="connsiteX75" fmla="*/ 104473 w 1249680"/>
                        <a:gd name="connsiteY75" fmla="*/ 693138 h 1411233"/>
                        <a:gd name="connsiteX76" fmla="*/ 77629 w 1249680"/>
                        <a:gd name="connsiteY76" fmla="*/ 617855 h 1411233"/>
                        <a:gd name="connsiteX77" fmla="*/ 39683 w 1249680"/>
                        <a:gd name="connsiteY77" fmla="*/ 611505 h 1411233"/>
                        <a:gd name="connsiteX78" fmla="*/ 0 w 1249680"/>
                        <a:gd name="connsiteY78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975360 w 1249680"/>
                        <a:gd name="connsiteY27" fmla="*/ 807720 h 1411233"/>
                        <a:gd name="connsiteX28" fmla="*/ 1092041 w 1249680"/>
                        <a:gd name="connsiteY28" fmla="*/ 1055370 h 1411233"/>
                        <a:gd name="connsiteX29" fmla="*/ 1093470 w 1249680"/>
                        <a:gd name="connsiteY29" fmla="*/ 1161574 h 1411233"/>
                        <a:gd name="connsiteX30" fmla="*/ 1010127 w 1249680"/>
                        <a:gd name="connsiteY30" fmla="*/ 1155382 h 1411233"/>
                        <a:gd name="connsiteX31" fmla="*/ 1137439 w 1249680"/>
                        <a:gd name="connsiteY31" fmla="*/ 1211579 h 1411233"/>
                        <a:gd name="connsiteX32" fmla="*/ 1171098 w 1249680"/>
                        <a:gd name="connsiteY32" fmla="*/ 1251586 h 1411233"/>
                        <a:gd name="connsiteX33" fmla="*/ 1113626 w 1249680"/>
                        <a:gd name="connsiteY33" fmla="*/ 1373505 h 1411233"/>
                        <a:gd name="connsiteX34" fmla="*/ 1082516 w 1249680"/>
                        <a:gd name="connsiteY34" fmla="*/ 1361598 h 1411233"/>
                        <a:gd name="connsiteX35" fmla="*/ 1063466 w 1249680"/>
                        <a:gd name="connsiteY35" fmla="*/ 1390650 h 1411233"/>
                        <a:gd name="connsiteX36" fmla="*/ 1044570 w 1249680"/>
                        <a:gd name="connsiteY36" fmla="*/ 1359218 h 1411233"/>
                        <a:gd name="connsiteX37" fmla="*/ 918210 w 1249680"/>
                        <a:gd name="connsiteY37" fmla="*/ 1344930 h 1411233"/>
                        <a:gd name="connsiteX38" fmla="*/ 876097 w 1249680"/>
                        <a:gd name="connsiteY38" fmla="*/ 1307028 h 1411233"/>
                        <a:gd name="connsiteX39" fmla="*/ 821650 w 1249680"/>
                        <a:gd name="connsiteY39" fmla="*/ 1340540 h 1411233"/>
                        <a:gd name="connsiteX40" fmla="*/ 749071 w 1249680"/>
                        <a:gd name="connsiteY40" fmla="*/ 1357779 h 1411233"/>
                        <a:gd name="connsiteX41" fmla="*/ 623341 w 1249680"/>
                        <a:gd name="connsiteY41" fmla="*/ 1411233 h 1411233"/>
                        <a:gd name="connsiteX42" fmla="*/ 596895 w 1249680"/>
                        <a:gd name="connsiteY42" fmla="*/ 1375886 h 1411233"/>
                        <a:gd name="connsiteX43" fmla="*/ 391001 w 1249680"/>
                        <a:gd name="connsiteY43" fmla="*/ 1287303 h 1411233"/>
                        <a:gd name="connsiteX44" fmla="*/ 223038 w 1249680"/>
                        <a:gd name="connsiteY44" fmla="*/ 1230630 h 1411233"/>
                        <a:gd name="connsiteX45" fmla="*/ 127788 w 1249680"/>
                        <a:gd name="connsiteY45" fmla="*/ 1223486 h 1411233"/>
                        <a:gd name="connsiteX46" fmla="*/ 123026 w 1249680"/>
                        <a:gd name="connsiteY46" fmla="*/ 1156811 h 1411233"/>
                        <a:gd name="connsiteX47" fmla="*/ 134932 w 1249680"/>
                        <a:gd name="connsiteY47" fmla="*/ 1171098 h 1411233"/>
                        <a:gd name="connsiteX48" fmla="*/ 143351 w 1249680"/>
                        <a:gd name="connsiteY48" fmla="*/ 1202532 h 1411233"/>
                        <a:gd name="connsiteX49" fmla="*/ 180975 w 1249680"/>
                        <a:gd name="connsiteY49" fmla="*/ 1200626 h 1411233"/>
                        <a:gd name="connsiteX50" fmla="*/ 163354 w 1249680"/>
                        <a:gd name="connsiteY50" fmla="*/ 1141095 h 1411233"/>
                        <a:gd name="connsiteX51" fmla="*/ 234791 w 1249680"/>
                        <a:gd name="connsiteY51" fmla="*/ 1096804 h 1411233"/>
                        <a:gd name="connsiteX52" fmla="*/ 249232 w 1249680"/>
                        <a:gd name="connsiteY52" fmla="*/ 1180623 h 1411233"/>
                        <a:gd name="connsiteX53" fmla="*/ 277807 w 1249680"/>
                        <a:gd name="connsiteY53" fmla="*/ 1190149 h 1411233"/>
                        <a:gd name="connsiteX54" fmla="*/ 292417 w 1249680"/>
                        <a:gd name="connsiteY54" fmla="*/ 1068705 h 1411233"/>
                        <a:gd name="connsiteX55" fmla="*/ 323051 w 1249680"/>
                        <a:gd name="connsiteY55" fmla="*/ 1078230 h 1411233"/>
                        <a:gd name="connsiteX56" fmla="*/ 294476 w 1249680"/>
                        <a:gd name="connsiteY56" fmla="*/ 944880 h 1411233"/>
                        <a:gd name="connsiteX57" fmla="*/ 258758 w 1249680"/>
                        <a:gd name="connsiteY57" fmla="*/ 961549 h 1411233"/>
                        <a:gd name="connsiteX58" fmla="*/ 149220 w 1249680"/>
                        <a:gd name="connsiteY58" fmla="*/ 909162 h 1411233"/>
                        <a:gd name="connsiteX59" fmla="*/ 158745 w 1249680"/>
                        <a:gd name="connsiteY59" fmla="*/ 882967 h 1411233"/>
                        <a:gd name="connsiteX60" fmla="*/ 130765 w 1249680"/>
                        <a:gd name="connsiteY60" fmla="*/ 864017 h 1411233"/>
                        <a:gd name="connsiteX61" fmla="*/ 108738 w 1249680"/>
                        <a:gd name="connsiteY61" fmla="*/ 897255 h 1411233"/>
                        <a:gd name="connsiteX62" fmla="*/ 111120 w 1249680"/>
                        <a:gd name="connsiteY62" fmla="*/ 840105 h 1411233"/>
                        <a:gd name="connsiteX63" fmla="*/ 92070 w 1249680"/>
                        <a:gd name="connsiteY63" fmla="*/ 835343 h 1411233"/>
                        <a:gd name="connsiteX64" fmla="*/ 80163 w 1249680"/>
                        <a:gd name="connsiteY64" fmla="*/ 906780 h 1411233"/>
                        <a:gd name="connsiteX65" fmla="*/ 58732 w 1249680"/>
                        <a:gd name="connsiteY65" fmla="*/ 911543 h 1411233"/>
                        <a:gd name="connsiteX66" fmla="*/ 70639 w 1249680"/>
                        <a:gd name="connsiteY66" fmla="*/ 825817 h 1411233"/>
                        <a:gd name="connsiteX67" fmla="*/ 122872 w 1249680"/>
                        <a:gd name="connsiteY67" fmla="*/ 819626 h 1411233"/>
                        <a:gd name="connsiteX68" fmla="*/ 125407 w 1249680"/>
                        <a:gd name="connsiteY68" fmla="*/ 799623 h 1411233"/>
                        <a:gd name="connsiteX69" fmla="*/ 78581 w 1249680"/>
                        <a:gd name="connsiteY69" fmla="*/ 799624 h 1411233"/>
                        <a:gd name="connsiteX70" fmla="*/ 82867 w 1249680"/>
                        <a:gd name="connsiteY70" fmla="*/ 761047 h 1411233"/>
                        <a:gd name="connsiteX71" fmla="*/ 142076 w 1249680"/>
                        <a:gd name="connsiteY71" fmla="*/ 742474 h 1411233"/>
                        <a:gd name="connsiteX72" fmla="*/ 130169 w 1249680"/>
                        <a:gd name="connsiteY72" fmla="*/ 716280 h 1411233"/>
                        <a:gd name="connsiteX73" fmla="*/ 48568 w 1249680"/>
                        <a:gd name="connsiteY73" fmla="*/ 756737 h 1411233"/>
                        <a:gd name="connsiteX74" fmla="*/ 29527 w 1249680"/>
                        <a:gd name="connsiteY74" fmla="*/ 718344 h 1411233"/>
                        <a:gd name="connsiteX75" fmla="*/ 104473 w 1249680"/>
                        <a:gd name="connsiteY75" fmla="*/ 693138 h 1411233"/>
                        <a:gd name="connsiteX76" fmla="*/ 77629 w 1249680"/>
                        <a:gd name="connsiteY76" fmla="*/ 617855 h 1411233"/>
                        <a:gd name="connsiteX77" fmla="*/ 39683 w 1249680"/>
                        <a:gd name="connsiteY77" fmla="*/ 611505 h 1411233"/>
                        <a:gd name="connsiteX78" fmla="*/ 0 w 1249680"/>
                        <a:gd name="connsiteY78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5840 w 1249680"/>
                        <a:gd name="connsiteY26" fmla="*/ 769620 h 1411233"/>
                        <a:gd name="connsiteX27" fmla="*/ 1049179 w 1249680"/>
                        <a:gd name="connsiteY27" fmla="*/ 1024414 h 1411233"/>
                        <a:gd name="connsiteX28" fmla="*/ 1092041 w 1249680"/>
                        <a:gd name="connsiteY28" fmla="*/ 1055370 h 1411233"/>
                        <a:gd name="connsiteX29" fmla="*/ 1093470 w 1249680"/>
                        <a:gd name="connsiteY29" fmla="*/ 1161574 h 1411233"/>
                        <a:gd name="connsiteX30" fmla="*/ 1010127 w 1249680"/>
                        <a:gd name="connsiteY30" fmla="*/ 1155382 h 1411233"/>
                        <a:gd name="connsiteX31" fmla="*/ 1137439 w 1249680"/>
                        <a:gd name="connsiteY31" fmla="*/ 1211579 h 1411233"/>
                        <a:gd name="connsiteX32" fmla="*/ 1171098 w 1249680"/>
                        <a:gd name="connsiteY32" fmla="*/ 1251586 h 1411233"/>
                        <a:gd name="connsiteX33" fmla="*/ 1113626 w 1249680"/>
                        <a:gd name="connsiteY33" fmla="*/ 1373505 h 1411233"/>
                        <a:gd name="connsiteX34" fmla="*/ 1082516 w 1249680"/>
                        <a:gd name="connsiteY34" fmla="*/ 1361598 h 1411233"/>
                        <a:gd name="connsiteX35" fmla="*/ 1063466 w 1249680"/>
                        <a:gd name="connsiteY35" fmla="*/ 1390650 h 1411233"/>
                        <a:gd name="connsiteX36" fmla="*/ 1044570 w 1249680"/>
                        <a:gd name="connsiteY36" fmla="*/ 1359218 h 1411233"/>
                        <a:gd name="connsiteX37" fmla="*/ 918210 w 1249680"/>
                        <a:gd name="connsiteY37" fmla="*/ 1344930 h 1411233"/>
                        <a:gd name="connsiteX38" fmla="*/ 876097 w 1249680"/>
                        <a:gd name="connsiteY38" fmla="*/ 1307028 h 1411233"/>
                        <a:gd name="connsiteX39" fmla="*/ 821650 w 1249680"/>
                        <a:gd name="connsiteY39" fmla="*/ 1340540 h 1411233"/>
                        <a:gd name="connsiteX40" fmla="*/ 749071 w 1249680"/>
                        <a:gd name="connsiteY40" fmla="*/ 1357779 h 1411233"/>
                        <a:gd name="connsiteX41" fmla="*/ 623341 w 1249680"/>
                        <a:gd name="connsiteY41" fmla="*/ 1411233 h 1411233"/>
                        <a:gd name="connsiteX42" fmla="*/ 596895 w 1249680"/>
                        <a:gd name="connsiteY42" fmla="*/ 1375886 h 1411233"/>
                        <a:gd name="connsiteX43" fmla="*/ 391001 w 1249680"/>
                        <a:gd name="connsiteY43" fmla="*/ 1287303 h 1411233"/>
                        <a:gd name="connsiteX44" fmla="*/ 223038 w 1249680"/>
                        <a:gd name="connsiteY44" fmla="*/ 1230630 h 1411233"/>
                        <a:gd name="connsiteX45" fmla="*/ 127788 w 1249680"/>
                        <a:gd name="connsiteY45" fmla="*/ 1223486 h 1411233"/>
                        <a:gd name="connsiteX46" fmla="*/ 123026 w 1249680"/>
                        <a:gd name="connsiteY46" fmla="*/ 1156811 h 1411233"/>
                        <a:gd name="connsiteX47" fmla="*/ 134932 w 1249680"/>
                        <a:gd name="connsiteY47" fmla="*/ 1171098 h 1411233"/>
                        <a:gd name="connsiteX48" fmla="*/ 143351 w 1249680"/>
                        <a:gd name="connsiteY48" fmla="*/ 1202532 h 1411233"/>
                        <a:gd name="connsiteX49" fmla="*/ 180975 w 1249680"/>
                        <a:gd name="connsiteY49" fmla="*/ 1200626 h 1411233"/>
                        <a:gd name="connsiteX50" fmla="*/ 163354 w 1249680"/>
                        <a:gd name="connsiteY50" fmla="*/ 1141095 h 1411233"/>
                        <a:gd name="connsiteX51" fmla="*/ 234791 w 1249680"/>
                        <a:gd name="connsiteY51" fmla="*/ 1096804 h 1411233"/>
                        <a:gd name="connsiteX52" fmla="*/ 249232 w 1249680"/>
                        <a:gd name="connsiteY52" fmla="*/ 1180623 h 1411233"/>
                        <a:gd name="connsiteX53" fmla="*/ 277807 w 1249680"/>
                        <a:gd name="connsiteY53" fmla="*/ 1190149 h 1411233"/>
                        <a:gd name="connsiteX54" fmla="*/ 292417 w 1249680"/>
                        <a:gd name="connsiteY54" fmla="*/ 1068705 h 1411233"/>
                        <a:gd name="connsiteX55" fmla="*/ 323051 w 1249680"/>
                        <a:gd name="connsiteY55" fmla="*/ 1078230 h 1411233"/>
                        <a:gd name="connsiteX56" fmla="*/ 294476 w 1249680"/>
                        <a:gd name="connsiteY56" fmla="*/ 944880 h 1411233"/>
                        <a:gd name="connsiteX57" fmla="*/ 258758 w 1249680"/>
                        <a:gd name="connsiteY57" fmla="*/ 961549 h 1411233"/>
                        <a:gd name="connsiteX58" fmla="*/ 149220 w 1249680"/>
                        <a:gd name="connsiteY58" fmla="*/ 909162 h 1411233"/>
                        <a:gd name="connsiteX59" fmla="*/ 158745 w 1249680"/>
                        <a:gd name="connsiteY59" fmla="*/ 882967 h 1411233"/>
                        <a:gd name="connsiteX60" fmla="*/ 130765 w 1249680"/>
                        <a:gd name="connsiteY60" fmla="*/ 864017 h 1411233"/>
                        <a:gd name="connsiteX61" fmla="*/ 108738 w 1249680"/>
                        <a:gd name="connsiteY61" fmla="*/ 897255 h 1411233"/>
                        <a:gd name="connsiteX62" fmla="*/ 111120 w 1249680"/>
                        <a:gd name="connsiteY62" fmla="*/ 840105 h 1411233"/>
                        <a:gd name="connsiteX63" fmla="*/ 92070 w 1249680"/>
                        <a:gd name="connsiteY63" fmla="*/ 835343 h 1411233"/>
                        <a:gd name="connsiteX64" fmla="*/ 80163 w 1249680"/>
                        <a:gd name="connsiteY64" fmla="*/ 906780 h 1411233"/>
                        <a:gd name="connsiteX65" fmla="*/ 58732 w 1249680"/>
                        <a:gd name="connsiteY65" fmla="*/ 911543 h 1411233"/>
                        <a:gd name="connsiteX66" fmla="*/ 70639 w 1249680"/>
                        <a:gd name="connsiteY66" fmla="*/ 825817 h 1411233"/>
                        <a:gd name="connsiteX67" fmla="*/ 122872 w 1249680"/>
                        <a:gd name="connsiteY67" fmla="*/ 819626 h 1411233"/>
                        <a:gd name="connsiteX68" fmla="*/ 125407 w 1249680"/>
                        <a:gd name="connsiteY68" fmla="*/ 799623 h 1411233"/>
                        <a:gd name="connsiteX69" fmla="*/ 78581 w 1249680"/>
                        <a:gd name="connsiteY69" fmla="*/ 799624 h 1411233"/>
                        <a:gd name="connsiteX70" fmla="*/ 82867 w 1249680"/>
                        <a:gd name="connsiteY70" fmla="*/ 761047 h 1411233"/>
                        <a:gd name="connsiteX71" fmla="*/ 142076 w 1249680"/>
                        <a:gd name="connsiteY71" fmla="*/ 742474 h 1411233"/>
                        <a:gd name="connsiteX72" fmla="*/ 130169 w 1249680"/>
                        <a:gd name="connsiteY72" fmla="*/ 716280 h 1411233"/>
                        <a:gd name="connsiteX73" fmla="*/ 48568 w 1249680"/>
                        <a:gd name="connsiteY73" fmla="*/ 756737 h 1411233"/>
                        <a:gd name="connsiteX74" fmla="*/ 29527 w 1249680"/>
                        <a:gd name="connsiteY74" fmla="*/ 718344 h 1411233"/>
                        <a:gd name="connsiteX75" fmla="*/ 104473 w 1249680"/>
                        <a:gd name="connsiteY75" fmla="*/ 693138 h 1411233"/>
                        <a:gd name="connsiteX76" fmla="*/ 77629 w 1249680"/>
                        <a:gd name="connsiteY76" fmla="*/ 617855 h 1411233"/>
                        <a:gd name="connsiteX77" fmla="*/ 39683 w 1249680"/>
                        <a:gd name="connsiteY77" fmla="*/ 611505 h 1411233"/>
                        <a:gd name="connsiteX78" fmla="*/ 0 w 1249680"/>
                        <a:gd name="connsiteY78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993933 w 1249680"/>
                        <a:gd name="connsiteY26" fmla="*/ 891063 h 1411233"/>
                        <a:gd name="connsiteX27" fmla="*/ 1049179 w 1249680"/>
                        <a:gd name="connsiteY27" fmla="*/ 1024414 h 1411233"/>
                        <a:gd name="connsiteX28" fmla="*/ 1092041 w 1249680"/>
                        <a:gd name="connsiteY28" fmla="*/ 1055370 h 1411233"/>
                        <a:gd name="connsiteX29" fmla="*/ 1093470 w 1249680"/>
                        <a:gd name="connsiteY29" fmla="*/ 1161574 h 1411233"/>
                        <a:gd name="connsiteX30" fmla="*/ 1010127 w 1249680"/>
                        <a:gd name="connsiteY30" fmla="*/ 1155382 h 1411233"/>
                        <a:gd name="connsiteX31" fmla="*/ 1137439 w 1249680"/>
                        <a:gd name="connsiteY31" fmla="*/ 1211579 h 1411233"/>
                        <a:gd name="connsiteX32" fmla="*/ 1171098 w 1249680"/>
                        <a:gd name="connsiteY32" fmla="*/ 1251586 h 1411233"/>
                        <a:gd name="connsiteX33" fmla="*/ 1113626 w 1249680"/>
                        <a:gd name="connsiteY33" fmla="*/ 1373505 h 1411233"/>
                        <a:gd name="connsiteX34" fmla="*/ 1082516 w 1249680"/>
                        <a:gd name="connsiteY34" fmla="*/ 1361598 h 1411233"/>
                        <a:gd name="connsiteX35" fmla="*/ 1063466 w 1249680"/>
                        <a:gd name="connsiteY35" fmla="*/ 1390650 h 1411233"/>
                        <a:gd name="connsiteX36" fmla="*/ 1044570 w 1249680"/>
                        <a:gd name="connsiteY36" fmla="*/ 1359218 h 1411233"/>
                        <a:gd name="connsiteX37" fmla="*/ 918210 w 1249680"/>
                        <a:gd name="connsiteY37" fmla="*/ 1344930 h 1411233"/>
                        <a:gd name="connsiteX38" fmla="*/ 876097 w 1249680"/>
                        <a:gd name="connsiteY38" fmla="*/ 1307028 h 1411233"/>
                        <a:gd name="connsiteX39" fmla="*/ 821650 w 1249680"/>
                        <a:gd name="connsiteY39" fmla="*/ 1340540 h 1411233"/>
                        <a:gd name="connsiteX40" fmla="*/ 749071 w 1249680"/>
                        <a:gd name="connsiteY40" fmla="*/ 1357779 h 1411233"/>
                        <a:gd name="connsiteX41" fmla="*/ 623341 w 1249680"/>
                        <a:gd name="connsiteY41" fmla="*/ 1411233 h 1411233"/>
                        <a:gd name="connsiteX42" fmla="*/ 596895 w 1249680"/>
                        <a:gd name="connsiteY42" fmla="*/ 1375886 h 1411233"/>
                        <a:gd name="connsiteX43" fmla="*/ 391001 w 1249680"/>
                        <a:gd name="connsiteY43" fmla="*/ 1287303 h 1411233"/>
                        <a:gd name="connsiteX44" fmla="*/ 223038 w 1249680"/>
                        <a:gd name="connsiteY44" fmla="*/ 1230630 h 1411233"/>
                        <a:gd name="connsiteX45" fmla="*/ 127788 w 1249680"/>
                        <a:gd name="connsiteY45" fmla="*/ 1223486 h 1411233"/>
                        <a:gd name="connsiteX46" fmla="*/ 123026 w 1249680"/>
                        <a:gd name="connsiteY46" fmla="*/ 1156811 h 1411233"/>
                        <a:gd name="connsiteX47" fmla="*/ 134932 w 1249680"/>
                        <a:gd name="connsiteY47" fmla="*/ 1171098 h 1411233"/>
                        <a:gd name="connsiteX48" fmla="*/ 143351 w 1249680"/>
                        <a:gd name="connsiteY48" fmla="*/ 1202532 h 1411233"/>
                        <a:gd name="connsiteX49" fmla="*/ 180975 w 1249680"/>
                        <a:gd name="connsiteY49" fmla="*/ 1200626 h 1411233"/>
                        <a:gd name="connsiteX50" fmla="*/ 163354 w 1249680"/>
                        <a:gd name="connsiteY50" fmla="*/ 1141095 h 1411233"/>
                        <a:gd name="connsiteX51" fmla="*/ 234791 w 1249680"/>
                        <a:gd name="connsiteY51" fmla="*/ 1096804 h 1411233"/>
                        <a:gd name="connsiteX52" fmla="*/ 249232 w 1249680"/>
                        <a:gd name="connsiteY52" fmla="*/ 1180623 h 1411233"/>
                        <a:gd name="connsiteX53" fmla="*/ 277807 w 1249680"/>
                        <a:gd name="connsiteY53" fmla="*/ 1190149 h 1411233"/>
                        <a:gd name="connsiteX54" fmla="*/ 292417 w 1249680"/>
                        <a:gd name="connsiteY54" fmla="*/ 1068705 h 1411233"/>
                        <a:gd name="connsiteX55" fmla="*/ 323051 w 1249680"/>
                        <a:gd name="connsiteY55" fmla="*/ 1078230 h 1411233"/>
                        <a:gd name="connsiteX56" fmla="*/ 294476 w 1249680"/>
                        <a:gd name="connsiteY56" fmla="*/ 944880 h 1411233"/>
                        <a:gd name="connsiteX57" fmla="*/ 258758 w 1249680"/>
                        <a:gd name="connsiteY57" fmla="*/ 961549 h 1411233"/>
                        <a:gd name="connsiteX58" fmla="*/ 149220 w 1249680"/>
                        <a:gd name="connsiteY58" fmla="*/ 909162 h 1411233"/>
                        <a:gd name="connsiteX59" fmla="*/ 158745 w 1249680"/>
                        <a:gd name="connsiteY59" fmla="*/ 882967 h 1411233"/>
                        <a:gd name="connsiteX60" fmla="*/ 130765 w 1249680"/>
                        <a:gd name="connsiteY60" fmla="*/ 864017 h 1411233"/>
                        <a:gd name="connsiteX61" fmla="*/ 108738 w 1249680"/>
                        <a:gd name="connsiteY61" fmla="*/ 897255 h 1411233"/>
                        <a:gd name="connsiteX62" fmla="*/ 111120 w 1249680"/>
                        <a:gd name="connsiteY62" fmla="*/ 840105 h 1411233"/>
                        <a:gd name="connsiteX63" fmla="*/ 92070 w 1249680"/>
                        <a:gd name="connsiteY63" fmla="*/ 835343 h 1411233"/>
                        <a:gd name="connsiteX64" fmla="*/ 80163 w 1249680"/>
                        <a:gd name="connsiteY64" fmla="*/ 906780 h 1411233"/>
                        <a:gd name="connsiteX65" fmla="*/ 58732 w 1249680"/>
                        <a:gd name="connsiteY65" fmla="*/ 911543 h 1411233"/>
                        <a:gd name="connsiteX66" fmla="*/ 70639 w 1249680"/>
                        <a:gd name="connsiteY66" fmla="*/ 825817 h 1411233"/>
                        <a:gd name="connsiteX67" fmla="*/ 122872 w 1249680"/>
                        <a:gd name="connsiteY67" fmla="*/ 819626 h 1411233"/>
                        <a:gd name="connsiteX68" fmla="*/ 125407 w 1249680"/>
                        <a:gd name="connsiteY68" fmla="*/ 799623 h 1411233"/>
                        <a:gd name="connsiteX69" fmla="*/ 78581 w 1249680"/>
                        <a:gd name="connsiteY69" fmla="*/ 799624 h 1411233"/>
                        <a:gd name="connsiteX70" fmla="*/ 82867 w 1249680"/>
                        <a:gd name="connsiteY70" fmla="*/ 761047 h 1411233"/>
                        <a:gd name="connsiteX71" fmla="*/ 142076 w 1249680"/>
                        <a:gd name="connsiteY71" fmla="*/ 742474 h 1411233"/>
                        <a:gd name="connsiteX72" fmla="*/ 130169 w 1249680"/>
                        <a:gd name="connsiteY72" fmla="*/ 716280 h 1411233"/>
                        <a:gd name="connsiteX73" fmla="*/ 48568 w 1249680"/>
                        <a:gd name="connsiteY73" fmla="*/ 756737 h 1411233"/>
                        <a:gd name="connsiteX74" fmla="*/ 29527 w 1249680"/>
                        <a:gd name="connsiteY74" fmla="*/ 718344 h 1411233"/>
                        <a:gd name="connsiteX75" fmla="*/ 104473 w 1249680"/>
                        <a:gd name="connsiteY75" fmla="*/ 693138 h 1411233"/>
                        <a:gd name="connsiteX76" fmla="*/ 77629 w 1249680"/>
                        <a:gd name="connsiteY76" fmla="*/ 617855 h 1411233"/>
                        <a:gd name="connsiteX77" fmla="*/ 39683 w 1249680"/>
                        <a:gd name="connsiteY77" fmla="*/ 611505 h 1411233"/>
                        <a:gd name="connsiteX78" fmla="*/ 0 w 1249680"/>
                        <a:gd name="connsiteY78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3460 w 1249680"/>
                        <a:gd name="connsiteY25" fmla="*/ 723900 h 1411233"/>
                        <a:gd name="connsiteX26" fmla="*/ 1008851 w 1249680"/>
                        <a:gd name="connsiteY26" fmla="*/ 771049 h 1411233"/>
                        <a:gd name="connsiteX27" fmla="*/ 993933 w 1249680"/>
                        <a:gd name="connsiteY27" fmla="*/ 891063 h 1411233"/>
                        <a:gd name="connsiteX28" fmla="*/ 1049179 w 1249680"/>
                        <a:gd name="connsiteY28" fmla="*/ 1024414 h 1411233"/>
                        <a:gd name="connsiteX29" fmla="*/ 1092041 w 1249680"/>
                        <a:gd name="connsiteY29" fmla="*/ 1055370 h 1411233"/>
                        <a:gd name="connsiteX30" fmla="*/ 1093470 w 1249680"/>
                        <a:gd name="connsiteY30" fmla="*/ 1161574 h 1411233"/>
                        <a:gd name="connsiteX31" fmla="*/ 1010127 w 1249680"/>
                        <a:gd name="connsiteY31" fmla="*/ 1155382 h 1411233"/>
                        <a:gd name="connsiteX32" fmla="*/ 1137439 w 1249680"/>
                        <a:gd name="connsiteY32" fmla="*/ 1211579 h 1411233"/>
                        <a:gd name="connsiteX33" fmla="*/ 1171098 w 1249680"/>
                        <a:gd name="connsiteY33" fmla="*/ 1251586 h 1411233"/>
                        <a:gd name="connsiteX34" fmla="*/ 1113626 w 1249680"/>
                        <a:gd name="connsiteY34" fmla="*/ 1373505 h 1411233"/>
                        <a:gd name="connsiteX35" fmla="*/ 1082516 w 1249680"/>
                        <a:gd name="connsiteY35" fmla="*/ 1361598 h 1411233"/>
                        <a:gd name="connsiteX36" fmla="*/ 1063466 w 1249680"/>
                        <a:gd name="connsiteY36" fmla="*/ 1390650 h 1411233"/>
                        <a:gd name="connsiteX37" fmla="*/ 1044570 w 1249680"/>
                        <a:gd name="connsiteY37" fmla="*/ 1359218 h 1411233"/>
                        <a:gd name="connsiteX38" fmla="*/ 918210 w 1249680"/>
                        <a:gd name="connsiteY38" fmla="*/ 1344930 h 1411233"/>
                        <a:gd name="connsiteX39" fmla="*/ 876097 w 1249680"/>
                        <a:gd name="connsiteY39" fmla="*/ 1307028 h 1411233"/>
                        <a:gd name="connsiteX40" fmla="*/ 821650 w 1249680"/>
                        <a:gd name="connsiteY40" fmla="*/ 1340540 h 1411233"/>
                        <a:gd name="connsiteX41" fmla="*/ 749071 w 1249680"/>
                        <a:gd name="connsiteY41" fmla="*/ 1357779 h 1411233"/>
                        <a:gd name="connsiteX42" fmla="*/ 623341 w 1249680"/>
                        <a:gd name="connsiteY42" fmla="*/ 1411233 h 1411233"/>
                        <a:gd name="connsiteX43" fmla="*/ 596895 w 1249680"/>
                        <a:gd name="connsiteY43" fmla="*/ 1375886 h 1411233"/>
                        <a:gd name="connsiteX44" fmla="*/ 391001 w 1249680"/>
                        <a:gd name="connsiteY44" fmla="*/ 1287303 h 1411233"/>
                        <a:gd name="connsiteX45" fmla="*/ 223038 w 1249680"/>
                        <a:gd name="connsiteY45" fmla="*/ 1230630 h 1411233"/>
                        <a:gd name="connsiteX46" fmla="*/ 127788 w 1249680"/>
                        <a:gd name="connsiteY46" fmla="*/ 1223486 h 1411233"/>
                        <a:gd name="connsiteX47" fmla="*/ 123026 w 1249680"/>
                        <a:gd name="connsiteY47" fmla="*/ 1156811 h 1411233"/>
                        <a:gd name="connsiteX48" fmla="*/ 134932 w 1249680"/>
                        <a:gd name="connsiteY48" fmla="*/ 1171098 h 1411233"/>
                        <a:gd name="connsiteX49" fmla="*/ 143351 w 1249680"/>
                        <a:gd name="connsiteY49" fmla="*/ 1202532 h 1411233"/>
                        <a:gd name="connsiteX50" fmla="*/ 180975 w 1249680"/>
                        <a:gd name="connsiteY50" fmla="*/ 1200626 h 1411233"/>
                        <a:gd name="connsiteX51" fmla="*/ 163354 w 1249680"/>
                        <a:gd name="connsiteY51" fmla="*/ 1141095 h 1411233"/>
                        <a:gd name="connsiteX52" fmla="*/ 234791 w 1249680"/>
                        <a:gd name="connsiteY52" fmla="*/ 1096804 h 1411233"/>
                        <a:gd name="connsiteX53" fmla="*/ 249232 w 1249680"/>
                        <a:gd name="connsiteY53" fmla="*/ 1180623 h 1411233"/>
                        <a:gd name="connsiteX54" fmla="*/ 277807 w 1249680"/>
                        <a:gd name="connsiteY54" fmla="*/ 1190149 h 1411233"/>
                        <a:gd name="connsiteX55" fmla="*/ 292417 w 1249680"/>
                        <a:gd name="connsiteY55" fmla="*/ 1068705 h 1411233"/>
                        <a:gd name="connsiteX56" fmla="*/ 323051 w 1249680"/>
                        <a:gd name="connsiteY56" fmla="*/ 1078230 h 1411233"/>
                        <a:gd name="connsiteX57" fmla="*/ 294476 w 1249680"/>
                        <a:gd name="connsiteY57" fmla="*/ 944880 h 1411233"/>
                        <a:gd name="connsiteX58" fmla="*/ 258758 w 1249680"/>
                        <a:gd name="connsiteY58" fmla="*/ 961549 h 1411233"/>
                        <a:gd name="connsiteX59" fmla="*/ 149220 w 1249680"/>
                        <a:gd name="connsiteY59" fmla="*/ 909162 h 1411233"/>
                        <a:gd name="connsiteX60" fmla="*/ 158745 w 1249680"/>
                        <a:gd name="connsiteY60" fmla="*/ 882967 h 1411233"/>
                        <a:gd name="connsiteX61" fmla="*/ 130765 w 1249680"/>
                        <a:gd name="connsiteY61" fmla="*/ 864017 h 1411233"/>
                        <a:gd name="connsiteX62" fmla="*/ 108738 w 1249680"/>
                        <a:gd name="connsiteY62" fmla="*/ 897255 h 1411233"/>
                        <a:gd name="connsiteX63" fmla="*/ 111120 w 1249680"/>
                        <a:gd name="connsiteY63" fmla="*/ 840105 h 1411233"/>
                        <a:gd name="connsiteX64" fmla="*/ 92070 w 1249680"/>
                        <a:gd name="connsiteY64" fmla="*/ 835343 h 1411233"/>
                        <a:gd name="connsiteX65" fmla="*/ 80163 w 1249680"/>
                        <a:gd name="connsiteY65" fmla="*/ 906780 h 1411233"/>
                        <a:gd name="connsiteX66" fmla="*/ 58732 w 1249680"/>
                        <a:gd name="connsiteY66" fmla="*/ 911543 h 1411233"/>
                        <a:gd name="connsiteX67" fmla="*/ 70639 w 1249680"/>
                        <a:gd name="connsiteY67" fmla="*/ 825817 h 1411233"/>
                        <a:gd name="connsiteX68" fmla="*/ 122872 w 1249680"/>
                        <a:gd name="connsiteY68" fmla="*/ 819626 h 1411233"/>
                        <a:gd name="connsiteX69" fmla="*/ 125407 w 1249680"/>
                        <a:gd name="connsiteY69" fmla="*/ 799623 h 1411233"/>
                        <a:gd name="connsiteX70" fmla="*/ 78581 w 1249680"/>
                        <a:gd name="connsiteY70" fmla="*/ 799624 h 1411233"/>
                        <a:gd name="connsiteX71" fmla="*/ 82867 w 1249680"/>
                        <a:gd name="connsiteY71" fmla="*/ 761047 h 1411233"/>
                        <a:gd name="connsiteX72" fmla="*/ 142076 w 1249680"/>
                        <a:gd name="connsiteY72" fmla="*/ 742474 h 1411233"/>
                        <a:gd name="connsiteX73" fmla="*/ 130169 w 1249680"/>
                        <a:gd name="connsiteY73" fmla="*/ 716280 h 1411233"/>
                        <a:gd name="connsiteX74" fmla="*/ 48568 w 1249680"/>
                        <a:gd name="connsiteY74" fmla="*/ 756737 h 1411233"/>
                        <a:gd name="connsiteX75" fmla="*/ 29527 w 1249680"/>
                        <a:gd name="connsiteY75" fmla="*/ 718344 h 1411233"/>
                        <a:gd name="connsiteX76" fmla="*/ 104473 w 1249680"/>
                        <a:gd name="connsiteY76" fmla="*/ 693138 h 1411233"/>
                        <a:gd name="connsiteX77" fmla="*/ 77629 w 1249680"/>
                        <a:gd name="connsiteY77" fmla="*/ 617855 h 1411233"/>
                        <a:gd name="connsiteX78" fmla="*/ 39683 w 1249680"/>
                        <a:gd name="connsiteY78" fmla="*/ 611505 h 1411233"/>
                        <a:gd name="connsiteX79" fmla="*/ 0 w 1249680"/>
                        <a:gd name="connsiteY79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8376 w 1249680"/>
                        <a:gd name="connsiteY25" fmla="*/ 675799 h 1411233"/>
                        <a:gd name="connsiteX26" fmla="*/ 1013460 w 1249680"/>
                        <a:gd name="connsiteY26" fmla="*/ 723900 h 1411233"/>
                        <a:gd name="connsiteX27" fmla="*/ 1008851 w 1249680"/>
                        <a:gd name="connsiteY27" fmla="*/ 771049 h 1411233"/>
                        <a:gd name="connsiteX28" fmla="*/ 993933 w 1249680"/>
                        <a:gd name="connsiteY28" fmla="*/ 891063 h 1411233"/>
                        <a:gd name="connsiteX29" fmla="*/ 1049179 w 1249680"/>
                        <a:gd name="connsiteY29" fmla="*/ 1024414 h 1411233"/>
                        <a:gd name="connsiteX30" fmla="*/ 1092041 w 1249680"/>
                        <a:gd name="connsiteY30" fmla="*/ 1055370 h 1411233"/>
                        <a:gd name="connsiteX31" fmla="*/ 1093470 w 1249680"/>
                        <a:gd name="connsiteY31" fmla="*/ 1161574 h 1411233"/>
                        <a:gd name="connsiteX32" fmla="*/ 1010127 w 1249680"/>
                        <a:gd name="connsiteY32" fmla="*/ 1155382 h 1411233"/>
                        <a:gd name="connsiteX33" fmla="*/ 1137439 w 1249680"/>
                        <a:gd name="connsiteY33" fmla="*/ 1211579 h 1411233"/>
                        <a:gd name="connsiteX34" fmla="*/ 1171098 w 1249680"/>
                        <a:gd name="connsiteY34" fmla="*/ 1251586 h 1411233"/>
                        <a:gd name="connsiteX35" fmla="*/ 1113626 w 1249680"/>
                        <a:gd name="connsiteY35" fmla="*/ 1373505 h 1411233"/>
                        <a:gd name="connsiteX36" fmla="*/ 1082516 w 1249680"/>
                        <a:gd name="connsiteY36" fmla="*/ 1361598 h 1411233"/>
                        <a:gd name="connsiteX37" fmla="*/ 1063466 w 1249680"/>
                        <a:gd name="connsiteY37" fmla="*/ 1390650 h 1411233"/>
                        <a:gd name="connsiteX38" fmla="*/ 1044570 w 1249680"/>
                        <a:gd name="connsiteY38" fmla="*/ 1359218 h 1411233"/>
                        <a:gd name="connsiteX39" fmla="*/ 918210 w 1249680"/>
                        <a:gd name="connsiteY39" fmla="*/ 1344930 h 1411233"/>
                        <a:gd name="connsiteX40" fmla="*/ 876097 w 1249680"/>
                        <a:gd name="connsiteY40" fmla="*/ 1307028 h 1411233"/>
                        <a:gd name="connsiteX41" fmla="*/ 821650 w 1249680"/>
                        <a:gd name="connsiteY41" fmla="*/ 1340540 h 1411233"/>
                        <a:gd name="connsiteX42" fmla="*/ 749071 w 1249680"/>
                        <a:gd name="connsiteY42" fmla="*/ 1357779 h 1411233"/>
                        <a:gd name="connsiteX43" fmla="*/ 623341 w 1249680"/>
                        <a:gd name="connsiteY43" fmla="*/ 1411233 h 1411233"/>
                        <a:gd name="connsiteX44" fmla="*/ 596895 w 1249680"/>
                        <a:gd name="connsiteY44" fmla="*/ 1375886 h 1411233"/>
                        <a:gd name="connsiteX45" fmla="*/ 391001 w 1249680"/>
                        <a:gd name="connsiteY45" fmla="*/ 1287303 h 1411233"/>
                        <a:gd name="connsiteX46" fmla="*/ 223038 w 1249680"/>
                        <a:gd name="connsiteY46" fmla="*/ 1230630 h 1411233"/>
                        <a:gd name="connsiteX47" fmla="*/ 127788 w 1249680"/>
                        <a:gd name="connsiteY47" fmla="*/ 1223486 h 1411233"/>
                        <a:gd name="connsiteX48" fmla="*/ 123026 w 1249680"/>
                        <a:gd name="connsiteY48" fmla="*/ 1156811 h 1411233"/>
                        <a:gd name="connsiteX49" fmla="*/ 134932 w 1249680"/>
                        <a:gd name="connsiteY49" fmla="*/ 1171098 h 1411233"/>
                        <a:gd name="connsiteX50" fmla="*/ 143351 w 1249680"/>
                        <a:gd name="connsiteY50" fmla="*/ 1202532 h 1411233"/>
                        <a:gd name="connsiteX51" fmla="*/ 180975 w 1249680"/>
                        <a:gd name="connsiteY51" fmla="*/ 1200626 h 1411233"/>
                        <a:gd name="connsiteX52" fmla="*/ 163354 w 1249680"/>
                        <a:gd name="connsiteY52" fmla="*/ 1141095 h 1411233"/>
                        <a:gd name="connsiteX53" fmla="*/ 234791 w 1249680"/>
                        <a:gd name="connsiteY53" fmla="*/ 1096804 h 1411233"/>
                        <a:gd name="connsiteX54" fmla="*/ 249232 w 1249680"/>
                        <a:gd name="connsiteY54" fmla="*/ 1180623 h 1411233"/>
                        <a:gd name="connsiteX55" fmla="*/ 277807 w 1249680"/>
                        <a:gd name="connsiteY55" fmla="*/ 1190149 h 1411233"/>
                        <a:gd name="connsiteX56" fmla="*/ 292417 w 1249680"/>
                        <a:gd name="connsiteY56" fmla="*/ 1068705 h 1411233"/>
                        <a:gd name="connsiteX57" fmla="*/ 323051 w 1249680"/>
                        <a:gd name="connsiteY57" fmla="*/ 1078230 h 1411233"/>
                        <a:gd name="connsiteX58" fmla="*/ 294476 w 1249680"/>
                        <a:gd name="connsiteY58" fmla="*/ 944880 h 1411233"/>
                        <a:gd name="connsiteX59" fmla="*/ 258758 w 1249680"/>
                        <a:gd name="connsiteY59" fmla="*/ 961549 h 1411233"/>
                        <a:gd name="connsiteX60" fmla="*/ 149220 w 1249680"/>
                        <a:gd name="connsiteY60" fmla="*/ 909162 h 1411233"/>
                        <a:gd name="connsiteX61" fmla="*/ 158745 w 1249680"/>
                        <a:gd name="connsiteY61" fmla="*/ 882967 h 1411233"/>
                        <a:gd name="connsiteX62" fmla="*/ 130765 w 1249680"/>
                        <a:gd name="connsiteY62" fmla="*/ 864017 h 1411233"/>
                        <a:gd name="connsiteX63" fmla="*/ 108738 w 1249680"/>
                        <a:gd name="connsiteY63" fmla="*/ 897255 h 1411233"/>
                        <a:gd name="connsiteX64" fmla="*/ 111120 w 1249680"/>
                        <a:gd name="connsiteY64" fmla="*/ 840105 h 1411233"/>
                        <a:gd name="connsiteX65" fmla="*/ 92070 w 1249680"/>
                        <a:gd name="connsiteY65" fmla="*/ 835343 h 1411233"/>
                        <a:gd name="connsiteX66" fmla="*/ 80163 w 1249680"/>
                        <a:gd name="connsiteY66" fmla="*/ 906780 h 1411233"/>
                        <a:gd name="connsiteX67" fmla="*/ 58732 w 1249680"/>
                        <a:gd name="connsiteY67" fmla="*/ 911543 h 1411233"/>
                        <a:gd name="connsiteX68" fmla="*/ 70639 w 1249680"/>
                        <a:gd name="connsiteY68" fmla="*/ 825817 h 1411233"/>
                        <a:gd name="connsiteX69" fmla="*/ 122872 w 1249680"/>
                        <a:gd name="connsiteY69" fmla="*/ 819626 h 1411233"/>
                        <a:gd name="connsiteX70" fmla="*/ 125407 w 1249680"/>
                        <a:gd name="connsiteY70" fmla="*/ 799623 h 1411233"/>
                        <a:gd name="connsiteX71" fmla="*/ 78581 w 1249680"/>
                        <a:gd name="connsiteY71" fmla="*/ 799624 h 1411233"/>
                        <a:gd name="connsiteX72" fmla="*/ 82867 w 1249680"/>
                        <a:gd name="connsiteY72" fmla="*/ 761047 h 1411233"/>
                        <a:gd name="connsiteX73" fmla="*/ 142076 w 1249680"/>
                        <a:gd name="connsiteY73" fmla="*/ 742474 h 1411233"/>
                        <a:gd name="connsiteX74" fmla="*/ 130169 w 1249680"/>
                        <a:gd name="connsiteY74" fmla="*/ 716280 h 1411233"/>
                        <a:gd name="connsiteX75" fmla="*/ 48568 w 1249680"/>
                        <a:gd name="connsiteY75" fmla="*/ 756737 h 1411233"/>
                        <a:gd name="connsiteX76" fmla="*/ 29527 w 1249680"/>
                        <a:gd name="connsiteY76" fmla="*/ 718344 h 1411233"/>
                        <a:gd name="connsiteX77" fmla="*/ 104473 w 1249680"/>
                        <a:gd name="connsiteY77" fmla="*/ 693138 h 1411233"/>
                        <a:gd name="connsiteX78" fmla="*/ 77629 w 1249680"/>
                        <a:gd name="connsiteY78" fmla="*/ 617855 h 1411233"/>
                        <a:gd name="connsiteX79" fmla="*/ 39683 w 1249680"/>
                        <a:gd name="connsiteY79" fmla="*/ 611505 h 1411233"/>
                        <a:gd name="connsiteX80" fmla="*/ 0 w 1249680"/>
                        <a:gd name="connsiteY80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21080 w 1249680"/>
                        <a:gd name="connsiteY24" fmla="*/ 632460 h 1411233"/>
                        <a:gd name="connsiteX25" fmla="*/ 1018376 w 1249680"/>
                        <a:gd name="connsiteY25" fmla="*/ 675799 h 1411233"/>
                        <a:gd name="connsiteX26" fmla="*/ 1013460 w 1249680"/>
                        <a:gd name="connsiteY26" fmla="*/ 723900 h 1411233"/>
                        <a:gd name="connsiteX27" fmla="*/ 1008851 w 1249680"/>
                        <a:gd name="connsiteY27" fmla="*/ 771049 h 1411233"/>
                        <a:gd name="connsiteX28" fmla="*/ 993933 w 1249680"/>
                        <a:gd name="connsiteY28" fmla="*/ 891063 h 1411233"/>
                        <a:gd name="connsiteX29" fmla="*/ 1018376 w 1249680"/>
                        <a:gd name="connsiteY29" fmla="*/ 947261 h 1411233"/>
                        <a:gd name="connsiteX30" fmla="*/ 1049179 w 1249680"/>
                        <a:gd name="connsiteY30" fmla="*/ 1024414 h 1411233"/>
                        <a:gd name="connsiteX31" fmla="*/ 1092041 w 1249680"/>
                        <a:gd name="connsiteY31" fmla="*/ 1055370 h 1411233"/>
                        <a:gd name="connsiteX32" fmla="*/ 1093470 w 1249680"/>
                        <a:gd name="connsiteY32" fmla="*/ 1161574 h 1411233"/>
                        <a:gd name="connsiteX33" fmla="*/ 1010127 w 1249680"/>
                        <a:gd name="connsiteY33" fmla="*/ 1155382 h 1411233"/>
                        <a:gd name="connsiteX34" fmla="*/ 1137439 w 1249680"/>
                        <a:gd name="connsiteY34" fmla="*/ 1211579 h 1411233"/>
                        <a:gd name="connsiteX35" fmla="*/ 1171098 w 1249680"/>
                        <a:gd name="connsiteY35" fmla="*/ 1251586 h 1411233"/>
                        <a:gd name="connsiteX36" fmla="*/ 1113626 w 1249680"/>
                        <a:gd name="connsiteY36" fmla="*/ 1373505 h 1411233"/>
                        <a:gd name="connsiteX37" fmla="*/ 1082516 w 1249680"/>
                        <a:gd name="connsiteY37" fmla="*/ 1361598 h 1411233"/>
                        <a:gd name="connsiteX38" fmla="*/ 1063466 w 1249680"/>
                        <a:gd name="connsiteY38" fmla="*/ 1390650 h 1411233"/>
                        <a:gd name="connsiteX39" fmla="*/ 1044570 w 1249680"/>
                        <a:gd name="connsiteY39" fmla="*/ 1359218 h 1411233"/>
                        <a:gd name="connsiteX40" fmla="*/ 918210 w 1249680"/>
                        <a:gd name="connsiteY40" fmla="*/ 1344930 h 1411233"/>
                        <a:gd name="connsiteX41" fmla="*/ 876097 w 1249680"/>
                        <a:gd name="connsiteY41" fmla="*/ 1307028 h 1411233"/>
                        <a:gd name="connsiteX42" fmla="*/ 821650 w 1249680"/>
                        <a:gd name="connsiteY42" fmla="*/ 1340540 h 1411233"/>
                        <a:gd name="connsiteX43" fmla="*/ 749071 w 1249680"/>
                        <a:gd name="connsiteY43" fmla="*/ 1357779 h 1411233"/>
                        <a:gd name="connsiteX44" fmla="*/ 623341 w 1249680"/>
                        <a:gd name="connsiteY44" fmla="*/ 1411233 h 1411233"/>
                        <a:gd name="connsiteX45" fmla="*/ 596895 w 1249680"/>
                        <a:gd name="connsiteY45" fmla="*/ 1375886 h 1411233"/>
                        <a:gd name="connsiteX46" fmla="*/ 391001 w 1249680"/>
                        <a:gd name="connsiteY46" fmla="*/ 1287303 h 1411233"/>
                        <a:gd name="connsiteX47" fmla="*/ 223038 w 1249680"/>
                        <a:gd name="connsiteY47" fmla="*/ 1230630 h 1411233"/>
                        <a:gd name="connsiteX48" fmla="*/ 127788 w 1249680"/>
                        <a:gd name="connsiteY48" fmla="*/ 1223486 h 1411233"/>
                        <a:gd name="connsiteX49" fmla="*/ 123026 w 1249680"/>
                        <a:gd name="connsiteY49" fmla="*/ 1156811 h 1411233"/>
                        <a:gd name="connsiteX50" fmla="*/ 134932 w 1249680"/>
                        <a:gd name="connsiteY50" fmla="*/ 1171098 h 1411233"/>
                        <a:gd name="connsiteX51" fmla="*/ 143351 w 1249680"/>
                        <a:gd name="connsiteY51" fmla="*/ 1202532 h 1411233"/>
                        <a:gd name="connsiteX52" fmla="*/ 180975 w 1249680"/>
                        <a:gd name="connsiteY52" fmla="*/ 1200626 h 1411233"/>
                        <a:gd name="connsiteX53" fmla="*/ 163354 w 1249680"/>
                        <a:gd name="connsiteY53" fmla="*/ 1141095 h 1411233"/>
                        <a:gd name="connsiteX54" fmla="*/ 234791 w 1249680"/>
                        <a:gd name="connsiteY54" fmla="*/ 1096804 h 1411233"/>
                        <a:gd name="connsiteX55" fmla="*/ 249232 w 1249680"/>
                        <a:gd name="connsiteY55" fmla="*/ 1180623 h 1411233"/>
                        <a:gd name="connsiteX56" fmla="*/ 277807 w 1249680"/>
                        <a:gd name="connsiteY56" fmla="*/ 1190149 h 1411233"/>
                        <a:gd name="connsiteX57" fmla="*/ 292417 w 1249680"/>
                        <a:gd name="connsiteY57" fmla="*/ 1068705 h 1411233"/>
                        <a:gd name="connsiteX58" fmla="*/ 323051 w 1249680"/>
                        <a:gd name="connsiteY58" fmla="*/ 1078230 h 1411233"/>
                        <a:gd name="connsiteX59" fmla="*/ 294476 w 1249680"/>
                        <a:gd name="connsiteY59" fmla="*/ 944880 h 1411233"/>
                        <a:gd name="connsiteX60" fmla="*/ 258758 w 1249680"/>
                        <a:gd name="connsiteY60" fmla="*/ 961549 h 1411233"/>
                        <a:gd name="connsiteX61" fmla="*/ 149220 w 1249680"/>
                        <a:gd name="connsiteY61" fmla="*/ 909162 h 1411233"/>
                        <a:gd name="connsiteX62" fmla="*/ 158745 w 1249680"/>
                        <a:gd name="connsiteY62" fmla="*/ 882967 h 1411233"/>
                        <a:gd name="connsiteX63" fmla="*/ 130765 w 1249680"/>
                        <a:gd name="connsiteY63" fmla="*/ 864017 h 1411233"/>
                        <a:gd name="connsiteX64" fmla="*/ 108738 w 1249680"/>
                        <a:gd name="connsiteY64" fmla="*/ 897255 h 1411233"/>
                        <a:gd name="connsiteX65" fmla="*/ 111120 w 1249680"/>
                        <a:gd name="connsiteY65" fmla="*/ 840105 h 1411233"/>
                        <a:gd name="connsiteX66" fmla="*/ 92070 w 1249680"/>
                        <a:gd name="connsiteY66" fmla="*/ 835343 h 1411233"/>
                        <a:gd name="connsiteX67" fmla="*/ 80163 w 1249680"/>
                        <a:gd name="connsiteY67" fmla="*/ 906780 h 1411233"/>
                        <a:gd name="connsiteX68" fmla="*/ 58732 w 1249680"/>
                        <a:gd name="connsiteY68" fmla="*/ 911543 h 1411233"/>
                        <a:gd name="connsiteX69" fmla="*/ 70639 w 1249680"/>
                        <a:gd name="connsiteY69" fmla="*/ 825817 h 1411233"/>
                        <a:gd name="connsiteX70" fmla="*/ 122872 w 1249680"/>
                        <a:gd name="connsiteY70" fmla="*/ 819626 h 1411233"/>
                        <a:gd name="connsiteX71" fmla="*/ 125407 w 1249680"/>
                        <a:gd name="connsiteY71" fmla="*/ 799623 h 1411233"/>
                        <a:gd name="connsiteX72" fmla="*/ 78581 w 1249680"/>
                        <a:gd name="connsiteY72" fmla="*/ 799624 h 1411233"/>
                        <a:gd name="connsiteX73" fmla="*/ 82867 w 1249680"/>
                        <a:gd name="connsiteY73" fmla="*/ 761047 h 1411233"/>
                        <a:gd name="connsiteX74" fmla="*/ 142076 w 1249680"/>
                        <a:gd name="connsiteY74" fmla="*/ 742474 h 1411233"/>
                        <a:gd name="connsiteX75" fmla="*/ 130169 w 1249680"/>
                        <a:gd name="connsiteY75" fmla="*/ 716280 h 1411233"/>
                        <a:gd name="connsiteX76" fmla="*/ 48568 w 1249680"/>
                        <a:gd name="connsiteY76" fmla="*/ 756737 h 1411233"/>
                        <a:gd name="connsiteX77" fmla="*/ 29527 w 1249680"/>
                        <a:gd name="connsiteY77" fmla="*/ 718344 h 1411233"/>
                        <a:gd name="connsiteX78" fmla="*/ 104473 w 1249680"/>
                        <a:gd name="connsiteY78" fmla="*/ 693138 h 1411233"/>
                        <a:gd name="connsiteX79" fmla="*/ 77629 w 1249680"/>
                        <a:gd name="connsiteY79" fmla="*/ 617855 h 1411233"/>
                        <a:gd name="connsiteX80" fmla="*/ 39683 w 1249680"/>
                        <a:gd name="connsiteY80" fmla="*/ 611505 h 1411233"/>
                        <a:gd name="connsiteX81" fmla="*/ 0 w 1249680"/>
                        <a:gd name="connsiteY81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82670 w 1249680"/>
                        <a:gd name="connsiteY24" fmla="*/ 606743 h 1411233"/>
                        <a:gd name="connsiteX25" fmla="*/ 1021080 w 1249680"/>
                        <a:gd name="connsiteY25" fmla="*/ 632460 h 1411233"/>
                        <a:gd name="connsiteX26" fmla="*/ 1018376 w 1249680"/>
                        <a:gd name="connsiteY26" fmla="*/ 675799 h 1411233"/>
                        <a:gd name="connsiteX27" fmla="*/ 1013460 w 1249680"/>
                        <a:gd name="connsiteY27" fmla="*/ 723900 h 1411233"/>
                        <a:gd name="connsiteX28" fmla="*/ 1008851 w 1249680"/>
                        <a:gd name="connsiteY28" fmla="*/ 771049 h 1411233"/>
                        <a:gd name="connsiteX29" fmla="*/ 993933 w 1249680"/>
                        <a:gd name="connsiteY29" fmla="*/ 891063 h 1411233"/>
                        <a:gd name="connsiteX30" fmla="*/ 1018376 w 1249680"/>
                        <a:gd name="connsiteY30" fmla="*/ 947261 h 1411233"/>
                        <a:gd name="connsiteX31" fmla="*/ 1049179 w 1249680"/>
                        <a:gd name="connsiteY31" fmla="*/ 1024414 h 1411233"/>
                        <a:gd name="connsiteX32" fmla="*/ 1092041 w 1249680"/>
                        <a:gd name="connsiteY32" fmla="*/ 1055370 h 1411233"/>
                        <a:gd name="connsiteX33" fmla="*/ 1093470 w 1249680"/>
                        <a:gd name="connsiteY33" fmla="*/ 1161574 h 1411233"/>
                        <a:gd name="connsiteX34" fmla="*/ 1010127 w 1249680"/>
                        <a:gd name="connsiteY34" fmla="*/ 1155382 h 1411233"/>
                        <a:gd name="connsiteX35" fmla="*/ 1137439 w 1249680"/>
                        <a:gd name="connsiteY35" fmla="*/ 1211579 h 1411233"/>
                        <a:gd name="connsiteX36" fmla="*/ 1171098 w 1249680"/>
                        <a:gd name="connsiteY36" fmla="*/ 1251586 h 1411233"/>
                        <a:gd name="connsiteX37" fmla="*/ 1113626 w 1249680"/>
                        <a:gd name="connsiteY37" fmla="*/ 1373505 h 1411233"/>
                        <a:gd name="connsiteX38" fmla="*/ 1082516 w 1249680"/>
                        <a:gd name="connsiteY38" fmla="*/ 1361598 h 1411233"/>
                        <a:gd name="connsiteX39" fmla="*/ 1063466 w 1249680"/>
                        <a:gd name="connsiteY39" fmla="*/ 1390650 h 1411233"/>
                        <a:gd name="connsiteX40" fmla="*/ 1044570 w 1249680"/>
                        <a:gd name="connsiteY40" fmla="*/ 1359218 h 1411233"/>
                        <a:gd name="connsiteX41" fmla="*/ 918210 w 1249680"/>
                        <a:gd name="connsiteY41" fmla="*/ 1344930 h 1411233"/>
                        <a:gd name="connsiteX42" fmla="*/ 876097 w 1249680"/>
                        <a:gd name="connsiteY42" fmla="*/ 1307028 h 1411233"/>
                        <a:gd name="connsiteX43" fmla="*/ 821650 w 1249680"/>
                        <a:gd name="connsiteY43" fmla="*/ 1340540 h 1411233"/>
                        <a:gd name="connsiteX44" fmla="*/ 749071 w 1249680"/>
                        <a:gd name="connsiteY44" fmla="*/ 1357779 h 1411233"/>
                        <a:gd name="connsiteX45" fmla="*/ 623341 w 1249680"/>
                        <a:gd name="connsiteY45" fmla="*/ 1411233 h 1411233"/>
                        <a:gd name="connsiteX46" fmla="*/ 596895 w 1249680"/>
                        <a:gd name="connsiteY46" fmla="*/ 1375886 h 1411233"/>
                        <a:gd name="connsiteX47" fmla="*/ 391001 w 1249680"/>
                        <a:gd name="connsiteY47" fmla="*/ 1287303 h 1411233"/>
                        <a:gd name="connsiteX48" fmla="*/ 223038 w 1249680"/>
                        <a:gd name="connsiteY48" fmla="*/ 1230630 h 1411233"/>
                        <a:gd name="connsiteX49" fmla="*/ 127788 w 1249680"/>
                        <a:gd name="connsiteY49" fmla="*/ 1223486 h 1411233"/>
                        <a:gd name="connsiteX50" fmla="*/ 123026 w 1249680"/>
                        <a:gd name="connsiteY50" fmla="*/ 1156811 h 1411233"/>
                        <a:gd name="connsiteX51" fmla="*/ 134932 w 1249680"/>
                        <a:gd name="connsiteY51" fmla="*/ 1171098 h 1411233"/>
                        <a:gd name="connsiteX52" fmla="*/ 143351 w 1249680"/>
                        <a:gd name="connsiteY52" fmla="*/ 1202532 h 1411233"/>
                        <a:gd name="connsiteX53" fmla="*/ 180975 w 1249680"/>
                        <a:gd name="connsiteY53" fmla="*/ 1200626 h 1411233"/>
                        <a:gd name="connsiteX54" fmla="*/ 163354 w 1249680"/>
                        <a:gd name="connsiteY54" fmla="*/ 1141095 h 1411233"/>
                        <a:gd name="connsiteX55" fmla="*/ 234791 w 1249680"/>
                        <a:gd name="connsiteY55" fmla="*/ 1096804 h 1411233"/>
                        <a:gd name="connsiteX56" fmla="*/ 249232 w 1249680"/>
                        <a:gd name="connsiteY56" fmla="*/ 1180623 h 1411233"/>
                        <a:gd name="connsiteX57" fmla="*/ 277807 w 1249680"/>
                        <a:gd name="connsiteY57" fmla="*/ 1190149 h 1411233"/>
                        <a:gd name="connsiteX58" fmla="*/ 292417 w 1249680"/>
                        <a:gd name="connsiteY58" fmla="*/ 1068705 h 1411233"/>
                        <a:gd name="connsiteX59" fmla="*/ 323051 w 1249680"/>
                        <a:gd name="connsiteY59" fmla="*/ 1078230 h 1411233"/>
                        <a:gd name="connsiteX60" fmla="*/ 294476 w 1249680"/>
                        <a:gd name="connsiteY60" fmla="*/ 944880 h 1411233"/>
                        <a:gd name="connsiteX61" fmla="*/ 258758 w 1249680"/>
                        <a:gd name="connsiteY61" fmla="*/ 961549 h 1411233"/>
                        <a:gd name="connsiteX62" fmla="*/ 149220 w 1249680"/>
                        <a:gd name="connsiteY62" fmla="*/ 909162 h 1411233"/>
                        <a:gd name="connsiteX63" fmla="*/ 158745 w 1249680"/>
                        <a:gd name="connsiteY63" fmla="*/ 882967 h 1411233"/>
                        <a:gd name="connsiteX64" fmla="*/ 130765 w 1249680"/>
                        <a:gd name="connsiteY64" fmla="*/ 864017 h 1411233"/>
                        <a:gd name="connsiteX65" fmla="*/ 108738 w 1249680"/>
                        <a:gd name="connsiteY65" fmla="*/ 897255 h 1411233"/>
                        <a:gd name="connsiteX66" fmla="*/ 111120 w 1249680"/>
                        <a:gd name="connsiteY66" fmla="*/ 840105 h 1411233"/>
                        <a:gd name="connsiteX67" fmla="*/ 92070 w 1249680"/>
                        <a:gd name="connsiteY67" fmla="*/ 835343 h 1411233"/>
                        <a:gd name="connsiteX68" fmla="*/ 80163 w 1249680"/>
                        <a:gd name="connsiteY68" fmla="*/ 906780 h 1411233"/>
                        <a:gd name="connsiteX69" fmla="*/ 58732 w 1249680"/>
                        <a:gd name="connsiteY69" fmla="*/ 911543 h 1411233"/>
                        <a:gd name="connsiteX70" fmla="*/ 70639 w 1249680"/>
                        <a:gd name="connsiteY70" fmla="*/ 825817 h 1411233"/>
                        <a:gd name="connsiteX71" fmla="*/ 122872 w 1249680"/>
                        <a:gd name="connsiteY71" fmla="*/ 819626 h 1411233"/>
                        <a:gd name="connsiteX72" fmla="*/ 125407 w 1249680"/>
                        <a:gd name="connsiteY72" fmla="*/ 799623 h 1411233"/>
                        <a:gd name="connsiteX73" fmla="*/ 78581 w 1249680"/>
                        <a:gd name="connsiteY73" fmla="*/ 799624 h 1411233"/>
                        <a:gd name="connsiteX74" fmla="*/ 82867 w 1249680"/>
                        <a:gd name="connsiteY74" fmla="*/ 761047 h 1411233"/>
                        <a:gd name="connsiteX75" fmla="*/ 142076 w 1249680"/>
                        <a:gd name="connsiteY75" fmla="*/ 742474 h 1411233"/>
                        <a:gd name="connsiteX76" fmla="*/ 130169 w 1249680"/>
                        <a:gd name="connsiteY76" fmla="*/ 716280 h 1411233"/>
                        <a:gd name="connsiteX77" fmla="*/ 48568 w 1249680"/>
                        <a:gd name="connsiteY77" fmla="*/ 756737 h 1411233"/>
                        <a:gd name="connsiteX78" fmla="*/ 29527 w 1249680"/>
                        <a:gd name="connsiteY78" fmla="*/ 718344 h 1411233"/>
                        <a:gd name="connsiteX79" fmla="*/ 104473 w 1249680"/>
                        <a:gd name="connsiteY79" fmla="*/ 693138 h 1411233"/>
                        <a:gd name="connsiteX80" fmla="*/ 77629 w 1249680"/>
                        <a:gd name="connsiteY80" fmla="*/ 617855 h 1411233"/>
                        <a:gd name="connsiteX81" fmla="*/ 39683 w 1249680"/>
                        <a:gd name="connsiteY81" fmla="*/ 611505 h 1411233"/>
                        <a:gd name="connsiteX82" fmla="*/ 0 w 1249680"/>
                        <a:gd name="connsiteY82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82670 w 1249680"/>
                        <a:gd name="connsiteY24" fmla="*/ 606743 h 1411233"/>
                        <a:gd name="connsiteX25" fmla="*/ 1021080 w 1249680"/>
                        <a:gd name="connsiteY25" fmla="*/ 632460 h 1411233"/>
                        <a:gd name="connsiteX26" fmla="*/ 1018376 w 1249680"/>
                        <a:gd name="connsiteY26" fmla="*/ 675799 h 1411233"/>
                        <a:gd name="connsiteX27" fmla="*/ 1013460 w 1249680"/>
                        <a:gd name="connsiteY27" fmla="*/ 723900 h 1411233"/>
                        <a:gd name="connsiteX28" fmla="*/ 1015995 w 1249680"/>
                        <a:gd name="connsiteY28" fmla="*/ 847249 h 1411233"/>
                        <a:gd name="connsiteX29" fmla="*/ 993933 w 1249680"/>
                        <a:gd name="connsiteY29" fmla="*/ 891063 h 1411233"/>
                        <a:gd name="connsiteX30" fmla="*/ 1018376 w 1249680"/>
                        <a:gd name="connsiteY30" fmla="*/ 947261 h 1411233"/>
                        <a:gd name="connsiteX31" fmla="*/ 1049179 w 1249680"/>
                        <a:gd name="connsiteY31" fmla="*/ 1024414 h 1411233"/>
                        <a:gd name="connsiteX32" fmla="*/ 1092041 w 1249680"/>
                        <a:gd name="connsiteY32" fmla="*/ 1055370 h 1411233"/>
                        <a:gd name="connsiteX33" fmla="*/ 1093470 w 1249680"/>
                        <a:gd name="connsiteY33" fmla="*/ 1161574 h 1411233"/>
                        <a:gd name="connsiteX34" fmla="*/ 1010127 w 1249680"/>
                        <a:gd name="connsiteY34" fmla="*/ 1155382 h 1411233"/>
                        <a:gd name="connsiteX35" fmla="*/ 1137439 w 1249680"/>
                        <a:gd name="connsiteY35" fmla="*/ 1211579 h 1411233"/>
                        <a:gd name="connsiteX36" fmla="*/ 1171098 w 1249680"/>
                        <a:gd name="connsiteY36" fmla="*/ 1251586 h 1411233"/>
                        <a:gd name="connsiteX37" fmla="*/ 1113626 w 1249680"/>
                        <a:gd name="connsiteY37" fmla="*/ 1373505 h 1411233"/>
                        <a:gd name="connsiteX38" fmla="*/ 1082516 w 1249680"/>
                        <a:gd name="connsiteY38" fmla="*/ 1361598 h 1411233"/>
                        <a:gd name="connsiteX39" fmla="*/ 1063466 w 1249680"/>
                        <a:gd name="connsiteY39" fmla="*/ 1390650 h 1411233"/>
                        <a:gd name="connsiteX40" fmla="*/ 1044570 w 1249680"/>
                        <a:gd name="connsiteY40" fmla="*/ 1359218 h 1411233"/>
                        <a:gd name="connsiteX41" fmla="*/ 918210 w 1249680"/>
                        <a:gd name="connsiteY41" fmla="*/ 1344930 h 1411233"/>
                        <a:gd name="connsiteX42" fmla="*/ 876097 w 1249680"/>
                        <a:gd name="connsiteY42" fmla="*/ 1307028 h 1411233"/>
                        <a:gd name="connsiteX43" fmla="*/ 821650 w 1249680"/>
                        <a:gd name="connsiteY43" fmla="*/ 1340540 h 1411233"/>
                        <a:gd name="connsiteX44" fmla="*/ 749071 w 1249680"/>
                        <a:gd name="connsiteY44" fmla="*/ 1357779 h 1411233"/>
                        <a:gd name="connsiteX45" fmla="*/ 623341 w 1249680"/>
                        <a:gd name="connsiteY45" fmla="*/ 1411233 h 1411233"/>
                        <a:gd name="connsiteX46" fmla="*/ 596895 w 1249680"/>
                        <a:gd name="connsiteY46" fmla="*/ 1375886 h 1411233"/>
                        <a:gd name="connsiteX47" fmla="*/ 391001 w 1249680"/>
                        <a:gd name="connsiteY47" fmla="*/ 1287303 h 1411233"/>
                        <a:gd name="connsiteX48" fmla="*/ 223038 w 1249680"/>
                        <a:gd name="connsiteY48" fmla="*/ 1230630 h 1411233"/>
                        <a:gd name="connsiteX49" fmla="*/ 127788 w 1249680"/>
                        <a:gd name="connsiteY49" fmla="*/ 1223486 h 1411233"/>
                        <a:gd name="connsiteX50" fmla="*/ 123026 w 1249680"/>
                        <a:gd name="connsiteY50" fmla="*/ 1156811 h 1411233"/>
                        <a:gd name="connsiteX51" fmla="*/ 134932 w 1249680"/>
                        <a:gd name="connsiteY51" fmla="*/ 1171098 h 1411233"/>
                        <a:gd name="connsiteX52" fmla="*/ 143351 w 1249680"/>
                        <a:gd name="connsiteY52" fmla="*/ 1202532 h 1411233"/>
                        <a:gd name="connsiteX53" fmla="*/ 180975 w 1249680"/>
                        <a:gd name="connsiteY53" fmla="*/ 1200626 h 1411233"/>
                        <a:gd name="connsiteX54" fmla="*/ 163354 w 1249680"/>
                        <a:gd name="connsiteY54" fmla="*/ 1141095 h 1411233"/>
                        <a:gd name="connsiteX55" fmla="*/ 234791 w 1249680"/>
                        <a:gd name="connsiteY55" fmla="*/ 1096804 h 1411233"/>
                        <a:gd name="connsiteX56" fmla="*/ 249232 w 1249680"/>
                        <a:gd name="connsiteY56" fmla="*/ 1180623 h 1411233"/>
                        <a:gd name="connsiteX57" fmla="*/ 277807 w 1249680"/>
                        <a:gd name="connsiteY57" fmla="*/ 1190149 h 1411233"/>
                        <a:gd name="connsiteX58" fmla="*/ 292417 w 1249680"/>
                        <a:gd name="connsiteY58" fmla="*/ 1068705 h 1411233"/>
                        <a:gd name="connsiteX59" fmla="*/ 323051 w 1249680"/>
                        <a:gd name="connsiteY59" fmla="*/ 1078230 h 1411233"/>
                        <a:gd name="connsiteX60" fmla="*/ 294476 w 1249680"/>
                        <a:gd name="connsiteY60" fmla="*/ 944880 h 1411233"/>
                        <a:gd name="connsiteX61" fmla="*/ 258758 w 1249680"/>
                        <a:gd name="connsiteY61" fmla="*/ 961549 h 1411233"/>
                        <a:gd name="connsiteX62" fmla="*/ 149220 w 1249680"/>
                        <a:gd name="connsiteY62" fmla="*/ 909162 h 1411233"/>
                        <a:gd name="connsiteX63" fmla="*/ 158745 w 1249680"/>
                        <a:gd name="connsiteY63" fmla="*/ 882967 h 1411233"/>
                        <a:gd name="connsiteX64" fmla="*/ 130765 w 1249680"/>
                        <a:gd name="connsiteY64" fmla="*/ 864017 h 1411233"/>
                        <a:gd name="connsiteX65" fmla="*/ 108738 w 1249680"/>
                        <a:gd name="connsiteY65" fmla="*/ 897255 h 1411233"/>
                        <a:gd name="connsiteX66" fmla="*/ 111120 w 1249680"/>
                        <a:gd name="connsiteY66" fmla="*/ 840105 h 1411233"/>
                        <a:gd name="connsiteX67" fmla="*/ 92070 w 1249680"/>
                        <a:gd name="connsiteY67" fmla="*/ 835343 h 1411233"/>
                        <a:gd name="connsiteX68" fmla="*/ 80163 w 1249680"/>
                        <a:gd name="connsiteY68" fmla="*/ 906780 h 1411233"/>
                        <a:gd name="connsiteX69" fmla="*/ 58732 w 1249680"/>
                        <a:gd name="connsiteY69" fmla="*/ 911543 h 1411233"/>
                        <a:gd name="connsiteX70" fmla="*/ 70639 w 1249680"/>
                        <a:gd name="connsiteY70" fmla="*/ 825817 h 1411233"/>
                        <a:gd name="connsiteX71" fmla="*/ 122872 w 1249680"/>
                        <a:gd name="connsiteY71" fmla="*/ 819626 h 1411233"/>
                        <a:gd name="connsiteX72" fmla="*/ 125407 w 1249680"/>
                        <a:gd name="connsiteY72" fmla="*/ 799623 h 1411233"/>
                        <a:gd name="connsiteX73" fmla="*/ 78581 w 1249680"/>
                        <a:gd name="connsiteY73" fmla="*/ 799624 h 1411233"/>
                        <a:gd name="connsiteX74" fmla="*/ 82867 w 1249680"/>
                        <a:gd name="connsiteY74" fmla="*/ 761047 h 1411233"/>
                        <a:gd name="connsiteX75" fmla="*/ 142076 w 1249680"/>
                        <a:gd name="connsiteY75" fmla="*/ 742474 h 1411233"/>
                        <a:gd name="connsiteX76" fmla="*/ 130169 w 1249680"/>
                        <a:gd name="connsiteY76" fmla="*/ 716280 h 1411233"/>
                        <a:gd name="connsiteX77" fmla="*/ 48568 w 1249680"/>
                        <a:gd name="connsiteY77" fmla="*/ 756737 h 1411233"/>
                        <a:gd name="connsiteX78" fmla="*/ 29527 w 1249680"/>
                        <a:gd name="connsiteY78" fmla="*/ 718344 h 1411233"/>
                        <a:gd name="connsiteX79" fmla="*/ 104473 w 1249680"/>
                        <a:gd name="connsiteY79" fmla="*/ 693138 h 1411233"/>
                        <a:gd name="connsiteX80" fmla="*/ 77629 w 1249680"/>
                        <a:gd name="connsiteY80" fmla="*/ 617855 h 1411233"/>
                        <a:gd name="connsiteX81" fmla="*/ 39683 w 1249680"/>
                        <a:gd name="connsiteY81" fmla="*/ 611505 h 1411233"/>
                        <a:gd name="connsiteX82" fmla="*/ 0 w 1249680"/>
                        <a:gd name="connsiteY82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82670 w 1249680"/>
                        <a:gd name="connsiteY24" fmla="*/ 606743 h 1411233"/>
                        <a:gd name="connsiteX25" fmla="*/ 1021080 w 1249680"/>
                        <a:gd name="connsiteY25" fmla="*/ 632460 h 1411233"/>
                        <a:gd name="connsiteX26" fmla="*/ 1018376 w 1249680"/>
                        <a:gd name="connsiteY26" fmla="*/ 675799 h 1411233"/>
                        <a:gd name="connsiteX27" fmla="*/ 980122 w 1249680"/>
                        <a:gd name="connsiteY27" fmla="*/ 807244 h 1411233"/>
                        <a:gd name="connsiteX28" fmla="*/ 1015995 w 1249680"/>
                        <a:gd name="connsiteY28" fmla="*/ 847249 h 1411233"/>
                        <a:gd name="connsiteX29" fmla="*/ 993933 w 1249680"/>
                        <a:gd name="connsiteY29" fmla="*/ 891063 h 1411233"/>
                        <a:gd name="connsiteX30" fmla="*/ 1018376 w 1249680"/>
                        <a:gd name="connsiteY30" fmla="*/ 947261 h 1411233"/>
                        <a:gd name="connsiteX31" fmla="*/ 1049179 w 1249680"/>
                        <a:gd name="connsiteY31" fmla="*/ 1024414 h 1411233"/>
                        <a:gd name="connsiteX32" fmla="*/ 1092041 w 1249680"/>
                        <a:gd name="connsiteY32" fmla="*/ 1055370 h 1411233"/>
                        <a:gd name="connsiteX33" fmla="*/ 1093470 w 1249680"/>
                        <a:gd name="connsiteY33" fmla="*/ 1161574 h 1411233"/>
                        <a:gd name="connsiteX34" fmla="*/ 1010127 w 1249680"/>
                        <a:gd name="connsiteY34" fmla="*/ 1155382 h 1411233"/>
                        <a:gd name="connsiteX35" fmla="*/ 1137439 w 1249680"/>
                        <a:gd name="connsiteY35" fmla="*/ 1211579 h 1411233"/>
                        <a:gd name="connsiteX36" fmla="*/ 1171098 w 1249680"/>
                        <a:gd name="connsiteY36" fmla="*/ 1251586 h 1411233"/>
                        <a:gd name="connsiteX37" fmla="*/ 1113626 w 1249680"/>
                        <a:gd name="connsiteY37" fmla="*/ 1373505 h 1411233"/>
                        <a:gd name="connsiteX38" fmla="*/ 1082516 w 1249680"/>
                        <a:gd name="connsiteY38" fmla="*/ 1361598 h 1411233"/>
                        <a:gd name="connsiteX39" fmla="*/ 1063466 w 1249680"/>
                        <a:gd name="connsiteY39" fmla="*/ 1390650 h 1411233"/>
                        <a:gd name="connsiteX40" fmla="*/ 1044570 w 1249680"/>
                        <a:gd name="connsiteY40" fmla="*/ 1359218 h 1411233"/>
                        <a:gd name="connsiteX41" fmla="*/ 918210 w 1249680"/>
                        <a:gd name="connsiteY41" fmla="*/ 1344930 h 1411233"/>
                        <a:gd name="connsiteX42" fmla="*/ 876097 w 1249680"/>
                        <a:gd name="connsiteY42" fmla="*/ 1307028 h 1411233"/>
                        <a:gd name="connsiteX43" fmla="*/ 821650 w 1249680"/>
                        <a:gd name="connsiteY43" fmla="*/ 1340540 h 1411233"/>
                        <a:gd name="connsiteX44" fmla="*/ 749071 w 1249680"/>
                        <a:gd name="connsiteY44" fmla="*/ 1357779 h 1411233"/>
                        <a:gd name="connsiteX45" fmla="*/ 623341 w 1249680"/>
                        <a:gd name="connsiteY45" fmla="*/ 1411233 h 1411233"/>
                        <a:gd name="connsiteX46" fmla="*/ 596895 w 1249680"/>
                        <a:gd name="connsiteY46" fmla="*/ 1375886 h 1411233"/>
                        <a:gd name="connsiteX47" fmla="*/ 391001 w 1249680"/>
                        <a:gd name="connsiteY47" fmla="*/ 1287303 h 1411233"/>
                        <a:gd name="connsiteX48" fmla="*/ 223038 w 1249680"/>
                        <a:gd name="connsiteY48" fmla="*/ 1230630 h 1411233"/>
                        <a:gd name="connsiteX49" fmla="*/ 127788 w 1249680"/>
                        <a:gd name="connsiteY49" fmla="*/ 1223486 h 1411233"/>
                        <a:gd name="connsiteX50" fmla="*/ 123026 w 1249680"/>
                        <a:gd name="connsiteY50" fmla="*/ 1156811 h 1411233"/>
                        <a:gd name="connsiteX51" fmla="*/ 134932 w 1249680"/>
                        <a:gd name="connsiteY51" fmla="*/ 1171098 h 1411233"/>
                        <a:gd name="connsiteX52" fmla="*/ 143351 w 1249680"/>
                        <a:gd name="connsiteY52" fmla="*/ 1202532 h 1411233"/>
                        <a:gd name="connsiteX53" fmla="*/ 180975 w 1249680"/>
                        <a:gd name="connsiteY53" fmla="*/ 1200626 h 1411233"/>
                        <a:gd name="connsiteX54" fmla="*/ 163354 w 1249680"/>
                        <a:gd name="connsiteY54" fmla="*/ 1141095 h 1411233"/>
                        <a:gd name="connsiteX55" fmla="*/ 234791 w 1249680"/>
                        <a:gd name="connsiteY55" fmla="*/ 1096804 h 1411233"/>
                        <a:gd name="connsiteX56" fmla="*/ 249232 w 1249680"/>
                        <a:gd name="connsiteY56" fmla="*/ 1180623 h 1411233"/>
                        <a:gd name="connsiteX57" fmla="*/ 277807 w 1249680"/>
                        <a:gd name="connsiteY57" fmla="*/ 1190149 h 1411233"/>
                        <a:gd name="connsiteX58" fmla="*/ 292417 w 1249680"/>
                        <a:gd name="connsiteY58" fmla="*/ 1068705 h 1411233"/>
                        <a:gd name="connsiteX59" fmla="*/ 323051 w 1249680"/>
                        <a:gd name="connsiteY59" fmla="*/ 1078230 h 1411233"/>
                        <a:gd name="connsiteX60" fmla="*/ 294476 w 1249680"/>
                        <a:gd name="connsiteY60" fmla="*/ 944880 h 1411233"/>
                        <a:gd name="connsiteX61" fmla="*/ 258758 w 1249680"/>
                        <a:gd name="connsiteY61" fmla="*/ 961549 h 1411233"/>
                        <a:gd name="connsiteX62" fmla="*/ 149220 w 1249680"/>
                        <a:gd name="connsiteY62" fmla="*/ 909162 h 1411233"/>
                        <a:gd name="connsiteX63" fmla="*/ 158745 w 1249680"/>
                        <a:gd name="connsiteY63" fmla="*/ 882967 h 1411233"/>
                        <a:gd name="connsiteX64" fmla="*/ 130765 w 1249680"/>
                        <a:gd name="connsiteY64" fmla="*/ 864017 h 1411233"/>
                        <a:gd name="connsiteX65" fmla="*/ 108738 w 1249680"/>
                        <a:gd name="connsiteY65" fmla="*/ 897255 h 1411233"/>
                        <a:gd name="connsiteX66" fmla="*/ 111120 w 1249680"/>
                        <a:gd name="connsiteY66" fmla="*/ 840105 h 1411233"/>
                        <a:gd name="connsiteX67" fmla="*/ 92070 w 1249680"/>
                        <a:gd name="connsiteY67" fmla="*/ 835343 h 1411233"/>
                        <a:gd name="connsiteX68" fmla="*/ 80163 w 1249680"/>
                        <a:gd name="connsiteY68" fmla="*/ 906780 h 1411233"/>
                        <a:gd name="connsiteX69" fmla="*/ 58732 w 1249680"/>
                        <a:gd name="connsiteY69" fmla="*/ 911543 h 1411233"/>
                        <a:gd name="connsiteX70" fmla="*/ 70639 w 1249680"/>
                        <a:gd name="connsiteY70" fmla="*/ 825817 h 1411233"/>
                        <a:gd name="connsiteX71" fmla="*/ 122872 w 1249680"/>
                        <a:gd name="connsiteY71" fmla="*/ 819626 h 1411233"/>
                        <a:gd name="connsiteX72" fmla="*/ 125407 w 1249680"/>
                        <a:gd name="connsiteY72" fmla="*/ 799623 h 1411233"/>
                        <a:gd name="connsiteX73" fmla="*/ 78581 w 1249680"/>
                        <a:gd name="connsiteY73" fmla="*/ 799624 h 1411233"/>
                        <a:gd name="connsiteX74" fmla="*/ 82867 w 1249680"/>
                        <a:gd name="connsiteY74" fmla="*/ 761047 h 1411233"/>
                        <a:gd name="connsiteX75" fmla="*/ 142076 w 1249680"/>
                        <a:gd name="connsiteY75" fmla="*/ 742474 h 1411233"/>
                        <a:gd name="connsiteX76" fmla="*/ 130169 w 1249680"/>
                        <a:gd name="connsiteY76" fmla="*/ 716280 h 1411233"/>
                        <a:gd name="connsiteX77" fmla="*/ 48568 w 1249680"/>
                        <a:gd name="connsiteY77" fmla="*/ 756737 h 1411233"/>
                        <a:gd name="connsiteX78" fmla="*/ 29527 w 1249680"/>
                        <a:gd name="connsiteY78" fmla="*/ 718344 h 1411233"/>
                        <a:gd name="connsiteX79" fmla="*/ 104473 w 1249680"/>
                        <a:gd name="connsiteY79" fmla="*/ 693138 h 1411233"/>
                        <a:gd name="connsiteX80" fmla="*/ 77629 w 1249680"/>
                        <a:gd name="connsiteY80" fmla="*/ 617855 h 1411233"/>
                        <a:gd name="connsiteX81" fmla="*/ 39683 w 1249680"/>
                        <a:gd name="connsiteY81" fmla="*/ 611505 h 1411233"/>
                        <a:gd name="connsiteX82" fmla="*/ 0 w 1249680"/>
                        <a:gd name="connsiteY82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82670 w 1249680"/>
                        <a:gd name="connsiteY24" fmla="*/ 606743 h 1411233"/>
                        <a:gd name="connsiteX25" fmla="*/ 1021080 w 1249680"/>
                        <a:gd name="connsiteY25" fmla="*/ 632460 h 1411233"/>
                        <a:gd name="connsiteX26" fmla="*/ 1023139 w 1249680"/>
                        <a:gd name="connsiteY26" fmla="*/ 754380 h 1411233"/>
                        <a:gd name="connsiteX27" fmla="*/ 980122 w 1249680"/>
                        <a:gd name="connsiteY27" fmla="*/ 807244 h 1411233"/>
                        <a:gd name="connsiteX28" fmla="*/ 1015995 w 1249680"/>
                        <a:gd name="connsiteY28" fmla="*/ 847249 h 1411233"/>
                        <a:gd name="connsiteX29" fmla="*/ 993933 w 1249680"/>
                        <a:gd name="connsiteY29" fmla="*/ 891063 h 1411233"/>
                        <a:gd name="connsiteX30" fmla="*/ 1018376 w 1249680"/>
                        <a:gd name="connsiteY30" fmla="*/ 947261 h 1411233"/>
                        <a:gd name="connsiteX31" fmla="*/ 1049179 w 1249680"/>
                        <a:gd name="connsiteY31" fmla="*/ 1024414 h 1411233"/>
                        <a:gd name="connsiteX32" fmla="*/ 1092041 w 1249680"/>
                        <a:gd name="connsiteY32" fmla="*/ 1055370 h 1411233"/>
                        <a:gd name="connsiteX33" fmla="*/ 1093470 w 1249680"/>
                        <a:gd name="connsiteY33" fmla="*/ 1161574 h 1411233"/>
                        <a:gd name="connsiteX34" fmla="*/ 1010127 w 1249680"/>
                        <a:gd name="connsiteY34" fmla="*/ 1155382 h 1411233"/>
                        <a:gd name="connsiteX35" fmla="*/ 1137439 w 1249680"/>
                        <a:gd name="connsiteY35" fmla="*/ 1211579 h 1411233"/>
                        <a:gd name="connsiteX36" fmla="*/ 1171098 w 1249680"/>
                        <a:gd name="connsiteY36" fmla="*/ 1251586 h 1411233"/>
                        <a:gd name="connsiteX37" fmla="*/ 1113626 w 1249680"/>
                        <a:gd name="connsiteY37" fmla="*/ 1373505 h 1411233"/>
                        <a:gd name="connsiteX38" fmla="*/ 1082516 w 1249680"/>
                        <a:gd name="connsiteY38" fmla="*/ 1361598 h 1411233"/>
                        <a:gd name="connsiteX39" fmla="*/ 1063466 w 1249680"/>
                        <a:gd name="connsiteY39" fmla="*/ 1390650 h 1411233"/>
                        <a:gd name="connsiteX40" fmla="*/ 1044570 w 1249680"/>
                        <a:gd name="connsiteY40" fmla="*/ 1359218 h 1411233"/>
                        <a:gd name="connsiteX41" fmla="*/ 918210 w 1249680"/>
                        <a:gd name="connsiteY41" fmla="*/ 1344930 h 1411233"/>
                        <a:gd name="connsiteX42" fmla="*/ 876097 w 1249680"/>
                        <a:gd name="connsiteY42" fmla="*/ 1307028 h 1411233"/>
                        <a:gd name="connsiteX43" fmla="*/ 821650 w 1249680"/>
                        <a:gd name="connsiteY43" fmla="*/ 1340540 h 1411233"/>
                        <a:gd name="connsiteX44" fmla="*/ 749071 w 1249680"/>
                        <a:gd name="connsiteY44" fmla="*/ 1357779 h 1411233"/>
                        <a:gd name="connsiteX45" fmla="*/ 623341 w 1249680"/>
                        <a:gd name="connsiteY45" fmla="*/ 1411233 h 1411233"/>
                        <a:gd name="connsiteX46" fmla="*/ 596895 w 1249680"/>
                        <a:gd name="connsiteY46" fmla="*/ 1375886 h 1411233"/>
                        <a:gd name="connsiteX47" fmla="*/ 391001 w 1249680"/>
                        <a:gd name="connsiteY47" fmla="*/ 1287303 h 1411233"/>
                        <a:gd name="connsiteX48" fmla="*/ 223038 w 1249680"/>
                        <a:gd name="connsiteY48" fmla="*/ 1230630 h 1411233"/>
                        <a:gd name="connsiteX49" fmla="*/ 127788 w 1249680"/>
                        <a:gd name="connsiteY49" fmla="*/ 1223486 h 1411233"/>
                        <a:gd name="connsiteX50" fmla="*/ 123026 w 1249680"/>
                        <a:gd name="connsiteY50" fmla="*/ 1156811 h 1411233"/>
                        <a:gd name="connsiteX51" fmla="*/ 134932 w 1249680"/>
                        <a:gd name="connsiteY51" fmla="*/ 1171098 h 1411233"/>
                        <a:gd name="connsiteX52" fmla="*/ 143351 w 1249680"/>
                        <a:gd name="connsiteY52" fmla="*/ 1202532 h 1411233"/>
                        <a:gd name="connsiteX53" fmla="*/ 180975 w 1249680"/>
                        <a:gd name="connsiteY53" fmla="*/ 1200626 h 1411233"/>
                        <a:gd name="connsiteX54" fmla="*/ 163354 w 1249680"/>
                        <a:gd name="connsiteY54" fmla="*/ 1141095 h 1411233"/>
                        <a:gd name="connsiteX55" fmla="*/ 234791 w 1249680"/>
                        <a:gd name="connsiteY55" fmla="*/ 1096804 h 1411233"/>
                        <a:gd name="connsiteX56" fmla="*/ 249232 w 1249680"/>
                        <a:gd name="connsiteY56" fmla="*/ 1180623 h 1411233"/>
                        <a:gd name="connsiteX57" fmla="*/ 277807 w 1249680"/>
                        <a:gd name="connsiteY57" fmla="*/ 1190149 h 1411233"/>
                        <a:gd name="connsiteX58" fmla="*/ 292417 w 1249680"/>
                        <a:gd name="connsiteY58" fmla="*/ 1068705 h 1411233"/>
                        <a:gd name="connsiteX59" fmla="*/ 323051 w 1249680"/>
                        <a:gd name="connsiteY59" fmla="*/ 1078230 h 1411233"/>
                        <a:gd name="connsiteX60" fmla="*/ 294476 w 1249680"/>
                        <a:gd name="connsiteY60" fmla="*/ 944880 h 1411233"/>
                        <a:gd name="connsiteX61" fmla="*/ 258758 w 1249680"/>
                        <a:gd name="connsiteY61" fmla="*/ 961549 h 1411233"/>
                        <a:gd name="connsiteX62" fmla="*/ 149220 w 1249680"/>
                        <a:gd name="connsiteY62" fmla="*/ 909162 h 1411233"/>
                        <a:gd name="connsiteX63" fmla="*/ 158745 w 1249680"/>
                        <a:gd name="connsiteY63" fmla="*/ 882967 h 1411233"/>
                        <a:gd name="connsiteX64" fmla="*/ 130765 w 1249680"/>
                        <a:gd name="connsiteY64" fmla="*/ 864017 h 1411233"/>
                        <a:gd name="connsiteX65" fmla="*/ 108738 w 1249680"/>
                        <a:gd name="connsiteY65" fmla="*/ 897255 h 1411233"/>
                        <a:gd name="connsiteX66" fmla="*/ 111120 w 1249680"/>
                        <a:gd name="connsiteY66" fmla="*/ 840105 h 1411233"/>
                        <a:gd name="connsiteX67" fmla="*/ 92070 w 1249680"/>
                        <a:gd name="connsiteY67" fmla="*/ 835343 h 1411233"/>
                        <a:gd name="connsiteX68" fmla="*/ 80163 w 1249680"/>
                        <a:gd name="connsiteY68" fmla="*/ 906780 h 1411233"/>
                        <a:gd name="connsiteX69" fmla="*/ 58732 w 1249680"/>
                        <a:gd name="connsiteY69" fmla="*/ 911543 h 1411233"/>
                        <a:gd name="connsiteX70" fmla="*/ 70639 w 1249680"/>
                        <a:gd name="connsiteY70" fmla="*/ 825817 h 1411233"/>
                        <a:gd name="connsiteX71" fmla="*/ 122872 w 1249680"/>
                        <a:gd name="connsiteY71" fmla="*/ 819626 h 1411233"/>
                        <a:gd name="connsiteX72" fmla="*/ 125407 w 1249680"/>
                        <a:gd name="connsiteY72" fmla="*/ 799623 h 1411233"/>
                        <a:gd name="connsiteX73" fmla="*/ 78581 w 1249680"/>
                        <a:gd name="connsiteY73" fmla="*/ 799624 h 1411233"/>
                        <a:gd name="connsiteX74" fmla="*/ 82867 w 1249680"/>
                        <a:gd name="connsiteY74" fmla="*/ 761047 h 1411233"/>
                        <a:gd name="connsiteX75" fmla="*/ 142076 w 1249680"/>
                        <a:gd name="connsiteY75" fmla="*/ 742474 h 1411233"/>
                        <a:gd name="connsiteX76" fmla="*/ 130169 w 1249680"/>
                        <a:gd name="connsiteY76" fmla="*/ 716280 h 1411233"/>
                        <a:gd name="connsiteX77" fmla="*/ 48568 w 1249680"/>
                        <a:gd name="connsiteY77" fmla="*/ 756737 h 1411233"/>
                        <a:gd name="connsiteX78" fmla="*/ 29527 w 1249680"/>
                        <a:gd name="connsiteY78" fmla="*/ 718344 h 1411233"/>
                        <a:gd name="connsiteX79" fmla="*/ 104473 w 1249680"/>
                        <a:gd name="connsiteY79" fmla="*/ 693138 h 1411233"/>
                        <a:gd name="connsiteX80" fmla="*/ 77629 w 1249680"/>
                        <a:gd name="connsiteY80" fmla="*/ 617855 h 1411233"/>
                        <a:gd name="connsiteX81" fmla="*/ 39683 w 1249680"/>
                        <a:gd name="connsiteY81" fmla="*/ 611505 h 1411233"/>
                        <a:gd name="connsiteX82" fmla="*/ 0 w 1249680"/>
                        <a:gd name="connsiteY82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82670 w 1249680"/>
                        <a:gd name="connsiteY24" fmla="*/ 606743 h 1411233"/>
                        <a:gd name="connsiteX25" fmla="*/ 1025843 w 1249680"/>
                        <a:gd name="connsiteY25" fmla="*/ 632460 h 1411233"/>
                        <a:gd name="connsiteX26" fmla="*/ 1023139 w 1249680"/>
                        <a:gd name="connsiteY26" fmla="*/ 754380 h 1411233"/>
                        <a:gd name="connsiteX27" fmla="*/ 980122 w 1249680"/>
                        <a:gd name="connsiteY27" fmla="*/ 807244 h 1411233"/>
                        <a:gd name="connsiteX28" fmla="*/ 1015995 w 1249680"/>
                        <a:gd name="connsiteY28" fmla="*/ 847249 h 1411233"/>
                        <a:gd name="connsiteX29" fmla="*/ 993933 w 1249680"/>
                        <a:gd name="connsiteY29" fmla="*/ 891063 h 1411233"/>
                        <a:gd name="connsiteX30" fmla="*/ 1018376 w 1249680"/>
                        <a:gd name="connsiteY30" fmla="*/ 947261 h 1411233"/>
                        <a:gd name="connsiteX31" fmla="*/ 1049179 w 1249680"/>
                        <a:gd name="connsiteY31" fmla="*/ 1024414 h 1411233"/>
                        <a:gd name="connsiteX32" fmla="*/ 1092041 w 1249680"/>
                        <a:gd name="connsiteY32" fmla="*/ 1055370 h 1411233"/>
                        <a:gd name="connsiteX33" fmla="*/ 1093470 w 1249680"/>
                        <a:gd name="connsiteY33" fmla="*/ 1161574 h 1411233"/>
                        <a:gd name="connsiteX34" fmla="*/ 1010127 w 1249680"/>
                        <a:gd name="connsiteY34" fmla="*/ 1155382 h 1411233"/>
                        <a:gd name="connsiteX35" fmla="*/ 1137439 w 1249680"/>
                        <a:gd name="connsiteY35" fmla="*/ 1211579 h 1411233"/>
                        <a:gd name="connsiteX36" fmla="*/ 1171098 w 1249680"/>
                        <a:gd name="connsiteY36" fmla="*/ 1251586 h 1411233"/>
                        <a:gd name="connsiteX37" fmla="*/ 1113626 w 1249680"/>
                        <a:gd name="connsiteY37" fmla="*/ 1373505 h 1411233"/>
                        <a:gd name="connsiteX38" fmla="*/ 1082516 w 1249680"/>
                        <a:gd name="connsiteY38" fmla="*/ 1361598 h 1411233"/>
                        <a:gd name="connsiteX39" fmla="*/ 1063466 w 1249680"/>
                        <a:gd name="connsiteY39" fmla="*/ 1390650 h 1411233"/>
                        <a:gd name="connsiteX40" fmla="*/ 1044570 w 1249680"/>
                        <a:gd name="connsiteY40" fmla="*/ 1359218 h 1411233"/>
                        <a:gd name="connsiteX41" fmla="*/ 918210 w 1249680"/>
                        <a:gd name="connsiteY41" fmla="*/ 1344930 h 1411233"/>
                        <a:gd name="connsiteX42" fmla="*/ 876097 w 1249680"/>
                        <a:gd name="connsiteY42" fmla="*/ 1307028 h 1411233"/>
                        <a:gd name="connsiteX43" fmla="*/ 821650 w 1249680"/>
                        <a:gd name="connsiteY43" fmla="*/ 1340540 h 1411233"/>
                        <a:gd name="connsiteX44" fmla="*/ 749071 w 1249680"/>
                        <a:gd name="connsiteY44" fmla="*/ 1357779 h 1411233"/>
                        <a:gd name="connsiteX45" fmla="*/ 623341 w 1249680"/>
                        <a:gd name="connsiteY45" fmla="*/ 1411233 h 1411233"/>
                        <a:gd name="connsiteX46" fmla="*/ 596895 w 1249680"/>
                        <a:gd name="connsiteY46" fmla="*/ 1375886 h 1411233"/>
                        <a:gd name="connsiteX47" fmla="*/ 391001 w 1249680"/>
                        <a:gd name="connsiteY47" fmla="*/ 1287303 h 1411233"/>
                        <a:gd name="connsiteX48" fmla="*/ 223038 w 1249680"/>
                        <a:gd name="connsiteY48" fmla="*/ 1230630 h 1411233"/>
                        <a:gd name="connsiteX49" fmla="*/ 127788 w 1249680"/>
                        <a:gd name="connsiteY49" fmla="*/ 1223486 h 1411233"/>
                        <a:gd name="connsiteX50" fmla="*/ 123026 w 1249680"/>
                        <a:gd name="connsiteY50" fmla="*/ 1156811 h 1411233"/>
                        <a:gd name="connsiteX51" fmla="*/ 134932 w 1249680"/>
                        <a:gd name="connsiteY51" fmla="*/ 1171098 h 1411233"/>
                        <a:gd name="connsiteX52" fmla="*/ 143351 w 1249680"/>
                        <a:gd name="connsiteY52" fmla="*/ 1202532 h 1411233"/>
                        <a:gd name="connsiteX53" fmla="*/ 180975 w 1249680"/>
                        <a:gd name="connsiteY53" fmla="*/ 1200626 h 1411233"/>
                        <a:gd name="connsiteX54" fmla="*/ 163354 w 1249680"/>
                        <a:gd name="connsiteY54" fmla="*/ 1141095 h 1411233"/>
                        <a:gd name="connsiteX55" fmla="*/ 234791 w 1249680"/>
                        <a:gd name="connsiteY55" fmla="*/ 1096804 h 1411233"/>
                        <a:gd name="connsiteX56" fmla="*/ 249232 w 1249680"/>
                        <a:gd name="connsiteY56" fmla="*/ 1180623 h 1411233"/>
                        <a:gd name="connsiteX57" fmla="*/ 277807 w 1249680"/>
                        <a:gd name="connsiteY57" fmla="*/ 1190149 h 1411233"/>
                        <a:gd name="connsiteX58" fmla="*/ 292417 w 1249680"/>
                        <a:gd name="connsiteY58" fmla="*/ 1068705 h 1411233"/>
                        <a:gd name="connsiteX59" fmla="*/ 323051 w 1249680"/>
                        <a:gd name="connsiteY59" fmla="*/ 1078230 h 1411233"/>
                        <a:gd name="connsiteX60" fmla="*/ 294476 w 1249680"/>
                        <a:gd name="connsiteY60" fmla="*/ 944880 h 1411233"/>
                        <a:gd name="connsiteX61" fmla="*/ 258758 w 1249680"/>
                        <a:gd name="connsiteY61" fmla="*/ 961549 h 1411233"/>
                        <a:gd name="connsiteX62" fmla="*/ 149220 w 1249680"/>
                        <a:gd name="connsiteY62" fmla="*/ 909162 h 1411233"/>
                        <a:gd name="connsiteX63" fmla="*/ 158745 w 1249680"/>
                        <a:gd name="connsiteY63" fmla="*/ 882967 h 1411233"/>
                        <a:gd name="connsiteX64" fmla="*/ 130765 w 1249680"/>
                        <a:gd name="connsiteY64" fmla="*/ 864017 h 1411233"/>
                        <a:gd name="connsiteX65" fmla="*/ 108738 w 1249680"/>
                        <a:gd name="connsiteY65" fmla="*/ 897255 h 1411233"/>
                        <a:gd name="connsiteX66" fmla="*/ 111120 w 1249680"/>
                        <a:gd name="connsiteY66" fmla="*/ 840105 h 1411233"/>
                        <a:gd name="connsiteX67" fmla="*/ 92070 w 1249680"/>
                        <a:gd name="connsiteY67" fmla="*/ 835343 h 1411233"/>
                        <a:gd name="connsiteX68" fmla="*/ 80163 w 1249680"/>
                        <a:gd name="connsiteY68" fmla="*/ 906780 h 1411233"/>
                        <a:gd name="connsiteX69" fmla="*/ 58732 w 1249680"/>
                        <a:gd name="connsiteY69" fmla="*/ 911543 h 1411233"/>
                        <a:gd name="connsiteX70" fmla="*/ 70639 w 1249680"/>
                        <a:gd name="connsiteY70" fmla="*/ 825817 h 1411233"/>
                        <a:gd name="connsiteX71" fmla="*/ 122872 w 1249680"/>
                        <a:gd name="connsiteY71" fmla="*/ 819626 h 1411233"/>
                        <a:gd name="connsiteX72" fmla="*/ 125407 w 1249680"/>
                        <a:gd name="connsiteY72" fmla="*/ 799623 h 1411233"/>
                        <a:gd name="connsiteX73" fmla="*/ 78581 w 1249680"/>
                        <a:gd name="connsiteY73" fmla="*/ 799624 h 1411233"/>
                        <a:gd name="connsiteX74" fmla="*/ 82867 w 1249680"/>
                        <a:gd name="connsiteY74" fmla="*/ 761047 h 1411233"/>
                        <a:gd name="connsiteX75" fmla="*/ 142076 w 1249680"/>
                        <a:gd name="connsiteY75" fmla="*/ 742474 h 1411233"/>
                        <a:gd name="connsiteX76" fmla="*/ 130169 w 1249680"/>
                        <a:gd name="connsiteY76" fmla="*/ 716280 h 1411233"/>
                        <a:gd name="connsiteX77" fmla="*/ 48568 w 1249680"/>
                        <a:gd name="connsiteY77" fmla="*/ 756737 h 1411233"/>
                        <a:gd name="connsiteX78" fmla="*/ 29527 w 1249680"/>
                        <a:gd name="connsiteY78" fmla="*/ 718344 h 1411233"/>
                        <a:gd name="connsiteX79" fmla="*/ 104473 w 1249680"/>
                        <a:gd name="connsiteY79" fmla="*/ 693138 h 1411233"/>
                        <a:gd name="connsiteX80" fmla="*/ 77629 w 1249680"/>
                        <a:gd name="connsiteY80" fmla="*/ 617855 h 1411233"/>
                        <a:gd name="connsiteX81" fmla="*/ 39683 w 1249680"/>
                        <a:gd name="connsiteY81" fmla="*/ 611505 h 1411233"/>
                        <a:gd name="connsiteX82" fmla="*/ 0 w 1249680"/>
                        <a:gd name="connsiteY82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35380 w 1249680"/>
                        <a:gd name="connsiteY23" fmla="*/ 586740 h 1411233"/>
                        <a:gd name="connsiteX24" fmla="*/ 1094577 w 1249680"/>
                        <a:gd name="connsiteY24" fmla="*/ 621031 h 1411233"/>
                        <a:gd name="connsiteX25" fmla="*/ 1025843 w 1249680"/>
                        <a:gd name="connsiteY25" fmla="*/ 632460 h 1411233"/>
                        <a:gd name="connsiteX26" fmla="*/ 1023139 w 1249680"/>
                        <a:gd name="connsiteY26" fmla="*/ 754380 h 1411233"/>
                        <a:gd name="connsiteX27" fmla="*/ 980122 w 1249680"/>
                        <a:gd name="connsiteY27" fmla="*/ 807244 h 1411233"/>
                        <a:gd name="connsiteX28" fmla="*/ 1015995 w 1249680"/>
                        <a:gd name="connsiteY28" fmla="*/ 847249 h 1411233"/>
                        <a:gd name="connsiteX29" fmla="*/ 993933 w 1249680"/>
                        <a:gd name="connsiteY29" fmla="*/ 891063 h 1411233"/>
                        <a:gd name="connsiteX30" fmla="*/ 1018376 w 1249680"/>
                        <a:gd name="connsiteY30" fmla="*/ 947261 h 1411233"/>
                        <a:gd name="connsiteX31" fmla="*/ 1049179 w 1249680"/>
                        <a:gd name="connsiteY31" fmla="*/ 1024414 h 1411233"/>
                        <a:gd name="connsiteX32" fmla="*/ 1092041 w 1249680"/>
                        <a:gd name="connsiteY32" fmla="*/ 1055370 h 1411233"/>
                        <a:gd name="connsiteX33" fmla="*/ 1093470 w 1249680"/>
                        <a:gd name="connsiteY33" fmla="*/ 1161574 h 1411233"/>
                        <a:gd name="connsiteX34" fmla="*/ 1010127 w 1249680"/>
                        <a:gd name="connsiteY34" fmla="*/ 1155382 h 1411233"/>
                        <a:gd name="connsiteX35" fmla="*/ 1137439 w 1249680"/>
                        <a:gd name="connsiteY35" fmla="*/ 1211579 h 1411233"/>
                        <a:gd name="connsiteX36" fmla="*/ 1171098 w 1249680"/>
                        <a:gd name="connsiteY36" fmla="*/ 1251586 h 1411233"/>
                        <a:gd name="connsiteX37" fmla="*/ 1113626 w 1249680"/>
                        <a:gd name="connsiteY37" fmla="*/ 1373505 h 1411233"/>
                        <a:gd name="connsiteX38" fmla="*/ 1082516 w 1249680"/>
                        <a:gd name="connsiteY38" fmla="*/ 1361598 h 1411233"/>
                        <a:gd name="connsiteX39" fmla="*/ 1063466 w 1249680"/>
                        <a:gd name="connsiteY39" fmla="*/ 1390650 h 1411233"/>
                        <a:gd name="connsiteX40" fmla="*/ 1044570 w 1249680"/>
                        <a:gd name="connsiteY40" fmla="*/ 1359218 h 1411233"/>
                        <a:gd name="connsiteX41" fmla="*/ 918210 w 1249680"/>
                        <a:gd name="connsiteY41" fmla="*/ 1344930 h 1411233"/>
                        <a:gd name="connsiteX42" fmla="*/ 876097 w 1249680"/>
                        <a:gd name="connsiteY42" fmla="*/ 1307028 h 1411233"/>
                        <a:gd name="connsiteX43" fmla="*/ 821650 w 1249680"/>
                        <a:gd name="connsiteY43" fmla="*/ 1340540 h 1411233"/>
                        <a:gd name="connsiteX44" fmla="*/ 749071 w 1249680"/>
                        <a:gd name="connsiteY44" fmla="*/ 1357779 h 1411233"/>
                        <a:gd name="connsiteX45" fmla="*/ 623341 w 1249680"/>
                        <a:gd name="connsiteY45" fmla="*/ 1411233 h 1411233"/>
                        <a:gd name="connsiteX46" fmla="*/ 596895 w 1249680"/>
                        <a:gd name="connsiteY46" fmla="*/ 1375886 h 1411233"/>
                        <a:gd name="connsiteX47" fmla="*/ 391001 w 1249680"/>
                        <a:gd name="connsiteY47" fmla="*/ 1287303 h 1411233"/>
                        <a:gd name="connsiteX48" fmla="*/ 223038 w 1249680"/>
                        <a:gd name="connsiteY48" fmla="*/ 1230630 h 1411233"/>
                        <a:gd name="connsiteX49" fmla="*/ 127788 w 1249680"/>
                        <a:gd name="connsiteY49" fmla="*/ 1223486 h 1411233"/>
                        <a:gd name="connsiteX50" fmla="*/ 123026 w 1249680"/>
                        <a:gd name="connsiteY50" fmla="*/ 1156811 h 1411233"/>
                        <a:gd name="connsiteX51" fmla="*/ 134932 w 1249680"/>
                        <a:gd name="connsiteY51" fmla="*/ 1171098 h 1411233"/>
                        <a:gd name="connsiteX52" fmla="*/ 143351 w 1249680"/>
                        <a:gd name="connsiteY52" fmla="*/ 1202532 h 1411233"/>
                        <a:gd name="connsiteX53" fmla="*/ 180975 w 1249680"/>
                        <a:gd name="connsiteY53" fmla="*/ 1200626 h 1411233"/>
                        <a:gd name="connsiteX54" fmla="*/ 163354 w 1249680"/>
                        <a:gd name="connsiteY54" fmla="*/ 1141095 h 1411233"/>
                        <a:gd name="connsiteX55" fmla="*/ 234791 w 1249680"/>
                        <a:gd name="connsiteY55" fmla="*/ 1096804 h 1411233"/>
                        <a:gd name="connsiteX56" fmla="*/ 249232 w 1249680"/>
                        <a:gd name="connsiteY56" fmla="*/ 1180623 h 1411233"/>
                        <a:gd name="connsiteX57" fmla="*/ 277807 w 1249680"/>
                        <a:gd name="connsiteY57" fmla="*/ 1190149 h 1411233"/>
                        <a:gd name="connsiteX58" fmla="*/ 292417 w 1249680"/>
                        <a:gd name="connsiteY58" fmla="*/ 1068705 h 1411233"/>
                        <a:gd name="connsiteX59" fmla="*/ 323051 w 1249680"/>
                        <a:gd name="connsiteY59" fmla="*/ 1078230 h 1411233"/>
                        <a:gd name="connsiteX60" fmla="*/ 294476 w 1249680"/>
                        <a:gd name="connsiteY60" fmla="*/ 944880 h 1411233"/>
                        <a:gd name="connsiteX61" fmla="*/ 258758 w 1249680"/>
                        <a:gd name="connsiteY61" fmla="*/ 961549 h 1411233"/>
                        <a:gd name="connsiteX62" fmla="*/ 149220 w 1249680"/>
                        <a:gd name="connsiteY62" fmla="*/ 909162 h 1411233"/>
                        <a:gd name="connsiteX63" fmla="*/ 158745 w 1249680"/>
                        <a:gd name="connsiteY63" fmla="*/ 882967 h 1411233"/>
                        <a:gd name="connsiteX64" fmla="*/ 130765 w 1249680"/>
                        <a:gd name="connsiteY64" fmla="*/ 864017 h 1411233"/>
                        <a:gd name="connsiteX65" fmla="*/ 108738 w 1249680"/>
                        <a:gd name="connsiteY65" fmla="*/ 897255 h 1411233"/>
                        <a:gd name="connsiteX66" fmla="*/ 111120 w 1249680"/>
                        <a:gd name="connsiteY66" fmla="*/ 840105 h 1411233"/>
                        <a:gd name="connsiteX67" fmla="*/ 92070 w 1249680"/>
                        <a:gd name="connsiteY67" fmla="*/ 835343 h 1411233"/>
                        <a:gd name="connsiteX68" fmla="*/ 80163 w 1249680"/>
                        <a:gd name="connsiteY68" fmla="*/ 906780 h 1411233"/>
                        <a:gd name="connsiteX69" fmla="*/ 58732 w 1249680"/>
                        <a:gd name="connsiteY69" fmla="*/ 911543 h 1411233"/>
                        <a:gd name="connsiteX70" fmla="*/ 70639 w 1249680"/>
                        <a:gd name="connsiteY70" fmla="*/ 825817 h 1411233"/>
                        <a:gd name="connsiteX71" fmla="*/ 122872 w 1249680"/>
                        <a:gd name="connsiteY71" fmla="*/ 819626 h 1411233"/>
                        <a:gd name="connsiteX72" fmla="*/ 125407 w 1249680"/>
                        <a:gd name="connsiteY72" fmla="*/ 799623 h 1411233"/>
                        <a:gd name="connsiteX73" fmla="*/ 78581 w 1249680"/>
                        <a:gd name="connsiteY73" fmla="*/ 799624 h 1411233"/>
                        <a:gd name="connsiteX74" fmla="*/ 82867 w 1249680"/>
                        <a:gd name="connsiteY74" fmla="*/ 761047 h 1411233"/>
                        <a:gd name="connsiteX75" fmla="*/ 142076 w 1249680"/>
                        <a:gd name="connsiteY75" fmla="*/ 742474 h 1411233"/>
                        <a:gd name="connsiteX76" fmla="*/ 130169 w 1249680"/>
                        <a:gd name="connsiteY76" fmla="*/ 716280 h 1411233"/>
                        <a:gd name="connsiteX77" fmla="*/ 48568 w 1249680"/>
                        <a:gd name="connsiteY77" fmla="*/ 756737 h 1411233"/>
                        <a:gd name="connsiteX78" fmla="*/ 29527 w 1249680"/>
                        <a:gd name="connsiteY78" fmla="*/ 718344 h 1411233"/>
                        <a:gd name="connsiteX79" fmla="*/ 104473 w 1249680"/>
                        <a:gd name="connsiteY79" fmla="*/ 693138 h 1411233"/>
                        <a:gd name="connsiteX80" fmla="*/ 77629 w 1249680"/>
                        <a:gd name="connsiteY80" fmla="*/ 617855 h 1411233"/>
                        <a:gd name="connsiteX81" fmla="*/ 39683 w 1249680"/>
                        <a:gd name="connsiteY81" fmla="*/ 611505 h 1411233"/>
                        <a:gd name="connsiteX82" fmla="*/ 0 w 1249680"/>
                        <a:gd name="connsiteY82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9200 w 1249680"/>
                        <a:gd name="connsiteY22" fmla="*/ 495300 h 1411233"/>
                        <a:gd name="connsiteX23" fmla="*/ 1159193 w 1249680"/>
                        <a:gd name="connsiteY23" fmla="*/ 536734 h 1411233"/>
                        <a:gd name="connsiteX24" fmla="*/ 1094577 w 1249680"/>
                        <a:gd name="connsiteY24" fmla="*/ 621031 h 1411233"/>
                        <a:gd name="connsiteX25" fmla="*/ 1025843 w 1249680"/>
                        <a:gd name="connsiteY25" fmla="*/ 632460 h 1411233"/>
                        <a:gd name="connsiteX26" fmla="*/ 1023139 w 1249680"/>
                        <a:gd name="connsiteY26" fmla="*/ 754380 h 1411233"/>
                        <a:gd name="connsiteX27" fmla="*/ 980122 w 1249680"/>
                        <a:gd name="connsiteY27" fmla="*/ 807244 h 1411233"/>
                        <a:gd name="connsiteX28" fmla="*/ 1015995 w 1249680"/>
                        <a:gd name="connsiteY28" fmla="*/ 847249 h 1411233"/>
                        <a:gd name="connsiteX29" fmla="*/ 993933 w 1249680"/>
                        <a:gd name="connsiteY29" fmla="*/ 891063 h 1411233"/>
                        <a:gd name="connsiteX30" fmla="*/ 1018376 w 1249680"/>
                        <a:gd name="connsiteY30" fmla="*/ 947261 h 1411233"/>
                        <a:gd name="connsiteX31" fmla="*/ 1049179 w 1249680"/>
                        <a:gd name="connsiteY31" fmla="*/ 1024414 h 1411233"/>
                        <a:gd name="connsiteX32" fmla="*/ 1092041 w 1249680"/>
                        <a:gd name="connsiteY32" fmla="*/ 1055370 h 1411233"/>
                        <a:gd name="connsiteX33" fmla="*/ 1093470 w 1249680"/>
                        <a:gd name="connsiteY33" fmla="*/ 1161574 h 1411233"/>
                        <a:gd name="connsiteX34" fmla="*/ 1010127 w 1249680"/>
                        <a:gd name="connsiteY34" fmla="*/ 1155382 h 1411233"/>
                        <a:gd name="connsiteX35" fmla="*/ 1137439 w 1249680"/>
                        <a:gd name="connsiteY35" fmla="*/ 1211579 h 1411233"/>
                        <a:gd name="connsiteX36" fmla="*/ 1171098 w 1249680"/>
                        <a:gd name="connsiteY36" fmla="*/ 1251586 h 1411233"/>
                        <a:gd name="connsiteX37" fmla="*/ 1113626 w 1249680"/>
                        <a:gd name="connsiteY37" fmla="*/ 1373505 h 1411233"/>
                        <a:gd name="connsiteX38" fmla="*/ 1082516 w 1249680"/>
                        <a:gd name="connsiteY38" fmla="*/ 1361598 h 1411233"/>
                        <a:gd name="connsiteX39" fmla="*/ 1063466 w 1249680"/>
                        <a:gd name="connsiteY39" fmla="*/ 1390650 h 1411233"/>
                        <a:gd name="connsiteX40" fmla="*/ 1044570 w 1249680"/>
                        <a:gd name="connsiteY40" fmla="*/ 1359218 h 1411233"/>
                        <a:gd name="connsiteX41" fmla="*/ 918210 w 1249680"/>
                        <a:gd name="connsiteY41" fmla="*/ 1344930 h 1411233"/>
                        <a:gd name="connsiteX42" fmla="*/ 876097 w 1249680"/>
                        <a:gd name="connsiteY42" fmla="*/ 1307028 h 1411233"/>
                        <a:gd name="connsiteX43" fmla="*/ 821650 w 1249680"/>
                        <a:gd name="connsiteY43" fmla="*/ 1340540 h 1411233"/>
                        <a:gd name="connsiteX44" fmla="*/ 749071 w 1249680"/>
                        <a:gd name="connsiteY44" fmla="*/ 1357779 h 1411233"/>
                        <a:gd name="connsiteX45" fmla="*/ 623341 w 1249680"/>
                        <a:gd name="connsiteY45" fmla="*/ 1411233 h 1411233"/>
                        <a:gd name="connsiteX46" fmla="*/ 596895 w 1249680"/>
                        <a:gd name="connsiteY46" fmla="*/ 1375886 h 1411233"/>
                        <a:gd name="connsiteX47" fmla="*/ 391001 w 1249680"/>
                        <a:gd name="connsiteY47" fmla="*/ 1287303 h 1411233"/>
                        <a:gd name="connsiteX48" fmla="*/ 223038 w 1249680"/>
                        <a:gd name="connsiteY48" fmla="*/ 1230630 h 1411233"/>
                        <a:gd name="connsiteX49" fmla="*/ 127788 w 1249680"/>
                        <a:gd name="connsiteY49" fmla="*/ 1223486 h 1411233"/>
                        <a:gd name="connsiteX50" fmla="*/ 123026 w 1249680"/>
                        <a:gd name="connsiteY50" fmla="*/ 1156811 h 1411233"/>
                        <a:gd name="connsiteX51" fmla="*/ 134932 w 1249680"/>
                        <a:gd name="connsiteY51" fmla="*/ 1171098 h 1411233"/>
                        <a:gd name="connsiteX52" fmla="*/ 143351 w 1249680"/>
                        <a:gd name="connsiteY52" fmla="*/ 1202532 h 1411233"/>
                        <a:gd name="connsiteX53" fmla="*/ 180975 w 1249680"/>
                        <a:gd name="connsiteY53" fmla="*/ 1200626 h 1411233"/>
                        <a:gd name="connsiteX54" fmla="*/ 163354 w 1249680"/>
                        <a:gd name="connsiteY54" fmla="*/ 1141095 h 1411233"/>
                        <a:gd name="connsiteX55" fmla="*/ 234791 w 1249680"/>
                        <a:gd name="connsiteY55" fmla="*/ 1096804 h 1411233"/>
                        <a:gd name="connsiteX56" fmla="*/ 249232 w 1249680"/>
                        <a:gd name="connsiteY56" fmla="*/ 1180623 h 1411233"/>
                        <a:gd name="connsiteX57" fmla="*/ 277807 w 1249680"/>
                        <a:gd name="connsiteY57" fmla="*/ 1190149 h 1411233"/>
                        <a:gd name="connsiteX58" fmla="*/ 292417 w 1249680"/>
                        <a:gd name="connsiteY58" fmla="*/ 1068705 h 1411233"/>
                        <a:gd name="connsiteX59" fmla="*/ 323051 w 1249680"/>
                        <a:gd name="connsiteY59" fmla="*/ 1078230 h 1411233"/>
                        <a:gd name="connsiteX60" fmla="*/ 294476 w 1249680"/>
                        <a:gd name="connsiteY60" fmla="*/ 944880 h 1411233"/>
                        <a:gd name="connsiteX61" fmla="*/ 258758 w 1249680"/>
                        <a:gd name="connsiteY61" fmla="*/ 961549 h 1411233"/>
                        <a:gd name="connsiteX62" fmla="*/ 149220 w 1249680"/>
                        <a:gd name="connsiteY62" fmla="*/ 909162 h 1411233"/>
                        <a:gd name="connsiteX63" fmla="*/ 158745 w 1249680"/>
                        <a:gd name="connsiteY63" fmla="*/ 882967 h 1411233"/>
                        <a:gd name="connsiteX64" fmla="*/ 130765 w 1249680"/>
                        <a:gd name="connsiteY64" fmla="*/ 864017 h 1411233"/>
                        <a:gd name="connsiteX65" fmla="*/ 108738 w 1249680"/>
                        <a:gd name="connsiteY65" fmla="*/ 897255 h 1411233"/>
                        <a:gd name="connsiteX66" fmla="*/ 111120 w 1249680"/>
                        <a:gd name="connsiteY66" fmla="*/ 840105 h 1411233"/>
                        <a:gd name="connsiteX67" fmla="*/ 92070 w 1249680"/>
                        <a:gd name="connsiteY67" fmla="*/ 835343 h 1411233"/>
                        <a:gd name="connsiteX68" fmla="*/ 80163 w 1249680"/>
                        <a:gd name="connsiteY68" fmla="*/ 906780 h 1411233"/>
                        <a:gd name="connsiteX69" fmla="*/ 58732 w 1249680"/>
                        <a:gd name="connsiteY69" fmla="*/ 911543 h 1411233"/>
                        <a:gd name="connsiteX70" fmla="*/ 70639 w 1249680"/>
                        <a:gd name="connsiteY70" fmla="*/ 825817 h 1411233"/>
                        <a:gd name="connsiteX71" fmla="*/ 122872 w 1249680"/>
                        <a:gd name="connsiteY71" fmla="*/ 819626 h 1411233"/>
                        <a:gd name="connsiteX72" fmla="*/ 125407 w 1249680"/>
                        <a:gd name="connsiteY72" fmla="*/ 799623 h 1411233"/>
                        <a:gd name="connsiteX73" fmla="*/ 78581 w 1249680"/>
                        <a:gd name="connsiteY73" fmla="*/ 799624 h 1411233"/>
                        <a:gd name="connsiteX74" fmla="*/ 82867 w 1249680"/>
                        <a:gd name="connsiteY74" fmla="*/ 761047 h 1411233"/>
                        <a:gd name="connsiteX75" fmla="*/ 142076 w 1249680"/>
                        <a:gd name="connsiteY75" fmla="*/ 742474 h 1411233"/>
                        <a:gd name="connsiteX76" fmla="*/ 130169 w 1249680"/>
                        <a:gd name="connsiteY76" fmla="*/ 716280 h 1411233"/>
                        <a:gd name="connsiteX77" fmla="*/ 48568 w 1249680"/>
                        <a:gd name="connsiteY77" fmla="*/ 756737 h 1411233"/>
                        <a:gd name="connsiteX78" fmla="*/ 29527 w 1249680"/>
                        <a:gd name="connsiteY78" fmla="*/ 718344 h 1411233"/>
                        <a:gd name="connsiteX79" fmla="*/ 104473 w 1249680"/>
                        <a:gd name="connsiteY79" fmla="*/ 693138 h 1411233"/>
                        <a:gd name="connsiteX80" fmla="*/ 77629 w 1249680"/>
                        <a:gd name="connsiteY80" fmla="*/ 617855 h 1411233"/>
                        <a:gd name="connsiteX81" fmla="*/ 39683 w 1249680"/>
                        <a:gd name="connsiteY81" fmla="*/ 611505 h 1411233"/>
                        <a:gd name="connsiteX82" fmla="*/ 0 w 1249680"/>
                        <a:gd name="connsiteY82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65860 w 1249680"/>
                        <a:gd name="connsiteY19" fmla="*/ 403860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6819 w 1249680"/>
                        <a:gd name="connsiteY22" fmla="*/ 481012 h 1411233"/>
                        <a:gd name="connsiteX23" fmla="*/ 1159193 w 1249680"/>
                        <a:gd name="connsiteY23" fmla="*/ 536734 h 1411233"/>
                        <a:gd name="connsiteX24" fmla="*/ 1094577 w 1249680"/>
                        <a:gd name="connsiteY24" fmla="*/ 621031 h 1411233"/>
                        <a:gd name="connsiteX25" fmla="*/ 1025843 w 1249680"/>
                        <a:gd name="connsiteY25" fmla="*/ 632460 h 1411233"/>
                        <a:gd name="connsiteX26" fmla="*/ 1023139 w 1249680"/>
                        <a:gd name="connsiteY26" fmla="*/ 754380 h 1411233"/>
                        <a:gd name="connsiteX27" fmla="*/ 980122 w 1249680"/>
                        <a:gd name="connsiteY27" fmla="*/ 807244 h 1411233"/>
                        <a:gd name="connsiteX28" fmla="*/ 1015995 w 1249680"/>
                        <a:gd name="connsiteY28" fmla="*/ 847249 h 1411233"/>
                        <a:gd name="connsiteX29" fmla="*/ 993933 w 1249680"/>
                        <a:gd name="connsiteY29" fmla="*/ 891063 h 1411233"/>
                        <a:gd name="connsiteX30" fmla="*/ 1018376 w 1249680"/>
                        <a:gd name="connsiteY30" fmla="*/ 947261 h 1411233"/>
                        <a:gd name="connsiteX31" fmla="*/ 1049179 w 1249680"/>
                        <a:gd name="connsiteY31" fmla="*/ 1024414 h 1411233"/>
                        <a:gd name="connsiteX32" fmla="*/ 1092041 w 1249680"/>
                        <a:gd name="connsiteY32" fmla="*/ 1055370 h 1411233"/>
                        <a:gd name="connsiteX33" fmla="*/ 1093470 w 1249680"/>
                        <a:gd name="connsiteY33" fmla="*/ 1161574 h 1411233"/>
                        <a:gd name="connsiteX34" fmla="*/ 1010127 w 1249680"/>
                        <a:gd name="connsiteY34" fmla="*/ 1155382 h 1411233"/>
                        <a:gd name="connsiteX35" fmla="*/ 1137439 w 1249680"/>
                        <a:gd name="connsiteY35" fmla="*/ 1211579 h 1411233"/>
                        <a:gd name="connsiteX36" fmla="*/ 1171098 w 1249680"/>
                        <a:gd name="connsiteY36" fmla="*/ 1251586 h 1411233"/>
                        <a:gd name="connsiteX37" fmla="*/ 1113626 w 1249680"/>
                        <a:gd name="connsiteY37" fmla="*/ 1373505 h 1411233"/>
                        <a:gd name="connsiteX38" fmla="*/ 1082516 w 1249680"/>
                        <a:gd name="connsiteY38" fmla="*/ 1361598 h 1411233"/>
                        <a:gd name="connsiteX39" fmla="*/ 1063466 w 1249680"/>
                        <a:gd name="connsiteY39" fmla="*/ 1390650 h 1411233"/>
                        <a:gd name="connsiteX40" fmla="*/ 1044570 w 1249680"/>
                        <a:gd name="connsiteY40" fmla="*/ 1359218 h 1411233"/>
                        <a:gd name="connsiteX41" fmla="*/ 918210 w 1249680"/>
                        <a:gd name="connsiteY41" fmla="*/ 1344930 h 1411233"/>
                        <a:gd name="connsiteX42" fmla="*/ 876097 w 1249680"/>
                        <a:gd name="connsiteY42" fmla="*/ 1307028 h 1411233"/>
                        <a:gd name="connsiteX43" fmla="*/ 821650 w 1249680"/>
                        <a:gd name="connsiteY43" fmla="*/ 1340540 h 1411233"/>
                        <a:gd name="connsiteX44" fmla="*/ 749071 w 1249680"/>
                        <a:gd name="connsiteY44" fmla="*/ 1357779 h 1411233"/>
                        <a:gd name="connsiteX45" fmla="*/ 623341 w 1249680"/>
                        <a:gd name="connsiteY45" fmla="*/ 1411233 h 1411233"/>
                        <a:gd name="connsiteX46" fmla="*/ 596895 w 1249680"/>
                        <a:gd name="connsiteY46" fmla="*/ 1375886 h 1411233"/>
                        <a:gd name="connsiteX47" fmla="*/ 391001 w 1249680"/>
                        <a:gd name="connsiteY47" fmla="*/ 1287303 h 1411233"/>
                        <a:gd name="connsiteX48" fmla="*/ 223038 w 1249680"/>
                        <a:gd name="connsiteY48" fmla="*/ 1230630 h 1411233"/>
                        <a:gd name="connsiteX49" fmla="*/ 127788 w 1249680"/>
                        <a:gd name="connsiteY49" fmla="*/ 1223486 h 1411233"/>
                        <a:gd name="connsiteX50" fmla="*/ 123026 w 1249680"/>
                        <a:gd name="connsiteY50" fmla="*/ 1156811 h 1411233"/>
                        <a:gd name="connsiteX51" fmla="*/ 134932 w 1249680"/>
                        <a:gd name="connsiteY51" fmla="*/ 1171098 h 1411233"/>
                        <a:gd name="connsiteX52" fmla="*/ 143351 w 1249680"/>
                        <a:gd name="connsiteY52" fmla="*/ 1202532 h 1411233"/>
                        <a:gd name="connsiteX53" fmla="*/ 180975 w 1249680"/>
                        <a:gd name="connsiteY53" fmla="*/ 1200626 h 1411233"/>
                        <a:gd name="connsiteX54" fmla="*/ 163354 w 1249680"/>
                        <a:gd name="connsiteY54" fmla="*/ 1141095 h 1411233"/>
                        <a:gd name="connsiteX55" fmla="*/ 234791 w 1249680"/>
                        <a:gd name="connsiteY55" fmla="*/ 1096804 h 1411233"/>
                        <a:gd name="connsiteX56" fmla="*/ 249232 w 1249680"/>
                        <a:gd name="connsiteY56" fmla="*/ 1180623 h 1411233"/>
                        <a:gd name="connsiteX57" fmla="*/ 277807 w 1249680"/>
                        <a:gd name="connsiteY57" fmla="*/ 1190149 h 1411233"/>
                        <a:gd name="connsiteX58" fmla="*/ 292417 w 1249680"/>
                        <a:gd name="connsiteY58" fmla="*/ 1068705 h 1411233"/>
                        <a:gd name="connsiteX59" fmla="*/ 323051 w 1249680"/>
                        <a:gd name="connsiteY59" fmla="*/ 1078230 h 1411233"/>
                        <a:gd name="connsiteX60" fmla="*/ 294476 w 1249680"/>
                        <a:gd name="connsiteY60" fmla="*/ 944880 h 1411233"/>
                        <a:gd name="connsiteX61" fmla="*/ 258758 w 1249680"/>
                        <a:gd name="connsiteY61" fmla="*/ 961549 h 1411233"/>
                        <a:gd name="connsiteX62" fmla="*/ 149220 w 1249680"/>
                        <a:gd name="connsiteY62" fmla="*/ 909162 h 1411233"/>
                        <a:gd name="connsiteX63" fmla="*/ 158745 w 1249680"/>
                        <a:gd name="connsiteY63" fmla="*/ 882967 h 1411233"/>
                        <a:gd name="connsiteX64" fmla="*/ 130765 w 1249680"/>
                        <a:gd name="connsiteY64" fmla="*/ 864017 h 1411233"/>
                        <a:gd name="connsiteX65" fmla="*/ 108738 w 1249680"/>
                        <a:gd name="connsiteY65" fmla="*/ 897255 h 1411233"/>
                        <a:gd name="connsiteX66" fmla="*/ 111120 w 1249680"/>
                        <a:gd name="connsiteY66" fmla="*/ 840105 h 1411233"/>
                        <a:gd name="connsiteX67" fmla="*/ 92070 w 1249680"/>
                        <a:gd name="connsiteY67" fmla="*/ 835343 h 1411233"/>
                        <a:gd name="connsiteX68" fmla="*/ 80163 w 1249680"/>
                        <a:gd name="connsiteY68" fmla="*/ 906780 h 1411233"/>
                        <a:gd name="connsiteX69" fmla="*/ 58732 w 1249680"/>
                        <a:gd name="connsiteY69" fmla="*/ 911543 h 1411233"/>
                        <a:gd name="connsiteX70" fmla="*/ 70639 w 1249680"/>
                        <a:gd name="connsiteY70" fmla="*/ 825817 h 1411233"/>
                        <a:gd name="connsiteX71" fmla="*/ 122872 w 1249680"/>
                        <a:gd name="connsiteY71" fmla="*/ 819626 h 1411233"/>
                        <a:gd name="connsiteX72" fmla="*/ 125407 w 1249680"/>
                        <a:gd name="connsiteY72" fmla="*/ 799623 h 1411233"/>
                        <a:gd name="connsiteX73" fmla="*/ 78581 w 1249680"/>
                        <a:gd name="connsiteY73" fmla="*/ 799624 h 1411233"/>
                        <a:gd name="connsiteX74" fmla="*/ 82867 w 1249680"/>
                        <a:gd name="connsiteY74" fmla="*/ 761047 h 1411233"/>
                        <a:gd name="connsiteX75" fmla="*/ 142076 w 1249680"/>
                        <a:gd name="connsiteY75" fmla="*/ 742474 h 1411233"/>
                        <a:gd name="connsiteX76" fmla="*/ 130169 w 1249680"/>
                        <a:gd name="connsiteY76" fmla="*/ 716280 h 1411233"/>
                        <a:gd name="connsiteX77" fmla="*/ 48568 w 1249680"/>
                        <a:gd name="connsiteY77" fmla="*/ 756737 h 1411233"/>
                        <a:gd name="connsiteX78" fmla="*/ 29527 w 1249680"/>
                        <a:gd name="connsiteY78" fmla="*/ 718344 h 1411233"/>
                        <a:gd name="connsiteX79" fmla="*/ 104473 w 1249680"/>
                        <a:gd name="connsiteY79" fmla="*/ 693138 h 1411233"/>
                        <a:gd name="connsiteX80" fmla="*/ 77629 w 1249680"/>
                        <a:gd name="connsiteY80" fmla="*/ 617855 h 1411233"/>
                        <a:gd name="connsiteX81" fmla="*/ 39683 w 1249680"/>
                        <a:gd name="connsiteY81" fmla="*/ 611505 h 1411233"/>
                        <a:gd name="connsiteX82" fmla="*/ 0 w 1249680"/>
                        <a:gd name="connsiteY82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43940 w 1249680"/>
                        <a:gd name="connsiteY18" fmla="*/ 388620 h 1411233"/>
                        <a:gd name="connsiteX19" fmla="*/ 1158716 w 1249680"/>
                        <a:gd name="connsiteY19" fmla="*/ 368142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6819 w 1249680"/>
                        <a:gd name="connsiteY22" fmla="*/ 481012 h 1411233"/>
                        <a:gd name="connsiteX23" fmla="*/ 1159193 w 1249680"/>
                        <a:gd name="connsiteY23" fmla="*/ 536734 h 1411233"/>
                        <a:gd name="connsiteX24" fmla="*/ 1094577 w 1249680"/>
                        <a:gd name="connsiteY24" fmla="*/ 621031 h 1411233"/>
                        <a:gd name="connsiteX25" fmla="*/ 1025843 w 1249680"/>
                        <a:gd name="connsiteY25" fmla="*/ 632460 h 1411233"/>
                        <a:gd name="connsiteX26" fmla="*/ 1023139 w 1249680"/>
                        <a:gd name="connsiteY26" fmla="*/ 754380 h 1411233"/>
                        <a:gd name="connsiteX27" fmla="*/ 980122 w 1249680"/>
                        <a:gd name="connsiteY27" fmla="*/ 807244 h 1411233"/>
                        <a:gd name="connsiteX28" fmla="*/ 1015995 w 1249680"/>
                        <a:gd name="connsiteY28" fmla="*/ 847249 h 1411233"/>
                        <a:gd name="connsiteX29" fmla="*/ 993933 w 1249680"/>
                        <a:gd name="connsiteY29" fmla="*/ 891063 h 1411233"/>
                        <a:gd name="connsiteX30" fmla="*/ 1018376 w 1249680"/>
                        <a:gd name="connsiteY30" fmla="*/ 947261 h 1411233"/>
                        <a:gd name="connsiteX31" fmla="*/ 1049179 w 1249680"/>
                        <a:gd name="connsiteY31" fmla="*/ 1024414 h 1411233"/>
                        <a:gd name="connsiteX32" fmla="*/ 1092041 w 1249680"/>
                        <a:gd name="connsiteY32" fmla="*/ 1055370 h 1411233"/>
                        <a:gd name="connsiteX33" fmla="*/ 1093470 w 1249680"/>
                        <a:gd name="connsiteY33" fmla="*/ 1161574 h 1411233"/>
                        <a:gd name="connsiteX34" fmla="*/ 1010127 w 1249680"/>
                        <a:gd name="connsiteY34" fmla="*/ 1155382 h 1411233"/>
                        <a:gd name="connsiteX35" fmla="*/ 1137439 w 1249680"/>
                        <a:gd name="connsiteY35" fmla="*/ 1211579 h 1411233"/>
                        <a:gd name="connsiteX36" fmla="*/ 1171098 w 1249680"/>
                        <a:gd name="connsiteY36" fmla="*/ 1251586 h 1411233"/>
                        <a:gd name="connsiteX37" fmla="*/ 1113626 w 1249680"/>
                        <a:gd name="connsiteY37" fmla="*/ 1373505 h 1411233"/>
                        <a:gd name="connsiteX38" fmla="*/ 1082516 w 1249680"/>
                        <a:gd name="connsiteY38" fmla="*/ 1361598 h 1411233"/>
                        <a:gd name="connsiteX39" fmla="*/ 1063466 w 1249680"/>
                        <a:gd name="connsiteY39" fmla="*/ 1390650 h 1411233"/>
                        <a:gd name="connsiteX40" fmla="*/ 1044570 w 1249680"/>
                        <a:gd name="connsiteY40" fmla="*/ 1359218 h 1411233"/>
                        <a:gd name="connsiteX41" fmla="*/ 918210 w 1249680"/>
                        <a:gd name="connsiteY41" fmla="*/ 1344930 h 1411233"/>
                        <a:gd name="connsiteX42" fmla="*/ 876097 w 1249680"/>
                        <a:gd name="connsiteY42" fmla="*/ 1307028 h 1411233"/>
                        <a:gd name="connsiteX43" fmla="*/ 821650 w 1249680"/>
                        <a:gd name="connsiteY43" fmla="*/ 1340540 h 1411233"/>
                        <a:gd name="connsiteX44" fmla="*/ 749071 w 1249680"/>
                        <a:gd name="connsiteY44" fmla="*/ 1357779 h 1411233"/>
                        <a:gd name="connsiteX45" fmla="*/ 623341 w 1249680"/>
                        <a:gd name="connsiteY45" fmla="*/ 1411233 h 1411233"/>
                        <a:gd name="connsiteX46" fmla="*/ 596895 w 1249680"/>
                        <a:gd name="connsiteY46" fmla="*/ 1375886 h 1411233"/>
                        <a:gd name="connsiteX47" fmla="*/ 391001 w 1249680"/>
                        <a:gd name="connsiteY47" fmla="*/ 1287303 h 1411233"/>
                        <a:gd name="connsiteX48" fmla="*/ 223038 w 1249680"/>
                        <a:gd name="connsiteY48" fmla="*/ 1230630 h 1411233"/>
                        <a:gd name="connsiteX49" fmla="*/ 127788 w 1249680"/>
                        <a:gd name="connsiteY49" fmla="*/ 1223486 h 1411233"/>
                        <a:gd name="connsiteX50" fmla="*/ 123026 w 1249680"/>
                        <a:gd name="connsiteY50" fmla="*/ 1156811 h 1411233"/>
                        <a:gd name="connsiteX51" fmla="*/ 134932 w 1249680"/>
                        <a:gd name="connsiteY51" fmla="*/ 1171098 h 1411233"/>
                        <a:gd name="connsiteX52" fmla="*/ 143351 w 1249680"/>
                        <a:gd name="connsiteY52" fmla="*/ 1202532 h 1411233"/>
                        <a:gd name="connsiteX53" fmla="*/ 180975 w 1249680"/>
                        <a:gd name="connsiteY53" fmla="*/ 1200626 h 1411233"/>
                        <a:gd name="connsiteX54" fmla="*/ 163354 w 1249680"/>
                        <a:gd name="connsiteY54" fmla="*/ 1141095 h 1411233"/>
                        <a:gd name="connsiteX55" fmla="*/ 234791 w 1249680"/>
                        <a:gd name="connsiteY55" fmla="*/ 1096804 h 1411233"/>
                        <a:gd name="connsiteX56" fmla="*/ 249232 w 1249680"/>
                        <a:gd name="connsiteY56" fmla="*/ 1180623 h 1411233"/>
                        <a:gd name="connsiteX57" fmla="*/ 277807 w 1249680"/>
                        <a:gd name="connsiteY57" fmla="*/ 1190149 h 1411233"/>
                        <a:gd name="connsiteX58" fmla="*/ 292417 w 1249680"/>
                        <a:gd name="connsiteY58" fmla="*/ 1068705 h 1411233"/>
                        <a:gd name="connsiteX59" fmla="*/ 323051 w 1249680"/>
                        <a:gd name="connsiteY59" fmla="*/ 1078230 h 1411233"/>
                        <a:gd name="connsiteX60" fmla="*/ 294476 w 1249680"/>
                        <a:gd name="connsiteY60" fmla="*/ 944880 h 1411233"/>
                        <a:gd name="connsiteX61" fmla="*/ 258758 w 1249680"/>
                        <a:gd name="connsiteY61" fmla="*/ 961549 h 1411233"/>
                        <a:gd name="connsiteX62" fmla="*/ 149220 w 1249680"/>
                        <a:gd name="connsiteY62" fmla="*/ 909162 h 1411233"/>
                        <a:gd name="connsiteX63" fmla="*/ 158745 w 1249680"/>
                        <a:gd name="connsiteY63" fmla="*/ 882967 h 1411233"/>
                        <a:gd name="connsiteX64" fmla="*/ 130765 w 1249680"/>
                        <a:gd name="connsiteY64" fmla="*/ 864017 h 1411233"/>
                        <a:gd name="connsiteX65" fmla="*/ 108738 w 1249680"/>
                        <a:gd name="connsiteY65" fmla="*/ 897255 h 1411233"/>
                        <a:gd name="connsiteX66" fmla="*/ 111120 w 1249680"/>
                        <a:gd name="connsiteY66" fmla="*/ 840105 h 1411233"/>
                        <a:gd name="connsiteX67" fmla="*/ 92070 w 1249680"/>
                        <a:gd name="connsiteY67" fmla="*/ 835343 h 1411233"/>
                        <a:gd name="connsiteX68" fmla="*/ 80163 w 1249680"/>
                        <a:gd name="connsiteY68" fmla="*/ 906780 h 1411233"/>
                        <a:gd name="connsiteX69" fmla="*/ 58732 w 1249680"/>
                        <a:gd name="connsiteY69" fmla="*/ 911543 h 1411233"/>
                        <a:gd name="connsiteX70" fmla="*/ 70639 w 1249680"/>
                        <a:gd name="connsiteY70" fmla="*/ 825817 h 1411233"/>
                        <a:gd name="connsiteX71" fmla="*/ 122872 w 1249680"/>
                        <a:gd name="connsiteY71" fmla="*/ 819626 h 1411233"/>
                        <a:gd name="connsiteX72" fmla="*/ 125407 w 1249680"/>
                        <a:gd name="connsiteY72" fmla="*/ 799623 h 1411233"/>
                        <a:gd name="connsiteX73" fmla="*/ 78581 w 1249680"/>
                        <a:gd name="connsiteY73" fmla="*/ 799624 h 1411233"/>
                        <a:gd name="connsiteX74" fmla="*/ 82867 w 1249680"/>
                        <a:gd name="connsiteY74" fmla="*/ 761047 h 1411233"/>
                        <a:gd name="connsiteX75" fmla="*/ 142076 w 1249680"/>
                        <a:gd name="connsiteY75" fmla="*/ 742474 h 1411233"/>
                        <a:gd name="connsiteX76" fmla="*/ 130169 w 1249680"/>
                        <a:gd name="connsiteY76" fmla="*/ 716280 h 1411233"/>
                        <a:gd name="connsiteX77" fmla="*/ 48568 w 1249680"/>
                        <a:gd name="connsiteY77" fmla="*/ 756737 h 1411233"/>
                        <a:gd name="connsiteX78" fmla="*/ 29527 w 1249680"/>
                        <a:gd name="connsiteY78" fmla="*/ 718344 h 1411233"/>
                        <a:gd name="connsiteX79" fmla="*/ 104473 w 1249680"/>
                        <a:gd name="connsiteY79" fmla="*/ 693138 h 1411233"/>
                        <a:gd name="connsiteX80" fmla="*/ 77629 w 1249680"/>
                        <a:gd name="connsiteY80" fmla="*/ 617855 h 1411233"/>
                        <a:gd name="connsiteX81" fmla="*/ 39683 w 1249680"/>
                        <a:gd name="connsiteY81" fmla="*/ 611505 h 1411233"/>
                        <a:gd name="connsiteX82" fmla="*/ 0 w 1249680"/>
                        <a:gd name="connsiteY82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134428 w 1249680"/>
                        <a:gd name="connsiteY18" fmla="*/ 400526 h 1411233"/>
                        <a:gd name="connsiteX19" fmla="*/ 1158716 w 1249680"/>
                        <a:gd name="connsiteY19" fmla="*/ 368142 h 1411233"/>
                        <a:gd name="connsiteX20" fmla="*/ 1173480 w 1249680"/>
                        <a:gd name="connsiteY20" fmla="*/ 441960 h 1411233"/>
                        <a:gd name="connsiteX21" fmla="*/ 1249680 w 1249680"/>
                        <a:gd name="connsiteY21" fmla="*/ 419100 h 1411233"/>
                        <a:gd name="connsiteX22" fmla="*/ 1216819 w 1249680"/>
                        <a:gd name="connsiteY22" fmla="*/ 481012 h 1411233"/>
                        <a:gd name="connsiteX23" fmla="*/ 1159193 w 1249680"/>
                        <a:gd name="connsiteY23" fmla="*/ 536734 h 1411233"/>
                        <a:gd name="connsiteX24" fmla="*/ 1094577 w 1249680"/>
                        <a:gd name="connsiteY24" fmla="*/ 621031 h 1411233"/>
                        <a:gd name="connsiteX25" fmla="*/ 1025843 w 1249680"/>
                        <a:gd name="connsiteY25" fmla="*/ 632460 h 1411233"/>
                        <a:gd name="connsiteX26" fmla="*/ 1023139 w 1249680"/>
                        <a:gd name="connsiteY26" fmla="*/ 754380 h 1411233"/>
                        <a:gd name="connsiteX27" fmla="*/ 980122 w 1249680"/>
                        <a:gd name="connsiteY27" fmla="*/ 807244 h 1411233"/>
                        <a:gd name="connsiteX28" fmla="*/ 1015995 w 1249680"/>
                        <a:gd name="connsiteY28" fmla="*/ 847249 h 1411233"/>
                        <a:gd name="connsiteX29" fmla="*/ 993933 w 1249680"/>
                        <a:gd name="connsiteY29" fmla="*/ 891063 h 1411233"/>
                        <a:gd name="connsiteX30" fmla="*/ 1018376 w 1249680"/>
                        <a:gd name="connsiteY30" fmla="*/ 947261 h 1411233"/>
                        <a:gd name="connsiteX31" fmla="*/ 1049179 w 1249680"/>
                        <a:gd name="connsiteY31" fmla="*/ 1024414 h 1411233"/>
                        <a:gd name="connsiteX32" fmla="*/ 1092041 w 1249680"/>
                        <a:gd name="connsiteY32" fmla="*/ 1055370 h 1411233"/>
                        <a:gd name="connsiteX33" fmla="*/ 1093470 w 1249680"/>
                        <a:gd name="connsiteY33" fmla="*/ 1161574 h 1411233"/>
                        <a:gd name="connsiteX34" fmla="*/ 1010127 w 1249680"/>
                        <a:gd name="connsiteY34" fmla="*/ 1155382 h 1411233"/>
                        <a:gd name="connsiteX35" fmla="*/ 1137439 w 1249680"/>
                        <a:gd name="connsiteY35" fmla="*/ 1211579 h 1411233"/>
                        <a:gd name="connsiteX36" fmla="*/ 1171098 w 1249680"/>
                        <a:gd name="connsiteY36" fmla="*/ 1251586 h 1411233"/>
                        <a:gd name="connsiteX37" fmla="*/ 1113626 w 1249680"/>
                        <a:gd name="connsiteY37" fmla="*/ 1373505 h 1411233"/>
                        <a:gd name="connsiteX38" fmla="*/ 1082516 w 1249680"/>
                        <a:gd name="connsiteY38" fmla="*/ 1361598 h 1411233"/>
                        <a:gd name="connsiteX39" fmla="*/ 1063466 w 1249680"/>
                        <a:gd name="connsiteY39" fmla="*/ 1390650 h 1411233"/>
                        <a:gd name="connsiteX40" fmla="*/ 1044570 w 1249680"/>
                        <a:gd name="connsiteY40" fmla="*/ 1359218 h 1411233"/>
                        <a:gd name="connsiteX41" fmla="*/ 918210 w 1249680"/>
                        <a:gd name="connsiteY41" fmla="*/ 1344930 h 1411233"/>
                        <a:gd name="connsiteX42" fmla="*/ 876097 w 1249680"/>
                        <a:gd name="connsiteY42" fmla="*/ 1307028 h 1411233"/>
                        <a:gd name="connsiteX43" fmla="*/ 821650 w 1249680"/>
                        <a:gd name="connsiteY43" fmla="*/ 1340540 h 1411233"/>
                        <a:gd name="connsiteX44" fmla="*/ 749071 w 1249680"/>
                        <a:gd name="connsiteY44" fmla="*/ 1357779 h 1411233"/>
                        <a:gd name="connsiteX45" fmla="*/ 623341 w 1249680"/>
                        <a:gd name="connsiteY45" fmla="*/ 1411233 h 1411233"/>
                        <a:gd name="connsiteX46" fmla="*/ 596895 w 1249680"/>
                        <a:gd name="connsiteY46" fmla="*/ 1375886 h 1411233"/>
                        <a:gd name="connsiteX47" fmla="*/ 391001 w 1249680"/>
                        <a:gd name="connsiteY47" fmla="*/ 1287303 h 1411233"/>
                        <a:gd name="connsiteX48" fmla="*/ 223038 w 1249680"/>
                        <a:gd name="connsiteY48" fmla="*/ 1230630 h 1411233"/>
                        <a:gd name="connsiteX49" fmla="*/ 127788 w 1249680"/>
                        <a:gd name="connsiteY49" fmla="*/ 1223486 h 1411233"/>
                        <a:gd name="connsiteX50" fmla="*/ 123026 w 1249680"/>
                        <a:gd name="connsiteY50" fmla="*/ 1156811 h 1411233"/>
                        <a:gd name="connsiteX51" fmla="*/ 134932 w 1249680"/>
                        <a:gd name="connsiteY51" fmla="*/ 1171098 h 1411233"/>
                        <a:gd name="connsiteX52" fmla="*/ 143351 w 1249680"/>
                        <a:gd name="connsiteY52" fmla="*/ 1202532 h 1411233"/>
                        <a:gd name="connsiteX53" fmla="*/ 180975 w 1249680"/>
                        <a:gd name="connsiteY53" fmla="*/ 1200626 h 1411233"/>
                        <a:gd name="connsiteX54" fmla="*/ 163354 w 1249680"/>
                        <a:gd name="connsiteY54" fmla="*/ 1141095 h 1411233"/>
                        <a:gd name="connsiteX55" fmla="*/ 234791 w 1249680"/>
                        <a:gd name="connsiteY55" fmla="*/ 1096804 h 1411233"/>
                        <a:gd name="connsiteX56" fmla="*/ 249232 w 1249680"/>
                        <a:gd name="connsiteY56" fmla="*/ 1180623 h 1411233"/>
                        <a:gd name="connsiteX57" fmla="*/ 277807 w 1249680"/>
                        <a:gd name="connsiteY57" fmla="*/ 1190149 h 1411233"/>
                        <a:gd name="connsiteX58" fmla="*/ 292417 w 1249680"/>
                        <a:gd name="connsiteY58" fmla="*/ 1068705 h 1411233"/>
                        <a:gd name="connsiteX59" fmla="*/ 323051 w 1249680"/>
                        <a:gd name="connsiteY59" fmla="*/ 1078230 h 1411233"/>
                        <a:gd name="connsiteX60" fmla="*/ 294476 w 1249680"/>
                        <a:gd name="connsiteY60" fmla="*/ 944880 h 1411233"/>
                        <a:gd name="connsiteX61" fmla="*/ 258758 w 1249680"/>
                        <a:gd name="connsiteY61" fmla="*/ 961549 h 1411233"/>
                        <a:gd name="connsiteX62" fmla="*/ 149220 w 1249680"/>
                        <a:gd name="connsiteY62" fmla="*/ 909162 h 1411233"/>
                        <a:gd name="connsiteX63" fmla="*/ 158745 w 1249680"/>
                        <a:gd name="connsiteY63" fmla="*/ 882967 h 1411233"/>
                        <a:gd name="connsiteX64" fmla="*/ 130765 w 1249680"/>
                        <a:gd name="connsiteY64" fmla="*/ 864017 h 1411233"/>
                        <a:gd name="connsiteX65" fmla="*/ 108738 w 1249680"/>
                        <a:gd name="connsiteY65" fmla="*/ 897255 h 1411233"/>
                        <a:gd name="connsiteX66" fmla="*/ 111120 w 1249680"/>
                        <a:gd name="connsiteY66" fmla="*/ 840105 h 1411233"/>
                        <a:gd name="connsiteX67" fmla="*/ 92070 w 1249680"/>
                        <a:gd name="connsiteY67" fmla="*/ 835343 h 1411233"/>
                        <a:gd name="connsiteX68" fmla="*/ 80163 w 1249680"/>
                        <a:gd name="connsiteY68" fmla="*/ 906780 h 1411233"/>
                        <a:gd name="connsiteX69" fmla="*/ 58732 w 1249680"/>
                        <a:gd name="connsiteY69" fmla="*/ 911543 h 1411233"/>
                        <a:gd name="connsiteX70" fmla="*/ 70639 w 1249680"/>
                        <a:gd name="connsiteY70" fmla="*/ 825817 h 1411233"/>
                        <a:gd name="connsiteX71" fmla="*/ 122872 w 1249680"/>
                        <a:gd name="connsiteY71" fmla="*/ 819626 h 1411233"/>
                        <a:gd name="connsiteX72" fmla="*/ 125407 w 1249680"/>
                        <a:gd name="connsiteY72" fmla="*/ 799623 h 1411233"/>
                        <a:gd name="connsiteX73" fmla="*/ 78581 w 1249680"/>
                        <a:gd name="connsiteY73" fmla="*/ 799624 h 1411233"/>
                        <a:gd name="connsiteX74" fmla="*/ 82867 w 1249680"/>
                        <a:gd name="connsiteY74" fmla="*/ 761047 h 1411233"/>
                        <a:gd name="connsiteX75" fmla="*/ 142076 w 1249680"/>
                        <a:gd name="connsiteY75" fmla="*/ 742474 h 1411233"/>
                        <a:gd name="connsiteX76" fmla="*/ 130169 w 1249680"/>
                        <a:gd name="connsiteY76" fmla="*/ 716280 h 1411233"/>
                        <a:gd name="connsiteX77" fmla="*/ 48568 w 1249680"/>
                        <a:gd name="connsiteY77" fmla="*/ 756737 h 1411233"/>
                        <a:gd name="connsiteX78" fmla="*/ 29527 w 1249680"/>
                        <a:gd name="connsiteY78" fmla="*/ 718344 h 1411233"/>
                        <a:gd name="connsiteX79" fmla="*/ 104473 w 1249680"/>
                        <a:gd name="connsiteY79" fmla="*/ 693138 h 1411233"/>
                        <a:gd name="connsiteX80" fmla="*/ 77629 w 1249680"/>
                        <a:gd name="connsiteY80" fmla="*/ 617855 h 1411233"/>
                        <a:gd name="connsiteX81" fmla="*/ 39683 w 1249680"/>
                        <a:gd name="connsiteY81" fmla="*/ 611505 h 1411233"/>
                        <a:gd name="connsiteX82" fmla="*/ 0 w 1249680"/>
                        <a:gd name="connsiteY82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7740 w 1249680"/>
                        <a:gd name="connsiteY16" fmla="*/ 297180 h 1411233"/>
                        <a:gd name="connsiteX17" fmla="*/ 975360 w 1249680"/>
                        <a:gd name="connsiteY17" fmla="*/ 320040 h 1411233"/>
                        <a:gd name="connsiteX18" fmla="*/ 1023138 w 1249680"/>
                        <a:gd name="connsiteY18" fmla="*/ 349568 h 1411233"/>
                        <a:gd name="connsiteX19" fmla="*/ 1134428 w 1249680"/>
                        <a:gd name="connsiteY19" fmla="*/ 400526 h 1411233"/>
                        <a:gd name="connsiteX20" fmla="*/ 1158716 w 1249680"/>
                        <a:gd name="connsiteY20" fmla="*/ 368142 h 1411233"/>
                        <a:gd name="connsiteX21" fmla="*/ 1173480 w 1249680"/>
                        <a:gd name="connsiteY21" fmla="*/ 441960 h 1411233"/>
                        <a:gd name="connsiteX22" fmla="*/ 1249680 w 1249680"/>
                        <a:gd name="connsiteY22" fmla="*/ 419100 h 1411233"/>
                        <a:gd name="connsiteX23" fmla="*/ 1216819 w 1249680"/>
                        <a:gd name="connsiteY23" fmla="*/ 481012 h 1411233"/>
                        <a:gd name="connsiteX24" fmla="*/ 1159193 w 1249680"/>
                        <a:gd name="connsiteY24" fmla="*/ 536734 h 1411233"/>
                        <a:gd name="connsiteX25" fmla="*/ 1094577 w 1249680"/>
                        <a:gd name="connsiteY25" fmla="*/ 621031 h 1411233"/>
                        <a:gd name="connsiteX26" fmla="*/ 1025843 w 1249680"/>
                        <a:gd name="connsiteY26" fmla="*/ 632460 h 1411233"/>
                        <a:gd name="connsiteX27" fmla="*/ 1023139 w 1249680"/>
                        <a:gd name="connsiteY27" fmla="*/ 754380 h 1411233"/>
                        <a:gd name="connsiteX28" fmla="*/ 980122 w 1249680"/>
                        <a:gd name="connsiteY28" fmla="*/ 807244 h 1411233"/>
                        <a:gd name="connsiteX29" fmla="*/ 1015995 w 1249680"/>
                        <a:gd name="connsiteY29" fmla="*/ 847249 h 1411233"/>
                        <a:gd name="connsiteX30" fmla="*/ 993933 w 1249680"/>
                        <a:gd name="connsiteY30" fmla="*/ 891063 h 1411233"/>
                        <a:gd name="connsiteX31" fmla="*/ 1018376 w 1249680"/>
                        <a:gd name="connsiteY31" fmla="*/ 947261 h 1411233"/>
                        <a:gd name="connsiteX32" fmla="*/ 1049179 w 1249680"/>
                        <a:gd name="connsiteY32" fmla="*/ 1024414 h 1411233"/>
                        <a:gd name="connsiteX33" fmla="*/ 1092041 w 1249680"/>
                        <a:gd name="connsiteY33" fmla="*/ 1055370 h 1411233"/>
                        <a:gd name="connsiteX34" fmla="*/ 1093470 w 1249680"/>
                        <a:gd name="connsiteY34" fmla="*/ 1161574 h 1411233"/>
                        <a:gd name="connsiteX35" fmla="*/ 1010127 w 1249680"/>
                        <a:gd name="connsiteY35" fmla="*/ 1155382 h 1411233"/>
                        <a:gd name="connsiteX36" fmla="*/ 1137439 w 1249680"/>
                        <a:gd name="connsiteY36" fmla="*/ 1211579 h 1411233"/>
                        <a:gd name="connsiteX37" fmla="*/ 1171098 w 1249680"/>
                        <a:gd name="connsiteY37" fmla="*/ 1251586 h 1411233"/>
                        <a:gd name="connsiteX38" fmla="*/ 1113626 w 1249680"/>
                        <a:gd name="connsiteY38" fmla="*/ 1373505 h 1411233"/>
                        <a:gd name="connsiteX39" fmla="*/ 1082516 w 1249680"/>
                        <a:gd name="connsiteY39" fmla="*/ 1361598 h 1411233"/>
                        <a:gd name="connsiteX40" fmla="*/ 1063466 w 1249680"/>
                        <a:gd name="connsiteY40" fmla="*/ 1390650 h 1411233"/>
                        <a:gd name="connsiteX41" fmla="*/ 1044570 w 1249680"/>
                        <a:gd name="connsiteY41" fmla="*/ 1359218 h 1411233"/>
                        <a:gd name="connsiteX42" fmla="*/ 918210 w 1249680"/>
                        <a:gd name="connsiteY42" fmla="*/ 1344930 h 1411233"/>
                        <a:gd name="connsiteX43" fmla="*/ 876097 w 1249680"/>
                        <a:gd name="connsiteY43" fmla="*/ 1307028 h 1411233"/>
                        <a:gd name="connsiteX44" fmla="*/ 821650 w 1249680"/>
                        <a:gd name="connsiteY44" fmla="*/ 1340540 h 1411233"/>
                        <a:gd name="connsiteX45" fmla="*/ 749071 w 1249680"/>
                        <a:gd name="connsiteY45" fmla="*/ 1357779 h 1411233"/>
                        <a:gd name="connsiteX46" fmla="*/ 623341 w 1249680"/>
                        <a:gd name="connsiteY46" fmla="*/ 1411233 h 1411233"/>
                        <a:gd name="connsiteX47" fmla="*/ 596895 w 1249680"/>
                        <a:gd name="connsiteY47" fmla="*/ 1375886 h 1411233"/>
                        <a:gd name="connsiteX48" fmla="*/ 391001 w 1249680"/>
                        <a:gd name="connsiteY48" fmla="*/ 1287303 h 1411233"/>
                        <a:gd name="connsiteX49" fmla="*/ 223038 w 1249680"/>
                        <a:gd name="connsiteY49" fmla="*/ 1230630 h 1411233"/>
                        <a:gd name="connsiteX50" fmla="*/ 127788 w 1249680"/>
                        <a:gd name="connsiteY50" fmla="*/ 1223486 h 1411233"/>
                        <a:gd name="connsiteX51" fmla="*/ 123026 w 1249680"/>
                        <a:gd name="connsiteY51" fmla="*/ 1156811 h 1411233"/>
                        <a:gd name="connsiteX52" fmla="*/ 134932 w 1249680"/>
                        <a:gd name="connsiteY52" fmla="*/ 1171098 h 1411233"/>
                        <a:gd name="connsiteX53" fmla="*/ 143351 w 1249680"/>
                        <a:gd name="connsiteY53" fmla="*/ 1202532 h 1411233"/>
                        <a:gd name="connsiteX54" fmla="*/ 180975 w 1249680"/>
                        <a:gd name="connsiteY54" fmla="*/ 1200626 h 1411233"/>
                        <a:gd name="connsiteX55" fmla="*/ 163354 w 1249680"/>
                        <a:gd name="connsiteY55" fmla="*/ 1141095 h 1411233"/>
                        <a:gd name="connsiteX56" fmla="*/ 234791 w 1249680"/>
                        <a:gd name="connsiteY56" fmla="*/ 1096804 h 1411233"/>
                        <a:gd name="connsiteX57" fmla="*/ 249232 w 1249680"/>
                        <a:gd name="connsiteY57" fmla="*/ 1180623 h 1411233"/>
                        <a:gd name="connsiteX58" fmla="*/ 277807 w 1249680"/>
                        <a:gd name="connsiteY58" fmla="*/ 1190149 h 1411233"/>
                        <a:gd name="connsiteX59" fmla="*/ 292417 w 1249680"/>
                        <a:gd name="connsiteY59" fmla="*/ 1068705 h 1411233"/>
                        <a:gd name="connsiteX60" fmla="*/ 323051 w 1249680"/>
                        <a:gd name="connsiteY60" fmla="*/ 1078230 h 1411233"/>
                        <a:gd name="connsiteX61" fmla="*/ 294476 w 1249680"/>
                        <a:gd name="connsiteY61" fmla="*/ 944880 h 1411233"/>
                        <a:gd name="connsiteX62" fmla="*/ 258758 w 1249680"/>
                        <a:gd name="connsiteY62" fmla="*/ 961549 h 1411233"/>
                        <a:gd name="connsiteX63" fmla="*/ 149220 w 1249680"/>
                        <a:gd name="connsiteY63" fmla="*/ 909162 h 1411233"/>
                        <a:gd name="connsiteX64" fmla="*/ 158745 w 1249680"/>
                        <a:gd name="connsiteY64" fmla="*/ 882967 h 1411233"/>
                        <a:gd name="connsiteX65" fmla="*/ 130765 w 1249680"/>
                        <a:gd name="connsiteY65" fmla="*/ 864017 h 1411233"/>
                        <a:gd name="connsiteX66" fmla="*/ 108738 w 1249680"/>
                        <a:gd name="connsiteY66" fmla="*/ 897255 h 1411233"/>
                        <a:gd name="connsiteX67" fmla="*/ 111120 w 1249680"/>
                        <a:gd name="connsiteY67" fmla="*/ 840105 h 1411233"/>
                        <a:gd name="connsiteX68" fmla="*/ 92070 w 1249680"/>
                        <a:gd name="connsiteY68" fmla="*/ 835343 h 1411233"/>
                        <a:gd name="connsiteX69" fmla="*/ 80163 w 1249680"/>
                        <a:gd name="connsiteY69" fmla="*/ 906780 h 1411233"/>
                        <a:gd name="connsiteX70" fmla="*/ 58732 w 1249680"/>
                        <a:gd name="connsiteY70" fmla="*/ 911543 h 1411233"/>
                        <a:gd name="connsiteX71" fmla="*/ 70639 w 1249680"/>
                        <a:gd name="connsiteY71" fmla="*/ 825817 h 1411233"/>
                        <a:gd name="connsiteX72" fmla="*/ 122872 w 1249680"/>
                        <a:gd name="connsiteY72" fmla="*/ 819626 h 1411233"/>
                        <a:gd name="connsiteX73" fmla="*/ 125407 w 1249680"/>
                        <a:gd name="connsiteY73" fmla="*/ 799623 h 1411233"/>
                        <a:gd name="connsiteX74" fmla="*/ 78581 w 1249680"/>
                        <a:gd name="connsiteY74" fmla="*/ 799624 h 1411233"/>
                        <a:gd name="connsiteX75" fmla="*/ 82867 w 1249680"/>
                        <a:gd name="connsiteY75" fmla="*/ 761047 h 1411233"/>
                        <a:gd name="connsiteX76" fmla="*/ 142076 w 1249680"/>
                        <a:gd name="connsiteY76" fmla="*/ 742474 h 1411233"/>
                        <a:gd name="connsiteX77" fmla="*/ 130169 w 1249680"/>
                        <a:gd name="connsiteY77" fmla="*/ 716280 h 1411233"/>
                        <a:gd name="connsiteX78" fmla="*/ 48568 w 1249680"/>
                        <a:gd name="connsiteY78" fmla="*/ 756737 h 1411233"/>
                        <a:gd name="connsiteX79" fmla="*/ 29527 w 1249680"/>
                        <a:gd name="connsiteY79" fmla="*/ 718344 h 1411233"/>
                        <a:gd name="connsiteX80" fmla="*/ 104473 w 1249680"/>
                        <a:gd name="connsiteY80" fmla="*/ 693138 h 1411233"/>
                        <a:gd name="connsiteX81" fmla="*/ 77629 w 1249680"/>
                        <a:gd name="connsiteY81" fmla="*/ 617855 h 1411233"/>
                        <a:gd name="connsiteX82" fmla="*/ 39683 w 1249680"/>
                        <a:gd name="connsiteY82" fmla="*/ 611505 h 1411233"/>
                        <a:gd name="connsiteX83" fmla="*/ 0 w 1249680"/>
                        <a:gd name="connsiteY83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82657 w 1249680"/>
                        <a:gd name="connsiteY16" fmla="*/ 249555 h 1411233"/>
                        <a:gd name="connsiteX17" fmla="*/ 967740 w 1249680"/>
                        <a:gd name="connsiteY17" fmla="*/ 297180 h 1411233"/>
                        <a:gd name="connsiteX18" fmla="*/ 975360 w 1249680"/>
                        <a:gd name="connsiteY18" fmla="*/ 320040 h 1411233"/>
                        <a:gd name="connsiteX19" fmla="*/ 1023138 w 1249680"/>
                        <a:gd name="connsiteY19" fmla="*/ 349568 h 1411233"/>
                        <a:gd name="connsiteX20" fmla="*/ 1134428 w 1249680"/>
                        <a:gd name="connsiteY20" fmla="*/ 400526 h 1411233"/>
                        <a:gd name="connsiteX21" fmla="*/ 1158716 w 1249680"/>
                        <a:gd name="connsiteY21" fmla="*/ 368142 h 1411233"/>
                        <a:gd name="connsiteX22" fmla="*/ 1173480 w 1249680"/>
                        <a:gd name="connsiteY22" fmla="*/ 441960 h 1411233"/>
                        <a:gd name="connsiteX23" fmla="*/ 1249680 w 1249680"/>
                        <a:gd name="connsiteY23" fmla="*/ 419100 h 1411233"/>
                        <a:gd name="connsiteX24" fmla="*/ 1216819 w 1249680"/>
                        <a:gd name="connsiteY24" fmla="*/ 481012 h 1411233"/>
                        <a:gd name="connsiteX25" fmla="*/ 1159193 w 1249680"/>
                        <a:gd name="connsiteY25" fmla="*/ 536734 h 1411233"/>
                        <a:gd name="connsiteX26" fmla="*/ 1094577 w 1249680"/>
                        <a:gd name="connsiteY26" fmla="*/ 621031 h 1411233"/>
                        <a:gd name="connsiteX27" fmla="*/ 1025843 w 1249680"/>
                        <a:gd name="connsiteY27" fmla="*/ 632460 h 1411233"/>
                        <a:gd name="connsiteX28" fmla="*/ 1023139 w 1249680"/>
                        <a:gd name="connsiteY28" fmla="*/ 754380 h 1411233"/>
                        <a:gd name="connsiteX29" fmla="*/ 980122 w 1249680"/>
                        <a:gd name="connsiteY29" fmla="*/ 807244 h 1411233"/>
                        <a:gd name="connsiteX30" fmla="*/ 1015995 w 1249680"/>
                        <a:gd name="connsiteY30" fmla="*/ 847249 h 1411233"/>
                        <a:gd name="connsiteX31" fmla="*/ 993933 w 1249680"/>
                        <a:gd name="connsiteY31" fmla="*/ 891063 h 1411233"/>
                        <a:gd name="connsiteX32" fmla="*/ 1018376 w 1249680"/>
                        <a:gd name="connsiteY32" fmla="*/ 947261 h 1411233"/>
                        <a:gd name="connsiteX33" fmla="*/ 1049179 w 1249680"/>
                        <a:gd name="connsiteY33" fmla="*/ 1024414 h 1411233"/>
                        <a:gd name="connsiteX34" fmla="*/ 1092041 w 1249680"/>
                        <a:gd name="connsiteY34" fmla="*/ 1055370 h 1411233"/>
                        <a:gd name="connsiteX35" fmla="*/ 1093470 w 1249680"/>
                        <a:gd name="connsiteY35" fmla="*/ 1161574 h 1411233"/>
                        <a:gd name="connsiteX36" fmla="*/ 1010127 w 1249680"/>
                        <a:gd name="connsiteY36" fmla="*/ 1155382 h 1411233"/>
                        <a:gd name="connsiteX37" fmla="*/ 1137439 w 1249680"/>
                        <a:gd name="connsiteY37" fmla="*/ 1211579 h 1411233"/>
                        <a:gd name="connsiteX38" fmla="*/ 1171098 w 1249680"/>
                        <a:gd name="connsiteY38" fmla="*/ 1251586 h 1411233"/>
                        <a:gd name="connsiteX39" fmla="*/ 1113626 w 1249680"/>
                        <a:gd name="connsiteY39" fmla="*/ 1373505 h 1411233"/>
                        <a:gd name="connsiteX40" fmla="*/ 1082516 w 1249680"/>
                        <a:gd name="connsiteY40" fmla="*/ 1361598 h 1411233"/>
                        <a:gd name="connsiteX41" fmla="*/ 1063466 w 1249680"/>
                        <a:gd name="connsiteY41" fmla="*/ 1390650 h 1411233"/>
                        <a:gd name="connsiteX42" fmla="*/ 1044570 w 1249680"/>
                        <a:gd name="connsiteY42" fmla="*/ 1359218 h 1411233"/>
                        <a:gd name="connsiteX43" fmla="*/ 918210 w 1249680"/>
                        <a:gd name="connsiteY43" fmla="*/ 1344930 h 1411233"/>
                        <a:gd name="connsiteX44" fmla="*/ 876097 w 1249680"/>
                        <a:gd name="connsiteY44" fmla="*/ 1307028 h 1411233"/>
                        <a:gd name="connsiteX45" fmla="*/ 821650 w 1249680"/>
                        <a:gd name="connsiteY45" fmla="*/ 1340540 h 1411233"/>
                        <a:gd name="connsiteX46" fmla="*/ 749071 w 1249680"/>
                        <a:gd name="connsiteY46" fmla="*/ 1357779 h 1411233"/>
                        <a:gd name="connsiteX47" fmla="*/ 623341 w 1249680"/>
                        <a:gd name="connsiteY47" fmla="*/ 1411233 h 1411233"/>
                        <a:gd name="connsiteX48" fmla="*/ 596895 w 1249680"/>
                        <a:gd name="connsiteY48" fmla="*/ 1375886 h 1411233"/>
                        <a:gd name="connsiteX49" fmla="*/ 391001 w 1249680"/>
                        <a:gd name="connsiteY49" fmla="*/ 1287303 h 1411233"/>
                        <a:gd name="connsiteX50" fmla="*/ 223038 w 1249680"/>
                        <a:gd name="connsiteY50" fmla="*/ 1230630 h 1411233"/>
                        <a:gd name="connsiteX51" fmla="*/ 127788 w 1249680"/>
                        <a:gd name="connsiteY51" fmla="*/ 1223486 h 1411233"/>
                        <a:gd name="connsiteX52" fmla="*/ 123026 w 1249680"/>
                        <a:gd name="connsiteY52" fmla="*/ 1156811 h 1411233"/>
                        <a:gd name="connsiteX53" fmla="*/ 134932 w 1249680"/>
                        <a:gd name="connsiteY53" fmla="*/ 1171098 h 1411233"/>
                        <a:gd name="connsiteX54" fmla="*/ 143351 w 1249680"/>
                        <a:gd name="connsiteY54" fmla="*/ 1202532 h 1411233"/>
                        <a:gd name="connsiteX55" fmla="*/ 180975 w 1249680"/>
                        <a:gd name="connsiteY55" fmla="*/ 1200626 h 1411233"/>
                        <a:gd name="connsiteX56" fmla="*/ 163354 w 1249680"/>
                        <a:gd name="connsiteY56" fmla="*/ 1141095 h 1411233"/>
                        <a:gd name="connsiteX57" fmla="*/ 234791 w 1249680"/>
                        <a:gd name="connsiteY57" fmla="*/ 1096804 h 1411233"/>
                        <a:gd name="connsiteX58" fmla="*/ 249232 w 1249680"/>
                        <a:gd name="connsiteY58" fmla="*/ 1180623 h 1411233"/>
                        <a:gd name="connsiteX59" fmla="*/ 277807 w 1249680"/>
                        <a:gd name="connsiteY59" fmla="*/ 1190149 h 1411233"/>
                        <a:gd name="connsiteX60" fmla="*/ 292417 w 1249680"/>
                        <a:gd name="connsiteY60" fmla="*/ 1068705 h 1411233"/>
                        <a:gd name="connsiteX61" fmla="*/ 323051 w 1249680"/>
                        <a:gd name="connsiteY61" fmla="*/ 1078230 h 1411233"/>
                        <a:gd name="connsiteX62" fmla="*/ 294476 w 1249680"/>
                        <a:gd name="connsiteY62" fmla="*/ 944880 h 1411233"/>
                        <a:gd name="connsiteX63" fmla="*/ 258758 w 1249680"/>
                        <a:gd name="connsiteY63" fmla="*/ 961549 h 1411233"/>
                        <a:gd name="connsiteX64" fmla="*/ 149220 w 1249680"/>
                        <a:gd name="connsiteY64" fmla="*/ 909162 h 1411233"/>
                        <a:gd name="connsiteX65" fmla="*/ 158745 w 1249680"/>
                        <a:gd name="connsiteY65" fmla="*/ 882967 h 1411233"/>
                        <a:gd name="connsiteX66" fmla="*/ 130765 w 1249680"/>
                        <a:gd name="connsiteY66" fmla="*/ 864017 h 1411233"/>
                        <a:gd name="connsiteX67" fmla="*/ 108738 w 1249680"/>
                        <a:gd name="connsiteY67" fmla="*/ 897255 h 1411233"/>
                        <a:gd name="connsiteX68" fmla="*/ 111120 w 1249680"/>
                        <a:gd name="connsiteY68" fmla="*/ 840105 h 1411233"/>
                        <a:gd name="connsiteX69" fmla="*/ 92070 w 1249680"/>
                        <a:gd name="connsiteY69" fmla="*/ 835343 h 1411233"/>
                        <a:gd name="connsiteX70" fmla="*/ 80163 w 1249680"/>
                        <a:gd name="connsiteY70" fmla="*/ 906780 h 1411233"/>
                        <a:gd name="connsiteX71" fmla="*/ 58732 w 1249680"/>
                        <a:gd name="connsiteY71" fmla="*/ 911543 h 1411233"/>
                        <a:gd name="connsiteX72" fmla="*/ 70639 w 1249680"/>
                        <a:gd name="connsiteY72" fmla="*/ 825817 h 1411233"/>
                        <a:gd name="connsiteX73" fmla="*/ 122872 w 1249680"/>
                        <a:gd name="connsiteY73" fmla="*/ 819626 h 1411233"/>
                        <a:gd name="connsiteX74" fmla="*/ 125407 w 1249680"/>
                        <a:gd name="connsiteY74" fmla="*/ 799623 h 1411233"/>
                        <a:gd name="connsiteX75" fmla="*/ 78581 w 1249680"/>
                        <a:gd name="connsiteY75" fmla="*/ 799624 h 1411233"/>
                        <a:gd name="connsiteX76" fmla="*/ 82867 w 1249680"/>
                        <a:gd name="connsiteY76" fmla="*/ 761047 h 1411233"/>
                        <a:gd name="connsiteX77" fmla="*/ 142076 w 1249680"/>
                        <a:gd name="connsiteY77" fmla="*/ 742474 h 1411233"/>
                        <a:gd name="connsiteX78" fmla="*/ 130169 w 1249680"/>
                        <a:gd name="connsiteY78" fmla="*/ 716280 h 1411233"/>
                        <a:gd name="connsiteX79" fmla="*/ 48568 w 1249680"/>
                        <a:gd name="connsiteY79" fmla="*/ 756737 h 1411233"/>
                        <a:gd name="connsiteX80" fmla="*/ 29527 w 1249680"/>
                        <a:gd name="connsiteY80" fmla="*/ 718344 h 1411233"/>
                        <a:gd name="connsiteX81" fmla="*/ 104473 w 1249680"/>
                        <a:gd name="connsiteY81" fmla="*/ 693138 h 1411233"/>
                        <a:gd name="connsiteX82" fmla="*/ 77629 w 1249680"/>
                        <a:gd name="connsiteY82" fmla="*/ 617855 h 1411233"/>
                        <a:gd name="connsiteX83" fmla="*/ 39683 w 1249680"/>
                        <a:gd name="connsiteY83" fmla="*/ 611505 h 1411233"/>
                        <a:gd name="connsiteX84" fmla="*/ 0 w 1249680"/>
                        <a:gd name="connsiteY84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82657 w 1249680"/>
                        <a:gd name="connsiteY16" fmla="*/ 249555 h 1411233"/>
                        <a:gd name="connsiteX17" fmla="*/ 967740 w 1249680"/>
                        <a:gd name="connsiteY17" fmla="*/ 297180 h 1411233"/>
                        <a:gd name="connsiteX18" fmla="*/ 975360 w 1249680"/>
                        <a:gd name="connsiteY18" fmla="*/ 320040 h 1411233"/>
                        <a:gd name="connsiteX19" fmla="*/ 1023138 w 1249680"/>
                        <a:gd name="connsiteY19" fmla="*/ 349568 h 1411233"/>
                        <a:gd name="connsiteX20" fmla="*/ 1080288 w 1249680"/>
                        <a:gd name="connsiteY20" fmla="*/ 378143 h 1411233"/>
                        <a:gd name="connsiteX21" fmla="*/ 1134428 w 1249680"/>
                        <a:gd name="connsiteY21" fmla="*/ 400526 h 1411233"/>
                        <a:gd name="connsiteX22" fmla="*/ 1158716 w 1249680"/>
                        <a:gd name="connsiteY22" fmla="*/ 368142 h 1411233"/>
                        <a:gd name="connsiteX23" fmla="*/ 1173480 w 1249680"/>
                        <a:gd name="connsiteY23" fmla="*/ 441960 h 1411233"/>
                        <a:gd name="connsiteX24" fmla="*/ 1249680 w 1249680"/>
                        <a:gd name="connsiteY24" fmla="*/ 419100 h 1411233"/>
                        <a:gd name="connsiteX25" fmla="*/ 1216819 w 1249680"/>
                        <a:gd name="connsiteY25" fmla="*/ 481012 h 1411233"/>
                        <a:gd name="connsiteX26" fmla="*/ 1159193 w 1249680"/>
                        <a:gd name="connsiteY26" fmla="*/ 536734 h 1411233"/>
                        <a:gd name="connsiteX27" fmla="*/ 1094577 w 1249680"/>
                        <a:gd name="connsiteY27" fmla="*/ 621031 h 1411233"/>
                        <a:gd name="connsiteX28" fmla="*/ 1025843 w 1249680"/>
                        <a:gd name="connsiteY28" fmla="*/ 632460 h 1411233"/>
                        <a:gd name="connsiteX29" fmla="*/ 1023139 w 1249680"/>
                        <a:gd name="connsiteY29" fmla="*/ 754380 h 1411233"/>
                        <a:gd name="connsiteX30" fmla="*/ 980122 w 1249680"/>
                        <a:gd name="connsiteY30" fmla="*/ 807244 h 1411233"/>
                        <a:gd name="connsiteX31" fmla="*/ 1015995 w 1249680"/>
                        <a:gd name="connsiteY31" fmla="*/ 847249 h 1411233"/>
                        <a:gd name="connsiteX32" fmla="*/ 993933 w 1249680"/>
                        <a:gd name="connsiteY32" fmla="*/ 891063 h 1411233"/>
                        <a:gd name="connsiteX33" fmla="*/ 1018376 w 1249680"/>
                        <a:gd name="connsiteY33" fmla="*/ 947261 h 1411233"/>
                        <a:gd name="connsiteX34" fmla="*/ 1049179 w 1249680"/>
                        <a:gd name="connsiteY34" fmla="*/ 1024414 h 1411233"/>
                        <a:gd name="connsiteX35" fmla="*/ 1092041 w 1249680"/>
                        <a:gd name="connsiteY35" fmla="*/ 1055370 h 1411233"/>
                        <a:gd name="connsiteX36" fmla="*/ 1093470 w 1249680"/>
                        <a:gd name="connsiteY36" fmla="*/ 1161574 h 1411233"/>
                        <a:gd name="connsiteX37" fmla="*/ 1010127 w 1249680"/>
                        <a:gd name="connsiteY37" fmla="*/ 1155382 h 1411233"/>
                        <a:gd name="connsiteX38" fmla="*/ 1137439 w 1249680"/>
                        <a:gd name="connsiteY38" fmla="*/ 1211579 h 1411233"/>
                        <a:gd name="connsiteX39" fmla="*/ 1171098 w 1249680"/>
                        <a:gd name="connsiteY39" fmla="*/ 1251586 h 1411233"/>
                        <a:gd name="connsiteX40" fmla="*/ 1113626 w 1249680"/>
                        <a:gd name="connsiteY40" fmla="*/ 1373505 h 1411233"/>
                        <a:gd name="connsiteX41" fmla="*/ 1082516 w 1249680"/>
                        <a:gd name="connsiteY41" fmla="*/ 1361598 h 1411233"/>
                        <a:gd name="connsiteX42" fmla="*/ 1063466 w 1249680"/>
                        <a:gd name="connsiteY42" fmla="*/ 1390650 h 1411233"/>
                        <a:gd name="connsiteX43" fmla="*/ 1044570 w 1249680"/>
                        <a:gd name="connsiteY43" fmla="*/ 1359218 h 1411233"/>
                        <a:gd name="connsiteX44" fmla="*/ 918210 w 1249680"/>
                        <a:gd name="connsiteY44" fmla="*/ 1344930 h 1411233"/>
                        <a:gd name="connsiteX45" fmla="*/ 876097 w 1249680"/>
                        <a:gd name="connsiteY45" fmla="*/ 1307028 h 1411233"/>
                        <a:gd name="connsiteX46" fmla="*/ 821650 w 1249680"/>
                        <a:gd name="connsiteY46" fmla="*/ 1340540 h 1411233"/>
                        <a:gd name="connsiteX47" fmla="*/ 749071 w 1249680"/>
                        <a:gd name="connsiteY47" fmla="*/ 1357779 h 1411233"/>
                        <a:gd name="connsiteX48" fmla="*/ 623341 w 1249680"/>
                        <a:gd name="connsiteY48" fmla="*/ 1411233 h 1411233"/>
                        <a:gd name="connsiteX49" fmla="*/ 596895 w 1249680"/>
                        <a:gd name="connsiteY49" fmla="*/ 1375886 h 1411233"/>
                        <a:gd name="connsiteX50" fmla="*/ 391001 w 1249680"/>
                        <a:gd name="connsiteY50" fmla="*/ 1287303 h 1411233"/>
                        <a:gd name="connsiteX51" fmla="*/ 223038 w 1249680"/>
                        <a:gd name="connsiteY51" fmla="*/ 1230630 h 1411233"/>
                        <a:gd name="connsiteX52" fmla="*/ 127788 w 1249680"/>
                        <a:gd name="connsiteY52" fmla="*/ 1223486 h 1411233"/>
                        <a:gd name="connsiteX53" fmla="*/ 123026 w 1249680"/>
                        <a:gd name="connsiteY53" fmla="*/ 1156811 h 1411233"/>
                        <a:gd name="connsiteX54" fmla="*/ 134932 w 1249680"/>
                        <a:gd name="connsiteY54" fmla="*/ 1171098 h 1411233"/>
                        <a:gd name="connsiteX55" fmla="*/ 143351 w 1249680"/>
                        <a:gd name="connsiteY55" fmla="*/ 1202532 h 1411233"/>
                        <a:gd name="connsiteX56" fmla="*/ 180975 w 1249680"/>
                        <a:gd name="connsiteY56" fmla="*/ 1200626 h 1411233"/>
                        <a:gd name="connsiteX57" fmla="*/ 163354 w 1249680"/>
                        <a:gd name="connsiteY57" fmla="*/ 1141095 h 1411233"/>
                        <a:gd name="connsiteX58" fmla="*/ 234791 w 1249680"/>
                        <a:gd name="connsiteY58" fmla="*/ 1096804 h 1411233"/>
                        <a:gd name="connsiteX59" fmla="*/ 249232 w 1249680"/>
                        <a:gd name="connsiteY59" fmla="*/ 1180623 h 1411233"/>
                        <a:gd name="connsiteX60" fmla="*/ 277807 w 1249680"/>
                        <a:gd name="connsiteY60" fmla="*/ 1190149 h 1411233"/>
                        <a:gd name="connsiteX61" fmla="*/ 292417 w 1249680"/>
                        <a:gd name="connsiteY61" fmla="*/ 1068705 h 1411233"/>
                        <a:gd name="connsiteX62" fmla="*/ 323051 w 1249680"/>
                        <a:gd name="connsiteY62" fmla="*/ 1078230 h 1411233"/>
                        <a:gd name="connsiteX63" fmla="*/ 294476 w 1249680"/>
                        <a:gd name="connsiteY63" fmla="*/ 944880 h 1411233"/>
                        <a:gd name="connsiteX64" fmla="*/ 258758 w 1249680"/>
                        <a:gd name="connsiteY64" fmla="*/ 961549 h 1411233"/>
                        <a:gd name="connsiteX65" fmla="*/ 149220 w 1249680"/>
                        <a:gd name="connsiteY65" fmla="*/ 909162 h 1411233"/>
                        <a:gd name="connsiteX66" fmla="*/ 158745 w 1249680"/>
                        <a:gd name="connsiteY66" fmla="*/ 882967 h 1411233"/>
                        <a:gd name="connsiteX67" fmla="*/ 130765 w 1249680"/>
                        <a:gd name="connsiteY67" fmla="*/ 864017 h 1411233"/>
                        <a:gd name="connsiteX68" fmla="*/ 108738 w 1249680"/>
                        <a:gd name="connsiteY68" fmla="*/ 897255 h 1411233"/>
                        <a:gd name="connsiteX69" fmla="*/ 111120 w 1249680"/>
                        <a:gd name="connsiteY69" fmla="*/ 840105 h 1411233"/>
                        <a:gd name="connsiteX70" fmla="*/ 92070 w 1249680"/>
                        <a:gd name="connsiteY70" fmla="*/ 835343 h 1411233"/>
                        <a:gd name="connsiteX71" fmla="*/ 80163 w 1249680"/>
                        <a:gd name="connsiteY71" fmla="*/ 906780 h 1411233"/>
                        <a:gd name="connsiteX72" fmla="*/ 58732 w 1249680"/>
                        <a:gd name="connsiteY72" fmla="*/ 911543 h 1411233"/>
                        <a:gd name="connsiteX73" fmla="*/ 70639 w 1249680"/>
                        <a:gd name="connsiteY73" fmla="*/ 825817 h 1411233"/>
                        <a:gd name="connsiteX74" fmla="*/ 122872 w 1249680"/>
                        <a:gd name="connsiteY74" fmla="*/ 819626 h 1411233"/>
                        <a:gd name="connsiteX75" fmla="*/ 125407 w 1249680"/>
                        <a:gd name="connsiteY75" fmla="*/ 799623 h 1411233"/>
                        <a:gd name="connsiteX76" fmla="*/ 78581 w 1249680"/>
                        <a:gd name="connsiteY76" fmla="*/ 799624 h 1411233"/>
                        <a:gd name="connsiteX77" fmla="*/ 82867 w 1249680"/>
                        <a:gd name="connsiteY77" fmla="*/ 761047 h 1411233"/>
                        <a:gd name="connsiteX78" fmla="*/ 142076 w 1249680"/>
                        <a:gd name="connsiteY78" fmla="*/ 742474 h 1411233"/>
                        <a:gd name="connsiteX79" fmla="*/ 130169 w 1249680"/>
                        <a:gd name="connsiteY79" fmla="*/ 716280 h 1411233"/>
                        <a:gd name="connsiteX80" fmla="*/ 48568 w 1249680"/>
                        <a:gd name="connsiteY80" fmla="*/ 756737 h 1411233"/>
                        <a:gd name="connsiteX81" fmla="*/ 29527 w 1249680"/>
                        <a:gd name="connsiteY81" fmla="*/ 718344 h 1411233"/>
                        <a:gd name="connsiteX82" fmla="*/ 104473 w 1249680"/>
                        <a:gd name="connsiteY82" fmla="*/ 693138 h 1411233"/>
                        <a:gd name="connsiteX83" fmla="*/ 77629 w 1249680"/>
                        <a:gd name="connsiteY83" fmla="*/ 617855 h 1411233"/>
                        <a:gd name="connsiteX84" fmla="*/ 39683 w 1249680"/>
                        <a:gd name="connsiteY84" fmla="*/ 611505 h 1411233"/>
                        <a:gd name="connsiteX85" fmla="*/ 0 w 1249680"/>
                        <a:gd name="connsiteY85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82657 w 1249680"/>
                        <a:gd name="connsiteY16" fmla="*/ 249555 h 1411233"/>
                        <a:gd name="connsiteX17" fmla="*/ 967740 w 1249680"/>
                        <a:gd name="connsiteY17" fmla="*/ 297180 h 1411233"/>
                        <a:gd name="connsiteX18" fmla="*/ 975360 w 1249680"/>
                        <a:gd name="connsiteY18" fmla="*/ 320040 h 1411233"/>
                        <a:gd name="connsiteX19" fmla="*/ 1023138 w 1249680"/>
                        <a:gd name="connsiteY19" fmla="*/ 349568 h 1411233"/>
                        <a:gd name="connsiteX20" fmla="*/ 1080611 w 1249680"/>
                        <a:gd name="connsiteY20" fmla="*/ 461388 h 1411233"/>
                        <a:gd name="connsiteX21" fmla="*/ 1134428 w 1249680"/>
                        <a:gd name="connsiteY21" fmla="*/ 400526 h 1411233"/>
                        <a:gd name="connsiteX22" fmla="*/ 1158716 w 1249680"/>
                        <a:gd name="connsiteY22" fmla="*/ 368142 h 1411233"/>
                        <a:gd name="connsiteX23" fmla="*/ 1173480 w 1249680"/>
                        <a:gd name="connsiteY23" fmla="*/ 441960 h 1411233"/>
                        <a:gd name="connsiteX24" fmla="*/ 1249680 w 1249680"/>
                        <a:gd name="connsiteY24" fmla="*/ 419100 h 1411233"/>
                        <a:gd name="connsiteX25" fmla="*/ 1216819 w 1249680"/>
                        <a:gd name="connsiteY25" fmla="*/ 481012 h 1411233"/>
                        <a:gd name="connsiteX26" fmla="*/ 1159193 w 1249680"/>
                        <a:gd name="connsiteY26" fmla="*/ 536734 h 1411233"/>
                        <a:gd name="connsiteX27" fmla="*/ 1094577 w 1249680"/>
                        <a:gd name="connsiteY27" fmla="*/ 621031 h 1411233"/>
                        <a:gd name="connsiteX28" fmla="*/ 1025843 w 1249680"/>
                        <a:gd name="connsiteY28" fmla="*/ 632460 h 1411233"/>
                        <a:gd name="connsiteX29" fmla="*/ 1023139 w 1249680"/>
                        <a:gd name="connsiteY29" fmla="*/ 754380 h 1411233"/>
                        <a:gd name="connsiteX30" fmla="*/ 980122 w 1249680"/>
                        <a:gd name="connsiteY30" fmla="*/ 807244 h 1411233"/>
                        <a:gd name="connsiteX31" fmla="*/ 1015995 w 1249680"/>
                        <a:gd name="connsiteY31" fmla="*/ 847249 h 1411233"/>
                        <a:gd name="connsiteX32" fmla="*/ 993933 w 1249680"/>
                        <a:gd name="connsiteY32" fmla="*/ 891063 h 1411233"/>
                        <a:gd name="connsiteX33" fmla="*/ 1018376 w 1249680"/>
                        <a:gd name="connsiteY33" fmla="*/ 947261 h 1411233"/>
                        <a:gd name="connsiteX34" fmla="*/ 1049179 w 1249680"/>
                        <a:gd name="connsiteY34" fmla="*/ 1024414 h 1411233"/>
                        <a:gd name="connsiteX35" fmla="*/ 1092041 w 1249680"/>
                        <a:gd name="connsiteY35" fmla="*/ 1055370 h 1411233"/>
                        <a:gd name="connsiteX36" fmla="*/ 1093470 w 1249680"/>
                        <a:gd name="connsiteY36" fmla="*/ 1161574 h 1411233"/>
                        <a:gd name="connsiteX37" fmla="*/ 1010127 w 1249680"/>
                        <a:gd name="connsiteY37" fmla="*/ 1155382 h 1411233"/>
                        <a:gd name="connsiteX38" fmla="*/ 1137439 w 1249680"/>
                        <a:gd name="connsiteY38" fmla="*/ 1211579 h 1411233"/>
                        <a:gd name="connsiteX39" fmla="*/ 1171098 w 1249680"/>
                        <a:gd name="connsiteY39" fmla="*/ 1251586 h 1411233"/>
                        <a:gd name="connsiteX40" fmla="*/ 1113626 w 1249680"/>
                        <a:gd name="connsiteY40" fmla="*/ 1373505 h 1411233"/>
                        <a:gd name="connsiteX41" fmla="*/ 1082516 w 1249680"/>
                        <a:gd name="connsiteY41" fmla="*/ 1361598 h 1411233"/>
                        <a:gd name="connsiteX42" fmla="*/ 1063466 w 1249680"/>
                        <a:gd name="connsiteY42" fmla="*/ 1390650 h 1411233"/>
                        <a:gd name="connsiteX43" fmla="*/ 1044570 w 1249680"/>
                        <a:gd name="connsiteY43" fmla="*/ 1359218 h 1411233"/>
                        <a:gd name="connsiteX44" fmla="*/ 918210 w 1249680"/>
                        <a:gd name="connsiteY44" fmla="*/ 1344930 h 1411233"/>
                        <a:gd name="connsiteX45" fmla="*/ 876097 w 1249680"/>
                        <a:gd name="connsiteY45" fmla="*/ 1307028 h 1411233"/>
                        <a:gd name="connsiteX46" fmla="*/ 821650 w 1249680"/>
                        <a:gd name="connsiteY46" fmla="*/ 1340540 h 1411233"/>
                        <a:gd name="connsiteX47" fmla="*/ 749071 w 1249680"/>
                        <a:gd name="connsiteY47" fmla="*/ 1357779 h 1411233"/>
                        <a:gd name="connsiteX48" fmla="*/ 623341 w 1249680"/>
                        <a:gd name="connsiteY48" fmla="*/ 1411233 h 1411233"/>
                        <a:gd name="connsiteX49" fmla="*/ 596895 w 1249680"/>
                        <a:gd name="connsiteY49" fmla="*/ 1375886 h 1411233"/>
                        <a:gd name="connsiteX50" fmla="*/ 391001 w 1249680"/>
                        <a:gd name="connsiteY50" fmla="*/ 1287303 h 1411233"/>
                        <a:gd name="connsiteX51" fmla="*/ 223038 w 1249680"/>
                        <a:gd name="connsiteY51" fmla="*/ 1230630 h 1411233"/>
                        <a:gd name="connsiteX52" fmla="*/ 127788 w 1249680"/>
                        <a:gd name="connsiteY52" fmla="*/ 1223486 h 1411233"/>
                        <a:gd name="connsiteX53" fmla="*/ 123026 w 1249680"/>
                        <a:gd name="connsiteY53" fmla="*/ 1156811 h 1411233"/>
                        <a:gd name="connsiteX54" fmla="*/ 134932 w 1249680"/>
                        <a:gd name="connsiteY54" fmla="*/ 1171098 h 1411233"/>
                        <a:gd name="connsiteX55" fmla="*/ 143351 w 1249680"/>
                        <a:gd name="connsiteY55" fmla="*/ 1202532 h 1411233"/>
                        <a:gd name="connsiteX56" fmla="*/ 180975 w 1249680"/>
                        <a:gd name="connsiteY56" fmla="*/ 1200626 h 1411233"/>
                        <a:gd name="connsiteX57" fmla="*/ 163354 w 1249680"/>
                        <a:gd name="connsiteY57" fmla="*/ 1141095 h 1411233"/>
                        <a:gd name="connsiteX58" fmla="*/ 234791 w 1249680"/>
                        <a:gd name="connsiteY58" fmla="*/ 1096804 h 1411233"/>
                        <a:gd name="connsiteX59" fmla="*/ 249232 w 1249680"/>
                        <a:gd name="connsiteY59" fmla="*/ 1180623 h 1411233"/>
                        <a:gd name="connsiteX60" fmla="*/ 277807 w 1249680"/>
                        <a:gd name="connsiteY60" fmla="*/ 1190149 h 1411233"/>
                        <a:gd name="connsiteX61" fmla="*/ 292417 w 1249680"/>
                        <a:gd name="connsiteY61" fmla="*/ 1068705 h 1411233"/>
                        <a:gd name="connsiteX62" fmla="*/ 323051 w 1249680"/>
                        <a:gd name="connsiteY62" fmla="*/ 1078230 h 1411233"/>
                        <a:gd name="connsiteX63" fmla="*/ 294476 w 1249680"/>
                        <a:gd name="connsiteY63" fmla="*/ 944880 h 1411233"/>
                        <a:gd name="connsiteX64" fmla="*/ 258758 w 1249680"/>
                        <a:gd name="connsiteY64" fmla="*/ 961549 h 1411233"/>
                        <a:gd name="connsiteX65" fmla="*/ 149220 w 1249680"/>
                        <a:gd name="connsiteY65" fmla="*/ 909162 h 1411233"/>
                        <a:gd name="connsiteX66" fmla="*/ 158745 w 1249680"/>
                        <a:gd name="connsiteY66" fmla="*/ 882967 h 1411233"/>
                        <a:gd name="connsiteX67" fmla="*/ 130765 w 1249680"/>
                        <a:gd name="connsiteY67" fmla="*/ 864017 h 1411233"/>
                        <a:gd name="connsiteX68" fmla="*/ 108738 w 1249680"/>
                        <a:gd name="connsiteY68" fmla="*/ 897255 h 1411233"/>
                        <a:gd name="connsiteX69" fmla="*/ 111120 w 1249680"/>
                        <a:gd name="connsiteY69" fmla="*/ 840105 h 1411233"/>
                        <a:gd name="connsiteX70" fmla="*/ 92070 w 1249680"/>
                        <a:gd name="connsiteY70" fmla="*/ 835343 h 1411233"/>
                        <a:gd name="connsiteX71" fmla="*/ 80163 w 1249680"/>
                        <a:gd name="connsiteY71" fmla="*/ 906780 h 1411233"/>
                        <a:gd name="connsiteX72" fmla="*/ 58732 w 1249680"/>
                        <a:gd name="connsiteY72" fmla="*/ 911543 h 1411233"/>
                        <a:gd name="connsiteX73" fmla="*/ 70639 w 1249680"/>
                        <a:gd name="connsiteY73" fmla="*/ 825817 h 1411233"/>
                        <a:gd name="connsiteX74" fmla="*/ 122872 w 1249680"/>
                        <a:gd name="connsiteY74" fmla="*/ 819626 h 1411233"/>
                        <a:gd name="connsiteX75" fmla="*/ 125407 w 1249680"/>
                        <a:gd name="connsiteY75" fmla="*/ 799623 h 1411233"/>
                        <a:gd name="connsiteX76" fmla="*/ 78581 w 1249680"/>
                        <a:gd name="connsiteY76" fmla="*/ 799624 h 1411233"/>
                        <a:gd name="connsiteX77" fmla="*/ 82867 w 1249680"/>
                        <a:gd name="connsiteY77" fmla="*/ 761047 h 1411233"/>
                        <a:gd name="connsiteX78" fmla="*/ 142076 w 1249680"/>
                        <a:gd name="connsiteY78" fmla="*/ 742474 h 1411233"/>
                        <a:gd name="connsiteX79" fmla="*/ 130169 w 1249680"/>
                        <a:gd name="connsiteY79" fmla="*/ 716280 h 1411233"/>
                        <a:gd name="connsiteX80" fmla="*/ 48568 w 1249680"/>
                        <a:gd name="connsiteY80" fmla="*/ 756737 h 1411233"/>
                        <a:gd name="connsiteX81" fmla="*/ 29527 w 1249680"/>
                        <a:gd name="connsiteY81" fmla="*/ 718344 h 1411233"/>
                        <a:gd name="connsiteX82" fmla="*/ 104473 w 1249680"/>
                        <a:gd name="connsiteY82" fmla="*/ 693138 h 1411233"/>
                        <a:gd name="connsiteX83" fmla="*/ 77629 w 1249680"/>
                        <a:gd name="connsiteY83" fmla="*/ 617855 h 1411233"/>
                        <a:gd name="connsiteX84" fmla="*/ 39683 w 1249680"/>
                        <a:gd name="connsiteY84" fmla="*/ 611505 h 1411233"/>
                        <a:gd name="connsiteX85" fmla="*/ 0 w 1249680"/>
                        <a:gd name="connsiteY85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82657 w 1249680"/>
                        <a:gd name="connsiteY16" fmla="*/ 249555 h 1411233"/>
                        <a:gd name="connsiteX17" fmla="*/ 967740 w 1249680"/>
                        <a:gd name="connsiteY17" fmla="*/ 297180 h 1411233"/>
                        <a:gd name="connsiteX18" fmla="*/ 975360 w 1249680"/>
                        <a:gd name="connsiteY18" fmla="*/ 320040 h 1411233"/>
                        <a:gd name="connsiteX19" fmla="*/ 1023138 w 1249680"/>
                        <a:gd name="connsiteY19" fmla="*/ 349568 h 1411233"/>
                        <a:gd name="connsiteX20" fmla="*/ 1080611 w 1249680"/>
                        <a:gd name="connsiteY20" fmla="*/ 461388 h 1411233"/>
                        <a:gd name="connsiteX21" fmla="*/ 1147211 w 1249680"/>
                        <a:gd name="connsiteY21" fmla="*/ 390148 h 1411233"/>
                        <a:gd name="connsiteX22" fmla="*/ 1134428 w 1249680"/>
                        <a:gd name="connsiteY22" fmla="*/ 400526 h 1411233"/>
                        <a:gd name="connsiteX23" fmla="*/ 1158716 w 1249680"/>
                        <a:gd name="connsiteY23" fmla="*/ 368142 h 1411233"/>
                        <a:gd name="connsiteX24" fmla="*/ 1173480 w 1249680"/>
                        <a:gd name="connsiteY24" fmla="*/ 441960 h 1411233"/>
                        <a:gd name="connsiteX25" fmla="*/ 1249680 w 1249680"/>
                        <a:gd name="connsiteY25" fmla="*/ 419100 h 1411233"/>
                        <a:gd name="connsiteX26" fmla="*/ 1216819 w 1249680"/>
                        <a:gd name="connsiteY26" fmla="*/ 481012 h 1411233"/>
                        <a:gd name="connsiteX27" fmla="*/ 1159193 w 1249680"/>
                        <a:gd name="connsiteY27" fmla="*/ 536734 h 1411233"/>
                        <a:gd name="connsiteX28" fmla="*/ 1094577 w 1249680"/>
                        <a:gd name="connsiteY28" fmla="*/ 621031 h 1411233"/>
                        <a:gd name="connsiteX29" fmla="*/ 1025843 w 1249680"/>
                        <a:gd name="connsiteY29" fmla="*/ 632460 h 1411233"/>
                        <a:gd name="connsiteX30" fmla="*/ 1023139 w 1249680"/>
                        <a:gd name="connsiteY30" fmla="*/ 754380 h 1411233"/>
                        <a:gd name="connsiteX31" fmla="*/ 980122 w 1249680"/>
                        <a:gd name="connsiteY31" fmla="*/ 807244 h 1411233"/>
                        <a:gd name="connsiteX32" fmla="*/ 1015995 w 1249680"/>
                        <a:gd name="connsiteY32" fmla="*/ 847249 h 1411233"/>
                        <a:gd name="connsiteX33" fmla="*/ 993933 w 1249680"/>
                        <a:gd name="connsiteY33" fmla="*/ 891063 h 1411233"/>
                        <a:gd name="connsiteX34" fmla="*/ 1018376 w 1249680"/>
                        <a:gd name="connsiteY34" fmla="*/ 947261 h 1411233"/>
                        <a:gd name="connsiteX35" fmla="*/ 1049179 w 1249680"/>
                        <a:gd name="connsiteY35" fmla="*/ 1024414 h 1411233"/>
                        <a:gd name="connsiteX36" fmla="*/ 1092041 w 1249680"/>
                        <a:gd name="connsiteY36" fmla="*/ 1055370 h 1411233"/>
                        <a:gd name="connsiteX37" fmla="*/ 1093470 w 1249680"/>
                        <a:gd name="connsiteY37" fmla="*/ 1161574 h 1411233"/>
                        <a:gd name="connsiteX38" fmla="*/ 1010127 w 1249680"/>
                        <a:gd name="connsiteY38" fmla="*/ 1155382 h 1411233"/>
                        <a:gd name="connsiteX39" fmla="*/ 1137439 w 1249680"/>
                        <a:gd name="connsiteY39" fmla="*/ 1211579 h 1411233"/>
                        <a:gd name="connsiteX40" fmla="*/ 1171098 w 1249680"/>
                        <a:gd name="connsiteY40" fmla="*/ 1251586 h 1411233"/>
                        <a:gd name="connsiteX41" fmla="*/ 1113626 w 1249680"/>
                        <a:gd name="connsiteY41" fmla="*/ 1373505 h 1411233"/>
                        <a:gd name="connsiteX42" fmla="*/ 1082516 w 1249680"/>
                        <a:gd name="connsiteY42" fmla="*/ 1361598 h 1411233"/>
                        <a:gd name="connsiteX43" fmla="*/ 1063466 w 1249680"/>
                        <a:gd name="connsiteY43" fmla="*/ 1390650 h 1411233"/>
                        <a:gd name="connsiteX44" fmla="*/ 1044570 w 1249680"/>
                        <a:gd name="connsiteY44" fmla="*/ 1359218 h 1411233"/>
                        <a:gd name="connsiteX45" fmla="*/ 918210 w 1249680"/>
                        <a:gd name="connsiteY45" fmla="*/ 1344930 h 1411233"/>
                        <a:gd name="connsiteX46" fmla="*/ 876097 w 1249680"/>
                        <a:gd name="connsiteY46" fmla="*/ 1307028 h 1411233"/>
                        <a:gd name="connsiteX47" fmla="*/ 821650 w 1249680"/>
                        <a:gd name="connsiteY47" fmla="*/ 1340540 h 1411233"/>
                        <a:gd name="connsiteX48" fmla="*/ 749071 w 1249680"/>
                        <a:gd name="connsiteY48" fmla="*/ 1357779 h 1411233"/>
                        <a:gd name="connsiteX49" fmla="*/ 623341 w 1249680"/>
                        <a:gd name="connsiteY49" fmla="*/ 1411233 h 1411233"/>
                        <a:gd name="connsiteX50" fmla="*/ 596895 w 1249680"/>
                        <a:gd name="connsiteY50" fmla="*/ 1375886 h 1411233"/>
                        <a:gd name="connsiteX51" fmla="*/ 391001 w 1249680"/>
                        <a:gd name="connsiteY51" fmla="*/ 1287303 h 1411233"/>
                        <a:gd name="connsiteX52" fmla="*/ 223038 w 1249680"/>
                        <a:gd name="connsiteY52" fmla="*/ 1230630 h 1411233"/>
                        <a:gd name="connsiteX53" fmla="*/ 127788 w 1249680"/>
                        <a:gd name="connsiteY53" fmla="*/ 1223486 h 1411233"/>
                        <a:gd name="connsiteX54" fmla="*/ 123026 w 1249680"/>
                        <a:gd name="connsiteY54" fmla="*/ 1156811 h 1411233"/>
                        <a:gd name="connsiteX55" fmla="*/ 134932 w 1249680"/>
                        <a:gd name="connsiteY55" fmla="*/ 1171098 h 1411233"/>
                        <a:gd name="connsiteX56" fmla="*/ 143351 w 1249680"/>
                        <a:gd name="connsiteY56" fmla="*/ 1202532 h 1411233"/>
                        <a:gd name="connsiteX57" fmla="*/ 180975 w 1249680"/>
                        <a:gd name="connsiteY57" fmla="*/ 1200626 h 1411233"/>
                        <a:gd name="connsiteX58" fmla="*/ 163354 w 1249680"/>
                        <a:gd name="connsiteY58" fmla="*/ 1141095 h 1411233"/>
                        <a:gd name="connsiteX59" fmla="*/ 234791 w 1249680"/>
                        <a:gd name="connsiteY59" fmla="*/ 1096804 h 1411233"/>
                        <a:gd name="connsiteX60" fmla="*/ 249232 w 1249680"/>
                        <a:gd name="connsiteY60" fmla="*/ 1180623 h 1411233"/>
                        <a:gd name="connsiteX61" fmla="*/ 277807 w 1249680"/>
                        <a:gd name="connsiteY61" fmla="*/ 1190149 h 1411233"/>
                        <a:gd name="connsiteX62" fmla="*/ 292417 w 1249680"/>
                        <a:gd name="connsiteY62" fmla="*/ 1068705 h 1411233"/>
                        <a:gd name="connsiteX63" fmla="*/ 323051 w 1249680"/>
                        <a:gd name="connsiteY63" fmla="*/ 1078230 h 1411233"/>
                        <a:gd name="connsiteX64" fmla="*/ 294476 w 1249680"/>
                        <a:gd name="connsiteY64" fmla="*/ 944880 h 1411233"/>
                        <a:gd name="connsiteX65" fmla="*/ 258758 w 1249680"/>
                        <a:gd name="connsiteY65" fmla="*/ 961549 h 1411233"/>
                        <a:gd name="connsiteX66" fmla="*/ 149220 w 1249680"/>
                        <a:gd name="connsiteY66" fmla="*/ 909162 h 1411233"/>
                        <a:gd name="connsiteX67" fmla="*/ 158745 w 1249680"/>
                        <a:gd name="connsiteY67" fmla="*/ 882967 h 1411233"/>
                        <a:gd name="connsiteX68" fmla="*/ 130765 w 1249680"/>
                        <a:gd name="connsiteY68" fmla="*/ 864017 h 1411233"/>
                        <a:gd name="connsiteX69" fmla="*/ 108738 w 1249680"/>
                        <a:gd name="connsiteY69" fmla="*/ 897255 h 1411233"/>
                        <a:gd name="connsiteX70" fmla="*/ 111120 w 1249680"/>
                        <a:gd name="connsiteY70" fmla="*/ 840105 h 1411233"/>
                        <a:gd name="connsiteX71" fmla="*/ 92070 w 1249680"/>
                        <a:gd name="connsiteY71" fmla="*/ 835343 h 1411233"/>
                        <a:gd name="connsiteX72" fmla="*/ 80163 w 1249680"/>
                        <a:gd name="connsiteY72" fmla="*/ 906780 h 1411233"/>
                        <a:gd name="connsiteX73" fmla="*/ 58732 w 1249680"/>
                        <a:gd name="connsiteY73" fmla="*/ 911543 h 1411233"/>
                        <a:gd name="connsiteX74" fmla="*/ 70639 w 1249680"/>
                        <a:gd name="connsiteY74" fmla="*/ 825817 h 1411233"/>
                        <a:gd name="connsiteX75" fmla="*/ 122872 w 1249680"/>
                        <a:gd name="connsiteY75" fmla="*/ 819626 h 1411233"/>
                        <a:gd name="connsiteX76" fmla="*/ 125407 w 1249680"/>
                        <a:gd name="connsiteY76" fmla="*/ 799623 h 1411233"/>
                        <a:gd name="connsiteX77" fmla="*/ 78581 w 1249680"/>
                        <a:gd name="connsiteY77" fmla="*/ 799624 h 1411233"/>
                        <a:gd name="connsiteX78" fmla="*/ 82867 w 1249680"/>
                        <a:gd name="connsiteY78" fmla="*/ 761047 h 1411233"/>
                        <a:gd name="connsiteX79" fmla="*/ 142076 w 1249680"/>
                        <a:gd name="connsiteY79" fmla="*/ 742474 h 1411233"/>
                        <a:gd name="connsiteX80" fmla="*/ 130169 w 1249680"/>
                        <a:gd name="connsiteY80" fmla="*/ 716280 h 1411233"/>
                        <a:gd name="connsiteX81" fmla="*/ 48568 w 1249680"/>
                        <a:gd name="connsiteY81" fmla="*/ 756737 h 1411233"/>
                        <a:gd name="connsiteX82" fmla="*/ 29527 w 1249680"/>
                        <a:gd name="connsiteY82" fmla="*/ 718344 h 1411233"/>
                        <a:gd name="connsiteX83" fmla="*/ 104473 w 1249680"/>
                        <a:gd name="connsiteY83" fmla="*/ 693138 h 1411233"/>
                        <a:gd name="connsiteX84" fmla="*/ 77629 w 1249680"/>
                        <a:gd name="connsiteY84" fmla="*/ 617855 h 1411233"/>
                        <a:gd name="connsiteX85" fmla="*/ 39683 w 1249680"/>
                        <a:gd name="connsiteY85" fmla="*/ 611505 h 1411233"/>
                        <a:gd name="connsiteX86" fmla="*/ 0 w 1249680"/>
                        <a:gd name="connsiteY86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82657 w 1249680"/>
                        <a:gd name="connsiteY16" fmla="*/ 249555 h 1411233"/>
                        <a:gd name="connsiteX17" fmla="*/ 967740 w 1249680"/>
                        <a:gd name="connsiteY17" fmla="*/ 297180 h 1411233"/>
                        <a:gd name="connsiteX18" fmla="*/ 975360 w 1249680"/>
                        <a:gd name="connsiteY18" fmla="*/ 320040 h 1411233"/>
                        <a:gd name="connsiteX19" fmla="*/ 1023138 w 1249680"/>
                        <a:gd name="connsiteY19" fmla="*/ 349568 h 1411233"/>
                        <a:gd name="connsiteX20" fmla="*/ 1080611 w 1249680"/>
                        <a:gd name="connsiteY20" fmla="*/ 461388 h 1411233"/>
                        <a:gd name="connsiteX21" fmla="*/ 1101720 w 1249680"/>
                        <a:gd name="connsiteY21" fmla="*/ 437674 h 1411233"/>
                        <a:gd name="connsiteX22" fmla="*/ 1147211 w 1249680"/>
                        <a:gd name="connsiteY22" fmla="*/ 390148 h 1411233"/>
                        <a:gd name="connsiteX23" fmla="*/ 1134428 w 1249680"/>
                        <a:gd name="connsiteY23" fmla="*/ 400526 h 1411233"/>
                        <a:gd name="connsiteX24" fmla="*/ 1158716 w 1249680"/>
                        <a:gd name="connsiteY24" fmla="*/ 368142 h 1411233"/>
                        <a:gd name="connsiteX25" fmla="*/ 1173480 w 1249680"/>
                        <a:gd name="connsiteY25" fmla="*/ 441960 h 1411233"/>
                        <a:gd name="connsiteX26" fmla="*/ 1249680 w 1249680"/>
                        <a:gd name="connsiteY26" fmla="*/ 419100 h 1411233"/>
                        <a:gd name="connsiteX27" fmla="*/ 1216819 w 1249680"/>
                        <a:gd name="connsiteY27" fmla="*/ 481012 h 1411233"/>
                        <a:gd name="connsiteX28" fmla="*/ 1159193 w 1249680"/>
                        <a:gd name="connsiteY28" fmla="*/ 536734 h 1411233"/>
                        <a:gd name="connsiteX29" fmla="*/ 1094577 w 1249680"/>
                        <a:gd name="connsiteY29" fmla="*/ 621031 h 1411233"/>
                        <a:gd name="connsiteX30" fmla="*/ 1025843 w 1249680"/>
                        <a:gd name="connsiteY30" fmla="*/ 632460 h 1411233"/>
                        <a:gd name="connsiteX31" fmla="*/ 1023139 w 1249680"/>
                        <a:gd name="connsiteY31" fmla="*/ 754380 h 1411233"/>
                        <a:gd name="connsiteX32" fmla="*/ 980122 w 1249680"/>
                        <a:gd name="connsiteY32" fmla="*/ 807244 h 1411233"/>
                        <a:gd name="connsiteX33" fmla="*/ 1015995 w 1249680"/>
                        <a:gd name="connsiteY33" fmla="*/ 847249 h 1411233"/>
                        <a:gd name="connsiteX34" fmla="*/ 993933 w 1249680"/>
                        <a:gd name="connsiteY34" fmla="*/ 891063 h 1411233"/>
                        <a:gd name="connsiteX35" fmla="*/ 1018376 w 1249680"/>
                        <a:gd name="connsiteY35" fmla="*/ 947261 h 1411233"/>
                        <a:gd name="connsiteX36" fmla="*/ 1049179 w 1249680"/>
                        <a:gd name="connsiteY36" fmla="*/ 1024414 h 1411233"/>
                        <a:gd name="connsiteX37" fmla="*/ 1092041 w 1249680"/>
                        <a:gd name="connsiteY37" fmla="*/ 1055370 h 1411233"/>
                        <a:gd name="connsiteX38" fmla="*/ 1093470 w 1249680"/>
                        <a:gd name="connsiteY38" fmla="*/ 1161574 h 1411233"/>
                        <a:gd name="connsiteX39" fmla="*/ 1010127 w 1249680"/>
                        <a:gd name="connsiteY39" fmla="*/ 1155382 h 1411233"/>
                        <a:gd name="connsiteX40" fmla="*/ 1137439 w 1249680"/>
                        <a:gd name="connsiteY40" fmla="*/ 1211579 h 1411233"/>
                        <a:gd name="connsiteX41" fmla="*/ 1171098 w 1249680"/>
                        <a:gd name="connsiteY41" fmla="*/ 1251586 h 1411233"/>
                        <a:gd name="connsiteX42" fmla="*/ 1113626 w 1249680"/>
                        <a:gd name="connsiteY42" fmla="*/ 1373505 h 1411233"/>
                        <a:gd name="connsiteX43" fmla="*/ 1082516 w 1249680"/>
                        <a:gd name="connsiteY43" fmla="*/ 1361598 h 1411233"/>
                        <a:gd name="connsiteX44" fmla="*/ 1063466 w 1249680"/>
                        <a:gd name="connsiteY44" fmla="*/ 1390650 h 1411233"/>
                        <a:gd name="connsiteX45" fmla="*/ 1044570 w 1249680"/>
                        <a:gd name="connsiteY45" fmla="*/ 1359218 h 1411233"/>
                        <a:gd name="connsiteX46" fmla="*/ 918210 w 1249680"/>
                        <a:gd name="connsiteY46" fmla="*/ 1344930 h 1411233"/>
                        <a:gd name="connsiteX47" fmla="*/ 876097 w 1249680"/>
                        <a:gd name="connsiteY47" fmla="*/ 1307028 h 1411233"/>
                        <a:gd name="connsiteX48" fmla="*/ 821650 w 1249680"/>
                        <a:gd name="connsiteY48" fmla="*/ 1340540 h 1411233"/>
                        <a:gd name="connsiteX49" fmla="*/ 749071 w 1249680"/>
                        <a:gd name="connsiteY49" fmla="*/ 1357779 h 1411233"/>
                        <a:gd name="connsiteX50" fmla="*/ 623341 w 1249680"/>
                        <a:gd name="connsiteY50" fmla="*/ 1411233 h 1411233"/>
                        <a:gd name="connsiteX51" fmla="*/ 596895 w 1249680"/>
                        <a:gd name="connsiteY51" fmla="*/ 1375886 h 1411233"/>
                        <a:gd name="connsiteX52" fmla="*/ 391001 w 1249680"/>
                        <a:gd name="connsiteY52" fmla="*/ 1287303 h 1411233"/>
                        <a:gd name="connsiteX53" fmla="*/ 223038 w 1249680"/>
                        <a:gd name="connsiteY53" fmla="*/ 1230630 h 1411233"/>
                        <a:gd name="connsiteX54" fmla="*/ 127788 w 1249680"/>
                        <a:gd name="connsiteY54" fmla="*/ 1223486 h 1411233"/>
                        <a:gd name="connsiteX55" fmla="*/ 123026 w 1249680"/>
                        <a:gd name="connsiteY55" fmla="*/ 1156811 h 1411233"/>
                        <a:gd name="connsiteX56" fmla="*/ 134932 w 1249680"/>
                        <a:gd name="connsiteY56" fmla="*/ 1171098 h 1411233"/>
                        <a:gd name="connsiteX57" fmla="*/ 143351 w 1249680"/>
                        <a:gd name="connsiteY57" fmla="*/ 1202532 h 1411233"/>
                        <a:gd name="connsiteX58" fmla="*/ 180975 w 1249680"/>
                        <a:gd name="connsiteY58" fmla="*/ 1200626 h 1411233"/>
                        <a:gd name="connsiteX59" fmla="*/ 163354 w 1249680"/>
                        <a:gd name="connsiteY59" fmla="*/ 1141095 h 1411233"/>
                        <a:gd name="connsiteX60" fmla="*/ 234791 w 1249680"/>
                        <a:gd name="connsiteY60" fmla="*/ 1096804 h 1411233"/>
                        <a:gd name="connsiteX61" fmla="*/ 249232 w 1249680"/>
                        <a:gd name="connsiteY61" fmla="*/ 1180623 h 1411233"/>
                        <a:gd name="connsiteX62" fmla="*/ 277807 w 1249680"/>
                        <a:gd name="connsiteY62" fmla="*/ 1190149 h 1411233"/>
                        <a:gd name="connsiteX63" fmla="*/ 292417 w 1249680"/>
                        <a:gd name="connsiteY63" fmla="*/ 1068705 h 1411233"/>
                        <a:gd name="connsiteX64" fmla="*/ 323051 w 1249680"/>
                        <a:gd name="connsiteY64" fmla="*/ 1078230 h 1411233"/>
                        <a:gd name="connsiteX65" fmla="*/ 294476 w 1249680"/>
                        <a:gd name="connsiteY65" fmla="*/ 944880 h 1411233"/>
                        <a:gd name="connsiteX66" fmla="*/ 258758 w 1249680"/>
                        <a:gd name="connsiteY66" fmla="*/ 961549 h 1411233"/>
                        <a:gd name="connsiteX67" fmla="*/ 149220 w 1249680"/>
                        <a:gd name="connsiteY67" fmla="*/ 909162 h 1411233"/>
                        <a:gd name="connsiteX68" fmla="*/ 158745 w 1249680"/>
                        <a:gd name="connsiteY68" fmla="*/ 882967 h 1411233"/>
                        <a:gd name="connsiteX69" fmla="*/ 130765 w 1249680"/>
                        <a:gd name="connsiteY69" fmla="*/ 864017 h 1411233"/>
                        <a:gd name="connsiteX70" fmla="*/ 108738 w 1249680"/>
                        <a:gd name="connsiteY70" fmla="*/ 897255 h 1411233"/>
                        <a:gd name="connsiteX71" fmla="*/ 111120 w 1249680"/>
                        <a:gd name="connsiteY71" fmla="*/ 840105 h 1411233"/>
                        <a:gd name="connsiteX72" fmla="*/ 92070 w 1249680"/>
                        <a:gd name="connsiteY72" fmla="*/ 835343 h 1411233"/>
                        <a:gd name="connsiteX73" fmla="*/ 80163 w 1249680"/>
                        <a:gd name="connsiteY73" fmla="*/ 906780 h 1411233"/>
                        <a:gd name="connsiteX74" fmla="*/ 58732 w 1249680"/>
                        <a:gd name="connsiteY74" fmla="*/ 911543 h 1411233"/>
                        <a:gd name="connsiteX75" fmla="*/ 70639 w 1249680"/>
                        <a:gd name="connsiteY75" fmla="*/ 825817 h 1411233"/>
                        <a:gd name="connsiteX76" fmla="*/ 122872 w 1249680"/>
                        <a:gd name="connsiteY76" fmla="*/ 819626 h 1411233"/>
                        <a:gd name="connsiteX77" fmla="*/ 125407 w 1249680"/>
                        <a:gd name="connsiteY77" fmla="*/ 799623 h 1411233"/>
                        <a:gd name="connsiteX78" fmla="*/ 78581 w 1249680"/>
                        <a:gd name="connsiteY78" fmla="*/ 799624 h 1411233"/>
                        <a:gd name="connsiteX79" fmla="*/ 82867 w 1249680"/>
                        <a:gd name="connsiteY79" fmla="*/ 761047 h 1411233"/>
                        <a:gd name="connsiteX80" fmla="*/ 142076 w 1249680"/>
                        <a:gd name="connsiteY80" fmla="*/ 742474 h 1411233"/>
                        <a:gd name="connsiteX81" fmla="*/ 130169 w 1249680"/>
                        <a:gd name="connsiteY81" fmla="*/ 716280 h 1411233"/>
                        <a:gd name="connsiteX82" fmla="*/ 48568 w 1249680"/>
                        <a:gd name="connsiteY82" fmla="*/ 756737 h 1411233"/>
                        <a:gd name="connsiteX83" fmla="*/ 29527 w 1249680"/>
                        <a:gd name="connsiteY83" fmla="*/ 718344 h 1411233"/>
                        <a:gd name="connsiteX84" fmla="*/ 104473 w 1249680"/>
                        <a:gd name="connsiteY84" fmla="*/ 693138 h 1411233"/>
                        <a:gd name="connsiteX85" fmla="*/ 77629 w 1249680"/>
                        <a:gd name="connsiteY85" fmla="*/ 617855 h 1411233"/>
                        <a:gd name="connsiteX86" fmla="*/ 39683 w 1249680"/>
                        <a:gd name="connsiteY86" fmla="*/ 611505 h 1411233"/>
                        <a:gd name="connsiteX87" fmla="*/ 0 w 1249680"/>
                        <a:gd name="connsiteY8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82657 w 1249680"/>
                        <a:gd name="connsiteY16" fmla="*/ 249555 h 1411233"/>
                        <a:gd name="connsiteX17" fmla="*/ 967740 w 1249680"/>
                        <a:gd name="connsiteY17" fmla="*/ 297180 h 1411233"/>
                        <a:gd name="connsiteX18" fmla="*/ 975360 w 1249680"/>
                        <a:gd name="connsiteY18" fmla="*/ 320040 h 1411233"/>
                        <a:gd name="connsiteX19" fmla="*/ 1023138 w 1249680"/>
                        <a:gd name="connsiteY19" fmla="*/ 349568 h 1411233"/>
                        <a:gd name="connsiteX20" fmla="*/ 1080611 w 1249680"/>
                        <a:gd name="connsiteY20" fmla="*/ 461388 h 1411233"/>
                        <a:gd name="connsiteX21" fmla="*/ 1106805 w 1249680"/>
                        <a:gd name="connsiteY21" fmla="*/ 403667 h 1411233"/>
                        <a:gd name="connsiteX22" fmla="*/ 1147211 w 1249680"/>
                        <a:gd name="connsiteY22" fmla="*/ 390148 h 1411233"/>
                        <a:gd name="connsiteX23" fmla="*/ 1134428 w 1249680"/>
                        <a:gd name="connsiteY23" fmla="*/ 400526 h 1411233"/>
                        <a:gd name="connsiteX24" fmla="*/ 1158716 w 1249680"/>
                        <a:gd name="connsiteY24" fmla="*/ 368142 h 1411233"/>
                        <a:gd name="connsiteX25" fmla="*/ 1173480 w 1249680"/>
                        <a:gd name="connsiteY25" fmla="*/ 441960 h 1411233"/>
                        <a:gd name="connsiteX26" fmla="*/ 1249680 w 1249680"/>
                        <a:gd name="connsiteY26" fmla="*/ 419100 h 1411233"/>
                        <a:gd name="connsiteX27" fmla="*/ 1216819 w 1249680"/>
                        <a:gd name="connsiteY27" fmla="*/ 481012 h 1411233"/>
                        <a:gd name="connsiteX28" fmla="*/ 1159193 w 1249680"/>
                        <a:gd name="connsiteY28" fmla="*/ 536734 h 1411233"/>
                        <a:gd name="connsiteX29" fmla="*/ 1094577 w 1249680"/>
                        <a:gd name="connsiteY29" fmla="*/ 621031 h 1411233"/>
                        <a:gd name="connsiteX30" fmla="*/ 1025843 w 1249680"/>
                        <a:gd name="connsiteY30" fmla="*/ 632460 h 1411233"/>
                        <a:gd name="connsiteX31" fmla="*/ 1023139 w 1249680"/>
                        <a:gd name="connsiteY31" fmla="*/ 754380 h 1411233"/>
                        <a:gd name="connsiteX32" fmla="*/ 980122 w 1249680"/>
                        <a:gd name="connsiteY32" fmla="*/ 807244 h 1411233"/>
                        <a:gd name="connsiteX33" fmla="*/ 1015995 w 1249680"/>
                        <a:gd name="connsiteY33" fmla="*/ 847249 h 1411233"/>
                        <a:gd name="connsiteX34" fmla="*/ 993933 w 1249680"/>
                        <a:gd name="connsiteY34" fmla="*/ 891063 h 1411233"/>
                        <a:gd name="connsiteX35" fmla="*/ 1018376 w 1249680"/>
                        <a:gd name="connsiteY35" fmla="*/ 947261 h 1411233"/>
                        <a:gd name="connsiteX36" fmla="*/ 1049179 w 1249680"/>
                        <a:gd name="connsiteY36" fmla="*/ 1024414 h 1411233"/>
                        <a:gd name="connsiteX37" fmla="*/ 1092041 w 1249680"/>
                        <a:gd name="connsiteY37" fmla="*/ 1055370 h 1411233"/>
                        <a:gd name="connsiteX38" fmla="*/ 1093470 w 1249680"/>
                        <a:gd name="connsiteY38" fmla="*/ 1161574 h 1411233"/>
                        <a:gd name="connsiteX39" fmla="*/ 1010127 w 1249680"/>
                        <a:gd name="connsiteY39" fmla="*/ 1155382 h 1411233"/>
                        <a:gd name="connsiteX40" fmla="*/ 1137439 w 1249680"/>
                        <a:gd name="connsiteY40" fmla="*/ 1211579 h 1411233"/>
                        <a:gd name="connsiteX41" fmla="*/ 1171098 w 1249680"/>
                        <a:gd name="connsiteY41" fmla="*/ 1251586 h 1411233"/>
                        <a:gd name="connsiteX42" fmla="*/ 1113626 w 1249680"/>
                        <a:gd name="connsiteY42" fmla="*/ 1373505 h 1411233"/>
                        <a:gd name="connsiteX43" fmla="*/ 1082516 w 1249680"/>
                        <a:gd name="connsiteY43" fmla="*/ 1361598 h 1411233"/>
                        <a:gd name="connsiteX44" fmla="*/ 1063466 w 1249680"/>
                        <a:gd name="connsiteY44" fmla="*/ 1390650 h 1411233"/>
                        <a:gd name="connsiteX45" fmla="*/ 1044570 w 1249680"/>
                        <a:gd name="connsiteY45" fmla="*/ 1359218 h 1411233"/>
                        <a:gd name="connsiteX46" fmla="*/ 918210 w 1249680"/>
                        <a:gd name="connsiteY46" fmla="*/ 1344930 h 1411233"/>
                        <a:gd name="connsiteX47" fmla="*/ 876097 w 1249680"/>
                        <a:gd name="connsiteY47" fmla="*/ 1307028 h 1411233"/>
                        <a:gd name="connsiteX48" fmla="*/ 821650 w 1249680"/>
                        <a:gd name="connsiteY48" fmla="*/ 1340540 h 1411233"/>
                        <a:gd name="connsiteX49" fmla="*/ 749071 w 1249680"/>
                        <a:gd name="connsiteY49" fmla="*/ 1357779 h 1411233"/>
                        <a:gd name="connsiteX50" fmla="*/ 623341 w 1249680"/>
                        <a:gd name="connsiteY50" fmla="*/ 1411233 h 1411233"/>
                        <a:gd name="connsiteX51" fmla="*/ 596895 w 1249680"/>
                        <a:gd name="connsiteY51" fmla="*/ 1375886 h 1411233"/>
                        <a:gd name="connsiteX52" fmla="*/ 391001 w 1249680"/>
                        <a:gd name="connsiteY52" fmla="*/ 1287303 h 1411233"/>
                        <a:gd name="connsiteX53" fmla="*/ 223038 w 1249680"/>
                        <a:gd name="connsiteY53" fmla="*/ 1230630 h 1411233"/>
                        <a:gd name="connsiteX54" fmla="*/ 127788 w 1249680"/>
                        <a:gd name="connsiteY54" fmla="*/ 1223486 h 1411233"/>
                        <a:gd name="connsiteX55" fmla="*/ 123026 w 1249680"/>
                        <a:gd name="connsiteY55" fmla="*/ 1156811 h 1411233"/>
                        <a:gd name="connsiteX56" fmla="*/ 134932 w 1249680"/>
                        <a:gd name="connsiteY56" fmla="*/ 1171098 h 1411233"/>
                        <a:gd name="connsiteX57" fmla="*/ 143351 w 1249680"/>
                        <a:gd name="connsiteY57" fmla="*/ 1202532 h 1411233"/>
                        <a:gd name="connsiteX58" fmla="*/ 180975 w 1249680"/>
                        <a:gd name="connsiteY58" fmla="*/ 1200626 h 1411233"/>
                        <a:gd name="connsiteX59" fmla="*/ 163354 w 1249680"/>
                        <a:gd name="connsiteY59" fmla="*/ 1141095 h 1411233"/>
                        <a:gd name="connsiteX60" fmla="*/ 234791 w 1249680"/>
                        <a:gd name="connsiteY60" fmla="*/ 1096804 h 1411233"/>
                        <a:gd name="connsiteX61" fmla="*/ 249232 w 1249680"/>
                        <a:gd name="connsiteY61" fmla="*/ 1180623 h 1411233"/>
                        <a:gd name="connsiteX62" fmla="*/ 277807 w 1249680"/>
                        <a:gd name="connsiteY62" fmla="*/ 1190149 h 1411233"/>
                        <a:gd name="connsiteX63" fmla="*/ 292417 w 1249680"/>
                        <a:gd name="connsiteY63" fmla="*/ 1068705 h 1411233"/>
                        <a:gd name="connsiteX64" fmla="*/ 323051 w 1249680"/>
                        <a:gd name="connsiteY64" fmla="*/ 1078230 h 1411233"/>
                        <a:gd name="connsiteX65" fmla="*/ 294476 w 1249680"/>
                        <a:gd name="connsiteY65" fmla="*/ 944880 h 1411233"/>
                        <a:gd name="connsiteX66" fmla="*/ 258758 w 1249680"/>
                        <a:gd name="connsiteY66" fmla="*/ 961549 h 1411233"/>
                        <a:gd name="connsiteX67" fmla="*/ 149220 w 1249680"/>
                        <a:gd name="connsiteY67" fmla="*/ 909162 h 1411233"/>
                        <a:gd name="connsiteX68" fmla="*/ 158745 w 1249680"/>
                        <a:gd name="connsiteY68" fmla="*/ 882967 h 1411233"/>
                        <a:gd name="connsiteX69" fmla="*/ 130765 w 1249680"/>
                        <a:gd name="connsiteY69" fmla="*/ 864017 h 1411233"/>
                        <a:gd name="connsiteX70" fmla="*/ 108738 w 1249680"/>
                        <a:gd name="connsiteY70" fmla="*/ 897255 h 1411233"/>
                        <a:gd name="connsiteX71" fmla="*/ 111120 w 1249680"/>
                        <a:gd name="connsiteY71" fmla="*/ 840105 h 1411233"/>
                        <a:gd name="connsiteX72" fmla="*/ 92070 w 1249680"/>
                        <a:gd name="connsiteY72" fmla="*/ 835343 h 1411233"/>
                        <a:gd name="connsiteX73" fmla="*/ 80163 w 1249680"/>
                        <a:gd name="connsiteY73" fmla="*/ 906780 h 1411233"/>
                        <a:gd name="connsiteX74" fmla="*/ 58732 w 1249680"/>
                        <a:gd name="connsiteY74" fmla="*/ 911543 h 1411233"/>
                        <a:gd name="connsiteX75" fmla="*/ 70639 w 1249680"/>
                        <a:gd name="connsiteY75" fmla="*/ 825817 h 1411233"/>
                        <a:gd name="connsiteX76" fmla="*/ 122872 w 1249680"/>
                        <a:gd name="connsiteY76" fmla="*/ 819626 h 1411233"/>
                        <a:gd name="connsiteX77" fmla="*/ 125407 w 1249680"/>
                        <a:gd name="connsiteY77" fmla="*/ 799623 h 1411233"/>
                        <a:gd name="connsiteX78" fmla="*/ 78581 w 1249680"/>
                        <a:gd name="connsiteY78" fmla="*/ 799624 h 1411233"/>
                        <a:gd name="connsiteX79" fmla="*/ 82867 w 1249680"/>
                        <a:gd name="connsiteY79" fmla="*/ 761047 h 1411233"/>
                        <a:gd name="connsiteX80" fmla="*/ 142076 w 1249680"/>
                        <a:gd name="connsiteY80" fmla="*/ 742474 h 1411233"/>
                        <a:gd name="connsiteX81" fmla="*/ 130169 w 1249680"/>
                        <a:gd name="connsiteY81" fmla="*/ 716280 h 1411233"/>
                        <a:gd name="connsiteX82" fmla="*/ 48568 w 1249680"/>
                        <a:gd name="connsiteY82" fmla="*/ 756737 h 1411233"/>
                        <a:gd name="connsiteX83" fmla="*/ 29527 w 1249680"/>
                        <a:gd name="connsiteY83" fmla="*/ 718344 h 1411233"/>
                        <a:gd name="connsiteX84" fmla="*/ 104473 w 1249680"/>
                        <a:gd name="connsiteY84" fmla="*/ 693138 h 1411233"/>
                        <a:gd name="connsiteX85" fmla="*/ 77629 w 1249680"/>
                        <a:gd name="connsiteY85" fmla="*/ 617855 h 1411233"/>
                        <a:gd name="connsiteX86" fmla="*/ 39683 w 1249680"/>
                        <a:gd name="connsiteY86" fmla="*/ 611505 h 1411233"/>
                        <a:gd name="connsiteX87" fmla="*/ 0 w 1249680"/>
                        <a:gd name="connsiteY8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5840 w 1249680"/>
                        <a:gd name="connsiteY15" fmla="*/ 190500 h 1411233"/>
                        <a:gd name="connsiteX16" fmla="*/ 968369 w 1249680"/>
                        <a:gd name="connsiteY16" fmla="*/ 249555 h 1411233"/>
                        <a:gd name="connsiteX17" fmla="*/ 967740 w 1249680"/>
                        <a:gd name="connsiteY17" fmla="*/ 297180 h 1411233"/>
                        <a:gd name="connsiteX18" fmla="*/ 975360 w 1249680"/>
                        <a:gd name="connsiteY18" fmla="*/ 320040 h 1411233"/>
                        <a:gd name="connsiteX19" fmla="*/ 1023138 w 1249680"/>
                        <a:gd name="connsiteY19" fmla="*/ 349568 h 1411233"/>
                        <a:gd name="connsiteX20" fmla="*/ 1080611 w 1249680"/>
                        <a:gd name="connsiteY20" fmla="*/ 461388 h 1411233"/>
                        <a:gd name="connsiteX21" fmla="*/ 1106805 w 1249680"/>
                        <a:gd name="connsiteY21" fmla="*/ 403667 h 1411233"/>
                        <a:gd name="connsiteX22" fmla="*/ 1147211 w 1249680"/>
                        <a:gd name="connsiteY22" fmla="*/ 390148 h 1411233"/>
                        <a:gd name="connsiteX23" fmla="*/ 1134428 w 1249680"/>
                        <a:gd name="connsiteY23" fmla="*/ 400526 h 1411233"/>
                        <a:gd name="connsiteX24" fmla="*/ 1158716 w 1249680"/>
                        <a:gd name="connsiteY24" fmla="*/ 368142 h 1411233"/>
                        <a:gd name="connsiteX25" fmla="*/ 1173480 w 1249680"/>
                        <a:gd name="connsiteY25" fmla="*/ 441960 h 1411233"/>
                        <a:gd name="connsiteX26" fmla="*/ 1249680 w 1249680"/>
                        <a:gd name="connsiteY26" fmla="*/ 419100 h 1411233"/>
                        <a:gd name="connsiteX27" fmla="*/ 1216819 w 1249680"/>
                        <a:gd name="connsiteY27" fmla="*/ 481012 h 1411233"/>
                        <a:gd name="connsiteX28" fmla="*/ 1159193 w 1249680"/>
                        <a:gd name="connsiteY28" fmla="*/ 536734 h 1411233"/>
                        <a:gd name="connsiteX29" fmla="*/ 1094577 w 1249680"/>
                        <a:gd name="connsiteY29" fmla="*/ 621031 h 1411233"/>
                        <a:gd name="connsiteX30" fmla="*/ 1025843 w 1249680"/>
                        <a:gd name="connsiteY30" fmla="*/ 632460 h 1411233"/>
                        <a:gd name="connsiteX31" fmla="*/ 1023139 w 1249680"/>
                        <a:gd name="connsiteY31" fmla="*/ 754380 h 1411233"/>
                        <a:gd name="connsiteX32" fmla="*/ 980122 w 1249680"/>
                        <a:gd name="connsiteY32" fmla="*/ 807244 h 1411233"/>
                        <a:gd name="connsiteX33" fmla="*/ 1015995 w 1249680"/>
                        <a:gd name="connsiteY33" fmla="*/ 847249 h 1411233"/>
                        <a:gd name="connsiteX34" fmla="*/ 993933 w 1249680"/>
                        <a:gd name="connsiteY34" fmla="*/ 891063 h 1411233"/>
                        <a:gd name="connsiteX35" fmla="*/ 1018376 w 1249680"/>
                        <a:gd name="connsiteY35" fmla="*/ 947261 h 1411233"/>
                        <a:gd name="connsiteX36" fmla="*/ 1049179 w 1249680"/>
                        <a:gd name="connsiteY36" fmla="*/ 1024414 h 1411233"/>
                        <a:gd name="connsiteX37" fmla="*/ 1092041 w 1249680"/>
                        <a:gd name="connsiteY37" fmla="*/ 1055370 h 1411233"/>
                        <a:gd name="connsiteX38" fmla="*/ 1093470 w 1249680"/>
                        <a:gd name="connsiteY38" fmla="*/ 1161574 h 1411233"/>
                        <a:gd name="connsiteX39" fmla="*/ 1010127 w 1249680"/>
                        <a:gd name="connsiteY39" fmla="*/ 1155382 h 1411233"/>
                        <a:gd name="connsiteX40" fmla="*/ 1137439 w 1249680"/>
                        <a:gd name="connsiteY40" fmla="*/ 1211579 h 1411233"/>
                        <a:gd name="connsiteX41" fmla="*/ 1171098 w 1249680"/>
                        <a:gd name="connsiteY41" fmla="*/ 1251586 h 1411233"/>
                        <a:gd name="connsiteX42" fmla="*/ 1113626 w 1249680"/>
                        <a:gd name="connsiteY42" fmla="*/ 1373505 h 1411233"/>
                        <a:gd name="connsiteX43" fmla="*/ 1082516 w 1249680"/>
                        <a:gd name="connsiteY43" fmla="*/ 1361598 h 1411233"/>
                        <a:gd name="connsiteX44" fmla="*/ 1063466 w 1249680"/>
                        <a:gd name="connsiteY44" fmla="*/ 1390650 h 1411233"/>
                        <a:gd name="connsiteX45" fmla="*/ 1044570 w 1249680"/>
                        <a:gd name="connsiteY45" fmla="*/ 1359218 h 1411233"/>
                        <a:gd name="connsiteX46" fmla="*/ 918210 w 1249680"/>
                        <a:gd name="connsiteY46" fmla="*/ 1344930 h 1411233"/>
                        <a:gd name="connsiteX47" fmla="*/ 876097 w 1249680"/>
                        <a:gd name="connsiteY47" fmla="*/ 1307028 h 1411233"/>
                        <a:gd name="connsiteX48" fmla="*/ 821650 w 1249680"/>
                        <a:gd name="connsiteY48" fmla="*/ 1340540 h 1411233"/>
                        <a:gd name="connsiteX49" fmla="*/ 749071 w 1249680"/>
                        <a:gd name="connsiteY49" fmla="*/ 1357779 h 1411233"/>
                        <a:gd name="connsiteX50" fmla="*/ 623341 w 1249680"/>
                        <a:gd name="connsiteY50" fmla="*/ 1411233 h 1411233"/>
                        <a:gd name="connsiteX51" fmla="*/ 596895 w 1249680"/>
                        <a:gd name="connsiteY51" fmla="*/ 1375886 h 1411233"/>
                        <a:gd name="connsiteX52" fmla="*/ 391001 w 1249680"/>
                        <a:gd name="connsiteY52" fmla="*/ 1287303 h 1411233"/>
                        <a:gd name="connsiteX53" fmla="*/ 223038 w 1249680"/>
                        <a:gd name="connsiteY53" fmla="*/ 1230630 h 1411233"/>
                        <a:gd name="connsiteX54" fmla="*/ 127788 w 1249680"/>
                        <a:gd name="connsiteY54" fmla="*/ 1223486 h 1411233"/>
                        <a:gd name="connsiteX55" fmla="*/ 123026 w 1249680"/>
                        <a:gd name="connsiteY55" fmla="*/ 1156811 h 1411233"/>
                        <a:gd name="connsiteX56" fmla="*/ 134932 w 1249680"/>
                        <a:gd name="connsiteY56" fmla="*/ 1171098 h 1411233"/>
                        <a:gd name="connsiteX57" fmla="*/ 143351 w 1249680"/>
                        <a:gd name="connsiteY57" fmla="*/ 1202532 h 1411233"/>
                        <a:gd name="connsiteX58" fmla="*/ 180975 w 1249680"/>
                        <a:gd name="connsiteY58" fmla="*/ 1200626 h 1411233"/>
                        <a:gd name="connsiteX59" fmla="*/ 163354 w 1249680"/>
                        <a:gd name="connsiteY59" fmla="*/ 1141095 h 1411233"/>
                        <a:gd name="connsiteX60" fmla="*/ 234791 w 1249680"/>
                        <a:gd name="connsiteY60" fmla="*/ 1096804 h 1411233"/>
                        <a:gd name="connsiteX61" fmla="*/ 249232 w 1249680"/>
                        <a:gd name="connsiteY61" fmla="*/ 1180623 h 1411233"/>
                        <a:gd name="connsiteX62" fmla="*/ 277807 w 1249680"/>
                        <a:gd name="connsiteY62" fmla="*/ 1190149 h 1411233"/>
                        <a:gd name="connsiteX63" fmla="*/ 292417 w 1249680"/>
                        <a:gd name="connsiteY63" fmla="*/ 1068705 h 1411233"/>
                        <a:gd name="connsiteX64" fmla="*/ 323051 w 1249680"/>
                        <a:gd name="connsiteY64" fmla="*/ 1078230 h 1411233"/>
                        <a:gd name="connsiteX65" fmla="*/ 294476 w 1249680"/>
                        <a:gd name="connsiteY65" fmla="*/ 944880 h 1411233"/>
                        <a:gd name="connsiteX66" fmla="*/ 258758 w 1249680"/>
                        <a:gd name="connsiteY66" fmla="*/ 961549 h 1411233"/>
                        <a:gd name="connsiteX67" fmla="*/ 149220 w 1249680"/>
                        <a:gd name="connsiteY67" fmla="*/ 909162 h 1411233"/>
                        <a:gd name="connsiteX68" fmla="*/ 158745 w 1249680"/>
                        <a:gd name="connsiteY68" fmla="*/ 882967 h 1411233"/>
                        <a:gd name="connsiteX69" fmla="*/ 130765 w 1249680"/>
                        <a:gd name="connsiteY69" fmla="*/ 864017 h 1411233"/>
                        <a:gd name="connsiteX70" fmla="*/ 108738 w 1249680"/>
                        <a:gd name="connsiteY70" fmla="*/ 897255 h 1411233"/>
                        <a:gd name="connsiteX71" fmla="*/ 111120 w 1249680"/>
                        <a:gd name="connsiteY71" fmla="*/ 840105 h 1411233"/>
                        <a:gd name="connsiteX72" fmla="*/ 92070 w 1249680"/>
                        <a:gd name="connsiteY72" fmla="*/ 835343 h 1411233"/>
                        <a:gd name="connsiteX73" fmla="*/ 80163 w 1249680"/>
                        <a:gd name="connsiteY73" fmla="*/ 906780 h 1411233"/>
                        <a:gd name="connsiteX74" fmla="*/ 58732 w 1249680"/>
                        <a:gd name="connsiteY74" fmla="*/ 911543 h 1411233"/>
                        <a:gd name="connsiteX75" fmla="*/ 70639 w 1249680"/>
                        <a:gd name="connsiteY75" fmla="*/ 825817 h 1411233"/>
                        <a:gd name="connsiteX76" fmla="*/ 122872 w 1249680"/>
                        <a:gd name="connsiteY76" fmla="*/ 819626 h 1411233"/>
                        <a:gd name="connsiteX77" fmla="*/ 125407 w 1249680"/>
                        <a:gd name="connsiteY77" fmla="*/ 799623 h 1411233"/>
                        <a:gd name="connsiteX78" fmla="*/ 78581 w 1249680"/>
                        <a:gd name="connsiteY78" fmla="*/ 799624 h 1411233"/>
                        <a:gd name="connsiteX79" fmla="*/ 82867 w 1249680"/>
                        <a:gd name="connsiteY79" fmla="*/ 761047 h 1411233"/>
                        <a:gd name="connsiteX80" fmla="*/ 142076 w 1249680"/>
                        <a:gd name="connsiteY80" fmla="*/ 742474 h 1411233"/>
                        <a:gd name="connsiteX81" fmla="*/ 130169 w 1249680"/>
                        <a:gd name="connsiteY81" fmla="*/ 716280 h 1411233"/>
                        <a:gd name="connsiteX82" fmla="*/ 48568 w 1249680"/>
                        <a:gd name="connsiteY82" fmla="*/ 756737 h 1411233"/>
                        <a:gd name="connsiteX83" fmla="*/ 29527 w 1249680"/>
                        <a:gd name="connsiteY83" fmla="*/ 718344 h 1411233"/>
                        <a:gd name="connsiteX84" fmla="*/ 104473 w 1249680"/>
                        <a:gd name="connsiteY84" fmla="*/ 693138 h 1411233"/>
                        <a:gd name="connsiteX85" fmla="*/ 77629 w 1249680"/>
                        <a:gd name="connsiteY85" fmla="*/ 617855 h 1411233"/>
                        <a:gd name="connsiteX86" fmla="*/ 39683 w 1249680"/>
                        <a:gd name="connsiteY86" fmla="*/ 611505 h 1411233"/>
                        <a:gd name="connsiteX87" fmla="*/ 0 w 1249680"/>
                        <a:gd name="connsiteY8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82980 w 1249680"/>
                        <a:gd name="connsiteY14" fmla="*/ 167640 h 1411233"/>
                        <a:gd name="connsiteX15" fmla="*/ 1001077 w 1249680"/>
                        <a:gd name="connsiteY15" fmla="*/ 197644 h 1411233"/>
                        <a:gd name="connsiteX16" fmla="*/ 968369 w 1249680"/>
                        <a:gd name="connsiteY16" fmla="*/ 249555 h 1411233"/>
                        <a:gd name="connsiteX17" fmla="*/ 967740 w 1249680"/>
                        <a:gd name="connsiteY17" fmla="*/ 297180 h 1411233"/>
                        <a:gd name="connsiteX18" fmla="*/ 975360 w 1249680"/>
                        <a:gd name="connsiteY18" fmla="*/ 320040 h 1411233"/>
                        <a:gd name="connsiteX19" fmla="*/ 1023138 w 1249680"/>
                        <a:gd name="connsiteY19" fmla="*/ 349568 h 1411233"/>
                        <a:gd name="connsiteX20" fmla="*/ 1080611 w 1249680"/>
                        <a:gd name="connsiteY20" fmla="*/ 461388 h 1411233"/>
                        <a:gd name="connsiteX21" fmla="*/ 1106805 w 1249680"/>
                        <a:gd name="connsiteY21" fmla="*/ 403667 h 1411233"/>
                        <a:gd name="connsiteX22" fmla="*/ 1147211 w 1249680"/>
                        <a:gd name="connsiteY22" fmla="*/ 390148 h 1411233"/>
                        <a:gd name="connsiteX23" fmla="*/ 1134428 w 1249680"/>
                        <a:gd name="connsiteY23" fmla="*/ 400526 h 1411233"/>
                        <a:gd name="connsiteX24" fmla="*/ 1158716 w 1249680"/>
                        <a:gd name="connsiteY24" fmla="*/ 368142 h 1411233"/>
                        <a:gd name="connsiteX25" fmla="*/ 1173480 w 1249680"/>
                        <a:gd name="connsiteY25" fmla="*/ 441960 h 1411233"/>
                        <a:gd name="connsiteX26" fmla="*/ 1249680 w 1249680"/>
                        <a:gd name="connsiteY26" fmla="*/ 419100 h 1411233"/>
                        <a:gd name="connsiteX27" fmla="*/ 1216819 w 1249680"/>
                        <a:gd name="connsiteY27" fmla="*/ 481012 h 1411233"/>
                        <a:gd name="connsiteX28" fmla="*/ 1159193 w 1249680"/>
                        <a:gd name="connsiteY28" fmla="*/ 536734 h 1411233"/>
                        <a:gd name="connsiteX29" fmla="*/ 1094577 w 1249680"/>
                        <a:gd name="connsiteY29" fmla="*/ 621031 h 1411233"/>
                        <a:gd name="connsiteX30" fmla="*/ 1025843 w 1249680"/>
                        <a:gd name="connsiteY30" fmla="*/ 632460 h 1411233"/>
                        <a:gd name="connsiteX31" fmla="*/ 1023139 w 1249680"/>
                        <a:gd name="connsiteY31" fmla="*/ 754380 h 1411233"/>
                        <a:gd name="connsiteX32" fmla="*/ 980122 w 1249680"/>
                        <a:gd name="connsiteY32" fmla="*/ 807244 h 1411233"/>
                        <a:gd name="connsiteX33" fmla="*/ 1015995 w 1249680"/>
                        <a:gd name="connsiteY33" fmla="*/ 847249 h 1411233"/>
                        <a:gd name="connsiteX34" fmla="*/ 993933 w 1249680"/>
                        <a:gd name="connsiteY34" fmla="*/ 891063 h 1411233"/>
                        <a:gd name="connsiteX35" fmla="*/ 1018376 w 1249680"/>
                        <a:gd name="connsiteY35" fmla="*/ 947261 h 1411233"/>
                        <a:gd name="connsiteX36" fmla="*/ 1049179 w 1249680"/>
                        <a:gd name="connsiteY36" fmla="*/ 1024414 h 1411233"/>
                        <a:gd name="connsiteX37" fmla="*/ 1092041 w 1249680"/>
                        <a:gd name="connsiteY37" fmla="*/ 1055370 h 1411233"/>
                        <a:gd name="connsiteX38" fmla="*/ 1093470 w 1249680"/>
                        <a:gd name="connsiteY38" fmla="*/ 1161574 h 1411233"/>
                        <a:gd name="connsiteX39" fmla="*/ 1010127 w 1249680"/>
                        <a:gd name="connsiteY39" fmla="*/ 1155382 h 1411233"/>
                        <a:gd name="connsiteX40" fmla="*/ 1137439 w 1249680"/>
                        <a:gd name="connsiteY40" fmla="*/ 1211579 h 1411233"/>
                        <a:gd name="connsiteX41" fmla="*/ 1171098 w 1249680"/>
                        <a:gd name="connsiteY41" fmla="*/ 1251586 h 1411233"/>
                        <a:gd name="connsiteX42" fmla="*/ 1113626 w 1249680"/>
                        <a:gd name="connsiteY42" fmla="*/ 1373505 h 1411233"/>
                        <a:gd name="connsiteX43" fmla="*/ 1082516 w 1249680"/>
                        <a:gd name="connsiteY43" fmla="*/ 1361598 h 1411233"/>
                        <a:gd name="connsiteX44" fmla="*/ 1063466 w 1249680"/>
                        <a:gd name="connsiteY44" fmla="*/ 1390650 h 1411233"/>
                        <a:gd name="connsiteX45" fmla="*/ 1044570 w 1249680"/>
                        <a:gd name="connsiteY45" fmla="*/ 1359218 h 1411233"/>
                        <a:gd name="connsiteX46" fmla="*/ 918210 w 1249680"/>
                        <a:gd name="connsiteY46" fmla="*/ 1344930 h 1411233"/>
                        <a:gd name="connsiteX47" fmla="*/ 876097 w 1249680"/>
                        <a:gd name="connsiteY47" fmla="*/ 1307028 h 1411233"/>
                        <a:gd name="connsiteX48" fmla="*/ 821650 w 1249680"/>
                        <a:gd name="connsiteY48" fmla="*/ 1340540 h 1411233"/>
                        <a:gd name="connsiteX49" fmla="*/ 749071 w 1249680"/>
                        <a:gd name="connsiteY49" fmla="*/ 1357779 h 1411233"/>
                        <a:gd name="connsiteX50" fmla="*/ 623341 w 1249680"/>
                        <a:gd name="connsiteY50" fmla="*/ 1411233 h 1411233"/>
                        <a:gd name="connsiteX51" fmla="*/ 596895 w 1249680"/>
                        <a:gd name="connsiteY51" fmla="*/ 1375886 h 1411233"/>
                        <a:gd name="connsiteX52" fmla="*/ 391001 w 1249680"/>
                        <a:gd name="connsiteY52" fmla="*/ 1287303 h 1411233"/>
                        <a:gd name="connsiteX53" fmla="*/ 223038 w 1249680"/>
                        <a:gd name="connsiteY53" fmla="*/ 1230630 h 1411233"/>
                        <a:gd name="connsiteX54" fmla="*/ 127788 w 1249680"/>
                        <a:gd name="connsiteY54" fmla="*/ 1223486 h 1411233"/>
                        <a:gd name="connsiteX55" fmla="*/ 123026 w 1249680"/>
                        <a:gd name="connsiteY55" fmla="*/ 1156811 h 1411233"/>
                        <a:gd name="connsiteX56" fmla="*/ 134932 w 1249680"/>
                        <a:gd name="connsiteY56" fmla="*/ 1171098 h 1411233"/>
                        <a:gd name="connsiteX57" fmla="*/ 143351 w 1249680"/>
                        <a:gd name="connsiteY57" fmla="*/ 1202532 h 1411233"/>
                        <a:gd name="connsiteX58" fmla="*/ 180975 w 1249680"/>
                        <a:gd name="connsiteY58" fmla="*/ 1200626 h 1411233"/>
                        <a:gd name="connsiteX59" fmla="*/ 163354 w 1249680"/>
                        <a:gd name="connsiteY59" fmla="*/ 1141095 h 1411233"/>
                        <a:gd name="connsiteX60" fmla="*/ 234791 w 1249680"/>
                        <a:gd name="connsiteY60" fmla="*/ 1096804 h 1411233"/>
                        <a:gd name="connsiteX61" fmla="*/ 249232 w 1249680"/>
                        <a:gd name="connsiteY61" fmla="*/ 1180623 h 1411233"/>
                        <a:gd name="connsiteX62" fmla="*/ 277807 w 1249680"/>
                        <a:gd name="connsiteY62" fmla="*/ 1190149 h 1411233"/>
                        <a:gd name="connsiteX63" fmla="*/ 292417 w 1249680"/>
                        <a:gd name="connsiteY63" fmla="*/ 1068705 h 1411233"/>
                        <a:gd name="connsiteX64" fmla="*/ 323051 w 1249680"/>
                        <a:gd name="connsiteY64" fmla="*/ 1078230 h 1411233"/>
                        <a:gd name="connsiteX65" fmla="*/ 294476 w 1249680"/>
                        <a:gd name="connsiteY65" fmla="*/ 944880 h 1411233"/>
                        <a:gd name="connsiteX66" fmla="*/ 258758 w 1249680"/>
                        <a:gd name="connsiteY66" fmla="*/ 961549 h 1411233"/>
                        <a:gd name="connsiteX67" fmla="*/ 149220 w 1249680"/>
                        <a:gd name="connsiteY67" fmla="*/ 909162 h 1411233"/>
                        <a:gd name="connsiteX68" fmla="*/ 158745 w 1249680"/>
                        <a:gd name="connsiteY68" fmla="*/ 882967 h 1411233"/>
                        <a:gd name="connsiteX69" fmla="*/ 130765 w 1249680"/>
                        <a:gd name="connsiteY69" fmla="*/ 864017 h 1411233"/>
                        <a:gd name="connsiteX70" fmla="*/ 108738 w 1249680"/>
                        <a:gd name="connsiteY70" fmla="*/ 897255 h 1411233"/>
                        <a:gd name="connsiteX71" fmla="*/ 111120 w 1249680"/>
                        <a:gd name="connsiteY71" fmla="*/ 840105 h 1411233"/>
                        <a:gd name="connsiteX72" fmla="*/ 92070 w 1249680"/>
                        <a:gd name="connsiteY72" fmla="*/ 835343 h 1411233"/>
                        <a:gd name="connsiteX73" fmla="*/ 80163 w 1249680"/>
                        <a:gd name="connsiteY73" fmla="*/ 906780 h 1411233"/>
                        <a:gd name="connsiteX74" fmla="*/ 58732 w 1249680"/>
                        <a:gd name="connsiteY74" fmla="*/ 911543 h 1411233"/>
                        <a:gd name="connsiteX75" fmla="*/ 70639 w 1249680"/>
                        <a:gd name="connsiteY75" fmla="*/ 825817 h 1411233"/>
                        <a:gd name="connsiteX76" fmla="*/ 122872 w 1249680"/>
                        <a:gd name="connsiteY76" fmla="*/ 819626 h 1411233"/>
                        <a:gd name="connsiteX77" fmla="*/ 125407 w 1249680"/>
                        <a:gd name="connsiteY77" fmla="*/ 799623 h 1411233"/>
                        <a:gd name="connsiteX78" fmla="*/ 78581 w 1249680"/>
                        <a:gd name="connsiteY78" fmla="*/ 799624 h 1411233"/>
                        <a:gd name="connsiteX79" fmla="*/ 82867 w 1249680"/>
                        <a:gd name="connsiteY79" fmla="*/ 761047 h 1411233"/>
                        <a:gd name="connsiteX80" fmla="*/ 142076 w 1249680"/>
                        <a:gd name="connsiteY80" fmla="*/ 742474 h 1411233"/>
                        <a:gd name="connsiteX81" fmla="*/ 130169 w 1249680"/>
                        <a:gd name="connsiteY81" fmla="*/ 716280 h 1411233"/>
                        <a:gd name="connsiteX82" fmla="*/ 48568 w 1249680"/>
                        <a:gd name="connsiteY82" fmla="*/ 756737 h 1411233"/>
                        <a:gd name="connsiteX83" fmla="*/ 29527 w 1249680"/>
                        <a:gd name="connsiteY83" fmla="*/ 718344 h 1411233"/>
                        <a:gd name="connsiteX84" fmla="*/ 104473 w 1249680"/>
                        <a:gd name="connsiteY84" fmla="*/ 693138 h 1411233"/>
                        <a:gd name="connsiteX85" fmla="*/ 77629 w 1249680"/>
                        <a:gd name="connsiteY85" fmla="*/ 617855 h 1411233"/>
                        <a:gd name="connsiteX86" fmla="*/ 39683 w 1249680"/>
                        <a:gd name="connsiteY86" fmla="*/ 611505 h 1411233"/>
                        <a:gd name="connsiteX87" fmla="*/ 0 w 1249680"/>
                        <a:gd name="connsiteY8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44880 w 1249680"/>
                        <a:gd name="connsiteY12" fmla="*/ 76200 h 1411233"/>
                        <a:gd name="connsiteX13" fmla="*/ 1013460 w 1249680"/>
                        <a:gd name="connsiteY13" fmla="*/ 99060 h 1411233"/>
                        <a:gd name="connsiteX14" fmla="*/ 971074 w 1249680"/>
                        <a:gd name="connsiteY14" fmla="*/ 177165 h 1411233"/>
                        <a:gd name="connsiteX15" fmla="*/ 1001077 w 1249680"/>
                        <a:gd name="connsiteY15" fmla="*/ 197644 h 1411233"/>
                        <a:gd name="connsiteX16" fmla="*/ 968369 w 1249680"/>
                        <a:gd name="connsiteY16" fmla="*/ 249555 h 1411233"/>
                        <a:gd name="connsiteX17" fmla="*/ 967740 w 1249680"/>
                        <a:gd name="connsiteY17" fmla="*/ 297180 h 1411233"/>
                        <a:gd name="connsiteX18" fmla="*/ 975360 w 1249680"/>
                        <a:gd name="connsiteY18" fmla="*/ 320040 h 1411233"/>
                        <a:gd name="connsiteX19" fmla="*/ 1023138 w 1249680"/>
                        <a:gd name="connsiteY19" fmla="*/ 349568 h 1411233"/>
                        <a:gd name="connsiteX20" fmla="*/ 1080611 w 1249680"/>
                        <a:gd name="connsiteY20" fmla="*/ 461388 h 1411233"/>
                        <a:gd name="connsiteX21" fmla="*/ 1106805 w 1249680"/>
                        <a:gd name="connsiteY21" fmla="*/ 403667 h 1411233"/>
                        <a:gd name="connsiteX22" fmla="*/ 1147211 w 1249680"/>
                        <a:gd name="connsiteY22" fmla="*/ 390148 h 1411233"/>
                        <a:gd name="connsiteX23" fmla="*/ 1134428 w 1249680"/>
                        <a:gd name="connsiteY23" fmla="*/ 400526 h 1411233"/>
                        <a:gd name="connsiteX24" fmla="*/ 1158716 w 1249680"/>
                        <a:gd name="connsiteY24" fmla="*/ 368142 h 1411233"/>
                        <a:gd name="connsiteX25" fmla="*/ 1173480 w 1249680"/>
                        <a:gd name="connsiteY25" fmla="*/ 441960 h 1411233"/>
                        <a:gd name="connsiteX26" fmla="*/ 1249680 w 1249680"/>
                        <a:gd name="connsiteY26" fmla="*/ 419100 h 1411233"/>
                        <a:gd name="connsiteX27" fmla="*/ 1216819 w 1249680"/>
                        <a:gd name="connsiteY27" fmla="*/ 481012 h 1411233"/>
                        <a:gd name="connsiteX28" fmla="*/ 1159193 w 1249680"/>
                        <a:gd name="connsiteY28" fmla="*/ 536734 h 1411233"/>
                        <a:gd name="connsiteX29" fmla="*/ 1094577 w 1249680"/>
                        <a:gd name="connsiteY29" fmla="*/ 621031 h 1411233"/>
                        <a:gd name="connsiteX30" fmla="*/ 1025843 w 1249680"/>
                        <a:gd name="connsiteY30" fmla="*/ 632460 h 1411233"/>
                        <a:gd name="connsiteX31" fmla="*/ 1023139 w 1249680"/>
                        <a:gd name="connsiteY31" fmla="*/ 754380 h 1411233"/>
                        <a:gd name="connsiteX32" fmla="*/ 980122 w 1249680"/>
                        <a:gd name="connsiteY32" fmla="*/ 807244 h 1411233"/>
                        <a:gd name="connsiteX33" fmla="*/ 1015995 w 1249680"/>
                        <a:gd name="connsiteY33" fmla="*/ 847249 h 1411233"/>
                        <a:gd name="connsiteX34" fmla="*/ 993933 w 1249680"/>
                        <a:gd name="connsiteY34" fmla="*/ 891063 h 1411233"/>
                        <a:gd name="connsiteX35" fmla="*/ 1018376 w 1249680"/>
                        <a:gd name="connsiteY35" fmla="*/ 947261 h 1411233"/>
                        <a:gd name="connsiteX36" fmla="*/ 1049179 w 1249680"/>
                        <a:gd name="connsiteY36" fmla="*/ 1024414 h 1411233"/>
                        <a:gd name="connsiteX37" fmla="*/ 1092041 w 1249680"/>
                        <a:gd name="connsiteY37" fmla="*/ 1055370 h 1411233"/>
                        <a:gd name="connsiteX38" fmla="*/ 1093470 w 1249680"/>
                        <a:gd name="connsiteY38" fmla="*/ 1161574 h 1411233"/>
                        <a:gd name="connsiteX39" fmla="*/ 1010127 w 1249680"/>
                        <a:gd name="connsiteY39" fmla="*/ 1155382 h 1411233"/>
                        <a:gd name="connsiteX40" fmla="*/ 1137439 w 1249680"/>
                        <a:gd name="connsiteY40" fmla="*/ 1211579 h 1411233"/>
                        <a:gd name="connsiteX41" fmla="*/ 1171098 w 1249680"/>
                        <a:gd name="connsiteY41" fmla="*/ 1251586 h 1411233"/>
                        <a:gd name="connsiteX42" fmla="*/ 1113626 w 1249680"/>
                        <a:gd name="connsiteY42" fmla="*/ 1373505 h 1411233"/>
                        <a:gd name="connsiteX43" fmla="*/ 1082516 w 1249680"/>
                        <a:gd name="connsiteY43" fmla="*/ 1361598 h 1411233"/>
                        <a:gd name="connsiteX44" fmla="*/ 1063466 w 1249680"/>
                        <a:gd name="connsiteY44" fmla="*/ 1390650 h 1411233"/>
                        <a:gd name="connsiteX45" fmla="*/ 1044570 w 1249680"/>
                        <a:gd name="connsiteY45" fmla="*/ 1359218 h 1411233"/>
                        <a:gd name="connsiteX46" fmla="*/ 918210 w 1249680"/>
                        <a:gd name="connsiteY46" fmla="*/ 1344930 h 1411233"/>
                        <a:gd name="connsiteX47" fmla="*/ 876097 w 1249680"/>
                        <a:gd name="connsiteY47" fmla="*/ 1307028 h 1411233"/>
                        <a:gd name="connsiteX48" fmla="*/ 821650 w 1249680"/>
                        <a:gd name="connsiteY48" fmla="*/ 1340540 h 1411233"/>
                        <a:gd name="connsiteX49" fmla="*/ 749071 w 1249680"/>
                        <a:gd name="connsiteY49" fmla="*/ 1357779 h 1411233"/>
                        <a:gd name="connsiteX50" fmla="*/ 623341 w 1249680"/>
                        <a:gd name="connsiteY50" fmla="*/ 1411233 h 1411233"/>
                        <a:gd name="connsiteX51" fmla="*/ 596895 w 1249680"/>
                        <a:gd name="connsiteY51" fmla="*/ 1375886 h 1411233"/>
                        <a:gd name="connsiteX52" fmla="*/ 391001 w 1249680"/>
                        <a:gd name="connsiteY52" fmla="*/ 1287303 h 1411233"/>
                        <a:gd name="connsiteX53" fmla="*/ 223038 w 1249680"/>
                        <a:gd name="connsiteY53" fmla="*/ 1230630 h 1411233"/>
                        <a:gd name="connsiteX54" fmla="*/ 127788 w 1249680"/>
                        <a:gd name="connsiteY54" fmla="*/ 1223486 h 1411233"/>
                        <a:gd name="connsiteX55" fmla="*/ 123026 w 1249680"/>
                        <a:gd name="connsiteY55" fmla="*/ 1156811 h 1411233"/>
                        <a:gd name="connsiteX56" fmla="*/ 134932 w 1249680"/>
                        <a:gd name="connsiteY56" fmla="*/ 1171098 h 1411233"/>
                        <a:gd name="connsiteX57" fmla="*/ 143351 w 1249680"/>
                        <a:gd name="connsiteY57" fmla="*/ 1202532 h 1411233"/>
                        <a:gd name="connsiteX58" fmla="*/ 180975 w 1249680"/>
                        <a:gd name="connsiteY58" fmla="*/ 1200626 h 1411233"/>
                        <a:gd name="connsiteX59" fmla="*/ 163354 w 1249680"/>
                        <a:gd name="connsiteY59" fmla="*/ 1141095 h 1411233"/>
                        <a:gd name="connsiteX60" fmla="*/ 234791 w 1249680"/>
                        <a:gd name="connsiteY60" fmla="*/ 1096804 h 1411233"/>
                        <a:gd name="connsiteX61" fmla="*/ 249232 w 1249680"/>
                        <a:gd name="connsiteY61" fmla="*/ 1180623 h 1411233"/>
                        <a:gd name="connsiteX62" fmla="*/ 277807 w 1249680"/>
                        <a:gd name="connsiteY62" fmla="*/ 1190149 h 1411233"/>
                        <a:gd name="connsiteX63" fmla="*/ 292417 w 1249680"/>
                        <a:gd name="connsiteY63" fmla="*/ 1068705 h 1411233"/>
                        <a:gd name="connsiteX64" fmla="*/ 323051 w 1249680"/>
                        <a:gd name="connsiteY64" fmla="*/ 1078230 h 1411233"/>
                        <a:gd name="connsiteX65" fmla="*/ 294476 w 1249680"/>
                        <a:gd name="connsiteY65" fmla="*/ 944880 h 1411233"/>
                        <a:gd name="connsiteX66" fmla="*/ 258758 w 1249680"/>
                        <a:gd name="connsiteY66" fmla="*/ 961549 h 1411233"/>
                        <a:gd name="connsiteX67" fmla="*/ 149220 w 1249680"/>
                        <a:gd name="connsiteY67" fmla="*/ 909162 h 1411233"/>
                        <a:gd name="connsiteX68" fmla="*/ 158745 w 1249680"/>
                        <a:gd name="connsiteY68" fmla="*/ 882967 h 1411233"/>
                        <a:gd name="connsiteX69" fmla="*/ 130765 w 1249680"/>
                        <a:gd name="connsiteY69" fmla="*/ 864017 h 1411233"/>
                        <a:gd name="connsiteX70" fmla="*/ 108738 w 1249680"/>
                        <a:gd name="connsiteY70" fmla="*/ 897255 h 1411233"/>
                        <a:gd name="connsiteX71" fmla="*/ 111120 w 1249680"/>
                        <a:gd name="connsiteY71" fmla="*/ 840105 h 1411233"/>
                        <a:gd name="connsiteX72" fmla="*/ 92070 w 1249680"/>
                        <a:gd name="connsiteY72" fmla="*/ 835343 h 1411233"/>
                        <a:gd name="connsiteX73" fmla="*/ 80163 w 1249680"/>
                        <a:gd name="connsiteY73" fmla="*/ 906780 h 1411233"/>
                        <a:gd name="connsiteX74" fmla="*/ 58732 w 1249680"/>
                        <a:gd name="connsiteY74" fmla="*/ 911543 h 1411233"/>
                        <a:gd name="connsiteX75" fmla="*/ 70639 w 1249680"/>
                        <a:gd name="connsiteY75" fmla="*/ 825817 h 1411233"/>
                        <a:gd name="connsiteX76" fmla="*/ 122872 w 1249680"/>
                        <a:gd name="connsiteY76" fmla="*/ 819626 h 1411233"/>
                        <a:gd name="connsiteX77" fmla="*/ 125407 w 1249680"/>
                        <a:gd name="connsiteY77" fmla="*/ 799623 h 1411233"/>
                        <a:gd name="connsiteX78" fmla="*/ 78581 w 1249680"/>
                        <a:gd name="connsiteY78" fmla="*/ 799624 h 1411233"/>
                        <a:gd name="connsiteX79" fmla="*/ 82867 w 1249680"/>
                        <a:gd name="connsiteY79" fmla="*/ 761047 h 1411233"/>
                        <a:gd name="connsiteX80" fmla="*/ 142076 w 1249680"/>
                        <a:gd name="connsiteY80" fmla="*/ 742474 h 1411233"/>
                        <a:gd name="connsiteX81" fmla="*/ 130169 w 1249680"/>
                        <a:gd name="connsiteY81" fmla="*/ 716280 h 1411233"/>
                        <a:gd name="connsiteX82" fmla="*/ 48568 w 1249680"/>
                        <a:gd name="connsiteY82" fmla="*/ 756737 h 1411233"/>
                        <a:gd name="connsiteX83" fmla="*/ 29527 w 1249680"/>
                        <a:gd name="connsiteY83" fmla="*/ 718344 h 1411233"/>
                        <a:gd name="connsiteX84" fmla="*/ 104473 w 1249680"/>
                        <a:gd name="connsiteY84" fmla="*/ 693138 h 1411233"/>
                        <a:gd name="connsiteX85" fmla="*/ 77629 w 1249680"/>
                        <a:gd name="connsiteY85" fmla="*/ 617855 h 1411233"/>
                        <a:gd name="connsiteX86" fmla="*/ 39683 w 1249680"/>
                        <a:gd name="connsiteY86" fmla="*/ 611505 h 1411233"/>
                        <a:gd name="connsiteX87" fmla="*/ 0 w 1249680"/>
                        <a:gd name="connsiteY8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22960 w 1249680"/>
                        <a:gd name="connsiteY9" fmla="*/ 45720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32974 w 1249680"/>
                        <a:gd name="connsiteY12" fmla="*/ 59531 h 1411233"/>
                        <a:gd name="connsiteX13" fmla="*/ 1013460 w 1249680"/>
                        <a:gd name="connsiteY13" fmla="*/ 99060 h 1411233"/>
                        <a:gd name="connsiteX14" fmla="*/ 971074 w 1249680"/>
                        <a:gd name="connsiteY14" fmla="*/ 177165 h 1411233"/>
                        <a:gd name="connsiteX15" fmla="*/ 1001077 w 1249680"/>
                        <a:gd name="connsiteY15" fmla="*/ 197644 h 1411233"/>
                        <a:gd name="connsiteX16" fmla="*/ 968369 w 1249680"/>
                        <a:gd name="connsiteY16" fmla="*/ 249555 h 1411233"/>
                        <a:gd name="connsiteX17" fmla="*/ 967740 w 1249680"/>
                        <a:gd name="connsiteY17" fmla="*/ 297180 h 1411233"/>
                        <a:gd name="connsiteX18" fmla="*/ 975360 w 1249680"/>
                        <a:gd name="connsiteY18" fmla="*/ 320040 h 1411233"/>
                        <a:gd name="connsiteX19" fmla="*/ 1023138 w 1249680"/>
                        <a:gd name="connsiteY19" fmla="*/ 349568 h 1411233"/>
                        <a:gd name="connsiteX20" fmla="*/ 1080611 w 1249680"/>
                        <a:gd name="connsiteY20" fmla="*/ 461388 h 1411233"/>
                        <a:gd name="connsiteX21" fmla="*/ 1106805 w 1249680"/>
                        <a:gd name="connsiteY21" fmla="*/ 403667 h 1411233"/>
                        <a:gd name="connsiteX22" fmla="*/ 1147211 w 1249680"/>
                        <a:gd name="connsiteY22" fmla="*/ 390148 h 1411233"/>
                        <a:gd name="connsiteX23" fmla="*/ 1134428 w 1249680"/>
                        <a:gd name="connsiteY23" fmla="*/ 400526 h 1411233"/>
                        <a:gd name="connsiteX24" fmla="*/ 1158716 w 1249680"/>
                        <a:gd name="connsiteY24" fmla="*/ 368142 h 1411233"/>
                        <a:gd name="connsiteX25" fmla="*/ 1173480 w 1249680"/>
                        <a:gd name="connsiteY25" fmla="*/ 441960 h 1411233"/>
                        <a:gd name="connsiteX26" fmla="*/ 1249680 w 1249680"/>
                        <a:gd name="connsiteY26" fmla="*/ 419100 h 1411233"/>
                        <a:gd name="connsiteX27" fmla="*/ 1216819 w 1249680"/>
                        <a:gd name="connsiteY27" fmla="*/ 481012 h 1411233"/>
                        <a:gd name="connsiteX28" fmla="*/ 1159193 w 1249680"/>
                        <a:gd name="connsiteY28" fmla="*/ 536734 h 1411233"/>
                        <a:gd name="connsiteX29" fmla="*/ 1094577 w 1249680"/>
                        <a:gd name="connsiteY29" fmla="*/ 621031 h 1411233"/>
                        <a:gd name="connsiteX30" fmla="*/ 1025843 w 1249680"/>
                        <a:gd name="connsiteY30" fmla="*/ 632460 h 1411233"/>
                        <a:gd name="connsiteX31" fmla="*/ 1023139 w 1249680"/>
                        <a:gd name="connsiteY31" fmla="*/ 754380 h 1411233"/>
                        <a:gd name="connsiteX32" fmla="*/ 980122 w 1249680"/>
                        <a:gd name="connsiteY32" fmla="*/ 807244 h 1411233"/>
                        <a:gd name="connsiteX33" fmla="*/ 1015995 w 1249680"/>
                        <a:gd name="connsiteY33" fmla="*/ 847249 h 1411233"/>
                        <a:gd name="connsiteX34" fmla="*/ 993933 w 1249680"/>
                        <a:gd name="connsiteY34" fmla="*/ 891063 h 1411233"/>
                        <a:gd name="connsiteX35" fmla="*/ 1018376 w 1249680"/>
                        <a:gd name="connsiteY35" fmla="*/ 947261 h 1411233"/>
                        <a:gd name="connsiteX36" fmla="*/ 1049179 w 1249680"/>
                        <a:gd name="connsiteY36" fmla="*/ 1024414 h 1411233"/>
                        <a:gd name="connsiteX37" fmla="*/ 1092041 w 1249680"/>
                        <a:gd name="connsiteY37" fmla="*/ 1055370 h 1411233"/>
                        <a:gd name="connsiteX38" fmla="*/ 1093470 w 1249680"/>
                        <a:gd name="connsiteY38" fmla="*/ 1161574 h 1411233"/>
                        <a:gd name="connsiteX39" fmla="*/ 1010127 w 1249680"/>
                        <a:gd name="connsiteY39" fmla="*/ 1155382 h 1411233"/>
                        <a:gd name="connsiteX40" fmla="*/ 1137439 w 1249680"/>
                        <a:gd name="connsiteY40" fmla="*/ 1211579 h 1411233"/>
                        <a:gd name="connsiteX41" fmla="*/ 1171098 w 1249680"/>
                        <a:gd name="connsiteY41" fmla="*/ 1251586 h 1411233"/>
                        <a:gd name="connsiteX42" fmla="*/ 1113626 w 1249680"/>
                        <a:gd name="connsiteY42" fmla="*/ 1373505 h 1411233"/>
                        <a:gd name="connsiteX43" fmla="*/ 1082516 w 1249680"/>
                        <a:gd name="connsiteY43" fmla="*/ 1361598 h 1411233"/>
                        <a:gd name="connsiteX44" fmla="*/ 1063466 w 1249680"/>
                        <a:gd name="connsiteY44" fmla="*/ 1390650 h 1411233"/>
                        <a:gd name="connsiteX45" fmla="*/ 1044570 w 1249680"/>
                        <a:gd name="connsiteY45" fmla="*/ 1359218 h 1411233"/>
                        <a:gd name="connsiteX46" fmla="*/ 918210 w 1249680"/>
                        <a:gd name="connsiteY46" fmla="*/ 1344930 h 1411233"/>
                        <a:gd name="connsiteX47" fmla="*/ 876097 w 1249680"/>
                        <a:gd name="connsiteY47" fmla="*/ 1307028 h 1411233"/>
                        <a:gd name="connsiteX48" fmla="*/ 821650 w 1249680"/>
                        <a:gd name="connsiteY48" fmla="*/ 1340540 h 1411233"/>
                        <a:gd name="connsiteX49" fmla="*/ 749071 w 1249680"/>
                        <a:gd name="connsiteY49" fmla="*/ 1357779 h 1411233"/>
                        <a:gd name="connsiteX50" fmla="*/ 623341 w 1249680"/>
                        <a:gd name="connsiteY50" fmla="*/ 1411233 h 1411233"/>
                        <a:gd name="connsiteX51" fmla="*/ 596895 w 1249680"/>
                        <a:gd name="connsiteY51" fmla="*/ 1375886 h 1411233"/>
                        <a:gd name="connsiteX52" fmla="*/ 391001 w 1249680"/>
                        <a:gd name="connsiteY52" fmla="*/ 1287303 h 1411233"/>
                        <a:gd name="connsiteX53" fmla="*/ 223038 w 1249680"/>
                        <a:gd name="connsiteY53" fmla="*/ 1230630 h 1411233"/>
                        <a:gd name="connsiteX54" fmla="*/ 127788 w 1249680"/>
                        <a:gd name="connsiteY54" fmla="*/ 1223486 h 1411233"/>
                        <a:gd name="connsiteX55" fmla="*/ 123026 w 1249680"/>
                        <a:gd name="connsiteY55" fmla="*/ 1156811 h 1411233"/>
                        <a:gd name="connsiteX56" fmla="*/ 134932 w 1249680"/>
                        <a:gd name="connsiteY56" fmla="*/ 1171098 h 1411233"/>
                        <a:gd name="connsiteX57" fmla="*/ 143351 w 1249680"/>
                        <a:gd name="connsiteY57" fmla="*/ 1202532 h 1411233"/>
                        <a:gd name="connsiteX58" fmla="*/ 180975 w 1249680"/>
                        <a:gd name="connsiteY58" fmla="*/ 1200626 h 1411233"/>
                        <a:gd name="connsiteX59" fmla="*/ 163354 w 1249680"/>
                        <a:gd name="connsiteY59" fmla="*/ 1141095 h 1411233"/>
                        <a:gd name="connsiteX60" fmla="*/ 234791 w 1249680"/>
                        <a:gd name="connsiteY60" fmla="*/ 1096804 h 1411233"/>
                        <a:gd name="connsiteX61" fmla="*/ 249232 w 1249680"/>
                        <a:gd name="connsiteY61" fmla="*/ 1180623 h 1411233"/>
                        <a:gd name="connsiteX62" fmla="*/ 277807 w 1249680"/>
                        <a:gd name="connsiteY62" fmla="*/ 1190149 h 1411233"/>
                        <a:gd name="connsiteX63" fmla="*/ 292417 w 1249680"/>
                        <a:gd name="connsiteY63" fmla="*/ 1068705 h 1411233"/>
                        <a:gd name="connsiteX64" fmla="*/ 323051 w 1249680"/>
                        <a:gd name="connsiteY64" fmla="*/ 1078230 h 1411233"/>
                        <a:gd name="connsiteX65" fmla="*/ 294476 w 1249680"/>
                        <a:gd name="connsiteY65" fmla="*/ 944880 h 1411233"/>
                        <a:gd name="connsiteX66" fmla="*/ 258758 w 1249680"/>
                        <a:gd name="connsiteY66" fmla="*/ 961549 h 1411233"/>
                        <a:gd name="connsiteX67" fmla="*/ 149220 w 1249680"/>
                        <a:gd name="connsiteY67" fmla="*/ 909162 h 1411233"/>
                        <a:gd name="connsiteX68" fmla="*/ 158745 w 1249680"/>
                        <a:gd name="connsiteY68" fmla="*/ 882967 h 1411233"/>
                        <a:gd name="connsiteX69" fmla="*/ 130765 w 1249680"/>
                        <a:gd name="connsiteY69" fmla="*/ 864017 h 1411233"/>
                        <a:gd name="connsiteX70" fmla="*/ 108738 w 1249680"/>
                        <a:gd name="connsiteY70" fmla="*/ 897255 h 1411233"/>
                        <a:gd name="connsiteX71" fmla="*/ 111120 w 1249680"/>
                        <a:gd name="connsiteY71" fmla="*/ 840105 h 1411233"/>
                        <a:gd name="connsiteX72" fmla="*/ 92070 w 1249680"/>
                        <a:gd name="connsiteY72" fmla="*/ 835343 h 1411233"/>
                        <a:gd name="connsiteX73" fmla="*/ 80163 w 1249680"/>
                        <a:gd name="connsiteY73" fmla="*/ 906780 h 1411233"/>
                        <a:gd name="connsiteX74" fmla="*/ 58732 w 1249680"/>
                        <a:gd name="connsiteY74" fmla="*/ 911543 h 1411233"/>
                        <a:gd name="connsiteX75" fmla="*/ 70639 w 1249680"/>
                        <a:gd name="connsiteY75" fmla="*/ 825817 h 1411233"/>
                        <a:gd name="connsiteX76" fmla="*/ 122872 w 1249680"/>
                        <a:gd name="connsiteY76" fmla="*/ 819626 h 1411233"/>
                        <a:gd name="connsiteX77" fmla="*/ 125407 w 1249680"/>
                        <a:gd name="connsiteY77" fmla="*/ 799623 h 1411233"/>
                        <a:gd name="connsiteX78" fmla="*/ 78581 w 1249680"/>
                        <a:gd name="connsiteY78" fmla="*/ 799624 h 1411233"/>
                        <a:gd name="connsiteX79" fmla="*/ 82867 w 1249680"/>
                        <a:gd name="connsiteY79" fmla="*/ 761047 h 1411233"/>
                        <a:gd name="connsiteX80" fmla="*/ 142076 w 1249680"/>
                        <a:gd name="connsiteY80" fmla="*/ 742474 h 1411233"/>
                        <a:gd name="connsiteX81" fmla="*/ 130169 w 1249680"/>
                        <a:gd name="connsiteY81" fmla="*/ 716280 h 1411233"/>
                        <a:gd name="connsiteX82" fmla="*/ 48568 w 1249680"/>
                        <a:gd name="connsiteY82" fmla="*/ 756737 h 1411233"/>
                        <a:gd name="connsiteX83" fmla="*/ 29527 w 1249680"/>
                        <a:gd name="connsiteY83" fmla="*/ 718344 h 1411233"/>
                        <a:gd name="connsiteX84" fmla="*/ 104473 w 1249680"/>
                        <a:gd name="connsiteY84" fmla="*/ 693138 h 1411233"/>
                        <a:gd name="connsiteX85" fmla="*/ 77629 w 1249680"/>
                        <a:gd name="connsiteY85" fmla="*/ 617855 h 1411233"/>
                        <a:gd name="connsiteX86" fmla="*/ 39683 w 1249680"/>
                        <a:gd name="connsiteY86" fmla="*/ 611505 h 1411233"/>
                        <a:gd name="connsiteX87" fmla="*/ 0 w 1249680"/>
                        <a:gd name="connsiteY8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53916 w 1249680"/>
                        <a:gd name="connsiteY9" fmla="*/ 50482 h 1411233"/>
                        <a:gd name="connsiteX10" fmla="*/ 906780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32974 w 1249680"/>
                        <a:gd name="connsiteY12" fmla="*/ 59531 h 1411233"/>
                        <a:gd name="connsiteX13" fmla="*/ 1013460 w 1249680"/>
                        <a:gd name="connsiteY13" fmla="*/ 99060 h 1411233"/>
                        <a:gd name="connsiteX14" fmla="*/ 971074 w 1249680"/>
                        <a:gd name="connsiteY14" fmla="*/ 177165 h 1411233"/>
                        <a:gd name="connsiteX15" fmla="*/ 1001077 w 1249680"/>
                        <a:gd name="connsiteY15" fmla="*/ 197644 h 1411233"/>
                        <a:gd name="connsiteX16" fmla="*/ 968369 w 1249680"/>
                        <a:gd name="connsiteY16" fmla="*/ 249555 h 1411233"/>
                        <a:gd name="connsiteX17" fmla="*/ 967740 w 1249680"/>
                        <a:gd name="connsiteY17" fmla="*/ 297180 h 1411233"/>
                        <a:gd name="connsiteX18" fmla="*/ 975360 w 1249680"/>
                        <a:gd name="connsiteY18" fmla="*/ 320040 h 1411233"/>
                        <a:gd name="connsiteX19" fmla="*/ 1023138 w 1249680"/>
                        <a:gd name="connsiteY19" fmla="*/ 349568 h 1411233"/>
                        <a:gd name="connsiteX20" fmla="*/ 1080611 w 1249680"/>
                        <a:gd name="connsiteY20" fmla="*/ 461388 h 1411233"/>
                        <a:gd name="connsiteX21" fmla="*/ 1106805 w 1249680"/>
                        <a:gd name="connsiteY21" fmla="*/ 403667 h 1411233"/>
                        <a:gd name="connsiteX22" fmla="*/ 1147211 w 1249680"/>
                        <a:gd name="connsiteY22" fmla="*/ 390148 h 1411233"/>
                        <a:gd name="connsiteX23" fmla="*/ 1134428 w 1249680"/>
                        <a:gd name="connsiteY23" fmla="*/ 400526 h 1411233"/>
                        <a:gd name="connsiteX24" fmla="*/ 1158716 w 1249680"/>
                        <a:gd name="connsiteY24" fmla="*/ 368142 h 1411233"/>
                        <a:gd name="connsiteX25" fmla="*/ 1173480 w 1249680"/>
                        <a:gd name="connsiteY25" fmla="*/ 441960 h 1411233"/>
                        <a:gd name="connsiteX26" fmla="*/ 1249680 w 1249680"/>
                        <a:gd name="connsiteY26" fmla="*/ 419100 h 1411233"/>
                        <a:gd name="connsiteX27" fmla="*/ 1216819 w 1249680"/>
                        <a:gd name="connsiteY27" fmla="*/ 481012 h 1411233"/>
                        <a:gd name="connsiteX28" fmla="*/ 1159193 w 1249680"/>
                        <a:gd name="connsiteY28" fmla="*/ 536734 h 1411233"/>
                        <a:gd name="connsiteX29" fmla="*/ 1094577 w 1249680"/>
                        <a:gd name="connsiteY29" fmla="*/ 621031 h 1411233"/>
                        <a:gd name="connsiteX30" fmla="*/ 1025843 w 1249680"/>
                        <a:gd name="connsiteY30" fmla="*/ 632460 h 1411233"/>
                        <a:gd name="connsiteX31" fmla="*/ 1023139 w 1249680"/>
                        <a:gd name="connsiteY31" fmla="*/ 754380 h 1411233"/>
                        <a:gd name="connsiteX32" fmla="*/ 980122 w 1249680"/>
                        <a:gd name="connsiteY32" fmla="*/ 807244 h 1411233"/>
                        <a:gd name="connsiteX33" fmla="*/ 1015995 w 1249680"/>
                        <a:gd name="connsiteY33" fmla="*/ 847249 h 1411233"/>
                        <a:gd name="connsiteX34" fmla="*/ 993933 w 1249680"/>
                        <a:gd name="connsiteY34" fmla="*/ 891063 h 1411233"/>
                        <a:gd name="connsiteX35" fmla="*/ 1018376 w 1249680"/>
                        <a:gd name="connsiteY35" fmla="*/ 947261 h 1411233"/>
                        <a:gd name="connsiteX36" fmla="*/ 1049179 w 1249680"/>
                        <a:gd name="connsiteY36" fmla="*/ 1024414 h 1411233"/>
                        <a:gd name="connsiteX37" fmla="*/ 1092041 w 1249680"/>
                        <a:gd name="connsiteY37" fmla="*/ 1055370 h 1411233"/>
                        <a:gd name="connsiteX38" fmla="*/ 1093470 w 1249680"/>
                        <a:gd name="connsiteY38" fmla="*/ 1161574 h 1411233"/>
                        <a:gd name="connsiteX39" fmla="*/ 1010127 w 1249680"/>
                        <a:gd name="connsiteY39" fmla="*/ 1155382 h 1411233"/>
                        <a:gd name="connsiteX40" fmla="*/ 1137439 w 1249680"/>
                        <a:gd name="connsiteY40" fmla="*/ 1211579 h 1411233"/>
                        <a:gd name="connsiteX41" fmla="*/ 1171098 w 1249680"/>
                        <a:gd name="connsiteY41" fmla="*/ 1251586 h 1411233"/>
                        <a:gd name="connsiteX42" fmla="*/ 1113626 w 1249680"/>
                        <a:gd name="connsiteY42" fmla="*/ 1373505 h 1411233"/>
                        <a:gd name="connsiteX43" fmla="*/ 1082516 w 1249680"/>
                        <a:gd name="connsiteY43" fmla="*/ 1361598 h 1411233"/>
                        <a:gd name="connsiteX44" fmla="*/ 1063466 w 1249680"/>
                        <a:gd name="connsiteY44" fmla="*/ 1390650 h 1411233"/>
                        <a:gd name="connsiteX45" fmla="*/ 1044570 w 1249680"/>
                        <a:gd name="connsiteY45" fmla="*/ 1359218 h 1411233"/>
                        <a:gd name="connsiteX46" fmla="*/ 918210 w 1249680"/>
                        <a:gd name="connsiteY46" fmla="*/ 1344930 h 1411233"/>
                        <a:gd name="connsiteX47" fmla="*/ 876097 w 1249680"/>
                        <a:gd name="connsiteY47" fmla="*/ 1307028 h 1411233"/>
                        <a:gd name="connsiteX48" fmla="*/ 821650 w 1249680"/>
                        <a:gd name="connsiteY48" fmla="*/ 1340540 h 1411233"/>
                        <a:gd name="connsiteX49" fmla="*/ 749071 w 1249680"/>
                        <a:gd name="connsiteY49" fmla="*/ 1357779 h 1411233"/>
                        <a:gd name="connsiteX50" fmla="*/ 623341 w 1249680"/>
                        <a:gd name="connsiteY50" fmla="*/ 1411233 h 1411233"/>
                        <a:gd name="connsiteX51" fmla="*/ 596895 w 1249680"/>
                        <a:gd name="connsiteY51" fmla="*/ 1375886 h 1411233"/>
                        <a:gd name="connsiteX52" fmla="*/ 391001 w 1249680"/>
                        <a:gd name="connsiteY52" fmla="*/ 1287303 h 1411233"/>
                        <a:gd name="connsiteX53" fmla="*/ 223038 w 1249680"/>
                        <a:gd name="connsiteY53" fmla="*/ 1230630 h 1411233"/>
                        <a:gd name="connsiteX54" fmla="*/ 127788 w 1249680"/>
                        <a:gd name="connsiteY54" fmla="*/ 1223486 h 1411233"/>
                        <a:gd name="connsiteX55" fmla="*/ 123026 w 1249680"/>
                        <a:gd name="connsiteY55" fmla="*/ 1156811 h 1411233"/>
                        <a:gd name="connsiteX56" fmla="*/ 134932 w 1249680"/>
                        <a:gd name="connsiteY56" fmla="*/ 1171098 h 1411233"/>
                        <a:gd name="connsiteX57" fmla="*/ 143351 w 1249680"/>
                        <a:gd name="connsiteY57" fmla="*/ 1202532 h 1411233"/>
                        <a:gd name="connsiteX58" fmla="*/ 180975 w 1249680"/>
                        <a:gd name="connsiteY58" fmla="*/ 1200626 h 1411233"/>
                        <a:gd name="connsiteX59" fmla="*/ 163354 w 1249680"/>
                        <a:gd name="connsiteY59" fmla="*/ 1141095 h 1411233"/>
                        <a:gd name="connsiteX60" fmla="*/ 234791 w 1249680"/>
                        <a:gd name="connsiteY60" fmla="*/ 1096804 h 1411233"/>
                        <a:gd name="connsiteX61" fmla="*/ 249232 w 1249680"/>
                        <a:gd name="connsiteY61" fmla="*/ 1180623 h 1411233"/>
                        <a:gd name="connsiteX62" fmla="*/ 277807 w 1249680"/>
                        <a:gd name="connsiteY62" fmla="*/ 1190149 h 1411233"/>
                        <a:gd name="connsiteX63" fmla="*/ 292417 w 1249680"/>
                        <a:gd name="connsiteY63" fmla="*/ 1068705 h 1411233"/>
                        <a:gd name="connsiteX64" fmla="*/ 323051 w 1249680"/>
                        <a:gd name="connsiteY64" fmla="*/ 1078230 h 1411233"/>
                        <a:gd name="connsiteX65" fmla="*/ 294476 w 1249680"/>
                        <a:gd name="connsiteY65" fmla="*/ 944880 h 1411233"/>
                        <a:gd name="connsiteX66" fmla="*/ 258758 w 1249680"/>
                        <a:gd name="connsiteY66" fmla="*/ 961549 h 1411233"/>
                        <a:gd name="connsiteX67" fmla="*/ 149220 w 1249680"/>
                        <a:gd name="connsiteY67" fmla="*/ 909162 h 1411233"/>
                        <a:gd name="connsiteX68" fmla="*/ 158745 w 1249680"/>
                        <a:gd name="connsiteY68" fmla="*/ 882967 h 1411233"/>
                        <a:gd name="connsiteX69" fmla="*/ 130765 w 1249680"/>
                        <a:gd name="connsiteY69" fmla="*/ 864017 h 1411233"/>
                        <a:gd name="connsiteX70" fmla="*/ 108738 w 1249680"/>
                        <a:gd name="connsiteY70" fmla="*/ 897255 h 1411233"/>
                        <a:gd name="connsiteX71" fmla="*/ 111120 w 1249680"/>
                        <a:gd name="connsiteY71" fmla="*/ 840105 h 1411233"/>
                        <a:gd name="connsiteX72" fmla="*/ 92070 w 1249680"/>
                        <a:gd name="connsiteY72" fmla="*/ 835343 h 1411233"/>
                        <a:gd name="connsiteX73" fmla="*/ 80163 w 1249680"/>
                        <a:gd name="connsiteY73" fmla="*/ 906780 h 1411233"/>
                        <a:gd name="connsiteX74" fmla="*/ 58732 w 1249680"/>
                        <a:gd name="connsiteY74" fmla="*/ 911543 h 1411233"/>
                        <a:gd name="connsiteX75" fmla="*/ 70639 w 1249680"/>
                        <a:gd name="connsiteY75" fmla="*/ 825817 h 1411233"/>
                        <a:gd name="connsiteX76" fmla="*/ 122872 w 1249680"/>
                        <a:gd name="connsiteY76" fmla="*/ 819626 h 1411233"/>
                        <a:gd name="connsiteX77" fmla="*/ 125407 w 1249680"/>
                        <a:gd name="connsiteY77" fmla="*/ 799623 h 1411233"/>
                        <a:gd name="connsiteX78" fmla="*/ 78581 w 1249680"/>
                        <a:gd name="connsiteY78" fmla="*/ 799624 h 1411233"/>
                        <a:gd name="connsiteX79" fmla="*/ 82867 w 1249680"/>
                        <a:gd name="connsiteY79" fmla="*/ 761047 h 1411233"/>
                        <a:gd name="connsiteX80" fmla="*/ 142076 w 1249680"/>
                        <a:gd name="connsiteY80" fmla="*/ 742474 h 1411233"/>
                        <a:gd name="connsiteX81" fmla="*/ 130169 w 1249680"/>
                        <a:gd name="connsiteY81" fmla="*/ 716280 h 1411233"/>
                        <a:gd name="connsiteX82" fmla="*/ 48568 w 1249680"/>
                        <a:gd name="connsiteY82" fmla="*/ 756737 h 1411233"/>
                        <a:gd name="connsiteX83" fmla="*/ 29527 w 1249680"/>
                        <a:gd name="connsiteY83" fmla="*/ 718344 h 1411233"/>
                        <a:gd name="connsiteX84" fmla="*/ 104473 w 1249680"/>
                        <a:gd name="connsiteY84" fmla="*/ 693138 h 1411233"/>
                        <a:gd name="connsiteX85" fmla="*/ 77629 w 1249680"/>
                        <a:gd name="connsiteY85" fmla="*/ 617855 h 1411233"/>
                        <a:gd name="connsiteX86" fmla="*/ 39683 w 1249680"/>
                        <a:gd name="connsiteY86" fmla="*/ 611505 h 1411233"/>
                        <a:gd name="connsiteX87" fmla="*/ 0 w 1249680"/>
                        <a:gd name="connsiteY8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30580 w 1249680"/>
                        <a:gd name="connsiteY8" fmla="*/ 114300 h 1411233"/>
                        <a:gd name="connsiteX9" fmla="*/ 853916 w 1249680"/>
                        <a:gd name="connsiteY9" fmla="*/ 50482 h 1411233"/>
                        <a:gd name="connsiteX10" fmla="*/ 885349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32974 w 1249680"/>
                        <a:gd name="connsiteY12" fmla="*/ 59531 h 1411233"/>
                        <a:gd name="connsiteX13" fmla="*/ 1013460 w 1249680"/>
                        <a:gd name="connsiteY13" fmla="*/ 99060 h 1411233"/>
                        <a:gd name="connsiteX14" fmla="*/ 971074 w 1249680"/>
                        <a:gd name="connsiteY14" fmla="*/ 177165 h 1411233"/>
                        <a:gd name="connsiteX15" fmla="*/ 1001077 w 1249680"/>
                        <a:gd name="connsiteY15" fmla="*/ 197644 h 1411233"/>
                        <a:gd name="connsiteX16" fmla="*/ 968369 w 1249680"/>
                        <a:gd name="connsiteY16" fmla="*/ 249555 h 1411233"/>
                        <a:gd name="connsiteX17" fmla="*/ 967740 w 1249680"/>
                        <a:gd name="connsiteY17" fmla="*/ 297180 h 1411233"/>
                        <a:gd name="connsiteX18" fmla="*/ 975360 w 1249680"/>
                        <a:gd name="connsiteY18" fmla="*/ 320040 h 1411233"/>
                        <a:gd name="connsiteX19" fmla="*/ 1023138 w 1249680"/>
                        <a:gd name="connsiteY19" fmla="*/ 349568 h 1411233"/>
                        <a:gd name="connsiteX20" fmla="*/ 1080611 w 1249680"/>
                        <a:gd name="connsiteY20" fmla="*/ 461388 h 1411233"/>
                        <a:gd name="connsiteX21" fmla="*/ 1106805 w 1249680"/>
                        <a:gd name="connsiteY21" fmla="*/ 403667 h 1411233"/>
                        <a:gd name="connsiteX22" fmla="*/ 1147211 w 1249680"/>
                        <a:gd name="connsiteY22" fmla="*/ 390148 h 1411233"/>
                        <a:gd name="connsiteX23" fmla="*/ 1134428 w 1249680"/>
                        <a:gd name="connsiteY23" fmla="*/ 400526 h 1411233"/>
                        <a:gd name="connsiteX24" fmla="*/ 1158716 w 1249680"/>
                        <a:gd name="connsiteY24" fmla="*/ 368142 h 1411233"/>
                        <a:gd name="connsiteX25" fmla="*/ 1173480 w 1249680"/>
                        <a:gd name="connsiteY25" fmla="*/ 441960 h 1411233"/>
                        <a:gd name="connsiteX26" fmla="*/ 1249680 w 1249680"/>
                        <a:gd name="connsiteY26" fmla="*/ 419100 h 1411233"/>
                        <a:gd name="connsiteX27" fmla="*/ 1216819 w 1249680"/>
                        <a:gd name="connsiteY27" fmla="*/ 481012 h 1411233"/>
                        <a:gd name="connsiteX28" fmla="*/ 1159193 w 1249680"/>
                        <a:gd name="connsiteY28" fmla="*/ 536734 h 1411233"/>
                        <a:gd name="connsiteX29" fmla="*/ 1094577 w 1249680"/>
                        <a:gd name="connsiteY29" fmla="*/ 621031 h 1411233"/>
                        <a:gd name="connsiteX30" fmla="*/ 1025843 w 1249680"/>
                        <a:gd name="connsiteY30" fmla="*/ 632460 h 1411233"/>
                        <a:gd name="connsiteX31" fmla="*/ 1023139 w 1249680"/>
                        <a:gd name="connsiteY31" fmla="*/ 754380 h 1411233"/>
                        <a:gd name="connsiteX32" fmla="*/ 980122 w 1249680"/>
                        <a:gd name="connsiteY32" fmla="*/ 807244 h 1411233"/>
                        <a:gd name="connsiteX33" fmla="*/ 1015995 w 1249680"/>
                        <a:gd name="connsiteY33" fmla="*/ 847249 h 1411233"/>
                        <a:gd name="connsiteX34" fmla="*/ 993933 w 1249680"/>
                        <a:gd name="connsiteY34" fmla="*/ 891063 h 1411233"/>
                        <a:gd name="connsiteX35" fmla="*/ 1018376 w 1249680"/>
                        <a:gd name="connsiteY35" fmla="*/ 947261 h 1411233"/>
                        <a:gd name="connsiteX36" fmla="*/ 1049179 w 1249680"/>
                        <a:gd name="connsiteY36" fmla="*/ 1024414 h 1411233"/>
                        <a:gd name="connsiteX37" fmla="*/ 1092041 w 1249680"/>
                        <a:gd name="connsiteY37" fmla="*/ 1055370 h 1411233"/>
                        <a:gd name="connsiteX38" fmla="*/ 1093470 w 1249680"/>
                        <a:gd name="connsiteY38" fmla="*/ 1161574 h 1411233"/>
                        <a:gd name="connsiteX39" fmla="*/ 1010127 w 1249680"/>
                        <a:gd name="connsiteY39" fmla="*/ 1155382 h 1411233"/>
                        <a:gd name="connsiteX40" fmla="*/ 1137439 w 1249680"/>
                        <a:gd name="connsiteY40" fmla="*/ 1211579 h 1411233"/>
                        <a:gd name="connsiteX41" fmla="*/ 1171098 w 1249680"/>
                        <a:gd name="connsiteY41" fmla="*/ 1251586 h 1411233"/>
                        <a:gd name="connsiteX42" fmla="*/ 1113626 w 1249680"/>
                        <a:gd name="connsiteY42" fmla="*/ 1373505 h 1411233"/>
                        <a:gd name="connsiteX43" fmla="*/ 1082516 w 1249680"/>
                        <a:gd name="connsiteY43" fmla="*/ 1361598 h 1411233"/>
                        <a:gd name="connsiteX44" fmla="*/ 1063466 w 1249680"/>
                        <a:gd name="connsiteY44" fmla="*/ 1390650 h 1411233"/>
                        <a:gd name="connsiteX45" fmla="*/ 1044570 w 1249680"/>
                        <a:gd name="connsiteY45" fmla="*/ 1359218 h 1411233"/>
                        <a:gd name="connsiteX46" fmla="*/ 918210 w 1249680"/>
                        <a:gd name="connsiteY46" fmla="*/ 1344930 h 1411233"/>
                        <a:gd name="connsiteX47" fmla="*/ 876097 w 1249680"/>
                        <a:gd name="connsiteY47" fmla="*/ 1307028 h 1411233"/>
                        <a:gd name="connsiteX48" fmla="*/ 821650 w 1249680"/>
                        <a:gd name="connsiteY48" fmla="*/ 1340540 h 1411233"/>
                        <a:gd name="connsiteX49" fmla="*/ 749071 w 1249680"/>
                        <a:gd name="connsiteY49" fmla="*/ 1357779 h 1411233"/>
                        <a:gd name="connsiteX50" fmla="*/ 623341 w 1249680"/>
                        <a:gd name="connsiteY50" fmla="*/ 1411233 h 1411233"/>
                        <a:gd name="connsiteX51" fmla="*/ 596895 w 1249680"/>
                        <a:gd name="connsiteY51" fmla="*/ 1375886 h 1411233"/>
                        <a:gd name="connsiteX52" fmla="*/ 391001 w 1249680"/>
                        <a:gd name="connsiteY52" fmla="*/ 1287303 h 1411233"/>
                        <a:gd name="connsiteX53" fmla="*/ 223038 w 1249680"/>
                        <a:gd name="connsiteY53" fmla="*/ 1230630 h 1411233"/>
                        <a:gd name="connsiteX54" fmla="*/ 127788 w 1249680"/>
                        <a:gd name="connsiteY54" fmla="*/ 1223486 h 1411233"/>
                        <a:gd name="connsiteX55" fmla="*/ 123026 w 1249680"/>
                        <a:gd name="connsiteY55" fmla="*/ 1156811 h 1411233"/>
                        <a:gd name="connsiteX56" fmla="*/ 134932 w 1249680"/>
                        <a:gd name="connsiteY56" fmla="*/ 1171098 h 1411233"/>
                        <a:gd name="connsiteX57" fmla="*/ 143351 w 1249680"/>
                        <a:gd name="connsiteY57" fmla="*/ 1202532 h 1411233"/>
                        <a:gd name="connsiteX58" fmla="*/ 180975 w 1249680"/>
                        <a:gd name="connsiteY58" fmla="*/ 1200626 h 1411233"/>
                        <a:gd name="connsiteX59" fmla="*/ 163354 w 1249680"/>
                        <a:gd name="connsiteY59" fmla="*/ 1141095 h 1411233"/>
                        <a:gd name="connsiteX60" fmla="*/ 234791 w 1249680"/>
                        <a:gd name="connsiteY60" fmla="*/ 1096804 h 1411233"/>
                        <a:gd name="connsiteX61" fmla="*/ 249232 w 1249680"/>
                        <a:gd name="connsiteY61" fmla="*/ 1180623 h 1411233"/>
                        <a:gd name="connsiteX62" fmla="*/ 277807 w 1249680"/>
                        <a:gd name="connsiteY62" fmla="*/ 1190149 h 1411233"/>
                        <a:gd name="connsiteX63" fmla="*/ 292417 w 1249680"/>
                        <a:gd name="connsiteY63" fmla="*/ 1068705 h 1411233"/>
                        <a:gd name="connsiteX64" fmla="*/ 323051 w 1249680"/>
                        <a:gd name="connsiteY64" fmla="*/ 1078230 h 1411233"/>
                        <a:gd name="connsiteX65" fmla="*/ 294476 w 1249680"/>
                        <a:gd name="connsiteY65" fmla="*/ 944880 h 1411233"/>
                        <a:gd name="connsiteX66" fmla="*/ 258758 w 1249680"/>
                        <a:gd name="connsiteY66" fmla="*/ 961549 h 1411233"/>
                        <a:gd name="connsiteX67" fmla="*/ 149220 w 1249680"/>
                        <a:gd name="connsiteY67" fmla="*/ 909162 h 1411233"/>
                        <a:gd name="connsiteX68" fmla="*/ 158745 w 1249680"/>
                        <a:gd name="connsiteY68" fmla="*/ 882967 h 1411233"/>
                        <a:gd name="connsiteX69" fmla="*/ 130765 w 1249680"/>
                        <a:gd name="connsiteY69" fmla="*/ 864017 h 1411233"/>
                        <a:gd name="connsiteX70" fmla="*/ 108738 w 1249680"/>
                        <a:gd name="connsiteY70" fmla="*/ 897255 h 1411233"/>
                        <a:gd name="connsiteX71" fmla="*/ 111120 w 1249680"/>
                        <a:gd name="connsiteY71" fmla="*/ 840105 h 1411233"/>
                        <a:gd name="connsiteX72" fmla="*/ 92070 w 1249680"/>
                        <a:gd name="connsiteY72" fmla="*/ 835343 h 1411233"/>
                        <a:gd name="connsiteX73" fmla="*/ 80163 w 1249680"/>
                        <a:gd name="connsiteY73" fmla="*/ 906780 h 1411233"/>
                        <a:gd name="connsiteX74" fmla="*/ 58732 w 1249680"/>
                        <a:gd name="connsiteY74" fmla="*/ 911543 h 1411233"/>
                        <a:gd name="connsiteX75" fmla="*/ 70639 w 1249680"/>
                        <a:gd name="connsiteY75" fmla="*/ 825817 h 1411233"/>
                        <a:gd name="connsiteX76" fmla="*/ 122872 w 1249680"/>
                        <a:gd name="connsiteY76" fmla="*/ 819626 h 1411233"/>
                        <a:gd name="connsiteX77" fmla="*/ 125407 w 1249680"/>
                        <a:gd name="connsiteY77" fmla="*/ 799623 h 1411233"/>
                        <a:gd name="connsiteX78" fmla="*/ 78581 w 1249680"/>
                        <a:gd name="connsiteY78" fmla="*/ 799624 h 1411233"/>
                        <a:gd name="connsiteX79" fmla="*/ 82867 w 1249680"/>
                        <a:gd name="connsiteY79" fmla="*/ 761047 h 1411233"/>
                        <a:gd name="connsiteX80" fmla="*/ 142076 w 1249680"/>
                        <a:gd name="connsiteY80" fmla="*/ 742474 h 1411233"/>
                        <a:gd name="connsiteX81" fmla="*/ 130169 w 1249680"/>
                        <a:gd name="connsiteY81" fmla="*/ 716280 h 1411233"/>
                        <a:gd name="connsiteX82" fmla="*/ 48568 w 1249680"/>
                        <a:gd name="connsiteY82" fmla="*/ 756737 h 1411233"/>
                        <a:gd name="connsiteX83" fmla="*/ 29527 w 1249680"/>
                        <a:gd name="connsiteY83" fmla="*/ 718344 h 1411233"/>
                        <a:gd name="connsiteX84" fmla="*/ 104473 w 1249680"/>
                        <a:gd name="connsiteY84" fmla="*/ 693138 h 1411233"/>
                        <a:gd name="connsiteX85" fmla="*/ 77629 w 1249680"/>
                        <a:gd name="connsiteY85" fmla="*/ 617855 h 1411233"/>
                        <a:gd name="connsiteX86" fmla="*/ 39683 w 1249680"/>
                        <a:gd name="connsiteY86" fmla="*/ 611505 h 1411233"/>
                        <a:gd name="connsiteX87" fmla="*/ 0 w 1249680"/>
                        <a:gd name="connsiteY8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18674 w 1249680"/>
                        <a:gd name="connsiteY8" fmla="*/ 61913 h 1411233"/>
                        <a:gd name="connsiteX9" fmla="*/ 853916 w 1249680"/>
                        <a:gd name="connsiteY9" fmla="*/ 50482 h 1411233"/>
                        <a:gd name="connsiteX10" fmla="*/ 885349 w 1249680"/>
                        <a:gd name="connsiteY10" fmla="*/ 0 h 1411233"/>
                        <a:gd name="connsiteX11" fmla="*/ 937260 w 1249680"/>
                        <a:gd name="connsiteY11" fmla="*/ 0 h 1411233"/>
                        <a:gd name="connsiteX12" fmla="*/ 932974 w 1249680"/>
                        <a:gd name="connsiteY12" fmla="*/ 59531 h 1411233"/>
                        <a:gd name="connsiteX13" fmla="*/ 1013460 w 1249680"/>
                        <a:gd name="connsiteY13" fmla="*/ 99060 h 1411233"/>
                        <a:gd name="connsiteX14" fmla="*/ 971074 w 1249680"/>
                        <a:gd name="connsiteY14" fmla="*/ 177165 h 1411233"/>
                        <a:gd name="connsiteX15" fmla="*/ 1001077 w 1249680"/>
                        <a:gd name="connsiteY15" fmla="*/ 197644 h 1411233"/>
                        <a:gd name="connsiteX16" fmla="*/ 968369 w 1249680"/>
                        <a:gd name="connsiteY16" fmla="*/ 249555 h 1411233"/>
                        <a:gd name="connsiteX17" fmla="*/ 967740 w 1249680"/>
                        <a:gd name="connsiteY17" fmla="*/ 297180 h 1411233"/>
                        <a:gd name="connsiteX18" fmla="*/ 975360 w 1249680"/>
                        <a:gd name="connsiteY18" fmla="*/ 320040 h 1411233"/>
                        <a:gd name="connsiteX19" fmla="*/ 1023138 w 1249680"/>
                        <a:gd name="connsiteY19" fmla="*/ 349568 h 1411233"/>
                        <a:gd name="connsiteX20" fmla="*/ 1080611 w 1249680"/>
                        <a:gd name="connsiteY20" fmla="*/ 461388 h 1411233"/>
                        <a:gd name="connsiteX21" fmla="*/ 1106805 w 1249680"/>
                        <a:gd name="connsiteY21" fmla="*/ 403667 h 1411233"/>
                        <a:gd name="connsiteX22" fmla="*/ 1147211 w 1249680"/>
                        <a:gd name="connsiteY22" fmla="*/ 390148 h 1411233"/>
                        <a:gd name="connsiteX23" fmla="*/ 1134428 w 1249680"/>
                        <a:gd name="connsiteY23" fmla="*/ 400526 h 1411233"/>
                        <a:gd name="connsiteX24" fmla="*/ 1158716 w 1249680"/>
                        <a:gd name="connsiteY24" fmla="*/ 368142 h 1411233"/>
                        <a:gd name="connsiteX25" fmla="*/ 1173480 w 1249680"/>
                        <a:gd name="connsiteY25" fmla="*/ 441960 h 1411233"/>
                        <a:gd name="connsiteX26" fmla="*/ 1249680 w 1249680"/>
                        <a:gd name="connsiteY26" fmla="*/ 419100 h 1411233"/>
                        <a:gd name="connsiteX27" fmla="*/ 1216819 w 1249680"/>
                        <a:gd name="connsiteY27" fmla="*/ 481012 h 1411233"/>
                        <a:gd name="connsiteX28" fmla="*/ 1159193 w 1249680"/>
                        <a:gd name="connsiteY28" fmla="*/ 536734 h 1411233"/>
                        <a:gd name="connsiteX29" fmla="*/ 1094577 w 1249680"/>
                        <a:gd name="connsiteY29" fmla="*/ 621031 h 1411233"/>
                        <a:gd name="connsiteX30" fmla="*/ 1025843 w 1249680"/>
                        <a:gd name="connsiteY30" fmla="*/ 632460 h 1411233"/>
                        <a:gd name="connsiteX31" fmla="*/ 1023139 w 1249680"/>
                        <a:gd name="connsiteY31" fmla="*/ 754380 h 1411233"/>
                        <a:gd name="connsiteX32" fmla="*/ 980122 w 1249680"/>
                        <a:gd name="connsiteY32" fmla="*/ 807244 h 1411233"/>
                        <a:gd name="connsiteX33" fmla="*/ 1015995 w 1249680"/>
                        <a:gd name="connsiteY33" fmla="*/ 847249 h 1411233"/>
                        <a:gd name="connsiteX34" fmla="*/ 993933 w 1249680"/>
                        <a:gd name="connsiteY34" fmla="*/ 891063 h 1411233"/>
                        <a:gd name="connsiteX35" fmla="*/ 1018376 w 1249680"/>
                        <a:gd name="connsiteY35" fmla="*/ 947261 h 1411233"/>
                        <a:gd name="connsiteX36" fmla="*/ 1049179 w 1249680"/>
                        <a:gd name="connsiteY36" fmla="*/ 1024414 h 1411233"/>
                        <a:gd name="connsiteX37" fmla="*/ 1092041 w 1249680"/>
                        <a:gd name="connsiteY37" fmla="*/ 1055370 h 1411233"/>
                        <a:gd name="connsiteX38" fmla="*/ 1093470 w 1249680"/>
                        <a:gd name="connsiteY38" fmla="*/ 1161574 h 1411233"/>
                        <a:gd name="connsiteX39" fmla="*/ 1010127 w 1249680"/>
                        <a:gd name="connsiteY39" fmla="*/ 1155382 h 1411233"/>
                        <a:gd name="connsiteX40" fmla="*/ 1137439 w 1249680"/>
                        <a:gd name="connsiteY40" fmla="*/ 1211579 h 1411233"/>
                        <a:gd name="connsiteX41" fmla="*/ 1171098 w 1249680"/>
                        <a:gd name="connsiteY41" fmla="*/ 1251586 h 1411233"/>
                        <a:gd name="connsiteX42" fmla="*/ 1113626 w 1249680"/>
                        <a:gd name="connsiteY42" fmla="*/ 1373505 h 1411233"/>
                        <a:gd name="connsiteX43" fmla="*/ 1082516 w 1249680"/>
                        <a:gd name="connsiteY43" fmla="*/ 1361598 h 1411233"/>
                        <a:gd name="connsiteX44" fmla="*/ 1063466 w 1249680"/>
                        <a:gd name="connsiteY44" fmla="*/ 1390650 h 1411233"/>
                        <a:gd name="connsiteX45" fmla="*/ 1044570 w 1249680"/>
                        <a:gd name="connsiteY45" fmla="*/ 1359218 h 1411233"/>
                        <a:gd name="connsiteX46" fmla="*/ 918210 w 1249680"/>
                        <a:gd name="connsiteY46" fmla="*/ 1344930 h 1411233"/>
                        <a:gd name="connsiteX47" fmla="*/ 876097 w 1249680"/>
                        <a:gd name="connsiteY47" fmla="*/ 1307028 h 1411233"/>
                        <a:gd name="connsiteX48" fmla="*/ 821650 w 1249680"/>
                        <a:gd name="connsiteY48" fmla="*/ 1340540 h 1411233"/>
                        <a:gd name="connsiteX49" fmla="*/ 749071 w 1249680"/>
                        <a:gd name="connsiteY49" fmla="*/ 1357779 h 1411233"/>
                        <a:gd name="connsiteX50" fmla="*/ 623341 w 1249680"/>
                        <a:gd name="connsiteY50" fmla="*/ 1411233 h 1411233"/>
                        <a:gd name="connsiteX51" fmla="*/ 596895 w 1249680"/>
                        <a:gd name="connsiteY51" fmla="*/ 1375886 h 1411233"/>
                        <a:gd name="connsiteX52" fmla="*/ 391001 w 1249680"/>
                        <a:gd name="connsiteY52" fmla="*/ 1287303 h 1411233"/>
                        <a:gd name="connsiteX53" fmla="*/ 223038 w 1249680"/>
                        <a:gd name="connsiteY53" fmla="*/ 1230630 h 1411233"/>
                        <a:gd name="connsiteX54" fmla="*/ 127788 w 1249680"/>
                        <a:gd name="connsiteY54" fmla="*/ 1223486 h 1411233"/>
                        <a:gd name="connsiteX55" fmla="*/ 123026 w 1249680"/>
                        <a:gd name="connsiteY55" fmla="*/ 1156811 h 1411233"/>
                        <a:gd name="connsiteX56" fmla="*/ 134932 w 1249680"/>
                        <a:gd name="connsiteY56" fmla="*/ 1171098 h 1411233"/>
                        <a:gd name="connsiteX57" fmla="*/ 143351 w 1249680"/>
                        <a:gd name="connsiteY57" fmla="*/ 1202532 h 1411233"/>
                        <a:gd name="connsiteX58" fmla="*/ 180975 w 1249680"/>
                        <a:gd name="connsiteY58" fmla="*/ 1200626 h 1411233"/>
                        <a:gd name="connsiteX59" fmla="*/ 163354 w 1249680"/>
                        <a:gd name="connsiteY59" fmla="*/ 1141095 h 1411233"/>
                        <a:gd name="connsiteX60" fmla="*/ 234791 w 1249680"/>
                        <a:gd name="connsiteY60" fmla="*/ 1096804 h 1411233"/>
                        <a:gd name="connsiteX61" fmla="*/ 249232 w 1249680"/>
                        <a:gd name="connsiteY61" fmla="*/ 1180623 h 1411233"/>
                        <a:gd name="connsiteX62" fmla="*/ 277807 w 1249680"/>
                        <a:gd name="connsiteY62" fmla="*/ 1190149 h 1411233"/>
                        <a:gd name="connsiteX63" fmla="*/ 292417 w 1249680"/>
                        <a:gd name="connsiteY63" fmla="*/ 1068705 h 1411233"/>
                        <a:gd name="connsiteX64" fmla="*/ 323051 w 1249680"/>
                        <a:gd name="connsiteY64" fmla="*/ 1078230 h 1411233"/>
                        <a:gd name="connsiteX65" fmla="*/ 294476 w 1249680"/>
                        <a:gd name="connsiteY65" fmla="*/ 944880 h 1411233"/>
                        <a:gd name="connsiteX66" fmla="*/ 258758 w 1249680"/>
                        <a:gd name="connsiteY66" fmla="*/ 961549 h 1411233"/>
                        <a:gd name="connsiteX67" fmla="*/ 149220 w 1249680"/>
                        <a:gd name="connsiteY67" fmla="*/ 909162 h 1411233"/>
                        <a:gd name="connsiteX68" fmla="*/ 158745 w 1249680"/>
                        <a:gd name="connsiteY68" fmla="*/ 882967 h 1411233"/>
                        <a:gd name="connsiteX69" fmla="*/ 130765 w 1249680"/>
                        <a:gd name="connsiteY69" fmla="*/ 864017 h 1411233"/>
                        <a:gd name="connsiteX70" fmla="*/ 108738 w 1249680"/>
                        <a:gd name="connsiteY70" fmla="*/ 897255 h 1411233"/>
                        <a:gd name="connsiteX71" fmla="*/ 111120 w 1249680"/>
                        <a:gd name="connsiteY71" fmla="*/ 840105 h 1411233"/>
                        <a:gd name="connsiteX72" fmla="*/ 92070 w 1249680"/>
                        <a:gd name="connsiteY72" fmla="*/ 835343 h 1411233"/>
                        <a:gd name="connsiteX73" fmla="*/ 80163 w 1249680"/>
                        <a:gd name="connsiteY73" fmla="*/ 906780 h 1411233"/>
                        <a:gd name="connsiteX74" fmla="*/ 58732 w 1249680"/>
                        <a:gd name="connsiteY74" fmla="*/ 911543 h 1411233"/>
                        <a:gd name="connsiteX75" fmla="*/ 70639 w 1249680"/>
                        <a:gd name="connsiteY75" fmla="*/ 825817 h 1411233"/>
                        <a:gd name="connsiteX76" fmla="*/ 122872 w 1249680"/>
                        <a:gd name="connsiteY76" fmla="*/ 819626 h 1411233"/>
                        <a:gd name="connsiteX77" fmla="*/ 125407 w 1249680"/>
                        <a:gd name="connsiteY77" fmla="*/ 799623 h 1411233"/>
                        <a:gd name="connsiteX78" fmla="*/ 78581 w 1249680"/>
                        <a:gd name="connsiteY78" fmla="*/ 799624 h 1411233"/>
                        <a:gd name="connsiteX79" fmla="*/ 82867 w 1249680"/>
                        <a:gd name="connsiteY79" fmla="*/ 761047 h 1411233"/>
                        <a:gd name="connsiteX80" fmla="*/ 142076 w 1249680"/>
                        <a:gd name="connsiteY80" fmla="*/ 742474 h 1411233"/>
                        <a:gd name="connsiteX81" fmla="*/ 130169 w 1249680"/>
                        <a:gd name="connsiteY81" fmla="*/ 716280 h 1411233"/>
                        <a:gd name="connsiteX82" fmla="*/ 48568 w 1249680"/>
                        <a:gd name="connsiteY82" fmla="*/ 756737 h 1411233"/>
                        <a:gd name="connsiteX83" fmla="*/ 29527 w 1249680"/>
                        <a:gd name="connsiteY83" fmla="*/ 718344 h 1411233"/>
                        <a:gd name="connsiteX84" fmla="*/ 104473 w 1249680"/>
                        <a:gd name="connsiteY84" fmla="*/ 693138 h 1411233"/>
                        <a:gd name="connsiteX85" fmla="*/ 77629 w 1249680"/>
                        <a:gd name="connsiteY85" fmla="*/ 617855 h 1411233"/>
                        <a:gd name="connsiteX86" fmla="*/ 39683 w 1249680"/>
                        <a:gd name="connsiteY86" fmla="*/ 611505 h 1411233"/>
                        <a:gd name="connsiteX87" fmla="*/ 0 w 1249680"/>
                        <a:gd name="connsiteY87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720720 w 1249680"/>
                        <a:gd name="connsiteY8" fmla="*/ 125730 h 1411233"/>
                        <a:gd name="connsiteX9" fmla="*/ 818674 w 1249680"/>
                        <a:gd name="connsiteY9" fmla="*/ 61913 h 1411233"/>
                        <a:gd name="connsiteX10" fmla="*/ 853916 w 1249680"/>
                        <a:gd name="connsiteY10" fmla="*/ 50482 h 1411233"/>
                        <a:gd name="connsiteX11" fmla="*/ 885349 w 1249680"/>
                        <a:gd name="connsiteY11" fmla="*/ 0 h 1411233"/>
                        <a:gd name="connsiteX12" fmla="*/ 937260 w 1249680"/>
                        <a:gd name="connsiteY12" fmla="*/ 0 h 1411233"/>
                        <a:gd name="connsiteX13" fmla="*/ 932974 w 1249680"/>
                        <a:gd name="connsiteY13" fmla="*/ 59531 h 1411233"/>
                        <a:gd name="connsiteX14" fmla="*/ 1013460 w 1249680"/>
                        <a:gd name="connsiteY14" fmla="*/ 99060 h 1411233"/>
                        <a:gd name="connsiteX15" fmla="*/ 971074 w 1249680"/>
                        <a:gd name="connsiteY15" fmla="*/ 177165 h 1411233"/>
                        <a:gd name="connsiteX16" fmla="*/ 1001077 w 1249680"/>
                        <a:gd name="connsiteY16" fmla="*/ 197644 h 1411233"/>
                        <a:gd name="connsiteX17" fmla="*/ 968369 w 1249680"/>
                        <a:gd name="connsiteY17" fmla="*/ 249555 h 1411233"/>
                        <a:gd name="connsiteX18" fmla="*/ 967740 w 1249680"/>
                        <a:gd name="connsiteY18" fmla="*/ 297180 h 1411233"/>
                        <a:gd name="connsiteX19" fmla="*/ 975360 w 1249680"/>
                        <a:gd name="connsiteY19" fmla="*/ 320040 h 1411233"/>
                        <a:gd name="connsiteX20" fmla="*/ 1023138 w 1249680"/>
                        <a:gd name="connsiteY20" fmla="*/ 349568 h 1411233"/>
                        <a:gd name="connsiteX21" fmla="*/ 1080611 w 1249680"/>
                        <a:gd name="connsiteY21" fmla="*/ 461388 h 1411233"/>
                        <a:gd name="connsiteX22" fmla="*/ 1106805 w 1249680"/>
                        <a:gd name="connsiteY22" fmla="*/ 403667 h 1411233"/>
                        <a:gd name="connsiteX23" fmla="*/ 1147211 w 1249680"/>
                        <a:gd name="connsiteY23" fmla="*/ 390148 h 1411233"/>
                        <a:gd name="connsiteX24" fmla="*/ 1134428 w 1249680"/>
                        <a:gd name="connsiteY24" fmla="*/ 400526 h 1411233"/>
                        <a:gd name="connsiteX25" fmla="*/ 1158716 w 1249680"/>
                        <a:gd name="connsiteY25" fmla="*/ 368142 h 1411233"/>
                        <a:gd name="connsiteX26" fmla="*/ 1173480 w 1249680"/>
                        <a:gd name="connsiteY26" fmla="*/ 441960 h 1411233"/>
                        <a:gd name="connsiteX27" fmla="*/ 1249680 w 1249680"/>
                        <a:gd name="connsiteY27" fmla="*/ 419100 h 1411233"/>
                        <a:gd name="connsiteX28" fmla="*/ 1216819 w 1249680"/>
                        <a:gd name="connsiteY28" fmla="*/ 481012 h 1411233"/>
                        <a:gd name="connsiteX29" fmla="*/ 1159193 w 1249680"/>
                        <a:gd name="connsiteY29" fmla="*/ 536734 h 1411233"/>
                        <a:gd name="connsiteX30" fmla="*/ 1094577 w 1249680"/>
                        <a:gd name="connsiteY30" fmla="*/ 621031 h 1411233"/>
                        <a:gd name="connsiteX31" fmla="*/ 1025843 w 1249680"/>
                        <a:gd name="connsiteY31" fmla="*/ 632460 h 1411233"/>
                        <a:gd name="connsiteX32" fmla="*/ 1023139 w 1249680"/>
                        <a:gd name="connsiteY32" fmla="*/ 754380 h 1411233"/>
                        <a:gd name="connsiteX33" fmla="*/ 980122 w 1249680"/>
                        <a:gd name="connsiteY33" fmla="*/ 807244 h 1411233"/>
                        <a:gd name="connsiteX34" fmla="*/ 1015995 w 1249680"/>
                        <a:gd name="connsiteY34" fmla="*/ 847249 h 1411233"/>
                        <a:gd name="connsiteX35" fmla="*/ 993933 w 1249680"/>
                        <a:gd name="connsiteY35" fmla="*/ 891063 h 1411233"/>
                        <a:gd name="connsiteX36" fmla="*/ 1018376 w 1249680"/>
                        <a:gd name="connsiteY36" fmla="*/ 947261 h 1411233"/>
                        <a:gd name="connsiteX37" fmla="*/ 1049179 w 1249680"/>
                        <a:gd name="connsiteY37" fmla="*/ 1024414 h 1411233"/>
                        <a:gd name="connsiteX38" fmla="*/ 1092041 w 1249680"/>
                        <a:gd name="connsiteY38" fmla="*/ 1055370 h 1411233"/>
                        <a:gd name="connsiteX39" fmla="*/ 1093470 w 1249680"/>
                        <a:gd name="connsiteY39" fmla="*/ 1161574 h 1411233"/>
                        <a:gd name="connsiteX40" fmla="*/ 1010127 w 1249680"/>
                        <a:gd name="connsiteY40" fmla="*/ 1155382 h 1411233"/>
                        <a:gd name="connsiteX41" fmla="*/ 1137439 w 1249680"/>
                        <a:gd name="connsiteY41" fmla="*/ 1211579 h 1411233"/>
                        <a:gd name="connsiteX42" fmla="*/ 1171098 w 1249680"/>
                        <a:gd name="connsiteY42" fmla="*/ 1251586 h 1411233"/>
                        <a:gd name="connsiteX43" fmla="*/ 1113626 w 1249680"/>
                        <a:gd name="connsiteY43" fmla="*/ 1373505 h 1411233"/>
                        <a:gd name="connsiteX44" fmla="*/ 1082516 w 1249680"/>
                        <a:gd name="connsiteY44" fmla="*/ 1361598 h 1411233"/>
                        <a:gd name="connsiteX45" fmla="*/ 1063466 w 1249680"/>
                        <a:gd name="connsiteY45" fmla="*/ 1390650 h 1411233"/>
                        <a:gd name="connsiteX46" fmla="*/ 1044570 w 1249680"/>
                        <a:gd name="connsiteY46" fmla="*/ 1359218 h 1411233"/>
                        <a:gd name="connsiteX47" fmla="*/ 918210 w 1249680"/>
                        <a:gd name="connsiteY47" fmla="*/ 1344930 h 1411233"/>
                        <a:gd name="connsiteX48" fmla="*/ 876097 w 1249680"/>
                        <a:gd name="connsiteY48" fmla="*/ 1307028 h 1411233"/>
                        <a:gd name="connsiteX49" fmla="*/ 821650 w 1249680"/>
                        <a:gd name="connsiteY49" fmla="*/ 1340540 h 1411233"/>
                        <a:gd name="connsiteX50" fmla="*/ 749071 w 1249680"/>
                        <a:gd name="connsiteY50" fmla="*/ 1357779 h 1411233"/>
                        <a:gd name="connsiteX51" fmla="*/ 623341 w 1249680"/>
                        <a:gd name="connsiteY51" fmla="*/ 1411233 h 1411233"/>
                        <a:gd name="connsiteX52" fmla="*/ 596895 w 1249680"/>
                        <a:gd name="connsiteY52" fmla="*/ 1375886 h 1411233"/>
                        <a:gd name="connsiteX53" fmla="*/ 391001 w 1249680"/>
                        <a:gd name="connsiteY53" fmla="*/ 1287303 h 1411233"/>
                        <a:gd name="connsiteX54" fmla="*/ 223038 w 1249680"/>
                        <a:gd name="connsiteY54" fmla="*/ 1230630 h 1411233"/>
                        <a:gd name="connsiteX55" fmla="*/ 127788 w 1249680"/>
                        <a:gd name="connsiteY55" fmla="*/ 1223486 h 1411233"/>
                        <a:gd name="connsiteX56" fmla="*/ 123026 w 1249680"/>
                        <a:gd name="connsiteY56" fmla="*/ 1156811 h 1411233"/>
                        <a:gd name="connsiteX57" fmla="*/ 134932 w 1249680"/>
                        <a:gd name="connsiteY57" fmla="*/ 1171098 h 1411233"/>
                        <a:gd name="connsiteX58" fmla="*/ 143351 w 1249680"/>
                        <a:gd name="connsiteY58" fmla="*/ 1202532 h 1411233"/>
                        <a:gd name="connsiteX59" fmla="*/ 180975 w 1249680"/>
                        <a:gd name="connsiteY59" fmla="*/ 1200626 h 1411233"/>
                        <a:gd name="connsiteX60" fmla="*/ 163354 w 1249680"/>
                        <a:gd name="connsiteY60" fmla="*/ 1141095 h 1411233"/>
                        <a:gd name="connsiteX61" fmla="*/ 234791 w 1249680"/>
                        <a:gd name="connsiteY61" fmla="*/ 1096804 h 1411233"/>
                        <a:gd name="connsiteX62" fmla="*/ 249232 w 1249680"/>
                        <a:gd name="connsiteY62" fmla="*/ 1180623 h 1411233"/>
                        <a:gd name="connsiteX63" fmla="*/ 277807 w 1249680"/>
                        <a:gd name="connsiteY63" fmla="*/ 1190149 h 1411233"/>
                        <a:gd name="connsiteX64" fmla="*/ 292417 w 1249680"/>
                        <a:gd name="connsiteY64" fmla="*/ 1068705 h 1411233"/>
                        <a:gd name="connsiteX65" fmla="*/ 323051 w 1249680"/>
                        <a:gd name="connsiteY65" fmla="*/ 1078230 h 1411233"/>
                        <a:gd name="connsiteX66" fmla="*/ 294476 w 1249680"/>
                        <a:gd name="connsiteY66" fmla="*/ 944880 h 1411233"/>
                        <a:gd name="connsiteX67" fmla="*/ 258758 w 1249680"/>
                        <a:gd name="connsiteY67" fmla="*/ 961549 h 1411233"/>
                        <a:gd name="connsiteX68" fmla="*/ 149220 w 1249680"/>
                        <a:gd name="connsiteY68" fmla="*/ 909162 h 1411233"/>
                        <a:gd name="connsiteX69" fmla="*/ 158745 w 1249680"/>
                        <a:gd name="connsiteY69" fmla="*/ 882967 h 1411233"/>
                        <a:gd name="connsiteX70" fmla="*/ 130765 w 1249680"/>
                        <a:gd name="connsiteY70" fmla="*/ 864017 h 1411233"/>
                        <a:gd name="connsiteX71" fmla="*/ 108738 w 1249680"/>
                        <a:gd name="connsiteY71" fmla="*/ 897255 h 1411233"/>
                        <a:gd name="connsiteX72" fmla="*/ 111120 w 1249680"/>
                        <a:gd name="connsiteY72" fmla="*/ 840105 h 1411233"/>
                        <a:gd name="connsiteX73" fmla="*/ 92070 w 1249680"/>
                        <a:gd name="connsiteY73" fmla="*/ 835343 h 1411233"/>
                        <a:gd name="connsiteX74" fmla="*/ 80163 w 1249680"/>
                        <a:gd name="connsiteY74" fmla="*/ 906780 h 1411233"/>
                        <a:gd name="connsiteX75" fmla="*/ 58732 w 1249680"/>
                        <a:gd name="connsiteY75" fmla="*/ 911543 h 1411233"/>
                        <a:gd name="connsiteX76" fmla="*/ 70639 w 1249680"/>
                        <a:gd name="connsiteY76" fmla="*/ 825817 h 1411233"/>
                        <a:gd name="connsiteX77" fmla="*/ 122872 w 1249680"/>
                        <a:gd name="connsiteY77" fmla="*/ 819626 h 1411233"/>
                        <a:gd name="connsiteX78" fmla="*/ 125407 w 1249680"/>
                        <a:gd name="connsiteY78" fmla="*/ 799623 h 1411233"/>
                        <a:gd name="connsiteX79" fmla="*/ 78581 w 1249680"/>
                        <a:gd name="connsiteY79" fmla="*/ 799624 h 1411233"/>
                        <a:gd name="connsiteX80" fmla="*/ 82867 w 1249680"/>
                        <a:gd name="connsiteY80" fmla="*/ 761047 h 1411233"/>
                        <a:gd name="connsiteX81" fmla="*/ 142076 w 1249680"/>
                        <a:gd name="connsiteY81" fmla="*/ 742474 h 1411233"/>
                        <a:gd name="connsiteX82" fmla="*/ 130169 w 1249680"/>
                        <a:gd name="connsiteY82" fmla="*/ 716280 h 1411233"/>
                        <a:gd name="connsiteX83" fmla="*/ 48568 w 1249680"/>
                        <a:gd name="connsiteY83" fmla="*/ 756737 h 1411233"/>
                        <a:gd name="connsiteX84" fmla="*/ 29527 w 1249680"/>
                        <a:gd name="connsiteY84" fmla="*/ 718344 h 1411233"/>
                        <a:gd name="connsiteX85" fmla="*/ 104473 w 1249680"/>
                        <a:gd name="connsiteY85" fmla="*/ 693138 h 1411233"/>
                        <a:gd name="connsiteX86" fmla="*/ 77629 w 1249680"/>
                        <a:gd name="connsiteY86" fmla="*/ 617855 h 1411233"/>
                        <a:gd name="connsiteX87" fmla="*/ 39683 w 1249680"/>
                        <a:gd name="connsiteY87" fmla="*/ 611505 h 1411233"/>
                        <a:gd name="connsiteX88" fmla="*/ 0 w 1249680"/>
                        <a:gd name="connsiteY88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815970 w 1249680"/>
                        <a:gd name="connsiteY8" fmla="*/ 113824 h 1411233"/>
                        <a:gd name="connsiteX9" fmla="*/ 818674 w 1249680"/>
                        <a:gd name="connsiteY9" fmla="*/ 61913 h 1411233"/>
                        <a:gd name="connsiteX10" fmla="*/ 853916 w 1249680"/>
                        <a:gd name="connsiteY10" fmla="*/ 50482 h 1411233"/>
                        <a:gd name="connsiteX11" fmla="*/ 885349 w 1249680"/>
                        <a:gd name="connsiteY11" fmla="*/ 0 h 1411233"/>
                        <a:gd name="connsiteX12" fmla="*/ 937260 w 1249680"/>
                        <a:gd name="connsiteY12" fmla="*/ 0 h 1411233"/>
                        <a:gd name="connsiteX13" fmla="*/ 932974 w 1249680"/>
                        <a:gd name="connsiteY13" fmla="*/ 59531 h 1411233"/>
                        <a:gd name="connsiteX14" fmla="*/ 1013460 w 1249680"/>
                        <a:gd name="connsiteY14" fmla="*/ 99060 h 1411233"/>
                        <a:gd name="connsiteX15" fmla="*/ 971074 w 1249680"/>
                        <a:gd name="connsiteY15" fmla="*/ 177165 h 1411233"/>
                        <a:gd name="connsiteX16" fmla="*/ 1001077 w 1249680"/>
                        <a:gd name="connsiteY16" fmla="*/ 197644 h 1411233"/>
                        <a:gd name="connsiteX17" fmla="*/ 968369 w 1249680"/>
                        <a:gd name="connsiteY17" fmla="*/ 249555 h 1411233"/>
                        <a:gd name="connsiteX18" fmla="*/ 967740 w 1249680"/>
                        <a:gd name="connsiteY18" fmla="*/ 297180 h 1411233"/>
                        <a:gd name="connsiteX19" fmla="*/ 975360 w 1249680"/>
                        <a:gd name="connsiteY19" fmla="*/ 320040 h 1411233"/>
                        <a:gd name="connsiteX20" fmla="*/ 1023138 w 1249680"/>
                        <a:gd name="connsiteY20" fmla="*/ 349568 h 1411233"/>
                        <a:gd name="connsiteX21" fmla="*/ 1080611 w 1249680"/>
                        <a:gd name="connsiteY21" fmla="*/ 461388 h 1411233"/>
                        <a:gd name="connsiteX22" fmla="*/ 1106805 w 1249680"/>
                        <a:gd name="connsiteY22" fmla="*/ 403667 h 1411233"/>
                        <a:gd name="connsiteX23" fmla="*/ 1147211 w 1249680"/>
                        <a:gd name="connsiteY23" fmla="*/ 390148 h 1411233"/>
                        <a:gd name="connsiteX24" fmla="*/ 1134428 w 1249680"/>
                        <a:gd name="connsiteY24" fmla="*/ 400526 h 1411233"/>
                        <a:gd name="connsiteX25" fmla="*/ 1158716 w 1249680"/>
                        <a:gd name="connsiteY25" fmla="*/ 368142 h 1411233"/>
                        <a:gd name="connsiteX26" fmla="*/ 1173480 w 1249680"/>
                        <a:gd name="connsiteY26" fmla="*/ 441960 h 1411233"/>
                        <a:gd name="connsiteX27" fmla="*/ 1249680 w 1249680"/>
                        <a:gd name="connsiteY27" fmla="*/ 419100 h 1411233"/>
                        <a:gd name="connsiteX28" fmla="*/ 1216819 w 1249680"/>
                        <a:gd name="connsiteY28" fmla="*/ 481012 h 1411233"/>
                        <a:gd name="connsiteX29" fmla="*/ 1159193 w 1249680"/>
                        <a:gd name="connsiteY29" fmla="*/ 536734 h 1411233"/>
                        <a:gd name="connsiteX30" fmla="*/ 1094577 w 1249680"/>
                        <a:gd name="connsiteY30" fmla="*/ 621031 h 1411233"/>
                        <a:gd name="connsiteX31" fmla="*/ 1025843 w 1249680"/>
                        <a:gd name="connsiteY31" fmla="*/ 632460 h 1411233"/>
                        <a:gd name="connsiteX32" fmla="*/ 1023139 w 1249680"/>
                        <a:gd name="connsiteY32" fmla="*/ 754380 h 1411233"/>
                        <a:gd name="connsiteX33" fmla="*/ 980122 w 1249680"/>
                        <a:gd name="connsiteY33" fmla="*/ 807244 h 1411233"/>
                        <a:gd name="connsiteX34" fmla="*/ 1015995 w 1249680"/>
                        <a:gd name="connsiteY34" fmla="*/ 847249 h 1411233"/>
                        <a:gd name="connsiteX35" fmla="*/ 993933 w 1249680"/>
                        <a:gd name="connsiteY35" fmla="*/ 891063 h 1411233"/>
                        <a:gd name="connsiteX36" fmla="*/ 1018376 w 1249680"/>
                        <a:gd name="connsiteY36" fmla="*/ 947261 h 1411233"/>
                        <a:gd name="connsiteX37" fmla="*/ 1049179 w 1249680"/>
                        <a:gd name="connsiteY37" fmla="*/ 1024414 h 1411233"/>
                        <a:gd name="connsiteX38" fmla="*/ 1092041 w 1249680"/>
                        <a:gd name="connsiteY38" fmla="*/ 1055370 h 1411233"/>
                        <a:gd name="connsiteX39" fmla="*/ 1093470 w 1249680"/>
                        <a:gd name="connsiteY39" fmla="*/ 1161574 h 1411233"/>
                        <a:gd name="connsiteX40" fmla="*/ 1010127 w 1249680"/>
                        <a:gd name="connsiteY40" fmla="*/ 1155382 h 1411233"/>
                        <a:gd name="connsiteX41" fmla="*/ 1137439 w 1249680"/>
                        <a:gd name="connsiteY41" fmla="*/ 1211579 h 1411233"/>
                        <a:gd name="connsiteX42" fmla="*/ 1171098 w 1249680"/>
                        <a:gd name="connsiteY42" fmla="*/ 1251586 h 1411233"/>
                        <a:gd name="connsiteX43" fmla="*/ 1113626 w 1249680"/>
                        <a:gd name="connsiteY43" fmla="*/ 1373505 h 1411233"/>
                        <a:gd name="connsiteX44" fmla="*/ 1082516 w 1249680"/>
                        <a:gd name="connsiteY44" fmla="*/ 1361598 h 1411233"/>
                        <a:gd name="connsiteX45" fmla="*/ 1063466 w 1249680"/>
                        <a:gd name="connsiteY45" fmla="*/ 1390650 h 1411233"/>
                        <a:gd name="connsiteX46" fmla="*/ 1044570 w 1249680"/>
                        <a:gd name="connsiteY46" fmla="*/ 1359218 h 1411233"/>
                        <a:gd name="connsiteX47" fmla="*/ 918210 w 1249680"/>
                        <a:gd name="connsiteY47" fmla="*/ 1344930 h 1411233"/>
                        <a:gd name="connsiteX48" fmla="*/ 876097 w 1249680"/>
                        <a:gd name="connsiteY48" fmla="*/ 1307028 h 1411233"/>
                        <a:gd name="connsiteX49" fmla="*/ 821650 w 1249680"/>
                        <a:gd name="connsiteY49" fmla="*/ 1340540 h 1411233"/>
                        <a:gd name="connsiteX50" fmla="*/ 749071 w 1249680"/>
                        <a:gd name="connsiteY50" fmla="*/ 1357779 h 1411233"/>
                        <a:gd name="connsiteX51" fmla="*/ 623341 w 1249680"/>
                        <a:gd name="connsiteY51" fmla="*/ 1411233 h 1411233"/>
                        <a:gd name="connsiteX52" fmla="*/ 596895 w 1249680"/>
                        <a:gd name="connsiteY52" fmla="*/ 1375886 h 1411233"/>
                        <a:gd name="connsiteX53" fmla="*/ 391001 w 1249680"/>
                        <a:gd name="connsiteY53" fmla="*/ 1287303 h 1411233"/>
                        <a:gd name="connsiteX54" fmla="*/ 223038 w 1249680"/>
                        <a:gd name="connsiteY54" fmla="*/ 1230630 h 1411233"/>
                        <a:gd name="connsiteX55" fmla="*/ 127788 w 1249680"/>
                        <a:gd name="connsiteY55" fmla="*/ 1223486 h 1411233"/>
                        <a:gd name="connsiteX56" fmla="*/ 123026 w 1249680"/>
                        <a:gd name="connsiteY56" fmla="*/ 1156811 h 1411233"/>
                        <a:gd name="connsiteX57" fmla="*/ 134932 w 1249680"/>
                        <a:gd name="connsiteY57" fmla="*/ 1171098 h 1411233"/>
                        <a:gd name="connsiteX58" fmla="*/ 143351 w 1249680"/>
                        <a:gd name="connsiteY58" fmla="*/ 1202532 h 1411233"/>
                        <a:gd name="connsiteX59" fmla="*/ 180975 w 1249680"/>
                        <a:gd name="connsiteY59" fmla="*/ 1200626 h 1411233"/>
                        <a:gd name="connsiteX60" fmla="*/ 163354 w 1249680"/>
                        <a:gd name="connsiteY60" fmla="*/ 1141095 h 1411233"/>
                        <a:gd name="connsiteX61" fmla="*/ 234791 w 1249680"/>
                        <a:gd name="connsiteY61" fmla="*/ 1096804 h 1411233"/>
                        <a:gd name="connsiteX62" fmla="*/ 249232 w 1249680"/>
                        <a:gd name="connsiteY62" fmla="*/ 1180623 h 1411233"/>
                        <a:gd name="connsiteX63" fmla="*/ 277807 w 1249680"/>
                        <a:gd name="connsiteY63" fmla="*/ 1190149 h 1411233"/>
                        <a:gd name="connsiteX64" fmla="*/ 292417 w 1249680"/>
                        <a:gd name="connsiteY64" fmla="*/ 1068705 h 1411233"/>
                        <a:gd name="connsiteX65" fmla="*/ 323051 w 1249680"/>
                        <a:gd name="connsiteY65" fmla="*/ 1078230 h 1411233"/>
                        <a:gd name="connsiteX66" fmla="*/ 294476 w 1249680"/>
                        <a:gd name="connsiteY66" fmla="*/ 944880 h 1411233"/>
                        <a:gd name="connsiteX67" fmla="*/ 258758 w 1249680"/>
                        <a:gd name="connsiteY67" fmla="*/ 961549 h 1411233"/>
                        <a:gd name="connsiteX68" fmla="*/ 149220 w 1249680"/>
                        <a:gd name="connsiteY68" fmla="*/ 909162 h 1411233"/>
                        <a:gd name="connsiteX69" fmla="*/ 158745 w 1249680"/>
                        <a:gd name="connsiteY69" fmla="*/ 882967 h 1411233"/>
                        <a:gd name="connsiteX70" fmla="*/ 130765 w 1249680"/>
                        <a:gd name="connsiteY70" fmla="*/ 864017 h 1411233"/>
                        <a:gd name="connsiteX71" fmla="*/ 108738 w 1249680"/>
                        <a:gd name="connsiteY71" fmla="*/ 897255 h 1411233"/>
                        <a:gd name="connsiteX72" fmla="*/ 111120 w 1249680"/>
                        <a:gd name="connsiteY72" fmla="*/ 840105 h 1411233"/>
                        <a:gd name="connsiteX73" fmla="*/ 92070 w 1249680"/>
                        <a:gd name="connsiteY73" fmla="*/ 835343 h 1411233"/>
                        <a:gd name="connsiteX74" fmla="*/ 80163 w 1249680"/>
                        <a:gd name="connsiteY74" fmla="*/ 906780 h 1411233"/>
                        <a:gd name="connsiteX75" fmla="*/ 58732 w 1249680"/>
                        <a:gd name="connsiteY75" fmla="*/ 911543 h 1411233"/>
                        <a:gd name="connsiteX76" fmla="*/ 70639 w 1249680"/>
                        <a:gd name="connsiteY76" fmla="*/ 825817 h 1411233"/>
                        <a:gd name="connsiteX77" fmla="*/ 122872 w 1249680"/>
                        <a:gd name="connsiteY77" fmla="*/ 819626 h 1411233"/>
                        <a:gd name="connsiteX78" fmla="*/ 125407 w 1249680"/>
                        <a:gd name="connsiteY78" fmla="*/ 799623 h 1411233"/>
                        <a:gd name="connsiteX79" fmla="*/ 78581 w 1249680"/>
                        <a:gd name="connsiteY79" fmla="*/ 799624 h 1411233"/>
                        <a:gd name="connsiteX80" fmla="*/ 82867 w 1249680"/>
                        <a:gd name="connsiteY80" fmla="*/ 761047 h 1411233"/>
                        <a:gd name="connsiteX81" fmla="*/ 142076 w 1249680"/>
                        <a:gd name="connsiteY81" fmla="*/ 742474 h 1411233"/>
                        <a:gd name="connsiteX82" fmla="*/ 130169 w 1249680"/>
                        <a:gd name="connsiteY82" fmla="*/ 716280 h 1411233"/>
                        <a:gd name="connsiteX83" fmla="*/ 48568 w 1249680"/>
                        <a:gd name="connsiteY83" fmla="*/ 756737 h 1411233"/>
                        <a:gd name="connsiteX84" fmla="*/ 29527 w 1249680"/>
                        <a:gd name="connsiteY84" fmla="*/ 718344 h 1411233"/>
                        <a:gd name="connsiteX85" fmla="*/ 104473 w 1249680"/>
                        <a:gd name="connsiteY85" fmla="*/ 693138 h 1411233"/>
                        <a:gd name="connsiteX86" fmla="*/ 77629 w 1249680"/>
                        <a:gd name="connsiteY86" fmla="*/ 617855 h 1411233"/>
                        <a:gd name="connsiteX87" fmla="*/ 39683 w 1249680"/>
                        <a:gd name="connsiteY87" fmla="*/ 611505 h 1411233"/>
                        <a:gd name="connsiteX88" fmla="*/ 0 w 1249680"/>
                        <a:gd name="connsiteY88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704051 w 1249680"/>
                        <a:gd name="connsiteY8" fmla="*/ 151924 h 1411233"/>
                        <a:gd name="connsiteX9" fmla="*/ 815970 w 1249680"/>
                        <a:gd name="connsiteY9" fmla="*/ 113824 h 1411233"/>
                        <a:gd name="connsiteX10" fmla="*/ 818674 w 1249680"/>
                        <a:gd name="connsiteY10" fmla="*/ 61913 h 1411233"/>
                        <a:gd name="connsiteX11" fmla="*/ 853916 w 1249680"/>
                        <a:gd name="connsiteY11" fmla="*/ 50482 h 1411233"/>
                        <a:gd name="connsiteX12" fmla="*/ 885349 w 1249680"/>
                        <a:gd name="connsiteY12" fmla="*/ 0 h 1411233"/>
                        <a:gd name="connsiteX13" fmla="*/ 937260 w 1249680"/>
                        <a:gd name="connsiteY13" fmla="*/ 0 h 1411233"/>
                        <a:gd name="connsiteX14" fmla="*/ 932974 w 1249680"/>
                        <a:gd name="connsiteY14" fmla="*/ 59531 h 1411233"/>
                        <a:gd name="connsiteX15" fmla="*/ 1013460 w 1249680"/>
                        <a:gd name="connsiteY15" fmla="*/ 99060 h 1411233"/>
                        <a:gd name="connsiteX16" fmla="*/ 971074 w 1249680"/>
                        <a:gd name="connsiteY16" fmla="*/ 177165 h 1411233"/>
                        <a:gd name="connsiteX17" fmla="*/ 1001077 w 1249680"/>
                        <a:gd name="connsiteY17" fmla="*/ 197644 h 1411233"/>
                        <a:gd name="connsiteX18" fmla="*/ 968369 w 1249680"/>
                        <a:gd name="connsiteY18" fmla="*/ 249555 h 1411233"/>
                        <a:gd name="connsiteX19" fmla="*/ 967740 w 1249680"/>
                        <a:gd name="connsiteY19" fmla="*/ 297180 h 1411233"/>
                        <a:gd name="connsiteX20" fmla="*/ 975360 w 1249680"/>
                        <a:gd name="connsiteY20" fmla="*/ 320040 h 1411233"/>
                        <a:gd name="connsiteX21" fmla="*/ 1023138 w 1249680"/>
                        <a:gd name="connsiteY21" fmla="*/ 349568 h 1411233"/>
                        <a:gd name="connsiteX22" fmla="*/ 1080611 w 1249680"/>
                        <a:gd name="connsiteY22" fmla="*/ 461388 h 1411233"/>
                        <a:gd name="connsiteX23" fmla="*/ 1106805 w 1249680"/>
                        <a:gd name="connsiteY23" fmla="*/ 403667 h 1411233"/>
                        <a:gd name="connsiteX24" fmla="*/ 1147211 w 1249680"/>
                        <a:gd name="connsiteY24" fmla="*/ 390148 h 1411233"/>
                        <a:gd name="connsiteX25" fmla="*/ 1134428 w 1249680"/>
                        <a:gd name="connsiteY25" fmla="*/ 400526 h 1411233"/>
                        <a:gd name="connsiteX26" fmla="*/ 1158716 w 1249680"/>
                        <a:gd name="connsiteY26" fmla="*/ 368142 h 1411233"/>
                        <a:gd name="connsiteX27" fmla="*/ 1173480 w 1249680"/>
                        <a:gd name="connsiteY27" fmla="*/ 441960 h 1411233"/>
                        <a:gd name="connsiteX28" fmla="*/ 1249680 w 1249680"/>
                        <a:gd name="connsiteY28" fmla="*/ 419100 h 1411233"/>
                        <a:gd name="connsiteX29" fmla="*/ 1216819 w 1249680"/>
                        <a:gd name="connsiteY29" fmla="*/ 481012 h 1411233"/>
                        <a:gd name="connsiteX30" fmla="*/ 1159193 w 1249680"/>
                        <a:gd name="connsiteY30" fmla="*/ 536734 h 1411233"/>
                        <a:gd name="connsiteX31" fmla="*/ 1094577 w 1249680"/>
                        <a:gd name="connsiteY31" fmla="*/ 621031 h 1411233"/>
                        <a:gd name="connsiteX32" fmla="*/ 1025843 w 1249680"/>
                        <a:gd name="connsiteY32" fmla="*/ 632460 h 1411233"/>
                        <a:gd name="connsiteX33" fmla="*/ 1023139 w 1249680"/>
                        <a:gd name="connsiteY33" fmla="*/ 754380 h 1411233"/>
                        <a:gd name="connsiteX34" fmla="*/ 980122 w 1249680"/>
                        <a:gd name="connsiteY34" fmla="*/ 807244 h 1411233"/>
                        <a:gd name="connsiteX35" fmla="*/ 1015995 w 1249680"/>
                        <a:gd name="connsiteY35" fmla="*/ 847249 h 1411233"/>
                        <a:gd name="connsiteX36" fmla="*/ 993933 w 1249680"/>
                        <a:gd name="connsiteY36" fmla="*/ 891063 h 1411233"/>
                        <a:gd name="connsiteX37" fmla="*/ 1018376 w 1249680"/>
                        <a:gd name="connsiteY37" fmla="*/ 947261 h 1411233"/>
                        <a:gd name="connsiteX38" fmla="*/ 1049179 w 1249680"/>
                        <a:gd name="connsiteY38" fmla="*/ 1024414 h 1411233"/>
                        <a:gd name="connsiteX39" fmla="*/ 1092041 w 1249680"/>
                        <a:gd name="connsiteY39" fmla="*/ 1055370 h 1411233"/>
                        <a:gd name="connsiteX40" fmla="*/ 1093470 w 1249680"/>
                        <a:gd name="connsiteY40" fmla="*/ 1161574 h 1411233"/>
                        <a:gd name="connsiteX41" fmla="*/ 1010127 w 1249680"/>
                        <a:gd name="connsiteY41" fmla="*/ 1155382 h 1411233"/>
                        <a:gd name="connsiteX42" fmla="*/ 1137439 w 1249680"/>
                        <a:gd name="connsiteY42" fmla="*/ 1211579 h 1411233"/>
                        <a:gd name="connsiteX43" fmla="*/ 1171098 w 1249680"/>
                        <a:gd name="connsiteY43" fmla="*/ 1251586 h 1411233"/>
                        <a:gd name="connsiteX44" fmla="*/ 1113626 w 1249680"/>
                        <a:gd name="connsiteY44" fmla="*/ 1373505 h 1411233"/>
                        <a:gd name="connsiteX45" fmla="*/ 1082516 w 1249680"/>
                        <a:gd name="connsiteY45" fmla="*/ 1361598 h 1411233"/>
                        <a:gd name="connsiteX46" fmla="*/ 1063466 w 1249680"/>
                        <a:gd name="connsiteY46" fmla="*/ 1390650 h 1411233"/>
                        <a:gd name="connsiteX47" fmla="*/ 1044570 w 1249680"/>
                        <a:gd name="connsiteY47" fmla="*/ 1359218 h 1411233"/>
                        <a:gd name="connsiteX48" fmla="*/ 918210 w 1249680"/>
                        <a:gd name="connsiteY48" fmla="*/ 1344930 h 1411233"/>
                        <a:gd name="connsiteX49" fmla="*/ 876097 w 1249680"/>
                        <a:gd name="connsiteY49" fmla="*/ 1307028 h 1411233"/>
                        <a:gd name="connsiteX50" fmla="*/ 821650 w 1249680"/>
                        <a:gd name="connsiteY50" fmla="*/ 1340540 h 1411233"/>
                        <a:gd name="connsiteX51" fmla="*/ 749071 w 1249680"/>
                        <a:gd name="connsiteY51" fmla="*/ 1357779 h 1411233"/>
                        <a:gd name="connsiteX52" fmla="*/ 623341 w 1249680"/>
                        <a:gd name="connsiteY52" fmla="*/ 1411233 h 1411233"/>
                        <a:gd name="connsiteX53" fmla="*/ 596895 w 1249680"/>
                        <a:gd name="connsiteY53" fmla="*/ 1375886 h 1411233"/>
                        <a:gd name="connsiteX54" fmla="*/ 391001 w 1249680"/>
                        <a:gd name="connsiteY54" fmla="*/ 1287303 h 1411233"/>
                        <a:gd name="connsiteX55" fmla="*/ 223038 w 1249680"/>
                        <a:gd name="connsiteY55" fmla="*/ 1230630 h 1411233"/>
                        <a:gd name="connsiteX56" fmla="*/ 127788 w 1249680"/>
                        <a:gd name="connsiteY56" fmla="*/ 1223486 h 1411233"/>
                        <a:gd name="connsiteX57" fmla="*/ 123026 w 1249680"/>
                        <a:gd name="connsiteY57" fmla="*/ 1156811 h 1411233"/>
                        <a:gd name="connsiteX58" fmla="*/ 134932 w 1249680"/>
                        <a:gd name="connsiteY58" fmla="*/ 1171098 h 1411233"/>
                        <a:gd name="connsiteX59" fmla="*/ 143351 w 1249680"/>
                        <a:gd name="connsiteY59" fmla="*/ 1202532 h 1411233"/>
                        <a:gd name="connsiteX60" fmla="*/ 180975 w 1249680"/>
                        <a:gd name="connsiteY60" fmla="*/ 1200626 h 1411233"/>
                        <a:gd name="connsiteX61" fmla="*/ 163354 w 1249680"/>
                        <a:gd name="connsiteY61" fmla="*/ 1141095 h 1411233"/>
                        <a:gd name="connsiteX62" fmla="*/ 234791 w 1249680"/>
                        <a:gd name="connsiteY62" fmla="*/ 1096804 h 1411233"/>
                        <a:gd name="connsiteX63" fmla="*/ 249232 w 1249680"/>
                        <a:gd name="connsiteY63" fmla="*/ 1180623 h 1411233"/>
                        <a:gd name="connsiteX64" fmla="*/ 277807 w 1249680"/>
                        <a:gd name="connsiteY64" fmla="*/ 1190149 h 1411233"/>
                        <a:gd name="connsiteX65" fmla="*/ 292417 w 1249680"/>
                        <a:gd name="connsiteY65" fmla="*/ 1068705 h 1411233"/>
                        <a:gd name="connsiteX66" fmla="*/ 323051 w 1249680"/>
                        <a:gd name="connsiteY66" fmla="*/ 1078230 h 1411233"/>
                        <a:gd name="connsiteX67" fmla="*/ 294476 w 1249680"/>
                        <a:gd name="connsiteY67" fmla="*/ 944880 h 1411233"/>
                        <a:gd name="connsiteX68" fmla="*/ 258758 w 1249680"/>
                        <a:gd name="connsiteY68" fmla="*/ 961549 h 1411233"/>
                        <a:gd name="connsiteX69" fmla="*/ 149220 w 1249680"/>
                        <a:gd name="connsiteY69" fmla="*/ 909162 h 1411233"/>
                        <a:gd name="connsiteX70" fmla="*/ 158745 w 1249680"/>
                        <a:gd name="connsiteY70" fmla="*/ 882967 h 1411233"/>
                        <a:gd name="connsiteX71" fmla="*/ 130765 w 1249680"/>
                        <a:gd name="connsiteY71" fmla="*/ 864017 h 1411233"/>
                        <a:gd name="connsiteX72" fmla="*/ 108738 w 1249680"/>
                        <a:gd name="connsiteY72" fmla="*/ 897255 h 1411233"/>
                        <a:gd name="connsiteX73" fmla="*/ 111120 w 1249680"/>
                        <a:gd name="connsiteY73" fmla="*/ 840105 h 1411233"/>
                        <a:gd name="connsiteX74" fmla="*/ 92070 w 1249680"/>
                        <a:gd name="connsiteY74" fmla="*/ 835343 h 1411233"/>
                        <a:gd name="connsiteX75" fmla="*/ 80163 w 1249680"/>
                        <a:gd name="connsiteY75" fmla="*/ 906780 h 1411233"/>
                        <a:gd name="connsiteX76" fmla="*/ 58732 w 1249680"/>
                        <a:gd name="connsiteY76" fmla="*/ 911543 h 1411233"/>
                        <a:gd name="connsiteX77" fmla="*/ 70639 w 1249680"/>
                        <a:gd name="connsiteY77" fmla="*/ 825817 h 1411233"/>
                        <a:gd name="connsiteX78" fmla="*/ 122872 w 1249680"/>
                        <a:gd name="connsiteY78" fmla="*/ 819626 h 1411233"/>
                        <a:gd name="connsiteX79" fmla="*/ 125407 w 1249680"/>
                        <a:gd name="connsiteY79" fmla="*/ 799623 h 1411233"/>
                        <a:gd name="connsiteX80" fmla="*/ 78581 w 1249680"/>
                        <a:gd name="connsiteY80" fmla="*/ 799624 h 1411233"/>
                        <a:gd name="connsiteX81" fmla="*/ 82867 w 1249680"/>
                        <a:gd name="connsiteY81" fmla="*/ 761047 h 1411233"/>
                        <a:gd name="connsiteX82" fmla="*/ 142076 w 1249680"/>
                        <a:gd name="connsiteY82" fmla="*/ 742474 h 1411233"/>
                        <a:gd name="connsiteX83" fmla="*/ 130169 w 1249680"/>
                        <a:gd name="connsiteY83" fmla="*/ 716280 h 1411233"/>
                        <a:gd name="connsiteX84" fmla="*/ 48568 w 1249680"/>
                        <a:gd name="connsiteY84" fmla="*/ 756737 h 1411233"/>
                        <a:gd name="connsiteX85" fmla="*/ 29527 w 1249680"/>
                        <a:gd name="connsiteY85" fmla="*/ 718344 h 1411233"/>
                        <a:gd name="connsiteX86" fmla="*/ 104473 w 1249680"/>
                        <a:gd name="connsiteY86" fmla="*/ 693138 h 1411233"/>
                        <a:gd name="connsiteX87" fmla="*/ 77629 w 1249680"/>
                        <a:gd name="connsiteY87" fmla="*/ 617855 h 1411233"/>
                        <a:gd name="connsiteX88" fmla="*/ 39683 w 1249680"/>
                        <a:gd name="connsiteY88" fmla="*/ 611505 h 1411233"/>
                        <a:gd name="connsiteX89" fmla="*/ 0 w 1249680"/>
                        <a:gd name="connsiteY89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655320 w 1249680"/>
                        <a:gd name="connsiteY7" fmla="*/ 167640 h 1411233"/>
                        <a:gd name="connsiteX8" fmla="*/ 769139 w 1249680"/>
                        <a:gd name="connsiteY8" fmla="*/ 151155 h 1411233"/>
                        <a:gd name="connsiteX9" fmla="*/ 815970 w 1249680"/>
                        <a:gd name="connsiteY9" fmla="*/ 113824 h 1411233"/>
                        <a:gd name="connsiteX10" fmla="*/ 818674 w 1249680"/>
                        <a:gd name="connsiteY10" fmla="*/ 61913 h 1411233"/>
                        <a:gd name="connsiteX11" fmla="*/ 853916 w 1249680"/>
                        <a:gd name="connsiteY11" fmla="*/ 50482 h 1411233"/>
                        <a:gd name="connsiteX12" fmla="*/ 885349 w 1249680"/>
                        <a:gd name="connsiteY12" fmla="*/ 0 h 1411233"/>
                        <a:gd name="connsiteX13" fmla="*/ 937260 w 1249680"/>
                        <a:gd name="connsiteY13" fmla="*/ 0 h 1411233"/>
                        <a:gd name="connsiteX14" fmla="*/ 932974 w 1249680"/>
                        <a:gd name="connsiteY14" fmla="*/ 59531 h 1411233"/>
                        <a:gd name="connsiteX15" fmla="*/ 1013460 w 1249680"/>
                        <a:gd name="connsiteY15" fmla="*/ 99060 h 1411233"/>
                        <a:gd name="connsiteX16" fmla="*/ 971074 w 1249680"/>
                        <a:gd name="connsiteY16" fmla="*/ 177165 h 1411233"/>
                        <a:gd name="connsiteX17" fmla="*/ 1001077 w 1249680"/>
                        <a:gd name="connsiteY17" fmla="*/ 197644 h 1411233"/>
                        <a:gd name="connsiteX18" fmla="*/ 968369 w 1249680"/>
                        <a:gd name="connsiteY18" fmla="*/ 249555 h 1411233"/>
                        <a:gd name="connsiteX19" fmla="*/ 967740 w 1249680"/>
                        <a:gd name="connsiteY19" fmla="*/ 297180 h 1411233"/>
                        <a:gd name="connsiteX20" fmla="*/ 975360 w 1249680"/>
                        <a:gd name="connsiteY20" fmla="*/ 320040 h 1411233"/>
                        <a:gd name="connsiteX21" fmla="*/ 1023138 w 1249680"/>
                        <a:gd name="connsiteY21" fmla="*/ 349568 h 1411233"/>
                        <a:gd name="connsiteX22" fmla="*/ 1080611 w 1249680"/>
                        <a:gd name="connsiteY22" fmla="*/ 461388 h 1411233"/>
                        <a:gd name="connsiteX23" fmla="*/ 1106805 w 1249680"/>
                        <a:gd name="connsiteY23" fmla="*/ 403667 h 1411233"/>
                        <a:gd name="connsiteX24" fmla="*/ 1147211 w 1249680"/>
                        <a:gd name="connsiteY24" fmla="*/ 390148 h 1411233"/>
                        <a:gd name="connsiteX25" fmla="*/ 1134428 w 1249680"/>
                        <a:gd name="connsiteY25" fmla="*/ 400526 h 1411233"/>
                        <a:gd name="connsiteX26" fmla="*/ 1158716 w 1249680"/>
                        <a:gd name="connsiteY26" fmla="*/ 368142 h 1411233"/>
                        <a:gd name="connsiteX27" fmla="*/ 1173480 w 1249680"/>
                        <a:gd name="connsiteY27" fmla="*/ 441960 h 1411233"/>
                        <a:gd name="connsiteX28" fmla="*/ 1249680 w 1249680"/>
                        <a:gd name="connsiteY28" fmla="*/ 419100 h 1411233"/>
                        <a:gd name="connsiteX29" fmla="*/ 1216819 w 1249680"/>
                        <a:gd name="connsiteY29" fmla="*/ 481012 h 1411233"/>
                        <a:gd name="connsiteX30" fmla="*/ 1159193 w 1249680"/>
                        <a:gd name="connsiteY30" fmla="*/ 536734 h 1411233"/>
                        <a:gd name="connsiteX31" fmla="*/ 1094577 w 1249680"/>
                        <a:gd name="connsiteY31" fmla="*/ 621031 h 1411233"/>
                        <a:gd name="connsiteX32" fmla="*/ 1025843 w 1249680"/>
                        <a:gd name="connsiteY32" fmla="*/ 632460 h 1411233"/>
                        <a:gd name="connsiteX33" fmla="*/ 1023139 w 1249680"/>
                        <a:gd name="connsiteY33" fmla="*/ 754380 h 1411233"/>
                        <a:gd name="connsiteX34" fmla="*/ 980122 w 1249680"/>
                        <a:gd name="connsiteY34" fmla="*/ 807244 h 1411233"/>
                        <a:gd name="connsiteX35" fmla="*/ 1015995 w 1249680"/>
                        <a:gd name="connsiteY35" fmla="*/ 847249 h 1411233"/>
                        <a:gd name="connsiteX36" fmla="*/ 993933 w 1249680"/>
                        <a:gd name="connsiteY36" fmla="*/ 891063 h 1411233"/>
                        <a:gd name="connsiteX37" fmla="*/ 1018376 w 1249680"/>
                        <a:gd name="connsiteY37" fmla="*/ 947261 h 1411233"/>
                        <a:gd name="connsiteX38" fmla="*/ 1049179 w 1249680"/>
                        <a:gd name="connsiteY38" fmla="*/ 1024414 h 1411233"/>
                        <a:gd name="connsiteX39" fmla="*/ 1092041 w 1249680"/>
                        <a:gd name="connsiteY39" fmla="*/ 1055370 h 1411233"/>
                        <a:gd name="connsiteX40" fmla="*/ 1093470 w 1249680"/>
                        <a:gd name="connsiteY40" fmla="*/ 1161574 h 1411233"/>
                        <a:gd name="connsiteX41" fmla="*/ 1010127 w 1249680"/>
                        <a:gd name="connsiteY41" fmla="*/ 1155382 h 1411233"/>
                        <a:gd name="connsiteX42" fmla="*/ 1137439 w 1249680"/>
                        <a:gd name="connsiteY42" fmla="*/ 1211579 h 1411233"/>
                        <a:gd name="connsiteX43" fmla="*/ 1171098 w 1249680"/>
                        <a:gd name="connsiteY43" fmla="*/ 1251586 h 1411233"/>
                        <a:gd name="connsiteX44" fmla="*/ 1113626 w 1249680"/>
                        <a:gd name="connsiteY44" fmla="*/ 1373505 h 1411233"/>
                        <a:gd name="connsiteX45" fmla="*/ 1082516 w 1249680"/>
                        <a:gd name="connsiteY45" fmla="*/ 1361598 h 1411233"/>
                        <a:gd name="connsiteX46" fmla="*/ 1063466 w 1249680"/>
                        <a:gd name="connsiteY46" fmla="*/ 1390650 h 1411233"/>
                        <a:gd name="connsiteX47" fmla="*/ 1044570 w 1249680"/>
                        <a:gd name="connsiteY47" fmla="*/ 1359218 h 1411233"/>
                        <a:gd name="connsiteX48" fmla="*/ 918210 w 1249680"/>
                        <a:gd name="connsiteY48" fmla="*/ 1344930 h 1411233"/>
                        <a:gd name="connsiteX49" fmla="*/ 876097 w 1249680"/>
                        <a:gd name="connsiteY49" fmla="*/ 1307028 h 1411233"/>
                        <a:gd name="connsiteX50" fmla="*/ 821650 w 1249680"/>
                        <a:gd name="connsiteY50" fmla="*/ 1340540 h 1411233"/>
                        <a:gd name="connsiteX51" fmla="*/ 749071 w 1249680"/>
                        <a:gd name="connsiteY51" fmla="*/ 1357779 h 1411233"/>
                        <a:gd name="connsiteX52" fmla="*/ 623341 w 1249680"/>
                        <a:gd name="connsiteY52" fmla="*/ 1411233 h 1411233"/>
                        <a:gd name="connsiteX53" fmla="*/ 596895 w 1249680"/>
                        <a:gd name="connsiteY53" fmla="*/ 1375886 h 1411233"/>
                        <a:gd name="connsiteX54" fmla="*/ 391001 w 1249680"/>
                        <a:gd name="connsiteY54" fmla="*/ 1287303 h 1411233"/>
                        <a:gd name="connsiteX55" fmla="*/ 223038 w 1249680"/>
                        <a:gd name="connsiteY55" fmla="*/ 1230630 h 1411233"/>
                        <a:gd name="connsiteX56" fmla="*/ 127788 w 1249680"/>
                        <a:gd name="connsiteY56" fmla="*/ 1223486 h 1411233"/>
                        <a:gd name="connsiteX57" fmla="*/ 123026 w 1249680"/>
                        <a:gd name="connsiteY57" fmla="*/ 1156811 h 1411233"/>
                        <a:gd name="connsiteX58" fmla="*/ 134932 w 1249680"/>
                        <a:gd name="connsiteY58" fmla="*/ 1171098 h 1411233"/>
                        <a:gd name="connsiteX59" fmla="*/ 143351 w 1249680"/>
                        <a:gd name="connsiteY59" fmla="*/ 1202532 h 1411233"/>
                        <a:gd name="connsiteX60" fmla="*/ 180975 w 1249680"/>
                        <a:gd name="connsiteY60" fmla="*/ 1200626 h 1411233"/>
                        <a:gd name="connsiteX61" fmla="*/ 163354 w 1249680"/>
                        <a:gd name="connsiteY61" fmla="*/ 1141095 h 1411233"/>
                        <a:gd name="connsiteX62" fmla="*/ 234791 w 1249680"/>
                        <a:gd name="connsiteY62" fmla="*/ 1096804 h 1411233"/>
                        <a:gd name="connsiteX63" fmla="*/ 249232 w 1249680"/>
                        <a:gd name="connsiteY63" fmla="*/ 1180623 h 1411233"/>
                        <a:gd name="connsiteX64" fmla="*/ 277807 w 1249680"/>
                        <a:gd name="connsiteY64" fmla="*/ 1190149 h 1411233"/>
                        <a:gd name="connsiteX65" fmla="*/ 292417 w 1249680"/>
                        <a:gd name="connsiteY65" fmla="*/ 1068705 h 1411233"/>
                        <a:gd name="connsiteX66" fmla="*/ 323051 w 1249680"/>
                        <a:gd name="connsiteY66" fmla="*/ 1078230 h 1411233"/>
                        <a:gd name="connsiteX67" fmla="*/ 294476 w 1249680"/>
                        <a:gd name="connsiteY67" fmla="*/ 944880 h 1411233"/>
                        <a:gd name="connsiteX68" fmla="*/ 258758 w 1249680"/>
                        <a:gd name="connsiteY68" fmla="*/ 961549 h 1411233"/>
                        <a:gd name="connsiteX69" fmla="*/ 149220 w 1249680"/>
                        <a:gd name="connsiteY69" fmla="*/ 909162 h 1411233"/>
                        <a:gd name="connsiteX70" fmla="*/ 158745 w 1249680"/>
                        <a:gd name="connsiteY70" fmla="*/ 882967 h 1411233"/>
                        <a:gd name="connsiteX71" fmla="*/ 130765 w 1249680"/>
                        <a:gd name="connsiteY71" fmla="*/ 864017 h 1411233"/>
                        <a:gd name="connsiteX72" fmla="*/ 108738 w 1249680"/>
                        <a:gd name="connsiteY72" fmla="*/ 897255 h 1411233"/>
                        <a:gd name="connsiteX73" fmla="*/ 111120 w 1249680"/>
                        <a:gd name="connsiteY73" fmla="*/ 840105 h 1411233"/>
                        <a:gd name="connsiteX74" fmla="*/ 92070 w 1249680"/>
                        <a:gd name="connsiteY74" fmla="*/ 835343 h 1411233"/>
                        <a:gd name="connsiteX75" fmla="*/ 80163 w 1249680"/>
                        <a:gd name="connsiteY75" fmla="*/ 906780 h 1411233"/>
                        <a:gd name="connsiteX76" fmla="*/ 58732 w 1249680"/>
                        <a:gd name="connsiteY76" fmla="*/ 911543 h 1411233"/>
                        <a:gd name="connsiteX77" fmla="*/ 70639 w 1249680"/>
                        <a:gd name="connsiteY77" fmla="*/ 825817 h 1411233"/>
                        <a:gd name="connsiteX78" fmla="*/ 122872 w 1249680"/>
                        <a:gd name="connsiteY78" fmla="*/ 819626 h 1411233"/>
                        <a:gd name="connsiteX79" fmla="*/ 125407 w 1249680"/>
                        <a:gd name="connsiteY79" fmla="*/ 799623 h 1411233"/>
                        <a:gd name="connsiteX80" fmla="*/ 78581 w 1249680"/>
                        <a:gd name="connsiteY80" fmla="*/ 799624 h 1411233"/>
                        <a:gd name="connsiteX81" fmla="*/ 82867 w 1249680"/>
                        <a:gd name="connsiteY81" fmla="*/ 761047 h 1411233"/>
                        <a:gd name="connsiteX82" fmla="*/ 142076 w 1249680"/>
                        <a:gd name="connsiteY82" fmla="*/ 742474 h 1411233"/>
                        <a:gd name="connsiteX83" fmla="*/ 130169 w 1249680"/>
                        <a:gd name="connsiteY83" fmla="*/ 716280 h 1411233"/>
                        <a:gd name="connsiteX84" fmla="*/ 48568 w 1249680"/>
                        <a:gd name="connsiteY84" fmla="*/ 756737 h 1411233"/>
                        <a:gd name="connsiteX85" fmla="*/ 29527 w 1249680"/>
                        <a:gd name="connsiteY85" fmla="*/ 718344 h 1411233"/>
                        <a:gd name="connsiteX86" fmla="*/ 104473 w 1249680"/>
                        <a:gd name="connsiteY86" fmla="*/ 693138 h 1411233"/>
                        <a:gd name="connsiteX87" fmla="*/ 77629 w 1249680"/>
                        <a:gd name="connsiteY87" fmla="*/ 617855 h 1411233"/>
                        <a:gd name="connsiteX88" fmla="*/ 39683 w 1249680"/>
                        <a:gd name="connsiteY88" fmla="*/ 611505 h 1411233"/>
                        <a:gd name="connsiteX89" fmla="*/ 0 w 1249680"/>
                        <a:gd name="connsiteY89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587370 w 1249680"/>
                        <a:gd name="connsiteY7" fmla="*/ 154305 h 1411233"/>
                        <a:gd name="connsiteX8" fmla="*/ 655320 w 1249680"/>
                        <a:gd name="connsiteY8" fmla="*/ 167640 h 1411233"/>
                        <a:gd name="connsiteX9" fmla="*/ 769139 w 1249680"/>
                        <a:gd name="connsiteY9" fmla="*/ 151155 h 1411233"/>
                        <a:gd name="connsiteX10" fmla="*/ 815970 w 1249680"/>
                        <a:gd name="connsiteY10" fmla="*/ 113824 h 1411233"/>
                        <a:gd name="connsiteX11" fmla="*/ 818674 w 1249680"/>
                        <a:gd name="connsiteY11" fmla="*/ 61913 h 1411233"/>
                        <a:gd name="connsiteX12" fmla="*/ 853916 w 1249680"/>
                        <a:gd name="connsiteY12" fmla="*/ 50482 h 1411233"/>
                        <a:gd name="connsiteX13" fmla="*/ 885349 w 1249680"/>
                        <a:gd name="connsiteY13" fmla="*/ 0 h 1411233"/>
                        <a:gd name="connsiteX14" fmla="*/ 937260 w 1249680"/>
                        <a:gd name="connsiteY14" fmla="*/ 0 h 1411233"/>
                        <a:gd name="connsiteX15" fmla="*/ 932974 w 1249680"/>
                        <a:gd name="connsiteY15" fmla="*/ 59531 h 1411233"/>
                        <a:gd name="connsiteX16" fmla="*/ 1013460 w 1249680"/>
                        <a:gd name="connsiteY16" fmla="*/ 99060 h 1411233"/>
                        <a:gd name="connsiteX17" fmla="*/ 971074 w 1249680"/>
                        <a:gd name="connsiteY17" fmla="*/ 177165 h 1411233"/>
                        <a:gd name="connsiteX18" fmla="*/ 1001077 w 1249680"/>
                        <a:gd name="connsiteY18" fmla="*/ 197644 h 1411233"/>
                        <a:gd name="connsiteX19" fmla="*/ 968369 w 1249680"/>
                        <a:gd name="connsiteY19" fmla="*/ 249555 h 1411233"/>
                        <a:gd name="connsiteX20" fmla="*/ 967740 w 1249680"/>
                        <a:gd name="connsiteY20" fmla="*/ 297180 h 1411233"/>
                        <a:gd name="connsiteX21" fmla="*/ 975360 w 1249680"/>
                        <a:gd name="connsiteY21" fmla="*/ 320040 h 1411233"/>
                        <a:gd name="connsiteX22" fmla="*/ 1023138 w 1249680"/>
                        <a:gd name="connsiteY22" fmla="*/ 349568 h 1411233"/>
                        <a:gd name="connsiteX23" fmla="*/ 1080611 w 1249680"/>
                        <a:gd name="connsiteY23" fmla="*/ 461388 h 1411233"/>
                        <a:gd name="connsiteX24" fmla="*/ 1106805 w 1249680"/>
                        <a:gd name="connsiteY24" fmla="*/ 403667 h 1411233"/>
                        <a:gd name="connsiteX25" fmla="*/ 1147211 w 1249680"/>
                        <a:gd name="connsiteY25" fmla="*/ 390148 h 1411233"/>
                        <a:gd name="connsiteX26" fmla="*/ 1134428 w 1249680"/>
                        <a:gd name="connsiteY26" fmla="*/ 400526 h 1411233"/>
                        <a:gd name="connsiteX27" fmla="*/ 1158716 w 1249680"/>
                        <a:gd name="connsiteY27" fmla="*/ 368142 h 1411233"/>
                        <a:gd name="connsiteX28" fmla="*/ 1173480 w 1249680"/>
                        <a:gd name="connsiteY28" fmla="*/ 441960 h 1411233"/>
                        <a:gd name="connsiteX29" fmla="*/ 1249680 w 1249680"/>
                        <a:gd name="connsiteY29" fmla="*/ 419100 h 1411233"/>
                        <a:gd name="connsiteX30" fmla="*/ 1216819 w 1249680"/>
                        <a:gd name="connsiteY30" fmla="*/ 481012 h 1411233"/>
                        <a:gd name="connsiteX31" fmla="*/ 1159193 w 1249680"/>
                        <a:gd name="connsiteY31" fmla="*/ 536734 h 1411233"/>
                        <a:gd name="connsiteX32" fmla="*/ 1094577 w 1249680"/>
                        <a:gd name="connsiteY32" fmla="*/ 621031 h 1411233"/>
                        <a:gd name="connsiteX33" fmla="*/ 1025843 w 1249680"/>
                        <a:gd name="connsiteY33" fmla="*/ 632460 h 1411233"/>
                        <a:gd name="connsiteX34" fmla="*/ 1023139 w 1249680"/>
                        <a:gd name="connsiteY34" fmla="*/ 754380 h 1411233"/>
                        <a:gd name="connsiteX35" fmla="*/ 980122 w 1249680"/>
                        <a:gd name="connsiteY35" fmla="*/ 807244 h 1411233"/>
                        <a:gd name="connsiteX36" fmla="*/ 1015995 w 1249680"/>
                        <a:gd name="connsiteY36" fmla="*/ 847249 h 1411233"/>
                        <a:gd name="connsiteX37" fmla="*/ 993933 w 1249680"/>
                        <a:gd name="connsiteY37" fmla="*/ 891063 h 1411233"/>
                        <a:gd name="connsiteX38" fmla="*/ 1018376 w 1249680"/>
                        <a:gd name="connsiteY38" fmla="*/ 947261 h 1411233"/>
                        <a:gd name="connsiteX39" fmla="*/ 1049179 w 1249680"/>
                        <a:gd name="connsiteY39" fmla="*/ 1024414 h 1411233"/>
                        <a:gd name="connsiteX40" fmla="*/ 1092041 w 1249680"/>
                        <a:gd name="connsiteY40" fmla="*/ 1055370 h 1411233"/>
                        <a:gd name="connsiteX41" fmla="*/ 1093470 w 1249680"/>
                        <a:gd name="connsiteY41" fmla="*/ 1161574 h 1411233"/>
                        <a:gd name="connsiteX42" fmla="*/ 1010127 w 1249680"/>
                        <a:gd name="connsiteY42" fmla="*/ 1155382 h 1411233"/>
                        <a:gd name="connsiteX43" fmla="*/ 1137439 w 1249680"/>
                        <a:gd name="connsiteY43" fmla="*/ 1211579 h 1411233"/>
                        <a:gd name="connsiteX44" fmla="*/ 1171098 w 1249680"/>
                        <a:gd name="connsiteY44" fmla="*/ 1251586 h 1411233"/>
                        <a:gd name="connsiteX45" fmla="*/ 1113626 w 1249680"/>
                        <a:gd name="connsiteY45" fmla="*/ 1373505 h 1411233"/>
                        <a:gd name="connsiteX46" fmla="*/ 1082516 w 1249680"/>
                        <a:gd name="connsiteY46" fmla="*/ 1361598 h 1411233"/>
                        <a:gd name="connsiteX47" fmla="*/ 1063466 w 1249680"/>
                        <a:gd name="connsiteY47" fmla="*/ 1390650 h 1411233"/>
                        <a:gd name="connsiteX48" fmla="*/ 1044570 w 1249680"/>
                        <a:gd name="connsiteY48" fmla="*/ 1359218 h 1411233"/>
                        <a:gd name="connsiteX49" fmla="*/ 918210 w 1249680"/>
                        <a:gd name="connsiteY49" fmla="*/ 1344930 h 1411233"/>
                        <a:gd name="connsiteX50" fmla="*/ 876097 w 1249680"/>
                        <a:gd name="connsiteY50" fmla="*/ 1307028 h 1411233"/>
                        <a:gd name="connsiteX51" fmla="*/ 821650 w 1249680"/>
                        <a:gd name="connsiteY51" fmla="*/ 1340540 h 1411233"/>
                        <a:gd name="connsiteX52" fmla="*/ 749071 w 1249680"/>
                        <a:gd name="connsiteY52" fmla="*/ 1357779 h 1411233"/>
                        <a:gd name="connsiteX53" fmla="*/ 623341 w 1249680"/>
                        <a:gd name="connsiteY53" fmla="*/ 1411233 h 1411233"/>
                        <a:gd name="connsiteX54" fmla="*/ 596895 w 1249680"/>
                        <a:gd name="connsiteY54" fmla="*/ 1375886 h 1411233"/>
                        <a:gd name="connsiteX55" fmla="*/ 391001 w 1249680"/>
                        <a:gd name="connsiteY55" fmla="*/ 1287303 h 1411233"/>
                        <a:gd name="connsiteX56" fmla="*/ 223038 w 1249680"/>
                        <a:gd name="connsiteY56" fmla="*/ 1230630 h 1411233"/>
                        <a:gd name="connsiteX57" fmla="*/ 127788 w 1249680"/>
                        <a:gd name="connsiteY57" fmla="*/ 1223486 h 1411233"/>
                        <a:gd name="connsiteX58" fmla="*/ 123026 w 1249680"/>
                        <a:gd name="connsiteY58" fmla="*/ 1156811 h 1411233"/>
                        <a:gd name="connsiteX59" fmla="*/ 134932 w 1249680"/>
                        <a:gd name="connsiteY59" fmla="*/ 1171098 h 1411233"/>
                        <a:gd name="connsiteX60" fmla="*/ 143351 w 1249680"/>
                        <a:gd name="connsiteY60" fmla="*/ 1202532 h 1411233"/>
                        <a:gd name="connsiteX61" fmla="*/ 180975 w 1249680"/>
                        <a:gd name="connsiteY61" fmla="*/ 1200626 h 1411233"/>
                        <a:gd name="connsiteX62" fmla="*/ 163354 w 1249680"/>
                        <a:gd name="connsiteY62" fmla="*/ 1141095 h 1411233"/>
                        <a:gd name="connsiteX63" fmla="*/ 234791 w 1249680"/>
                        <a:gd name="connsiteY63" fmla="*/ 1096804 h 1411233"/>
                        <a:gd name="connsiteX64" fmla="*/ 249232 w 1249680"/>
                        <a:gd name="connsiteY64" fmla="*/ 1180623 h 1411233"/>
                        <a:gd name="connsiteX65" fmla="*/ 277807 w 1249680"/>
                        <a:gd name="connsiteY65" fmla="*/ 1190149 h 1411233"/>
                        <a:gd name="connsiteX66" fmla="*/ 292417 w 1249680"/>
                        <a:gd name="connsiteY66" fmla="*/ 1068705 h 1411233"/>
                        <a:gd name="connsiteX67" fmla="*/ 323051 w 1249680"/>
                        <a:gd name="connsiteY67" fmla="*/ 1078230 h 1411233"/>
                        <a:gd name="connsiteX68" fmla="*/ 294476 w 1249680"/>
                        <a:gd name="connsiteY68" fmla="*/ 944880 h 1411233"/>
                        <a:gd name="connsiteX69" fmla="*/ 258758 w 1249680"/>
                        <a:gd name="connsiteY69" fmla="*/ 961549 h 1411233"/>
                        <a:gd name="connsiteX70" fmla="*/ 149220 w 1249680"/>
                        <a:gd name="connsiteY70" fmla="*/ 909162 h 1411233"/>
                        <a:gd name="connsiteX71" fmla="*/ 158745 w 1249680"/>
                        <a:gd name="connsiteY71" fmla="*/ 882967 h 1411233"/>
                        <a:gd name="connsiteX72" fmla="*/ 130765 w 1249680"/>
                        <a:gd name="connsiteY72" fmla="*/ 864017 h 1411233"/>
                        <a:gd name="connsiteX73" fmla="*/ 108738 w 1249680"/>
                        <a:gd name="connsiteY73" fmla="*/ 897255 h 1411233"/>
                        <a:gd name="connsiteX74" fmla="*/ 111120 w 1249680"/>
                        <a:gd name="connsiteY74" fmla="*/ 840105 h 1411233"/>
                        <a:gd name="connsiteX75" fmla="*/ 92070 w 1249680"/>
                        <a:gd name="connsiteY75" fmla="*/ 835343 h 1411233"/>
                        <a:gd name="connsiteX76" fmla="*/ 80163 w 1249680"/>
                        <a:gd name="connsiteY76" fmla="*/ 906780 h 1411233"/>
                        <a:gd name="connsiteX77" fmla="*/ 58732 w 1249680"/>
                        <a:gd name="connsiteY77" fmla="*/ 911543 h 1411233"/>
                        <a:gd name="connsiteX78" fmla="*/ 70639 w 1249680"/>
                        <a:gd name="connsiteY78" fmla="*/ 825817 h 1411233"/>
                        <a:gd name="connsiteX79" fmla="*/ 122872 w 1249680"/>
                        <a:gd name="connsiteY79" fmla="*/ 819626 h 1411233"/>
                        <a:gd name="connsiteX80" fmla="*/ 125407 w 1249680"/>
                        <a:gd name="connsiteY80" fmla="*/ 799623 h 1411233"/>
                        <a:gd name="connsiteX81" fmla="*/ 78581 w 1249680"/>
                        <a:gd name="connsiteY81" fmla="*/ 799624 h 1411233"/>
                        <a:gd name="connsiteX82" fmla="*/ 82867 w 1249680"/>
                        <a:gd name="connsiteY82" fmla="*/ 761047 h 1411233"/>
                        <a:gd name="connsiteX83" fmla="*/ 142076 w 1249680"/>
                        <a:gd name="connsiteY83" fmla="*/ 742474 h 1411233"/>
                        <a:gd name="connsiteX84" fmla="*/ 130169 w 1249680"/>
                        <a:gd name="connsiteY84" fmla="*/ 716280 h 1411233"/>
                        <a:gd name="connsiteX85" fmla="*/ 48568 w 1249680"/>
                        <a:gd name="connsiteY85" fmla="*/ 756737 h 1411233"/>
                        <a:gd name="connsiteX86" fmla="*/ 29527 w 1249680"/>
                        <a:gd name="connsiteY86" fmla="*/ 718344 h 1411233"/>
                        <a:gd name="connsiteX87" fmla="*/ 104473 w 1249680"/>
                        <a:gd name="connsiteY87" fmla="*/ 693138 h 1411233"/>
                        <a:gd name="connsiteX88" fmla="*/ 77629 w 1249680"/>
                        <a:gd name="connsiteY88" fmla="*/ 617855 h 1411233"/>
                        <a:gd name="connsiteX89" fmla="*/ 39683 w 1249680"/>
                        <a:gd name="connsiteY89" fmla="*/ 611505 h 1411233"/>
                        <a:gd name="connsiteX90" fmla="*/ 0 w 1249680"/>
                        <a:gd name="connsiteY90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44780 h 1411233"/>
                        <a:gd name="connsiteX7" fmla="*/ 594514 w 1249680"/>
                        <a:gd name="connsiteY7" fmla="*/ 140018 h 1411233"/>
                        <a:gd name="connsiteX8" fmla="*/ 655320 w 1249680"/>
                        <a:gd name="connsiteY8" fmla="*/ 167640 h 1411233"/>
                        <a:gd name="connsiteX9" fmla="*/ 769139 w 1249680"/>
                        <a:gd name="connsiteY9" fmla="*/ 151155 h 1411233"/>
                        <a:gd name="connsiteX10" fmla="*/ 815970 w 1249680"/>
                        <a:gd name="connsiteY10" fmla="*/ 113824 h 1411233"/>
                        <a:gd name="connsiteX11" fmla="*/ 818674 w 1249680"/>
                        <a:gd name="connsiteY11" fmla="*/ 61913 h 1411233"/>
                        <a:gd name="connsiteX12" fmla="*/ 853916 w 1249680"/>
                        <a:gd name="connsiteY12" fmla="*/ 50482 h 1411233"/>
                        <a:gd name="connsiteX13" fmla="*/ 885349 w 1249680"/>
                        <a:gd name="connsiteY13" fmla="*/ 0 h 1411233"/>
                        <a:gd name="connsiteX14" fmla="*/ 937260 w 1249680"/>
                        <a:gd name="connsiteY14" fmla="*/ 0 h 1411233"/>
                        <a:gd name="connsiteX15" fmla="*/ 932974 w 1249680"/>
                        <a:gd name="connsiteY15" fmla="*/ 59531 h 1411233"/>
                        <a:gd name="connsiteX16" fmla="*/ 1013460 w 1249680"/>
                        <a:gd name="connsiteY16" fmla="*/ 99060 h 1411233"/>
                        <a:gd name="connsiteX17" fmla="*/ 971074 w 1249680"/>
                        <a:gd name="connsiteY17" fmla="*/ 177165 h 1411233"/>
                        <a:gd name="connsiteX18" fmla="*/ 1001077 w 1249680"/>
                        <a:gd name="connsiteY18" fmla="*/ 197644 h 1411233"/>
                        <a:gd name="connsiteX19" fmla="*/ 968369 w 1249680"/>
                        <a:gd name="connsiteY19" fmla="*/ 249555 h 1411233"/>
                        <a:gd name="connsiteX20" fmla="*/ 967740 w 1249680"/>
                        <a:gd name="connsiteY20" fmla="*/ 297180 h 1411233"/>
                        <a:gd name="connsiteX21" fmla="*/ 975360 w 1249680"/>
                        <a:gd name="connsiteY21" fmla="*/ 320040 h 1411233"/>
                        <a:gd name="connsiteX22" fmla="*/ 1023138 w 1249680"/>
                        <a:gd name="connsiteY22" fmla="*/ 349568 h 1411233"/>
                        <a:gd name="connsiteX23" fmla="*/ 1080611 w 1249680"/>
                        <a:gd name="connsiteY23" fmla="*/ 461388 h 1411233"/>
                        <a:gd name="connsiteX24" fmla="*/ 1106805 w 1249680"/>
                        <a:gd name="connsiteY24" fmla="*/ 403667 h 1411233"/>
                        <a:gd name="connsiteX25" fmla="*/ 1147211 w 1249680"/>
                        <a:gd name="connsiteY25" fmla="*/ 390148 h 1411233"/>
                        <a:gd name="connsiteX26" fmla="*/ 1134428 w 1249680"/>
                        <a:gd name="connsiteY26" fmla="*/ 400526 h 1411233"/>
                        <a:gd name="connsiteX27" fmla="*/ 1158716 w 1249680"/>
                        <a:gd name="connsiteY27" fmla="*/ 368142 h 1411233"/>
                        <a:gd name="connsiteX28" fmla="*/ 1173480 w 1249680"/>
                        <a:gd name="connsiteY28" fmla="*/ 441960 h 1411233"/>
                        <a:gd name="connsiteX29" fmla="*/ 1249680 w 1249680"/>
                        <a:gd name="connsiteY29" fmla="*/ 419100 h 1411233"/>
                        <a:gd name="connsiteX30" fmla="*/ 1216819 w 1249680"/>
                        <a:gd name="connsiteY30" fmla="*/ 481012 h 1411233"/>
                        <a:gd name="connsiteX31" fmla="*/ 1159193 w 1249680"/>
                        <a:gd name="connsiteY31" fmla="*/ 536734 h 1411233"/>
                        <a:gd name="connsiteX32" fmla="*/ 1094577 w 1249680"/>
                        <a:gd name="connsiteY32" fmla="*/ 621031 h 1411233"/>
                        <a:gd name="connsiteX33" fmla="*/ 1025843 w 1249680"/>
                        <a:gd name="connsiteY33" fmla="*/ 632460 h 1411233"/>
                        <a:gd name="connsiteX34" fmla="*/ 1023139 w 1249680"/>
                        <a:gd name="connsiteY34" fmla="*/ 754380 h 1411233"/>
                        <a:gd name="connsiteX35" fmla="*/ 980122 w 1249680"/>
                        <a:gd name="connsiteY35" fmla="*/ 807244 h 1411233"/>
                        <a:gd name="connsiteX36" fmla="*/ 1015995 w 1249680"/>
                        <a:gd name="connsiteY36" fmla="*/ 847249 h 1411233"/>
                        <a:gd name="connsiteX37" fmla="*/ 993933 w 1249680"/>
                        <a:gd name="connsiteY37" fmla="*/ 891063 h 1411233"/>
                        <a:gd name="connsiteX38" fmla="*/ 1018376 w 1249680"/>
                        <a:gd name="connsiteY38" fmla="*/ 947261 h 1411233"/>
                        <a:gd name="connsiteX39" fmla="*/ 1049179 w 1249680"/>
                        <a:gd name="connsiteY39" fmla="*/ 1024414 h 1411233"/>
                        <a:gd name="connsiteX40" fmla="*/ 1092041 w 1249680"/>
                        <a:gd name="connsiteY40" fmla="*/ 1055370 h 1411233"/>
                        <a:gd name="connsiteX41" fmla="*/ 1093470 w 1249680"/>
                        <a:gd name="connsiteY41" fmla="*/ 1161574 h 1411233"/>
                        <a:gd name="connsiteX42" fmla="*/ 1010127 w 1249680"/>
                        <a:gd name="connsiteY42" fmla="*/ 1155382 h 1411233"/>
                        <a:gd name="connsiteX43" fmla="*/ 1137439 w 1249680"/>
                        <a:gd name="connsiteY43" fmla="*/ 1211579 h 1411233"/>
                        <a:gd name="connsiteX44" fmla="*/ 1171098 w 1249680"/>
                        <a:gd name="connsiteY44" fmla="*/ 1251586 h 1411233"/>
                        <a:gd name="connsiteX45" fmla="*/ 1113626 w 1249680"/>
                        <a:gd name="connsiteY45" fmla="*/ 1373505 h 1411233"/>
                        <a:gd name="connsiteX46" fmla="*/ 1082516 w 1249680"/>
                        <a:gd name="connsiteY46" fmla="*/ 1361598 h 1411233"/>
                        <a:gd name="connsiteX47" fmla="*/ 1063466 w 1249680"/>
                        <a:gd name="connsiteY47" fmla="*/ 1390650 h 1411233"/>
                        <a:gd name="connsiteX48" fmla="*/ 1044570 w 1249680"/>
                        <a:gd name="connsiteY48" fmla="*/ 1359218 h 1411233"/>
                        <a:gd name="connsiteX49" fmla="*/ 918210 w 1249680"/>
                        <a:gd name="connsiteY49" fmla="*/ 1344930 h 1411233"/>
                        <a:gd name="connsiteX50" fmla="*/ 876097 w 1249680"/>
                        <a:gd name="connsiteY50" fmla="*/ 1307028 h 1411233"/>
                        <a:gd name="connsiteX51" fmla="*/ 821650 w 1249680"/>
                        <a:gd name="connsiteY51" fmla="*/ 1340540 h 1411233"/>
                        <a:gd name="connsiteX52" fmla="*/ 749071 w 1249680"/>
                        <a:gd name="connsiteY52" fmla="*/ 1357779 h 1411233"/>
                        <a:gd name="connsiteX53" fmla="*/ 623341 w 1249680"/>
                        <a:gd name="connsiteY53" fmla="*/ 1411233 h 1411233"/>
                        <a:gd name="connsiteX54" fmla="*/ 596895 w 1249680"/>
                        <a:gd name="connsiteY54" fmla="*/ 1375886 h 1411233"/>
                        <a:gd name="connsiteX55" fmla="*/ 391001 w 1249680"/>
                        <a:gd name="connsiteY55" fmla="*/ 1287303 h 1411233"/>
                        <a:gd name="connsiteX56" fmla="*/ 223038 w 1249680"/>
                        <a:gd name="connsiteY56" fmla="*/ 1230630 h 1411233"/>
                        <a:gd name="connsiteX57" fmla="*/ 127788 w 1249680"/>
                        <a:gd name="connsiteY57" fmla="*/ 1223486 h 1411233"/>
                        <a:gd name="connsiteX58" fmla="*/ 123026 w 1249680"/>
                        <a:gd name="connsiteY58" fmla="*/ 1156811 h 1411233"/>
                        <a:gd name="connsiteX59" fmla="*/ 134932 w 1249680"/>
                        <a:gd name="connsiteY59" fmla="*/ 1171098 h 1411233"/>
                        <a:gd name="connsiteX60" fmla="*/ 143351 w 1249680"/>
                        <a:gd name="connsiteY60" fmla="*/ 1202532 h 1411233"/>
                        <a:gd name="connsiteX61" fmla="*/ 180975 w 1249680"/>
                        <a:gd name="connsiteY61" fmla="*/ 1200626 h 1411233"/>
                        <a:gd name="connsiteX62" fmla="*/ 163354 w 1249680"/>
                        <a:gd name="connsiteY62" fmla="*/ 1141095 h 1411233"/>
                        <a:gd name="connsiteX63" fmla="*/ 234791 w 1249680"/>
                        <a:gd name="connsiteY63" fmla="*/ 1096804 h 1411233"/>
                        <a:gd name="connsiteX64" fmla="*/ 249232 w 1249680"/>
                        <a:gd name="connsiteY64" fmla="*/ 1180623 h 1411233"/>
                        <a:gd name="connsiteX65" fmla="*/ 277807 w 1249680"/>
                        <a:gd name="connsiteY65" fmla="*/ 1190149 h 1411233"/>
                        <a:gd name="connsiteX66" fmla="*/ 292417 w 1249680"/>
                        <a:gd name="connsiteY66" fmla="*/ 1068705 h 1411233"/>
                        <a:gd name="connsiteX67" fmla="*/ 323051 w 1249680"/>
                        <a:gd name="connsiteY67" fmla="*/ 1078230 h 1411233"/>
                        <a:gd name="connsiteX68" fmla="*/ 294476 w 1249680"/>
                        <a:gd name="connsiteY68" fmla="*/ 944880 h 1411233"/>
                        <a:gd name="connsiteX69" fmla="*/ 258758 w 1249680"/>
                        <a:gd name="connsiteY69" fmla="*/ 961549 h 1411233"/>
                        <a:gd name="connsiteX70" fmla="*/ 149220 w 1249680"/>
                        <a:gd name="connsiteY70" fmla="*/ 909162 h 1411233"/>
                        <a:gd name="connsiteX71" fmla="*/ 158745 w 1249680"/>
                        <a:gd name="connsiteY71" fmla="*/ 882967 h 1411233"/>
                        <a:gd name="connsiteX72" fmla="*/ 130765 w 1249680"/>
                        <a:gd name="connsiteY72" fmla="*/ 864017 h 1411233"/>
                        <a:gd name="connsiteX73" fmla="*/ 108738 w 1249680"/>
                        <a:gd name="connsiteY73" fmla="*/ 897255 h 1411233"/>
                        <a:gd name="connsiteX74" fmla="*/ 111120 w 1249680"/>
                        <a:gd name="connsiteY74" fmla="*/ 840105 h 1411233"/>
                        <a:gd name="connsiteX75" fmla="*/ 92070 w 1249680"/>
                        <a:gd name="connsiteY75" fmla="*/ 835343 h 1411233"/>
                        <a:gd name="connsiteX76" fmla="*/ 80163 w 1249680"/>
                        <a:gd name="connsiteY76" fmla="*/ 906780 h 1411233"/>
                        <a:gd name="connsiteX77" fmla="*/ 58732 w 1249680"/>
                        <a:gd name="connsiteY77" fmla="*/ 911543 h 1411233"/>
                        <a:gd name="connsiteX78" fmla="*/ 70639 w 1249680"/>
                        <a:gd name="connsiteY78" fmla="*/ 825817 h 1411233"/>
                        <a:gd name="connsiteX79" fmla="*/ 122872 w 1249680"/>
                        <a:gd name="connsiteY79" fmla="*/ 819626 h 1411233"/>
                        <a:gd name="connsiteX80" fmla="*/ 125407 w 1249680"/>
                        <a:gd name="connsiteY80" fmla="*/ 799623 h 1411233"/>
                        <a:gd name="connsiteX81" fmla="*/ 78581 w 1249680"/>
                        <a:gd name="connsiteY81" fmla="*/ 799624 h 1411233"/>
                        <a:gd name="connsiteX82" fmla="*/ 82867 w 1249680"/>
                        <a:gd name="connsiteY82" fmla="*/ 761047 h 1411233"/>
                        <a:gd name="connsiteX83" fmla="*/ 142076 w 1249680"/>
                        <a:gd name="connsiteY83" fmla="*/ 742474 h 1411233"/>
                        <a:gd name="connsiteX84" fmla="*/ 130169 w 1249680"/>
                        <a:gd name="connsiteY84" fmla="*/ 716280 h 1411233"/>
                        <a:gd name="connsiteX85" fmla="*/ 48568 w 1249680"/>
                        <a:gd name="connsiteY85" fmla="*/ 756737 h 1411233"/>
                        <a:gd name="connsiteX86" fmla="*/ 29527 w 1249680"/>
                        <a:gd name="connsiteY86" fmla="*/ 718344 h 1411233"/>
                        <a:gd name="connsiteX87" fmla="*/ 104473 w 1249680"/>
                        <a:gd name="connsiteY87" fmla="*/ 693138 h 1411233"/>
                        <a:gd name="connsiteX88" fmla="*/ 77629 w 1249680"/>
                        <a:gd name="connsiteY88" fmla="*/ 617855 h 1411233"/>
                        <a:gd name="connsiteX89" fmla="*/ 39683 w 1249680"/>
                        <a:gd name="connsiteY89" fmla="*/ 611505 h 1411233"/>
                        <a:gd name="connsiteX90" fmla="*/ 0 w 1249680"/>
                        <a:gd name="connsiteY90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49580 w 1249680"/>
                        <a:gd name="connsiteY5" fmla="*/ 266700 h 1411233"/>
                        <a:gd name="connsiteX6" fmla="*/ 533400 w 1249680"/>
                        <a:gd name="connsiteY6" fmla="*/ 128111 h 1411233"/>
                        <a:gd name="connsiteX7" fmla="*/ 594514 w 1249680"/>
                        <a:gd name="connsiteY7" fmla="*/ 140018 h 1411233"/>
                        <a:gd name="connsiteX8" fmla="*/ 655320 w 1249680"/>
                        <a:gd name="connsiteY8" fmla="*/ 167640 h 1411233"/>
                        <a:gd name="connsiteX9" fmla="*/ 769139 w 1249680"/>
                        <a:gd name="connsiteY9" fmla="*/ 151155 h 1411233"/>
                        <a:gd name="connsiteX10" fmla="*/ 815970 w 1249680"/>
                        <a:gd name="connsiteY10" fmla="*/ 113824 h 1411233"/>
                        <a:gd name="connsiteX11" fmla="*/ 818674 w 1249680"/>
                        <a:gd name="connsiteY11" fmla="*/ 61913 h 1411233"/>
                        <a:gd name="connsiteX12" fmla="*/ 853916 w 1249680"/>
                        <a:gd name="connsiteY12" fmla="*/ 50482 h 1411233"/>
                        <a:gd name="connsiteX13" fmla="*/ 885349 w 1249680"/>
                        <a:gd name="connsiteY13" fmla="*/ 0 h 1411233"/>
                        <a:gd name="connsiteX14" fmla="*/ 937260 w 1249680"/>
                        <a:gd name="connsiteY14" fmla="*/ 0 h 1411233"/>
                        <a:gd name="connsiteX15" fmla="*/ 932974 w 1249680"/>
                        <a:gd name="connsiteY15" fmla="*/ 59531 h 1411233"/>
                        <a:gd name="connsiteX16" fmla="*/ 1013460 w 1249680"/>
                        <a:gd name="connsiteY16" fmla="*/ 99060 h 1411233"/>
                        <a:gd name="connsiteX17" fmla="*/ 971074 w 1249680"/>
                        <a:gd name="connsiteY17" fmla="*/ 177165 h 1411233"/>
                        <a:gd name="connsiteX18" fmla="*/ 1001077 w 1249680"/>
                        <a:gd name="connsiteY18" fmla="*/ 197644 h 1411233"/>
                        <a:gd name="connsiteX19" fmla="*/ 968369 w 1249680"/>
                        <a:gd name="connsiteY19" fmla="*/ 249555 h 1411233"/>
                        <a:gd name="connsiteX20" fmla="*/ 967740 w 1249680"/>
                        <a:gd name="connsiteY20" fmla="*/ 297180 h 1411233"/>
                        <a:gd name="connsiteX21" fmla="*/ 975360 w 1249680"/>
                        <a:gd name="connsiteY21" fmla="*/ 320040 h 1411233"/>
                        <a:gd name="connsiteX22" fmla="*/ 1023138 w 1249680"/>
                        <a:gd name="connsiteY22" fmla="*/ 349568 h 1411233"/>
                        <a:gd name="connsiteX23" fmla="*/ 1080611 w 1249680"/>
                        <a:gd name="connsiteY23" fmla="*/ 461388 h 1411233"/>
                        <a:gd name="connsiteX24" fmla="*/ 1106805 w 1249680"/>
                        <a:gd name="connsiteY24" fmla="*/ 403667 h 1411233"/>
                        <a:gd name="connsiteX25" fmla="*/ 1147211 w 1249680"/>
                        <a:gd name="connsiteY25" fmla="*/ 390148 h 1411233"/>
                        <a:gd name="connsiteX26" fmla="*/ 1134428 w 1249680"/>
                        <a:gd name="connsiteY26" fmla="*/ 400526 h 1411233"/>
                        <a:gd name="connsiteX27" fmla="*/ 1158716 w 1249680"/>
                        <a:gd name="connsiteY27" fmla="*/ 368142 h 1411233"/>
                        <a:gd name="connsiteX28" fmla="*/ 1173480 w 1249680"/>
                        <a:gd name="connsiteY28" fmla="*/ 441960 h 1411233"/>
                        <a:gd name="connsiteX29" fmla="*/ 1249680 w 1249680"/>
                        <a:gd name="connsiteY29" fmla="*/ 419100 h 1411233"/>
                        <a:gd name="connsiteX30" fmla="*/ 1216819 w 1249680"/>
                        <a:gd name="connsiteY30" fmla="*/ 481012 h 1411233"/>
                        <a:gd name="connsiteX31" fmla="*/ 1159193 w 1249680"/>
                        <a:gd name="connsiteY31" fmla="*/ 536734 h 1411233"/>
                        <a:gd name="connsiteX32" fmla="*/ 1094577 w 1249680"/>
                        <a:gd name="connsiteY32" fmla="*/ 621031 h 1411233"/>
                        <a:gd name="connsiteX33" fmla="*/ 1025843 w 1249680"/>
                        <a:gd name="connsiteY33" fmla="*/ 632460 h 1411233"/>
                        <a:gd name="connsiteX34" fmla="*/ 1023139 w 1249680"/>
                        <a:gd name="connsiteY34" fmla="*/ 754380 h 1411233"/>
                        <a:gd name="connsiteX35" fmla="*/ 980122 w 1249680"/>
                        <a:gd name="connsiteY35" fmla="*/ 807244 h 1411233"/>
                        <a:gd name="connsiteX36" fmla="*/ 1015995 w 1249680"/>
                        <a:gd name="connsiteY36" fmla="*/ 847249 h 1411233"/>
                        <a:gd name="connsiteX37" fmla="*/ 993933 w 1249680"/>
                        <a:gd name="connsiteY37" fmla="*/ 891063 h 1411233"/>
                        <a:gd name="connsiteX38" fmla="*/ 1018376 w 1249680"/>
                        <a:gd name="connsiteY38" fmla="*/ 947261 h 1411233"/>
                        <a:gd name="connsiteX39" fmla="*/ 1049179 w 1249680"/>
                        <a:gd name="connsiteY39" fmla="*/ 1024414 h 1411233"/>
                        <a:gd name="connsiteX40" fmla="*/ 1092041 w 1249680"/>
                        <a:gd name="connsiteY40" fmla="*/ 1055370 h 1411233"/>
                        <a:gd name="connsiteX41" fmla="*/ 1093470 w 1249680"/>
                        <a:gd name="connsiteY41" fmla="*/ 1161574 h 1411233"/>
                        <a:gd name="connsiteX42" fmla="*/ 1010127 w 1249680"/>
                        <a:gd name="connsiteY42" fmla="*/ 1155382 h 1411233"/>
                        <a:gd name="connsiteX43" fmla="*/ 1137439 w 1249680"/>
                        <a:gd name="connsiteY43" fmla="*/ 1211579 h 1411233"/>
                        <a:gd name="connsiteX44" fmla="*/ 1171098 w 1249680"/>
                        <a:gd name="connsiteY44" fmla="*/ 1251586 h 1411233"/>
                        <a:gd name="connsiteX45" fmla="*/ 1113626 w 1249680"/>
                        <a:gd name="connsiteY45" fmla="*/ 1373505 h 1411233"/>
                        <a:gd name="connsiteX46" fmla="*/ 1082516 w 1249680"/>
                        <a:gd name="connsiteY46" fmla="*/ 1361598 h 1411233"/>
                        <a:gd name="connsiteX47" fmla="*/ 1063466 w 1249680"/>
                        <a:gd name="connsiteY47" fmla="*/ 1390650 h 1411233"/>
                        <a:gd name="connsiteX48" fmla="*/ 1044570 w 1249680"/>
                        <a:gd name="connsiteY48" fmla="*/ 1359218 h 1411233"/>
                        <a:gd name="connsiteX49" fmla="*/ 918210 w 1249680"/>
                        <a:gd name="connsiteY49" fmla="*/ 1344930 h 1411233"/>
                        <a:gd name="connsiteX50" fmla="*/ 876097 w 1249680"/>
                        <a:gd name="connsiteY50" fmla="*/ 1307028 h 1411233"/>
                        <a:gd name="connsiteX51" fmla="*/ 821650 w 1249680"/>
                        <a:gd name="connsiteY51" fmla="*/ 1340540 h 1411233"/>
                        <a:gd name="connsiteX52" fmla="*/ 749071 w 1249680"/>
                        <a:gd name="connsiteY52" fmla="*/ 1357779 h 1411233"/>
                        <a:gd name="connsiteX53" fmla="*/ 623341 w 1249680"/>
                        <a:gd name="connsiteY53" fmla="*/ 1411233 h 1411233"/>
                        <a:gd name="connsiteX54" fmla="*/ 596895 w 1249680"/>
                        <a:gd name="connsiteY54" fmla="*/ 1375886 h 1411233"/>
                        <a:gd name="connsiteX55" fmla="*/ 391001 w 1249680"/>
                        <a:gd name="connsiteY55" fmla="*/ 1287303 h 1411233"/>
                        <a:gd name="connsiteX56" fmla="*/ 223038 w 1249680"/>
                        <a:gd name="connsiteY56" fmla="*/ 1230630 h 1411233"/>
                        <a:gd name="connsiteX57" fmla="*/ 127788 w 1249680"/>
                        <a:gd name="connsiteY57" fmla="*/ 1223486 h 1411233"/>
                        <a:gd name="connsiteX58" fmla="*/ 123026 w 1249680"/>
                        <a:gd name="connsiteY58" fmla="*/ 1156811 h 1411233"/>
                        <a:gd name="connsiteX59" fmla="*/ 134932 w 1249680"/>
                        <a:gd name="connsiteY59" fmla="*/ 1171098 h 1411233"/>
                        <a:gd name="connsiteX60" fmla="*/ 143351 w 1249680"/>
                        <a:gd name="connsiteY60" fmla="*/ 1202532 h 1411233"/>
                        <a:gd name="connsiteX61" fmla="*/ 180975 w 1249680"/>
                        <a:gd name="connsiteY61" fmla="*/ 1200626 h 1411233"/>
                        <a:gd name="connsiteX62" fmla="*/ 163354 w 1249680"/>
                        <a:gd name="connsiteY62" fmla="*/ 1141095 h 1411233"/>
                        <a:gd name="connsiteX63" fmla="*/ 234791 w 1249680"/>
                        <a:gd name="connsiteY63" fmla="*/ 1096804 h 1411233"/>
                        <a:gd name="connsiteX64" fmla="*/ 249232 w 1249680"/>
                        <a:gd name="connsiteY64" fmla="*/ 1180623 h 1411233"/>
                        <a:gd name="connsiteX65" fmla="*/ 277807 w 1249680"/>
                        <a:gd name="connsiteY65" fmla="*/ 1190149 h 1411233"/>
                        <a:gd name="connsiteX66" fmla="*/ 292417 w 1249680"/>
                        <a:gd name="connsiteY66" fmla="*/ 1068705 h 1411233"/>
                        <a:gd name="connsiteX67" fmla="*/ 323051 w 1249680"/>
                        <a:gd name="connsiteY67" fmla="*/ 1078230 h 1411233"/>
                        <a:gd name="connsiteX68" fmla="*/ 294476 w 1249680"/>
                        <a:gd name="connsiteY68" fmla="*/ 944880 h 1411233"/>
                        <a:gd name="connsiteX69" fmla="*/ 258758 w 1249680"/>
                        <a:gd name="connsiteY69" fmla="*/ 961549 h 1411233"/>
                        <a:gd name="connsiteX70" fmla="*/ 149220 w 1249680"/>
                        <a:gd name="connsiteY70" fmla="*/ 909162 h 1411233"/>
                        <a:gd name="connsiteX71" fmla="*/ 158745 w 1249680"/>
                        <a:gd name="connsiteY71" fmla="*/ 882967 h 1411233"/>
                        <a:gd name="connsiteX72" fmla="*/ 130765 w 1249680"/>
                        <a:gd name="connsiteY72" fmla="*/ 864017 h 1411233"/>
                        <a:gd name="connsiteX73" fmla="*/ 108738 w 1249680"/>
                        <a:gd name="connsiteY73" fmla="*/ 897255 h 1411233"/>
                        <a:gd name="connsiteX74" fmla="*/ 111120 w 1249680"/>
                        <a:gd name="connsiteY74" fmla="*/ 840105 h 1411233"/>
                        <a:gd name="connsiteX75" fmla="*/ 92070 w 1249680"/>
                        <a:gd name="connsiteY75" fmla="*/ 835343 h 1411233"/>
                        <a:gd name="connsiteX76" fmla="*/ 80163 w 1249680"/>
                        <a:gd name="connsiteY76" fmla="*/ 906780 h 1411233"/>
                        <a:gd name="connsiteX77" fmla="*/ 58732 w 1249680"/>
                        <a:gd name="connsiteY77" fmla="*/ 911543 h 1411233"/>
                        <a:gd name="connsiteX78" fmla="*/ 70639 w 1249680"/>
                        <a:gd name="connsiteY78" fmla="*/ 825817 h 1411233"/>
                        <a:gd name="connsiteX79" fmla="*/ 122872 w 1249680"/>
                        <a:gd name="connsiteY79" fmla="*/ 819626 h 1411233"/>
                        <a:gd name="connsiteX80" fmla="*/ 125407 w 1249680"/>
                        <a:gd name="connsiteY80" fmla="*/ 799623 h 1411233"/>
                        <a:gd name="connsiteX81" fmla="*/ 78581 w 1249680"/>
                        <a:gd name="connsiteY81" fmla="*/ 799624 h 1411233"/>
                        <a:gd name="connsiteX82" fmla="*/ 82867 w 1249680"/>
                        <a:gd name="connsiteY82" fmla="*/ 761047 h 1411233"/>
                        <a:gd name="connsiteX83" fmla="*/ 142076 w 1249680"/>
                        <a:gd name="connsiteY83" fmla="*/ 742474 h 1411233"/>
                        <a:gd name="connsiteX84" fmla="*/ 130169 w 1249680"/>
                        <a:gd name="connsiteY84" fmla="*/ 716280 h 1411233"/>
                        <a:gd name="connsiteX85" fmla="*/ 48568 w 1249680"/>
                        <a:gd name="connsiteY85" fmla="*/ 756737 h 1411233"/>
                        <a:gd name="connsiteX86" fmla="*/ 29527 w 1249680"/>
                        <a:gd name="connsiteY86" fmla="*/ 718344 h 1411233"/>
                        <a:gd name="connsiteX87" fmla="*/ 104473 w 1249680"/>
                        <a:gd name="connsiteY87" fmla="*/ 693138 h 1411233"/>
                        <a:gd name="connsiteX88" fmla="*/ 77629 w 1249680"/>
                        <a:gd name="connsiteY88" fmla="*/ 617855 h 1411233"/>
                        <a:gd name="connsiteX89" fmla="*/ 39683 w 1249680"/>
                        <a:gd name="connsiteY89" fmla="*/ 611505 h 1411233"/>
                        <a:gd name="connsiteX90" fmla="*/ 0 w 1249680"/>
                        <a:gd name="connsiteY90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388620 w 1249680"/>
                        <a:gd name="connsiteY4" fmla="*/ 266700 h 1411233"/>
                        <a:gd name="connsiteX5" fmla="*/ 478155 w 1249680"/>
                        <a:gd name="connsiteY5" fmla="*/ 250031 h 1411233"/>
                        <a:gd name="connsiteX6" fmla="*/ 533400 w 1249680"/>
                        <a:gd name="connsiteY6" fmla="*/ 128111 h 1411233"/>
                        <a:gd name="connsiteX7" fmla="*/ 594514 w 1249680"/>
                        <a:gd name="connsiteY7" fmla="*/ 140018 h 1411233"/>
                        <a:gd name="connsiteX8" fmla="*/ 655320 w 1249680"/>
                        <a:gd name="connsiteY8" fmla="*/ 167640 h 1411233"/>
                        <a:gd name="connsiteX9" fmla="*/ 769139 w 1249680"/>
                        <a:gd name="connsiteY9" fmla="*/ 151155 h 1411233"/>
                        <a:gd name="connsiteX10" fmla="*/ 815970 w 1249680"/>
                        <a:gd name="connsiteY10" fmla="*/ 113824 h 1411233"/>
                        <a:gd name="connsiteX11" fmla="*/ 818674 w 1249680"/>
                        <a:gd name="connsiteY11" fmla="*/ 61913 h 1411233"/>
                        <a:gd name="connsiteX12" fmla="*/ 853916 w 1249680"/>
                        <a:gd name="connsiteY12" fmla="*/ 50482 h 1411233"/>
                        <a:gd name="connsiteX13" fmla="*/ 885349 w 1249680"/>
                        <a:gd name="connsiteY13" fmla="*/ 0 h 1411233"/>
                        <a:gd name="connsiteX14" fmla="*/ 937260 w 1249680"/>
                        <a:gd name="connsiteY14" fmla="*/ 0 h 1411233"/>
                        <a:gd name="connsiteX15" fmla="*/ 932974 w 1249680"/>
                        <a:gd name="connsiteY15" fmla="*/ 59531 h 1411233"/>
                        <a:gd name="connsiteX16" fmla="*/ 1013460 w 1249680"/>
                        <a:gd name="connsiteY16" fmla="*/ 99060 h 1411233"/>
                        <a:gd name="connsiteX17" fmla="*/ 971074 w 1249680"/>
                        <a:gd name="connsiteY17" fmla="*/ 177165 h 1411233"/>
                        <a:gd name="connsiteX18" fmla="*/ 1001077 w 1249680"/>
                        <a:gd name="connsiteY18" fmla="*/ 197644 h 1411233"/>
                        <a:gd name="connsiteX19" fmla="*/ 968369 w 1249680"/>
                        <a:gd name="connsiteY19" fmla="*/ 249555 h 1411233"/>
                        <a:gd name="connsiteX20" fmla="*/ 967740 w 1249680"/>
                        <a:gd name="connsiteY20" fmla="*/ 297180 h 1411233"/>
                        <a:gd name="connsiteX21" fmla="*/ 975360 w 1249680"/>
                        <a:gd name="connsiteY21" fmla="*/ 320040 h 1411233"/>
                        <a:gd name="connsiteX22" fmla="*/ 1023138 w 1249680"/>
                        <a:gd name="connsiteY22" fmla="*/ 349568 h 1411233"/>
                        <a:gd name="connsiteX23" fmla="*/ 1080611 w 1249680"/>
                        <a:gd name="connsiteY23" fmla="*/ 461388 h 1411233"/>
                        <a:gd name="connsiteX24" fmla="*/ 1106805 w 1249680"/>
                        <a:gd name="connsiteY24" fmla="*/ 403667 h 1411233"/>
                        <a:gd name="connsiteX25" fmla="*/ 1147211 w 1249680"/>
                        <a:gd name="connsiteY25" fmla="*/ 390148 h 1411233"/>
                        <a:gd name="connsiteX26" fmla="*/ 1134428 w 1249680"/>
                        <a:gd name="connsiteY26" fmla="*/ 400526 h 1411233"/>
                        <a:gd name="connsiteX27" fmla="*/ 1158716 w 1249680"/>
                        <a:gd name="connsiteY27" fmla="*/ 368142 h 1411233"/>
                        <a:gd name="connsiteX28" fmla="*/ 1173480 w 1249680"/>
                        <a:gd name="connsiteY28" fmla="*/ 441960 h 1411233"/>
                        <a:gd name="connsiteX29" fmla="*/ 1249680 w 1249680"/>
                        <a:gd name="connsiteY29" fmla="*/ 419100 h 1411233"/>
                        <a:gd name="connsiteX30" fmla="*/ 1216819 w 1249680"/>
                        <a:gd name="connsiteY30" fmla="*/ 481012 h 1411233"/>
                        <a:gd name="connsiteX31" fmla="*/ 1159193 w 1249680"/>
                        <a:gd name="connsiteY31" fmla="*/ 536734 h 1411233"/>
                        <a:gd name="connsiteX32" fmla="*/ 1094577 w 1249680"/>
                        <a:gd name="connsiteY32" fmla="*/ 621031 h 1411233"/>
                        <a:gd name="connsiteX33" fmla="*/ 1025843 w 1249680"/>
                        <a:gd name="connsiteY33" fmla="*/ 632460 h 1411233"/>
                        <a:gd name="connsiteX34" fmla="*/ 1023139 w 1249680"/>
                        <a:gd name="connsiteY34" fmla="*/ 754380 h 1411233"/>
                        <a:gd name="connsiteX35" fmla="*/ 980122 w 1249680"/>
                        <a:gd name="connsiteY35" fmla="*/ 807244 h 1411233"/>
                        <a:gd name="connsiteX36" fmla="*/ 1015995 w 1249680"/>
                        <a:gd name="connsiteY36" fmla="*/ 847249 h 1411233"/>
                        <a:gd name="connsiteX37" fmla="*/ 993933 w 1249680"/>
                        <a:gd name="connsiteY37" fmla="*/ 891063 h 1411233"/>
                        <a:gd name="connsiteX38" fmla="*/ 1018376 w 1249680"/>
                        <a:gd name="connsiteY38" fmla="*/ 947261 h 1411233"/>
                        <a:gd name="connsiteX39" fmla="*/ 1049179 w 1249680"/>
                        <a:gd name="connsiteY39" fmla="*/ 1024414 h 1411233"/>
                        <a:gd name="connsiteX40" fmla="*/ 1092041 w 1249680"/>
                        <a:gd name="connsiteY40" fmla="*/ 1055370 h 1411233"/>
                        <a:gd name="connsiteX41" fmla="*/ 1093470 w 1249680"/>
                        <a:gd name="connsiteY41" fmla="*/ 1161574 h 1411233"/>
                        <a:gd name="connsiteX42" fmla="*/ 1010127 w 1249680"/>
                        <a:gd name="connsiteY42" fmla="*/ 1155382 h 1411233"/>
                        <a:gd name="connsiteX43" fmla="*/ 1137439 w 1249680"/>
                        <a:gd name="connsiteY43" fmla="*/ 1211579 h 1411233"/>
                        <a:gd name="connsiteX44" fmla="*/ 1171098 w 1249680"/>
                        <a:gd name="connsiteY44" fmla="*/ 1251586 h 1411233"/>
                        <a:gd name="connsiteX45" fmla="*/ 1113626 w 1249680"/>
                        <a:gd name="connsiteY45" fmla="*/ 1373505 h 1411233"/>
                        <a:gd name="connsiteX46" fmla="*/ 1082516 w 1249680"/>
                        <a:gd name="connsiteY46" fmla="*/ 1361598 h 1411233"/>
                        <a:gd name="connsiteX47" fmla="*/ 1063466 w 1249680"/>
                        <a:gd name="connsiteY47" fmla="*/ 1390650 h 1411233"/>
                        <a:gd name="connsiteX48" fmla="*/ 1044570 w 1249680"/>
                        <a:gd name="connsiteY48" fmla="*/ 1359218 h 1411233"/>
                        <a:gd name="connsiteX49" fmla="*/ 918210 w 1249680"/>
                        <a:gd name="connsiteY49" fmla="*/ 1344930 h 1411233"/>
                        <a:gd name="connsiteX50" fmla="*/ 876097 w 1249680"/>
                        <a:gd name="connsiteY50" fmla="*/ 1307028 h 1411233"/>
                        <a:gd name="connsiteX51" fmla="*/ 821650 w 1249680"/>
                        <a:gd name="connsiteY51" fmla="*/ 1340540 h 1411233"/>
                        <a:gd name="connsiteX52" fmla="*/ 749071 w 1249680"/>
                        <a:gd name="connsiteY52" fmla="*/ 1357779 h 1411233"/>
                        <a:gd name="connsiteX53" fmla="*/ 623341 w 1249680"/>
                        <a:gd name="connsiteY53" fmla="*/ 1411233 h 1411233"/>
                        <a:gd name="connsiteX54" fmla="*/ 596895 w 1249680"/>
                        <a:gd name="connsiteY54" fmla="*/ 1375886 h 1411233"/>
                        <a:gd name="connsiteX55" fmla="*/ 391001 w 1249680"/>
                        <a:gd name="connsiteY55" fmla="*/ 1287303 h 1411233"/>
                        <a:gd name="connsiteX56" fmla="*/ 223038 w 1249680"/>
                        <a:gd name="connsiteY56" fmla="*/ 1230630 h 1411233"/>
                        <a:gd name="connsiteX57" fmla="*/ 127788 w 1249680"/>
                        <a:gd name="connsiteY57" fmla="*/ 1223486 h 1411233"/>
                        <a:gd name="connsiteX58" fmla="*/ 123026 w 1249680"/>
                        <a:gd name="connsiteY58" fmla="*/ 1156811 h 1411233"/>
                        <a:gd name="connsiteX59" fmla="*/ 134932 w 1249680"/>
                        <a:gd name="connsiteY59" fmla="*/ 1171098 h 1411233"/>
                        <a:gd name="connsiteX60" fmla="*/ 143351 w 1249680"/>
                        <a:gd name="connsiteY60" fmla="*/ 1202532 h 1411233"/>
                        <a:gd name="connsiteX61" fmla="*/ 180975 w 1249680"/>
                        <a:gd name="connsiteY61" fmla="*/ 1200626 h 1411233"/>
                        <a:gd name="connsiteX62" fmla="*/ 163354 w 1249680"/>
                        <a:gd name="connsiteY62" fmla="*/ 1141095 h 1411233"/>
                        <a:gd name="connsiteX63" fmla="*/ 234791 w 1249680"/>
                        <a:gd name="connsiteY63" fmla="*/ 1096804 h 1411233"/>
                        <a:gd name="connsiteX64" fmla="*/ 249232 w 1249680"/>
                        <a:gd name="connsiteY64" fmla="*/ 1180623 h 1411233"/>
                        <a:gd name="connsiteX65" fmla="*/ 277807 w 1249680"/>
                        <a:gd name="connsiteY65" fmla="*/ 1190149 h 1411233"/>
                        <a:gd name="connsiteX66" fmla="*/ 292417 w 1249680"/>
                        <a:gd name="connsiteY66" fmla="*/ 1068705 h 1411233"/>
                        <a:gd name="connsiteX67" fmla="*/ 323051 w 1249680"/>
                        <a:gd name="connsiteY67" fmla="*/ 1078230 h 1411233"/>
                        <a:gd name="connsiteX68" fmla="*/ 294476 w 1249680"/>
                        <a:gd name="connsiteY68" fmla="*/ 944880 h 1411233"/>
                        <a:gd name="connsiteX69" fmla="*/ 258758 w 1249680"/>
                        <a:gd name="connsiteY69" fmla="*/ 961549 h 1411233"/>
                        <a:gd name="connsiteX70" fmla="*/ 149220 w 1249680"/>
                        <a:gd name="connsiteY70" fmla="*/ 909162 h 1411233"/>
                        <a:gd name="connsiteX71" fmla="*/ 158745 w 1249680"/>
                        <a:gd name="connsiteY71" fmla="*/ 882967 h 1411233"/>
                        <a:gd name="connsiteX72" fmla="*/ 130765 w 1249680"/>
                        <a:gd name="connsiteY72" fmla="*/ 864017 h 1411233"/>
                        <a:gd name="connsiteX73" fmla="*/ 108738 w 1249680"/>
                        <a:gd name="connsiteY73" fmla="*/ 897255 h 1411233"/>
                        <a:gd name="connsiteX74" fmla="*/ 111120 w 1249680"/>
                        <a:gd name="connsiteY74" fmla="*/ 840105 h 1411233"/>
                        <a:gd name="connsiteX75" fmla="*/ 92070 w 1249680"/>
                        <a:gd name="connsiteY75" fmla="*/ 835343 h 1411233"/>
                        <a:gd name="connsiteX76" fmla="*/ 80163 w 1249680"/>
                        <a:gd name="connsiteY76" fmla="*/ 906780 h 1411233"/>
                        <a:gd name="connsiteX77" fmla="*/ 58732 w 1249680"/>
                        <a:gd name="connsiteY77" fmla="*/ 911543 h 1411233"/>
                        <a:gd name="connsiteX78" fmla="*/ 70639 w 1249680"/>
                        <a:gd name="connsiteY78" fmla="*/ 825817 h 1411233"/>
                        <a:gd name="connsiteX79" fmla="*/ 122872 w 1249680"/>
                        <a:gd name="connsiteY79" fmla="*/ 819626 h 1411233"/>
                        <a:gd name="connsiteX80" fmla="*/ 125407 w 1249680"/>
                        <a:gd name="connsiteY80" fmla="*/ 799623 h 1411233"/>
                        <a:gd name="connsiteX81" fmla="*/ 78581 w 1249680"/>
                        <a:gd name="connsiteY81" fmla="*/ 799624 h 1411233"/>
                        <a:gd name="connsiteX82" fmla="*/ 82867 w 1249680"/>
                        <a:gd name="connsiteY82" fmla="*/ 761047 h 1411233"/>
                        <a:gd name="connsiteX83" fmla="*/ 142076 w 1249680"/>
                        <a:gd name="connsiteY83" fmla="*/ 742474 h 1411233"/>
                        <a:gd name="connsiteX84" fmla="*/ 130169 w 1249680"/>
                        <a:gd name="connsiteY84" fmla="*/ 716280 h 1411233"/>
                        <a:gd name="connsiteX85" fmla="*/ 48568 w 1249680"/>
                        <a:gd name="connsiteY85" fmla="*/ 756737 h 1411233"/>
                        <a:gd name="connsiteX86" fmla="*/ 29527 w 1249680"/>
                        <a:gd name="connsiteY86" fmla="*/ 718344 h 1411233"/>
                        <a:gd name="connsiteX87" fmla="*/ 104473 w 1249680"/>
                        <a:gd name="connsiteY87" fmla="*/ 693138 h 1411233"/>
                        <a:gd name="connsiteX88" fmla="*/ 77629 w 1249680"/>
                        <a:gd name="connsiteY88" fmla="*/ 617855 h 1411233"/>
                        <a:gd name="connsiteX89" fmla="*/ 39683 w 1249680"/>
                        <a:gd name="connsiteY89" fmla="*/ 611505 h 1411233"/>
                        <a:gd name="connsiteX90" fmla="*/ 0 w 1249680"/>
                        <a:gd name="connsiteY90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58140 w 1249680"/>
                        <a:gd name="connsiteY3" fmla="*/ 259080 h 1411233"/>
                        <a:gd name="connsiteX4" fmla="*/ 402907 w 1249680"/>
                        <a:gd name="connsiteY4" fmla="*/ 290512 h 1411233"/>
                        <a:gd name="connsiteX5" fmla="*/ 478155 w 1249680"/>
                        <a:gd name="connsiteY5" fmla="*/ 250031 h 1411233"/>
                        <a:gd name="connsiteX6" fmla="*/ 533400 w 1249680"/>
                        <a:gd name="connsiteY6" fmla="*/ 128111 h 1411233"/>
                        <a:gd name="connsiteX7" fmla="*/ 594514 w 1249680"/>
                        <a:gd name="connsiteY7" fmla="*/ 140018 h 1411233"/>
                        <a:gd name="connsiteX8" fmla="*/ 655320 w 1249680"/>
                        <a:gd name="connsiteY8" fmla="*/ 167640 h 1411233"/>
                        <a:gd name="connsiteX9" fmla="*/ 769139 w 1249680"/>
                        <a:gd name="connsiteY9" fmla="*/ 151155 h 1411233"/>
                        <a:gd name="connsiteX10" fmla="*/ 815970 w 1249680"/>
                        <a:gd name="connsiteY10" fmla="*/ 113824 h 1411233"/>
                        <a:gd name="connsiteX11" fmla="*/ 818674 w 1249680"/>
                        <a:gd name="connsiteY11" fmla="*/ 61913 h 1411233"/>
                        <a:gd name="connsiteX12" fmla="*/ 853916 w 1249680"/>
                        <a:gd name="connsiteY12" fmla="*/ 50482 h 1411233"/>
                        <a:gd name="connsiteX13" fmla="*/ 885349 w 1249680"/>
                        <a:gd name="connsiteY13" fmla="*/ 0 h 1411233"/>
                        <a:gd name="connsiteX14" fmla="*/ 937260 w 1249680"/>
                        <a:gd name="connsiteY14" fmla="*/ 0 h 1411233"/>
                        <a:gd name="connsiteX15" fmla="*/ 932974 w 1249680"/>
                        <a:gd name="connsiteY15" fmla="*/ 59531 h 1411233"/>
                        <a:gd name="connsiteX16" fmla="*/ 1013460 w 1249680"/>
                        <a:gd name="connsiteY16" fmla="*/ 99060 h 1411233"/>
                        <a:gd name="connsiteX17" fmla="*/ 971074 w 1249680"/>
                        <a:gd name="connsiteY17" fmla="*/ 177165 h 1411233"/>
                        <a:gd name="connsiteX18" fmla="*/ 1001077 w 1249680"/>
                        <a:gd name="connsiteY18" fmla="*/ 197644 h 1411233"/>
                        <a:gd name="connsiteX19" fmla="*/ 968369 w 1249680"/>
                        <a:gd name="connsiteY19" fmla="*/ 249555 h 1411233"/>
                        <a:gd name="connsiteX20" fmla="*/ 967740 w 1249680"/>
                        <a:gd name="connsiteY20" fmla="*/ 297180 h 1411233"/>
                        <a:gd name="connsiteX21" fmla="*/ 975360 w 1249680"/>
                        <a:gd name="connsiteY21" fmla="*/ 320040 h 1411233"/>
                        <a:gd name="connsiteX22" fmla="*/ 1023138 w 1249680"/>
                        <a:gd name="connsiteY22" fmla="*/ 349568 h 1411233"/>
                        <a:gd name="connsiteX23" fmla="*/ 1080611 w 1249680"/>
                        <a:gd name="connsiteY23" fmla="*/ 461388 h 1411233"/>
                        <a:gd name="connsiteX24" fmla="*/ 1106805 w 1249680"/>
                        <a:gd name="connsiteY24" fmla="*/ 403667 h 1411233"/>
                        <a:gd name="connsiteX25" fmla="*/ 1147211 w 1249680"/>
                        <a:gd name="connsiteY25" fmla="*/ 390148 h 1411233"/>
                        <a:gd name="connsiteX26" fmla="*/ 1134428 w 1249680"/>
                        <a:gd name="connsiteY26" fmla="*/ 400526 h 1411233"/>
                        <a:gd name="connsiteX27" fmla="*/ 1158716 w 1249680"/>
                        <a:gd name="connsiteY27" fmla="*/ 368142 h 1411233"/>
                        <a:gd name="connsiteX28" fmla="*/ 1173480 w 1249680"/>
                        <a:gd name="connsiteY28" fmla="*/ 441960 h 1411233"/>
                        <a:gd name="connsiteX29" fmla="*/ 1249680 w 1249680"/>
                        <a:gd name="connsiteY29" fmla="*/ 419100 h 1411233"/>
                        <a:gd name="connsiteX30" fmla="*/ 1216819 w 1249680"/>
                        <a:gd name="connsiteY30" fmla="*/ 481012 h 1411233"/>
                        <a:gd name="connsiteX31" fmla="*/ 1159193 w 1249680"/>
                        <a:gd name="connsiteY31" fmla="*/ 536734 h 1411233"/>
                        <a:gd name="connsiteX32" fmla="*/ 1094577 w 1249680"/>
                        <a:gd name="connsiteY32" fmla="*/ 621031 h 1411233"/>
                        <a:gd name="connsiteX33" fmla="*/ 1025843 w 1249680"/>
                        <a:gd name="connsiteY33" fmla="*/ 632460 h 1411233"/>
                        <a:gd name="connsiteX34" fmla="*/ 1023139 w 1249680"/>
                        <a:gd name="connsiteY34" fmla="*/ 754380 h 1411233"/>
                        <a:gd name="connsiteX35" fmla="*/ 980122 w 1249680"/>
                        <a:gd name="connsiteY35" fmla="*/ 807244 h 1411233"/>
                        <a:gd name="connsiteX36" fmla="*/ 1015995 w 1249680"/>
                        <a:gd name="connsiteY36" fmla="*/ 847249 h 1411233"/>
                        <a:gd name="connsiteX37" fmla="*/ 993933 w 1249680"/>
                        <a:gd name="connsiteY37" fmla="*/ 891063 h 1411233"/>
                        <a:gd name="connsiteX38" fmla="*/ 1018376 w 1249680"/>
                        <a:gd name="connsiteY38" fmla="*/ 947261 h 1411233"/>
                        <a:gd name="connsiteX39" fmla="*/ 1049179 w 1249680"/>
                        <a:gd name="connsiteY39" fmla="*/ 1024414 h 1411233"/>
                        <a:gd name="connsiteX40" fmla="*/ 1092041 w 1249680"/>
                        <a:gd name="connsiteY40" fmla="*/ 1055370 h 1411233"/>
                        <a:gd name="connsiteX41" fmla="*/ 1093470 w 1249680"/>
                        <a:gd name="connsiteY41" fmla="*/ 1161574 h 1411233"/>
                        <a:gd name="connsiteX42" fmla="*/ 1010127 w 1249680"/>
                        <a:gd name="connsiteY42" fmla="*/ 1155382 h 1411233"/>
                        <a:gd name="connsiteX43" fmla="*/ 1137439 w 1249680"/>
                        <a:gd name="connsiteY43" fmla="*/ 1211579 h 1411233"/>
                        <a:gd name="connsiteX44" fmla="*/ 1171098 w 1249680"/>
                        <a:gd name="connsiteY44" fmla="*/ 1251586 h 1411233"/>
                        <a:gd name="connsiteX45" fmla="*/ 1113626 w 1249680"/>
                        <a:gd name="connsiteY45" fmla="*/ 1373505 h 1411233"/>
                        <a:gd name="connsiteX46" fmla="*/ 1082516 w 1249680"/>
                        <a:gd name="connsiteY46" fmla="*/ 1361598 h 1411233"/>
                        <a:gd name="connsiteX47" fmla="*/ 1063466 w 1249680"/>
                        <a:gd name="connsiteY47" fmla="*/ 1390650 h 1411233"/>
                        <a:gd name="connsiteX48" fmla="*/ 1044570 w 1249680"/>
                        <a:gd name="connsiteY48" fmla="*/ 1359218 h 1411233"/>
                        <a:gd name="connsiteX49" fmla="*/ 918210 w 1249680"/>
                        <a:gd name="connsiteY49" fmla="*/ 1344930 h 1411233"/>
                        <a:gd name="connsiteX50" fmla="*/ 876097 w 1249680"/>
                        <a:gd name="connsiteY50" fmla="*/ 1307028 h 1411233"/>
                        <a:gd name="connsiteX51" fmla="*/ 821650 w 1249680"/>
                        <a:gd name="connsiteY51" fmla="*/ 1340540 h 1411233"/>
                        <a:gd name="connsiteX52" fmla="*/ 749071 w 1249680"/>
                        <a:gd name="connsiteY52" fmla="*/ 1357779 h 1411233"/>
                        <a:gd name="connsiteX53" fmla="*/ 623341 w 1249680"/>
                        <a:gd name="connsiteY53" fmla="*/ 1411233 h 1411233"/>
                        <a:gd name="connsiteX54" fmla="*/ 596895 w 1249680"/>
                        <a:gd name="connsiteY54" fmla="*/ 1375886 h 1411233"/>
                        <a:gd name="connsiteX55" fmla="*/ 391001 w 1249680"/>
                        <a:gd name="connsiteY55" fmla="*/ 1287303 h 1411233"/>
                        <a:gd name="connsiteX56" fmla="*/ 223038 w 1249680"/>
                        <a:gd name="connsiteY56" fmla="*/ 1230630 h 1411233"/>
                        <a:gd name="connsiteX57" fmla="*/ 127788 w 1249680"/>
                        <a:gd name="connsiteY57" fmla="*/ 1223486 h 1411233"/>
                        <a:gd name="connsiteX58" fmla="*/ 123026 w 1249680"/>
                        <a:gd name="connsiteY58" fmla="*/ 1156811 h 1411233"/>
                        <a:gd name="connsiteX59" fmla="*/ 134932 w 1249680"/>
                        <a:gd name="connsiteY59" fmla="*/ 1171098 h 1411233"/>
                        <a:gd name="connsiteX60" fmla="*/ 143351 w 1249680"/>
                        <a:gd name="connsiteY60" fmla="*/ 1202532 h 1411233"/>
                        <a:gd name="connsiteX61" fmla="*/ 180975 w 1249680"/>
                        <a:gd name="connsiteY61" fmla="*/ 1200626 h 1411233"/>
                        <a:gd name="connsiteX62" fmla="*/ 163354 w 1249680"/>
                        <a:gd name="connsiteY62" fmla="*/ 1141095 h 1411233"/>
                        <a:gd name="connsiteX63" fmla="*/ 234791 w 1249680"/>
                        <a:gd name="connsiteY63" fmla="*/ 1096804 h 1411233"/>
                        <a:gd name="connsiteX64" fmla="*/ 249232 w 1249680"/>
                        <a:gd name="connsiteY64" fmla="*/ 1180623 h 1411233"/>
                        <a:gd name="connsiteX65" fmla="*/ 277807 w 1249680"/>
                        <a:gd name="connsiteY65" fmla="*/ 1190149 h 1411233"/>
                        <a:gd name="connsiteX66" fmla="*/ 292417 w 1249680"/>
                        <a:gd name="connsiteY66" fmla="*/ 1068705 h 1411233"/>
                        <a:gd name="connsiteX67" fmla="*/ 323051 w 1249680"/>
                        <a:gd name="connsiteY67" fmla="*/ 1078230 h 1411233"/>
                        <a:gd name="connsiteX68" fmla="*/ 294476 w 1249680"/>
                        <a:gd name="connsiteY68" fmla="*/ 944880 h 1411233"/>
                        <a:gd name="connsiteX69" fmla="*/ 258758 w 1249680"/>
                        <a:gd name="connsiteY69" fmla="*/ 961549 h 1411233"/>
                        <a:gd name="connsiteX70" fmla="*/ 149220 w 1249680"/>
                        <a:gd name="connsiteY70" fmla="*/ 909162 h 1411233"/>
                        <a:gd name="connsiteX71" fmla="*/ 158745 w 1249680"/>
                        <a:gd name="connsiteY71" fmla="*/ 882967 h 1411233"/>
                        <a:gd name="connsiteX72" fmla="*/ 130765 w 1249680"/>
                        <a:gd name="connsiteY72" fmla="*/ 864017 h 1411233"/>
                        <a:gd name="connsiteX73" fmla="*/ 108738 w 1249680"/>
                        <a:gd name="connsiteY73" fmla="*/ 897255 h 1411233"/>
                        <a:gd name="connsiteX74" fmla="*/ 111120 w 1249680"/>
                        <a:gd name="connsiteY74" fmla="*/ 840105 h 1411233"/>
                        <a:gd name="connsiteX75" fmla="*/ 92070 w 1249680"/>
                        <a:gd name="connsiteY75" fmla="*/ 835343 h 1411233"/>
                        <a:gd name="connsiteX76" fmla="*/ 80163 w 1249680"/>
                        <a:gd name="connsiteY76" fmla="*/ 906780 h 1411233"/>
                        <a:gd name="connsiteX77" fmla="*/ 58732 w 1249680"/>
                        <a:gd name="connsiteY77" fmla="*/ 911543 h 1411233"/>
                        <a:gd name="connsiteX78" fmla="*/ 70639 w 1249680"/>
                        <a:gd name="connsiteY78" fmla="*/ 825817 h 1411233"/>
                        <a:gd name="connsiteX79" fmla="*/ 122872 w 1249680"/>
                        <a:gd name="connsiteY79" fmla="*/ 819626 h 1411233"/>
                        <a:gd name="connsiteX80" fmla="*/ 125407 w 1249680"/>
                        <a:gd name="connsiteY80" fmla="*/ 799623 h 1411233"/>
                        <a:gd name="connsiteX81" fmla="*/ 78581 w 1249680"/>
                        <a:gd name="connsiteY81" fmla="*/ 799624 h 1411233"/>
                        <a:gd name="connsiteX82" fmla="*/ 82867 w 1249680"/>
                        <a:gd name="connsiteY82" fmla="*/ 761047 h 1411233"/>
                        <a:gd name="connsiteX83" fmla="*/ 142076 w 1249680"/>
                        <a:gd name="connsiteY83" fmla="*/ 742474 h 1411233"/>
                        <a:gd name="connsiteX84" fmla="*/ 130169 w 1249680"/>
                        <a:gd name="connsiteY84" fmla="*/ 716280 h 1411233"/>
                        <a:gd name="connsiteX85" fmla="*/ 48568 w 1249680"/>
                        <a:gd name="connsiteY85" fmla="*/ 756737 h 1411233"/>
                        <a:gd name="connsiteX86" fmla="*/ 29527 w 1249680"/>
                        <a:gd name="connsiteY86" fmla="*/ 718344 h 1411233"/>
                        <a:gd name="connsiteX87" fmla="*/ 104473 w 1249680"/>
                        <a:gd name="connsiteY87" fmla="*/ 693138 h 1411233"/>
                        <a:gd name="connsiteX88" fmla="*/ 77629 w 1249680"/>
                        <a:gd name="connsiteY88" fmla="*/ 617855 h 1411233"/>
                        <a:gd name="connsiteX89" fmla="*/ 39683 w 1249680"/>
                        <a:gd name="connsiteY89" fmla="*/ 611505 h 1411233"/>
                        <a:gd name="connsiteX90" fmla="*/ 0 w 1249680"/>
                        <a:gd name="connsiteY90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66700 w 1249680"/>
                        <a:gd name="connsiteY2" fmla="*/ 266700 h 1411233"/>
                        <a:gd name="connsiteX3" fmla="*/ 365284 w 1249680"/>
                        <a:gd name="connsiteY3" fmla="*/ 268605 h 1411233"/>
                        <a:gd name="connsiteX4" fmla="*/ 402907 w 1249680"/>
                        <a:gd name="connsiteY4" fmla="*/ 290512 h 1411233"/>
                        <a:gd name="connsiteX5" fmla="*/ 478155 w 1249680"/>
                        <a:gd name="connsiteY5" fmla="*/ 250031 h 1411233"/>
                        <a:gd name="connsiteX6" fmla="*/ 533400 w 1249680"/>
                        <a:gd name="connsiteY6" fmla="*/ 128111 h 1411233"/>
                        <a:gd name="connsiteX7" fmla="*/ 594514 w 1249680"/>
                        <a:gd name="connsiteY7" fmla="*/ 140018 h 1411233"/>
                        <a:gd name="connsiteX8" fmla="*/ 655320 w 1249680"/>
                        <a:gd name="connsiteY8" fmla="*/ 167640 h 1411233"/>
                        <a:gd name="connsiteX9" fmla="*/ 769139 w 1249680"/>
                        <a:gd name="connsiteY9" fmla="*/ 151155 h 1411233"/>
                        <a:gd name="connsiteX10" fmla="*/ 815970 w 1249680"/>
                        <a:gd name="connsiteY10" fmla="*/ 113824 h 1411233"/>
                        <a:gd name="connsiteX11" fmla="*/ 818674 w 1249680"/>
                        <a:gd name="connsiteY11" fmla="*/ 61913 h 1411233"/>
                        <a:gd name="connsiteX12" fmla="*/ 853916 w 1249680"/>
                        <a:gd name="connsiteY12" fmla="*/ 50482 h 1411233"/>
                        <a:gd name="connsiteX13" fmla="*/ 885349 w 1249680"/>
                        <a:gd name="connsiteY13" fmla="*/ 0 h 1411233"/>
                        <a:gd name="connsiteX14" fmla="*/ 937260 w 1249680"/>
                        <a:gd name="connsiteY14" fmla="*/ 0 h 1411233"/>
                        <a:gd name="connsiteX15" fmla="*/ 932974 w 1249680"/>
                        <a:gd name="connsiteY15" fmla="*/ 59531 h 1411233"/>
                        <a:gd name="connsiteX16" fmla="*/ 1013460 w 1249680"/>
                        <a:gd name="connsiteY16" fmla="*/ 99060 h 1411233"/>
                        <a:gd name="connsiteX17" fmla="*/ 971074 w 1249680"/>
                        <a:gd name="connsiteY17" fmla="*/ 177165 h 1411233"/>
                        <a:gd name="connsiteX18" fmla="*/ 1001077 w 1249680"/>
                        <a:gd name="connsiteY18" fmla="*/ 197644 h 1411233"/>
                        <a:gd name="connsiteX19" fmla="*/ 968369 w 1249680"/>
                        <a:gd name="connsiteY19" fmla="*/ 249555 h 1411233"/>
                        <a:gd name="connsiteX20" fmla="*/ 967740 w 1249680"/>
                        <a:gd name="connsiteY20" fmla="*/ 297180 h 1411233"/>
                        <a:gd name="connsiteX21" fmla="*/ 975360 w 1249680"/>
                        <a:gd name="connsiteY21" fmla="*/ 320040 h 1411233"/>
                        <a:gd name="connsiteX22" fmla="*/ 1023138 w 1249680"/>
                        <a:gd name="connsiteY22" fmla="*/ 349568 h 1411233"/>
                        <a:gd name="connsiteX23" fmla="*/ 1080611 w 1249680"/>
                        <a:gd name="connsiteY23" fmla="*/ 461388 h 1411233"/>
                        <a:gd name="connsiteX24" fmla="*/ 1106805 w 1249680"/>
                        <a:gd name="connsiteY24" fmla="*/ 403667 h 1411233"/>
                        <a:gd name="connsiteX25" fmla="*/ 1147211 w 1249680"/>
                        <a:gd name="connsiteY25" fmla="*/ 390148 h 1411233"/>
                        <a:gd name="connsiteX26" fmla="*/ 1134428 w 1249680"/>
                        <a:gd name="connsiteY26" fmla="*/ 400526 h 1411233"/>
                        <a:gd name="connsiteX27" fmla="*/ 1158716 w 1249680"/>
                        <a:gd name="connsiteY27" fmla="*/ 368142 h 1411233"/>
                        <a:gd name="connsiteX28" fmla="*/ 1173480 w 1249680"/>
                        <a:gd name="connsiteY28" fmla="*/ 441960 h 1411233"/>
                        <a:gd name="connsiteX29" fmla="*/ 1249680 w 1249680"/>
                        <a:gd name="connsiteY29" fmla="*/ 419100 h 1411233"/>
                        <a:gd name="connsiteX30" fmla="*/ 1216819 w 1249680"/>
                        <a:gd name="connsiteY30" fmla="*/ 481012 h 1411233"/>
                        <a:gd name="connsiteX31" fmla="*/ 1159193 w 1249680"/>
                        <a:gd name="connsiteY31" fmla="*/ 536734 h 1411233"/>
                        <a:gd name="connsiteX32" fmla="*/ 1094577 w 1249680"/>
                        <a:gd name="connsiteY32" fmla="*/ 621031 h 1411233"/>
                        <a:gd name="connsiteX33" fmla="*/ 1025843 w 1249680"/>
                        <a:gd name="connsiteY33" fmla="*/ 632460 h 1411233"/>
                        <a:gd name="connsiteX34" fmla="*/ 1023139 w 1249680"/>
                        <a:gd name="connsiteY34" fmla="*/ 754380 h 1411233"/>
                        <a:gd name="connsiteX35" fmla="*/ 980122 w 1249680"/>
                        <a:gd name="connsiteY35" fmla="*/ 807244 h 1411233"/>
                        <a:gd name="connsiteX36" fmla="*/ 1015995 w 1249680"/>
                        <a:gd name="connsiteY36" fmla="*/ 847249 h 1411233"/>
                        <a:gd name="connsiteX37" fmla="*/ 993933 w 1249680"/>
                        <a:gd name="connsiteY37" fmla="*/ 891063 h 1411233"/>
                        <a:gd name="connsiteX38" fmla="*/ 1018376 w 1249680"/>
                        <a:gd name="connsiteY38" fmla="*/ 947261 h 1411233"/>
                        <a:gd name="connsiteX39" fmla="*/ 1049179 w 1249680"/>
                        <a:gd name="connsiteY39" fmla="*/ 1024414 h 1411233"/>
                        <a:gd name="connsiteX40" fmla="*/ 1092041 w 1249680"/>
                        <a:gd name="connsiteY40" fmla="*/ 1055370 h 1411233"/>
                        <a:gd name="connsiteX41" fmla="*/ 1093470 w 1249680"/>
                        <a:gd name="connsiteY41" fmla="*/ 1161574 h 1411233"/>
                        <a:gd name="connsiteX42" fmla="*/ 1010127 w 1249680"/>
                        <a:gd name="connsiteY42" fmla="*/ 1155382 h 1411233"/>
                        <a:gd name="connsiteX43" fmla="*/ 1137439 w 1249680"/>
                        <a:gd name="connsiteY43" fmla="*/ 1211579 h 1411233"/>
                        <a:gd name="connsiteX44" fmla="*/ 1171098 w 1249680"/>
                        <a:gd name="connsiteY44" fmla="*/ 1251586 h 1411233"/>
                        <a:gd name="connsiteX45" fmla="*/ 1113626 w 1249680"/>
                        <a:gd name="connsiteY45" fmla="*/ 1373505 h 1411233"/>
                        <a:gd name="connsiteX46" fmla="*/ 1082516 w 1249680"/>
                        <a:gd name="connsiteY46" fmla="*/ 1361598 h 1411233"/>
                        <a:gd name="connsiteX47" fmla="*/ 1063466 w 1249680"/>
                        <a:gd name="connsiteY47" fmla="*/ 1390650 h 1411233"/>
                        <a:gd name="connsiteX48" fmla="*/ 1044570 w 1249680"/>
                        <a:gd name="connsiteY48" fmla="*/ 1359218 h 1411233"/>
                        <a:gd name="connsiteX49" fmla="*/ 918210 w 1249680"/>
                        <a:gd name="connsiteY49" fmla="*/ 1344930 h 1411233"/>
                        <a:gd name="connsiteX50" fmla="*/ 876097 w 1249680"/>
                        <a:gd name="connsiteY50" fmla="*/ 1307028 h 1411233"/>
                        <a:gd name="connsiteX51" fmla="*/ 821650 w 1249680"/>
                        <a:gd name="connsiteY51" fmla="*/ 1340540 h 1411233"/>
                        <a:gd name="connsiteX52" fmla="*/ 749071 w 1249680"/>
                        <a:gd name="connsiteY52" fmla="*/ 1357779 h 1411233"/>
                        <a:gd name="connsiteX53" fmla="*/ 623341 w 1249680"/>
                        <a:gd name="connsiteY53" fmla="*/ 1411233 h 1411233"/>
                        <a:gd name="connsiteX54" fmla="*/ 596895 w 1249680"/>
                        <a:gd name="connsiteY54" fmla="*/ 1375886 h 1411233"/>
                        <a:gd name="connsiteX55" fmla="*/ 391001 w 1249680"/>
                        <a:gd name="connsiteY55" fmla="*/ 1287303 h 1411233"/>
                        <a:gd name="connsiteX56" fmla="*/ 223038 w 1249680"/>
                        <a:gd name="connsiteY56" fmla="*/ 1230630 h 1411233"/>
                        <a:gd name="connsiteX57" fmla="*/ 127788 w 1249680"/>
                        <a:gd name="connsiteY57" fmla="*/ 1223486 h 1411233"/>
                        <a:gd name="connsiteX58" fmla="*/ 123026 w 1249680"/>
                        <a:gd name="connsiteY58" fmla="*/ 1156811 h 1411233"/>
                        <a:gd name="connsiteX59" fmla="*/ 134932 w 1249680"/>
                        <a:gd name="connsiteY59" fmla="*/ 1171098 h 1411233"/>
                        <a:gd name="connsiteX60" fmla="*/ 143351 w 1249680"/>
                        <a:gd name="connsiteY60" fmla="*/ 1202532 h 1411233"/>
                        <a:gd name="connsiteX61" fmla="*/ 180975 w 1249680"/>
                        <a:gd name="connsiteY61" fmla="*/ 1200626 h 1411233"/>
                        <a:gd name="connsiteX62" fmla="*/ 163354 w 1249680"/>
                        <a:gd name="connsiteY62" fmla="*/ 1141095 h 1411233"/>
                        <a:gd name="connsiteX63" fmla="*/ 234791 w 1249680"/>
                        <a:gd name="connsiteY63" fmla="*/ 1096804 h 1411233"/>
                        <a:gd name="connsiteX64" fmla="*/ 249232 w 1249680"/>
                        <a:gd name="connsiteY64" fmla="*/ 1180623 h 1411233"/>
                        <a:gd name="connsiteX65" fmla="*/ 277807 w 1249680"/>
                        <a:gd name="connsiteY65" fmla="*/ 1190149 h 1411233"/>
                        <a:gd name="connsiteX66" fmla="*/ 292417 w 1249680"/>
                        <a:gd name="connsiteY66" fmla="*/ 1068705 h 1411233"/>
                        <a:gd name="connsiteX67" fmla="*/ 323051 w 1249680"/>
                        <a:gd name="connsiteY67" fmla="*/ 1078230 h 1411233"/>
                        <a:gd name="connsiteX68" fmla="*/ 294476 w 1249680"/>
                        <a:gd name="connsiteY68" fmla="*/ 944880 h 1411233"/>
                        <a:gd name="connsiteX69" fmla="*/ 258758 w 1249680"/>
                        <a:gd name="connsiteY69" fmla="*/ 961549 h 1411233"/>
                        <a:gd name="connsiteX70" fmla="*/ 149220 w 1249680"/>
                        <a:gd name="connsiteY70" fmla="*/ 909162 h 1411233"/>
                        <a:gd name="connsiteX71" fmla="*/ 158745 w 1249680"/>
                        <a:gd name="connsiteY71" fmla="*/ 882967 h 1411233"/>
                        <a:gd name="connsiteX72" fmla="*/ 130765 w 1249680"/>
                        <a:gd name="connsiteY72" fmla="*/ 864017 h 1411233"/>
                        <a:gd name="connsiteX73" fmla="*/ 108738 w 1249680"/>
                        <a:gd name="connsiteY73" fmla="*/ 897255 h 1411233"/>
                        <a:gd name="connsiteX74" fmla="*/ 111120 w 1249680"/>
                        <a:gd name="connsiteY74" fmla="*/ 840105 h 1411233"/>
                        <a:gd name="connsiteX75" fmla="*/ 92070 w 1249680"/>
                        <a:gd name="connsiteY75" fmla="*/ 835343 h 1411233"/>
                        <a:gd name="connsiteX76" fmla="*/ 80163 w 1249680"/>
                        <a:gd name="connsiteY76" fmla="*/ 906780 h 1411233"/>
                        <a:gd name="connsiteX77" fmla="*/ 58732 w 1249680"/>
                        <a:gd name="connsiteY77" fmla="*/ 911543 h 1411233"/>
                        <a:gd name="connsiteX78" fmla="*/ 70639 w 1249680"/>
                        <a:gd name="connsiteY78" fmla="*/ 825817 h 1411233"/>
                        <a:gd name="connsiteX79" fmla="*/ 122872 w 1249680"/>
                        <a:gd name="connsiteY79" fmla="*/ 819626 h 1411233"/>
                        <a:gd name="connsiteX80" fmla="*/ 125407 w 1249680"/>
                        <a:gd name="connsiteY80" fmla="*/ 799623 h 1411233"/>
                        <a:gd name="connsiteX81" fmla="*/ 78581 w 1249680"/>
                        <a:gd name="connsiteY81" fmla="*/ 799624 h 1411233"/>
                        <a:gd name="connsiteX82" fmla="*/ 82867 w 1249680"/>
                        <a:gd name="connsiteY82" fmla="*/ 761047 h 1411233"/>
                        <a:gd name="connsiteX83" fmla="*/ 142076 w 1249680"/>
                        <a:gd name="connsiteY83" fmla="*/ 742474 h 1411233"/>
                        <a:gd name="connsiteX84" fmla="*/ 130169 w 1249680"/>
                        <a:gd name="connsiteY84" fmla="*/ 716280 h 1411233"/>
                        <a:gd name="connsiteX85" fmla="*/ 48568 w 1249680"/>
                        <a:gd name="connsiteY85" fmla="*/ 756737 h 1411233"/>
                        <a:gd name="connsiteX86" fmla="*/ 29527 w 1249680"/>
                        <a:gd name="connsiteY86" fmla="*/ 718344 h 1411233"/>
                        <a:gd name="connsiteX87" fmla="*/ 104473 w 1249680"/>
                        <a:gd name="connsiteY87" fmla="*/ 693138 h 1411233"/>
                        <a:gd name="connsiteX88" fmla="*/ 77629 w 1249680"/>
                        <a:gd name="connsiteY88" fmla="*/ 617855 h 1411233"/>
                        <a:gd name="connsiteX89" fmla="*/ 39683 w 1249680"/>
                        <a:gd name="connsiteY89" fmla="*/ 611505 h 1411233"/>
                        <a:gd name="connsiteX90" fmla="*/ 0 w 1249680"/>
                        <a:gd name="connsiteY90" fmla="*/ 541020 h 1411233"/>
                        <a:gd name="connsiteX0" fmla="*/ 0 w 1249680"/>
                        <a:gd name="connsiteY0" fmla="*/ 541020 h 1411233"/>
                        <a:gd name="connsiteX1" fmla="*/ 259080 w 1249680"/>
                        <a:gd name="connsiteY1" fmla="*/ 381000 h 1411233"/>
                        <a:gd name="connsiteX2" fmla="*/ 280987 w 1249680"/>
                        <a:gd name="connsiteY2" fmla="*/ 271462 h 1411233"/>
                        <a:gd name="connsiteX3" fmla="*/ 365284 w 1249680"/>
                        <a:gd name="connsiteY3" fmla="*/ 268605 h 1411233"/>
                        <a:gd name="connsiteX4" fmla="*/ 402907 w 1249680"/>
                        <a:gd name="connsiteY4" fmla="*/ 290512 h 1411233"/>
                        <a:gd name="connsiteX5" fmla="*/ 478155 w 1249680"/>
                        <a:gd name="connsiteY5" fmla="*/ 250031 h 1411233"/>
                        <a:gd name="connsiteX6" fmla="*/ 533400 w 1249680"/>
                        <a:gd name="connsiteY6" fmla="*/ 128111 h 1411233"/>
                        <a:gd name="connsiteX7" fmla="*/ 594514 w 1249680"/>
                        <a:gd name="connsiteY7" fmla="*/ 140018 h 1411233"/>
                        <a:gd name="connsiteX8" fmla="*/ 655320 w 1249680"/>
                        <a:gd name="connsiteY8" fmla="*/ 167640 h 1411233"/>
                        <a:gd name="connsiteX9" fmla="*/ 769139 w 1249680"/>
                        <a:gd name="connsiteY9" fmla="*/ 151155 h 1411233"/>
                        <a:gd name="connsiteX10" fmla="*/ 815970 w 1249680"/>
                        <a:gd name="connsiteY10" fmla="*/ 113824 h 1411233"/>
                        <a:gd name="connsiteX11" fmla="*/ 818674 w 1249680"/>
                        <a:gd name="connsiteY11" fmla="*/ 61913 h 1411233"/>
                        <a:gd name="connsiteX12" fmla="*/ 853916 w 1249680"/>
                        <a:gd name="connsiteY12" fmla="*/ 50482 h 1411233"/>
                        <a:gd name="connsiteX13" fmla="*/ 885349 w 1249680"/>
                        <a:gd name="connsiteY13" fmla="*/ 0 h 1411233"/>
                        <a:gd name="connsiteX14" fmla="*/ 937260 w 1249680"/>
                        <a:gd name="connsiteY14" fmla="*/ 0 h 1411233"/>
                        <a:gd name="connsiteX15" fmla="*/ 932974 w 1249680"/>
                        <a:gd name="connsiteY15" fmla="*/ 59531 h 1411233"/>
                        <a:gd name="connsiteX16" fmla="*/ 1013460 w 1249680"/>
                        <a:gd name="connsiteY16" fmla="*/ 99060 h 1411233"/>
                        <a:gd name="connsiteX17" fmla="*/ 971074 w 1249680"/>
                        <a:gd name="connsiteY17" fmla="*/ 177165 h 1411233"/>
                        <a:gd name="connsiteX18" fmla="*/ 1001077 w 1249680"/>
                        <a:gd name="connsiteY18" fmla="*/ 197644 h 1411233"/>
                        <a:gd name="connsiteX19" fmla="*/ 968369 w 1249680"/>
                        <a:gd name="connsiteY19" fmla="*/ 249555 h 1411233"/>
                        <a:gd name="connsiteX20" fmla="*/ 967740 w 1249680"/>
                        <a:gd name="connsiteY20" fmla="*/ 297180 h 1411233"/>
                        <a:gd name="connsiteX21" fmla="*/ 975360 w 1249680"/>
                        <a:gd name="connsiteY21" fmla="*/ 320040 h 1411233"/>
                        <a:gd name="connsiteX22" fmla="*/ 1023138 w 1249680"/>
                        <a:gd name="connsiteY22" fmla="*/ 349568 h 1411233"/>
                        <a:gd name="connsiteX23" fmla="*/ 1080611 w 1249680"/>
                        <a:gd name="connsiteY23" fmla="*/ 461388 h 1411233"/>
                        <a:gd name="connsiteX24" fmla="*/ 1106805 w 1249680"/>
                        <a:gd name="connsiteY24" fmla="*/ 403667 h 1411233"/>
                        <a:gd name="connsiteX25" fmla="*/ 1147211 w 1249680"/>
                        <a:gd name="connsiteY25" fmla="*/ 390148 h 1411233"/>
                        <a:gd name="connsiteX26" fmla="*/ 1134428 w 1249680"/>
                        <a:gd name="connsiteY26" fmla="*/ 400526 h 1411233"/>
                        <a:gd name="connsiteX27" fmla="*/ 1158716 w 1249680"/>
                        <a:gd name="connsiteY27" fmla="*/ 368142 h 1411233"/>
                        <a:gd name="connsiteX28" fmla="*/ 1173480 w 1249680"/>
                        <a:gd name="connsiteY28" fmla="*/ 441960 h 1411233"/>
                        <a:gd name="connsiteX29" fmla="*/ 1249680 w 1249680"/>
                        <a:gd name="connsiteY29" fmla="*/ 419100 h 1411233"/>
                        <a:gd name="connsiteX30" fmla="*/ 1216819 w 1249680"/>
                        <a:gd name="connsiteY30" fmla="*/ 481012 h 1411233"/>
                        <a:gd name="connsiteX31" fmla="*/ 1159193 w 1249680"/>
                        <a:gd name="connsiteY31" fmla="*/ 536734 h 1411233"/>
                        <a:gd name="connsiteX32" fmla="*/ 1094577 w 1249680"/>
                        <a:gd name="connsiteY32" fmla="*/ 621031 h 1411233"/>
                        <a:gd name="connsiteX33" fmla="*/ 1025843 w 1249680"/>
                        <a:gd name="connsiteY33" fmla="*/ 632460 h 1411233"/>
                        <a:gd name="connsiteX34" fmla="*/ 1023139 w 1249680"/>
                        <a:gd name="connsiteY34" fmla="*/ 754380 h 1411233"/>
                        <a:gd name="connsiteX35" fmla="*/ 980122 w 1249680"/>
                        <a:gd name="connsiteY35" fmla="*/ 807244 h 1411233"/>
                        <a:gd name="connsiteX36" fmla="*/ 1015995 w 1249680"/>
                        <a:gd name="connsiteY36" fmla="*/ 847249 h 1411233"/>
                        <a:gd name="connsiteX37" fmla="*/ 993933 w 1249680"/>
                        <a:gd name="connsiteY37" fmla="*/ 891063 h 1411233"/>
                        <a:gd name="connsiteX38" fmla="*/ 1018376 w 1249680"/>
                        <a:gd name="connsiteY38" fmla="*/ 947261 h 1411233"/>
                        <a:gd name="connsiteX39" fmla="*/ 1049179 w 1249680"/>
                        <a:gd name="connsiteY39" fmla="*/ 1024414 h 1411233"/>
                        <a:gd name="connsiteX40" fmla="*/ 1092041 w 1249680"/>
                        <a:gd name="connsiteY40" fmla="*/ 1055370 h 1411233"/>
                        <a:gd name="connsiteX41" fmla="*/ 1093470 w 1249680"/>
                        <a:gd name="connsiteY41" fmla="*/ 1161574 h 1411233"/>
                        <a:gd name="connsiteX42" fmla="*/ 1010127 w 1249680"/>
                        <a:gd name="connsiteY42" fmla="*/ 1155382 h 1411233"/>
                        <a:gd name="connsiteX43" fmla="*/ 1137439 w 1249680"/>
                        <a:gd name="connsiteY43" fmla="*/ 1211579 h 1411233"/>
                        <a:gd name="connsiteX44" fmla="*/ 1171098 w 1249680"/>
                        <a:gd name="connsiteY44" fmla="*/ 1251586 h 1411233"/>
                        <a:gd name="connsiteX45" fmla="*/ 1113626 w 1249680"/>
                        <a:gd name="connsiteY45" fmla="*/ 1373505 h 1411233"/>
                        <a:gd name="connsiteX46" fmla="*/ 1082516 w 1249680"/>
                        <a:gd name="connsiteY46" fmla="*/ 1361598 h 1411233"/>
                        <a:gd name="connsiteX47" fmla="*/ 1063466 w 1249680"/>
                        <a:gd name="connsiteY47" fmla="*/ 1390650 h 1411233"/>
                        <a:gd name="connsiteX48" fmla="*/ 1044570 w 1249680"/>
                        <a:gd name="connsiteY48" fmla="*/ 1359218 h 1411233"/>
                        <a:gd name="connsiteX49" fmla="*/ 918210 w 1249680"/>
                        <a:gd name="connsiteY49" fmla="*/ 1344930 h 1411233"/>
                        <a:gd name="connsiteX50" fmla="*/ 876097 w 1249680"/>
                        <a:gd name="connsiteY50" fmla="*/ 1307028 h 1411233"/>
                        <a:gd name="connsiteX51" fmla="*/ 821650 w 1249680"/>
                        <a:gd name="connsiteY51" fmla="*/ 1340540 h 1411233"/>
                        <a:gd name="connsiteX52" fmla="*/ 749071 w 1249680"/>
                        <a:gd name="connsiteY52" fmla="*/ 1357779 h 1411233"/>
                        <a:gd name="connsiteX53" fmla="*/ 623341 w 1249680"/>
                        <a:gd name="connsiteY53" fmla="*/ 1411233 h 1411233"/>
                        <a:gd name="connsiteX54" fmla="*/ 596895 w 1249680"/>
                        <a:gd name="connsiteY54" fmla="*/ 1375886 h 1411233"/>
                        <a:gd name="connsiteX55" fmla="*/ 391001 w 1249680"/>
                        <a:gd name="connsiteY55" fmla="*/ 1287303 h 1411233"/>
                        <a:gd name="connsiteX56" fmla="*/ 223038 w 1249680"/>
                        <a:gd name="connsiteY56" fmla="*/ 1230630 h 1411233"/>
                        <a:gd name="connsiteX57" fmla="*/ 127788 w 1249680"/>
                        <a:gd name="connsiteY57" fmla="*/ 1223486 h 1411233"/>
                        <a:gd name="connsiteX58" fmla="*/ 123026 w 1249680"/>
                        <a:gd name="connsiteY58" fmla="*/ 1156811 h 1411233"/>
                        <a:gd name="connsiteX59" fmla="*/ 134932 w 1249680"/>
                        <a:gd name="connsiteY59" fmla="*/ 1171098 h 1411233"/>
                        <a:gd name="connsiteX60" fmla="*/ 143351 w 1249680"/>
                        <a:gd name="connsiteY60" fmla="*/ 1202532 h 1411233"/>
                        <a:gd name="connsiteX61" fmla="*/ 180975 w 1249680"/>
                        <a:gd name="connsiteY61" fmla="*/ 1200626 h 1411233"/>
                        <a:gd name="connsiteX62" fmla="*/ 163354 w 1249680"/>
                        <a:gd name="connsiteY62" fmla="*/ 1141095 h 1411233"/>
                        <a:gd name="connsiteX63" fmla="*/ 234791 w 1249680"/>
                        <a:gd name="connsiteY63" fmla="*/ 1096804 h 1411233"/>
                        <a:gd name="connsiteX64" fmla="*/ 249232 w 1249680"/>
                        <a:gd name="connsiteY64" fmla="*/ 1180623 h 1411233"/>
                        <a:gd name="connsiteX65" fmla="*/ 277807 w 1249680"/>
                        <a:gd name="connsiteY65" fmla="*/ 1190149 h 1411233"/>
                        <a:gd name="connsiteX66" fmla="*/ 292417 w 1249680"/>
                        <a:gd name="connsiteY66" fmla="*/ 1068705 h 1411233"/>
                        <a:gd name="connsiteX67" fmla="*/ 323051 w 1249680"/>
                        <a:gd name="connsiteY67" fmla="*/ 1078230 h 1411233"/>
                        <a:gd name="connsiteX68" fmla="*/ 294476 w 1249680"/>
                        <a:gd name="connsiteY68" fmla="*/ 944880 h 1411233"/>
                        <a:gd name="connsiteX69" fmla="*/ 258758 w 1249680"/>
                        <a:gd name="connsiteY69" fmla="*/ 961549 h 1411233"/>
                        <a:gd name="connsiteX70" fmla="*/ 149220 w 1249680"/>
                        <a:gd name="connsiteY70" fmla="*/ 909162 h 1411233"/>
                        <a:gd name="connsiteX71" fmla="*/ 158745 w 1249680"/>
                        <a:gd name="connsiteY71" fmla="*/ 882967 h 1411233"/>
                        <a:gd name="connsiteX72" fmla="*/ 130765 w 1249680"/>
                        <a:gd name="connsiteY72" fmla="*/ 864017 h 1411233"/>
                        <a:gd name="connsiteX73" fmla="*/ 108738 w 1249680"/>
                        <a:gd name="connsiteY73" fmla="*/ 897255 h 1411233"/>
                        <a:gd name="connsiteX74" fmla="*/ 111120 w 1249680"/>
                        <a:gd name="connsiteY74" fmla="*/ 840105 h 1411233"/>
                        <a:gd name="connsiteX75" fmla="*/ 92070 w 1249680"/>
                        <a:gd name="connsiteY75" fmla="*/ 835343 h 1411233"/>
                        <a:gd name="connsiteX76" fmla="*/ 80163 w 1249680"/>
                        <a:gd name="connsiteY76" fmla="*/ 906780 h 1411233"/>
                        <a:gd name="connsiteX77" fmla="*/ 58732 w 1249680"/>
                        <a:gd name="connsiteY77" fmla="*/ 911543 h 1411233"/>
                        <a:gd name="connsiteX78" fmla="*/ 70639 w 1249680"/>
                        <a:gd name="connsiteY78" fmla="*/ 825817 h 1411233"/>
                        <a:gd name="connsiteX79" fmla="*/ 122872 w 1249680"/>
                        <a:gd name="connsiteY79" fmla="*/ 819626 h 1411233"/>
                        <a:gd name="connsiteX80" fmla="*/ 125407 w 1249680"/>
                        <a:gd name="connsiteY80" fmla="*/ 799623 h 1411233"/>
                        <a:gd name="connsiteX81" fmla="*/ 78581 w 1249680"/>
                        <a:gd name="connsiteY81" fmla="*/ 799624 h 1411233"/>
                        <a:gd name="connsiteX82" fmla="*/ 82867 w 1249680"/>
                        <a:gd name="connsiteY82" fmla="*/ 761047 h 1411233"/>
                        <a:gd name="connsiteX83" fmla="*/ 142076 w 1249680"/>
                        <a:gd name="connsiteY83" fmla="*/ 742474 h 1411233"/>
                        <a:gd name="connsiteX84" fmla="*/ 130169 w 1249680"/>
                        <a:gd name="connsiteY84" fmla="*/ 716280 h 1411233"/>
                        <a:gd name="connsiteX85" fmla="*/ 48568 w 1249680"/>
                        <a:gd name="connsiteY85" fmla="*/ 756737 h 1411233"/>
                        <a:gd name="connsiteX86" fmla="*/ 29527 w 1249680"/>
                        <a:gd name="connsiteY86" fmla="*/ 718344 h 1411233"/>
                        <a:gd name="connsiteX87" fmla="*/ 104473 w 1249680"/>
                        <a:gd name="connsiteY87" fmla="*/ 693138 h 1411233"/>
                        <a:gd name="connsiteX88" fmla="*/ 77629 w 1249680"/>
                        <a:gd name="connsiteY88" fmla="*/ 617855 h 1411233"/>
                        <a:gd name="connsiteX89" fmla="*/ 39683 w 1249680"/>
                        <a:gd name="connsiteY89" fmla="*/ 611505 h 1411233"/>
                        <a:gd name="connsiteX90" fmla="*/ 0 w 1249680"/>
                        <a:gd name="connsiteY90" fmla="*/ 541020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04981 w 1233011"/>
                        <a:gd name="connsiteY51" fmla="*/ 1340540 h 1411233"/>
                        <a:gd name="connsiteX52" fmla="*/ 732402 w 1233011"/>
                        <a:gd name="connsiteY52" fmla="*/ 1357779 h 1411233"/>
                        <a:gd name="connsiteX53" fmla="*/ 606672 w 1233011"/>
                        <a:gd name="connsiteY53" fmla="*/ 1411233 h 1411233"/>
                        <a:gd name="connsiteX54" fmla="*/ 580226 w 1233011"/>
                        <a:gd name="connsiteY54" fmla="*/ 1375886 h 1411233"/>
                        <a:gd name="connsiteX55" fmla="*/ 374332 w 1233011"/>
                        <a:gd name="connsiteY55" fmla="*/ 1287303 h 1411233"/>
                        <a:gd name="connsiteX56" fmla="*/ 206369 w 1233011"/>
                        <a:gd name="connsiteY56" fmla="*/ 1230630 h 1411233"/>
                        <a:gd name="connsiteX57" fmla="*/ 111119 w 1233011"/>
                        <a:gd name="connsiteY57" fmla="*/ 1223486 h 1411233"/>
                        <a:gd name="connsiteX58" fmla="*/ 106357 w 1233011"/>
                        <a:gd name="connsiteY58" fmla="*/ 1156811 h 1411233"/>
                        <a:gd name="connsiteX59" fmla="*/ 118263 w 1233011"/>
                        <a:gd name="connsiteY59" fmla="*/ 1171098 h 1411233"/>
                        <a:gd name="connsiteX60" fmla="*/ 126682 w 1233011"/>
                        <a:gd name="connsiteY60" fmla="*/ 1202532 h 1411233"/>
                        <a:gd name="connsiteX61" fmla="*/ 164306 w 1233011"/>
                        <a:gd name="connsiteY61" fmla="*/ 1200626 h 1411233"/>
                        <a:gd name="connsiteX62" fmla="*/ 146685 w 1233011"/>
                        <a:gd name="connsiteY62" fmla="*/ 1141095 h 1411233"/>
                        <a:gd name="connsiteX63" fmla="*/ 218122 w 1233011"/>
                        <a:gd name="connsiteY63" fmla="*/ 1096804 h 1411233"/>
                        <a:gd name="connsiteX64" fmla="*/ 232563 w 1233011"/>
                        <a:gd name="connsiteY64" fmla="*/ 1180623 h 1411233"/>
                        <a:gd name="connsiteX65" fmla="*/ 261138 w 1233011"/>
                        <a:gd name="connsiteY65" fmla="*/ 1190149 h 1411233"/>
                        <a:gd name="connsiteX66" fmla="*/ 275748 w 1233011"/>
                        <a:gd name="connsiteY66" fmla="*/ 1068705 h 1411233"/>
                        <a:gd name="connsiteX67" fmla="*/ 306382 w 1233011"/>
                        <a:gd name="connsiteY67" fmla="*/ 1078230 h 1411233"/>
                        <a:gd name="connsiteX68" fmla="*/ 277807 w 1233011"/>
                        <a:gd name="connsiteY68" fmla="*/ 944880 h 1411233"/>
                        <a:gd name="connsiteX69" fmla="*/ 242089 w 1233011"/>
                        <a:gd name="connsiteY69" fmla="*/ 961549 h 1411233"/>
                        <a:gd name="connsiteX70" fmla="*/ 132551 w 1233011"/>
                        <a:gd name="connsiteY70" fmla="*/ 909162 h 1411233"/>
                        <a:gd name="connsiteX71" fmla="*/ 142076 w 1233011"/>
                        <a:gd name="connsiteY71" fmla="*/ 882967 h 1411233"/>
                        <a:gd name="connsiteX72" fmla="*/ 114096 w 1233011"/>
                        <a:gd name="connsiteY72" fmla="*/ 864017 h 1411233"/>
                        <a:gd name="connsiteX73" fmla="*/ 92069 w 1233011"/>
                        <a:gd name="connsiteY73" fmla="*/ 897255 h 1411233"/>
                        <a:gd name="connsiteX74" fmla="*/ 94451 w 1233011"/>
                        <a:gd name="connsiteY74" fmla="*/ 840105 h 1411233"/>
                        <a:gd name="connsiteX75" fmla="*/ 75401 w 1233011"/>
                        <a:gd name="connsiteY75" fmla="*/ 835343 h 1411233"/>
                        <a:gd name="connsiteX76" fmla="*/ 63494 w 1233011"/>
                        <a:gd name="connsiteY76" fmla="*/ 906780 h 1411233"/>
                        <a:gd name="connsiteX77" fmla="*/ 42063 w 1233011"/>
                        <a:gd name="connsiteY77" fmla="*/ 911543 h 1411233"/>
                        <a:gd name="connsiteX78" fmla="*/ 53970 w 1233011"/>
                        <a:gd name="connsiteY78" fmla="*/ 825817 h 1411233"/>
                        <a:gd name="connsiteX79" fmla="*/ 106203 w 1233011"/>
                        <a:gd name="connsiteY79" fmla="*/ 819626 h 1411233"/>
                        <a:gd name="connsiteX80" fmla="*/ 108738 w 1233011"/>
                        <a:gd name="connsiteY80" fmla="*/ 799623 h 1411233"/>
                        <a:gd name="connsiteX81" fmla="*/ 61912 w 1233011"/>
                        <a:gd name="connsiteY81" fmla="*/ 799624 h 1411233"/>
                        <a:gd name="connsiteX82" fmla="*/ 66198 w 1233011"/>
                        <a:gd name="connsiteY82" fmla="*/ 761047 h 1411233"/>
                        <a:gd name="connsiteX83" fmla="*/ 125407 w 1233011"/>
                        <a:gd name="connsiteY83" fmla="*/ 742474 h 1411233"/>
                        <a:gd name="connsiteX84" fmla="*/ 113500 w 1233011"/>
                        <a:gd name="connsiteY84" fmla="*/ 716280 h 1411233"/>
                        <a:gd name="connsiteX85" fmla="*/ 31899 w 1233011"/>
                        <a:gd name="connsiteY85" fmla="*/ 756737 h 1411233"/>
                        <a:gd name="connsiteX86" fmla="*/ 12858 w 1233011"/>
                        <a:gd name="connsiteY86" fmla="*/ 718344 h 1411233"/>
                        <a:gd name="connsiteX87" fmla="*/ 87804 w 1233011"/>
                        <a:gd name="connsiteY87" fmla="*/ 693138 h 1411233"/>
                        <a:gd name="connsiteX88" fmla="*/ 60960 w 1233011"/>
                        <a:gd name="connsiteY88" fmla="*/ 617855 h 1411233"/>
                        <a:gd name="connsiteX89" fmla="*/ 23014 w 1233011"/>
                        <a:gd name="connsiteY89" fmla="*/ 611505 h 1411233"/>
                        <a:gd name="connsiteX90" fmla="*/ 0 w 1233011"/>
                        <a:gd name="connsiteY90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04981 w 1233011"/>
                        <a:gd name="connsiteY51" fmla="*/ 1340540 h 1411233"/>
                        <a:gd name="connsiteX52" fmla="*/ 732402 w 1233011"/>
                        <a:gd name="connsiteY52" fmla="*/ 1357779 h 1411233"/>
                        <a:gd name="connsiteX53" fmla="*/ 606672 w 1233011"/>
                        <a:gd name="connsiteY53" fmla="*/ 1411233 h 1411233"/>
                        <a:gd name="connsiteX54" fmla="*/ 580226 w 1233011"/>
                        <a:gd name="connsiteY54" fmla="*/ 1375886 h 1411233"/>
                        <a:gd name="connsiteX55" fmla="*/ 374332 w 1233011"/>
                        <a:gd name="connsiteY55" fmla="*/ 1287303 h 1411233"/>
                        <a:gd name="connsiteX56" fmla="*/ 206369 w 1233011"/>
                        <a:gd name="connsiteY56" fmla="*/ 1230630 h 1411233"/>
                        <a:gd name="connsiteX57" fmla="*/ 111119 w 1233011"/>
                        <a:gd name="connsiteY57" fmla="*/ 1223486 h 1411233"/>
                        <a:gd name="connsiteX58" fmla="*/ 106357 w 1233011"/>
                        <a:gd name="connsiteY58" fmla="*/ 1156811 h 1411233"/>
                        <a:gd name="connsiteX59" fmla="*/ 118263 w 1233011"/>
                        <a:gd name="connsiteY59" fmla="*/ 1171098 h 1411233"/>
                        <a:gd name="connsiteX60" fmla="*/ 126682 w 1233011"/>
                        <a:gd name="connsiteY60" fmla="*/ 1202532 h 1411233"/>
                        <a:gd name="connsiteX61" fmla="*/ 164306 w 1233011"/>
                        <a:gd name="connsiteY61" fmla="*/ 1200626 h 1411233"/>
                        <a:gd name="connsiteX62" fmla="*/ 146685 w 1233011"/>
                        <a:gd name="connsiteY62" fmla="*/ 1141095 h 1411233"/>
                        <a:gd name="connsiteX63" fmla="*/ 218122 w 1233011"/>
                        <a:gd name="connsiteY63" fmla="*/ 1096804 h 1411233"/>
                        <a:gd name="connsiteX64" fmla="*/ 232563 w 1233011"/>
                        <a:gd name="connsiteY64" fmla="*/ 1180623 h 1411233"/>
                        <a:gd name="connsiteX65" fmla="*/ 261138 w 1233011"/>
                        <a:gd name="connsiteY65" fmla="*/ 1190149 h 1411233"/>
                        <a:gd name="connsiteX66" fmla="*/ 275748 w 1233011"/>
                        <a:gd name="connsiteY66" fmla="*/ 1068705 h 1411233"/>
                        <a:gd name="connsiteX67" fmla="*/ 306382 w 1233011"/>
                        <a:gd name="connsiteY67" fmla="*/ 1078230 h 1411233"/>
                        <a:gd name="connsiteX68" fmla="*/ 277807 w 1233011"/>
                        <a:gd name="connsiteY68" fmla="*/ 944880 h 1411233"/>
                        <a:gd name="connsiteX69" fmla="*/ 242089 w 1233011"/>
                        <a:gd name="connsiteY69" fmla="*/ 961549 h 1411233"/>
                        <a:gd name="connsiteX70" fmla="*/ 132551 w 1233011"/>
                        <a:gd name="connsiteY70" fmla="*/ 909162 h 1411233"/>
                        <a:gd name="connsiteX71" fmla="*/ 142076 w 1233011"/>
                        <a:gd name="connsiteY71" fmla="*/ 882967 h 1411233"/>
                        <a:gd name="connsiteX72" fmla="*/ 114096 w 1233011"/>
                        <a:gd name="connsiteY72" fmla="*/ 864017 h 1411233"/>
                        <a:gd name="connsiteX73" fmla="*/ 92069 w 1233011"/>
                        <a:gd name="connsiteY73" fmla="*/ 897255 h 1411233"/>
                        <a:gd name="connsiteX74" fmla="*/ 94451 w 1233011"/>
                        <a:gd name="connsiteY74" fmla="*/ 840105 h 1411233"/>
                        <a:gd name="connsiteX75" fmla="*/ 75401 w 1233011"/>
                        <a:gd name="connsiteY75" fmla="*/ 835343 h 1411233"/>
                        <a:gd name="connsiteX76" fmla="*/ 63494 w 1233011"/>
                        <a:gd name="connsiteY76" fmla="*/ 906780 h 1411233"/>
                        <a:gd name="connsiteX77" fmla="*/ 42063 w 1233011"/>
                        <a:gd name="connsiteY77" fmla="*/ 911543 h 1411233"/>
                        <a:gd name="connsiteX78" fmla="*/ 53970 w 1233011"/>
                        <a:gd name="connsiteY78" fmla="*/ 825817 h 1411233"/>
                        <a:gd name="connsiteX79" fmla="*/ 106203 w 1233011"/>
                        <a:gd name="connsiteY79" fmla="*/ 819626 h 1411233"/>
                        <a:gd name="connsiteX80" fmla="*/ 108738 w 1233011"/>
                        <a:gd name="connsiteY80" fmla="*/ 799623 h 1411233"/>
                        <a:gd name="connsiteX81" fmla="*/ 61912 w 1233011"/>
                        <a:gd name="connsiteY81" fmla="*/ 799624 h 1411233"/>
                        <a:gd name="connsiteX82" fmla="*/ 66198 w 1233011"/>
                        <a:gd name="connsiteY82" fmla="*/ 761047 h 1411233"/>
                        <a:gd name="connsiteX83" fmla="*/ 125407 w 1233011"/>
                        <a:gd name="connsiteY83" fmla="*/ 742474 h 1411233"/>
                        <a:gd name="connsiteX84" fmla="*/ 113500 w 1233011"/>
                        <a:gd name="connsiteY84" fmla="*/ 716280 h 1411233"/>
                        <a:gd name="connsiteX85" fmla="*/ 31899 w 1233011"/>
                        <a:gd name="connsiteY85" fmla="*/ 756737 h 1411233"/>
                        <a:gd name="connsiteX86" fmla="*/ 12858 w 1233011"/>
                        <a:gd name="connsiteY86" fmla="*/ 718344 h 1411233"/>
                        <a:gd name="connsiteX87" fmla="*/ 87804 w 1233011"/>
                        <a:gd name="connsiteY87" fmla="*/ 693138 h 1411233"/>
                        <a:gd name="connsiteX88" fmla="*/ 60960 w 1233011"/>
                        <a:gd name="connsiteY88" fmla="*/ 617855 h 1411233"/>
                        <a:gd name="connsiteX89" fmla="*/ 34920 w 1233011"/>
                        <a:gd name="connsiteY89" fmla="*/ 604361 h 1411233"/>
                        <a:gd name="connsiteX90" fmla="*/ 0 w 1233011"/>
                        <a:gd name="connsiteY90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32638 w 1233011"/>
                        <a:gd name="connsiteY51" fmla="*/ 1321118 h 1411233"/>
                        <a:gd name="connsiteX52" fmla="*/ 804981 w 1233011"/>
                        <a:gd name="connsiteY52" fmla="*/ 134054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5748 w 1233011"/>
                        <a:gd name="connsiteY67" fmla="*/ 1068705 h 1411233"/>
                        <a:gd name="connsiteX68" fmla="*/ 306382 w 1233011"/>
                        <a:gd name="connsiteY68" fmla="*/ 1078230 h 1411233"/>
                        <a:gd name="connsiteX69" fmla="*/ 277807 w 1233011"/>
                        <a:gd name="connsiteY69" fmla="*/ 944880 h 1411233"/>
                        <a:gd name="connsiteX70" fmla="*/ 242089 w 1233011"/>
                        <a:gd name="connsiteY70" fmla="*/ 961549 h 1411233"/>
                        <a:gd name="connsiteX71" fmla="*/ 132551 w 1233011"/>
                        <a:gd name="connsiteY71" fmla="*/ 909162 h 1411233"/>
                        <a:gd name="connsiteX72" fmla="*/ 142076 w 1233011"/>
                        <a:gd name="connsiteY72" fmla="*/ 882967 h 1411233"/>
                        <a:gd name="connsiteX73" fmla="*/ 114096 w 1233011"/>
                        <a:gd name="connsiteY73" fmla="*/ 864017 h 1411233"/>
                        <a:gd name="connsiteX74" fmla="*/ 92069 w 1233011"/>
                        <a:gd name="connsiteY74" fmla="*/ 897255 h 1411233"/>
                        <a:gd name="connsiteX75" fmla="*/ 94451 w 1233011"/>
                        <a:gd name="connsiteY75" fmla="*/ 840105 h 1411233"/>
                        <a:gd name="connsiteX76" fmla="*/ 75401 w 1233011"/>
                        <a:gd name="connsiteY76" fmla="*/ 835343 h 1411233"/>
                        <a:gd name="connsiteX77" fmla="*/ 63494 w 1233011"/>
                        <a:gd name="connsiteY77" fmla="*/ 906780 h 1411233"/>
                        <a:gd name="connsiteX78" fmla="*/ 42063 w 1233011"/>
                        <a:gd name="connsiteY78" fmla="*/ 911543 h 1411233"/>
                        <a:gd name="connsiteX79" fmla="*/ 53970 w 1233011"/>
                        <a:gd name="connsiteY79" fmla="*/ 825817 h 1411233"/>
                        <a:gd name="connsiteX80" fmla="*/ 106203 w 1233011"/>
                        <a:gd name="connsiteY80" fmla="*/ 819626 h 1411233"/>
                        <a:gd name="connsiteX81" fmla="*/ 108738 w 1233011"/>
                        <a:gd name="connsiteY81" fmla="*/ 799623 h 1411233"/>
                        <a:gd name="connsiteX82" fmla="*/ 61912 w 1233011"/>
                        <a:gd name="connsiteY82" fmla="*/ 799624 h 1411233"/>
                        <a:gd name="connsiteX83" fmla="*/ 66198 w 1233011"/>
                        <a:gd name="connsiteY83" fmla="*/ 761047 h 1411233"/>
                        <a:gd name="connsiteX84" fmla="*/ 125407 w 1233011"/>
                        <a:gd name="connsiteY84" fmla="*/ 742474 h 1411233"/>
                        <a:gd name="connsiteX85" fmla="*/ 113500 w 1233011"/>
                        <a:gd name="connsiteY85" fmla="*/ 716280 h 1411233"/>
                        <a:gd name="connsiteX86" fmla="*/ 31899 w 1233011"/>
                        <a:gd name="connsiteY86" fmla="*/ 756737 h 1411233"/>
                        <a:gd name="connsiteX87" fmla="*/ 12858 w 1233011"/>
                        <a:gd name="connsiteY87" fmla="*/ 718344 h 1411233"/>
                        <a:gd name="connsiteX88" fmla="*/ 87804 w 1233011"/>
                        <a:gd name="connsiteY88" fmla="*/ 693138 h 1411233"/>
                        <a:gd name="connsiteX89" fmla="*/ 60960 w 1233011"/>
                        <a:gd name="connsiteY89" fmla="*/ 617855 h 1411233"/>
                        <a:gd name="connsiteX90" fmla="*/ 34920 w 1233011"/>
                        <a:gd name="connsiteY90" fmla="*/ 604361 h 1411233"/>
                        <a:gd name="connsiteX91" fmla="*/ 0 w 1233011"/>
                        <a:gd name="connsiteY91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32638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5748 w 1233011"/>
                        <a:gd name="connsiteY67" fmla="*/ 1068705 h 1411233"/>
                        <a:gd name="connsiteX68" fmla="*/ 306382 w 1233011"/>
                        <a:gd name="connsiteY68" fmla="*/ 1078230 h 1411233"/>
                        <a:gd name="connsiteX69" fmla="*/ 277807 w 1233011"/>
                        <a:gd name="connsiteY69" fmla="*/ 944880 h 1411233"/>
                        <a:gd name="connsiteX70" fmla="*/ 242089 w 1233011"/>
                        <a:gd name="connsiteY70" fmla="*/ 961549 h 1411233"/>
                        <a:gd name="connsiteX71" fmla="*/ 132551 w 1233011"/>
                        <a:gd name="connsiteY71" fmla="*/ 909162 h 1411233"/>
                        <a:gd name="connsiteX72" fmla="*/ 142076 w 1233011"/>
                        <a:gd name="connsiteY72" fmla="*/ 882967 h 1411233"/>
                        <a:gd name="connsiteX73" fmla="*/ 114096 w 1233011"/>
                        <a:gd name="connsiteY73" fmla="*/ 864017 h 1411233"/>
                        <a:gd name="connsiteX74" fmla="*/ 92069 w 1233011"/>
                        <a:gd name="connsiteY74" fmla="*/ 897255 h 1411233"/>
                        <a:gd name="connsiteX75" fmla="*/ 94451 w 1233011"/>
                        <a:gd name="connsiteY75" fmla="*/ 840105 h 1411233"/>
                        <a:gd name="connsiteX76" fmla="*/ 75401 w 1233011"/>
                        <a:gd name="connsiteY76" fmla="*/ 835343 h 1411233"/>
                        <a:gd name="connsiteX77" fmla="*/ 63494 w 1233011"/>
                        <a:gd name="connsiteY77" fmla="*/ 906780 h 1411233"/>
                        <a:gd name="connsiteX78" fmla="*/ 42063 w 1233011"/>
                        <a:gd name="connsiteY78" fmla="*/ 911543 h 1411233"/>
                        <a:gd name="connsiteX79" fmla="*/ 53970 w 1233011"/>
                        <a:gd name="connsiteY79" fmla="*/ 825817 h 1411233"/>
                        <a:gd name="connsiteX80" fmla="*/ 106203 w 1233011"/>
                        <a:gd name="connsiteY80" fmla="*/ 819626 h 1411233"/>
                        <a:gd name="connsiteX81" fmla="*/ 108738 w 1233011"/>
                        <a:gd name="connsiteY81" fmla="*/ 799623 h 1411233"/>
                        <a:gd name="connsiteX82" fmla="*/ 61912 w 1233011"/>
                        <a:gd name="connsiteY82" fmla="*/ 799624 h 1411233"/>
                        <a:gd name="connsiteX83" fmla="*/ 66198 w 1233011"/>
                        <a:gd name="connsiteY83" fmla="*/ 761047 h 1411233"/>
                        <a:gd name="connsiteX84" fmla="*/ 125407 w 1233011"/>
                        <a:gd name="connsiteY84" fmla="*/ 742474 h 1411233"/>
                        <a:gd name="connsiteX85" fmla="*/ 113500 w 1233011"/>
                        <a:gd name="connsiteY85" fmla="*/ 716280 h 1411233"/>
                        <a:gd name="connsiteX86" fmla="*/ 31899 w 1233011"/>
                        <a:gd name="connsiteY86" fmla="*/ 756737 h 1411233"/>
                        <a:gd name="connsiteX87" fmla="*/ 12858 w 1233011"/>
                        <a:gd name="connsiteY87" fmla="*/ 718344 h 1411233"/>
                        <a:gd name="connsiteX88" fmla="*/ 87804 w 1233011"/>
                        <a:gd name="connsiteY88" fmla="*/ 693138 h 1411233"/>
                        <a:gd name="connsiteX89" fmla="*/ 60960 w 1233011"/>
                        <a:gd name="connsiteY89" fmla="*/ 617855 h 1411233"/>
                        <a:gd name="connsiteX90" fmla="*/ 34920 w 1233011"/>
                        <a:gd name="connsiteY90" fmla="*/ 604361 h 1411233"/>
                        <a:gd name="connsiteX91" fmla="*/ 0 w 1233011"/>
                        <a:gd name="connsiteY91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5748 w 1233011"/>
                        <a:gd name="connsiteY67" fmla="*/ 1068705 h 1411233"/>
                        <a:gd name="connsiteX68" fmla="*/ 306382 w 1233011"/>
                        <a:gd name="connsiteY68" fmla="*/ 1078230 h 1411233"/>
                        <a:gd name="connsiteX69" fmla="*/ 277807 w 1233011"/>
                        <a:gd name="connsiteY69" fmla="*/ 944880 h 1411233"/>
                        <a:gd name="connsiteX70" fmla="*/ 242089 w 1233011"/>
                        <a:gd name="connsiteY70" fmla="*/ 961549 h 1411233"/>
                        <a:gd name="connsiteX71" fmla="*/ 132551 w 1233011"/>
                        <a:gd name="connsiteY71" fmla="*/ 909162 h 1411233"/>
                        <a:gd name="connsiteX72" fmla="*/ 142076 w 1233011"/>
                        <a:gd name="connsiteY72" fmla="*/ 882967 h 1411233"/>
                        <a:gd name="connsiteX73" fmla="*/ 114096 w 1233011"/>
                        <a:gd name="connsiteY73" fmla="*/ 864017 h 1411233"/>
                        <a:gd name="connsiteX74" fmla="*/ 92069 w 1233011"/>
                        <a:gd name="connsiteY74" fmla="*/ 897255 h 1411233"/>
                        <a:gd name="connsiteX75" fmla="*/ 94451 w 1233011"/>
                        <a:gd name="connsiteY75" fmla="*/ 840105 h 1411233"/>
                        <a:gd name="connsiteX76" fmla="*/ 75401 w 1233011"/>
                        <a:gd name="connsiteY76" fmla="*/ 835343 h 1411233"/>
                        <a:gd name="connsiteX77" fmla="*/ 63494 w 1233011"/>
                        <a:gd name="connsiteY77" fmla="*/ 906780 h 1411233"/>
                        <a:gd name="connsiteX78" fmla="*/ 42063 w 1233011"/>
                        <a:gd name="connsiteY78" fmla="*/ 911543 h 1411233"/>
                        <a:gd name="connsiteX79" fmla="*/ 53970 w 1233011"/>
                        <a:gd name="connsiteY79" fmla="*/ 825817 h 1411233"/>
                        <a:gd name="connsiteX80" fmla="*/ 106203 w 1233011"/>
                        <a:gd name="connsiteY80" fmla="*/ 819626 h 1411233"/>
                        <a:gd name="connsiteX81" fmla="*/ 108738 w 1233011"/>
                        <a:gd name="connsiteY81" fmla="*/ 799623 h 1411233"/>
                        <a:gd name="connsiteX82" fmla="*/ 61912 w 1233011"/>
                        <a:gd name="connsiteY82" fmla="*/ 799624 h 1411233"/>
                        <a:gd name="connsiteX83" fmla="*/ 66198 w 1233011"/>
                        <a:gd name="connsiteY83" fmla="*/ 761047 h 1411233"/>
                        <a:gd name="connsiteX84" fmla="*/ 125407 w 1233011"/>
                        <a:gd name="connsiteY84" fmla="*/ 742474 h 1411233"/>
                        <a:gd name="connsiteX85" fmla="*/ 113500 w 1233011"/>
                        <a:gd name="connsiteY85" fmla="*/ 716280 h 1411233"/>
                        <a:gd name="connsiteX86" fmla="*/ 31899 w 1233011"/>
                        <a:gd name="connsiteY86" fmla="*/ 756737 h 1411233"/>
                        <a:gd name="connsiteX87" fmla="*/ 12858 w 1233011"/>
                        <a:gd name="connsiteY87" fmla="*/ 718344 h 1411233"/>
                        <a:gd name="connsiteX88" fmla="*/ 87804 w 1233011"/>
                        <a:gd name="connsiteY88" fmla="*/ 693138 h 1411233"/>
                        <a:gd name="connsiteX89" fmla="*/ 60960 w 1233011"/>
                        <a:gd name="connsiteY89" fmla="*/ 617855 h 1411233"/>
                        <a:gd name="connsiteX90" fmla="*/ 34920 w 1233011"/>
                        <a:gd name="connsiteY90" fmla="*/ 604361 h 1411233"/>
                        <a:gd name="connsiteX91" fmla="*/ 0 w 1233011"/>
                        <a:gd name="connsiteY91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5748 w 1233011"/>
                        <a:gd name="connsiteY67" fmla="*/ 1068705 h 1411233"/>
                        <a:gd name="connsiteX68" fmla="*/ 306382 w 1233011"/>
                        <a:gd name="connsiteY68" fmla="*/ 1078230 h 1411233"/>
                        <a:gd name="connsiteX69" fmla="*/ 277807 w 1233011"/>
                        <a:gd name="connsiteY69" fmla="*/ 944880 h 1411233"/>
                        <a:gd name="connsiteX70" fmla="*/ 242089 w 1233011"/>
                        <a:gd name="connsiteY70" fmla="*/ 961549 h 1411233"/>
                        <a:gd name="connsiteX71" fmla="*/ 161126 w 1233011"/>
                        <a:gd name="connsiteY71" fmla="*/ 923449 h 1411233"/>
                        <a:gd name="connsiteX72" fmla="*/ 132551 w 1233011"/>
                        <a:gd name="connsiteY72" fmla="*/ 909162 h 1411233"/>
                        <a:gd name="connsiteX73" fmla="*/ 142076 w 1233011"/>
                        <a:gd name="connsiteY73" fmla="*/ 882967 h 1411233"/>
                        <a:gd name="connsiteX74" fmla="*/ 114096 w 1233011"/>
                        <a:gd name="connsiteY74" fmla="*/ 864017 h 1411233"/>
                        <a:gd name="connsiteX75" fmla="*/ 92069 w 1233011"/>
                        <a:gd name="connsiteY75" fmla="*/ 897255 h 1411233"/>
                        <a:gd name="connsiteX76" fmla="*/ 94451 w 1233011"/>
                        <a:gd name="connsiteY76" fmla="*/ 840105 h 1411233"/>
                        <a:gd name="connsiteX77" fmla="*/ 75401 w 1233011"/>
                        <a:gd name="connsiteY77" fmla="*/ 835343 h 1411233"/>
                        <a:gd name="connsiteX78" fmla="*/ 63494 w 1233011"/>
                        <a:gd name="connsiteY78" fmla="*/ 906780 h 1411233"/>
                        <a:gd name="connsiteX79" fmla="*/ 42063 w 1233011"/>
                        <a:gd name="connsiteY79" fmla="*/ 911543 h 1411233"/>
                        <a:gd name="connsiteX80" fmla="*/ 53970 w 1233011"/>
                        <a:gd name="connsiteY80" fmla="*/ 825817 h 1411233"/>
                        <a:gd name="connsiteX81" fmla="*/ 106203 w 1233011"/>
                        <a:gd name="connsiteY81" fmla="*/ 819626 h 1411233"/>
                        <a:gd name="connsiteX82" fmla="*/ 108738 w 1233011"/>
                        <a:gd name="connsiteY82" fmla="*/ 799623 h 1411233"/>
                        <a:gd name="connsiteX83" fmla="*/ 61912 w 1233011"/>
                        <a:gd name="connsiteY83" fmla="*/ 799624 h 1411233"/>
                        <a:gd name="connsiteX84" fmla="*/ 66198 w 1233011"/>
                        <a:gd name="connsiteY84" fmla="*/ 761047 h 1411233"/>
                        <a:gd name="connsiteX85" fmla="*/ 125407 w 1233011"/>
                        <a:gd name="connsiteY85" fmla="*/ 742474 h 1411233"/>
                        <a:gd name="connsiteX86" fmla="*/ 113500 w 1233011"/>
                        <a:gd name="connsiteY86" fmla="*/ 716280 h 1411233"/>
                        <a:gd name="connsiteX87" fmla="*/ 31899 w 1233011"/>
                        <a:gd name="connsiteY87" fmla="*/ 756737 h 1411233"/>
                        <a:gd name="connsiteX88" fmla="*/ 12858 w 1233011"/>
                        <a:gd name="connsiteY88" fmla="*/ 718344 h 1411233"/>
                        <a:gd name="connsiteX89" fmla="*/ 87804 w 1233011"/>
                        <a:gd name="connsiteY89" fmla="*/ 693138 h 1411233"/>
                        <a:gd name="connsiteX90" fmla="*/ 60960 w 1233011"/>
                        <a:gd name="connsiteY90" fmla="*/ 617855 h 1411233"/>
                        <a:gd name="connsiteX91" fmla="*/ 34920 w 1233011"/>
                        <a:gd name="connsiteY91" fmla="*/ 604361 h 1411233"/>
                        <a:gd name="connsiteX92" fmla="*/ 0 w 1233011"/>
                        <a:gd name="connsiteY92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5748 w 1233011"/>
                        <a:gd name="connsiteY67" fmla="*/ 1068705 h 1411233"/>
                        <a:gd name="connsiteX68" fmla="*/ 306382 w 1233011"/>
                        <a:gd name="connsiteY68" fmla="*/ 1078230 h 1411233"/>
                        <a:gd name="connsiteX69" fmla="*/ 277807 w 1233011"/>
                        <a:gd name="connsiteY69" fmla="*/ 944880 h 1411233"/>
                        <a:gd name="connsiteX70" fmla="*/ 242089 w 1233011"/>
                        <a:gd name="connsiteY70" fmla="*/ 961549 h 1411233"/>
                        <a:gd name="connsiteX71" fmla="*/ 218276 w 1233011"/>
                        <a:gd name="connsiteY71" fmla="*/ 952024 h 1411233"/>
                        <a:gd name="connsiteX72" fmla="*/ 161126 w 1233011"/>
                        <a:gd name="connsiteY72" fmla="*/ 923449 h 1411233"/>
                        <a:gd name="connsiteX73" fmla="*/ 132551 w 1233011"/>
                        <a:gd name="connsiteY73" fmla="*/ 909162 h 1411233"/>
                        <a:gd name="connsiteX74" fmla="*/ 142076 w 1233011"/>
                        <a:gd name="connsiteY74" fmla="*/ 882967 h 1411233"/>
                        <a:gd name="connsiteX75" fmla="*/ 114096 w 1233011"/>
                        <a:gd name="connsiteY75" fmla="*/ 864017 h 1411233"/>
                        <a:gd name="connsiteX76" fmla="*/ 92069 w 1233011"/>
                        <a:gd name="connsiteY76" fmla="*/ 897255 h 1411233"/>
                        <a:gd name="connsiteX77" fmla="*/ 94451 w 1233011"/>
                        <a:gd name="connsiteY77" fmla="*/ 840105 h 1411233"/>
                        <a:gd name="connsiteX78" fmla="*/ 75401 w 1233011"/>
                        <a:gd name="connsiteY78" fmla="*/ 835343 h 1411233"/>
                        <a:gd name="connsiteX79" fmla="*/ 63494 w 1233011"/>
                        <a:gd name="connsiteY79" fmla="*/ 906780 h 1411233"/>
                        <a:gd name="connsiteX80" fmla="*/ 42063 w 1233011"/>
                        <a:gd name="connsiteY80" fmla="*/ 911543 h 1411233"/>
                        <a:gd name="connsiteX81" fmla="*/ 53970 w 1233011"/>
                        <a:gd name="connsiteY81" fmla="*/ 825817 h 1411233"/>
                        <a:gd name="connsiteX82" fmla="*/ 106203 w 1233011"/>
                        <a:gd name="connsiteY82" fmla="*/ 819626 h 1411233"/>
                        <a:gd name="connsiteX83" fmla="*/ 108738 w 1233011"/>
                        <a:gd name="connsiteY83" fmla="*/ 799623 h 1411233"/>
                        <a:gd name="connsiteX84" fmla="*/ 61912 w 1233011"/>
                        <a:gd name="connsiteY84" fmla="*/ 799624 h 1411233"/>
                        <a:gd name="connsiteX85" fmla="*/ 66198 w 1233011"/>
                        <a:gd name="connsiteY85" fmla="*/ 761047 h 1411233"/>
                        <a:gd name="connsiteX86" fmla="*/ 125407 w 1233011"/>
                        <a:gd name="connsiteY86" fmla="*/ 742474 h 1411233"/>
                        <a:gd name="connsiteX87" fmla="*/ 113500 w 1233011"/>
                        <a:gd name="connsiteY87" fmla="*/ 716280 h 1411233"/>
                        <a:gd name="connsiteX88" fmla="*/ 31899 w 1233011"/>
                        <a:gd name="connsiteY88" fmla="*/ 756737 h 1411233"/>
                        <a:gd name="connsiteX89" fmla="*/ 12858 w 1233011"/>
                        <a:gd name="connsiteY89" fmla="*/ 718344 h 1411233"/>
                        <a:gd name="connsiteX90" fmla="*/ 87804 w 1233011"/>
                        <a:gd name="connsiteY90" fmla="*/ 693138 h 1411233"/>
                        <a:gd name="connsiteX91" fmla="*/ 60960 w 1233011"/>
                        <a:gd name="connsiteY91" fmla="*/ 617855 h 1411233"/>
                        <a:gd name="connsiteX92" fmla="*/ 34920 w 1233011"/>
                        <a:gd name="connsiteY92" fmla="*/ 604361 h 1411233"/>
                        <a:gd name="connsiteX93" fmla="*/ 0 w 1233011"/>
                        <a:gd name="connsiteY93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5748 w 1233011"/>
                        <a:gd name="connsiteY67" fmla="*/ 1068705 h 1411233"/>
                        <a:gd name="connsiteX68" fmla="*/ 306382 w 1233011"/>
                        <a:gd name="connsiteY68" fmla="*/ 1078230 h 1411233"/>
                        <a:gd name="connsiteX69" fmla="*/ 277807 w 1233011"/>
                        <a:gd name="connsiteY69" fmla="*/ 944880 h 1411233"/>
                        <a:gd name="connsiteX70" fmla="*/ 242089 w 1233011"/>
                        <a:gd name="connsiteY70" fmla="*/ 961549 h 1411233"/>
                        <a:gd name="connsiteX71" fmla="*/ 218276 w 1233011"/>
                        <a:gd name="connsiteY71" fmla="*/ 952024 h 1411233"/>
                        <a:gd name="connsiteX72" fmla="*/ 177794 w 1233011"/>
                        <a:gd name="connsiteY72" fmla="*/ 932974 h 1411233"/>
                        <a:gd name="connsiteX73" fmla="*/ 161126 w 1233011"/>
                        <a:gd name="connsiteY73" fmla="*/ 923449 h 1411233"/>
                        <a:gd name="connsiteX74" fmla="*/ 132551 w 1233011"/>
                        <a:gd name="connsiteY74" fmla="*/ 909162 h 1411233"/>
                        <a:gd name="connsiteX75" fmla="*/ 142076 w 1233011"/>
                        <a:gd name="connsiteY75" fmla="*/ 882967 h 1411233"/>
                        <a:gd name="connsiteX76" fmla="*/ 114096 w 1233011"/>
                        <a:gd name="connsiteY76" fmla="*/ 864017 h 1411233"/>
                        <a:gd name="connsiteX77" fmla="*/ 92069 w 1233011"/>
                        <a:gd name="connsiteY77" fmla="*/ 897255 h 1411233"/>
                        <a:gd name="connsiteX78" fmla="*/ 94451 w 1233011"/>
                        <a:gd name="connsiteY78" fmla="*/ 840105 h 1411233"/>
                        <a:gd name="connsiteX79" fmla="*/ 75401 w 1233011"/>
                        <a:gd name="connsiteY79" fmla="*/ 835343 h 1411233"/>
                        <a:gd name="connsiteX80" fmla="*/ 63494 w 1233011"/>
                        <a:gd name="connsiteY80" fmla="*/ 906780 h 1411233"/>
                        <a:gd name="connsiteX81" fmla="*/ 42063 w 1233011"/>
                        <a:gd name="connsiteY81" fmla="*/ 911543 h 1411233"/>
                        <a:gd name="connsiteX82" fmla="*/ 53970 w 1233011"/>
                        <a:gd name="connsiteY82" fmla="*/ 825817 h 1411233"/>
                        <a:gd name="connsiteX83" fmla="*/ 106203 w 1233011"/>
                        <a:gd name="connsiteY83" fmla="*/ 819626 h 1411233"/>
                        <a:gd name="connsiteX84" fmla="*/ 108738 w 1233011"/>
                        <a:gd name="connsiteY84" fmla="*/ 799623 h 1411233"/>
                        <a:gd name="connsiteX85" fmla="*/ 61912 w 1233011"/>
                        <a:gd name="connsiteY85" fmla="*/ 799624 h 1411233"/>
                        <a:gd name="connsiteX86" fmla="*/ 66198 w 1233011"/>
                        <a:gd name="connsiteY86" fmla="*/ 761047 h 1411233"/>
                        <a:gd name="connsiteX87" fmla="*/ 125407 w 1233011"/>
                        <a:gd name="connsiteY87" fmla="*/ 742474 h 1411233"/>
                        <a:gd name="connsiteX88" fmla="*/ 113500 w 1233011"/>
                        <a:gd name="connsiteY88" fmla="*/ 716280 h 1411233"/>
                        <a:gd name="connsiteX89" fmla="*/ 31899 w 1233011"/>
                        <a:gd name="connsiteY89" fmla="*/ 756737 h 1411233"/>
                        <a:gd name="connsiteX90" fmla="*/ 12858 w 1233011"/>
                        <a:gd name="connsiteY90" fmla="*/ 718344 h 1411233"/>
                        <a:gd name="connsiteX91" fmla="*/ 87804 w 1233011"/>
                        <a:gd name="connsiteY91" fmla="*/ 693138 h 1411233"/>
                        <a:gd name="connsiteX92" fmla="*/ 60960 w 1233011"/>
                        <a:gd name="connsiteY92" fmla="*/ 617855 h 1411233"/>
                        <a:gd name="connsiteX93" fmla="*/ 34920 w 1233011"/>
                        <a:gd name="connsiteY93" fmla="*/ 604361 h 1411233"/>
                        <a:gd name="connsiteX94" fmla="*/ 0 w 1233011"/>
                        <a:gd name="connsiteY94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5748 w 1233011"/>
                        <a:gd name="connsiteY67" fmla="*/ 1068705 h 1411233"/>
                        <a:gd name="connsiteX68" fmla="*/ 306382 w 1233011"/>
                        <a:gd name="connsiteY68" fmla="*/ 1078230 h 1411233"/>
                        <a:gd name="connsiteX69" fmla="*/ 289713 w 1233011"/>
                        <a:gd name="connsiteY69" fmla="*/ 987743 h 1411233"/>
                        <a:gd name="connsiteX70" fmla="*/ 277807 w 1233011"/>
                        <a:gd name="connsiteY70" fmla="*/ 944880 h 1411233"/>
                        <a:gd name="connsiteX71" fmla="*/ 242089 w 1233011"/>
                        <a:gd name="connsiteY71" fmla="*/ 961549 h 1411233"/>
                        <a:gd name="connsiteX72" fmla="*/ 218276 w 1233011"/>
                        <a:gd name="connsiteY72" fmla="*/ 952024 h 1411233"/>
                        <a:gd name="connsiteX73" fmla="*/ 177794 w 1233011"/>
                        <a:gd name="connsiteY73" fmla="*/ 932974 h 1411233"/>
                        <a:gd name="connsiteX74" fmla="*/ 161126 w 1233011"/>
                        <a:gd name="connsiteY74" fmla="*/ 923449 h 1411233"/>
                        <a:gd name="connsiteX75" fmla="*/ 132551 w 1233011"/>
                        <a:gd name="connsiteY75" fmla="*/ 909162 h 1411233"/>
                        <a:gd name="connsiteX76" fmla="*/ 142076 w 1233011"/>
                        <a:gd name="connsiteY76" fmla="*/ 882967 h 1411233"/>
                        <a:gd name="connsiteX77" fmla="*/ 114096 w 1233011"/>
                        <a:gd name="connsiteY77" fmla="*/ 864017 h 1411233"/>
                        <a:gd name="connsiteX78" fmla="*/ 92069 w 1233011"/>
                        <a:gd name="connsiteY78" fmla="*/ 897255 h 1411233"/>
                        <a:gd name="connsiteX79" fmla="*/ 94451 w 1233011"/>
                        <a:gd name="connsiteY79" fmla="*/ 840105 h 1411233"/>
                        <a:gd name="connsiteX80" fmla="*/ 75401 w 1233011"/>
                        <a:gd name="connsiteY80" fmla="*/ 835343 h 1411233"/>
                        <a:gd name="connsiteX81" fmla="*/ 63494 w 1233011"/>
                        <a:gd name="connsiteY81" fmla="*/ 906780 h 1411233"/>
                        <a:gd name="connsiteX82" fmla="*/ 42063 w 1233011"/>
                        <a:gd name="connsiteY82" fmla="*/ 911543 h 1411233"/>
                        <a:gd name="connsiteX83" fmla="*/ 53970 w 1233011"/>
                        <a:gd name="connsiteY83" fmla="*/ 825817 h 1411233"/>
                        <a:gd name="connsiteX84" fmla="*/ 106203 w 1233011"/>
                        <a:gd name="connsiteY84" fmla="*/ 819626 h 1411233"/>
                        <a:gd name="connsiteX85" fmla="*/ 108738 w 1233011"/>
                        <a:gd name="connsiteY85" fmla="*/ 799623 h 1411233"/>
                        <a:gd name="connsiteX86" fmla="*/ 61912 w 1233011"/>
                        <a:gd name="connsiteY86" fmla="*/ 799624 h 1411233"/>
                        <a:gd name="connsiteX87" fmla="*/ 66198 w 1233011"/>
                        <a:gd name="connsiteY87" fmla="*/ 761047 h 1411233"/>
                        <a:gd name="connsiteX88" fmla="*/ 125407 w 1233011"/>
                        <a:gd name="connsiteY88" fmla="*/ 742474 h 1411233"/>
                        <a:gd name="connsiteX89" fmla="*/ 113500 w 1233011"/>
                        <a:gd name="connsiteY89" fmla="*/ 716280 h 1411233"/>
                        <a:gd name="connsiteX90" fmla="*/ 31899 w 1233011"/>
                        <a:gd name="connsiteY90" fmla="*/ 756737 h 1411233"/>
                        <a:gd name="connsiteX91" fmla="*/ 12858 w 1233011"/>
                        <a:gd name="connsiteY91" fmla="*/ 718344 h 1411233"/>
                        <a:gd name="connsiteX92" fmla="*/ 87804 w 1233011"/>
                        <a:gd name="connsiteY92" fmla="*/ 693138 h 1411233"/>
                        <a:gd name="connsiteX93" fmla="*/ 60960 w 1233011"/>
                        <a:gd name="connsiteY93" fmla="*/ 617855 h 1411233"/>
                        <a:gd name="connsiteX94" fmla="*/ 34920 w 1233011"/>
                        <a:gd name="connsiteY94" fmla="*/ 604361 h 1411233"/>
                        <a:gd name="connsiteX95" fmla="*/ 0 w 1233011"/>
                        <a:gd name="connsiteY95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5748 w 1233011"/>
                        <a:gd name="connsiteY67" fmla="*/ 1068705 h 1411233"/>
                        <a:gd name="connsiteX68" fmla="*/ 306382 w 1233011"/>
                        <a:gd name="connsiteY68" fmla="*/ 1078230 h 1411233"/>
                        <a:gd name="connsiteX69" fmla="*/ 289713 w 1233011"/>
                        <a:gd name="connsiteY69" fmla="*/ 987743 h 1411233"/>
                        <a:gd name="connsiteX70" fmla="*/ 277807 w 1233011"/>
                        <a:gd name="connsiteY70" fmla="*/ 944880 h 1411233"/>
                        <a:gd name="connsiteX71" fmla="*/ 242089 w 1233011"/>
                        <a:gd name="connsiteY71" fmla="*/ 961549 h 1411233"/>
                        <a:gd name="connsiteX72" fmla="*/ 218276 w 1233011"/>
                        <a:gd name="connsiteY72" fmla="*/ 952024 h 1411233"/>
                        <a:gd name="connsiteX73" fmla="*/ 208750 w 1233011"/>
                        <a:gd name="connsiteY73" fmla="*/ 899636 h 1411233"/>
                        <a:gd name="connsiteX74" fmla="*/ 161126 w 1233011"/>
                        <a:gd name="connsiteY74" fmla="*/ 923449 h 1411233"/>
                        <a:gd name="connsiteX75" fmla="*/ 132551 w 1233011"/>
                        <a:gd name="connsiteY75" fmla="*/ 909162 h 1411233"/>
                        <a:gd name="connsiteX76" fmla="*/ 142076 w 1233011"/>
                        <a:gd name="connsiteY76" fmla="*/ 882967 h 1411233"/>
                        <a:gd name="connsiteX77" fmla="*/ 114096 w 1233011"/>
                        <a:gd name="connsiteY77" fmla="*/ 864017 h 1411233"/>
                        <a:gd name="connsiteX78" fmla="*/ 92069 w 1233011"/>
                        <a:gd name="connsiteY78" fmla="*/ 897255 h 1411233"/>
                        <a:gd name="connsiteX79" fmla="*/ 94451 w 1233011"/>
                        <a:gd name="connsiteY79" fmla="*/ 840105 h 1411233"/>
                        <a:gd name="connsiteX80" fmla="*/ 75401 w 1233011"/>
                        <a:gd name="connsiteY80" fmla="*/ 835343 h 1411233"/>
                        <a:gd name="connsiteX81" fmla="*/ 63494 w 1233011"/>
                        <a:gd name="connsiteY81" fmla="*/ 906780 h 1411233"/>
                        <a:gd name="connsiteX82" fmla="*/ 42063 w 1233011"/>
                        <a:gd name="connsiteY82" fmla="*/ 911543 h 1411233"/>
                        <a:gd name="connsiteX83" fmla="*/ 53970 w 1233011"/>
                        <a:gd name="connsiteY83" fmla="*/ 825817 h 1411233"/>
                        <a:gd name="connsiteX84" fmla="*/ 106203 w 1233011"/>
                        <a:gd name="connsiteY84" fmla="*/ 819626 h 1411233"/>
                        <a:gd name="connsiteX85" fmla="*/ 108738 w 1233011"/>
                        <a:gd name="connsiteY85" fmla="*/ 799623 h 1411233"/>
                        <a:gd name="connsiteX86" fmla="*/ 61912 w 1233011"/>
                        <a:gd name="connsiteY86" fmla="*/ 799624 h 1411233"/>
                        <a:gd name="connsiteX87" fmla="*/ 66198 w 1233011"/>
                        <a:gd name="connsiteY87" fmla="*/ 761047 h 1411233"/>
                        <a:gd name="connsiteX88" fmla="*/ 125407 w 1233011"/>
                        <a:gd name="connsiteY88" fmla="*/ 742474 h 1411233"/>
                        <a:gd name="connsiteX89" fmla="*/ 113500 w 1233011"/>
                        <a:gd name="connsiteY89" fmla="*/ 716280 h 1411233"/>
                        <a:gd name="connsiteX90" fmla="*/ 31899 w 1233011"/>
                        <a:gd name="connsiteY90" fmla="*/ 756737 h 1411233"/>
                        <a:gd name="connsiteX91" fmla="*/ 12858 w 1233011"/>
                        <a:gd name="connsiteY91" fmla="*/ 718344 h 1411233"/>
                        <a:gd name="connsiteX92" fmla="*/ 87804 w 1233011"/>
                        <a:gd name="connsiteY92" fmla="*/ 693138 h 1411233"/>
                        <a:gd name="connsiteX93" fmla="*/ 60960 w 1233011"/>
                        <a:gd name="connsiteY93" fmla="*/ 617855 h 1411233"/>
                        <a:gd name="connsiteX94" fmla="*/ 34920 w 1233011"/>
                        <a:gd name="connsiteY94" fmla="*/ 604361 h 1411233"/>
                        <a:gd name="connsiteX95" fmla="*/ 0 w 1233011"/>
                        <a:gd name="connsiteY95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5748 w 1233011"/>
                        <a:gd name="connsiteY67" fmla="*/ 1068705 h 1411233"/>
                        <a:gd name="connsiteX68" fmla="*/ 306382 w 1233011"/>
                        <a:gd name="connsiteY68" fmla="*/ 1078230 h 1411233"/>
                        <a:gd name="connsiteX69" fmla="*/ 289713 w 1233011"/>
                        <a:gd name="connsiteY69" fmla="*/ 987743 h 1411233"/>
                        <a:gd name="connsiteX70" fmla="*/ 277807 w 1233011"/>
                        <a:gd name="connsiteY70" fmla="*/ 944880 h 1411233"/>
                        <a:gd name="connsiteX71" fmla="*/ 242089 w 1233011"/>
                        <a:gd name="connsiteY71" fmla="*/ 961549 h 1411233"/>
                        <a:gd name="connsiteX72" fmla="*/ 220657 w 1233011"/>
                        <a:gd name="connsiteY72" fmla="*/ 918686 h 1411233"/>
                        <a:gd name="connsiteX73" fmla="*/ 208750 w 1233011"/>
                        <a:gd name="connsiteY73" fmla="*/ 899636 h 1411233"/>
                        <a:gd name="connsiteX74" fmla="*/ 161126 w 1233011"/>
                        <a:gd name="connsiteY74" fmla="*/ 923449 h 1411233"/>
                        <a:gd name="connsiteX75" fmla="*/ 132551 w 1233011"/>
                        <a:gd name="connsiteY75" fmla="*/ 909162 h 1411233"/>
                        <a:gd name="connsiteX76" fmla="*/ 142076 w 1233011"/>
                        <a:gd name="connsiteY76" fmla="*/ 882967 h 1411233"/>
                        <a:gd name="connsiteX77" fmla="*/ 114096 w 1233011"/>
                        <a:gd name="connsiteY77" fmla="*/ 864017 h 1411233"/>
                        <a:gd name="connsiteX78" fmla="*/ 92069 w 1233011"/>
                        <a:gd name="connsiteY78" fmla="*/ 897255 h 1411233"/>
                        <a:gd name="connsiteX79" fmla="*/ 94451 w 1233011"/>
                        <a:gd name="connsiteY79" fmla="*/ 840105 h 1411233"/>
                        <a:gd name="connsiteX80" fmla="*/ 75401 w 1233011"/>
                        <a:gd name="connsiteY80" fmla="*/ 835343 h 1411233"/>
                        <a:gd name="connsiteX81" fmla="*/ 63494 w 1233011"/>
                        <a:gd name="connsiteY81" fmla="*/ 906780 h 1411233"/>
                        <a:gd name="connsiteX82" fmla="*/ 42063 w 1233011"/>
                        <a:gd name="connsiteY82" fmla="*/ 911543 h 1411233"/>
                        <a:gd name="connsiteX83" fmla="*/ 53970 w 1233011"/>
                        <a:gd name="connsiteY83" fmla="*/ 825817 h 1411233"/>
                        <a:gd name="connsiteX84" fmla="*/ 106203 w 1233011"/>
                        <a:gd name="connsiteY84" fmla="*/ 819626 h 1411233"/>
                        <a:gd name="connsiteX85" fmla="*/ 108738 w 1233011"/>
                        <a:gd name="connsiteY85" fmla="*/ 799623 h 1411233"/>
                        <a:gd name="connsiteX86" fmla="*/ 61912 w 1233011"/>
                        <a:gd name="connsiteY86" fmla="*/ 799624 h 1411233"/>
                        <a:gd name="connsiteX87" fmla="*/ 66198 w 1233011"/>
                        <a:gd name="connsiteY87" fmla="*/ 761047 h 1411233"/>
                        <a:gd name="connsiteX88" fmla="*/ 125407 w 1233011"/>
                        <a:gd name="connsiteY88" fmla="*/ 742474 h 1411233"/>
                        <a:gd name="connsiteX89" fmla="*/ 113500 w 1233011"/>
                        <a:gd name="connsiteY89" fmla="*/ 716280 h 1411233"/>
                        <a:gd name="connsiteX90" fmla="*/ 31899 w 1233011"/>
                        <a:gd name="connsiteY90" fmla="*/ 756737 h 1411233"/>
                        <a:gd name="connsiteX91" fmla="*/ 12858 w 1233011"/>
                        <a:gd name="connsiteY91" fmla="*/ 718344 h 1411233"/>
                        <a:gd name="connsiteX92" fmla="*/ 87804 w 1233011"/>
                        <a:gd name="connsiteY92" fmla="*/ 693138 h 1411233"/>
                        <a:gd name="connsiteX93" fmla="*/ 60960 w 1233011"/>
                        <a:gd name="connsiteY93" fmla="*/ 617855 h 1411233"/>
                        <a:gd name="connsiteX94" fmla="*/ 34920 w 1233011"/>
                        <a:gd name="connsiteY94" fmla="*/ 604361 h 1411233"/>
                        <a:gd name="connsiteX95" fmla="*/ 0 w 1233011"/>
                        <a:gd name="connsiteY95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5748 w 1233011"/>
                        <a:gd name="connsiteY67" fmla="*/ 1068705 h 1411233"/>
                        <a:gd name="connsiteX68" fmla="*/ 306382 w 1233011"/>
                        <a:gd name="connsiteY68" fmla="*/ 1078230 h 1411233"/>
                        <a:gd name="connsiteX69" fmla="*/ 289713 w 1233011"/>
                        <a:gd name="connsiteY69" fmla="*/ 987743 h 1411233"/>
                        <a:gd name="connsiteX70" fmla="*/ 277807 w 1233011"/>
                        <a:gd name="connsiteY70" fmla="*/ 944880 h 1411233"/>
                        <a:gd name="connsiteX71" fmla="*/ 180177 w 1233011"/>
                        <a:gd name="connsiteY71" fmla="*/ 935355 h 1411233"/>
                        <a:gd name="connsiteX72" fmla="*/ 220657 w 1233011"/>
                        <a:gd name="connsiteY72" fmla="*/ 918686 h 1411233"/>
                        <a:gd name="connsiteX73" fmla="*/ 208750 w 1233011"/>
                        <a:gd name="connsiteY73" fmla="*/ 899636 h 1411233"/>
                        <a:gd name="connsiteX74" fmla="*/ 161126 w 1233011"/>
                        <a:gd name="connsiteY74" fmla="*/ 923449 h 1411233"/>
                        <a:gd name="connsiteX75" fmla="*/ 132551 w 1233011"/>
                        <a:gd name="connsiteY75" fmla="*/ 909162 h 1411233"/>
                        <a:gd name="connsiteX76" fmla="*/ 142076 w 1233011"/>
                        <a:gd name="connsiteY76" fmla="*/ 882967 h 1411233"/>
                        <a:gd name="connsiteX77" fmla="*/ 114096 w 1233011"/>
                        <a:gd name="connsiteY77" fmla="*/ 864017 h 1411233"/>
                        <a:gd name="connsiteX78" fmla="*/ 92069 w 1233011"/>
                        <a:gd name="connsiteY78" fmla="*/ 897255 h 1411233"/>
                        <a:gd name="connsiteX79" fmla="*/ 94451 w 1233011"/>
                        <a:gd name="connsiteY79" fmla="*/ 840105 h 1411233"/>
                        <a:gd name="connsiteX80" fmla="*/ 75401 w 1233011"/>
                        <a:gd name="connsiteY80" fmla="*/ 835343 h 1411233"/>
                        <a:gd name="connsiteX81" fmla="*/ 63494 w 1233011"/>
                        <a:gd name="connsiteY81" fmla="*/ 906780 h 1411233"/>
                        <a:gd name="connsiteX82" fmla="*/ 42063 w 1233011"/>
                        <a:gd name="connsiteY82" fmla="*/ 911543 h 1411233"/>
                        <a:gd name="connsiteX83" fmla="*/ 53970 w 1233011"/>
                        <a:gd name="connsiteY83" fmla="*/ 825817 h 1411233"/>
                        <a:gd name="connsiteX84" fmla="*/ 106203 w 1233011"/>
                        <a:gd name="connsiteY84" fmla="*/ 819626 h 1411233"/>
                        <a:gd name="connsiteX85" fmla="*/ 108738 w 1233011"/>
                        <a:gd name="connsiteY85" fmla="*/ 799623 h 1411233"/>
                        <a:gd name="connsiteX86" fmla="*/ 61912 w 1233011"/>
                        <a:gd name="connsiteY86" fmla="*/ 799624 h 1411233"/>
                        <a:gd name="connsiteX87" fmla="*/ 66198 w 1233011"/>
                        <a:gd name="connsiteY87" fmla="*/ 761047 h 1411233"/>
                        <a:gd name="connsiteX88" fmla="*/ 125407 w 1233011"/>
                        <a:gd name="connsiteY88" fmla="*/ 742474 h 1411233"/>
                        <a:gd name="connsiteX89" fmla="*/ 113500 w 1233011"/>
                        <a:gd name="connsiteY89" fmla="*/ 716280 h 1411233"/>
                        <a:gd name="connsiteX90" fmla="*/ 31899 w 1233011"/>
                        <a:gd name="connsiteY90" fmla="*/ 756737 h 1411233"/>
                        <a:gd name="connsiteX91" fmla="*/ 12858 w 1233011"/>
                        <a:gd name="connsiteY91" fmla="*/ 718344 h 1411233"/>
                        <a:gd name="connsiteX92" fmla="*/ 87804 w 1233011"/>
                        <a:gd name="connsiteY92" fmla="*/ 693138 h 1411233"/>
                        <a:gd name="connsiteX93" fmla="*/ 60960 w 1233011"/>
                        <a:gd name="connsiteY93" fmla="*/ 617855 h 1411233"/>
                        <a:gd name="connsiteX94" fmla="*/ 34920 w 1233011"/>
                        <a:gd name="connsiteY94" fmla="*/ 604361 h 1411233"/>
                        <a:gd name="connsiteX95" fmla="*/ 0 w 1233011"/>
                        <a:gd name="connsiteY95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5748 w 1233011"/>
                        <a:gd name="connsiteY67" fmla="*/ 1068705 h 1411233"/>
                        <a:gd name="connsiteX68" fmla="*/ 306382 w 1233011"/>
                        <a:gd name="connsiteY68" fmla="*/ 1078230 h 1411233"/>
                        <a:gd name="connsiteX69" fmla="*/ 289713 w 1233011"/>
                        <a:gd name="connsiteY69" fmla="*/ 987743 h 1411233"/>
                        <a:gd name="connsiteX70" fmla="*/ 208750 w 1233011"/>
                        <a:gd name="connsiteY70" fmla="*/ 947261 h 1411233"/>
                        <a:gd name="connsiteX71" fmla="*/ 180177 w 1233011"/>
                        <a:gd name="connsiteY71" fmla="*/ 935355 h 1411233"/>
                        <a:gd name="connsiteX72" fmla="*/ 220657 w 1233011"/>
                        <a:gd name="connsiteY72" fmla="*/ 918686 h 1411233"/>
                        <a:gd name="connsiteX73" fmla="*/ 208750 w 1233011"/>
                        <a:gd name="connsiteY73" fmla="*/ 899636 h 1411233"/>
                        <a:gd name="connsiteX74" fmla="*/ 161126 w 1233011"/>
                        <a:gd name="connsiteY74" fmla="*/ 923449 h 1411233"/>
                        <a:gd name="connsiteX75" fmla="*/ 132551 w 1233011"/>
                        <a:gd name="connsiteY75" fmla="*/ 909162 h 1411233"/>
                        <a:gd name="connsiteX76" fmla="*/ 142076 w 1233011"/>
                        <a:gd name="connsiteY76" fmla="*/ 882967 h 1411233"/>
                        <a:gd name="connsiteX77" fmla="*/ 114096 w 1233011"/>
                        <a:gd name="connsiteY77" fmla="*/ 864017 h 1411233"/>
                        <a:gd name="connsiteX78" fmla="*/ 92069 w 1233011"/>
                        <a:gd name="connsiteY78" fmla="*/ 897255 h 1411233"/>
                        <a:gd name="connsiteX79" fmla="*/ 94451 w 1233011"/>
                        <a:gd name="connsiteY79" fmla="*/ 840105 h 1411233"/>
                        <a:gd name="connsiteX80" fmla="*/ 75401 w 1233011"/>
                        <a:gd name="connsiteY80" fmla="*/ 835343 h 1411233"/>
                        <a:gd name="connsiteX81" fmla="*/ 63494 w 1233011"/>
                        <a:gd name="connsiteY81" fmla="*/ 906780 h 1411233"/>
                        <a:gd name="connsiteX82" fmla="*/ 42063 w 1233011"/>
                        <a:gd name="connsiteY82" fmla="*/ 911543 h 1411233"/>
                        <a:gd name="connsiteX83" fmla="*/ 53970 w 1233011"/>
                        <a:gd name="connsiteY83" fmla="*/ 825817 h 1411233"/>
                        <a:gd name="connsiteX84" fmla="*/ 106203 w 1233011"/>
                        <a:gd name="connsiteY84" fmla="*/ 819626 h 1411233"/>
                        <a:gd name="connsiteX85" fmla="*/ 108738 w 1233011"/>
                        <a:gd name="connsiteY85" fmla="*/ 799623 h 1411233"/>
                        <a:gd name="connsiteX86" fmla="*/ 61912 w 1233011"/>
                        <a:gd name="connsiteY86" fmla="*/ 799624 h 1411233"/>
                        <a:gd name="connsiteX87" fmla="*/ 66198 w 1233011"/>
                        <a:gd name="connsiteY87" fmla="*/ 761047 h 1411233"/>
                        <a:gd name="connsiteX88" fmla="*/ 125407 w 1233011"/>
                        <a:gd name="connsiteY88" fmla="*/ 742474 h 1411233"/>
                        <a:gd name="connsiteX89" fmla="*/ 113500 w 1233011"/>
                        <a:gd name="connsiteY89" fmla="*/ 716280 h 1411233"/>
                        <a:gd name="connsiteX90" fmla="*/ 31899 w 1233011"/>
                        <a:gd name="connsiteY90" fmla="*/ 756737 h 1411233"/>
                        <a:gd name="connsiteX91" fmla="*/ 12858 w 1233011"/>
                        <a:gd name="connsiteY91" fmla="*/ 718344 h 1411233"/>
                        <a:gd name="connsiteX92" fmla="*/ 87804 w 1233011"/>
                        <a:gd name="connsiteY92" fmla="*/ 693138 h 1411233"/>
                        <a:gd name="connsiteX93" fmla="*/ 60960 w 1233011"/>
                        <a:gd name="connsiteY93" fmla="*/ 617855 h 1411233"/>
                        <a:gd name="connsiteX94" fmla="*/ 34920 w 1233011"/>
                        <a:gd name="connsiteY94" fmla="*/ 604361 h 1411233"/>
                        <a:gd name="connsiteX95" fmla="*/ 0 w 1233011"/>
                        <a:gd name="connsiteY95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5748 w 1233011"/>
                        <a:gd name="connsiteY67" fmla="*/ 1068705 h 1411233"/>
                        <a:gd name="connsiteX68" fmla="*/ 306382 w 1233011"/>
                        <a:gd name="connsiteY68" fmla="*/ 1078230 h 1411233"/>
                        <a:gd name="connsiteX69" fmla="*/ 242088 w 1233011"/>
                        <a:gd name="connsiteY69" fmla="*/ 921068 h 1411233"/>
                        <a:gd name="connsiteX70" fmla="*/ 208750 w 1233011"/>
                        <a:gd name="connsiteY70" fmla="*/ 947261 h 1411233"/>
                        <a:gd name="connsiteX71" fmla="*/ 180177 w 1233011"/>
                        <a:gd name="connsiteY71" fmla="*/ 935355 h 1411233"/>
                        <a:gd name="connsiteX72" fmla="*/ 220657 w 1233011"/>
                        <a:gd name="connsiteY72" fmla="*/ 918686 h 1411233"/>
                        <a:gd name="connsiteX73" fmla="*/ 208750 w 1233011"/>
                        <a:gd name="connsiteY73" fmla="*/ 899636 h 1411233"/>
                        <a:gd name="connsiteX74" fmla="*/ 161126 w 1233011"/>
                        <a:gd name="connsiteY74" fmla="*/ 923449 h 1411233"/>
                        <a:gd name="connsiteX75" fmla="*/ 132551 w 1233011"/>
                        <a:gd name="connsiteY75" fmla="*/ 909162 h 1411233"/>
                        <a:gd name="connsiteX76" fmla="*/ 142076 w 1233011"/>
                        <a:gd name="connsiteY76" fmla="*/ 882967 h 1411233"/>
                        <a:gd name="connsiteX77" fmla="*/ 114096 w 1233011"/>
                        <a:gd name="connsiteY77" fmla="*/ 864017 h 1411233"/>
                        <a:gd name="connsiteX78" fmla="*/ 92069 w 1233011"/>
                        <a:gd name="connsiteY78" fmla="*/ 897255 h 1411233"/>
                        <a:gd name="connsiteX79" fmla="*/ 94451 w 1233011"/>
                        <a:gd name="connsiteY79" fmla="*/ 840105 h 1411233"/>
                        <a:gd name="connsiteX80" fmla="*/ 75401 w 1233011"/>
                        <a:gd name="connsiteY80" fmla="*/ 835343 h 1411233"/>
                        <a:gd name="connsiteX81" fmla="*/ 63494 w 1233011"/>
                        <a:gd name="connsiteY81" fmla="*/ 906780 h 1411233"/>
                        <a:gd name="connsiteX82" fmla="*/ 42063 w 1233011"/>
                        <a:gd name="connsiteY82" fmla="*/ 911543 h 1411233"/>
                        <a:gd name="connsiteX83" fmla="*/ 53970 w 1233011"/>
                        <a:gd name="connsiteY83" fmla="*/ 825817 h 1411233"/>
                        <a:gd name="connsiteX84" fmla="*/ 106203 w 1233011"/>
                        <a:gd name="connsiteY84" fmla="*/ 819626 h 1411233"/>
                        <a:gd name="connsiteX85" fmla="*/ 108738 w 1233011"/>
                        <a:gd name="connsiteY85" fmla="*/ 799623 h 1411233"/>
                        <a:gd name="connsiteX86" fmla="*/ 61912 w 1233011"/>
                        <a:gd name="connsiteY86" fmla="*/ 799624 h 1411233"/>
                        <a:gd name="connsiteX87" fmla="*/ 66198 w 1233011"/>
                        <a:gd name="connsiteY87" fmla="*/ 761047 h 1411233"/>
                        <a:gd name="connsiteX88" fmla="*/ 125407 w 1233011"/>
                        <a:gd name="connsiteY88" fmla="*/ 742474 h 1411233"/>
                        <a:gd name="connsiteX89" fmla="*/ 113500 w 1233011"/>
                        <a:gd name="connsiteY89" fmla="*/ 716280 h 1411233"/>
                        <a:gd name="connsiteX90" fmla="*/ 31899 w 1233011"/>
                        <a:gd name="connsiteY90" fmla="*/ 756737 h 1411233"/>
                        <a:gd name="connsiteX91" fmla="*/ 12858 w 1233011"/>
                        <a:gd name="connsiteY91" fmla="*/ 718344 h 1411233"/>
                        <a:gd name="connsiteX92" fmla="*/ 87804 w 1233011"/>
                        <a:gd name="connsiteY92" fmla="*/ 693138 h 1411233"/>
                        <a:gd name="connsiteX93" fmla="*/ 60960 w 1233011"/>
                        <a:gd name="connsiteY93" fmla="*/ 617855 h 1411233"/>
                        <a:gd name="connsiteX94" fmla="*/ 34920 w 1233011"/>
                        <a:gd name="connsiteY94" fmla="*/ 604361 h 1411233"/>
                        <a:gd name="connsiteX95" fmla="*/ 0 w 1233011"/>
                        <a:gd name="connsiteY95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5748 w 1233011"/>
                        <a:gd name="connsiteY67" fmla="*/ 1068705 h 1411233"/>
                        <a:gd name="connsiteX68" fmla="*/ 249232 w 1233011"/>
                        <a:gd name="connsiteY68" fmla="*/ 944880 h 1411233"/>
                        <a:gd name="connsiteX69" fmla="*/ 242088 w 1233011"/>
                        <a:gd name="connsiteY69" fmla="*/ 921068 h 1411233"/>
                        <a:gd name="connsiteX70" fmla="*/ 208750 w 1233011"/>
                        <a:gd name="connsiteY70" fmla="*/ 947261 h 1411233"/>
                        <a:gd name="connsiteX71" fmla="*/ 180177 w 1233011"/>
                        <a:gd name="connsiteY71" fmla="*/ 935355 h 1411233"/>
                        <a:gd name="connsiteX72" fmla="*/ 220657 w 1233011"/>
                        <a:gd name="connsiteY72" fmla="*/ 918686 h 1411233"/>
                        <a:gd name="connsiteX73" fmla="*/ 208750 w 1233011"/>
                        <a:gd name="connsiteY73" fmla="*/ 899636 h 1411233"/>
                        <a:gd name="connsiteX74" fmla="*/ 161126 w 1233011"/>
                        <a:gd name="connsiteY74" fmla="*/ 923449 h 1411233"/>
                        <a:gd name="connsiteX75" fmla="*/ 132551 w 1233011"/>
                        <a:gd name="connsiteY75" fmla="*/ 909162 h 1411233"/>
                        <a:gd name="connsiteX76" fmla="*/ 142076 w 1233011"/>
                        <a:gd name="connsiteY76" fmla="*/ 882967 h 1411233"/>
                        <a:gd name="connsiteX77" fmla="*/ 114096 w 1233011"/>
                        <a:gd name="connsiteY77" fmla="*/ 864017 h 1411233"/>
                        <a:gd name="connsiteX78" fmla="*/ 92069 w 1233011"/>
                        <a:gd name="connsiteY78" fmla="*/ 897255 h 1411233"/>
                        <a:gd name="connsiteX79" fmla="*/ 94451 w 1233011"/>
                        <a:gd name="connsiteY79" fmla="*/ 840105 h 1411233"/>
                        <a:gd name="connsiteX80" fmla="*/ 75401 w 1233011"/>
                        <a:gd name="connsiteY80" fmla="*/ 835343 h 1411233"/>
                        <a:gd name="connsiteX81" fmla="*/ 63494 w 1233011"/>
                        <a:gd name="connsiteY81" fmla="*/ 906780 h 1411233"/>
                        <a:gd name="connsiteX82" fmla="*/ 42063 w 1233011"/>
                        <a:gd name="connsiteY82" fmla="*/ 911543 h 1411233"/>
                        <a:gd name="connsiteX83" fmla="*/ 53970 w 1233011"/>
                        <a:gd name="connsiteY83" fmla="*/ 825817 h 1411233"/>
                        <a:gd name="connsiteX84" fmla="*/ 106203 w 1233011"/>
                        <a:gd name="connsiteY84" fmla="*/ 819626 h 1411233"/>
                        <a:gd name="connsiteX85" fmla="*/ 108738 w 1233011"/>
                        <a:gd name="connsiteY85" fmla="*/ 799623 h 1411233"/>
                        <a:gd name="connsiteX86" fmla="*/ 61912 w 1233011"/>
                        <a:gd name="connsiteY86" fmla="*/ 799624 h 1411233"/>
                        <a:gd name="connsiteX87" fmla="*/ 66198 w 1233011"/>
                        <a:gd name="connsiteY87" fmla="*/ 761047 h 1411233"/>
                        <a:gd name="connsiteX88" fmla="*/ 125407 w 1233011"/>
                        <a:gd name="connsiteY88" fmla="*/ 742474 h 1411233"/>
                        <a:gd name="connsiteX89" fmla="*/ 113500 w 1233011"/>
                        <a:gd name="connsiteY89" fmla="*/ 716280 h 1411233"/>
                        <a:gd name="connsiteX90" fmla="*/ 31899 w 1233011"/>
                        <a:gd name="connsiteY90" fmla="*/ 756737 h 1411233"/>
                        <a:gd name="connsiteX91" fmla="*/ 12858 w 1233011"/>
                        <a:gd name="connsiteY91" fmla="*/ 718344 h 1411233"/>
                        <a:gd name="connsiteX92" fmla="*/ 87804 w 1233011"/>
                        <a:gd name="connsiteY92" fmla="*/ 693138 h 1411233"/>
                        <a:gd name="connsiteX93" fmla="*/ 60960 w 1233011"/>
                        <a:gd name="connsiteY93" fmla="*/ 617855 h 1411233"/>
                        <a:gd name="connsiteX94" fmla="*/ 34920 w 1233011"/>
                        <a:gd name="connsiteY94" fmla="*/ 604361 h 1411233"/>
                        <a:gd name="connsiteX95" fmla="*/ 0 w 1233011"/>
                        <a:gd name="connsiteY95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30505 w 1233011"/>
                        <a:gd name="connsiteY67" fmla="*/ 959168 h 1411233"/>
                        <a:gd name="connsiteX68" fmla="*/ 249232 w 1233011"/>
                        <a:gd name="connsiteY68" fmla="*/ 944880 h 1411233"/>
                        <a:gd name="connsiteX69" fmla="*/ 242088 w 1233011"/>
                        <a:gd name="connsiteY69" fmla="*/ 921068 h 1411233"/>
                        <a:gd name="connsiteX70" fmla="*/ 208750 w 1233011"/>
                        <a:gd name="connsiteY70" fmla="*/ 947261 h 1411233"/>
                        <a:gd name="connsiteX71" fmla="*/ 180177 w 1233011"/>
                        <a:gd name="connsiteY71" fmla="*/ 935355 h 1411233"/>
                        <a:gd name="connsiteX72" fmla="*/ 220657 w 1233011"/>
                        <a:gd name="connsiteY72" fmla="*/ 918686 h 1411233"/>
                        <a:gd name="connsiteX73" fmla="*/ 208750 w 1233011"/>
                        <a:gd name="connsiteY73" fmla="*/ 899636 h 1411233"/>
                        <a:gd name="connsiteX74" fmla="*/ 161126 w 1233011"/>
                        <a:gd name="connsiteY74" fmla="*/ 923449 h 1411233"/>
                        <a:gd name="connsiteX75" fmla="*/ 132551 w 1233011"/>
                        <a:gd name="connsiteY75" fmla="*/ 909162 h 1411233"/>
                        <a:gd name="connsiteX76" fmla="*/ 142076 w 1233011"/>
                        <a:gd name="connsiteY76" fmla="*/ 882967 h 1411233"/>
                        <a:gd name="connsiteX77" fmla="*/ 114096 w 1233011"/>
                        <a:gd name="connsiteY77" fmla="*/ 864017 h 1411233"/>
                        <a:gd name="connsiteX78" fmla="*/ 92069 w 1233011"/>
                        <a:gd name="connsiteY78" fmla="*/ 897255 h 1411233"/>
                        <a:gd name="connsiteX79" fmla="*/ 94451 w 1233011"/>
                        <a:gd name="connsiteY79" fmla="*/ 840105 h 1411233"/>
                        <a:gd name="connsiteX80" fmla="*/ 75401 w 1233011"/>
                        <a:gd name="connsiteY80" fmla="*/ 835343 h 1411233"/>
                        <a:gd name="connsiteX81" fmla="*/ 63494 w 1233011"/>
                        <a:gd name="connsiteY81" fmla="*/ 906780 h 1411233"/>
                        <a:gd name="connsiteX82" fmla="*/ 42063 w 1233011"/>
                        <a:gd name="connsiteY82" fmla="*/ 911543 h 1411233"/>
                        <a:gd name="connsiteX83" fmla="*/ 53970 w 1233011"/>
                        <a:gd name="connsiteY83" fmla="*/ 825817 h 1411233"/>
                        <a:gd name="connsiteX84" fmla="*/ 106203 w 1233011"/>
                        <a:gd name="connsiteY84" fmla="*/ 819626 h 1411233"/>
                        <a:gd name="connsiteX85" fmla="*/ 108738 w 1233011"/>
                        <a:gd name="connsiteY85" fmla="*/ 799623 h 1411233"/>
                        <a:gd name="connsiteX86" fmla="*/ 61912 w 1233011"/>
                        <a:gd name="connsiteY86" fmla="*/ 799624 h 1411233"/>
                        <a:gd name="connsiteX87" fmla="*/ 66198 w 1233011"/>
                        <a:gd name="connsiteY87" fmla="*/ 761047 h 1411233"/>
                        <a:gd name="connsiteX88" fmla="*/ 125407 w 1233011"/>
                        <a:gd name="connsiteY88" fmla="*/ 742474 h 1411233"/>
                        <a:gd name="connsiteX89" fmla="*/ 113500 w 1233011"/>
                        <a:gd name="connsiteY89" fmla="*/ 716280 h 1411233"/>
                        <a:gd name="connsiteX90" fmla="*/ 31899 w 1233011"/>
                        <a:gd name="connsiteY90" fmla="*/ 756737 h 1411233"/>
                        <a:gd name="connsiteX91" fmla="*/ 12858 w 1233011"/>
                        <a:gd name="connsiteY91" fmla="*/ 718344 h 1411233"/>
                        <a:gd name="connsiteX92" fmla="*/ 87804 w 1233011"/>
                        <a:gd name="connsiteY92" fmla="*/ 693138 h 1411233"/>
                        <a:gd name="connsiteX93" fmla="*/ 60960 w 1233011"/>
                        <a:gd name="connsiteY93" fmla="*/ 617855 h 1411233"/>
                        <a:gd name="connsiteX94" fmla="*/ 34920 w 1233011"/>
                        <a:gd name="connsiteY94" fmla="*/ 604361 h 1411233"/>
                        <a:gd name="connsiteX95" fmla="*/ 0 w 1233011"/>
                        <a:gd name="connsiteY95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49232 w 1233011"/>
                        <a:gd name="connsiteY67" fmla="*/ 1090136 h 1411233"/>
                        <a:gd name="connsiteX68" fmla="*/ 230505 w 1233011"/>
                        <a:gd name="connsiteY68" fmla="*/ 959168 h 1411233"/>
                        <a:gd name="connsiteX69" fmla="*/ 249232 w 1233011"/>
                        <a:gd name="connsiteY69" fmla="*/ 944880 h 1411233"/>
                        <a:gd name="connsiteX70" fmla="*/ 242088 w 1233011"/>
                        <a:gd name="connsiteY70" fmla="*/ 921068 h 1411233"/>
                        <a:gd name="connsiteX71" fmla="*/ 208750 w 1233011"/>
                        <a:gd name="connsiteY71" fmla="*/ 947261 h 1411233"/>
                        <a:gd name="connsiteX72" fmla="*/ 180177 w 1233011"/>
                        <a:gd name="connsiteY72" fmla="*/ 935355 h 1411233"/>
                        <a:gd name="connsiteX73" fmla="*/ 220657 w 1233011"/>
                        <a:gd name="connsiteY73" fmla="*/ 918686 h 1411233"/>
                        <a:gd name="connsiteX74" fmla="*/ 208750 w 1233011"/>
                        <a:gd name="connsiteY74" fmla="*/ 899636 h 1411233"/>
                        <a:gd name="connsiteX75" fmla="*/ 161126 w 1233011"/>
                        <a:gd name="connsiteY75" fmla="*/ 923449 h 1411233"/>
                        <a:gd name="connsiteX76" fmla="*/ 132551 w 1233011"/>
                        <a:gd name="connsiteY76" fmla="*/ 909162 h 1411233"/>
                        <a:gd name="connsiteX77" fmla="*/ 142076 w 1233011"/>
                        <a:gd name="connsiteY77" fmla="*/ 882967 h 1411233"/>
                        <a:gd name="connsiteX78" fmla="*/ 114096 w 1233011"/>
                        <a:gd name="connsiteY78" fmla="*/ 864017 h 1411233"/>
                        <a:gd name="connsiteX79" fmla="*/ 92069 w 1233011"/>
                        <a:gd name="connsiteY79" fmla="*/ 897255 h 1411233"/>
                        <a:gd name="connsiteX80" fmla="*/ 94451 w 1233011"/>
                        <a:gd name="connsiteY80" fmla="*/ 840105 h 1411233"/>
                        <a:gd name="connsiteX81" fmla="*/ 75401 w 1233011"/>
                        <a:gd name="connsiteY81" fmla="*/ 835343 h 1411233"/>
                        <a:gd name="connsiteX82" fmla="*/ 63494 w 1233011"/>
                        <a:gd name="connsiteY82" fmla="*/ 906780 h 1411233"/>
                        <a:gd name="connsiteX83" fmla="*/ 42063 w 1233011"/>
                        <a:gd name="connsiteY83" fmla="*/ 911543 h 1411233"/>
                        <a:gd name="connsiteX84" fmla="*/ 53970 w 1233011"/>
                        <a:gd name="connsiteY84" fmla="*/ 825817 h 1411233"/>
                        <a:gd name="connsiteX85" fmla="*/ 106203 w 1233011"/>
                        <a:gd name="connsiteY85" fmla="*/ 819626 h 1411233"/>
                        <a:gd name="connsiteX86" fmla="*/ 108738 w 1233011"/>
                        <a:gd name="connsiteY86" fmla="*/ 799623 h 1411233"/>
                        <a:gd name="connsiteX87" fmla="*/ 61912 w 1233011"/>
                        <a:gd name="connsiteY87" fmla="*/ 799624 h 1411233"/>
                        <a:gd name="connsiteX88" fmla="*/ 66198 w 1233011"/>
                        <a:gd name="connsiteY88" fmla="*/ 761047 h 1411233"/>
                        <a:gd name="connsiteX89" fmla="*/ 125407 w 1233011"/>
                        <a:gd name="connsiteY89" fmla="*/ 742474 h 1411233"/>
                        <a:gd name="connsiteX90" fmla="*/ 113500 w 1233011"/>
                        <a:gd name="connsiteY90" fmla="*/ 716280 h 1411233"/>
                        <a:gd name="connsiteX91" fmla="*/ 31899 w 1233011"/>
                        <a:gd name="connsiteY91" fmla="*/ 756737 h 1411233"/>
                        <a:gd name="connsiteX92" fmla="*/ 12858 w 1233011"/>
                        <a:gd name="connsiteY92" fmla="*/ 718344 h 1411233"/>
                        <a:gd name="connsiteX93" fmla="*/ 87804 w 1233011"/>
                        <a:gd name="connsiteY93" fmla="*/ 693138 h 1411233"/>
                        <a:gd name="connsiteX94" fmla="*/ 60960 w 1233011"/>
                        <a:gd name="connsiteY94" fmla="*/ 617855 h 1411233"/>
                        <a:gd name="connsiteX95" fmla="*/ 34920 w 1233011"/>
                        <a:gd name="connsiteY95" fmla="*/ 604361 h 1411233"/>
                        <a:gd name="connsiteX96" fmla="*/ 0 w 1233011"/>
                        <a:gd name="connsiteY96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49232 w 1233011"/>
                        <a:gd name="connsiteY67" fmla="*/ 1090136 h 1411233"/>
                        <a:gd name="connsiteX68" fmla="*/ 237326 w 1233011"/>
                        <a:gd name="connsiteY68" fmla="*/ 997268 h 1411233"/>
                        <a:gd name="connsiteX69" fmla="*/ 230505 w 1233011"/>
                        <a:gd name="connsiteY69" fmla="*/ 959168 h 1411233"/>
                        <a:gd name="connsiteX70" fmla="*/ 249232 w 1233011"/>
                        <a:gd name="connsiteY70" fmla="*/ 944880 h 1411233"/>
                        <a:gd name="connsiteX71" fmla="*/ 242088 w 1233011"/>
                        <a:gd name="connsiteY71" fmla="*/ 921068 h 1411233"/>
                        <a:gd name="connsiteX72" fmla="*/ 208750 w 1233011"/>
                        <a:gd name="connsiteY72" fmla="*/ 947261 h 1411233"/>
                        <a:gd name="connsiteX73" fmla="*/ 180177 w 1233011"/>
                        <a:gd name="connsiteY73" fmla="*/ 935355 h 1411233"/>
                        <a:gd name="connsiteX74" fmla="*/ 220657 w 1233011"/>
                        <a:gd name="connsiteY74" fmla="*/ 918686 h 1411233"/>
                        <a:gd name="connsiteX75" fmla="*/ 208750 w 1233011"/>
                        <a:gd name="connsiteY75" fmla="*/ 899636 h 1411233"/>
                        <a:gd name="connsiteX76" fmla="*/ 161126 w 1233011"/>
                        <a:gd name="connsiteY76" fmla="*/ 923449 h 1411233"/>
                        <a:gd name="connsiteX77" fmla="*/ 132551 w 1233011"/>
                        <a:gd name="connsiteY77" fmla="*/ 909162 h 1411233"/>
                        <a:gd name="connsiteX78" fmla="*/ 142076 w 1233011"/>
                        <a:gd name="connsiteY78" fmla="*/ 882967 h 1411233"/>
                        <a:gd name="connsiteX79" fmla="*/ 114096 w 1233011"/>
                        <a:gd name="connsiteY79" fmla="*/ 864017 h 1411233"/>
                        <a:gd name="connsiteX80" fmla="*/ 92069 w 1233011"/>
                        <a:gd name="connsiteY80" fmla="*/ 897255 h 1411233"/>
                        <a:gd name="connsiteX81" fmla="*/ 94451 w 1233011"/>
                        <a:gd name="connsiteY81" fmla="*/ 840105 h 1411233"/>
                        <a:gd name="connsiteX82" fmla="*/ 75401 w 1233011"/>
                        <a:gd name="connsiteY82" fmla="*/ 835343 h 1411233"/>
                        <a:gd name="connsiteX83" fmla="*/ 63494 w 1233011"/>
                        <a:gd name="connsiteY83" fmla="*/ 906780 h 1411233"/>
                        <a:gd name="connsiteX84" fmla="*/ 42063 w 1233011"/>
                        <a:gd name="connsiteY84" fmla="*/ 911543 h 1411233"/>
                        <a:gd name="connsiteX85" fmla="*/ 53970 w 1233011"/>
                        <a:gd name="connsiteY85" fmla="*/ 825817 h 1411233"/>
                        <a:gd name="connsiteX86" fmla="*/ 106203 w 1233011"/>
                        <a:gd name="connsiteY86" fmla="*/ 819626 h 1411233"/>
                        <a:gd name="connsiteX87" fmla="*/ 108738 w 1233011"/>
                        <a:gd name="connsiteY87" fmla="*/ 799623 h 1411233"/>
                        <a:gd name="connsiteX88" fmla="*/ 61912 w 1233011"/>
                        <a:gd name="connsiteY88" fmla="*/ 799624 h 1411233"/>
                        <a:gd name="connsiteX89" fmla="*/ 66198 w 1233011"/>
                        <a:gd name="connsiteY89" fmla="*/ 761047 h 1411233"/>
                        <a:gd name="connsiteX90" fmla="*/ 125407 w 1233011"/>
                        <a:gd name="connsiteY90" fmla="*/ 742474 h 1411233"/>
                        <a:gd name="connsiteX91" fmla="*/ 113500 w 1233011"/>
                        <a:gd name="connsiteY91" fmla="*/ 716280 h 1411233"/>
                        <a:gd name="connsiteX92" fmla="*/ 31899 w 1233011"/>
                        <a:gd name="connsiteY92" fmla="*/ 756737 h 1411233"/>
                        <a:gd name="connsiteX93" fmla="*/ 12858 w 1233011"/>
                        <a:gd name="connsiteY93" fmla="*/ 718344 h 1411233"/>
                        <a:gd name="connsiteX94" fmla="*/ 87804 w 1233011"/>
                        <a:gd name="connsiteY94" fmla="*/ 693138 h 1411233"/>
                        <a:gd name="connsiteX95" fmla="*/ 60960 w 1233011"/>
                        <a:gd name="connsiteY95" fmla="*/ 617855 h 1411233"/>
                        <a:gd name="connsiteX96" fmla="*/ 34920 w 1233011"/>
                        <a:gd name="connsiteY96" fmla="*/ 604361 h 1411233"/>
                        <a:gd name="connsiteX97" fmla="*/ 0 w 1233011"/>
                        <a:gd name="connsiteY97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49232 w 1233011"/>
                        <a:gd name="connsiteY67" fmla="*/ 1090136 h 1411233"/>
                        <a:gd name="connsiteX68" fmla="*/ 284406 w 1233011"/>
                        <a:gd name="connsiteY68" fmla="*/ 949172 h 1411233"/>
                        <a:gd name="connsiteX69" fmla="*/ 230505 w 1233011"/>
                        <a:gd name="connsiteY69" fmla="*/ 959168 h 1411233"/>
                        <a:gd name="connsiteX70" fmla="*/ 249232 w 1233011"/>
                        <a:gd name="connsiteY70" fmla="*/ 944880 h 1411233"/>
                        <a:gd name="connsiteX71" fmla="*/ 242088 w 1233011"/>
                        <a:gd name="connsiteY71" fmla="*/ 921068 h 1411233"/>
                        <a:gd name="connsiteX72" fmla="*/ 208750 w 1233011"/>
                        <a:gd name="connsiteY72" fmla="*/ 947261 h 1411233"/>
                        <a:gd name="connsiteX73" fmla="*/ 180177 w 1233011"/>
                        <a:gd name="connsiteY73" fmla="*/ 935355 h 1411233"/>
                        <a:gd name="connsiteX74" fmla="*/ 220657 w 1233011"/>
                        <a:gd name="connsiteY74" fmla="*/ 918686 h 1411233"/>
                        <a:gd name="connsiteX75" fmla="*/ 208750 w 1233011"/>
                        <a:gd name="connsiteY75" fmla="*/ 899636 h 1411233"/>
                        <a:gd name="connsiteX76" fmla="*/ 161126 w 1233011"/>
                        <a:gd name="connsiteY76" fmla="*/ 923449 h 1411233"/>
                        <a:gd name="connsiteX77" fmla="*/ 132551 w 1233011"/>
                        <a:gd name="connsiteY77" fmla="*/ 909162 h 1411233"/>
                        <a:gd name="connsiteX78" fmla="*/ 142076 w 1233011"/>
                        <a:gd name="connsiteY78" fmla="*/ 882967 h 1411233"/>
                        <a:gd name="connsiteX79" fmla="*/ 114096 w 1233011"/>
                        <a:gd name="connsiteY79" fmla="*/ 864017 h 1411233"/>
                        <a:gd name="connsiteX80" fmla="*/ 92069 w 1233011"/>
                        <a:gd name="connsiteY80" fmla="*/ 897255 h 1411233"/>
                        <a:gd name="connsiteX81" fmla="*/ 94451 w 1233011"/>
                        <a:gd name="connsiteY81" fmla="*/ 840105 h 1411233"/>
                        <a:gd name="connsiteX82" fmla="*/ 75401 w 1233011"/>
                        <a:gd name="connsiteY82" fmla="*/ 835343 h 1411233"/>
                        <a:gd name="connsiteX83" fmla="*/ 63494 w 1233011"/>
                        <a:gd name="connsiteY83" fmla="*/ 906780 h 1411233"/>
                        <a:gd name="connsiteX84" fmla="*/ 42063 w 1233011"/>
                        <a:gd name="connsiteY84" fmla="*/ 911543 h 1411233"/>
                        <a:gd name="connsiteX85" fmla="*/ 53970 w 1233011"/>
                        <a:gd name="connsiteY85" fmla="*/ 825817 h 1411233"/>
                        <a:gd name="connsiteX86" fmla="*/ 106203 w 1233011"/>
                        <a:gd name="connsiteY86" fmla="*/ 819626 h 1411233"/>
                        <a:gd name="connsiteX87" fmla="*/ 108738 w 1233011"/>
                        <a:gd name="connsiteY87" fmla="*/ 799623 h 1411233"/>
                        <a:gd name="connsiteX88" fmla="*/ 61912 w 1233011"/>
                        <a:gd name="connsiteY88" fmla="*/ 799624 h 1411233"/>
                        <a:gd name="connsiteX89" fmla="*/ 66198 w 1233011"/>
                        <a:gd name="connsiteY89" fmla="*/ 761047 h 1411233"/>
                        <a:gd name="connsiteX90" fmla="*/ 125407 w 1233011"/>
                        <a:gd name="connsiteY90" fmla="*/ 742474 h 1411233"/>
                        <a:gd name="connsiteX91" fmla="*/ 113500 w 1233011"/>
                        <a:gd name="connsiteY91" fmla="*/ 716280 h 1411233"/>
                        <a:gd name="connsiteX92" fmla="*/ 31899 w 1233011"/>
                        <a:gd name="connsiteY92" fmla="*/ 756737 h 1411233"/>
                        <a:gd name="connsiteX93" fmla="*/ 12858 w 1233011"/>
                        <a:gd name="connsiteY93" fmla="*/ 718344 h 1411233"/>
                        <a:gd name="connsiteX94" fmla="*/ 87804 w 1233011"/>
                        <a:gd name="connsiteY94" fmla="*/ 693138 h 1411233"/>
                        <a:gd name="connsiteX95" fmla="*/ 60960 w 1233011"/>
                        <a:gd name="connsiteY95" fmla="*/ 617855 h 1411233"/>
                        <a:gd name="connsiteX96" fmla="*/ 34920 w 1233011"/>
                        <a:gd name="connsiteY96" fmla="*/ 604361 h 1411233"/>
                        <a:gd name="connsiteX97" fmla="*/ 0 w 1233011"/>
                        <a:gd name="connsiteY97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304000 w 1233011"/>
                        <a:gd name="connsiteY67" fmla="*/ 1073468 h 1411233"/>
                        <a:gd name="connsiteX68" fmla="*/ 284406 w 1233011"/>
                        <a:gd name="connsiteY68" fmla="*/ 949172 h 1411233"/>
                        <a:gd name="connsiteX69" fmla="*/ 230505 w 1233011"/>
                        <a:gd name="connsiteY69" fmla="*/ 959168 h 1411233"/>
                        <a:gd name="connsiteX70" fmla="*/ 249232 w 1233011"/>
                        <a:gd name="connsiteY70" fmla="*/ 944880 h 1411233"/>
                        <a:gd name="connsiteX71" fmla="*/ 242088 w 1233011"/>
                        <a:gd name="connsiteY71" fmla="*/ 921068 h 1411233"/>
                        <a:gd name="connsiteX72" fmla="*/ 208750 w 1233011"/>
                        <a:gd name="connsiteY72" fmla="*/ 947261 h 1411233"/>
                        <a:gd name="connsiteX73" fmla="*/ 180177 w 1233011"/>
                        <a:gd name="connsiteY73" fmla="*/ 935355 h 1411233"/>
                        <a:gd name="connsiteX74" fmla="*/ 220657 w 1233011"/>
                        <a:gd name="connsiteY74" fmla="*/ 918686 h 1411233"/>
                        <a:gd name="connsiteX75" fmla="*/ 208750 w 1233011"/>
                        <a:gd name="connsiteY75" fmla="*/ 899636 h 1411233"/>
                        <a:gd name="connsiteX76" fmla="*/ 161126 w 1233011"/>
                        <a:gd name="connsiteY76" fmla="*/ 923449 h 1411233"/>
                        <a:gd name="connsiteX77" fmla="*/ 132551 w 1233011"/>
                        <a:gd name="connsiteY77" fmla="*/ 909162 h 1411233"/>
                        <a:gd name="connsiteX78" fmla="*/ 142076 w 1233011"/>
                        <a:gd name="connsiteY78" fmla="*/ 882967 h 1411233"/>
                        <a:gd name="connsiteX79" fmla="*/ 114096 w 1233011"/>
                        <a:gd name="connsiteY79" fmla="*/ 864017 h 1411233"/>
                        <a:gd name="connsiteX80" fmla="*/ 92069 w 1233011"/>
                        <a:gd name="connsiteY80" fmla="*/ 897255 h 1411233"/>
                        <a:gd name="connsiteX81" fmla="*/ 94451 w 1233011"/>
                        <a:gd name="connsiteY81" fmla="*/ 840105 h 1411233"/>
                        <a:gd name="connsiteX82" fmla="*/ 75401 w 1233011"/>
                        <a:gd name="connsiteY82" fmla="*/ 835343 h 1411233"/>
                        <a:gd name="connsiteX83" fmla="*/ 63494 w 1233011"/>
                        <a:gd name="connsiteY83" fmla="*/ 906780 h 1411233"/>
                        <a:gd name="connsiteX84" fmla="*/ 42063 w 1233011"/>
                        <a:gd name="connsiteY84" fmla="*/ 911543 h 1411233"/>
                        <a:gd name="connsiteX85" fmla="*/ 53970 w 1233011"/>
                        <a:gd name="connsiteY85" fmla="*/ 825817 h 1411233"/>
                        <a:gd name="connsiteX86" fmla="*/ 106203 w 1233011"/>
                        <a:gd name="connsiteY86" fmla="*/ 819626 h 1411233"/>
                        <a:gd name="connsiteX87" fmla="*/ 108738 w 1233011"/>
                        <a:gd name="connsiteY87" fmla="*/ 799623 h 1411233"/>
                        <a:gd name="connsiteX88" fmla="*/ 61912 w 1233011"/>
                        <a:gd name="connsiteY88" fmla="*/ 799624 h 1411233"/>
                        <a:gd name="connsiteX89" fmla="*/ 66198 w 1233011"/>
                        <a:gd name="connsiteY89" fmla="*/ 761047 h 1411233"/>
                        <a:gd name="connsiteX90" fmla="*/ 125407 w 1233011"/>
                        <a:gd name="connsiteY90" fmla="*/ 742474 h 1411233"/>
                        <a:gd name="connsiteX91" fmla="*/ 113500 w 1233011"/>
                        <a:gd name="connsiteY91" fmla="*/ 716280 h 1411233"/>
                        <a:gd name="connsiteX92" fmla="*/ 31899 w 1233011"/>
                        <a:gd name="connsiteY92" fmla="*/ 756737 h 1411233"/>
                        <a:gd name="connsiteX93" fmla="*/ 12858 w 1233011"/>
                        <a:gd name="connsiteY93" fmla="*/ 718344 h 1411233"/>
                        <a:gd name="connsiteX94" fmla="*/ 87804 w 1233011"/>
                        <a:gd name="connsiteY94" fmla="*/ 693138 h 1411233"/>
                        <a:gd name="connsiteX95" fmla="*/ 60960 w 1233011"/>
                        <a:gd name="connsiteY95" fmla="*/ 617855 h 1411233"/>
                        <a:gd name="connsiteX96" fmla="*/ 34920 w 1233011"/>
                        <a:gd name="connsiteY96" fmla="*/ 604361 h 1411233"/>
                        <a:gd name="connsiteX97" fmla="*/ 0 w 1233011"/>
                        <a:gd name="connsiteY97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5426 w 1233011"/>
                        <a:gd name="connsiteY67" fmla="*/ 1154430 h 1411233"/>
                        <a:gd name="connsiteX68" fmla="*/ 304000 w 1233011"/>
                        <a:gd name="connsiteY68" fmla="*/ 1073468 h 1411233"/>
                        <a:gd name="connsiteX69" fmla="*/ 284406 w 1233011"/>
                        <a:gd name="connsiteY69" fmla="*/ 949172 h 1411233"/>
                        <a:gd name="connsiteX70" fmla="*/ 230505 w 1233011"/>
                        <a:gd name="connsiteY70" fmla="*/ 959168 h 1411233"/>
                        <a:gd name="connsiteX71" fmla="*/ 249232 w 1233011"/>
                        <a:gd name="connsiteY71" fmla="*/ 944880 h 1411233"/>
                        <a:gd name="connsiteX72" fmla="*/ 242088 w 1233011"/>
                        <a:gd name="connsiteY72" fmla="*/ 921068 h 1411233"/>
                        <a:gd name="connsiteX73" fmla="*/ 208750 w 1233011"/>
                        <a:gd name="connsiteY73" fmla="*/ 947261 h 1411233"/>
                        <a:gd name="connsiteX74" fmla="*/ 180177 w 1233011"/>
                        <a:gd name="connsiteY74" fmla="*/ 935355 h 1411233"/>
                        <a:gd name="connsiteX75" fmla="*/ 220657 w 1233011"/>
                        <a:gd name="connsiteY75" fmla="*/ 918686 h 1411233"/>
                        <a:gd name="connsiteX76" fmla="*/ 208750 w 1233011"/>
                        <a:gd name="connsiteY76" fmla="*/ 899636 h 1411233"/>
                        <a:gd name="connsiteX77" fmla="*/ 161126 w 1233011"/>
                        <a:gd name="connsiteY77" fmla="*/ 923449 h 1411233"/>
                        <a:gd name="connsiteX78" fmla="*/ 132551 w 1233011"/>
                        <a:gd name="connsiteY78" fmla="*/ 909162 h 1411233"/>
                        <a:gd name="connsiteX79" fmla="*/ 142076 w 1233011"/>
                        <a:gd name="connsiteY79" fmla="*/ 882967 h 1411233"/>
                        <a:gd name="connsiteX80" fmla="*/ 114096 w 1233011"/>
                        <a:gd name="connsiteY80" fmla="*/ 864017 h 1411233"/>
                        <a:gd name="connsiteX81" fmla="*/ 92069 w 1233011"/>
                        <a:gd name="connsiteY81" fmla="*/ 897255 h 1411233"/>
                        <a:gd name="connsiteX82" fmla="*/ 94451 w 1233011"/>
                        <a:gd name="connsiteY82" fmla="*/ 840105 h 1411233"/>
                        <a:gd name="connsiteX83" fmla="*/ 75401 w 1233011"/>
                        <a:gd name="connsiteY83" fmla="*/ 835343 h 1411233"/>
                        <a:gd name="connsiteX84" fmla="*/ 63494 w 1233011"/>
                        <a:gd name="connsiteY84" fmla="*/ 906780 h 1411233"/>
                        <a:gd name="connsiteX85" fmla="*/ 42063 w 1233011"/>
                        <a:gd name="connsiteY85" fmla="*/ 911543 h 1411233"/>
                        <a:gd name="connsiteX86" fmla="*/ 53970 w 1233011"/>
                        <a:gd name="connsiteY86" fmla="*/ 825817 h 1411233"/>
                        <a:gd name="connsiteX87" fmla="*/ 106203 w 1233011"/>
                        <a:gd name="connsiteY87" fmla="*/ 819626 h 1411233"/>
                        <a:gd name="connsiteX88" fmla="*/ 108738 w 1233011"/>
                        <a:gd name="connsiteY88" fmla="*/ 799623 h 1411233"/>
                        <a:gd name="connsiteX89" fmla="*/ 61912 w 1233011"/>
                        <a:gd name="connsiteY89" fmla="*/ 799624 h 1411233"/>
                        <a:gd name="connsiteX90" fmla="*/ 66198 w 1233011"/>
                        <a:gd name="connsiteY90" fmla="*/ 761047 h 1411233"/>
                        <a:gd name="connsiteX91" fmla="*/ 125407 w 1233011"/>
                        <a:gd name="connsiteY91" fmla="*/ 742474 h 1411233"/>
                        <a:gd name="connsiteX92" fmla="*/ 113500 w 1233011"/>
                        <a:gd name="connsiteY92" fmla="*/ 716280 h 1411233"/>
                        <a:gd name="connsiteX93" fmla="*/ 31899 w 1233011"/>
                        <a:gd name="connsiteY93" fmla="*/ 756737 h 1411233"/>
                        <a:gd name="connsiteX94" fmla="*/ 12858 w 1233011"/>
                        <a:gd name="connsiteY94" fmla="*/ 718344 h 1411233"/>
                        <a:gd name="connsiteX95" fmla="*/ 87804 w 1233011"/>
                        <a:gd name="connsiteY95" fmla="*/ 693138 h 1411233"/>
                        <a:gd name="connsiteX96" fmla="*/ 60960 w 1233011"/>
                        <a:gd name="connsiteY96" fmla="*/ 617855 h 1411233"/>
                        <a:gd name="connsiteX97" fmla="*/ 34920 w 1233011"/>
                        <a:gd name="connsiteY97" fmla="*/ 604361 h 1411233"/>
                        <a:gd name="connsiteX98" fmla="*/ 0 w 1233011"/>
                        <a:gd name="connsiteY98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7262 w 1233011"/>
                        <a:gd name="connsiteY67" fmla="*/ 1048043 h 1411233"/>
                        <a:gd name="connsiteX68" fmla="*/ 304000 w 1233011"/>
                        <a:gd name="connsiteY68" fmla="*/ 1073468 h 1411233"/>
                        <a:gd name="connsiteX69" fmla="*/ 284406 w 1233011"/>
                        <a:gd name="connsiteY69" fmla="*/ 949172 h 1411233"/>
                        <a:gd name="connsiteX70" fmla="*/ 230505 w 1233011"/>
                        <a:gd name="connsiteY70" fmla="*/ 959168 h 1411233"/>
                        <a:gd name="connsiteX71" fmla="*/ 249232 w 1233011"/>
                        <a:gd name="connsiteY71" fmla="*/ 944880 h 1411233"/>
                        <a:gd name="connsiteX72" fmla="*/ 242088 w 1233011"/>
                        <a:gd name="connsiteY72" fmla="*/ 921068 h 1411233"/>
                        <a:gd name="connsiteX73" fmla="*/ 208750 w 1233011"/>
                        <a:gd name="connsiteY73" fmla="*/ 947261 h 1411233"/>
                        <a:gd name="connsiteX74" fmla="*/ 180177 w 1233011"/>
                        <a:gd name="connsiteY74" fmla="*/ 935355 h 1411233"/>
                        <a:gd name="connsiteX75" fmla="*/ 220657 w 1233011"/>
                        <a:gd name="connsiteY75" fmla="*/ 918686 h 1411233"/>
                        <a:gd name="connsiteX76" fmla="*/ 208750 w 1233011"/>
                        <a:gd name="connsiteY76" fmla="*/ 899636 h 1411233"/>
                        <a:gd name="connsiteX77" fmla="*/ 161126 w 1233011"/>
                        <a:gd name="connsiteY77" fmla="*/ 923449 h 1411233"/>
                        <a:gd name="connsiteX78" fmla="*/ 132551 w 1233011"/>
                        <a:gd name="connsiteY78" fmla="*/ 909162 h 1411233"/>
                        <a:gd name="connsiteX79" fmla="*/ 142076 w 1233011"/>
                        <a:gd name="connsiteY79" fmla="*/ 882967 h 1411233"/>
                        <a:gd name="connsiteX80" fmla="*/ 114096 w 1233011"/>
                        <a:gd name="connsiteY80" fmla="*/ 864017 h 1411233"/>
                        <a:gd name="connsiteX81" fmla="*/ 92069 w 1233011"/>
                        <a:gd name="connsiteY81" fmla="*/ 897255 h 1411233"/>
                        <a:gd name="connsiteX82" fmla="*/ 94451 w 1233011"/>
                        <a:gd name="connsiteY82" fmla="*/ 840105 h 1411233"/>
                        <a:gd name="connsiteX83" fmla="*/ 75401 w 1233011"/>
                        <a:gd name="connsiteY83" fmla="*/ 835343 h 1411233"/>
                        <a:gd name="connsiteX84" fmla="*/ 63494 w 1233011"/>
                        <a:gd name="connsiteY84" fmla="*/ 906780 h 1411233"/>
                        <a:gd name="connsiteX85" fmla="*/ 42063 w 1233011"/>
                        <a:gd name="connsiteY85" fmla="*/ 911543 h 1411233"/>
                        <a:gd name="connsiteX86" fmla="*/ 53970 w 1233011"/>
                        <a:gd name="connsiteY86" fmla="*/ 825817 h 1411233"/>
                        <a:gd name="connsiteX87" fmla="*/ 106203 w 1233011"/>
                        <a:gd name="connsiteY87" fmla="*/ 819626 h 1411233"/>
                        <a:gd name="connsiteX88" fmla="*/ 108738 w 1233011"/>
                        <a:gd name="connsiteY88" fmla="*/ 799623 h 1411233"/>
                        <a:gd name="connsiteX89" fmla="*/ 61912 w 1233011"/>
                        <a:gd name="connsiteY89" fmla="*/ 799624 h 1411233"/>
                        <a:gd name="connsiteX90" fmla="*/ 66198 w 1233011"/>
                        <a:gd name="connsiteY90" fmla="*/ 761047 h 1411233"/>
                        <a:gd name="connsiteX91" fmla="*/ 125407 w 1233011"/>
                        <a:gd name="connsiteY91" fmla="*/ 742474 h 1411233"/>
                        <a:gd name="connsiteX92" fmla="*/ 113500 w 1233011"/>
                        <a:gd name="connsiteY92" fmla="*/ 716280 h 1411233"/>
                        <a:gd name="connsiteX93" fmla="*/ 31899 w 1233011"/>
                        <a:gd name="connsiteY93" fmla="*/ 756737 h 1411233"/>
                        <a:gd name="connsiteX94" fmla="*/ 12858 w 1233011"/>
                        <a:gd name="connsiteY94" fmla="*/ 718344 h 1411233"/>
                        <a:gd name="connsiteX95" fmla="*/ 87804 w 1233011"/>
                        <a:gd name="connsiteY95" fmla="*/ 693138 h 1411233"/>
                        <a:gd name="connsiteX96" fmla="*/ 60960 w 1233011"/>
                        <a:gd name="connsiteY96" fmla="*/ 617855 h 1411233"/>
                        <a:gd name="connsiteX97" fmla="*/ 34920 w 1233011"/>
                        <a:gd name="connsiteY97" fmla="*/ 604361 h 1411233"/>
                        <a:gd name="connsiteX98" fmla="*/ 0 w 1233011"/>
                        <a:gd name="connsiteY98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7262 w 1233011"/>
                        <a:gd name="connsiteY67" fmla="*/ 1048043 h 1411233"/>
                        <a:gd name="connsiteX68" fmla="*/ 304000 w 1233011"/>
                        <a:gd name="connsiteY68" fmla="*/ 1073468 h 1411233"/>
                        <a:gd name="connsiteX69" fmla="*/ 284406 w 1233011"/>
                        <a:gd name="connsiteY69" fmla="*/ 949172 h 1411233"/>
                        <a:gd name="connsiteX70" fmla="*/ 230505 w 1233011"/>
                        <a:gd name="connsiteY70" fmla="*/ 959168 h 1411233"/>
                        <a:gd name="connsiteX71" fmla="*/ 249232 w 1233011"/>
                        <a:gd name="connsiteY71" fmla="*/ 944880 h 1411233"/>
                        <a:gd name="connsiteX72" fmla="*/ 242088 w 1233011"/>
                        <a:gd name="connsiteY72" fmla="*/ 921068 h 1411233"/>
                        <a:gd name="connsiteX73" fmla="*/ 208750 w 1233011"/>
                        <a:gd name="connsiteY73" fmla="*/ 947261 h 1411233"/>
                        <a:gd name="connsiteX74" fmla="*/ 180177 w 1233011"/>
                        <a:gd name="connsiteY74" fmla="*/ 935355 h 1411233"/>
                        <a:gd name="connsiteX75" fmla="*/ 220657 w 1233011"/>
                        <a:gd name="connsiteY75" fmla="*/ 918686 h 1411233"/>
                        <a:gd name="connsiteX76" fmla="*/ 208750 w 1233011"/>
                        <a:gd name="connsiteY76" fmla="*/ 899636 h 1411233"/>
                        <a:gd name="connsiteX77" fmla="*/ 161126 w 1233011"/>
                        <a:gd name="connsiteY77" fmla="*/ 923449 h 1411233"/>
                        <a:gd name="connsiteX78" fmla="*/ 132551 w 1233011"/>
                        <a:gd name="connsiteY78" fmla="*/ 909162 h 1411233"/>
                        <a:gd name="connsiteX79" fmla="*/ 142076 w 1233011"/>
                        <a:gd name="connsiteY79" fmla="*/ 882967 h 1411233"/>
                        <a:gd name="connsiteX80" fmla="*/ 114096 w 1233011"/>
                        <a:gd name="connsiteY80" fmla="*/ 864017 h 1411233"/>
                        <a:gd name="connsiteX81" fmla="*/ 92069 w 1233011"/>
                        <a:gd name="connsiteY81" fmla="*/ 897255 h 1411233"/>
                        <a:gd name="connsiteX82" fmla="*/ 94451 w 1233011"/>
                        <a:gd name="connsiteY82" fmla="*/ 840105 h 1411233"/>
                        <a:gd name="connsiteX83" fmla="*/ 75401 w 1233011"/>
                        <a:gd name="connsiteY83" fmla="*/ 835343 h 1411233"/>
                        <a:gd name="connsiteX84" fmla="*/ 63494 w 1233011"/>
                        <a:gd name="connsiteY84" fmla="*/ 906780 h 1411233"/>
                        <a:gd name="connsiteX85" fmla="*/ 42063 w 1233011"/>
                        <a:gd name="connsiteY85" fmla="*/ 911543 h 1411233"/>
                        <a:gd name="connsiteX86" fmla="*/ 53970 w 1233011"/>
                        <a:gd name="connsiteY86" fmla="*/ 825817 h 1411233"/>
                        <a:gd name="connsiteX87" fmla="*/ 106203 w 1233011"/>
                        <a:gd name="connsiteY87" fmla="*/ 819626 h 1411233"/>
                        <a:gd name="connsiteX88" fmla="*/ 108738 w 1233011"/>
                        <a:gd name="connsiteY88" fmla="*/ 799623 h 1411233"/>
                        <a:gd name="connsiteX89" fmla="*/ 61912 w 1233011"/>
                        <a:gd name="connsiteY89" fmla="*/ 799624 h 1411233"/>
                        <a:gd name="connsiteX90" fmla="*/ 66198 w 1233011"/>
                        <a:gd name="connsiteY90" fmla="*/ 761047 h 1411233"/>
                        <a:gd name="connsiteX91" fmla="*/ 125407 w 1233011"/>
                        <a:gd name="connsiteY91" fmla="*/ 742474 h 1411233"/>
                        <a:gd name="connsiteX92" fmla="*/ 113500 w 1233011"/>
                        <a:gd name="connsiteY92" fmla="*/ 716280 h 1411233"/>
                        <a:gd name="connsiteX93" fmla="*/ 15230 w 1233011"/>
                        <a:gd name="connsiteY93" fmla="*/ 751975 h 1411233"/>
                        <a:gd name="connsiteX94" fmla="*/ 12858 w 1233011"/>
                        <a:gd name="connsiteY94" fmla="*/ 718344 h 1411233"/>
                        <a:gd name="connsiteX95" fmla="*/ 87804 w 1233011"/>
                        <a:gd name="connsiteY95" fmla="*/ 693138 h 1411233"/>
                        <a:gd name="connsiteX96" fmla="*/ 60960 w 1233011"/>
                        <a:gd name="connsiteY96" fmla="*/ 617855 h 1411233"/>
                        <a:gd name="connsiteX97" fmla="*/ 34920 w 1233011"/>
                        <a:gd name="connsiteY97" fmla="*/ 604361 h 1411233"/>
                        <a:gd name="connsiteX98" fmla="*/ 0 w 1233011"/>
                        <a:gd name="connsiteY98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7262 w 1233011"/>
                        <a:gd name="connsiteY67" fmla="*/ 1048043 h 1411233"/>
                        <a:gd name="connsiteX68" fmla="*/ 304000 w 1233011"/>
                        <a:gd name="connsiteY68" fmla="*/ 1073468 h 1411233"/>
                        <a:gd name="connsiteX69" fmla="*/ 284406 w 1233011"/>
                        <a:gd name="connsiteY69" fmla="*/ 949172 h 1411233"/>
                        <a:gd name="connsiteX70" fmla="*/ 230505 w 1233011"/>
                        <a:gd name="connsiteY70" fmla="*/ 959168 h 1411233"/>
                        <a:gd name="connsiteX71" fmla="*/ 249232 w 1233011"/>
                        <a:gd name="connsiteY71" fmla="*/ 944880 h 1411233"/>
                        <a:gd name="connsiteX72" fmla="*/ 242088 w 1233011"/>
                        <a:gd name="connsiteY72" fmla="*/ 921068 h 1411233"/>
                        <a:gd name="connsiteX73" fmla="*/ 208750 w 1233011"/>
                        <a:gd name="connsiteY73" fmla="*/ 947261 h 1411233"/>
                        <a:gd name="connsiteX74" fmla="*/ 180177 w 1233011"/>
                        <a:gd name="connsiteY74" fmla="*/ 935355 h 1411233"/>
                        <a:gd name="connsiteX75" fmla="*/ 220657 w 1233011"/>
                        <a:gd name="connsiteY75" fmla="*/ 918686 h 1411233"/>
                        <a:gd name="connsiteX76" fmla="*/ 196844 w 1233011"/>
                        <a:gd name="connsiteY76" fmla="*/ 909161 h 1411233"/>
                        <a:gd name="connsiteX77" fmla="*/ 161126 w 1233011"/>
                        <a:gd name="connsiteY77" fmla="*/ 923449 h 1411233"/>
                        <a:gd name="connsiteX78" fmla="*/ 132551 w 1233011"/>
                        <a:gd name="connsiteY78" fmla="*/ 909162 h 1411233"/>
                        <a:gd name="connsiteX79" fmla="*/ 142076 w 1233011"/>
                        <a:gd name="connsiteY79" fmla="*/ 882967 h 1411233"/>
                        <a:gd name="connsiteX80" fmla="*/ 114096 w 1233011"/>
                        <a:gd name="connsiteY80" fmla="*/ 864017 h 1411233"/>
                        <a:gd name="connsiteX81" fmla="*/ 92069 w 1233011"/>
                        <a:gd name="connsiteY81" fmla="*/ 897255 h 1411233"/>
                        <a:gd name="connsiteX82" fmla="*/ 94451 w 1233011"/>
                        <a:gd name="connsiteY82" fmla="*/ 840105 h 1411233"/>
                        <a:gd name="connsiteX83" fmla="*/ 75401 w 1233011"/>
                        <a:gd name="connsiteY83" fmla="*/ 835343 h 1411233"/>
                        <a:gd name="connsiteX84" fmla="*/ 63494 w 1233011"/>
                        <a:gd name="connsiteY84" fmla="*/ 906780 h 1411233"/>
                        <a:gd name="connsiteX85" fmla="*/ 42063 w 1233011"/>
                        <a:gd name="connsiteY85" fmla="*/ 911543 h 1411233"/>
                        <a:gd name="connsiteX86" fmla="*/ 53970 w 1233011"/>
                        <a:gd name="connsiteY86" fmla="*/ 825817 h 1411233"/>
                        <a:gd name="connsiteX87" fmla="*/ 106203 w 1233011"/>
                        <a:gd name="connsiteY87" fmla="*/ 819626 h 1411233"/>
                        <a:gd name="connsiteX88" fmla="*/ 108738 w 1233011"/>
                        <a:gd name="connsiteY88" fmla="*/ 799623 h 1411233"/>
                        <a:gd name="connsiteX89" fmla="*/ 61912 w 1233011"/>
                        <a:gd name="connsiteY89" fmla="*/ 799624 h 1411233"/>
                        <a:gd name="connsiteX90" fmla="*/ 66198 w 1233011"/>
                        <a:gd name="connsiteY90" fmla="*/ 761047 h 1411233"/>
                        <a:gd name="connsiteX91" fmla="*/ 125407 w 1233011"/>
                        <a:gd name="connsiteY91" fmla="*/ 742474 h 1411233"/>
                        <a:gd name="connsiteX92" fmla="*/ 113500 w 1233011"/>
                        <a:gd name="connsiteY92" fmla="*/ 716280 h 1411233"/>
                        <a:gd name="connsiteX93" fmla="*/ 15230 w 1233011"/>
                        <a:gd name="connsiteY93" fmla="*/ 751975 h 1411233"/>
                        <a:gd name="connsiteX94" fmla="*/ 12858 w 1233011"/>
                        <a:gd name="connsiteY94" fmla="*/ 718344 h 1411233"/>
                        <a:gd name="connsiteX95" fmla="*/ 87804 w 1233011"/>
                        <a:gd name="connsiteY95" fmla="*/ 693138 h 1411233"/>
                        <a:gd name="connsiteX96" fmla="*/ 60960 w 1233011"/>
                        <a:gd name="connsiteY96" fmla="*/ 617855 h 1411233"/>
                        <a:gd name="connsiteX97" fmla="*/ 34920 w 1233011"/>
                        <a:gd name="connsiteY97" fmla="*/ 604361 h 1411233"/>
                        <a:gd name="connsiteX98" fmla="*/ 0 w 1233011"/>
                        <a:gd name="connsiteY98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7262 w 1233011"/>
                        <a:gd name="connsiteY67" fmla="*/ 1048043 h 1411233"/>
                        <a:gd name="connsiteX68" fmla="*/ 304000 w 1233011"/>
                        <a:gd name="connsiteY68" fmla="*/ 1073468 h 1411233"/>
                        <a:gd name="connsiteX69" fmla="*/ 284406 w 1233011"/>
                        <a:gd name="connsiteY69" fmla="*/ 949172 h 1411233"/>
                        <a:gd name="connsiteX70" fmla="*/ 230505 w 1233011"/>
                        <a:gd name="connsiteY70" fmla="*/ 959168 h 1411233"/>
                        <a:gd name="connsiteX71" fmla="*/ 249232 w 1233011"/>
                        <a:gd name="connsiteY71" fmla="*/ 944880 h 1411233"/>
                        <a:gd name="connsiteX72" fmla="*/ 242088 w 1233011"/>
                        <a:gd name="connsiteY72" fmla="*/ 921068 h 1411233"/>
                        <a:gd name="connsiteX73" fmla="*/ 208750 w 1233011"/>
                        <a:gd name="connsiteY73" fmla="*/ 947261 h 1411233"/>
                        <a:gd name="connsiteX74" fmla="*/ 180177 w 1233011"/>
                        <a:gd name="connsiteY74" fmla="*/ 935355 h 1411233"/>
                        <a:gd name="connsiteX75" fmla="*/ 206369 w 1233011"/>
                        <a:gd name="connsiteY75" fmla="*/ 925830 h 1411233"/>
                        <a:gd name="connsiteX76" fmla="*/ 196844 w 1233011"/>
                        <a:gd name="connsiteY76" fmla="*/ 909161 h 1411233"/>
                        <a:gd name="connsiteX77" fmla="*/ 161126 w 1233011"/>
                        <a:gd name="connsiteY77" fmla="*/ 923449 h 1411233"/>
                        <a:gd name="connsiteX78" fmla="*/ 132551 w 1233011"/>
                        <a:gd name="connsiteY78" fmla="*/ 909162 h 1411233"/>
                        <a:gd name="connsiteX79" fmla="*/ 142076 w 1233011"/>
                        <a:gd name="connsiteY79" fmla="*/ 882967 h 1411233"/>
                        <a:gd name="connsiteX80" fmla="*/ 114096 w 1233011"/>
                        <a:gd name="connsiteY80" fmla="*/ 864017 h 1411233"/>
                        <a:gd name="connsiteX81" fmla="*/ 92069 w 1233011"/>
                        <a:gd name="connsiteY81" fmla="*/ 897255 h 1411233"/>
                        <a:gd name="connsiteX82" fmla="*/ 94451 w 1233011"/>
                        <a:gd name="connsiteY82" fmla="*/ 840105 h 1411233"/>
                        <a:gd name="connsiteX83" fmla="*/ 75401 w 1233011"/>
                        <a:gd name="connsiteY83" fmla="*/ 835343 h 1411233"/>
                        <a:gd name="connsiteX84" fmla="*/ 63494 w 1233011"/>
                        <a:gd name="connsiteY84" fmla="*/ 906780 h 1411233"/>
                        <a:gd name="connsiteX85" fmla="*/ 42063 w 1233011"/>
                        <a:gd name="connsiteY85" fmla="*/ 911543 h 1411233"/>
                        <a:gd name="connsiteX86" fmla="*/ 53970 w 1233011"/>
                        <a:gd name="connsiteY86" fmla="*/ 825817 h 1411233"/>
                        <a:gd name="connsiteX87" fmla="*/ 106203 w 1233011"/>
                        <a:gd name="connsiteY87" fmla="*/ 819626 h 1411233"/>
                        <a:gd name="connsiteX88" fmla="*/ 108738 w 1233011"/>
                        <a:gd name="connsiteY88" fmla="*/ 799623 h 1411233"/>
                        <a:gd name="connsiteX89" fmla="*/ 61912 w 1233011"/>
                        <a:gd name="connsiteY89" fmla="*/ 799624 h 1411233"/>
                        <a:gd name="connsiteX90" fmla="*/ 66198 w 1233011"/>
                        <a:gd name="connsiteY90" fmla="*/ 761047 h 1411233"/>
                        <a:gd name="connsiteX91" fmla="*/ 125407 w 1233011"/>
                        <a:gd name="connsiteY91" fmla="*/ 742474 h 1411233"/>
                        <a:gd name="connsiteX92" fmla="*/ 113500 w 1233011"/>
                        <a:gd name="connsiteY92" fmla="*/ 716280 h 1411233"/>
                        <a:gd name="connsiteX93" fmla="*/ 15230 w 1233011"/>
                        <a:gd name="connsiteY93" fmla="*/ 751975 h 1411233"/>
                        <a:gd name="connsiteX94" fmla="*/ 12858 w 1233011"/>
                        <a:gd name="connsiteY94" fmla="*/ 718344 h 1411233"/>
                        <a:gd name="connsiteX95" fmla="*/ 87804 w 1233011"/>
                        <a:gd name="connsiteY95" fmla="*/ 693138 h 1411233"/>
                        <a:gd name="connsiteX96" fmla="*/ 60960 w 1233011"/>
                        <a:gd name="connsiteY96" fmla="*/ 617855 h 1411233"/>
                        <a:gd name="connsiteX97" fmla="*/ 34920 w 1233011"/>
                        <a:gd name="connsiteY97" fmla="*/ 604361 h 1411233"/>
                        <a:gd name="connsiteX98" fmla="*/ 0 w 1233011"/>
                        <a:gd name="connsiteY98" fmla="*/ 543401 h 1411233"/>
                        <a:gd name="connsiteX0" fmla="*/ 0 w 1233011"/>
                        <a:gd name="connsiteY0" fmla="*/ 543401 h 1411233"/>
                        <a:gd name="connsiteX1" fmla="*/ 242411 w 1233011"/>
                        <a:gd name="connsiteY1" fmla="*/ 381000 h 1411233"/>
                        <a:gd name="connsiteX2" fmla="*/ 264318 w 1233011"/>
                        <a:gd name="connsiteY2" fmla="*/ 271462 h 1411233"/>
                        <a:gd name="connsiteX3" fmla="*/ 348615 w 1233011"/>
                        <a:gd name="connsiteY3" fmla="*/ 268605 h 1411233"/>
                        <a:gd name="connsiteX4" fmla="*/ 386238 w 1233011"/>
                        <a:gd name="connsiteY4" fmla="*/ 290512 h 1411233"/>
                        <a:gd name="connsiteX5" fmla="*/ 461486 w 1233011"/>
                        <a:gd name="connsiteY5" fmla="*/ 250031 h 1411233"/>
                        <a:gd name="connsiteX6" fmla="*/ 516731 w 1233011"/>
                        <a:gd name="connsiteY6" fmla="*/ 128111 h 1411233"/>
                        <a:gd name="connsiteX7" fmla="*/ 577845 w 1233011"/>
                        <a:gd name="connsiteY7" fmla="*/ 140018 h 1411233"/>
                        <a:gd name="connsiteX8" fmla="*/ 638651 w 1233011"/>
                        <a:gd name="connsiteY8" fmla="*/ 167640 h 1411233"/>
                        <a:gd name="connsiteX9" fmla="*/ 752470 w 1233011"/>
                        <a:gd name="connsiteY9" fmla="*/ 151155 h 1411233"/>
                        <a:gd name="connsiteX10" fmla="*/ 799301 w 1233011"/>
                        <a:gd name="connsiteY10" fmla="*/ 113824 h 1411233"/>
                        <a:gd name="connsiteX11" fmla="*/ 802005 w 1233011"/>
                        <a:gd name="connsiteY11" fmla="*/ 61913 h 1411233"/>
                        <a:gd name="connsiteX12" fmla="*/ 837247 w 1233011"/>
                        <a:gd name="connsiteY12" fmla="*/ 50482 h 1411233"/>
                        <a:gd name="connsiteX13" fmla="*/ 868680 w 1233011"/>
                        <a:gd name="connsiteY13" fmla="*/ 0 h 1411233"/>
                        <a:gd name="connsiteX14" fmla="*/ 920591 w 1233011"/>
                        <a:gd name="connsiteY14" fmla="*/ 0 h 1411233"/>
                        <a:gd name="connsiteX15" fmla="*/ 916305 w 1233011"/>
                        <a:gd name="connsiteY15" fmla="*/ 59531 h 1411233"/>
                        <a:gd name="connsiteX16" fmla="*/ 996791 w 1233011"/>
                        <a:gd name="connsiteY16" fmla="*/ 99060 h 1411233"/>
                        <a:gd name="connsiteX17" fmla="*/ 954405 w 1233011"/>
                        <a:gd name="connsiteY17" fmla="*/ 177165 h 1411233"/>
                        <a:gd name="connsiteX18" fmla="*/ 984408 w 1233011"/>
                        <a:gd name="connsiteY18" fmla="*/ 197644 h 1411233"/>
                        <a:gd name="connsiteX19" fmla="*/ 951700 w 1233011"/>
                        <a:gd name="connsiteY19" fmla="*/ 249555 h 1411233"/>
                        <a:gd name="connsiteX20" fmla="*/ 951071 w 1233011"/>
                        <a:gd name="connsiteY20" fmla="*/ 297180 h 1411233"/>
                        <a:gd name="connsiteX21" fmla="*/ 958691 w 1233011"/>
                        <a:gd name="connsiteY21" fmla="*/ 320040 h 1411233"/>
                        <a:gd name="connsiteX22" fmla="*/ 1006469 w 1233011"/>
                        <a:gd name="connsiteY22" fmla="*/ 349568 h 1411233"/>
                        <a:gd name="connsiteX23" fmla="*/ 1063942 w 1233011"/>
                        <a:gd name="connsiteY23" fmla="*/ 461388 h 1411233"/>
                        <a:gd name="connsiteX24" fmla="*/ 1090136 w 1233011"/>
                        <a:gd name="connsiteY24" fmla="*/ 403667 h 1411233"/>
                        <a:gd name="connsiteX25" fmla="*/ 1130542 w 1233011"/>
                        <a:gd name="connsiteY25" fmla="*/ 390148 h 1411233"/>
                        <a:gd name="connsiteX26" fmla="*/ 1117759 w 1233011"/>
                        <a:gd name="connsiteY26" fmla="*/ 400526 h 1411233"/>
                        <a:gd name="connsiteX27" fmla="*/ 1142047 w 1233011"/>
                        <a:gd name="connsiteY27" fmla="*/ 368142 h 1411233"/>
                        <a:gd name="connsiteX28" fmla="*/ 1156811 w 1233011"/>
                        <a:gd name="connsiteY28" fmla="*/ 441960 h 1411233"/>
                        <a:gd name="connsiteX29" fmla="*/ 1233011 w 1233011"/>
                        <a:gd name="connsiteY29" fmla="*/ 419100 h 1411233"/>
                        <a:gd name="connsiteX30" fmla="*/ 1200150 w 1233011"/>
                        <a:gd name="connsiteY30" fmla="*/ 481012 h 1411233"/>
                        <a:gd name="connsiteX31" fmla="*/ 1142524 w 1233011"/>
                        <a:gd name="connsiteY31" fmla="*/ 536734 h 1411233"/>
                        <a:gd name="connsiteX32" fmla="*/ 1077908 w 1233011"/>
                        <a:gd name="connsiteY32" fmla="*/ 621031 h 1411233"/>
                        <a:gd name="connsiteX33" fmla="*/ 1009174 w 1233011"/>
                        <a:gd name="connsiteY33" fmla="*/ 632460 h 1411233"/>
                        <a:gd name="connsiteX34" fmla="*/ 1006470 w 1233011"/>
                        <a:gd name="connsiteY34" fmla="*/ 754380 h 1411233"/>
                        <a:gd name="connsiteX35" fmla="*/ 963453 w 1233011"/>
                        <a:gd name="connsiteY35" fmla="*/ 807244 h 1411233"/>
                        <a:gd name="connsiteX36" fmla="*/ 999326 w 1233011"/>
                        <a:gd name="connsiteY36" fmla="*/ 847249 h 1411233"/>
                        <a:gd name="connsiteX37" fmla="*/ 977264 w 1233011"/>
                        <a:gd name="connsiteY37" fmla="*/ 891063 h 1411233"/>
                        <a:gd name="connsiteX38" fmla="*/ 1001707 w 1233011"/>
                        <a:gd name="connsiteY38" fmla="*/ 947261 h 1411233"/>
                        <a:gd name="connsiteX39" fmla="*/ 1032510 w 1233011"/>
                        <a:gd name="connsiteY39" fmla="*/ 1024414 h 1411233"/>
                        <a:gd name="connsiteX40" fmla="*/ 1075372 w 1233011"/>
                        <a:gd name="connsiteY40" fmla="*/ 1055370 h 1411233"/>
                        <a:gd name="connsiteX41" fmla="*/ 1076801 w 1233011"/>
                        <a:gd name="connsiteY41" fmla="*/ 1161574 h 1411233"/>
                        <a:gd name="connsiteX42" fmla="*/ 993458 w 1233011"/>
                        <a:gd name="connsiteY42" fmla="*/ 1155382 h 1411233"/>
                        <a:gd name="connsiteX43" fmla="*/ 1120770 w 1233011"/>
                        <a:gd name="connsiteY43" fmla="*/ 1211579 h 1411233"/>
                        <a:gd name="connsiteX44" fmla="*/ 1154429 w 1233011"/>
                        <a:gd name="connsiteY44" fmla="*/ 1251586 h 1411233"/>
                        <a:gd name="connsiteX45" fmla="*/ 1096957 w 1233011"/>
                        <a:gd name="connsiteY45" fmla="*/ 1373505 h 1411233"/>
                        <a:gd name="connsiteX46" fmla="*/ 1065847 w 1233011"/>
                        <a:gd name="connsiteY46" fmla="*/ 1361598 h 1411233"/>
                        <a:gd name="connsiteX47" fmla="*/ 1046797 w 1233011"/>
                        <a:gd name="connsiteY47" fmla="*/ 1390650 h 1411233"/>
                        <a:gd name="connsiteX48" fmla="*/ 1027901 w 1233011"/>
                        <a:gd name="connsiteY48" fmla="*/ 1359218 h 1411233"/>
                        <a:gd name="connsiteX49" fmla="*/ 901541 w 1233011"/>
                        <a:gd name="connsiteY49" fmla="*/ 1344930 h 1411233"/>
                        <a:gd name="connsiteX50" fmla="*/ 859428 w 1233011"/>
                        <a:gd name="connsiteY50" fmla="*/ 1307028 h 1411233"/>
                        <a:gd name="connsiteX51" fmla="*/ 818351 w 1233011"/>
                        <a:gd name="connsiteY51" fmla="*/ 1321118 h 1411233"/>
                        <a:gd name="connsiteX52" fmla="*/ 788313 w 1233011"/>
                        <a:gd name="connsiteY52" fmla="*/ 1359590 h 1411233"/>
                        <a:gd name="connsiteX53" fmla="*/ 732402 w 1233011"/>
                        <a:gd name="connsiteY53" fmla="*/ 1357779 h 1411233"/>
                        <a:gd name="connsiteX54" fmla="*/ 606672 w 1233011"/>
                        <a:gd name="connsiteY54" fmla="*/ 1411233 h 1411233"/>
                        <a:gd name="connsiteX55" fmla="*/ 580226 w 1233011"/>
                        <a:gd name="connsiteY55" fmla="*/ 1375886 h 1411233"/>
                        <a:gd name="connsiteX56" fmla="*/ 374332 w 1233011"/>
                        <a:gd name="connsiteY56" fmla="*/ 1287303 h 1411233"/>
                        <a:gd name="connsiteX57" fmla="*/ 206369 w 1233011"/>
                        <a:gd name="connsiteY57" fmla="*/ 1230630 h 1411233"/>
                        <a:gd name="connsiteX58" fmla="*/ 111119 w 1233011"/>
                        <a:gd name="connsiteY58" fmla="*/ 1223486 h 1411233"/>
                        <a:gd name="connsiteX59" fmla="*/ 106357 w 1233011"/>
                        <a:gd name="connsiteY59" fmla="*/ 1156811 h 1411233"/>
                        <a:gd name="connsiteX60" fmla="*/ 118263 w 1233011"/>
                        <a:gd name="connsiteY60" fmla="*/ 1171098 h 1411233"/>
                        <a:gd name="connsiteX61" fmla="*/ 126682 w 1233011"/>
                        <a:gd name="connsiteY61" fmla="*/ 1202532 h 1411233"/>
                        <a:gd name="connsiteX62" fmla="*/ 164306 w 1233011"/>
                        <a:gd name="connsiteY62" fmla="*/ 1200626 h 1411233"/>
                        <a:gd name="connsiteX63" fmla="*/ 146685 w 1233011"/>
                        <a:gd name="connsiteY63" fmla="*/ 1141095 h 1411233"/>
                        <a:gd name="connsiteX64" fmla="*/ 218122 w 1233011"/>
                        <a:gd name="connsiteY64" fmla="*/ 1096804 h 1411233"/>
                        <a:gd name="connsiteX65" fmla="*/ 232563 w 1233011"/>
                        <a:gd name="connsiteY65" fmla="*/ 1180623 h 1411233"/>
                        <a:gd name="connsiteX66" fmla="*/ 261138 w 1233011"/>
                        <a:gd name="connsiteY66" fmla="*/ 1190149 h 1411233"/>
                        <a:gd name="connsiteX67" fmla="*/ 277262 w 1233011"/>
                        <a:gd name="connsiteY67" fmla="*/ 1048043 h 1411233"/>
                        <a:gd name="connsiteX68" fmla="*/ 304000 w 1233011"/>
                        <a:gd name="connsiteY68" fmla="*/ 1073468 h 1411233"/>
                        <a:gd name="connsiteX69" fmla="*/ 284406 w 1233011"/>
                        <a:gd name="connsiteY69" fmla="*/ 949172 h 1411233"/>
                        <a:gd name="connsiteX70" fmla="*/ 230505 w 1233011"/>
                        <a:gd name="connsiteY70" fmla="*/ 959168 h 1411233"/>
                        <a:gd name="connsiteX71" fmla="*/ 249232 w 1233011"/>
                        <a:gd name="connsiteY71" fmla="*/ 944880 h 1411233"/>
                        <a:gd name="connsiteX72" fmla="*/ 242088 w 1233011"/>
                        <a:gd name="connsiteY72" fmla="*/ 921068 h 1411233"/>
                        <a:gd name="connsiteX73" fmla="*/ 208750 w 1233011"/>
                        <a:gd name="connsiteY73" fmla="*/ 947261 h 1411233"/>
                        <a:gd name="connsiteX74" fmla="*/ 180177 w 1233011"/>
                        <a:gd name="connsiteY74" fmla="*/ 935355 h 1411233"/>
                        <a:gd name="connsiteX75" fmla="*/ 206369 w 1233011"/>
                        <a:gd name="connsiteY75" fmla="*/ 925830 h 1411233"/>
                        <a:gd name="connsiteX76" fmla="*/ 196844 w 1233011"/>
                        <a:gd name="connsiteY76" fmla="*/ 909161 h 1411233"/>
                        <a:gd name="connsiteX77" fmla="*/ 161126 w 1233011"/>
                        <a:gd name="connsiteY77" fmla="*/ 923449 h 1411233"/>
                        <a:gd name="connsiteX78" fmla="*/ 132551 w 1233011"/>
                        <a:gd name="connsiteY78" fmla="*/ 909162 h 1411233"/>
                        <a:gd name="connsiteX79" fmla="*/ 142076 w 1233011"/>
                        <a:gd name="connsiteY79" fmla="*/ 882967 h 1411233"/>
                        <a:gd name="connsiteX80" fmla="*/ 114096 w 1233011"/>
                        <a:gd name="connsiteY80" fmla="*/ 864017 h 1411233"/>
                        <a:gd name="connsiteX81" fmla="*/ 77782 w 1233011"/>
                        <a:gd name="connsiteY81" fmla="*/ 894874 h 1411233"/>
                        <a:gd name="connsiteX82" fmla="*/ 94451 w 1233011"/>
                        <a:gd name="connsiteY82" fmla="*/ 840105 h 1411233"/>
                        <a:gd name="connsiteX83" fmla="*/ 75401 w 1233011"/>
                        <a:gd name="connsiteY83" fmla="*/ 835343 h 1411233"/>
                        <a:gd name="connsiteX84" fmla="*/ 63494 w 1233011"/>
                        <a:gd name="connsiteY84" fmla="*/ 906780 h 1411233"/>
                        <a:gd name="connsiteX85" fmla="*/ 42063 w 1233011"/>
                        <a:gd name="connsiteY85" fmla="*/ 911543 h 1411233"/>
                        <a:gd name="connsiteX86" fmla="*/ 53970 w 1233011"/>
                        <a:gd name="connsiteY86" fmla="*/ 825817 h 1411233"/>
                        <a:gd name="connsiteX87" fmla="*/ 106203 w 1233011"/>
                        <a:gd name="connsiteY87" fmla="*/ 819626 h 1411233"/>
                        <a:gd name="connsiteX88" fmla="*/ 108738 w 1233011"/>
                        <a:gd name="connsiteY88" fmla="*/ 799623 h 1411233"/>
                        <a:gd name="connsiteX89" fmla="*/ 61912 w 1233011"/>
                        <a:gd name="connsiteY89" fmla="*/ 799624 h 1411233"/>
                        <a:gd name="connsiteX90" fmla="*/ 66198 w 1233011"/>
                        <a:gd name="connsiteY90" fmla="*/ 761047 h 1411233"/>
                        <a:gd name="connsiteX91" fmla="*/ 125407 w 1233011"/>
                        <a:gd name="connsiteY91" fmla="*/ 742474 h 1411233"/>
                        <a:gd name="connsiteX92" fmla="*/ 113500 w 1233011"/>
                        <a:gd name="connsiteY92" fmla="*/ 716280 h 1411233"/>
                        <a:gd name="connsiteX93" fmla="*/ 15230 w 1233011"/>
                        <a:gd name="connsiteY93" fmla="*/ 751975 h 1411233"/>
                        <a:gd name="connsiteX94" fmla="*/ 12858 w 1233011"/>
                        <a:gd name="connsiteY94" fmla="*/ 718344 h 1411233"/>
                        <a:gd name="connsiteX95" fmla="*/ 87804 w 1233011"/>
                        <a:gd name="connsiteY95" fmla="*/ 693138 h 1411233"/>
                        <a:gd name="connsiteX96" fmla="*/ 60960 w 1233011"/>
                        <a:gd name="connsiteY96" fmla="*/ 617855 h 1411233"/>
                        <a:gd name="connsiteX97" fmla="*/ 34920 w 1233011"/>
                        <a:gd name="connsiteY97" fmla="*/ 604361 h 1411233"/>
                        <a:gd name="connsiteX98" fmla="*/ 0 w 1233011"/>
                        <a:gd name="connsiteY98" fmla="*/ 543401 h 14112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  <a:cxn ang="0">
                          <a:pos x="connsiteX68" y="connsiteY68"/>
                        </a:cxn>
                        <a:cxn ang="0">
                          <a:pos x="connsiteX69" y="connsiteY69"/>
                        </a:cxn>
                        <a:cxn ang="0">
                          <a:pos x="connsiteX70" y="connsiteY70"/>
                        </a:cxn>
                        <a:cxn ang="0">
                          <a:pos x="connsiteX71" y="connsiteY71"/>
                        </a:cxn>
                        <a:cxn ang="0">
                          <a:pos x="connsiteX72" y="connsiteY72"/>
                        </a:cxn>
                        <a:cxn ang="0">
                          <a:pos x="connsiteX73" y="connsiteY73"/>
                        </a:cxn>
                        <a:cxn ang="0">
                          <a:pos x="connsiteX74" y="connsiteY74"/>
                        </a:cxn>
                        <a:cxn ang="0">
                          <a:pos x="connsiteX75" y="connsiteY75"/>
                        </a:cxn>
                        <a:cxn ang="0">
                          <a:pos x="connsiteX76" y="connsiteY76"/>
                        </a:cxn>
                        <a:cxn ang="0">
                          <a:pos x="connsiteX77" y="connsiteY77"/>
                        </a:cxn>
                        <a:cxn ang="0">
                          <a:pos x="connsiteX78" y="connsiteY78"/>
                        </a:cxn>
                        <a:cxn ang="0">
                          <a:pos x="connsiteX79" y="connsiteY79"/>
                        </a:cxn>
                        <a:cxn ang="0">
                          <a:pos x="connsiteX80" y="connsiteY80"/>
                        </a:cxn>
                        <a:cxn ang="0">
                          <a:pos x="connsiteX81" y="connsiteY81"/>
                        </a:cxn>
                        <a:cxn ang="0">
                          <a:pos x="connsiteX82" y="connsiteY82"/>
                        </a:cxn>
                        <a:cxn ang="0">
                          <a:pos x="connsiteX83" y="connsiteY83"/>
                        </a:cxn>
                        <a:cxn ang="0">
                          <a:pos x="connsiteX84" y="connsiteY84"/>
                        </a:cxn>
                        <a:cxn ang="0">
                          <a:pos x="connsiteX85" y="connsiteY85"/>
                        </a:cxn>
                        <a:cxn ang="0">
                          <a:pos x="connsiteX86" y="connsiteY86"/>
                        </a:cxn>
                        <a:cxn ang="0">
                          <a:pos x="connsiteX87" y="connsiteY87"/>
                        </a:cxn>
                        <a:cxn ang="0">
                          <a:pos x="connsiteX88" y="connsiteY88"/>
                        </a:cxn>
                        <a:cxn ang="0">
                          <a:pos x="connsiteX89" y="connsiteY89"/>
                        </a:cxn>
                        <a:cxn ang="0">
                          <a:pos x="connsiteX90" y="connsiteY90"/>
                        </a:cxn>
                        <a:cxn ang="0">
                          <a:pos x="connsiteX91" y="connsiteY91"/>
                        </a:cxn>
                        <a:cxn ang="0">
                          <a:pos x="connsiteX92" y="connsiteY92"/>
                        </a:cxn>
                        <a:cxn ang="0">
                          <a:pos x="connsiteX93" y="connsiteY93"/>
                        </a:cxn>
                        <a:cxn ang="0">
                          <a:pos x="connsiteX94" y="connsiteY94"/>
                        </a:cxn>
                        <a:cxn ang="0">
                          <a:pos x="connsiteX95" y="connsiteY95"/>
                        </a:cxn>
                        <a:cxn ang="0">
                          <a:pos x="connsiteX96" y="connsiteY96"/>
                        </a:cxn>
                        <a:cxn ang="0">
                          <a:pos x="connsiteX97" y="connsiteY97"/>
                        </a:cxn>
                        <a:cxn ang="0">
                          <a:pos x="connsiteX98" y="connsiteY98"/>
                        </a:cxn>
                      </a:cxnLst>
                      <a:rect l="l" t="t" r="r" b="b"/>
                      <a:pathLst>
                        <a:path w="1233011" h="1411233">
                          <a:moveTo>
                            <a:pt x="0" y="543401"/>
                          </a:moveTo>
                          <a:lnTo>
                            <a:pt x="242411" y="381000"/>
                          </a:lnTo>
                          <a:lnTo>
                            <a:pt x="264318" y="271462"/>
                          </a:lnTo>
                          <a:lnTo>
                            <a:pt x="348615" y="268605"/>
                          </a:lnTo>
                          <a:lnTo>
                            <a:pt x="386238" y="290512"/>
                          </a:lnTo>
                          <a:lnTo>
                            <a:pt x="461486" y="250031"/>
                          </a:lnTo>
                          <a:lnTo>
                            <a:pt x="516731" y="128111"/>
                          </a:lnTo>
                          <a:lnTo>
                            <a:pt x="577845" y="140018"/>
                          </a:lnTo>
                          <a:lnTo>
                            <a:pt x="638651" y="167640"/>
                          </a:lnTo>
                          <a:lnTo>
                            <a:pt x="752470" y="151155"/>
                          </a:lnTo>
                          <a:lnTo>
                            <a:pt x="799301" y="113824"/>
                          </a:lnTo>
                          <a:lnTo>
                            <a:pt x="802005" y="61913"/>
                          </a:lnTo>
                          <a:lnTo>
                            <a:pt x="837247" y="50482"/>
                          </a:lnTo>
                          <a:lnTo>
                            <a:pt x="868680" y="0"/>
                          </a:lnTo>
                          <a:lnTo>
                            <a:pt x="920591" y="0"/>
                          </a:lnTo>
                          <a:lnTo>
                            <a:pt x="916305" y="59531"/>
                          </a:lnTo>
                          <a:lnTo>
                            <a:pt x="996791" y="99060"/>
                          </a:lnTo>
                          <a:lnTo>
                            <a:pt x="954405" y="177165"/>
                          </a:lnTo>
                          <a:lnTo>
                            <a:pt x="984408" y="197644"/>
                          </a:lnTo>
                          <a:lnTo>
                            <a:pt x="951700" y="249555"/>
                          </a:lnTo>
                          <a:cubicBezTo>
                            <a:pt x="951490" y="265430"/>
                            <a:pt x="951281" y="281305"/>
                            <a:pt x="951071" y="297180"/>
                          </a:cubicBezTo>
                          <a:lnTo>
                            <a:pt x="958691" y="320040"/>
                          </a:lnTo>
                          <a:lnTo>
                            <a:pt x="1006469" y="349568"/>
                          </a:lnTo>
                          <a:lnTo>
                            <a:pt x="1063942" y="461388"/>
                          </a:lnTo>
                          <a:lnTo>
                            <a:pt x="1090136" y="403667"/>
                          </a:lnTo>
                          <a:lnTo>
                            <a:pt x="1130542" y="390148"/>
                          </a:lnTo>
                          <a:lnTo>
                            <a:pt x="1117759" y="400526"/>
                          </a:lnTo>
                          <a:lnTo>
                            <a:pt x="1142047" y="368142"/>
                          </a:lnTo>
                          <a:lnTo>
                            <a:pt x="1156811" y="441960"/>
                          </a:lnTo>
                          <a:lnTo>
                            <a:pt x="1233011" y="419100"/>
                          </a:lnTo>
                          <a:lnTo>
                            <a:pt x="1200150" y="481012"/>
                          </a:lnTo>
                          <a:lnTo>
                            <a:pt x="1142524" y="536734"/>
                          </a:lnTo>
                          <a:lnTo>
                            <a:pt x="1077908" y="621031"/>
                          </a:lnTo>
                          <a:lnTo>
                            <a:pt x="1009174" y="632460"/>
                          </a:lnTo>
                          <a:cubicBezTo>
                            <a:pt x="1009860" y="673100"/>
                            <a:pt x="1005784" y="713740"/>
                            <a:pt x="1006470" y="754380"/>
                          </a:cubicBezTo>
                          <a:lnTo>
                            <a:pt x="963453" y="807244"/>
                          </a:lnTo>
                          <a:lnTo>
                            <a:pt x="999326" y="847249"/>
                          </a:lnTo>
                          <a:lnTo>
                            <a:pt x="977264" y="891063"/>
                          </a:lnTo>
                          <a:lnTo>
                            <a:pt x="1001707" y="947261"/>
                          </a:lnTo>
                          <a:lnTo>
                            <a:pt x="1032510" y="1024414"/>
                          </a:lnTo>
                          <a:lnTo>
                            <a:pt x="1075372" y="1055370"/>
                          </a:lnTo>
                          <a:cubicBezTo>
                            <a:pt x="1075848" y="1090771"/>
                            <a:pt x="1076325" y="1126173"/>
                            <a:pt x="1076801" y="1161574"/>
                          </a:cubicBezTo>
                          <a:lnTo>
                            <a:pt x="993458" y="1155382"/>
                          </a:lnTo>
                          <a:lnTo>
                            <a:pt x="1120770" y="1211579"/>
                          </a:lnTo>
                          <a:lnTo>
                            <a:pt x="1154429" y="1251586"/>
                          </a:lnTo>
                          <a:cubicBezTo>
                            <a:pt x="1154321" y="1262857"/>
                            <a:pt x="1097065" y="1362234"/>
                            <a:pt x="1096957" y="1373505"/>
                          </a:cubicBezTo>
                          <a:lnTo>
                            <a:pt x="1065847" y="1361598"/>
                          </a:lnTo>
                          <a:lnTo>
                            <a:pt x="1046797" y="1390650"/>
                          </a:lnTo>
                          <a:lnTo>
                            <a:pt x="1027901" y="1359218"/>
                          </a:lnTo>
                          <a:lnTo>
                            <a:pt x="901541" y="1344930"/>
                          </a:lnTo>
                          <a:lnTo>
                            <a:pt x="859428" y="1307028"/>
                          </a:lnTo>
                          <a:lnTo>
                            <a:pt x="818351" y="1321118"/>
                          </a:lnTo>
                          <a:lnTo>
                            <a:pt x="788313" y="1359590"/>
                          </a:lnTo>
                          <a:lnTo>
                            <a:pt x="732402" y="1357779"/>
                          </a:lnTo>
                          <a:lnTo>
                            <a:pt x="606672" y="1411233"/>
                          </a:lnTo>
                          <a:lnTo>
                            <a:pt x="580226" y="1375886"/>
                          </a:lnTo>
                          <a:lnTo>
                            <a:pt x="374332" y="1287303"/>
                          </a:lnTo>
                          <a:lnTo>
                            <a:pt x="206369" y="1230630"/>
                          </a:lnTo>
                          <a:lnTo>
                            <a:pt x="111119" y="1223486"/>
                          </a:lnTo>
                          <a:lnTo>
                            <a:pt x="106357" y="1156811"/>
                          </a:lnTo>
                          <a:lnTo>
                            <a:pt x="118263" y="1171098"/>
                          </a:lnTo>
                          <a:lnTo>
                            <a:pt x="126682" y="1202532"/>
                          </a:lnTo>
                          <a:lnTo>
                            <a:pt x="164306" y="1200626"/>
                          </a:lnTo>
                          <a:lnTo>
                            <a:pt x="146685" y="1141095"/>
                          </a:lnTo>
                          <a:lnTo>
                            <a:pt x="218122" y="1096804"/>
                          </a:lnTo>
                          <a:lnTo>
                            <a:pt x="232563" y="1180623"/>
                          </a:lnTo>
                          <a:lnTo>
                            <a:pt x="261138" y="1190149"/>
                          </a:lnTo>
                          <a:lnTo>
                            <a:pt x="277262" y="1048043"/>
                          </a:lnTo>
                          <a:lnTo>
                            <a:pt x="304000" y="1073468"/>
                          </a:lnTo>
                          <a:lnTo>
                            <a:pt x="284406" y="949172"/>
                          </a:lnTo>
                          <a:lnTo>
                            <a:pt x="230505" y="959168"/>
                          </a:lnTo>
                          <a:lnTo>
                            <a:pt x="249232" y="944880"/>
                          </a:lnTo>
                          <a:lnTo>
                            <a:pt x="242088" y="921068"/>
                          </a:lnTo>
                          <a:lnTo>
                            <a:pt x="208750" y="947261"/>
                          </a:lnTo>
                          <a:lnTo>
                            <a:pt x="180177" y="935355"/>
                          </a:lnTo>
                          <a:lnTo>
                            <a:pt x="206369" y="925830"/>
                          </a:lnTo>
                          <a:cubicBezTo>
                            <a:pt x="202400" y="919480"/>
                            <a:pt x="204384" y="909558"/>
                            <a:pt x="196844" y="909161"/>
                          </a:cubicBezTo>
                          <a:cubicBezTo>
                            <a:pt x="189304" y="908764"/>
                            <a:pt x="177001" y="915511"/>
                            <a:pt x="161126" y="923449"/>
                          </a:cubicBezTo>
                          <a:lnTo>
                            <a:pt x="132551" y="909162"/>
                          </a:lnTo>
                          <a:lnTo>
                            <a:pt x="142076" y="882967"/>
                          </a:lnTo>
                          <a:lnTo>
                            <a:pt x="114096" y="864017"/>
                          </a:lnTo>
                          <a:lnTo>
                            <a:pt x="77782" y="894874"/>
                          </a:lnTo>
                          <a:lnTo>
                            <a:pt x="94451" y="840105"/>
                          </a:lnTo>
                          <a:lnTo>
                            <a:pt x="75401" y="835343"/>
                          </a:lnTo>
                          <a:lnTo>
                            <a:pt x="63494" y="906780"/>
                          </a:lnTo>
                          <a:lnTo>
                            <a:pt x="42063" y="911543"/>
                          </a:lnTo>
                          <a:lnTo>
                            <a:pt x="53970" y="825817"/>
                          </a:lnTo>
                          <a:lnTo>
                            <a:pt x="106203" y="819626"/>
                          </a:lnTo>
                          <a:lnTo>
                            <a:pt x="108738" y="799623"/>
                          </a:lnTo>
                          <a:lnTo>
                            <a:pt x="61912" y="799624"/>
                          </a:lnTo>
                          <a:lnTo>
                            <a:pt x="66198" y="761047"/>
                          </a:lnTo>
                          <a:lnTo>
                            <a:pt x="125407" y="742474"/>
                          </a:lnTo>
                          <a:lnTo>
                            <a:pt x="113500" y="716280"/>
                          </a:lnTo>
                          <a:lnTo>
                            <a:pt x="15230" y="751975"/>
                          </a:lnTo>
                          <a:lnTo>
                            <a:pt x="12858" y="718344"/>
                          </a:lnTo>
                          <a:lnTo>
                            <a:pt x="87804" y="693138"/>
                          </a:lnTo>
                          <a:lnTo>
                            <a:pt x="60960" y="617855"/>
                          </a:lnTo>
                          <a:lnTo>
                            <a:pt x="34920" y="604361"/>
                          </a:lnTo>
                          <a:lnTo>
                            <a:pt x="0" y="543401"/>
                          </a:lnTo>
                          <a:close/>
                        </a:path>
                      </a:pathLst>
                    </a:custGeom>
                    <a:solidFill>
                      <a:srgbClr val="FF0000">
                        <a:alpha val="25000"/>
                      </a:srgbClr>
                    </a:solidFill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662" dirty="0"/>
                    </a:p>
                  </p:txBody>
                </p:sp>
              </p:grpSp>
              <p:sp>
                <p:nvSpPr>
                  <p:cNvPr id="100" name="円/楕円 99"/>
                  <p:cNvSpPr/>
                  <p:nvPr/>
                </p:nvSpPr>
                <p:spPr>
                  <a:xfrm>
                    <a:off x="6855304" y="1773257"/>
                    <a:ext cx="160432" cy="147424"/>
                  </a:xfrm>
                  <a:prstGeom prst="ellipse">
                    <a:avLst/>
                  </a:prstGeom>
                  <a:noFill/>
                  <a:ln w="22225">
                    <a:solidFill>
                      <a:srgbClr val="FF0000"/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662" dirty="0"/>
                  </a:p>
                </p:txBody>
              </p:sp>
              <p:sp>
                <p:nvSpPr>
                  <p:cNvPr id="101" name="円/楕円 100"/>
                  <p:cNvSpPr/>
                  <p:nvPr/>
                </p:nvSpPr>
                <p:spPr>
                  <a:xfrm>
                    <a:off x="7373213" y="1957459"/>
                    <a:ext cx="160432" cy="147424"/>
                  </a:xfrm>
                  <a:prstGeom prst="ellipse">
                    <a:avLst/>
                  </a:prstGeom>
                  <a:noFill/>
                  <a:ln w="22225">
                    <a:solidFill>
                      <a:srgbClr val="FF0000"/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662" dirty="0"/>
                  </a:p>
                </p:txBody>
              </p:sp>
              <p:sp>
                <p:nvSpPr>
                  <p:cNvPr id="103" name="円/楕円 102"/>
                  <p:cNvSpPr/>
                  <p:nvPr/>
                </p:nvSpPr>
                <p:spPr>
                  <a:xfrm>
                    <a:off x="7468696" y="2523798"/>
                    <a:ext cx="160432" cy="147424"/>
                  </a:xfrm>
                  <a:prstGeom prst="ellipse">
                    <a:avLst/>
                  </a:prstGeom>
                  <a:noFill/>
                  <a:ln w="22225">
                    <a:solidFill>
                      <a:srgbClr val="FF0000"/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662" dirty="0"/>
                  </a:p>
                </p:txBody>
              </p:sp>
              <p:sp>
                <p:nvSpPr>
                  <p:cNvPr id="105" name="円/楕円 104"/>
                  <p:cNvSpPr/>
                  <p:nvPr/>
                </p:nvSpPr>
                <p:spPr>
                  <a:xfrm>
                    <a:off x="7113592" y="4941453"/>
                    <a:ext cx="160432" cy="147424"/>
                  </a:xfrm>
                  <a:prstGeom prst="ellipse">
                    <a:avLst/>
                  </a:prstGeom>
                  <a:noFill/>
                  <a:ln w="22225">
                    <a:solidFill>
                      <a:srgbClr val="FF0000"/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662" dirty="0"/>
                  </a:p>
                </p:txBody>
              </p:sp>
              <p:sp>
                <p:nvSpPr>
                  <p:cNvPr id="106" name="円/楕円 105"/>
                  <p:cNvSpPr/>
                  <p:nvPr/>
                </p:nvSpPr>
                <p:spPr>
                  <a:xfrm>
                    <a:off x="5508104" y="5301208"/>
                    <a:ext cx="160432" cy="147424"/>
                  </a:xfrm>
                  <a:prstGeom prst="ellipse">
                    <a:avLst/>
                  </a:prstGeom>
                  <a:noFill/>
                  <a:ln w="22225">
                    <a:solidFill>
                      <a:srgbClr val="FF0000"/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662" dirty="0"/>
                  </a:p>
                </p:txBody>
              </p:sp>
              <p:sp>
                <p:nvSpPr>
                  <p:cNvPr id="107" name="円/楕円 106"/>
                  <p:cNvSpPr/>
                  <p:nvPr/>
                </p:nvSpPr>
                <p:spPr>
                  <a:xfrm>
                    <a:off x="5849476" y="5486732"/>
                    <a:ext cx="160432" cy="147424"/>
                  </a:xfrm>
                  <a:prstGeom prst="ellipse">
                    <a:avLst/>
                  </a:prstGeom>
                  <a:noFill/>
                  <a:ln w="22225">
                    <a:solidFill>
                      <a:srgbClr val="FF0000"/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662" dirty="0"/>
                  </a:p>
                </p:txBody>
              </p:sp>
              <p:sp>
                <p:nvSpPr>
                  <p:cNvPr id="109" name="線吹き出し 1 108"/>
                  <p:cNvSpPr/>
                  <p:nvPr/>
                </p:nvSpPr>
                <p:spPr>
                  <a:xfrm>
                    <a:off x="7053728" y="5391394"/>
                    <a:ext cx="1820655" cy="280411"/>
                  </a:xfrm>
                  <a:prstGeom prst="callout1">
                    <a:avLst>
                      <a:gd name="adj1" fmla="val 1023"/>
                      <a:gd name="adj2" fmla="val 13849"/>
                      <a:gd name="adj3" fmla="val -95738"/>
                      <a:gd name="adj4" fmla="val 9798"/>
                    </a:avLst>
                  </a:prstGeom>
                  <a:solidFill>
                    <a:schemeClr val="bg1">
                      <a:alpha val="80000"/>
                    </a:schemeClr>
                  </a:solidFill>
                  <a:ln w="15875">
                    <a:solidFill>
                      <a:srgbClr val="002060"/>
                    </a:solidFill>
                    <a:tailEnd type="stealth"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lIns="33231" rIns="33231" rtlCol="0" anchor="ctr"/>
                  <a:lstStyle/>
                  <a:p>
                    <a:pPr marL="246191" indent="-246191"/>
                    <a:r>
                      <a:rPr lang="en-US" altLang="ja-JP" sz="1292" dirty="0" smtClean="0"/>
                      <a:t>10</a:t>
                    </a:r>
                    <a:r>
                      <a:rPr lang="ja-JP" altLang="en-US" sz="1292" dirty="0" err="1" smtClean="0"/>
                      <a:t>．</a:t>
                    </a:r>
                    <a:r>
                      <a:rPr lang="ja-JP" altLang="en-US" sz="1292" dirty="0" smtClean="0"/>
                      <a:t>泉北ニュータウン</a:t>
                    </a:r>
                    <a:r>
                      <a:rPr lang="en-US" altLang="ja-JP" sz="1292" dirty="0"/>
                      <a:t/>
                    </a:r>
                    <a:br>
                      <a:rPr lang="en-US" altLang="ja-JP" sz="1292" dirty="0"/>
                    </a:br>
                    <a:r>
                      <a:rPr lang="ja-JP" altLang="en-US" sz="1292" dirty="0">
                        <a:latin typeface="+mn-ea"/>
                      </a:rPr>
                      <a:t>（</a:t>
                    </a:r>
                    <a:r>
                      <a:rPr lang="en-US" altLang="ja-JP" sz="1292" dirty="0" smtClean="0"/>
                      <a:t>P.87</a:t>
                    </a:r>
                    <a:r>
                      <a:rPr lang="ja-JP" altLang="en-US" sz="1292" dirty="0" smtClean="0">
                        <a:latin typeface="+mn-ea"/>
                      </a:rPr>
                      <a:t>）</a:t>
                    </a:r>
                    <a:endParaRPr lang="en-US" altLang="ja-JP" sz="1292" dirty="0"/>
                  </a:p>
                </p:txBody>
              </p:sp>
              <p:grpSp>
                <p:nvGrpSpPr>
                  <p:cNvPr id="9" name="グループ化 110"/>
                  <p:cNvGrpSpPr/>
                  <p:nvPr/>
                </p:nvGrpSpPr>
                <p:grpSpPr>
                  <a:xfrm>
                    <a:off x="6797149" y="929948"/>
                    <a:ext cx="2129077" cy="1027511"/>
                    <a:chOff x="6797149" y="929948"/>
                    <a:chExt cx="2129077" cy="1027511"/>
                  </a:xfrm>
                </p:grpSpPr>
                <p:sp>
                  <p:nvSpPr>
                    <p:cNvPr id="112" name="線吹き出し 1 111"/>
                    <p:cNvSpPr/>
                    <p:nvPr/>
                  </p:nvSpPr>
                  <p:spPr>
                    <a:xfrm>
                      <a:off x="6797149" y="929948"/>
                      <a:ext cx="2129077" cy="280411"/>
                    </a:xfrm>
                    <a:prstGeom prst="callout1">
                      <a:avLst>
                        <a:gd name="adj1" fmla="val 97832"/>
                        <a:gd name="adj2" fmla="val 36983"/>
                        <a:gd name="adj3" fmla="val 303046"/>
                        <a:gd name="adj4" fmla="val 10242"/>
                      </a:avLst>
                    </a:prstGeom>
                    <a:solidFill>
                      <a:schemeClr val="bg1">
                        <a:alpha val="80000"/>
                      </a:schemeClr>
                    </a:solidFill>
                    <a:ln w="15875">
                      <a:solidFill>
                        <a:srgbClr val="002060"/>
                      </a:solidFill>
                      <a:tailEnd type="stealth"/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lIns="33231" rIns="33231" rtlCol="0" anchor="ctr"/>
                    <a:lstStyle/>
                    <a:p>
                      <a:pPr marL="246191" indent="-246191"/>
                      <a:r>
                        <a:rPr lang="en-US" altLang="ja-JP" sz="1292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</a:t>
                      </a:r>
                      <a:r>
                        <a:rPr lang="ja-JP" altLang="en-US" sz="1292" dirty="0" err="1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．</a:t>
                      </a:r>
                      <a:r>
                        <a:rPr lang="ja-JP" altLang="en-US" sz="1292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箕面森町・</a:t>
                      </a:r>
                      <a:r>
                        <a:rPr lang="ja-JP" altLang="en-US" sz="1292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彩都</a:t>
                      </a:r>
                      <a:r>
                        <a:rPr lang="ja-JP" altLang="en-US" sz="1292" dirty="0">
                          <a:latin typeface="+mn-ea"/>
                        </a:rPr>
                        <a:t>（</a:t>
                      </a:r>
                      <a:r>
                        <a:rPr lang="en-US" altLang="ja-JP" sz="1292" dirty="0" smtClean="0"/>
                        <a:t>P.102</a:t>
                      </a:r>
                      <a:r>
                        <a:rPr lang="ja-JP" altLang="en-US" sz="1292" dirty="0" smtClean="0">
                          <a:latin typeface="+mn-ea"/>
                        </a:rPr>
                        <a:t>）</a:t>
                      </a:r>
                      <a:endParaRPr lang="ja-JP" altLang="en-US" sz="1292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p:txBody>
                </p:sp>
                <p:cxnSp>
                  <p:nvCxnSpPr>
                    <p:cNvPr id="113" name="直線矢印コネクタ 112"/>
                    <p:cNvCxnSpPr>
                      <a:endCxn id="101" idx="0"/>
                    </p:cNvCxnSpPr>
                    <p:nvPr/>
                  </p:nvCxnSpPr>
                  <p:spPr>
                    <a:xfrm flipH="1">
                      <a:off x="7453430" y="1210359"/>
                      <a:ext cx="119682" cy="747100"/>
                    </a:xfrm>
                    <a:prstGeom prst="straightConnector1">
                      <a:avLst/>
                    </a:prstGeom>
                    <a:ln w="15875">
                      <a:solidFill>
                        <a:srgbClr val="002060"/>
                      </a:solidFill>
                      <a:tailEnd type="stealth"/>
                    </a:ln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98" name="直線矢印コネクタ 97"/>
                <p:cNvCxnSpPr/>
                <p:nvPr/>
              </p:nvCxnSpPr>
              <p:spPr>
                <a:xfrm flipH="1" flipV="1">
                  <a:off x="7174840" y="2427797"/>
                  <a:ext cx="484113" cy="510754"/>
                </a:xfrm>
                <a:prstGeom prst="straightConnector1">
                  <a:avLst/>
                </a:prstGeom>
                <a:ln w="15875">
                  <a:solidFill>
                    <a:srgbClr val="002060"/>
                  </a:solidFill>
                  <a:tailEnd type="stealth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92" name="フリーフォーム 91"/>
                <p:cNvSpPr/>
                <p:nvPr/>
              </p:nvSpPr>
              <p:spPr>
                <a:xfrm>
                  <a:off x="6048375" y="3488531"/>
                  <a:ext cx="147638" cy="109538"/>
                </a:xfrm>
                <a:custGeom>
                  <a:avLst/>
                  <a:gdLst>
                    <a:gd name="connsiteX0" fmla="*/ 92869 w 147638"/>
                    <a:gd name="connsiteY0" fmla="*/ 0 h 109538"/>
                    <a:gd name="connsiteX1" fmla="*/ 11906 w 147638"/>
                    <a:gd name="connsiteY1" fmla="*/ 38100 h 109538"/>
                    <a:gd name="connsiteX2" fmla="*/ 0 w 147638"/>
                    <a:gd name="connsiteY2" fmla="*/ 83344 h 109538"/>
                    <a:gd name="connsiteX3" fmla="*/ 128588 w 147638"/>
                    <a:gd name="connsiteY3" fmla="*/ 109538 h 109538"/>
                    <a:gd name="connsiteX4" fmla="*/ 147638 w 147638"/>
                    <a:gd name="connsiteY4" fmla="*/ 38100 h 109538"/>
                    <a:gd name="connsiteX5" fmla="*/ 92869 w 147638"/>
                    <a:gd name="connsiteY5" fmla="*/ 0 h 1095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47638" h="109538">
                      <a:moveTo>
                        <a:pt x="92869" y="0"/>
                      </a:moveTo>
                      <a:lnTo>
                        <a:pt x="11906" y="38100"/>
                      </a:lnTo>
                      <a:lnTo>
                        <a:pt x="0" y="83344"/>
                      </a:lnTo>
                      <a:lnTo>
                        <a:pt x="128588" y="109538"/>
                      </a:lnTo>
                      <a:lnTo>
                        <a:pt x="147638" y="38100"/>
                      </a:lnTo>
                      <a:lnTo>
                        <a:pt x="92869" y="0"/>
                      </a:lnTo>
                      <a:close/>
                    </a:path>
                  </a:pathLst>
                </a:custGeom>
                <a:solidFill>
                  <a:srgbClr val="FF0000">
                    <a:alpha val="25000"/>
                  </a:srgbClr>
                </a:solidFill>
                <a:ln w="127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662"/>
                </a:p>
              </p:txBody>
            </p:sp>
            <p:sp>
              <p:nvSpPr>
                <p:cNvPr id="93" name="フリーフォーム 92"/>
                <p:cNvSpPr/>
                <p:nvPr/>
              </p:nvSpPr>
              <p:spPr>
                <a:xfrm>
                  <a:off x="6127551" y="3891062"/>
                  <a:ext cx="135732" cy="76200"/>
                </a:xfrm>
                <a:custGeom>
                  <a:avLst/>
                  <a:gdLst>
                    <a:gd name="connsiteX0" fmla="*/ 92869 w 147638"/>
                    <a:gd name="connsiteY0" fmla="*/ 0 h 109538"/>
                    <a:gd name="connsiteX1" fmla="*/ 11906 w 147638"/>
                    <a:gd name="connsiteY1" fmla="*/ 38100 h 109538"/>
                    <a:gd name="connsiteX2" fmla="*/ 0 w 147638"/>
                    <a:gd name="connsiteY2" fmla="*/ 83344 h 109538"/>
                    <a:gd name="connsiteX3" fmla="*/ 128588 w 147638"/>
                    <a:gd name="connsiteY3" fmla="*/ 109538 h 109538"/>
                    <a:gd name="connsiteX4" fmla="*/ 147638 w 147638"/>
                    <a:gd name="connsiteY4" fmla="*/ 38100 h 109538"/>
                    <a:gd name="connsiteX5" fmla="*/ 92869 w 147638"/>
                    <a:gd name="connsiteY5" fmla="*/ 0 h 109538"/>
                    <a:gd name="connsiteX0" fmla="*/ 80963 w 135732"/>
                    <a:gd name="connsiteY0" fmla="*/ 0 h 109538"/>
                    <a:gd name="connsiteX1" fmla="*/ 0 w 135732"/>
                    <a:gd name="connsiteY1" fmla="*/ 38100 h 109538"/>
                    <a:gd name="connsiteX2" fmla="*/ 9526 w 135732"/>
                    <a:gd name="connsiteY2" fmla="*/ 104775 h 109538"/>
                    <a:gd name="connsiteX3" fmla="*/ 116682 w 135732"/>
                    <a:gd name="connsiteY3" fmla="*/ 109538 h 109538"/>
                    <a:gd name="connsiteX4" fmla="*/ 135732 w 135732"/>
                    <a:gd name="connsiteY4" fmla="*/ 38100 h 109538"/>
                    <a:gd name="connsiteX5" fmla="*/ 80963 w 135732"/>
                    <a:gd name="connsiteY5" fmla="*/ 0 h 109538"/>
                    <a:gd name="connsiteX0" fmla="*/ 90488 w 145257"/>
                    <a:gd name="connsiteY0" fmla="*/ 0 h 109538"/>
                    <a:gd name="connsiteX1" fmla="*/ 0 w 145257"/>
                    <a:gd name="connsiteY1" fmla="*/ 33338 h 109538"/>
                    <a:gd name="connsiteX2" fmla="*/ 19051 w 145257"/>
                    <a:gd name="connsiteY2" fmla="*/ 104775 h 109538"/>
                    <a:gd name="connsiteX3" fmla="*/ 126207 w 145257"/>
                    <a:gd name="connsiteY3" fmla="*/ 109538 h 109538"/>
                    <a:gd name="connsiteX4" fmla="*/ 145257 w 145257"/>
                    <a:gd name="connsiteY4" fmla="*/ 38100 h 109538"/>
                    <a:gd name="connsiteX5" fmla="*/ 90488 w 145257"/>
                    <a:gd name="connsiteY5" fmla="*/ 0 h 109538"/>
                    <a:gd name="connsiteX0" fmla="*/ 145257 w 145257"/>
                    <a:gd name="connsiteY0" fmla="*/ 4762 h 76200"/>
                    <a:gd name="connsiteX1" fmla="*/ 0 w 145257"/>
                    <a:gd name="connsiteY1" fmla="*/ 0 h 76200"/>
                    <a:gd name="connsiteX2" fmla="*/ 19051 w 145257"/>
                    <a:gd name="connsiteY2" fmla="*/ 71437 h 76200"/>
                    <a:gd name="connsiteX3" fmla="*/ 126207 w 145257"/>
                    <a:gd name="connsiteY3" fmla="*/ 76200 h 76200"/>
                    <a:gd name="connsiteX4" fmla="*/ 145257 w 145257"/>
                    <a:gd name="connsiteY4" fmla="*/ 4762 h 76200"/>
                    <a:gd name="connsiteX0" fmla="*/ 135732 w 135732"/>
                    <a:gd name="connsiteY0" fmla="*/ 9525 h 76200"/>
                    <a:gd name="connsiteX1" fmla="*/ 0 w 135732"/>
                    <a:gd name="connsiteY1" fmla="*/ 0 h 76200"/>
                    <a:gd name="connsiteX2" fmla="*/ 19051 w 135732"/>
                    <a:gd name="connsiteY2" fmla="*/ 71437 h 76200"/>
                    <a:gd name="connsiteX3" fmla="*/ 126207 w 135732"/>
                    <a:gd name="connsiteY3" fmla="*/ 76200 h 76200"/>
                    <a:gd name="connsiteX4" fmla="*/ 135732 w 135732"/>
                    <a:gd name="connsiteY4" fmla="*/ 9525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732" h="76200">
                      <a:moveTo>
                        <a:pt x="135732" y="9525"/>
                      </a:moveTo>
                      <a:lnTo>
                        <a:pt x="0" y="0"/>
                      </a:lnTo>
                      <a:lnTo>
                        <a:pt x="19051" y="71437"/>
                      </a:lnTo>
                      <a:lnTo>
                        <a:pt x="126207" y="76200"/>
                      </a:lnTo>
                      <a:lnTo>
                        <a:pt x="135732" y="9525"/>
                      </a:lnTo>
                      <a:close/>
                    </a:path>
                  </a:pathLst>
                </a:custGeom>
                <a:solidFill>
                  <a:srgbClr val="FF0000">
                    <a:alpha val="25000"/>
                  </a:srgbClr>
                </a:solidFill>
                <a:ln w="127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662"/>
                </a:p>
              </p:txBody>
            </p:sp>
            <p:sp>
              <p:nvSpPr>
                <p:cNvPr id="94" name="フリーフォーム 93"/>
                <p:cNvSpPr/>
                <p:nvPr/>
              </p:nvSpPr>
              <p:spPr>
                <a:xfrm>
                  <a:off x="6119812" y="3718942"/>
                  <a:ext cx="278035" cy="162495"/>
                </a:xfrm>
                <a:custGeom>
                  <a:avLst/>
                  <a:gdLst>
                    <a:gd name="connsiteX0" fmla="*/ 92869 w 147638"/>
                    <a:gd name="connsiteY0" fmla="*/ 0 h 109538"/>
                    <a:gd name="connsiteX1" fmla="*/ 11906 w 147638"/>
                    <a:gd name="connsiteY1" fmla="*/ 38100 h 109538"/>
                    <a:gd name="connsiteX2" fmla="*/ 0 w 147638"/>
                    <a:gd name="connsiteY2" fmla="*/ 83344 h 109538"/>
                    <a:gd name="connsiteX3" fmla="*/ 128588 w 147638"/>
                    <a:gd name="connsiteY3" fmla="*/ 109538 h 109538"/>
                    <a:gd name="connsiteX4" fmla="*/ 147638 w 147638"/>
                    <a:gd name="connsiteY4" fmla="*/ 38100 h 109538"/>
                    <a:gd name="connsiteX5" fmla="*/ 92869 w 147638"/>
                    <a:gd name="connsiteY5" fmla="*/ 0 h 109538"/>
                    <a:gd name="connsiteX0" fmla="*/ 80963 w 135732"/>
                    <a:gd name="connsiteY0" fmla="*/ 0 h 109538"/>
                    <a:gd name="connsiteX1" fmla="*/ 0 w 135732"/>
                    <a:gd name="connsiteY1" fmla="*/ 38100 h 109538"/>
                    <a:gd name="connsiteX2" fmla="*/ 9526 w 135732"/>
                    <a:gd name="connsiteY2" fmla="*/ 104775 h 109538"/>
                    <a:gd name="connsiteX3" fmla="*/ 116682 w 135732"/>
                    <a:gd name="connsiteY3" fmla="*/ 109538 h 109538"/>
                    <a:gd name="connsiteX4" fmla="*/ 135732 w 135732"/>
                    <a:gd name="connsiteY4" fmla="*/ 38100 h 109538"/>
                    <a:gd name="connsiteX5" fmla="*/ 80963 w 135732"/>
                    <a:gd name="connsiteY5" fmla="*/ 0 h 109538"/>
                    <a:gd name="connsiteX0" fmla="*/ 90488 w 145257"/>
                    <a:gd name="connsiteY0" fmla="*/ 0 h 109538"/>
                    <a:gd name="connsiteX1" fmla="*/ 0 w 145257"/>
                    <a:gd name="connsiteY1" fmla="*/ 33338 h 109538"/>
                    <a:gd name="connsiteX2" fmla="*/ 19051 w 145257"/>
                    <a:gd name="connsiteY2" fmla="*/ 104775 h 109538"/>
                    <a:gd name="connsiteX3" fmla="*/ 126207 w 145257"/>
                    <a:gd name="connsiteY3" fmla="*/ 109538 h 109538"/>
                    <a:gd name="connsiteX4" fmla="*/ 145257 w 145257"/>
                    <a:gd name="connsiteY4" fmla="*/ 38100 h 109538"/>
                    <a:gd name="connsiteX5" fmla="*/ 90488 w 145257"/>
                    <a:gd name="connsiteY5" fmla="*/ 0 h 109538"/>
                    <a:gd name="connsiteX0" fmla="*/ 145257 w 145257"/>
                    <a:gd name="connsiteY0" fmla="*/ 4762 h 76200"/>
                    <a:gd name="connsiteX1" fmla="*/ 0 w 145257"/>
                    <a:gd name="connsiteY1" fmla="*/ 0 h 76200"/>
                    <a:gd name="connsiteX2" fmla="*/ 19051 w 145257"/>
                    <a:gd name="connsiteY2" fmla="*/ 71437 h 76200"/>
                    <a:gd name="connsiteX3" fmla="*/ 126207 w 145257"/>
                    <a:gd name="connsiteY3" fmla="*/ 76200 h 76200"/>
                    <a:gd name="connsiteX4" fmla="*/ 145257 w 145257"/>
                    <a:gd name="connsiteY4" fmla="*/ 4762 h 76200"/>
                    <a:gd name="connsiteX0" fmla="*/ 135732 w 135732"/>
                    <a:gd name="connsiteY0" fmla="*/ 9525 h 76200"/>
                    <a:gd name="connsiteX1" fmla="*/ 0 w 135732"/>
                    <a:gd name="connsiteY1" fmla="*/ 0 h 76200"/>
                    <a:gd name="connsiteX2" fmla="*/ 19051 w 135732"/>
                    <a:gd name="connsiteY2" fmla="*/ 71437 h 76200"/>
                    <a:gd name="connsiteX3" fmla="*/ 126207 w 135732"/>
                    <a:gd name="connsiteY3" fmla="*/ 76200 h 76200"/>
                    <a:gd name="connsiteX4" fmla="*/ 135732 w 135732"/>
                    <a:gd name="connsiteY4" fmla="*/ 9525 h 76200"/>
                    <a:gd name="connsiteX0" fmla="*/ 119063 w 126207"/>
                    <a:gd name="connsiteY0" fmla="*/ 0 h 92869"/>
                    <a:gd name="connsiteX1" fmla="*/ 0 w 126207"/>
                    <a:gd name="connsiteY1" fmla="*/ 16669 h 92869"/>
                    <a:gd name="connsiteX2" fmla="*/ 19051 w 126207"/>
                    <a:gd name="connsiteY2" fmla="*/ 88106 h 92869"/>
                    <a:gd name="connsiteX3" fmla="*/ 126207 w 126207"/>
                    <a:gd name="connsiteY3" fmla="*/ 92869 h 92869"/>
                    <a:gd name="connsiteX4" fmla="*/ 119063 w 126207"/>
                    <a:gd name="connsiteY4" fmla="*/ 0 h 92869"/>
                    <a:gd name="connsiteX0" fmla="*/ 100012 w 107156"/>
                    <a:gd name="connsiteY0" fmla="*/ 14287 h 107156"/>
                    <a:gd name="connsiteX1" fmla="*/ 52387 w 107156"/>
                    <a:gd name="connsiteY1" fmla="*/ 0 h 107156"/>
                    <a:gd name="connsiteX2" fmla="*/ 0 w 107156"/>
                    <a:gd name="connsiteY2" fmla="*/ 102393 h 107156"/>
                    <a:gd name="connsiteX3" fmla="*/ 107156 w 107156"/>
                    <a:gd name="connsiteY3" fmla="*/ 107156 h 107156"/>
                    <a:gd name="connsiteX4" fmla="*/ 100012 w 107156"/>
                    <a:gd name="connsiteY4" fmla="*/ 14287 h 107156"/>
                    <a:gd name="connsiteX0" fmla="*/ 100012 w 107156"/>
                    <a:gd name="connsiteY0" fmla="*/ 14287 h 107156"/>
                    <a:gd name="connsiteX1" fmla="*/ 52387 w 107156"/>
                    <a:gd name="connsiteY1" fmla="*/ 0 h 107156"/>
                    <a:gd name="connsiteX2" fmla="*/ 14857 w 107156"/>
                    <a:gd name="connsiteY2" fmla="*/ 67247 h 107156"/>
                    <a:gd name="connsiteX3" fmla="*/ 0 w 107156"/>
                    <a:gd name="connsiteY3" fmla="*/ 102393 h 107156"/>
                    <a:gd name="connsiteX4" fmla="*/ 107156 w 107156"/>
                    <a:gd name="connsiteY4" fmla="*/ 107156 h 107156"/>
                    <a:gd name="connsiteX5" fmla="*/ 100012 w 107156"/>
                    <a:gd name="connsiteY5" fmla="*/ 14287 h 107156"/>
                    <a:gd name="connsiteX0" fmla="*/ 100012 w 107156"/>
                    <a:gd name="connsiteY0" fmla="*/ 14287 h 107728"/>
                    <a:gd name="connsiteX1" fmla="*/ 52387 w 107156"/>
                    <a:gd name="connsiteY1" fmla="*/ 0 h 107728"/>
                    <a:gd name="connsiteX2" fmla="*/ 14857 w 107156"/>
                    <a:gd name="connsiteY2" fmla="*/ 67247 h 107728"/>
                    <a:gd name="connsiteX3" fmla="*/ 0 w 107156"/>
                    <a:gd name="connsiteY3" fmla="*/ 102393 h 107728"/>
                    <a:gd name="connsiteX4" fmla="*/ 31526 w 107156"/>
                    <a:gd name="connsiteY4" fmla="*/ 107728 h 107728"/>
                    <a:gd name="connsiteX5" fmla="*/ 107156 w 107156"/>
                    <a:gd name="connsiteY5" fmla="*/ 107156 h 107728"/>
                    <a:gd name="connsiteX6" fmla="*/ 100012 w 107156"/>
                    <a:gd name="connsiteY6" fmla="*/ 14287 h 107728"/>
                    <a:gd name="connsiteX0" fmla="*/ 100012 w 107156"/>
                    <a:gd name="connsiteY0" fmla="*/ 14287 h 110109"/>
                    <a:gd name="connsiteX1" fmla="*/ 52387 w 107156"/>
                    <a:gd name="connsiteY1" fmla="*/ 0 h 110109"/>
                    <a:gd name="connsiteX2" fmla="*/ 14857 w 107156"/>
                    <a:gd name="connsiteY2" fmla="*/ 67247 h 110109"/>
                    <a:gd name="connsiteX3" fmla="*/ 0 w 107156"/>
                    <a:gd name="connsiteY3" fmla="*/ 102393 h 110109"/>
                    <a:gd name="connsiteX4" fmla="*/ 31526 w 107156"/>
                    <a:gd name="connsiteY4" fmla="*/ 107728 h 110109"/>
                    <a:gd name="connsiteX5" fmla="*/ 83914 w 107156"/>
                    <a:gd name="connsiteY5" fmla="*/ 110109 h 110109"/>
                    <a:gd name="connsiteX6" fmla="*/ 107156 w 107156"/>
                    <a:gd name="connsiteY6" fmla="*/ 107156 h 110109"/>
                    <a:gd name="connsiteX7" fmla="*/ 100012 w 107156"/>
                    <a:gd name="connsiteY7" fmla="*/ 14287 h 110109"/>
                    <a:gd name="connsiteX0" fmla="*/ 123255 w 130399"/>
                    <a:gd name="connsiteY0" fmla="*/ 14287 h 110109"/>
                    <a:gd name="connsiteX1" fmla="*/ 75630 w 130399"/>
                    <a:gd name="connsiteY1" fmla="*/ 0 h 110109"/>
                    <a:gd name="connsiteX2" fmla="*/ 0 w 130399"/>
                    <a:gd name="connsiteY2" fmla="*/ 14859 h 110109"/>
                    <a:gd name="connsiteX3" fmla="*/ 23243 w 130399"/>
                    <a:gd name="connsiteY3" fmla="*/ 102393 h 110109"/>
                    <a:gd name="connsiteX4" fmla="*/ 54769 w 130399"/>
                    <a:gd name="connsiteY4" fmla="*/ 107728 h 110109"/>
                    <a:gd name="connsiteX5" fmla="*/ 107157 w 130399"/>
                    <a:gd name="connsiteY5" fmla="*/ 110109 h 110109"/>
                    <a:gd name="connsiteX6" fmla="*/ 130399 w 130399"/>
                    <a:gd name="connsiteY6" fmla="*/ 107156 h 110109"/>
                    <a:gd name="connsiteX7" fmla="*/ 123255 w 130399"/>
                    <a:gd name="connsiteY7" fmla="*/ 14287 h 110109"/>
                    <a:gd name="connsiteX0" fmla="*/ 200024 w 207168"/>
                    <a:gd name="connsiteY0" fmla="*/ 14287 h 110109"/>
                    <a:gd name="connsiteX1" fmla="*/ 152399 w 207168"/>
                    <a:gd name="connsiteY1" fmla="*/ 0 h 110109"/>
                    <a:gd name="connsiteX2" fmla="*/ 76769 w 207168"/>
                    <a:gd name="connsiteY2" fmla="*/ 14859 h 110109"/>
                    <a:gd name="connsiteX3" fmla="*/ 0 w 207168"/>
                    <a:gd name="connsiteY3" fmla="*/ 2381 h 110109"/>
                    <a:gd name="connsiteX4" fmla="*/ 131538 w 207168"/>
                    <a:gd name="connsiteY4" fmla="*/ 107728 h 110109"/>
                    <a:gd name="connsiteX5" fmla="*/ 183926 w 207168"/>
                    <a:gd name="connsiteY5" fmla="*/ 110109 h 110109"/>
                    <a:gd name="connsiteX6" fmla="*/ 207168 w 207168"/>
                    <a:gd name="connsiteY6" fmla="*/ 107156 h 110109"/>
                    <a:gd name="connsiteX7" fmla="*/ 200024 w 207168"/>
                    <a:gd name="connsiteY7" fmla="*/ 14287 h 110109"/>
                    <a:gd name="connsiteX0" fmla="*/ 261367 w 268511"/>
                    <a:gd name="connsiteY0" fmla="*/ 14287 h 110109"/>
                    <a:gd name="connsiteX1" fmla="*/ 213742 w 268511"/>
                    <a:gd name="connsiteY1" fmla="*/ 0 h 110109"/>
                    <a:gd name="connsiteX2" fmla="*/ 138112 w 268511"/>
                    <a:gd name="connsiteY2" fmla="*/ 14859 h 110109"/>
                    <a:gd name="connsiteX3" fmla="*/ 61343 w 268511"/>
                    <a:gd name="connsiteY3" fmla="*/ 2381 h 110109"/>
                    <a:gd name="connsiteX4" fmla="*/ 0 w 268511"/>
                    <a:gd name="connsiteY4" fmla="*/ 45815 h 110109"/>
                    <a:gd name="connsiteX5" fmla="*/ 245269 w 268511"/>
                    <a:gd name="connsiteY5" fmla="*/ 110109 h 110109"/>
                    <a:gd name="connsiteX6" fmla="*/ 268511 w 268511"/>
                    <a:gd name="connsiteY6" fmla="*/ 107156 h 110109"/>
                    <a:gd name="connsiteX7" fmla="*/ 261367 w 268511"/>
                    <a:gd name="connsiteY7" fmla="*/ 14287 h 110109"/>
                    <a:gd name="connsiteX0" fmla="*/ 261367 w 268511"/>
                    <a:gd name="connsiteY0" fmla="*/ 14287 h 110109"/>
                    <a:gd name="connsiteX1" fmla="*/ 213742 w 268511"/>
                    <a:gd name="connsiteY1" fmla="*/ 0 h 110109"/>
                    <a:gd name="connsiteX2" fmla="*/ 138112 w 268511"/>
                    <a:gd name="connsiteY2" fmla="*/ 14859 h 110109"/>
                    <a:gd name="connsiteX3" fmla="*/ 61343 w 268511"/>
                    <a:gd name="connsiteY3" fmla="*/ 2381 h 110109"/>
                    <a:gd name="connsiteX4" fmla="*/ 0 w 268511"/>
                    <a:gd name="connsiteY4" fmla="*/ 45815 h 110109"/>
                    <a:gd name="connsiteX5" fmla="*/ 116683 w 268511"/>
                    <a:gd name="connsiteY5" fmla="*/ 81534 h 110109"/>
                    <a:gd name="connsiteX6" fmla="*/ 245269 w 268511"/>
                    <a:gd name="connsiteY6" fmla="*/ 110109 h 110109"/>
                    <a:gd name="connsiteX7" fmla="*/ 268511 w 268511"/>
                    <a:gd name="connsiteY7" fmla="*/ 107156 h 110109"/>
                    <a:gd name="connsiteX8" fmla="*/ 261367 w 268511"/>
                    <a:gd name="connsiteY8" fmla="*/ 14287 h 110109"/>
                    <a:gd name="connsiteX0" fmla="*/ 261367 w 268511"/>
                    <a:gd name="connsiteY0" fmla="*/ 14287 h 110109"/>
                    <a:gd name="connsiteX1" fmla="*/ 213742 w 268511"/>
                    <a:gd name="connsiteY1" fmla="*/ 0 h 110109"/>
                    <a:gd name="connsiteX2" fmla="*/ 138112 w 268511"/>
                    <a:gd name="connsiteY2" fmla="*/ 14859 h 110109"/>
                    <a:gd name="connsiteX3" fmla="*/ 61343 w 268511"/>
                    <a:gd name="connsiteY3" fmla="*/ 2381 h 110109"/>
                    <a:gd name="connsiteX4" fmla="*/ 0 w 268511"/>
                    <a:gd name="connsiteY4" fmla="*/ 45815 h 110109"/>
                    <a:gd name="connsiteX5" fmla="*/ 116683 w 268511"/>
                    <a:gd name="connsiteY5" fmla="*/ 81534 h 110109"/>
                    <a:gd name="connsiteX6" fmla="*/ 202408 w 268511"/>
                    <a:gd name="connsiteY6" fmla="*/ 105347 h 110109"/>
                    <a:gd name="connsiteX7" fmla="*/ 245269 w 268511"/>
                    <a:gd name="connsiteY7" fmla="*/ 110109 h 110109"/>
                    <a:gd name="connsiteX8" fmla="*/ 268511 w 268511"/>
                    <a:gd name="connsiteY8" fmla="*/ 107156 h 110109"/>
                    <a:gd name="connsiteX9" fmla="*/ 261367 w 268511"/>
                    <a:gd name="connsiteY9" fmla="*/ 14287 h 110109"/>
                    <a:gd name="connsiteX0" fmla="*/ 263747 w 270891"/>
                    <a:gd name="connsiteY0" fmla="*/ 14287 h 110109"/>
                    <a:gd name="connsiteX1" fmla="*/ 216122 w 270891"/>
                    <a:gd name="connsiteY1" fmla="*/ 0 h 110109"/>
                    <a:gd name="connsiteX2" fmla="*/ 140492 w 270891"/>
                    <a:gd name="connsiteY2" fmla="*/ 14859 h 110109"/>
                    <a:gd name="connsiteX3" fmla="*/ 63723 w 270891"/>
                    <a:gd name="connsiteY3" fmla="*/ 2381 h 110109"/>
                    <a:gd name="connsiteX4" fmla="*/ 2380 w 270891"/>
                    <a:gd name="connsiteY4" fmla="*/ 45815 h 110109"/>
                    <a:gd name="connsiteX5" fmla="*/ 0 w 270891"/>
                    <a:gd name="connsiteY5" fmla="*/ 91059 h 110109"/>
                    <a:gd name="connsiteX6" fmla="*/ 204788 w 270891"/>
                    <a:gd name="connsiteY6" fmla="*/ 105347 h 110109"/>
                    <a:gd name="connsiteX7" fmla="*/ 247649 w 270891"/>
                    <a:gd name="connsiteY7" fmla="*/ 110109 h 110109"/>
                    <a:gd name="connsiteX8" fmla="*/ 270891 w 270891"/>
                    <a:gd name="connsiteY8" fmla="*/ 107156 h 110109"/>
                    <a:gd name="connsiteX9" fmla="*/ 263747 w 270891"/>
                    <a:gd name="connsiteY9" fmla="*/ 14287 h 110109"/>
                    <a:gd name="connsiteX0" fmla="*/ 263747 w 270891"/>
                    <a:gd name="connsiteY0" fmla="*/ 14287 h 110109"/>
                    <a:gd name="connsiteX1" fmla="*/ 216122 w 270891"/>
                    <a:gd name="connsiteY1" fmla="*/ 0 h 110109"/>
                    <a:gd name="connsiteX2" fmla="*/ 140492 w 270891"/>
                    <a:gd name="connsiteY2" fmla="*/ 14859 h 110109"/>
                    <a:gd name="connsiteX3" fmla="*/ 63723 w 270891"/>
                    <a:gd name="connsiteY3" fmla="*/ 2381 h 110109"/>
                    <a:gd name="connsiteX4" fmla="*/ 2380 w 270891"/>
                    <a:gd name="connsiteY4" fmla="*/ 45815 h 110109"/>
                    <a:gd name="connsiteX5" fmla="*/ 0 w 270891"/>
                    <a:gd name="connsiteY5" fmla="*/ 91059 h 110109"/>
                    <a:gd name="connsiteX6" fmla="*/ 95251 w 270891"/>
                    <a:gd name="connsiteY6" fmla="*/ 50579 h 110109"/>
                    <a:gd name="connsiteX7" fmla="*/ 247649 w 270891"/>
                    <a:gd name="connsiteY7" fmla="*/ 110109 h 110109"/>
                    <a:gd name="connsiteX8" fmla="*/ 270891 w 270891"/>
                    <a:gd name="connsiteY8" fmla="*/ 107156 h 110109"/>
                    <a:gd name="connsiteX9" fmla="*/ 263747 w 270891"/>
                    <a:gd name="connsiteY9" fmla="*/ 14287 h 110109"/>
                    <a:gd name="connsiteX0" fmla="*/ 263747 w 270891"/>
                    <a:gd name="connsiteY0" fmla="*/ 14287 h 110109"/>
                    <a:gd name="connsiteX1" fmla="*/ 216122 w 270891"/>
                    <a:gd name="connsiteY1" fmla="*/ 0 h 110109"/>
                    <a:gd name="connsiteX2" fmla="*/ 140492 w 270891"/>
                    <a:gd name="connsiteY2" fmla="*/ 14859 h 110109"/>
                    <a:gd name="connsiteX3" fmla="*/ 63723 w 270891"/>
                    <a:gd name="connsiteY3" fmla="*/ 2381 h 110109"/>
                    <a:gd name="connsiteX4" fmla="*/ 2380 w 270891"/>
                    <a:gd name="connsiteY4" fmla="*/ 45815 h 110109"/>
                    <a:gd name="connsiteX5" fmla="*/ 0 w 270891"/>
                    <a:gd name="connsiteY5" fmla="*/ 91059 h 110109"/>
                    <a:gd name="connsiteX6" fmla="*/ 47626 w 270891"/>
                    <a:gd name="connsiteY6" fmla="*/ 93441 h 110109"/>
                    <a:gd name="connsiteX7" fmla="*/ 247649 w 270891"/>
                    <a:gd name="connsiteY7" fmla="*/ 110109 h 110109"/>
                    <a:gd name="connsiteX8" fmla="*/ 270891 w 270891"/>
                    <a:gd name="connsiteY8" fmla="*/ 107156 h 110109"/>
                    <a:gd name="connsiteX9" fmla="*/ 263747 w 270891"/>
                    <a:gd name="connsiteY9" fmla="*/ 14287 h 110109"/>
                    <a:gd name="connsiteX0" fmla="*/ 263747 w 270891"/>
                    <a:gd name="connsiteY0" fmla="*/ 14287 h 110109"/>
                    <a:gd name="connsiteX1" fmla="*/ 216122 w 270891"/>
                    <a:gd name="connsiteY1" fmla="*/ 0 h 110109"/>
                    <a:gd name="connsiteX2" fmla="*/ 140492 w 270891"/>
                    <a:gd name="connsiteY2" fmla="*/ 14859 h 110109"/>
                    <a:gd name="connsiteX3" fmla="*/ 63723 w 270891"/>
                    <a:gd name="connsiteY3" fmla="*/ 2381 h 110109"/>
                    <a:gd name="connsiteX4" fmla="*/ 2380 w 270891"/>
                    <a:gd name="connsiteY4" fmla="*/ 45815 h 110109"/>
                    <a:gd name="connsiteX5" fmla="*/ 0 w 270891"/>
                    <a:gd name="connsiteY5" fmla="*/ 91059 h 110109"/>
                    <a:gd name="connsiteX6" fmla="*/ 47626 w 270891"/>
                    <a:gd name="connsiteY6" fmla="*/ 93441 h 110109"/>
                    <a:gd name="connsiteX7" fmla="*/ 140494 w 270891"/>
                    <a:gd name="connsiteY7" fmla="*/ 100584 h 110109"/>
                    <a:gd name="connsiteX8" fmla="*/ 247649 w 270891"/>
                    <a:gd name="connsiteY8" fmla="*/ 110109 h 110109"/>
                    <a:gd name="connsiteX9" fmla="*/ 270891 w 270891"/>
                    <a:gd name="connsiteY9" fmla="*/ 107156 h 110109"/>
                    <a:gd name="connsiteX10" fmla="*/ 263747 w 270891"/>
                    <a:gd name="connsiteY10" fmla="*/ 14287 h 110109"/>
                    <a:gd name="connsiteX0" fmla="*/ 263747 w 270891"/>
                    <a:gd name="connsiteY0" fmla="*/ 14287 h 110109"/>
                    <a:gd name="connsiteX1" fmla="*/ 216122 w 270891"/>
                    <a:gd name="connsiteY1" fmla="*/ 0 h 110109"/>
                    <a:gd name="connsiteX2" fmla="*/ 140492 w 270891"/>
                    <a:gd name="connsiteY2" fmla="*/ 14859 h 110109"/>
                    <a:gd name="connsiteX3" fmla="*/ 63723 w 270891"/>
                    <a:gd name="connsiteY3" fmla="*/ 2381 h 110109"/>
                    <a:gd name="connsiteX4" fmla="*/ 2380 w 270891"/>
                    <a:gd name="connsiteY4" fmla="*/ 45815 h 110109"/>
                    <a:gd name="connsiteX5" fmla="*/ 0 w 270891"/>
                    <a:gd name="connsiteY5" fmla="*/ 91059 h 110109"/>
                    <a:gd name="connsiteX6" fmla="*/ 47626 w 270891"/>
                    <a:gd name="connsiteY6" fmla="*/ 93441 h 110109"/>
                    <a:gd name="connsiteX7" fmla="*/ 140494 w 270891"/>
                    <a:gd name="connsiteY7" fmla="*/ 100584 h 110109"/>
                    <a:gd name="connsiteX8" fmla="*/ 247649 w 270891"/>
                    <a:gd name="connsiteY8" fmla="*/ 110109 h 110109"/>
                    <a:gd name="connsiteX9" fmla="*/ 270891 w 270891"/>
                    <a:gd name="connsiteY9" fmla="*/ 107156 h 110109"/>
                    <a:gd name="connsiteX10" fmla="*/ 269082 w 270891"/>
                    <a:gd name="connsiteY10" fmla="*/ 72009 h 110109"/>
                    <a:gd name="connsiteX11" fmla="*/ 263747 w 270891"/>
                    <a:gd name="connsiteY11" fmla="*/ 14287 h 110109"/>
                    <a:gd name="connsiteX0" fmla="*/ 263747 w 270891"/>
                    <a:gd name="connsiteY0" fmla="*/ 14287 h 110109"/>
                    <a:gd name="connsiteX1" fmla="*/ 216122 w 270891"/>
                    <a:gd name="connsiteY1" fmla="*/ 0 h 110109"/>
                    <a:gd name="connsiteX2" fmla="*/ 140492 w 270891"/>
                    <a:gd name="connsiteY2" fmla="*/ 14859 h 110109"/>
                    <a:gd name="connsiteX3" fmla="*/ 63723 w 270891"/>
                    <a:gd name="connsiteY3" fmla="*/ 2381 h 110109"/>
                    <a:gd name="connsiteX4" fmla="*/ 2380 w 270891"/>
                    <a:gd name="connsiteY4" fmla="*/ 45815 h 110109"/>
                    <a:gd name="connsiteX5" fmla="*/ 0 w 270891"/>
                    <a:gd name="connsiteY5" fmla="*/ 91059 h 110109"/>
                    <a:gd name="connsiteX6" fmla="*/ 47626 w 270891"/>
                    <a:gd name="connsiteY6" fmla="*/ 93441 h 110109"/>
                    <a:gd name="connsiteX7" fmla="*/ 100013 w 270891"/>
                    <a:gd name="connsiteY7" fmla="*/ 98203 h 110109"/>
                    <a:gd name="connsiteX8" fmla="*/ 140494 w 270891"/>
                    <a:gd name="connsiteY8" fmla="*/ 100584 h 110109"/>
                    <a:gd name="connsiteX9" fmla="*/ 247649 w 270891"/>
                    <a:gd name="connsiteY9" fmla="*/ 110109 h 110109"/>
                    <a:gd name="connsiteX10" fmla="*/ 270891 w 270891"/>
                    <a:gd name="connsiteY10" fmla="*/ 107156 h 110109"/>
                    <a:gd name="connsiteX11" fmla="*/ 269082 w 270891"/>
                    <a:gd name="connsiteY11" fmla="*/ 72009 h 110109"/>
                    <a:gd name="connsiteX12" fmla="*/ 263747 w 270891"/>
                    <a:gd name="connsiteY12" fmla="*/ 14287 h 110109"/>
                    <a:gd name="connsiteX0" fmla="*/ 263747 w 270891"/>
                    <a:gd name="connsiteY0" fmla="*/ 14287 h 110109"/>
                    <a:gd name="connsiteX1" fmla="*/ 216122 w 270891"/>
                    <a:gd name="connsiteY1" fmla="*/ 0 h 110109"/>
                    <a:gd name="connsiteX2" fmla="*/ 140492 w 270891"/>
                    <a:gd name="connsiteY2" fmla="*/ 14859 h 110109"/>
                    <a:gd name="connsiteX3" fmla="*/ 63723 w 270891"/>
                    <a:gd name="connsiteY3" fmla="*/ 2381 h 110109"/>
                    <a:gd name="connsiteX4" fmla="*/ 2380 w 270891"/>
                    <a:gd name="connsiteY4" fmla="*/ 45815 h 110109"/>
                    <a:gd name="connsiteX5" fmla="*/ 0 w 270891"/>
                    <a:gd name="connsiteY5" fmla="*/ 91059 h 110109"/>
                    <a:gd name="connsiteX6" fmla="*/ 47626 w 270891"/>
                    <a:gd name="connsiteY6" fmla="*/ 93441 h 110109"/>
                    <a:gd name="connsiteX7" fmla="*/ 100013 w 270891"/>
                    <a:gd name="connsiteY7" fmla="*/ 98203 h 110109"/>
                    <a:gd name="connsiteX8" fmla="*/ 140494 w 270891"/>
                    <a:gd name="connsiteY8" fmla="*/ 100584 h 110109"/>
                    <a:gd name="connsiteX9" fmla="*/ 185738 w 270891"/>
                    <a:gd name="connsiteY9" fmla="*/ 107728 h 110109"/>
                    <a:gd name="connsiteX10" fmla="*/ 247649 w 270891"/>
                    <a:gd name="connsiteY10" fmla="*/ 110109 h 110109"/>
                    <a:gd name="connsiteX11" fmla="*/ 270891 w 270891"/>
                    <a:gd name="connsiteY11" fmla="*/ 107156 h 110109"/>
                    <a:gd name="connsiteX12" fmla="*/ 269082 w 270891"/>
                    <a:gd name="connsiteY12" fmla="*/ 72009 h 110109"/>
                    <a:gd name="connsiteX13" fmla="*/ 263747 w 270891"/>
                    <a:gd name="connsiteY13" fmla="*/ 14287 h 110109"/>
                    <a:gd name="connsiteX0" fmla="*/ 263747 w 270891"/>
                    <a:gd name="connsiteY0" fmla="*/ 14287 h 110109"/>
                    <a:gd name="connsiteX1" fmla="*/ 216122 w 270891"/>
                    <a:gd name="connsiteY1" fmla="*/ 0 h 110109"/>
                    <a:gd name="connsiteX2" fmla="*/ 152398 w 270891"/>
                    <a:gd name="connsiteY2" fmla="*/ 10096 h 110109"/>
                    <a:gd name="connsiteX3" fmla="*/ 63723 w 270891"/>
                    <a:gd name="connsiteY3" fmla="*/ 2381 h 110109"/>
                    <a:gd name="connsiteX4" fmla="*/ 2380 w 270891"/>
                    <a:gd name="connsiteY4" fmla="*/ 45815 h 110109"/>
                    <a:gd name="connsiteX5" fmla="*/ 0 w 270891"/>
                    <a:gd name="connsiteY5" fmla="*/ 91059 h 110109"/>
                    <a:gd name="connsiteX6" fmla="*/ 47626 w 270891"/>
                    <a:gd name="connsiteY6" fmla="*/ 93441 h 110109"/>
                    <a:gd name="connsiteX7" fmla="*/ 100013 w 270891"/>
                    <a:gd name="connsiteY7" fmla="*/ 98203 h 110109"/>
                    <a:gd name="connsiteX8" fmla="*/ 140494 w 270891"/>
                    <a:gd name="connsiteY8" fmla="*/ 100584 h 110109"/>
                    <a:gd name="connsiteX9" fmla="*/ 185738 w 270891"/>
                    <a:gd name="connsiteY9" fmla="*/ 107728 h 110109"/>
                    <a:gd name="connsiteX10" fmla="*/ 247649 w 270891"/>
                    <a:gd name="connsiteY10" fmla="*/ 110109 h 110109"/>
                    <a:gd name="connsiteX11" fmla="*/ 270891 w 270891"/>
                    <a:gd name="connsiteY11" fmla="*/ 107156 h 110109"/>
                    <a:gd name="connsiteX12" fmla="*/ 269082 w 270891"/>
                    <a:gd name="connsiteY12" fmla="*/ 72009 h 110109"/>
                    <a:gd name="connsiteX13" fmla="*/ 263747 w 270891"/>
                    <a:gd name="connsiteY13" fmla="*/ 14287 h 110109"/>
                    <a:gd name="connsiteX0" fmla="*/ 263747 w 270891"/>
                    <a:gd name="connsiteY0" fmla="*/ 14287 h 110109"/>
                    <a:gd name="connsiteX1" fmla="*/ 216122 w 270891"/>
                    <a:gd name="connsiteY1" fmla="*/ 0 h 110109"/>
                    <a:gd name="connsiteX2" fmla="*/ 152398 w 270891"/>
                    <a:gd name="connsiteY2" fmla="*/ 10096 h 110109"/>
                    <a:gd name="connsiteX3" fmla="*/ 63723 w 270891"/>
                    <a:gd name="connsiteY3" fmla="*/ 2381 h 110109"/>
                    <a:gd name="connsiteX4" fmla="*/ 2380 w 270891"/>
                    <a:gd name="connsiteY4" fmla="*/ 45815 h 110109"/>
                    <a:gd name="connsiteX5" fmla="*/ 0 w 270891"/>
                    <a:gd name="connsiteY5" fmla="*/ 91059 h 110109"/>
                    <a:gd name="connsiteX6" fmla="*/ 47626 w 270891"/>
                    <a:gd name="connsiteY6" fmla="*/ 93441 h 110109"/>
                    <a:gd name="connsiteX7" fmla="*/ 114300 w 270891"/>
                    <a:gd name="connsiteY7" fmla="*/ 38672 h 110109"/>
                    <a:gd name="connsiteX8" fmla="*/ 140494 w 270891"/>
                    <a:gd name="connsiteY8" fmla="*/ 100584 h 110109"/>
                    <a:gd name="connsiteX9" fmla="*/ 185738 w 270891"/>
                    <a:gd name="connsiteY9" fmla="*/ 107728 h 110109"/>
                    <a:gd name="connsiteX10" fmla="*/ 247649 w 270891"/>
                    <a:gd name="connsiteY10" fmla="*/ 110109 h 110109"/>
                    <a:gd name="connsiteX11" fmla="*/ 270891 w 270891"/>
                    <a:gd name="connsiteY11" fmla="*/ 107156 h 110109"/>
                    <a:gd name="connsiteX12" fmla="*/ 269082 w 270891"/>
                    <a:gd name="connsiteY12" fmla="*/ 72009 h 110109"/>
                    <a:gd name="connsiteX13" fmla="*/ 263747 w 270891"/>
                    <a:gd name="connsiteY13" fmla="*/ 14287 h 110109"/>
                    <a:gd name="connsiteX0" fmla="*/ 263747 w 270891"/>
                    <a:gd name="connsiteY0" fmla="*/ 14287 h 110109"/>
                    <a:gd name="connsiteX1" fmla="*/ 216122 w 270891"/>
                    <a:gd name="connsiteY1" fmla="*/ 0 h 110109"/>
                    <a:gd name="connsiteX2" fmla="*/ 152398 w 270891"/>
                    <a:gd name="connsiteY2" fmla="*/ 10096 h 110109"/>
                    <a:gd name="connsiteX3" fmla="*/ 63723 w 270891"/>
                    <a:gd name="connsiteY3" fmla="*/ 2381 h 110109"/>
                    <a:gd name="connsiteX4" fmla="*/ 2380 w 270891"/>
                    <a:gd name="connsiteY4" fmla="*/ 45815 h 110109"/>
                    <a:gd name="connsiteX5" fmla="*/ 0 w 270891"/>
                    <a:gd name="connsiteY5" fmla="*/ 91059 h 110109"/>
                    <a:gd name="connsiteX6" fmla="*/ 47626 w 270891"/>
                    <a:gd name="connsiteY6" fmla="*/ 93441 h 110109"/>
                    <a:gd name="connsiteX7" fmla="*/ 122610 w 270891"/>
                    <a:gd name="connsiteY7" fmla="*/ 23913 h 110109"/>
                    <a:gd name="connsiteX8" fmla="*/ 140494 w 270891"/>
                    <a:gd name="connsiteY8" fmla="*/ 100584 h 110109"/>
                    <a:gd name="connsiteX9" fmla="*/ 185738 w 270891"/>
                    <a:gd name="connsiteY9" fmla="*/ 107728 h 110109"/>
                    <a:gd name="connsiteX10" fmla="*/ 247649 w 270891"/>
                    <a:gd name="connsiteY10" fmla="*/ 110109 h 110109"/>
                    <a:gd name="connsiteX11" fmla="*/ 270891 w 270891"/>
                    <a:gd name="connsiteY11" fmla="*/ 107156 h 110109"/>
                    <a:gd name="connsiteX12" fmla="*/ 269082 w 270891"/>
                    <a:gd name="connsiteY12" fmla="*/ 72009 h 110109"/>
                    <a:gd name="connsiteX13" fmla="*/ 263747 w 270891"/>
                    <a:gd name="connsiteY13" fmla="*/ 14287 h 110109"/>
                    <a:gd name="connsiteX0" fmla="*/ 263747 w 270891"/>
                    <a:gd name="connsiteY0" fmla="*/ 14287 h 110109"/>
                    <a:gd name="connsiteX1" fmla="*/ 216122 w 270891"/>
                    <a:gd name="connsiteY1" fmla="*/ 0 h 110109"/>
                    <a:gd name="connsiteX2" fmla="*/ 152398 w 270891"/>
                    <a:gd name="connsiteY2" fmla="*/ 10096 h 110109"/>
                    <a:gd name="connsiteX3" fmla="*/ 63723 w 270891"/>
                    <a:gd name="connsiteY3" fmla="*/ 2381 h 110109"/>
                    <a:gd name="connsiteX4" fmla="*/ 2380 w 270891"/>
                    <a:gd name="connsiteY4" fmla="*/ 45815 h 110109"/>
                    <a:gd name="connsiteX5" fmla="*/ 0 w 270891"/>
                    <a:gd name="connsiteY5" fmla="*/ 91059 h 110109"/>
                    <a:gd name="connsiteX6" fmla="*/ 47626 w 270891"/>
                    <a:gd name="connsiteY6" fmla="*/ 93441 h 110109"/>
                    <a:gd name="connsiteX7" fmla="*/ 103560 w 270891"/>
                    <a:gd name="connsiteY7" fmla="*/ 45344 h 110109"/>
                    <a:gd name="connsiteX8" fmla="*/ 140494 w 270891"/>
                    <a:gd name="connsiteY8" fmla="*/ 100584 h 110109"/>
                    <a:gd name="connsiteX9" fmla="*/ 185738 w 270891"/>
                    <a:gd name="connsiteY9" fmla="*/ 107728 h 110109"/>
                    <a:gd name="connsiteX10" fmla="*/ 247649 w 270891"/>
                    <a:gd name="connsiteY10" fmla="*/ 110109 h 110109"/>
                    <a:gd name="connsiteX11" fmla="*/ 270891 w 270891"/>
                    <a:gd name="connsiteY11" fmla="*/ 107156 h 110109"/>
                    <a:gd name="connsiteX12" fmla="*/ 269082 w 270891"/>
                    <a:gd name="connsiteY12" fmla="*/ 72009 h 110109"/>
                    <a:gd name="connsiteX13" fmla="*/ 263747 w 270891"/>
                    <a:gd name="connsiteY13" fmla="*/ 14287 h 110109"/>
                    <a:gd name="connsiteX0" fmla="*/ 263747 w 270891"/>
                    <a:gd name="connsiteY0" fmla="*/ 14287 h 110109"/>
                    <a:gd name="connsiteX1" fmla="*/ 216122 w 270891"/>
                    <a:gd name="connsiteY1" fmla="*/ 0 h 110109"/>
                    <a:gd name="connsiteX2" fmla="*/ 152398 w 270891"/>
                    <a:gd name="connsiteY2" fmla="*/ 10096 h 110109"/>
                    <a:gd name="connsiteX3" fmla="*/ 63723 w 270891"/>
                    <a:gd name="connsiteY3" fmla="*/ 2381 h 110109"/>
                    <a:gd name="connsiteX4" fmla="*/ 2380 w 270891"/>
                    <a:gd name="connsiteY4" fmla="*/ 45815 h 110109"/>
                    <a:gd name="connsiteX5" fmla="*/ 0 w 270891"/>
                    <a:gd name="connsiteY5" fmla="*/ 91059 h 110109"/>
                    <a:gd name="connsiteX6" fmla="*/ 47626 w 270891"/>
                    <a:gd name="connsiteY6" fmla="*/ 93441 h 110109"/>
                    <a:gd name="connsiteX7" fmla="*/ 103560 w 270891"/>
                    <a:gd name="connsiteY7" fmla="*/ 45344 h 110109"/>
                    <a:gd name="connsiteX8" fmla="*/ 111919 w 270891"/>
                    <a:gd name="connsiteY8" fmla="*/ 67247 h 110109"/>
                    <a:gd name="connsiteX9" fmla="*/ 185738 w 270891"/>
                    <a:gd name="connsiteY9" fmla="*/ 107728 h 110109"/>
                    <a:gd name="connsiteX10" fmla="*/ 247649 w 270891"/>
                    <a:gd name="connsiteY10" fmla="*/ 110109 h 110109"/>
                    <a:gd name="connsiteX11" fmla="*/ 270891 w 270891"/>
                    <a:gd name="connsiteY11" fmla="*/ 107156 h 110109"/>
                    <a:gd name="connsiteX12" fmla="*/ 269082 w 270891"/>
                    <a:gd name="connsiteY12" fmla="*/ 72009 h 110109"/>
                    <a:gd name="connsiteX13" fmla="*/ 263747 w 270891"/>
                    <a:gd name="connsiteY13" fmla="*/ 14287 h 110109"/>
                    <a:gd name="connsiteX0" fmla="*/ 263747 w 270891"/>
                    <a:gd name="connsiteY0" fmla="*/ 14287 h 114872"/>
                    <a:gd name="connsiteX1" fmla="*/ 216122 w 270891"/>
                    <a:gd name="connsiteY1" fmla="*/ 0 h 114872"/>
                    <a:gd name="connsiteX2" fmla="*/ 152398 w 270891"/>
                    <a:gd name="connsiteY2" fmla="*/ 10096 h 114872"/>
                    <a:gd name="connsiteX3" fmla="*/ 63723 w 270891"/>
                    <a:gd name="connsiteY3" fmla="*/ 2381 h 114872"/>
                    <a:gd name="connsiteX4" fmla="*/ 2380 w 270891"/>
                    <a:gd name="connsiteY4" fmla="*/ 45815 h 114872"/>
                    <a:gd name="connsiteX5" fmla="*/ 0 w 270891"/>
                    <a:gd name="connsiteY5" fmla="*/ 91059 h 114872"/>
                    <a:gd name="connsiteX6" fmla="*/ 47626 w 270891"/>
                    <a:gd name="connsiteY6" fmla="*/ 93441 h 114872"/>
                    <a:gd name="connsiteX7" fmla="*/ 103560 w 270891"/>
                    <a:gd name="connsiteY7" fmla="*/ 45344 h 114872"/>
                    <a:gd name="connsiteX8" fmla="*/ 111919 w 270891"/>
                    <a:gd name="connsiteY8" fmla="*/ 67247 h 114872"/>
                    <a:gd name="connsiteX9" fmla="*/ 61913 w 270891"/>
                    <a:gd name="connsiteY9" fmla="*/ 114872 h 114872"/>
                    <a:gd name="connsiteX10" fmla="*/ 247649 w 270891"/>
                    <a:gd name="connsiteY10" fmla="*/ 110109 h 114872"/>
                    <a:gd name="connsiteX11" fmla="*/ 270891 w 270891"/>
                    <a:gd name="connsiteY11" fmla="*/ 107156 h 114872"/>
                    <a:gd name="connsiteX12" fmla="*/ 269082 w 270891"/>
                    <a:gd name="connsiteY12" fmla="*/ 72009 h 114872"/>
                    <a:gd name="connsiteX13" fmla="*/ 263747 w 270891"/>
                    <a:gd name="connsiteY13" fmla="*/ 14287 h 114872"/>
                    <a:gd name="connsiteX0" fmla="*/ 263747 w 270891"/>
                    <a:gd name="connsiteY0" fmla="*/ 14287 h 133921"/>
                    <a:gd name="connsiteX1" fmla="*/ 216122 w 270891"/>
                    <a:gd name="connsiteY1" fmla="*/ 0 h 133921"/>
                    <a:gd name="connsiteX2" fmla="*/ 152398 w 270891"/>
                    <a:gd name="connsiteY2" fmla="*/ 10096 h 133921"/>
                    <a:gd name="connsiteX3" fmla="*/ 63723 w 270891"/>
                    <a:gd name="connsiteY3" fmla="*/ 2381 h 133921"/>
                    <a:gd name="connsiteX4" fmla="*/ 2380 w 270891"/>
                    <a:gd name="connsiteY4" fmla="*/ 45815 h 133921"/>
                    <a:gd name="connsiteX5" fmla="*/ 0 w 270891"/>
                    <a:gd name="connsiteY5" fmla="*/ 91059 h 133921"/>
                    <a:gd name="connsiteX6" fmla="*/ 47626 w 270891"/>
                    <a:gd name="connsiteY6" fmla="*/ 93441 h 133921"/>
                    <a:gd name="connsiteX7" fmla="*/ 103560 w 270891"/>
                    <a:gd name="connsiteY7" fmla="*/ 45344 h 133921"/>
                    <a:gd name="connsiteX8" fmla="*/ 111919 w 270891"/>
                    <a:gd name="connsiteY8" fmla="*/ 67247 h 133921"/>
                    <a:gd name="connsiteX9" fmla="*/ 61913 w 270891"/>
                    <a:gd name="connsiteY9" fmla="*/ 114872 h 133921"/>
                    <a:gd name="connsiteX10" fmla="*/ 80961 w 270891"/>
                    <a:gd name="connsiteY10" fmla="*/ 133921 h 133921"/>
                    <a:gd name="connsiteX11" fmla="*/ 270891 w 270891"/>
                    <a:gd name="connsiteY11" fmla="*/ 107156 h 133921"/>
                    <a:gd name="connsiteX12" fmla="*/ 269082 w 270891"/>
                    <a:gd name="connsiteY12" fmla="*/ 72009 h 133921"/>
                    <a:gd name="connsiteX13" fmla="*/ 263747 w 270891"/>
                    <a:gd name="connsiteY13" fmla="*/ 14287 h 133921"/>
                    <a:gd name="connsiteX0" fmla="*/ 263747 w 270891"/>
                    <a:gd name="connsiteY0" fmla="*/ 14287 h 133921"/>
                    <a:gd name="connsiteX1" fmla="*/ 216122 w 270891"/>
                    <a:gd name="connsiteY1" fmla="*/ 0 h 133921"/>
                    <a:gd name="connsiteX2" fmla="*/ 152398 w 270891"/>
                    <a:gd name="connsiteY2" fmla="*/ 10096 h 133921"/>
                    <a:gd name="connsiteX3" fmla="*/ 63723 w 270891"/>
                    <a:gd name="connsiteY3" fmla="*/ 2381 h 133921"/>
                    <a:gd name="connsiteX4" fmla="*/ 2380 w 270891"/>
                    <a:gd name="connsiteY4" fmla="*/ 45815 h 133921"/>
                    <a:gd name="connsiteX5" fmla="*/ 0 w 270891"/>
                    <a:gd name="connsiteY5" fmla="*/ 91059 h 133921"/>
                    <a:gd name="connsiteX6" fmla="*/ 47626 w 270891"/>
                    <a:gd name="connsiteY6" fmla="*/ 93441 h 133921"/>
                    <a:gd name="connsiteX7" fmla="*/ 103560 w 270891"/>
                    <a:gd name="connsiteY7" fmla="*/ 45344 h 133921"/>
                    <a:gd name="connsiteX8" fmla="*/ 111919 w 270891"/>
                    <a:gd name="connsiteY8" fmla="*/ 67247 h 133921"/>
                    <a:gd name="connsiteX9" fmla="*/ 61913 w 270891"/>
                    <a:gd name="connsiteY9" fmla="*/ 114872 h 133921"/>
                    <a:gd name="connsiteX10" fmla="*/ 80961 w 270891"/>
                    <a:gd name="connsiteY10" fmla="*/ 133921 h 133921"/>
                    <a:gd name="connsiteX11" fmla="*/ 166688 w 270891"/>
                    <a:gd name="connsiteY11" fmla="*/ 124396 h 133921"/>
                    <a:gd name="connsiteX12" fmla="*/ 270891 w 270891"/>
                    <a:gd name="connsiteY12" fmla="*/ 107156 h 133921"/>
                    <a:gd name="connsiteX13" fmla="*/ 269082 w 270891"/>
                    <a:gd name="connsiteY13" fmla="*/ 72009 h 133921"/>
                    <a:gd name="connsiteX14" fmla="*/ 263747 w 270891"/>
                    <a:gd name="connsiteY14" fmla="*/ 14287 h 133921"/>
                    <a:gd name="connsiteX0" fmla="*/ 263747 w 270891"/>
                    <a:gd name="connsiteY0" fmla="*/ 14287 h 133921"/>
                    <a:gd name="connsiteX1" fmla="*/ 216122 w 270891"/>
                    <a:gd name="connsiteY1" fmla="*/ 0 h 133921"/>
                    <a:gd name="connsiteX2" fmla="*/ 152398 w 270891"/>
                    <a:gd name="connsiteY2" fmla="*/ 10096 h 133921"/>
                    <a:gd name="connsiteX3" fmla="*/ 63723 w 270891"/>
                    <a:gd name="connsiteY3" fmla="*/ 2381 h 133921"/>
                    <a:gd name="connsiteX4" fmla="*/ 2380 w 270891"/>
                    <a:gd name="connsiteY4" fmla="*/ 45815 h 133921"/>
                    <a:gd name="connsiteX5" fmla="*/ 0 w 270891"/>
                    <a:gd name="connsiteY5" fmla="*/ 91059 h 133921"/>
                    <a:gd name="connsiteX6" fmla="*/ 47626 w 270891"/>
                    <a:gd name="connsiteY6" fmla="*/ 93441 h 133921"/>
                    <a:gd name="connsiteX7" fmla="*/ 103560 w 270891"/>
                    <a:gd name="connsiteY7" fmla="*/ 45344 h 133921"/>
                    <a:gd name="connsiteX8" fmla="*/ 111919 w 270891"/>
                    <a:gd name="connsiteY8" fmla="*/ 67247 h 133921"/>
                    <a:gd name="connsiteX9" fmla="*/ 61913 w 270891"/>
                    <a:gd name="connsiteY9" fmla="*/ 114872 h 133921"/>
                    <a:gd name="connsiteX10" fmla="*/ 80961 w 270891"/>
                    <a:gd name="connsiteY10" fmla="*/ 133921 h 133921"/>
                    <a:gd name="connsiteX11" fmla="*/ 166688 w 270891"/>
                    <a:gd name="connsiteY11" fmla="*/ 124396 h 133921"/>
                    <a:gd name="connsiteX12" fmla="*/ 230982 w 270891"/>
                    <a:gd name="connsiteY12" fmla="*/ 112489 h 133921"/>
                    <a:gd name="connsiteX13" fmla="*/ 270891 w 270891"/>
                    <a:gd name="connsiteY13" fmla="*/ 107156 h 133921"/>
                    <a:gd name="connsiteX14" fmla="*/ 269082 w 270891"/>
                    <a:gd name="connsiteY14" fmla="*/ 72009 h 133921"/>
                    <a:gd name="connsiteX15" fmla="*/ 263747 w 270891"/>
                    <a:gd name="connsiteY15" fmla="*/ 14287 h 133921"/>
                    <a:gd name="connsiteX0" fmla="*/ 263747 w 270891"/>
                    <a:gd name="connsiteY0" fmla="*/ 14287 h 133921"/>
                    <a:gd name="connsiteX1" fmla="*/ 216122 w 270891"/>
                    <a:gd name="connsiteY1" fmla="*/ 0 h 133921"/>
                    <a:gd name="connsiteX2" fmla="*/ 152398 w 270891"/>
                    <a:gd name="connsiteY2" fmla="*/ 10096 h 133921"/>
                    <a:gd name="connsiteX3" fmla="*/ 63723 w 270891"/>
                    <a:gd name="connsiteY3" fmla="*/ 2381 h 133921"/>
                    <a:gd name="connsiteX4" fmla="*/ 2380 w 270891"/>
                    <a:gd name="connsiteY4" fmla="*/ 45815 h 133921"/>
                    <a:gd name="connsiteX5" fmla="*/ 0 w 270891"/>
                    <a:gd name="connsiteY5" fmla="*/ 91059 h 133921"/>
                    <a:gd name="connsiteX6" fmla="*/ 47626 w 270891"/>
                    <a:gd name="connsiteY6" fmla="*/ 93441 h 133921"/>
                    <a:gd name="connsiteX7" fmla="*/ 103560 w 270891"/>
                    <a:gd name="connsiteY7" fmla="*/ 45344 h 133921"/>
                    <a:gd name="connsiteX8" fmla="*/ 111919 w 270891"/>
                    <a:gd name="connsiteY8" fmla="*/ 67247 h 133921"/>
                    <a:gd name="connsiteX9" fmla="*/ 61913 w 270891"/>
                    <a:gd name="connsiteY9" fmla="*/ 114872 h 133921"/>
                    <a:gd name="connsiteX10" fmla="*/ 80961 w 270891"/>
                    <a:gd name="connsiteY10" fmla="*/ 133921 h 133921"/>
                    <a:gd name="connsiteX11" fmla="*/ 140495 w 270891"/>
                    <a:gd name="connsiteY11" fmla="*/ 133921 h 133921"/>
                    <a:gd name="connsiteX12" fmla="*/ 230982 w 270891"/>
                    <a:gd name="connsiteY12" fmla="*/ 112489 h 133921"/>
                    <a:gd name="connsiteX13" fmla="*/ 270891 w 270891"/>
                    <a:gd name="connsiteY13" fmla="*/ 107156 h 133921"/>
                    <a:gd name="connsiteX14" fmla="*/ 269082 w 270891"/>
                    <a:gd name="connsiteY14" fmla="*/ 72009 h 133921"/>
                    <a:gd name="connsiteX15" fmla="*/ 263747 w 270891"/>
                    <a:gd name="connsiteY15" fmla="*/ 14287 h 133921"/>
                    <a:gd name="connsiteX0" fmla="*/ 263747 w 270891"/>
                    <a:gd name="connsiteY0" fmla="*/ 14287 h 162495"/>
                    <a:gd name="connsiteX1" fmla="*/ 216122 w 270891"/>
                    <a:gd name="connsiteY1" fmla="*/ 0 h 162495"/>
                    <a:gd name="connsiteX2" fmla="*/ 152398 w 270891"/>
                    <a:gd name="connsiteY2" fmla="*/ 10096 h 162495"/>
                    <a:gd name="connsiteX3" fmla="*/ 63723 w 270891"/>
                    <a:gd name="connsiteY3" fmla="*/ 2381 h 162495"/>
                    <a:gd name="connsiteX4" fmla="*/ 2380 w 270891"/>
                    <a:gd name="connsiteY4" fmla="*/ 45815 h 162495"/>
                    <a:gd name="connsiteX5" fmla="*/ 0 w 270891"/>
                    <a:gd name="connsiteY5" fmla="*/ 91059 h 162495"/>
                    <a:gd name="connsiteX6" fmla="*/ 47626 w 270891"/>
                    <a:gd name="connsiteY6" fmla="*/ 93441 h 162495"/>
                    <a:gd name="connsiteX7" fmla="*/ 103560 w 270891"/>
                    <a:gd name="connsiteY7" fmla="*/ 45344 h 162495"/>
                    <a:gd name="connsiteX8" fmla="*/ 111919 w 270891"/>
                    <a:gd name="connsiteY8" fmla="*/ 67247 h 162495"/>
                    <a:gd name="connsiteX9" fmla="*/ 61913 w 270891"/>
                    <a:gd name="connsiteY9" fmla="*/ 114872 h 162495"/>
                    <a:gd name="connsiteX10" fmla="*/ 80961 w 270891"/>
                    <a:gd name="connsiteY10" fmla="*/ 133921 h 162495"/>
                    <a:gd name="connsiteX11" fmla="*/ 140495 w 270891"/>
                    <a:gd name="connsiteY11" fmla="*/ 133921 h 162495"/>
                    <a:gd name="connsiteX12" fmla="*/ 164307 w 270891"/>
                    <a:gd name="connsiteY12" fmla="*/ 162495 h 162495"/>
                    <a:gd name="connsiteX13" fmla="*/ 270891 w 270891"/>
                    <a:gd name="connsiteY13" fmla="*/ 107156 h 162495"/>
                    <a:gd name="connsiteX14" fmla="*/ 269082 w 270891"/>
                    <a:gd name="connsiteY14" fmla="*/ 72009 h 162495"/>
                    <a:gd name="connsiteX15" fmla="*/ 263747 w 270891"/>
                    <a:gd name="connsiteY15" fmla="*/ 14287 h 162495"/>
                    <a:gd name="connsiteX0" fmla="*/ 263747 w 278035"/>
                    <a:gd name="connsiteY0" fmla="*/ 14287 h 162495"/>
                    <a:gd name="connsiteX1" fmla="*/ 216122 w 278035"/>
                    <a:gd name="connsiteY1" fmla="*/ 0 h 162495"/>
                    <a:gd name="connsiteX2" fmla="*/ 152398 w 278035"/>
                    <a:gd name="connsiteY2" fmla="*/ 10096 h 162495"/>
                    <a:gd name="connsiteX3" fmla="*/ 63723 w 278035"/>
                    <a:gd name="connsiteY3" fmla="*/ 2381 h 162495"/>
                    <a:gd name="connsiteX4" fmla="*/ 2380 w 278035"/>
                    <a:gd name="connsiteY4" fmla="*/ 45815 h 162495"/>
                    <a:gd name="connsiteX5" fmla="*/ 0 w 278035"/>
                    <a:gd name="connsiteY5" fmla="*/ 91059 h 162495"/>
                    <a:gd name="connsiteX6" fmla="*/ 47626 w 278035"/>
                    <a:gd name="connsiteY6" fmla="*/ 93441 h 162495"/>
                    <a:gd name="connsiteX7" fmla="*/ 103560 w 278035"/>
                    <a:gd name="connsiteY7" fmla="*/ 45344 h 162495"/>
                    <a:gd name="connsiteX8" fmla="*/ 111919 w 278035"/>
                    <a:gd name="connsiteY8" fmla="*/ 67247 h 162495"/>
                    <a:gd name="connsiteX9" fmla="*/ 61913 w 278035"/>
                    <a:gd name="connsiteY9" fmla="*/ 114872 h 162495"/>
                    <a:gd name="connsiteX10" fmla="*/ 80961 w 278035"/>
                    <a:gd name="connsiteY10" fmla="*/ 133921 h 162495"/>
                    <a:gd name="connsiteX11" fmla="*/ 140495 w 278035"/>
                    <a:gd name="connsiteY11" fmla="*/ 133921 h 162495"/>
                    <a:gd name="connsiteX12" fmla="*/ 164307 w 278035"/>
                    <a:gd name="connsiteY12" fmla="*/ 162495 h 162495"/>
                    <a:gd name="connsiteX13" fmla="*/ 278035 w 278035"/>
                    <a:gd name="connsiteY13" fmla="*/ 111918 h 162495"/>
                    <a:gd name="connsiteX14" fmla="*/ 269082 w 278035"/>
                    <a:gd name="connsiteY14" fmla="*/ 72009 h 162495"/>
                    <a:gd name="connsiteX15" fmla="*/ 263747 w 278035"/>
                    <a:gd name="connsiteY15" fmla="*/ 14287 h 1624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78035" h="162495">
                      <a:moveTo>
                        <a:pt x="263747" y="14287"/>
                      </a:moveTo>
                      <a:lnTo>
                        <a:pt x="216122" y="0"/>
                      </a:lnTo>
                      <a:lnTo>
                        <a:pt x="152398" y="10096"/>
                      </a:lnTo>
                      <a:lnTo>
                        <a:pt x="63723" y="2381"/>
                      </a:lnTo>
                      <a:lnTo>
                        <a:pt x="2380" y="45815"/>
                      </a:lnTo>
                      <a:lnTo>
                        <a:pt x="0" y="91059"/>
                      </a:lnTo>
                      <a:lnTo>
                        <a:pt x="47626" y="93441"/>
                      </a:lnTo>
                      <a:lnTo>
                        <a:pt x="103560" y="45344"/>
                      </a:lnTo>
                      <a:lnTo>
                        <a:pt x="111919" y="67247"/>
                      </a:lnTo>
                      <a:lnTo>
                        <a:pt x="61913" y="114872"/>
                      </a:lnTo>
                      <a:lnTo>
                        <a:pt x="80961" y="133921"/>
                      </a:lnTo>
                      <a:lnTo>
                        <a:pt x="140495" y="133921"/>
                      </a:lnTo>
                      <a:lnTo>
                        <a:pt x="164307" y="162495"/>
                      </a:lnTo>
                      <a:lnTo>
                        <a:pt x="278035" y="111918"/>
                      </a:lnTo>
                      <a:lnTo>
                        <a:pt x="269082" y="72009"/>
                      </a:lnTo>
                      <a:lnTo>
                        <a:pt x="263747" y="14287"/>
                      </a:lnTo>
                      <a:close/>
                    </a:path>
                  </a:pathLst>
                </a:custGeom>
                <a:solidFill>
                  <a:srgbClr val="FF0000">
                    <a:alpha val="25000"/>
                  </a:srgbClr>
                </a:solidFill>
                <a:ln w="127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662"/>
                </a:p>
              </p:txBody>
            </p:sp>
            <p:sp>
              <p:nvSpPr>
                <p:cNvPr id="95" name="フリーフォーム 94"/>
                <p:cNvSpPr/>
                <p:nvPr/>
              </p:nvSpPr>
              <p:spPr>
                <a:xfrm>
                  <a:off x="5940152" y="3588168"/>
                  <a:ext cx="215470" cy="135890"/>
                </a:xfrm>
                <a:custGeom>
                  <a:avLst/>
                  <a:gdLst>
                    <a:gd name="connsiteX0" fmla="*/ 549762 w 2597344"/>
                    <a:gd name="connsiteY0" fmla="*/ 0 h 1638066"/>
                    <a:gd name="connsiteX1" fmla="*/ 549762 w 2597344"/>
                    <a:gd name="connsiteY1" fmla="*/ 0 h 1638066"/>
                    <a:gd name="connsiteX2" fmla="*/ 0 w 2597344"/>
                    <a:gd name="connsiteY2" fmla="*/ 740495 h 1638066"/>
                    <a:gd name="connsiteX3" fmla="*/ 488054 w 2597344"/>
                    <a:gd name="connsiteY3" fmla="*/ 1514650 h 1638066"/>
                    <a:gd name="connsiteX4" fmla="*/ 1671725 w 2597344"/>
                    <a:gd name="connsiteY4" fmla="*/ 1638066 h 1638066"/>
                    <a:gd name="connsiteX5" fmla="*/ 2597344 w 2597344"/>
                    <a:gd name="connsiteY5" fmla="*/ 594640 h 1638066"/>
                    <a:gd name="connsiteX6" fmla="*/ 2176608 w 2597344"/>
                    <a:gd name="connsiteY6" fmla="*/ 291710 h 1638066"/>
                    <a:gd name="connsiteX7" fmla="*/ 549762 w 2597344"/>
                    <a:gd name="connsiteY7" fmla="*/ 0 h 16380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597344" h="1638066">
                      <a:moveTo>
                        <a:pt x="549762" y="0"/>
                      </a:moveTo>
                      <a:lnTo>
                        <a:pt x="549762" y="0"/>
                      </a:lnTo>
                      <a:lnTo>
                        <a:pt x="0" y="740495"/>
                      </a:lnTo>
                      <a:lnTo>
                        <a:pt x="488054" y="1514650"/>
                      </a:lnTo>
                      <a:lnTo>
                        <a:pt x="1671725" y="1638066"/>
                      </a:lnTo>
                      <a:lnTo>
                        <a:pt x="2597344" y="594640"/>
                      </a:lnTo>
                      <a:lnTo>
                        <a:pt x="2176608" y="291710"/>
                      </a:lnTo>
                      <a:lnTo>
                        <a:pt x="549762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27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662"/>
                </a:p>
              </p:txBody>
            </p:sp>
            <p:sp>
              <p:nvSpPr>
                <p:cNvPr id="96" name="フリーフォーム 95"/>
                <p:cNvSpPr/>
                <p:nvPr/>
              </p:nvSpPr>
              <p:spPr>
                <a:xfrm>
                  <a:off x="5939799" y="3593218"/>
                  <a:ext cx="215470" cy="135890"/>
                </a:xfrm>
                <a:custGeom>
                  <a:avLst/>
                  <a:gdLst>
                    <a:gd name="connsiteX0" fmla="*/ 549762 w 2597344"/>
                    <a:gd name="connsiteY0" fmla="*/ 0 h 1638066"/>
                    <a:gd name="connsiteX1" fmla="*/ 549762 w 2597344"/>
                    <a:gd name="connsiteY1" fmla="*/ 0 h 1638066"/>
                    <a:gd name="connsiteX2" fmla="*/ 0 w 2597344"/>
                    <a:gd name="connsiteY2" fmla="*/ 740495 h 1638066"/>
                    <a:gd name="connsiteX3" fmla="*/ 488054 w 2597344"/>
                    <a:gd name="connsiteY3" fmla="*/ 1514650 h 1638066"/>
                    <a:gd name="connsiteX4" fmla="*/ 1671725 w 2597344"/>
                    <a:gd name="connsiteY4" fmla="*/ 1638066 h 1638066"/>
                    <a:gd name="connsiteX5" fmla="*/ 2597344 w 2597344"/>
                    <a:gd name="connsiteY5" fmla="*/ 594640 h 1638066"/>
                    <a:gd name="connsiteX6" fmla="*/ 2176608 w 2597344"/>
                    <a:gd name="connsiteY6" fmla="*/ 291710 h 1638066"/>
                    <a:gd name="connsiteX7" fmla="*/ 549762 w 2597344"/>
                    <a:gd name="connsiteY7" fmla="*/ 0 h 16380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597344" h="1638066">
                      <a:moveTo>
                        <a:pt x="549762" y="0"/>
                      </a:moveTo>
                      <a:lnTo>
                        <a:pt x="549762" y="0"/>
                      </a:lnTo>
                      <a:lnTo>
                        <a:pt x="0" y="740495"/>
                      </a:lnTo>
                      <a:lnTo>
                        <a:pt x="488054" y="1514650"/>
                      </a:lnTo>
                      <a:lnTo>
                        <a:pt x="1671725" y="1638066"/>
                      </a:lnTo>
                      <a:lnTo>
                        <a:pt x="2597344" y="594640"/>
                      </a:lnTo>
                      <a:lnTo>
                        <a:pt x="2176608" y="291710"/>
                      </a:lnTo>
                      <a:lnTo>
                        <a:pt x="549762" y="0"/>
                      </a:lnTo>
                      <a:close/>
                    </a:path>
                  </a:pathLst>
                </a:custGeom>
                <a:solidFill>
                  <a:srgbClr val="FF0000">
                    <a:alpha val="25000"/>
                  </a:srgbClr>
                </a:solidFill>
                <a:ln w="127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662"/>
                </a:p>
              </p:txBody>
            </p:sp>
          </p:grpSp>
          <p:sp>
            <p:nvSpPr>
              <p:cNvPr id="86" name="正方形/長方形 85"/>
              <p:cNvSpPr/>
              <p:nvPr/>
            </p:nvSpPr>
            <p:spPr>
              <a:xfrm>
                <a:off x="1810593" y="5243704"/>
                <a:ext cx="261156" cy="942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62"/>
              </a:p>
            </p:txBody>
          </p:sp>
          <p:sp>
            <p:nvSpPr>
              <p:cNvPr id="87" name="正方形/長方形 86"/>
              <p:cNvSpPr/>
              <p:nvPr/>
            </p:nvSpPr>
            <p:spPr>
              <a:xfrm>
                <a:off x="1435805" y="5373447"/>
                <a:ext cx="261156" cy="942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62"/>
              </a:p>
            </p:txBody>
          </p:sp>
          <p:sp>
            <p:nvSpPr>
              <p:cNvPr id="88" name="正方形/長方形 87"/>
              <p:cNvSpPr/>
              <p:nvPr/>
            </p:nvSpPr>
            <p:spPr>
              <a:xfrm>
                <a:off x="1356604" y="5530790"/>
                <a:ext cx="261156" cy="942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62"/>
              </a:p>
            </p:txBody>
          </p:sp>
          <p:sp>
            <p:nvSpPr>
              <p:cNvPr id="89" name="正方形/長方形 88"/>
              <p:cNvSpPr/>
              <p:nvPr/>
            </p:nvSpPr>
            <p:spPr>
              <a:xfrm>
                <a:off x="1269324" y="5303009"/>
                <a:ext cx="674650" cy="3297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ja-JP" altLang="en-US" sz="646" dirty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関西国際</a:t>
                </a:r>
                <a:r>
                  <a:rPr lang="en-US" altLang="ja-JP" sz="646" dirty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lang="en-US" altLang="ja-JP" sz="646" dirty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646" dirty="0">
                    <a:solidFill>
                      <a:srgbClr val="00206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空港</a:t>
                </a:r>
                <a:endParaRPr lang="ja-JP" altLang="en-US" sz="1662" dirty="0"/>
              </a:p>
            </p:txBody>
          </p:sp>
        </p:grpSp>
        <p:cxnSp>
          <p:nvCxnSpPr>
            <p:cNvPr id="63" name="直線矢印コネクタ 62"/>
            <p:cNvCxnSpPr>
              <a:stCxn id="117" idx="0"/>
              <a:endCxn id="107" idx="2"/>
            </p:cNvCxnSpPr>
            <p:nvPr/>
          </p:nvCxnSpPr>
          <p:spPr>
            <a:xfrm flipV="1">
              <a:off x="1172585" y="5645498"/>
              <a:ext cx="899164" cy="309013"/>
            </a:xfrm>
            <a:prstGeom prst="straightConnector1">
              <a:avLst/>
            </a:prstGeom>
            <a:ln w="12700">
              <a:solidFill>
                <a:srgbClr val="002060"/>
              </a:solidFill>
              <a:tailEnd type="stealt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6" name="正方形/長方形 5"/>
          <p:cNvSpPr/>
          <p:nvPr/>
        </p:nvSpPr>
        <p:spPr>
          <a:xfrm rot="20929491">
            <a:off x="6734125" y="2369557"/>
            <a:ext cx="3645024" cy="854545"/>
          </a:xfrm>
          <a:prstGeom prst="rect">
            <a:avLst/>
          </a:prstGeom>
          <a:solidFill>
            <a:srgbClr val="FFC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70" name="Rectangle 2"/>
          <p:cNvSpPr txBox="1">
            <a:spLocks noChangeArrowheads="1"/>
          </p:cNvSpPr>
          <p:nvPr/>
        </p:nvSpPr>
        <p:spPr bwMode="auto">
          <a:xfrm>
            <a:off x="1524000" y="263771"/>
            <a:ext cx="9144000" cy="376718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50000">
                <a:srgbClr val="0000FF"/>
              </a:gs>
              <a:gs pos="100000">
                <a:srgbClr val="00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84395" tIns="42198" rIns="84395" bIns="42198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846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エリア編　マップ</a:t>
            </a:r>
            <a:endParaRPr lang="en-US" altLang="ja-JP" sz="1846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17" name="線吹き出し 1 116"/>
          <p:cNvSpPr/>
          <p:nvPr/>
        </p:nvSpPr>
        <p:spPr>
          <a:xfrm>
            <a:off x="4299822" y="5515538"/>
            <a:ext cx="1700611" cy="598220"/>
          </a:xfrm>
          <a:prstGeom prst="callout1">
            <a:avLst>
              <a:gd name="adj1" fmla="val 50942"/>
              <a:gd name="adj2" fmla="val 101127"/>
              <a:gd name="adj3" fmla="val -12956"/>
              <a:gd name="adj4" fmla="val 127132"/>
            </a:avLst>
          </a:prstGeom>
          <a:solidFill>
            <a:schemeClr val="bg1">
              <a:alpha val="80000"/>
            </a:schemeClr>
          </a:solidFill>
          <a:ln w="15875">
            <a:solidFill>
              <a:srgbClr val="002060"/>
            </a:solidFill>
            <a:tailEnd type="stealt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3231" rIns="33231" rtlCol="0" anchor="ctr"/>
          <a:lstStyle/>
          <a:p>
            <a:pPr marL="246191" indent="-246191"/>
            <a:r>
              <a:rPr lang="ja-JP" altLang="en-US" sz="1292" dirty="0" smtClean="0"/>
              <a:t>９．関西国際</a:t>
            </a:r>
            <a:r>
              <a:rPr lang="ja-JP" altLang="en-US" sz="1292" dirty="0"/>
              <a:t>空港・</a:t>
            </a:r>
            <a:r>
              <a:rPr lang="en-US" altLang="ja-JP" sz="1292" dirty="0"/>
              <a:t/>
            </a:r>
            <a:br>
              <a:rPr lang="en-US" altLang="ja-JP" sz="1292" dirty="0"/>
            </a:br>
            <a:r>
              <a:rPr lang="ja-JP" altLang="en-US" sz="1292" dirty="0"/>
              <a:t>りんくう</a:t>
            </a:r>
            <a:r>
              <a:rPr lang="ja-JP" altLang="en-US" sz="1292" dirty="0" smtClean="0"/>
              <a:t>タウン</a:t>
            </a:r>
            <a:r>
              <a:rPr lang="en-US" altLang="ja-JP" sz="1292" dirty="0"/>
              <a:t/>
            </a:r>
            <a:br>
              <a:rPr lang="en-US" altLang="ja-JP" sz="1292" dirty="0"/>
            </a:br>
            <a:r>
              <a:rPr lang="ja-JP" altLang="en-US" sz="1292" dirty="0">
                <a:latin typeface="+mn-ea"/>
              </a:rPr>
              <a:t> （</a:t>
            </a:r>
            <a:r>
              <a:rPr lang="en-US" altLang="ja-JP" sz="1292" dirty="0" smtClean="0"/>
              <a:t>P.79</a:t>
            </a:r>
            <a:r>
              <a:rPr lang="ja-JP" altLang="en-US" sz="1292" dirty="0" smtClean="0">
                <a:latin typeface="+mn-ea"/>
              </a:rPr>
              <a:t>）</a:t>
            </a:r>
            <a:endParaRPr lang="ja-JP" altLang="en-US" sz="1292" dirty="0"/>
          </a:p>
        </p:txBody>
      </p:sp>
      <p:sp>
        <p:nvSpPr>
          <p:cNvPr id="60" name="フリーフォーム 59"/>
          <p:cNvSpPr/>
          <p:nvPr/>
        </p:nvSpPr>
        <p:spPr>
          <a:xfrm>
            <a:off x="7795298" y="1925515"/>
            <a:ext cx="1928813" cy="474786"/>
          </a:xfrm>
          <a:custGeom>
            <a:avLst/>
            <a:gdLst>
              <a:gd name="connsiteX0" fmla="*/ 0 w 1955007"/>
              <a:gd name="connsiteY0" fmla="*/ 333375 h 561975"/>
              <a:gd name="connsiteX1" fmla="*/ 83344 w 1955007"/>
              <a:gd name="connsiteY1" fmla="*/ 335757 h 561975"/>
              <a:gd name="connsiteX2" fmla="*/ 123825 w 1955007"/>
              <a:gd name="connsiteY2" fmla="*/ 335757 h 561975"/>
              <a:gd name="connsiteX3" fmla="*/ 209550 w 1955007"/>
              <a:gd name="connsiteY3" fmla="*/ 330994 h 561975"/>
              <a:gd name="connsiteX4" fmla="*/ 290513 w 1955007"/>
              <a:gd name="connsiteY4" fmla="*/ 316707 h 561975"/>
              <a:gd name="connsiteX5" fmla="*/ 366713 w 1955007"/>
              <a:gd name="connsiteY5" fmla="*/ 297657 h 561975"/>
              <a:gd name="connsiteX6" fmla="*/ 397669 w 1955007"/>
              <a:gd name="connsiteY6" fmla="*/ 297657 h 561975"/>
              <a:gd name="connsiteX7" fmla="*/ 421482 w 1955007"/>
              <a:gd name="connsiteY7" fmla="*/ 295275 h 561975"/>
              <a:gd name="connsiteX8" fmla="*/ 488157 w 1955007"/>
              <a:gd name="connsiteY8" fmla="*/ 297657 h 561975"/>
              <a:gd name="connsiteX9" fmla="*/ 545307 w 1955007"/>
              <a:gd name="connsiteY9" fmla="*/ 307182 h 561975"/>
              <a:gd name="connsiteX10" fmla="*/ 566738 w 1955007"/>
              <a:gd name="connsiteY10" fmla="*/ 307182 h 561975"/>
              <a:gd name="connsiteX11" fmla="*/ 592932 w 1955007"/>
              <a:gd name="connsiteY11" fmla="*/ 311944 h 561975"/>
              <a:gd name="connsiteX12" fmla="*/ 595313 w 1955007"/>
              <a:gd name="connsiteY12" fmla="*/ 311944 h 561975"/>
              <a:gd name="connsiteX13" fmla="*/ 621507 w 1955007"/>
              <a:gd name="connsiteY13" fmla="*/ 314325 h 561975"/>
              <a:gd name="connsiteX14" fmla="*/ 657225 w 1955007"/>
              <a:gd name="connsiteY14" fmla="*/ 316707 h 561975"/>
              <a:gd name="connsiteX15" fmla="*/ 678657 w 1955007"/>
              <a:gd name="connsiteY15" fmla="*/ 314325 h 561975"/>
              <a:gd name="connsiteX16" fmla="*/ 714375 w 1955007"/>
              <a:gd name="connsiteY16" fmla="*/ 302419 h 561975"/>
              <a:gd name="connsiteX17" fmla="*/ 747713 w 1955007"/>
              <a:gd name="connsiteY17" fmla="*/ 285750 h 561975"/>
              <a:gd name="connsiteX18" fmla="*/ 809625 w 1955007"/>
              <a:gd name="connsiteY18" fmla="*/ 223838 h 561975"/>
              <a:gd name="connsiteX19" fmla="*/ 857250 w 1955007"/>
              <a:gd name="connsiteY19" fmla="*/ 173832 h 561975"/>
              <a:gd name="connsiteX20" fmla="*/ 940594 w 1955007"/>
              <a:gd name="connsiteY20" fmla="*/ 92869 h 561975"/>
              <a:gd name="connsiteX21" fmla="*/ 964407 w 1955007"/>
              <a:gd name="connsiteY21" fmla="*/ 78582 h 561975"/>
              <a:gd name="connsiteX22" fmla="*/ 1038225 w 1955007"/>
              <a:gd name="connsiteY22" fmla="*/ 21432 h 561975"/>
              <a:gd name="connsiteX23" fmla="*/ 1066800 w 1955007"/>
              <a:gd name="connsiteY23" fmla="*/ 2382 h 561975"/>
              <a:gd name="connsiteX24" fmla="*/ 1081088 w 1955007"/>
              <a:gd name="connsiteY24" fmla="*/ 0 h 561975"/>
              <a:gd name="connsiteX25" fmla="*/ 1097757 w 1955007"/>
              <a:gd name="connsiteY25" fmla="*/ 2382 h 561975"/>
              <a:gd name="connsiteX26" fmla="*/ 1107282 w 1955007"/>
              <a:gd name="connsiteY26" fmla="*/ 9525 h 561975"/>
              <a:gd name="connsiteX27" fmla="*/ 1119188 w 1955007"/>
              <a:gd name="connsiteY27" fmla="*/ 19050 h 561975"/>
              <a:gd name="connsiteX28" fmla="*/ 1164432 w 1955007"/>
              <a:gd name="connsiteY28" fmla="*/ 40482 h 561975"/>
              <a:gd name="connsiteX29" fmla="*/ 1181100 w 1955007"/>
              <a:gd name="connsiteY29" fmla="*/ 85725 h 561975"/>
              <a:gd name="connsiteX30" fmla="*/ 1209675 w 1955007"/>
              <a:gd name="connsiteY30" fmla="*/ 116682 h 561975"/>
              <a:gd name="connsiteX31" fmla="*/ 1226344 w 1955007"/>
              <a:gd name="connsiteY31" fmla="*/ 142875 h 561975"/>
              <a:gd name="connsiteX32" fmla="*/ 1243013 w 1955007"/>
              <a:gd name="connsiteY32" fmla="*/ 178594 h 561975"/>
              <a:gd name="connsiteX33" fmla="*/ 1273969 w 1955007"/>
              <a:gd name="connsiteY33" fmla="*/ 226219 h 561975"/>
              <a:gd name="connsiteX34" fmla="*/ 1302544 w 1955007"/>
              <a:gd name="connsiteY34" fmla="*/ 273844 h 561975"/>
              <a:gd name="connsiteX35" fmla="*/ 1321594 w 1955007"/>
              <a:gd name="connsiteY35" fmla="*/ 297657 h 561975"/>
              <a:gd name="connsiteX36" fmla="*/ 1350169 w 1955007"/>
              <a:gd name="connsiteY36" fmla="*/ 335757 h 561975"/>
              <a:gd name="connsiteX37" fmla="*/ 1440657 w 1955007"/>
              <a:gd name="connsiteY37" fmla="*/ 421482 h 561975"/>
              <a:gd name="connsiteX38" fmla="*/ 1476375 w 1955007"/>
              <a:gd name="connsiteY38" fmla="*/ 440532 h 561975"/>
              <a:gd name="connsiteX39" fmla="*/ 1554957 w 1955007"/>
              <a:gd name="connsiteY39" fmla="*/ 461963 h 561975"/>
              <a:gd name="connsiteX40" fmla="*/ 1657350 w 1955007"/>
              <a:gd name="connsiteY40" fmla="*/ 509588 h 561975"/>
              <a:gd name="connsiteX41" fmla="*/ 1719263 w 1955007"/>
              <a:gd name="connsiteY41" fmla="*/ 523875 h 561975"/>
              <a:gd name="connsiteX42" fmla="*/ 1809750 w 1955007"/>
              <a:gd name="connsiteY42" fmla="*/ 554832 h 561975"/>
              <a:gd name="connsiteX43" fmla="*/ 1864519 w 1955007"/>
              <a:gd name="connsiteY43" fmla="*/ 561975 h 561975"/>
              <a:gd name="connsiteX44" fmla="*/ 1874044 w 1955007"/>
              <a:gd name="connsiteY44" fmla="*/ 557213 h 561975"/>
              <a:gd name="connsiteX45" fmla="*/ 1928813 w 1955007"/>
              <a:gd name="connsiteY45" fmla="*/ 559594 h 561975"/>
              <a:gd name="connsiteX46" fmla="*/ 1955007 w 1955007"/>
              <a:gd name="connsiteY46" fmla="*/ 561975 h 561975"/>
              <a:gd name="connsiteX0" fmla="*/ 0 w 1955007"/>
              <a:gd name="connsiteY0" fmla="*/ 333375 h 561975"/>
              <a:gd name="connsiteX1" fmla="*/ 83344 w 1955007"/>
              <a:gd name="connsiteY1" fmla="*/ 335757 h 561975"/>
              <a:gd name="connsiteX2" fmla="*/ 123825 w 1955007"/>
              <a:gd name="connsiteY2" fmla="*/ 335757 h 561975"/>
              <a:gd name="connsiteX3" fmla="*/ 209550 w 1955007"/>
              <a:gd name="connsiteY3" fmla="*/ 330994 h 561975"/>
              <a:gd name="connsiteX4" fmla="*/ 290513 w 1955007"/>
              <a:gd name="connsiteY4" fmla="*/ 316707 h 561975"/>
              <a:gd name="connsiteX5" fmla="*/ 366713 w 1955007"/>
              <a:gd name="connsiteY5" fmla="*/ 297657 h 561975"/>
              <a:gd name="connsiteX6" fmla="*/ 397669 w 1955007"/>
              <a:gd name="connsiteY6" fmla="*/ 297657 h 561975"/>
              <a:gd name="connsiteX7" fmla="*/ 421482 w 1955007"/>
              <a:gd name="connsiteY7" fmla="*/ 295275 h 561975"/>
              <a:gd name="connsiteX8" fmla="*/ 488157 w 1955007"/>
              <a:gd name="connsiteY8" fmla="*/ 297657 h 561975"/>
              <a:gd name="connsiteX9" fmla="*/ 545307 w 1955007"/>
              <a:gd name="connsiteY9" fmla="*/ 307182 h 561975"/>
              <a:gd name="connsiteX10" fmla="*/ 566738 w 1955007"/>
              <a:gd name="connsiteY10" fmla="*/ 307182 h 561975"/>
              <a:gd name="connsiteX11" fmla="*/ 592932 w 1955007"/>
              <a:gd name="connsiteY11" fmla="*/ 311944 h 561975"/>
              <a:gd name="connsiteX12" fmla="*/ 595313 w 1955007"/>
              <a:gd name="connsiteY12" fmla="*/ 311944 h 561975"/>
              <a:gd name="connsiteX13" fmla="*/ 621507 w 1955007"/>
              <a:gd name="connsiteY13" fmla="*/ 314325 h 561975"/>
              <a:gd name="connsiteX14" fmla="*/ 657225 w 1955007"/>
              <a:gd name="connsiteY14" fmla="*/ 316707 h 561975"/>
              <a:gd name="connsiteX15" fmla="*/ 678657 w 1955007"/>
              <a:gd name="connsiteY15" fmla="*/ 314325 h 561975"/>
              <a:gd name="connsiteX16" fmla="*/ 714375 w 1955007"/>
              <a:gd name="connsiteY16" fmla="*/ 302419 h 561975"/>
              <a:gd name="connsiteX17" fmla="*/ 747713 w 1955007"/>
              <a:gd name="connsiteY17" fmla="*/ 285750 h 561975"/>
              <a:gd name="connsiteX18" fmla="*/ 809625 w 1955007"/>
              <a:gd name="connsiteY18" fmla="*/ 223838 h 561975"/>
              <a:gd name="connsiteX19" fmla="*/ 857250 w 1955007"/>
              <a:gd name="connsiteY19" fmla="*/ 173832 h 561975"/>
              <a:gd name="connsiteX20" fmla="*/ 940594 w 1955007"/>
              <a:gd name="connsiteY20" fmla="*/ 92869 h 561975"/>
              <a:gd name="connsiteX21" fmla="*/ 964407 w 1955007"/>
              <a:gd name="connsiteY21" fmla="*/ 78582 h 561975"/>
              <a:gd name="connsiteX22" fmla="*/ 1038225 w 1955007"/>
              <a:gd name="connsiteY22" fmla="*/ 21432 h 561975"/>
              <a:gd name="connsiteX23" fmla="*/ 1066800 w 1955007"/>
              <a:gd name="connsiteY23" fmla="*/ 2382 h 561975"/>
              <a:gd name="connsiteX24" fmla="*/ 1081088 w 1955007"/>
              <a:gd name="connsiteY24" fmla="*/ 0 h 561975"/>
              <a:gd name="connsiteX25" fmla="*/ 1097757 w 1955007"/>
              <a:gd name="connsiteY25" fmla="*/ 2382 h 561975"/>
              <a:gd name="connsiteX26" fmla="*/ 1107282 w 1955007"/>
              <a:gd name="connsiteY26" fmla="*/ 9525 h 561975"/>
              <a:gd name="connsiteX27" fmla="*/ 1138238 w 1955007"/>
              <a:gd name="connsiteY27" fmla="*/ 7144 h 561975"/>
              <a:gd name="connsiteX28" fmla="*/ 1164432 w 1955007"/>
              <a:gd name="connsiteY28" fmla="*/ 40482 h 561975"/>
              <a:gd name="connsiteX29" fmla="*/ 1181100 w 1955007"/>
              <a:gd name="connsiteY29" fmla="*/ 85725 h 561975"/>
              <a:gd name="connsiteX30" fmla="*/ 1209675 w 1955007"/>
              <a:gd name="connsiteY30" fmla="*/ 116682 h 561975"/>
              <a:gd name="connsiteX31" fmla="*/ 1226344 w 1955007"/>
              <a:gd name="connsiteY31" fmla="*/ 142875 h 561975"/>
              <a:gd name="connsiteX32" fmla="*/ 1243013 w 1955007"/>
              <a:gd name="connsiteY32" fmla="*/ 178594 h 561975"/>
              <a:gd name="connsiteX33" fmla="*/ 1273969 w 1955007"/>
              <a:gd name="connsiteY33" fmla="*/ 226219 h 561975"/>
              <a:gd name="connsiteX34" fmla="*/ 1302544 w 1955007"/>
              <a:gd name="connsiteY34" fmla="*/ 273844 h 561975"/>
              <a:gd name="connsiteX35" fmla="*/ 1321594 w 1955007"/>
              <a:gd name="connsiteY35" fmla="*/ 297657 h 561975"/>
              <a:gd name="connsiteX36" fmla="*/ 1350169 w 1955007"/>
              <a:gd name="connsiteY36" fmla="*/ 335757 h 561975"/>
              <a:gd name="connsiteX37" fmla="*/ 1440657 w 1955007"/>
              <a:gd name="connsiteY37" fmla="*/ 421482 h 561975"/>
              <a:gd name="connsiteX38" fmla="*/ 1476375 w 1955007"/>
              <a:gd name="connsiteY38" fmla="*/ 440532 h 561975"/>
              <a:gd name="connsiteX39" fmla="*/ 1554957 w 1955007"/>
              <a:gd name="connsiteY39" fmla="*/ 461963 h 561975"/>
              <a:gd name="connsiteX40" fmla="*/ 1657350 w 1955007"/>
              <a:gd name="connsiteY40" fmla="*/ 509588 h 561975"/>
              <a:gd name="connsiteX41" fmla="*/ 1719263 w 1955007"/>
              <a:gd name="connsiteY41" fmla="*/ 523875 h 561975"/>
              <a:gd name="connsiteX42" fmla="*/ 1809750 w 1955007"/>
              <a:gd name="connsiteY42" fmla="*/ 554832 h 561975"/>
              <a:gd name="connsiteX43" fmla="*/ 1864519 w 1955007"/>
              <a:gd name="connsiteY43" fmla="*/ 561975 h 561975"/>
              <a:gd name="connsiteX44" fmla="*/ 1874044 w 1955007"/>
              <a:gd name="connsiteY44" fmla="*/ 557213 h 561975"/>
              <a:gd name="connsiteX45" fmla="*/ 1928813 w 1955007"/>
              <a:gd name="connsiteY45" fmla="*/ 559594 h 561975"/>
              <a:gd name="connsiteX46" fmla="*/ 1955007 w 1955007"/>
              <a:gd name="connsiteY46" fmla="*/ 561975 h 561975"/>
              <a:gd name="connsiteX0" fmla="*/ 0 w 1955007"/>
              <a:gd name="connsiteY0" fmla="*/ 335756 h 564356"/>
              <a:gd name="connsiteX1" fmla="*/ 83344 w 1955007"/>
              <a:gd name="connsiteY1" fmla="*/ 338138 h 564356"/>
              <a:gd name="connsiteX2" fmla="*/ 123825 w 1955007"/>
              <a:gd name="connsiteY2" fmla="*/ 338138 h 564356"/>
              <a:gd name="connsiteX3" fmla="*/ 209550 w 1955007"/>
              <a:gd name="connsiteY3" fmla="*/ 333375 h 564356"/>
              <a:gd name="connsiteX4" fmla="*/ 290513 w 1955007"/>
              <a:gd name="connsiteY4" fmla="*/ 319088 h 564356"/>
              <a:gd name="connsiteX5" fmla="*/ 366713 w 1955007"/>
              <a:gd name="connsiteY5" fmla="*/ 300038 h 564356"/>
              <a:gd name="connsiteX6" fmla="*/ 397669 w 1955007"/>
              <a:gd name="connsiteY6" fmla="*/ 300038 h 564356"/>
              <a:gd name="connsiteX7" fmla="*/ 421482 w 1955007"/>
              <a:gd name="connsiteY7" fmla="*/ 297656 h 564356"/>
              <a:gd name="connsiteX8" fmla="*/ 488157 w 1955007"/>
              <a:gd name="connsiteY8" fmla="*/ 300038 h 564356"/>
              <a:gd name="connsiteX9" fmla="*/ 545307 w 1955007"/>
              <a:gd name="connsiteY9" fmla="*/ 309563 h 564356"/>
              <a:gd name="connsiteX10" fmla="*/ 566738 w 1955007"/>
              <a:gd name="connsiteY10" fmla="*/ 309563 h 564356"/>
              <a:gd name="connsiteX11" fmla="*/ 592932 w 1955007"/>
              <a:gd name="connsiteY11" fmla="*/ 314325 h 564356"/>
              <a:gd name="connsiteX12" fmla="*/ 595313 w 1955007"/>
              <a:gd name="connsiteY12" fmla="*/ 314325 h 564356"/>
              <a:gd name="connsiteX13" fmla="*/ 621507 w 1955007"/>
              <a:gd name="connsiteY13" fmla="*/ 316706 h 564356"/>
              <a:gd name="connsiteX14" fmla="*/ 657225 w 1955007"/>
              <a:gd name="connsiteY14" fmla="*/ 319088 h 564356"/>
              <a:gd name="connsiteX15" fmla="*/ 678657 w 1955007"/>
              <a:gd name="connsiteY15" fmla="*/ 316706 h 564356"/>
              <a:gd name="connsiteX16" fmla="*/ 714375 w 1955007"/>
              <a:gd name="connsiteY16" fmla="*/ 304800 h 564356"/>
              <a:gd name="connsiteX17" fmla="*/ 747713 w 1955007"/>
              <a:gd name="connsiteY17" fmla="*/ 288131 h 564356"/>
              <a:gd name="connsiteX18" fmla="*/ 809625 w 1955007"/>
              <a:gd name="connsiteY18" fmla="*/ 226219 h 564356"/>
              <a:gd name="connsiteX19" fmla="*/ 857250 w 1955007"/>
              <a:gd name="connsiteY19" fmla="*/ 176213 h 564356"/>
              <a:gd name="connsiteX20" fmla="*/ 940594 w 1955007"/>
              <a:gd name="connsiteY20" fmla="*/ 95250 h 564356"/>
              <a:gd name="connsiteX21" fmla="*/ 964407 w 1955007"/>
              <a:gd name="connsiteY21" fmla="*/ 80963 h 564356"/>
              <a:gd name="connsiteX22" fmla="*/ 1038225 w 1955007"/>
              <a:gd name="connsiteY22" fmla="*/ 23813 h 564356"/>
              <a:gd name="connsiteX23" fmla="*/ 1066800 w 1955007"/>
              <a:gd name="connsiteY23" fmla="*/ 4763 h 564356"/>
              <a:gd name="connsiteX24" fmla="*/ 1081088 w 1955007"/>
              <a:gd name="connsiteY24" fmla="*/ 2381 h 564356"/>
              <a:gd name="connsiteX25" fmla="*/ 1097757 w 1955007"/>
              <a:gd name="connsiteY25" fmla="*/ 4763 h 564356"/>
              <a:gd name="connsiteX26" fmla="*/ 1107282 w 1955007"/>
              <a:gd name="connsiteY26" fmla="*/ 11906 h 564356"/>
              <a:gd name="connsiteX27" fmla="*/ 1116807 w 1955007"/>
              <a:gd name="connsiteY27" fmla="*/ 0 h 564356"/>
              <a:gd name="connsiteX28" fmla="*/ 1138238 w 1955007"/>
              <a:gd name="connsiteY28" fmla="*/ 9525 h 564356"/>
              <a:gd name="connsiteX29" fmla="*/ 1164432 w 1955007"/>
              <a:gd name="connsiteY29" fmla="*/ 42863 h 564356"/>
              <a:gd name="connsiteX30" fmla="*/ 1181100 w 1955007"/>
              <a:gd name="connsiteY30" fmla="*/ 88106 h 564356"/>
              <a:gd name="connsiteX31" fmla="*/ 1209675 w 1955007"/>
              <a:gd name="connsiteY31" fmla="*/ 119063 h 564356"/>
              <a:gd name="connsiteX32" fmla="*/ 1226344 w 1955007"/>
              <a:gd name="connsiteY32" fmla="*/ 145256 h 564356"/>
              <a:gd name="connsiteX33" fmla="*/ 1243013 w 1955007"/>
              <a:gd name="connsiteY33" fmla="*/ 180975 h 564356"/>
              <a:gd name="connsiteX34" fmla="*/ 1273969 w 1955007"/>
              <a:gd name="connsiteY34" fmla="*/ 228600 h 564356"/>
              <a:gd name="connsiteX35" fmla="*/ 1302544 w 1955007"/>
              <a:gd name="connsiteY35" fmla="*/ 276225 h 564356"/>
              <a:gd name="connsiteX36" fmla="*/ 1321594 w 1955007"/>
              <a:gd name="connsiteY36" fmla="*/ 300038 h 564356"/>
              <a:gd name="connsiteX37" fmla="*/ 1350169 w 1955007"/>
              <a:gd name="connsiteY37" fmla="*/ 338138 h 564356"/>
              <a:gd name="connsiteX38" fmla="*/ 1440657 w 1955007"/>
              <a:gd name="connsiteY38" fmla="*/ 423863 h 564356"/>
              <a:gd name="connsiteX39" fmla="*/ 1476375 w 1955007"/>
              <a:gd name="connsiteY39" fmla="*/ 442913 h 564356"/>
              <a:gd name="connsiteX40" fmla="*/ 1554957 w 1955007"/>
              <a:gd name="connsiteY40" fmla="*/ 464344 h 564356"/>
              <a:gd name="connsiteX41" fmla="*/ 1657350 w 1955007"/>
              <a:gd name="connsiteY41" fmla="*/ 511969 h 564356"/>
              <a:gd name="connsiteX42" fmla="*/ 1719263 w 1955007"/>
              <a:gd name="connsiteY42" fmla="*/ 526256 h 564356"/>
              <a:gd name="connsiteX43" fmla="*/ 1809750 w 1955007"/>
              <a:gd name="connsiteY43" fmla="*/ 557213 h 564356"/>
              <a:gd name="connsiteX44" fmla="*/ 1864519 w 1955007"/>
              <a:gd name="connsiteY44" fmla="*/ 564356 h 564356"/>
              <a:gd name="connsiteX45" fmla="*/ 1874044 w 1955007"/>
              <a:gd name="connsiteY45" fmla="*/ 559594 h 564356"/>
              <a:gd name="connsiteX46" fmla="*/ 1928813 w 1955007"/>
              <a:gd name="connsiteY46" fmla="*/ 561975 h 564356"/>
              <a:gd name="connsiteX47" fmla="*/ 1955007 w 1955007"/>
              <a:gd name="connsiteY47" fmla="*/ 564356 h 564356"/>
              <a:gd name="connsiteX0" fmla="*/ 0 w 1955007"/>
              <a:gd name="connsiteY0" fmla="*/ 335756 h 564356"/>
              <a:gd name="connsiteX1" fmla="*/ 83344 w 1955007"/>
              <a:gd name="connsiteY1" fmla="*/ 338138 h 564356"/>
              <a:gd name="connsiteX2" fmla="*/ 123825 w 1955007"/>
              <a:gd name="connsiteY2" fmla="*/ 338138 h 564356"/>
              <a:gd name="connsiteX3" fmla="*/ 209550 w 1955007"/>
              <a:gd name="connsiteY3" fmla="*/ 333375 h 564356"/>
              <a:gd name="connsiteX4" fmla="*/ 290513 w 1955007"/>
              <a:gd name="connsiteY4" fmla="*/ 319088 h 564356"/>
              <a:gd name="connsiteX5" fmla="*/ 366713 w 1955007"/>
              <a:gd name="connsiteY5" fmla="*/ 300038 h 564356"/>
              <a:gd name="connsiteX6" fmla="*/ 397669 w 1955007"/>
              <a:gd name="connsiteY6" fmla="*/ 300038 h 564356"/>
              <a:gd name="connsiteX7" fmla="*/ 421482 w 1955007"/>
              <a:gd name="connsiteY7" fmla="*/ 297656 h 564356"/>
              <a:gd name="connsiteX8" fmla="*/ 488157 w 1955007"/>
              <a:gd name="connsiteY8" fmla="*/ 300038 h 564356"/>
              <a:gd name="connsiteX9" fmla="*/ 545307 w 1955007"/>
              <a:gd name="connsiteY9" fmla="*/ 309563 h 564356"/>
              <a:gd name="connsiteX10" fmla="*/ 566738 w 1955007"/>
              <a:gd name="connsiteY10" fmla="*/ 309563 h 564356"/>
              <a:gd name="connsiteX11" fmla="*/ 592932 w 1955007"/>
              <a:gd name="connsiteY11" fmla="*/ 314325 h 564356"/>
              <a:gd name="connsiteX12" fmla="*/ 595313 w 1955007"/>
              <a:gd name="connsiteY12" fmla="*/ 314325 h 564356"/>
              <a:gd name="connsiteX13" fmla="*/ 621507 w 1955007"/>
              <a:gd name="connsiteY13" fmla="*/ 316706 h 564356"/>
              <a:gd name="connsiteX14" fmla="*/ 657225 w 1955007"/>
              <a:gd name="connsiteY14" fmla="*/ 319088 h 564356"/>
              <a:gd name="connsiteX15" fmla="*/ 678657 w 1955007"/>
              <a:gd name="connsiteY15" fmla="*/ 316706 h 564356"/>
              <a:gd name="connsiteX16" fmla="*/ 714375 w 1955007"/>
              <a:gd name="connsiteY16" fmla="*/ 304800 h 564356"/>
              <a:gd name="connsiteX17" fmla="*/ 747713 w 1955007"/>
              <a:gd name="connsiteY17" fmla="*/ 288131 h 564356"/>
              <a:gd name="connsiteX18" fmla="*/ 809625 w 1955007"/>
              <a:gd name="connsiteY18" fmla="*/ 226219 h 564356"/>
              <a:gd name="connsiteX19" fmla="*/ 857250 w 1955007"/>
              <a:gd name="connsiteY19" fmla="*/ 176213 h 564356"/>
              <a:gd name="connsiteX20" fmla="*/ 940594 w 1955007"/>
              <a:gd name="connsiteY20" fmla="*/ 95250 h 564356"/>
              <a:gd name="connsiteX21" fmla="*/ 964407 w 1955007"/>
              <a:gd name="connsiteY21" fmla="*/ 80963 h 564356"/>
              <a:gd name="connsiteX22" fmla="*/ 1038225 w 1955007"/>
              <a:gd name="connsiteY22" fmla="*/ 23813 h 564356"/>
              <a:gd name="connsiteX23" fmla="*/ 1066800 w 1955007"/>
              <a:gd name="connsiteY23" fmla="*/ 4763 h 564356"/>
              <a:gd name="connsiteX24" fmla="*/ 1081088 w 1955007"/>
              <a:gd name="connsiteY24" fmla="*/ 2381 h 564356"/>
              <a:gd name="connsiteX25" fmla="*/ 1097757 w 1955007"/>
              <a:gd name="connsiteY25" fmla="*/ 4763 h 564356"/>
              <a:gd name="connsiteX26" fmla="*/ 1104900 w 1955007"/>
              <a:gd name="connsiteY26" fmla="*/ 2381 h 564356"/>
              <a:gd name="connsiteX27" fmla="*/ 1116807 w 1955007"/>
              <a:gd name="connsiteY27" fmla="*/ 0 h 564356"/>
              <a:gd name="connsiteX28" fmla="*/ 1138238 w 1955007"/>
              <a:gd name="connsiteY28" fmla="*/ 9525 h 564356"/>
              <a:gd name="connsiteX29" fmla="*/ 1164432 w 1955007"/>
              <a:gd name="connsiteY29" fmla="*/ 42863 h 564356"/>
              <a:gd name="connsiteX30" fmla="*/ 1181100 w 1955007"/>
              <a:gd name="connsiteY30" fmla="*/ 88106 h 564356"/>
              <a:gd name="connsiteX31" fmla="*/ 1209675 w 1955007"/>
              <a:gd name="connsiteY31" fmla="*/ 119063 h 564356"/>
              <a:gd name="connsiteX32" fmla="*/ 1226344 w 1955007"/>
              <a:gd name="connsiteY32" fmla="*/ 145256 h 564356"/>
              <a:gd name="connsiteX33" fmla="*/ 1243013 w 1955007"/>
              <a:gd name="connsiteY33" fmla="*/ 180975 h 564356"/>
              <a:gd name="connsiteX34" fmla="*/ 1273969 w 1955007"/>
              <a:gd name="connsiteY34" fmla="*/ 228600 h 564356"/>
              <a:gd name="connsiteX35" fmla="*/ 1302544 w 1955007"/>
              <a:gd name="connsiteY35" fmla="*/ 276225 h 564356"/>
              <a:gd name="connsiteX36" fmla="*/ 1321594 w 1955007"/>
              <a:gd name="connsiteY36" fmla="*/ 300038 h 564356"/>
              <a:gd name="connsiteX37" fmla="*/ 1350169 w 1955007"/>
              <a:gd name="connsiteY37" fmla="*/ 338138 h 564356"/>
              <a:gd name="connsiteX38" fmla="*/ 1440657 w 1955007"/>
              <a:gd name="connsiteY38" fmla="*/ 423863 h 564356"/>
              <a:gd name="connsiteX39" fmla="*/ 1476375 w 1955007"/>
              <a:gd name="connsiteY39" fmla="*/ 442913 h 564356"/>
              <a:gd name="connsiteX40" fmla="*/ 1554957 w 1955007"/>
              <a:gd name="connsiteY40" fmla="*/ 464344 h 564356"/>
              <a:gd name="connsiteX41" fmla="*/ 1657350 w 1955007"/>
              <a:gd name="connsiteY41" fmla="*/ 511969 h 564356"/>
              <a:gd name="connsiteX42" fmla="*/ 1719263 w 1955007"/>
              <a:gd name="connsiteY42" fmla="*/ 526256 h 564356"/>
              <a:gd name="connsiteX43" fmla="*/ 1809750 w 1955007"/>
              <a:gd name="connsiteY43" fmla="*/ 557213 h 564356"/>
              <a:gd name="connsiteX44" fmla="*/ 1864519 w 1955007"/>
              <a:gd name="connsiteY44" fmla="*/ 564356 h 564356"/>
              <a:gd name="connsiteX45" fmla="*/ 1874044 w 1955007"/>
              <a:gd name="connsiteY45" fmla="*/ 559594 h 564356"/>
              <a:gd name="connsiteX46" fmla="*/ 1928813 w 1955007"/>
              <a:gd name="connsiteY46" fmla="*/ 561975 h 564356"/>
              <a:gd name="connsiteX47" fmla="*/ 1955007 w 1955007"/>
              <a:gd name="connsiteY47" fmla="*/ 564356 h 56435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397669 w 1955007"/>
              <a:gd name="connsiteY6" fmla="*/ 302418 h 566736"/>
              <a:gd name="connsiteX7" fmla="*/ 421482 w 1955007"/>
              <a:gd name="connsiteY7" fmla="*/ 300036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21468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40594 w 1955007"/>
              <a:gd name="connsiteY20" fmla="*/ 97630 h 566736"/>
              <a:gd name="connsiteX21" fmla="*/ 964407 w 1955007"/>
              <a:gd name="connsiteY21" fmla="*/ 83343 h 566736"/>
              <a:gd name="connsiteX22" fmla="*/ 1038225 w 1955007"/>
              <a:gd name="connsiteY22" fmla="*/ 26193 h 566736"/>
              <a:gd name="connsiteX23" fmla="*/ 1066800 w 1955007"/>
              <a:gd name="connsiteY23" fmla="*/ 7143 h 566736"/>
              <a:gd name="connsiteX24" fmla="*/ 1081088 w 1955007"/>
              <a:gd name="connsiteY24" fmla="*/ 4761 h 566736"/>
              <a:gd name="connsiteX25" fmla="*/ 1097757 w 1955007"/>
              <a:gd name="connsiteY25" fmla="*/ 0 h 566736"/>
              <a:gd name="connsiteX26" fmla="*/ 1104900 w 1955007"/>
              <a:gd name="connsiteY26" fmla="*/ 4761 h 566736"/>
              <a:gd name="connsiteX27" fmla="*/ 1116807 w 1955007"/>
              <a:gd name="connsiteY27" fmla="*/ 2380 h 566736"/>
              <a:gd name="connsiteX28" fmla="*/ 1138238 w 1955007"/>
              <a:gd name="connsiteY28" fmla="*/ 11905 h 566736"/>
              <a:gd name="connsiteX29" fmla="*/ 1164432 w 1955007"/>
              <a:gd name="connsiteY29" fmla="*/ 45243 h 566736"/>
              <a:gd name="connsiteX30" fmla="*/ 1181100 w 1955007"/>
              <a:gd name="connsiteY30" fmla="*/ 90486 h 566736"/>
              <a:gd name="connsiteX31" fmla="*/ 1209675 w 1955007"/>
              <a:gd name="connsiteY31" fmla="*/ 121443 h 566736"/>
              <a:gd name="connsiteX32" fmla="*/ 1226344 w 1955007"/>
              <a:gd name="connsiteY32" fmla="*/ 147636 h 566736"/>
              <a:gd name="connsiteX33" fmla="*/ 1243013 w 1955007"/>
              <a:gd name="connsiteY33" fmla="*/ 183355 h 566736"/>
              <a:gd name="connsiteX34" fmla="*/ 1273969 w 1955007"/>
              <a:gd name="connsiteY34" fmla="*/ 230980 h 566736"/>
              <a:gd name="connsiteX35" fmla="*/ 1302544 w 1955007"/>
              <a:gd name="connsiteY35" fmla="*/ 278605 h 566736"/>
              <a:gd name="connsiteX36" fmla="*/ 1321594 w 1955007"/>
              <a:gd name="connsiteY36" fmla="*/ 302418 h 566736"/>
              <a:gd name="connsiteX37" fmla="*/ 1350169 w 1955007"/>
              <a:gd name="connsiteY37" fmla="*/ 340518 h 566736"/>
              <a:gd name="connsiteX38" fmla="*/ 1440657 w 1955007"/>
              <a:gd name="connsiteY38" fmla="*/ 426243 h 566736"/>
              <a:gd name="connsiteX39" fmla="*/ 1476375 w 1955007"/>
              <a:gd name="connsiteY39" fmla="*/ 445293 h 566736"/>
              <a:gd name="connsiteX40" fmla="*/ 1554957 w 1955007"/>
              <a:gd name="connsiteY40" fmla="*/ 466724 h 566736"/>
              <a:gd name="connsiteX41" fmla="*/ 1657350 w 1955007"/>
              <a:gd name="connsiteY41" fmla="*/ 514349 h 566736"/>
              <a:gd name="connsiteX42" fmla="*/ 1719263 w 1955007"/>
              <a:gd name="connsiteY42" fmla="*/ 528636 h 566736"/>
              <a:gd name="connsiteX43" fmla="*/ 1809750 w 1955007"/>
              <a:gd name="connsiteY43" fmla="*/ 559593 h 566736"/>
              <a:gd name="connsiteX44" fmla="*/ 1864519 w 1955007"/>
              <a:gd name="connsiteY44" fmla="*/ 566736 h 566736"/>
              <a:gd name="connsiteX45" fmla="*/ 1874044 w 1955007"/>
              <a:gd name="connsiteY45" fmla="*/ 561974 h 566736"/>
              <a:gd name="connsiteX46" fmla="*/ 1928813 w 1955007"/>
              <a:gd name="connsiteY46" fmla="*/ 564355 h 566736"/>
              <a:gd name="connsiteX47" fmla="*/ 1955007 w 1955007"/>
              <a:gd name="connsiteY47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397669 w 1955007"/>
              <a:gd name="connsiteY6" fmla="*/ 302418 h 566736"/>
              <a:gd name="connsiteX7" fmla="*/ 421482 w 1955007"/>
              <a:gd name="connsiteY7" fmla="*/ 300036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21468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40594 w 1955007"/>
              <a:gd name="connsiteY20" fmla="*/ 97630 h 566736"/>
              <a:gd name="connsiteX21" fmla="*/ 964407 w 1955007"/>
              <a:gd name="connsiteY21" fmla="*/ 83343 h 566736"/>
              <a:gd name="connsiteX22" fmla="*/ 1038225 w 1955007"/>
              <a:gd name="connsiteY22" fmla="*/ 26193 h 566736"/>
              <a:gd name="connsiteX23" fmla="*/ 1066800 w 1955007"/>
              <a:gd name="connsiteY23" fmla="*/ 7143 h 566736"/>
              <a:gd name="connsiteX24" fmla="*/ 1081088 w 1955007"/>
              <a:gd name="connsiteY24" fmla="*/ 4761 h 566736"/>
              <a:gd name="connsiteX25" fmla="*/ 1097757 w 1955007"/>
              <a:gd name="connsiteY25" fmla="*/ 0 h 566736"/>
              <a:gd name="connsiteX26" fmla="*/ 1104900 w 1955007"/>
              <a:gd name="connsiteY26" fmla="*/ 4761 h 566736"/>
              <a:gd name="connsiteX27" fmla="*/ 1116807 w 1955007"/>
              <a:gd name="connsiteY27" fmla="*/ 2380 h 566736"/>
              <a:gd name="connsiteX28" fmla="*/ 1138238 w 1955007"/>
              <a:gd name="connsiteY28" fmla="*/ 11905 h 566736"/>
              <a:gd name="connsiteX29" fmla="*/ 1164432 w 1955007"/>
              <a:gd name="connsiteY29" fmla="*/ 45243 h 566736"/>
              <a:gd name="connsiteX30" fmla="*/ 1188244 w 1955007"/>
              <a:gd name="connsiteY30" fmla="*/ 85724 h 566736"/>
              <a:gd name="connsiteX31" fmla="*/ 1209675 w 1955007"/>
              <a:gd name="connsiteY31" fmla="*/ 121443 h 566736"/>
              <a:gd name="connsiteX32" fmla="*/ 1226344 w 1955007"/>
              <a:gd name="connsiteY32" fmla="*/ 147636 h 566736"/>
              <a:gd name="connsiteX33" fmla="*/ 1243013 w 1955007"/>
              <a:gd name="connsiteY33" fmla="*/ 183355 h 566736"/>
              <a:gd name="connsiteX34" fmla="*/ 1273969 w 1955007"/>
              <a:gd name="connsiteY34" fmla="*/ 230980 h 566736"/>
              <a:gd name="connsiteX35" fmla="*/ 1302544 w 1955007"/>
              <a:gd name="connsiteY35" fmla="*/ 278605 h 566736"/>
              <a:gd name="connsiteX36" fmla="*/ 1321594 w 1955007"/>
              <a:gd name="connsiteY36" fmla="*/ 302418 h 566736"/>
              <a:gd name="connsiteX37" fmla="*/ 1350169 w 1955007"/>
              <a:gd name="connsiteY37" fmla="*/ 340518 h 566736"/>
              <a:gd name="connsiteX38" fmla="*/ 1440657 w 1955007"/>
              <a:gd name="connsiteY38" fmla="*/ 426243 h 566736"/>
              <a:gd name="connsiteX39" fmla="*/ 1476375 w 1955007"/>
              <a:gd name="connsiteY39" fmla="*/ 445293 h 566736"/>
              <a:gd name="connsiteX40" fmla="*/ 1554957 w 1955007"/>
              <a:gd name="connsiteY40" fmla="*/ 466724 h 566736"/>
              <a:gd name="connsiteX41" fmla="*/ 1657350 w 1955007"/>
              <a:gd name="connsiteY41" fmla="*/ 514349 h 566736"/>
              <a:gd name="connsiteX42" fmla="*/ 1719263 w 1955007"/>
              <a:gd name="connsiteY42" fmla="*/ 528636 h 566736"/>
              <a:gd name="connsiteX43" fmla="*/ 1809750 w 1955007"/>
              <a:gd name="connsiteY43" fmla="*/ 559593 h 566736"/>
              <a:gd name="connsiteX44" fmla="*/ 1864519 w 1955007"/>
              <a:gd name="connsiteY44" fmla="*/ 566736 h 566736"/>
              <a:gd name="connsiteX45" fmla="*/ 1874044 w 1955007"/>
              <a:gd name="connsiteY45" fmla="*/ 561974 h 566736"/>
              <a:gd name="connsiteX46" fmla="*/ 1928813 w 1955007"/>
              <a:gd name="connsiteY46" fmla="*/ 564355 h 566736"/>
              <a:gd name="connsiteX47" fmla="*/ 1955007 w 1955007"/>
              <a:gd name="connsiteY47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397669 w 1955007"/>
              <a:gd name="connsiteY6" fmla="*/ 302418 h 566736"/>
              <a:gd name="connsiteX7" fmla="*/ 421482 w 1955007"/>
              <a:gd name="connsiteY7" fmla="*/ 300036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21468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40594 w 1955007"/>
              <a:gd name="connsiteY20" fmla="*/ 97630 h 566736"/>
              <a:gd name="connsiteX21" fmla="*/ 962026 w 1955007"/>
              <a:gd name="connsiteY21" fmla="*/ 59531 h 566736"/>
              <a:gd name="connsiteX22" fmla="*/ 1038225 w 1955007"/>
              <a:gd name="connsiteY22" fmla="*/ 26193 h 566736"/>
              <a:gd name="connsiteX23" fmla="*/ 1066800 w 1955007"/>
              <a:gd name="connsiteY23" fmla="*/ 7143 h 566736"/>
              <a:gd name="connsiteX24" fmla="*/ 1081088 w 1955007"/>
              <a:gd name="connsiteY24" fmla="*/ 4761 h 566736"/>
              <a:gd name="connsiteX25" fmla="*/ 1097757 w 1955007"/>
              <a:gd name="connsiteY25" fmla="*/ 0 h 566736"/>
              <a:gd name="connsiteX26" fmla="*/ 1104900 w 1955007"/>
              <a:gd name="connsiteY26" fmla="*/ 4761 h 566736"/>
              <a:gd name="connsiteX27" fmla="*/ 1116807 w 1955007"/>
              <a:gd name="connsiteY27" fmla="*/ 2380 h 566736"/>
              <a:gd name="connsiteX28" fmla="*/ 1138238 w 1955007"/>
              <a:gd name="connsiteY28" fmla="*/ 11905 h 566736"/>
              <a:gd name="connsiteX29" fmla="*/ 1164432 w 1955007"/>
              <a:gd name="connsiteY29" fmla="*/ 45243 h 566736"/>
              <a:gd name="connsiteX30" fmla="*/ 1188244 w 1955007"/>
              <a:gd name="connsiteY30" fmla="*/ 85724 h 566736"/>
              <a:gd name="connsiteX31" fmla="*/ 1209675 w 1955007"/>
              <a:gd name="connsiteY31" fmla="*/ 121443 h 566736"/>
              <a:gd name="connsiteX32" fmla="*/ 1226344 w 1955007"/>
              <a:gd name="connsiteY32" fmla="*/ 147636 h 566736"/>
              <a:gd name="connsiteX33" fmla="*/ 1243013 w 1955007"/>
              <a:gd name="connsiteY33" fmla="*/ 183355 h 566736"/>
              <a:gd name="connsiteX34" fmla="*/ 1273969 w 1955007"/>
              <a:gd name="connsiteY34" fmla="*/ 230980 h 566736"/>
              <a:gd name="connsiteX35" fmla="*/ 1302544 w 1955007"/>
              <a:gd name="connsiteY35" fmla="*/ 278605 h 566736"/>
              <a:gd name="connsiteX36" fmla="*/ 1321594 w 1955007"/>
              <a:gd name="connsiteY36" fmla="*/ 302418 h 566736"/>
              <a:gd name="connsiteX37" fmla="*/ 1350169 w 1955007"/>
              <a:gd name="connsiteY37" fmla="*/ 340518 h 566736"/>
              <a:gd name="connsiteX38" fmla="*/ 1440657 w 1955007"/>
              <a:gd name="connsiteY38" fmla="*/ 426243 h 566736"/>
              <a:gd name="connsiteX39" fmla="*/ 1476375 w 1955007"/>
              <a:gd name="connsiteY39" fmla="*/ 445293 h 566736"/>
              <a:gd name="connsiteX40" fmla="*/ 1554957 w 1955007"/>
              <a:gd name="connsiteY40" fmla="*/ 466724 h 566736"/>
              <a:gd name="connsiteX41" fmla="*/ 1657350 w 1955007"/>
              <a:gd name="connsiteY41" fmla="*/ 514349 h 566736"/>
              <a:gd name="connsiteX42" fmla="*/ 1719263 w 1955007"/>
              <a:gd name="connsiteY42" fmla="*/ 528636 h 566736"/>
              <a:gd name="connsiteX43" fmla="*/ 1809750 w 1955007"/>
              <a:gd name="connsiteY43" fmla="*/ 559593 h 566736"/>
              <a:gd name="connsiteX44" fmla="*/ 1864519 w 1955007"/>
              <a:gd name="connsiteY44" fmla="*/ 566736 h 566736"/>
              <a:gd name="connsiteX45" fmla="*/ 1874044 w 1955007"/>
              <a:gd name="connsiteY45" fmla="*/ 561974 h 566736"/>
              <a:gd name="connsiteX46" fmla="*/ 1928813 w 1955007"/>
              <a:gd name="connsiteY46" fmla="*/ 564355 h 566736"/>
              <a:gd name="connsiteX47" fmla="*/ 1955007 w 1955007"/>
              <a:gd name="connsiteY47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397669 w 1955007"/>
              <a:gd name="connsiteY6" fmla="*/ 302418 h 566736"/>
              <a:gd name="connsiteX7" fmla="*/ 421482 w 1955007"/>
              <a:gd name="connsiteY7" fmla="*/ 300036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21468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33450 w 1955007"/>
              <a:gd name="connsiteY20" fmla="*/ 92867 h 566736"/>
              <a:gd name="connsiteX21" fmla="*/ 962026 w 1955007"/>
              <a:gd name="connsiteY21" fmla="*/ 59531 h 566736"/>
              <a:gd name="connsiteX22" fmla="*/ 1038225 w 1955007"/>
              <a:gd name="connsiteY22" fmla="*/ 26193 h 566736"/>
              <a:gd name="connsiteX23" fmla="*/ 1066800 w 1955007"/>
              <a:gd name="connsiteY23" fmla="*/ 7143 h 566736"/>
              <a:gd name="connsiteX24" fmla="*/ 1081088 w 1955007"/>
              <a:gd name="connsiteY24" fmla="*/ 4761 h 566736"/>
              <a:gd name="connsiteX25" fmla="*/ 1097757 w 1955007"/>
              <a:gd name="connsiteY25" fmla="*/ 0 h 566736"/>
              <a:gd name="connsiteX26" fmla="*/ 1104900 w 1955007"/>
              <a:gd name="connsiteY26" fmla="*/ 4761 h 566736"/>
              <a:gd name="connsiteX27" fmla="*/ 1116807 w 1955007"/>
              <a:gd name="connsiteY27" fmla="*/ 2380 h 566736"/>
              <a:gd name="connsiteX28" fmla="*/ 1138238 w 1955007"/>
              <a:gd name="connsiteY28" fmla="*/ 11905 h 566736"/>
              <a:gd name="connsiteX29" fmla="*/ 1164432 w 1955007"/>
              <a:gd name="connsiteY29" fmla="*/ 45243 h 566736"/>
              <a:gd name="connsiteX30" fmla="*/ 1188244 w 1955007"/>
              <a:gd name="connsiteY30" fmla="*/ 85724 h 566736"/>
              <a:gd name="connsiteX31" fmla="*/ 1209675 w 1955007"/>
              <a:gd name="connsiteY31" fmla="*/ 121443 h 566736"/>
              <a:gd name="connsiteX32" fmla="*/ 1226344 w 1955007"/>
              <a:gd name="connsiteY32" fmla="*/ 147636 h 566736"/>
              <a:gd name="connsiteX33" fmla="*/ 1243013 w 1955007"/>
              <a:gd name="connsiteY33" fmla="*/ 183355 h 566736"/>
              <a:gd name="connsiteX34" fmla="*/ 1273969 w 1955007"/>
              <a:gd name="connsiteY34" fmla="*/ 230980 h 566736"/>
              <a:gd name="connsiteX35" fmla="*/ 1302544 w 1955007"/>
              <a:gd name="connsiteY35" fmla="*/ 278605 h 566736"/>
              <a:gd name="connsiteX36" fmla="*/ 1321594 w 1955007"/>
              <a:gd name="connsiteY36" fmla="*/ 302418 h 566736"/>
              <a:gd name="connsiteX37" fmla="*/ 1350169 w 1955007"/>
              <a:gd name="connsiteY37" fmla="*/ 340518 h 566736"/>
              <a:gd name="connsiteX38" fmla="*/ 1440657 w 1955007"/>
              <a:gd name="connsiteY38" fmla="*/ 426243 h 566736"/>
              <a:gd name="connsiteX39" fmla="*/ 1476375 w 1955007"/>
              <a:gd name="connsiteY39" fmla="*/ 445293 h 566736"/>
              <a:gd name="connsiteX40" fmla="*/ 1554957 w 1955007"/>
              <a:gd name="connsiteY40" fmla="*/ 466724 h 566736"/>
              <a:gd name="connsiteX41" fmla="*/ 1657350 w 1955007"/>
              <a:gd name="connsiteY41" fmla="*/ 514349 h 566736"/>
              <a:gd name="connsiteX42" fmla="*/ 1719263 w 1955007"/>
              <a:gd name="connsiteY42" fmla="*/ 528636 h 566736"/>
              <a:gd name="connsiteX43" fmla="*/ 1809750 w 1955007"/>
              <a:gd name="connsiteY43" fmla="*/ 559593 h 566736"/>
              <a:gd name="connsiteX44" fmla="*/ 1864519 w 1955007"/>
              <a:gd name="connsiteY44" fmla="*/ 566736 h 566736"/>
              <a:gd name="connsiteX45" fmla="*/ 1874044 w 1955007"/>
              <a:gd name="connsiteY45" fmla="*/ 561974 h 566736"/>
              <a:gd name="connsiteX46" fmla="*/ 1928813 w 1955007"/>
              <a:gd name="connsiteY46" fmla="*/ 564355 h 566736"/>
              <a:gd name="connsiteX47" fmla="*/ 1955007 w 1955007"/>
              <a:gd name="connsiteY47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397669 w 1955007"/>
              <a:gd name="connsiteY6" fmla="*/ 302418 h 566736"/>
              <a:gd name="connsiteX7" fmla="*/ 421482 w 1955007"/>
              <a:gd name="connsiteY7" fmla="*/ 300036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21468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33450 w 1955007"/>
              <a:gd name="connsiteY20" fmla="*/ 92867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66800 w 1955007"/>
              <a:gd name="connsiteY23" fmla="*/ 7143 h 566736"/>
              <a:gd name="connsiteX24" fmla="*/ 1081088 w 1955007"/>
              <a:gd name="connsiteY24" fmla="*/ 4761 h 566736"/>
              <a:gd name="connsiteX25" fmla="*/ 1097757 w 1955007"/>
              <a:gd name="connsiteY25" fmla="*/ 0 h 566736"/>
              <a:gd name="connsiteX26" fmla="*/ 1104900 w 1955007"/>
              <a:gd name="connsiteY26" fmla="*/ 4761 h 566736"/>
              <a:gd name="connsiteX27" fmla="*/ 1116807 w 1955007"/>
              <a:gd name="connsiteY27" fmla="*/ 2380 h 566736"/>
              <a:gd name="connsiteX28" fmla="*/ 1138238 w 1955007"/>
              <a:gd name="connsiteY28" fmla="*/ 11905 h 566736"/>
              <a:gd name="connsiteX29" fmla="*/ 1164432 w 1955007"/>
              <a:gd name="connsiteY29" fmla="*/ 45243 h 566736"/>
              <a:gd name="connsiteX30" fmla="*/ 1188244 w 1955007"/>
              <a:gd name="connsiteY30" fmla="*/ 85724 h 566736"/>
              <a:gd name="connsiteX31" fmla="*/ 1209675 w 1955007"/>
              <a:gd name="connsiteY31" fmla="*/ 121443 h 566736"/>
              <a:gd name="connsiteX32" fmla="*/ 1226344 w 1955007"/>
              <a:gd name="connsiteY32" fmla="*/ 147636 h 566736"/>
              <a:gd name="connsiteX33" fmla="*/ 1243013 w 1955007"/>
              <a:gd name="connsiteY33" fmla="*/ 183355 h 566736"/>
              <a:gd name="connsiteX34" fmla="*/ 1273969 w 1955007"/>
              <a:gd name="connsiteY34" fmla="*/ 230980 h 566736"/>
              <a:gd name="connsiteX35" fmla="*/ 1302544 w 1955007"/>
              <a:gd name="connsiteY35" fmla="*/ 278605 h 566736"/>
              <a:gd name="connsiteX36" fmla="*/ 1321594 w 1955007"/>
              <a:gd name="connsiteY36" fmla="*/ 302418 h 566736"/>
              <a:gd name="connsiteX37" fmla="*/ 1350169 w 1955007"/>
              <a:gd name="connsiteY37" fmla="*/ 340518 h 566736"/>
              <a:gd name="connsiteX38" fmla="*/ 1440657 w 1955007"/>
              <a:gd name="connsiteY38" fmla="*/ 426243 h 566736"/>
              <a:gd name="connsiteX39" fmla="*/ 1476375 w 1955007"/>
              <a:gd name="connsiteY39" fmla="*/ 445293 h 566736"/>
              <a:gd name="connsiteX40" fmla="*/ 1554957 w 1955007"/>
              <a:gd name="connsiteY40" fmla="*/ 466724 h 566736"/>
              <a:gd name="connsiteX41" fmla="*/ 1657350 w 1955007"/>
              <a:gd name="connsiteY41" fmla="*/ 514349 h 566736"/>
              <a:gd name="connsiteX42" fmla="*/ 1719263 w 1955007"/>
              <a:gd name="connsiteY42" fmla="*/ 528636 h 566736"/>
              <a:gd name="connsiteX43" fmla="*/ 1809750 w 1955007"/>
              <a:gd name="connsiteY43" fmla="*/ 559593 h 566736"/>
              <a:gd name="connsiteX44" fmla="*/ 1864519 w 1955007"/>
              <a:gd name="connsiteY44" fmla="*/ 566736 h 566736"/>
              <a:gd name="connsiteX45" fmla="*/ 1874044 w 1955007"/>
              <a:gd name="connsiteY45" fmla="*/ 561974 h 566736"/>
              <a:gd name="connsiteX46" fmla="*/ 1928813 w 1955007"/>
              <a:gd name="connsiteY46" fmla="*/ 564355 h 566736"/>
              <a:gd name="connsiteX47" fmla="*/ 1955007 w 1955007"/>
              <a:gd name="connsiteY47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397669 w 1955007"/>
              <a:gd name="connsiteY6" fmla="*/ 302418 h 566736"/>
              <a:gd name="connsiteX7" fmla="*/ 421482 w 1955007"/>
              <a:gd name="connsiteY7" fmla="*/ 300036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21468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33450 w 1955007"/>
              <a:gd name="connsiteY20" fmla="*/ 92867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81088 w 1955007"/>
              <a:gd name="connsiteY23" fmla="*/ 4761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16807 w 1955007"/>
              <a:gd name="connsiteY26" fmla="*/ 2380 h 566736"/>
              <a:gd name="connsiteX27" fmla="*/ 1138238 w 1955007"/>
              <a:gd name="connsiteY27" fmla="*/ 11905 h 566736"/>
              <a:gd name="connsiteX28" fmla="*/ 1164432 w 1955007"/>
              <a:gd name="connsiteY28" fmla="*/ 45243 h 566736"/>
              <a:gd name="connsiteX29" fmla="*/ 1188244 w 1955007"/>
              <a:gd name="connsiteY29" fmla="*/ 85724 h 566736"/>
              <a:gd name="connsiteX30" fmla="*/ 1209675 w 1955007"/>
              <a:gd name="connsiteY30" fmla="*/ 121443 h 566736"/>
              <a:gd name="connsiteX31" fmla="*/ 1226344 w 1955007"/>
              <a:gd name="connsiteY31" fmla="*/ 147636 h 566736"/>
              <a:gd name="connsiteX32" fmla="*/ 1243013 w 1955007"/>
              <a:gd name="connsiteY32" fmla="*/ 183355 h 566736"/>
              <a:gd name="connsiteX33" fmla="*/ 1273969 w 1955007"/>
              <a:gd name="connsiteY33" fmla="*/ 230980 h 566736"/>
              <a:gd name="connsiteX34" fmla="*/ 1302544 w 1955007"/>
              <a:gd name="connsiteY34" fmla="*/ 278605 h 566736"/>
              <a:gd name="connsiteX35" fmla="*/ 1321594 w 1955007"/>
              <a:gd name="connsiteY35" fmla="*/ 302418 h 566736"/>
              <a:gd name="connsiteX36" fmla="*/ 1350169 w 1955007"/>
              <a:gd name="connsiteY36" fmla="*/ 340518 h 566736"/>
              <a:gd name="connsiteX37" fmla="*/ 1440657 w 1955007"/>
              <a:gd name="connsiteY37" fmla="*/ 426243 h 566736"/>
              <a:gd name="connsiteX38" fmla="*/ 1476375 w 1955007"/>
              <a:gd name="connsiteY38" fmla="*/ 445293 h 566736"/>
              <a:gd name="connsiteX39" fmla="*/ 1554957 w 1955007"/>
              <a:gd name="connsiteY39" fmla="*/ 466724 h 566736"/>
              <a:gd name="connsiteX40" fmla="*/ 1657350 w 1955007"/>
              <a:gd name="connsiteY40" fmla="*/ 514349 h 566736"/>
              <a:gd name="connsiteX41" fmla="*/ 1719263 w 1955007"/>
              <a:gd name="connsiteY41" fmla="*/ 528636 h 566736"/>
              <a:gd name="connsiteX42" fmla="*/ 1809750 w 1955007"/>
              <a:gd name="connsiteY42" fmla="*/ 559593 h 566736"/>
              <a:gd name="connsiteX43" fmla="*/ 1864519 w 1955007"/>
              <a:gd name="connsiteY43" fmla="*/ 566736 h 566736"/>
              <a:gd name="connsiteX44" fmla="*/ 1874044 w 1955007"/>
              <a:gd name="connsiteY44" fmla="*/ 561974 h 566736"/>
              <a:gd name="connsiteX45" fmla="*/ 1928813 w 1955007"/>
              <a:gd name="connsiteY45" fmla="*/ 564355 h 566736"/>
              <a:gd name="connsiteX46" fmla="*/ 1955007 w 1955007"/>
              <a:gd name="connsiteY46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397669 w 1955007"/>
              <a:gd name="connsiteY6" fmla="*/ 302418 h 566736"/>
              <a:gd name="connsiteX7" fmla="*/ 421482 w 1955007"/>
              <a:gd name="connsiteY7" fmla="*/ 300036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21468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33450 w 1955007"/>
              <a:gd name="connsiteY20" fmla="*/ 92867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81088 w 1955007"/>
              <a:gd name="connsiteY23" fmla="*/ 4761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397669 w 1955007"/>
              <a:gd name="connsiteY6" fmla="*/ 302418 h 566736"/>
              <a:gd name="connsiteX7" fmla="*/ 421482 w 1955007"/>
              <a:gd name="connsiteY7" fmla="*/ 300036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21468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33450 w 1955007"/>
              <a:gd name="connsiteY20" fmla="*/ 92867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97757 w 1955007"/>
              <a:gd name="connsiteY23" fmla="*/ 0 h 566736"/>
              <a:gd name="connsiteX24" fmla="*/ 1104900 w 1955007"/>
              <a:gd name="connsiteY24" fmla="*/ 4761 h 566736"/>
              <a:gd name="connsiteX25" fmla="*/ 1138238 w 1955007"/>
              <a:gd name="connsiteY25" fmla="*/ 11905 h 566736"/>
              <a:gd name="connsiteX26" fmla="*/ 1164432 w 1955007"/>
              <a:gd name="connsiteY26" fmla="*/ 45243 h 566736"/>
              <a:gd name="connsiteX27" fmla="*/ 1188244 w 1955007"/>
              <a:gd name="connsiteY27" fmla="*/ 85724 h 566736"/>
              <a:gd name="connsiteX28" fmla="*/ 1209675 w 1955007"/>
              <a:gd name="connsiteY28" fmla="*/ 121443 h 566736"/>
              <a:gd name="connsiteX29" fmla="*/ 1226344 w 1955007"/>
              <a:gd name="connsiteY29" fmla="*/ 147636 h 566736"/>
              <a:gd name="connsiteX30" fmla="*/ 1243013 w 1955007"/>
              <a:gd name="connsiteY30" fmla="*/ 183355 h 566736"/>
              <a:gd name="connsiteX31" fmla="*/ 1273969 w 1955007"/>
              <a:gd name="connsiteY31" fmla="*/ 230980 h 566736"/>
              <a:gd name="connsiteX32" fmla="*/ 1302544 w 1955007"/>
              <a:gd name="connsiteY32" fmla="*/ 278605 h 566736"/>
              <a:gd name="connsiteX33" fmla="*/ 1321594 w 1955007"/>
              <a:gd name="connsiteY33" fmla="*/ 302418 h 566736"/>
              <a:gd name="connsiteX34" fmla="*/ 1350169 w 1955007"/>
              <a:gd name="connsiteY34" fmla="*/ 340518 h 566736"/>
              <a:gd name="connsiteX35" fmla="*/ 1440657 w 1955007"/>
              <a:gd name="connsiteY35" fmla="*/ 426243 h 566736"/>
              <a:gd name="connsiteX36" fmla="*/ 1476375 w 1955007"/>
              <a:gd name="connsiteY36" fmla="*/ 445293 h 566736"/>
              <a:gd name="connsiteX37" fmla="*/ 1554957 w 1955007"/>
              <a:gd name="connsiteY37" fmla="*/ 466724 h 566736"/>
              <a:gd name="connsiteX38" fmla="*/ 1657350 w 1955007"/>
              <a:gd name="connsiteY38" fmla="*/ 514349 h 566736"/>
              <a:gd name="connsiteX39" fmla="*/ 1719263 w 1955007"/>
              <a:gd name="connsiteY39" fmla="*/ 528636 h 566736"/>
              <a:gd name="connsiteX40" fmla="*/ 1809750 w 1955007"/>
              <a:gd name="connsiteY40" fmla="*/ 559593 h 566736"/>
              <a:gd name="connsiteX41" fmla="*/ 1864519 w 1955007"/>
              <a:gd name="connsiteY41" fmla="*/ 566736 h 566736"/>
              <a:gd name="connsiteX42" fmla="*/ 1874044 w 1955007"/>
              <a:gd name="connsiteY42" fmla="*/ 561974 h 566736"/>
              <a:gd name="connsiteX43" fmla="*/ 1928813 w 1955007"/>
              <a:gd name="connsiteY43" fmla="*/ 564355 h 566736"/>
              <a:gd name="connsiteX44" fmla="*/ 1955007 w 1955007"/>
              <a:gd name="connsiteY44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397669 w 1955007"/>
              <a:gd name="connsiteY6" fmla="*/ 302418 h 566736"/>
              <a:gd name="connsiteX7" fmla="*/ 421482 w 1955007"/>
              <a:gd name="connsiteY7" fmla="*/ 300036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21468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33450 w 1955007"/>
              <a:gd name="connsiteY20" fmla="*/ 92867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397669 w 1955007"/>
              <a:gd name="connsiteY6" fmla="*/ 302418 h 566736"/>
              <a:gd name="connsiteX7" fmla="*/ 421482 w 1955007"/>
              <a:gd name="connsiteY7" fmla="*/ 300036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21468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33450 w 1955007"/>
              <a:gd name="connsiteY20" fmla="*/ 92867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397669 w 1955007"/>
              <a:gd name="connsiteY6" fmla="*/ 302418 h 566736"/>
              <a:gd name="connsiteX7" fmla="*/ 421482 w 1955007"/>
              <a:gd name="connsiteY7" fmla="*/ 300036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21468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33450 w 1955007"/>
              <a:gd name="connsiteY20" fmla="*/ 92867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397669 w 1955007"/>
              <a:gd name="connsiteY6" fmla="*/ 302418 h 566736"/>
              <a:gd name="connsiteX7" fmla="*/ 421482 w 1955007"/>
              <a:gd name="connsiteY7" fmla="*/ 300036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21468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33450 w 1955007"/>
              <a:gd name="connsiteY20" fmla="*/ 92867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09650 w 1955007"/>
              <a:gd name="connsiteY23" fmla="*/ 28574 h 566736"/>
              <a:gd name="connsiteX24" fmla="*/ 1071563 w 1955007"/>
              <a:gd name="connsiteY24" fmla="*/ 9524 h 566736"/>
              <a:gd name="connsiteX25" fmla="*/ 1097757 w 1955007"/>
              <a:gd name="connsiteY25" fmla="*/ 0 h 566736"/>
              <a:gd name="connsiteX26" fmla="*/ 1104900 w 1955007"/>
              <a:gd name="connsiteY26" fmla="*/ 4761 h 566736"/>
              <a:gd name="connsiteX27" fmla="*/ 1138238 w 1955007"/>
              <a:gd name="connsiteY27" fmla="*/ 11905 h 566736"/>
              <a:gd name="connsiteX28" fmla="*/ 1164432 w 1955007"/>
              <a:gd name="connsiteY28" fmla="*/ 45243 h 566736"/>
              <a:gd name="connsiteX29" fmla="*/ 1188244 w 1955007"/>
              <a:gd name="connsiteY29" fmla="*/ 85724 h 566736"/>
              <a:gd name="connsiteX30" fmla="*/ 1209675 w 1955007"/>
              <a:gd name="connsiteY30" fmla="*/ 121443 h 566736"/>
              <a:gd name="connsiteX31" fmla="*/ 1226344 w 1955007"/>
              <a:gd name="connsiteY31" fmla="*/ 147636 h 566736"/>
              <a:gd name="connsiteX32" fmla="*/ 1243013 w 1955007"/>
              <a:gd name="connsiteY32" fmla="*/ 183355 h 566736"/>
              <a:gd name="connsiteX33" fmla="*/ 1273969 w 1955007"/>
              <a:gd name="connsiteY33" fmla="*/ 230980 h 566736"/>
              <a:gd name="connsiteX34" fmla="*/ 1302544 w 1955007"/>
              <a:gd name="connsiteY34" fmla="*/ 278605 h 566736"/>
              <a:gd name="connsiteX35" fmla="*/ 1321594 w 1955007"/>
              <a:gd name="connsiteY35" fmla="*/ 302418 h 566736"/>
              <a:gd name="connsiteX36" fmla="*/ 1350169 w 1955007"/>
              <a:gd name="connsiteY36" fmla="*/ 340518 h 566736"/>
              <a:gd name="connsiteX37" fmla="*/ 1440657 w 1955007"/>
              <a:gd name="connsiteY37" fmla="*/ 426243 h 566736"/>
              <a:gd name="connsiteX38" fmla="*/ 1476375 w 1955007"/>
              <a:gd name="connsiteY38" fmla="*/ 445293 h 566736"/>
              <a:gd name="connsiteX39" fmla="*/ 1554957 w 1955007"/>
              <a:gd name="connsiteY39" fmla="*/ 466724 h 566736"/>
              <a:gd name="connsiteX40" fmla="*/ 1657350 w 1955007"/>
              <a:gd name="connsiteY40" fmla="*/ 514349 h 566736"/>
              <a:gd name="connsiteX41" fmla="*/ 1719263 w 1955007"/>
              <a:gd name="connsiteY41" fmla="*/ 528636 h 566736"/>
              <a:gd name="connsiteX42" fmla="*/ 1809750 w 1955007"/>
              <a:gd name="connsiteY42" fmla="*/ 559593 h 566736"/>
              <a:gd name="connsiteX43" fmla="*/ 1864519 w 1955007"/>
              <a:gd name="connsiteY43" fmla="*/ 566736 h 566736"/>
              <a:gd name="connsiteX44" fmla="*/ 1874044 w 1955007"/>
              <a:gd name="connsiteY44" fmla="*/ 561974 h 566736"/>
              <a:gd name="connsiteX45" fmla="*/ 1928813 w 1955007"/>
              <a:gd name="connsiteY45" fmla="*/ 564355 h 566736"/>
              <a:gd name="connsiteX46" fmla="*/ 1955007 w 1955007"/>
              <a:gd name="connsiteY46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397669 w 1955007"/>
              <a:gd name="connsiteY6" fmla="*/ 302418 h 566736"/>
              <a:gd name="connsiteX7" fmla="*/ 421482 w 1955007"/>
              <a:gd name="connsiteY7" fmla="*/ 300036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21468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33450 w 1955007"/>
              <a:gd name="connsiteY20" fmla="*/ 92867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397669 w 1955007"/>
              <a:gd name="connsiteY6" fmla="*/ 302418 h 566736"/>
              <a:gd name="connsiteX7" fmla="*/ 488157 w 1955007"/>
              <a:gd name="connsiteY7" fmla="*/ 302418 h 566736"/>
              <a:gd name="connsiteX8" fmla="*/ 545307 w 1955007"/>
              <a:gd name="connsiteY8" fmla="*/ 311943 h 566736"/>
              <a:gd name="connsiteX9" fmla="*/ 566738 w 1955007"/>
              <a:gd name="connsiteY9" fmla="*/ 311943 h 566736"/>
              <a:gd name="connsiteX10" fmla="*/ 592932 w 1955007"/>
              <a:gd name="connsiteY10" fmla="*/ 316705 h 566736"/>
              <a:gd name="connsiteX11" fmla="*/ 595313 w 1955007"/>
              <a:gd name="connsiteY11" fmla="*/ 316705 h 566736"/>
              <a:gd name="connsiteX12" fmla="*/ 621507 w 1955007"/>
              <a:gd name="connsiteY12" fmla="*/ 319086 h 566736"/>
              <a:gd name="connsiteX13" fmla="*/ 657225 w 1955007"/>
              <a:gd name="connsiteY13" fmla="*/ 321468 h 566736"/>
              <a:gd name="connsiteX14" fmla="*/ 678657 w 1955007"/>
              <a:gd name="connsiteY14" fmla="*/ 319086 h 566736"/>
              <a:gd name="connsiteX15" fmla="*/ 714375 w 1955007"/>
              <a:gd name="connsiteY15" fmla="*/ 307180 h 566736"/>
              <a:gd name="connsiteX16" fmla="*/ 747713 w 1955007"/>
              <a:gd name="connsiteY16" fmla="*/ 290511 h 566736"/>
              <a:gd name="connsiteX17" fmla="*/ 809625 w 1955007"/>
              <a:gd name="connsiteY17" fmla="*/ 228599 h 566736"/>
              <a:gd name="connsiteX18" fmla="*/ 857250 w 1955007"/>
              <a:gd name="connsiteY18" fmla="*/ 178593 h 566736"/>
              <a:gd name="connsiteX19" fmla="*/ 933450 w 1955007"/>
              <a:gd name="connsiteY19" fmla="*/ 92867 h 566736"/>
              <a:gd name="connsiteX20" fmla="*/ 962026 w 1955007"/>
              <a:gd name="connsiteY20" fmla="*/ 59531 h 566736"/>
              <a:gd name="connsiteX21" fmla="*/ 1038225 w 1955007"/>
              <a:gd name="connsiteY21" fmla="*/ 19049 h 566736"/>
              <a:gd name="connsiteX22" fmla="*/ 1071563 w 1955007"/>
              <a:gd name="connsiteY22" fmla="*/ 9524 h 566736"/>
              <a:gd name="connsiteX23" fmla="*/ 1097757 w 1955007"/>
              <a:gd name="connsiteY23" fmla="*/ 0 h 566736"/>
              <a:gd name="connsiteX24" fmla="*/ 1104900 w 1955007"/>
              <a:gd name="connsiteY24" fmla="*/ 4761 h 566736"/>
              <a:gd name="connsiteX25" fmla="*/ 1138238 w 1955007"/>
              <a:gd name="connsiteY25" fmla="*/ 11905 h 566736"/>
              <a:gd name="connsiteX26" fmla="*/ 1164432 w 1955007"/>
              <a:gd name="connsiteY26" fmla="*/ 45243 h 566736"/>
              <a:gd name="connsiteX27" fmla="*/ 1188244 w 1955007"/>
              <a:gd name="connsiteY27" fmla="*/ 85724 h 566736"/>
              <a:gd name="connsiteX28" fmla="*/ 1209675 w 1955007"/>
              <a:gd name="connsiteY28" fmla="*/ 121443 h 566736"/>
              <a:gd name="connsiteX29" fmla="*/ 1226344 w 1955007"/>
              <a:gd name="connsiteY29" fmla="*/ 147636 h 566736"/>
              <a:gd name="connsiteX30" fmla="*/ 1243013 w 1955007"/>
              <a:gd name="connsiteY30" fmla="*/ 183355 h 566736"/>
              <a:gd name="connsiteX31" fmla="*/ 1273969 w 1955007"/>
              <a:gd name="connsiteY31" fmla="*/ 230980 h 566736"/>
              <a:gd name="connsiteX32" fmla="*/ 1302544 w 1955007"/>
              <a:gd name="connsiteY32" fmla="*/ 278605 h 566736"/>
              <a:gd name="connsiteX33" fmla="*/ 1321594 w 1955007"/>
              <a:gd name="connsiteY33" fmla="*/ 302418 h 566736"/>
              <a:gd name="connsiteX34" fmla="*/ 1350169 w 1955007"/>
              <a:gd name="connsiteY34" fmla="*/ 340518 h 566736"/>
              <a:gd name="connsiteX35" fmla="*/ 1440657 w 1955007"/>
              <a:gd name="connsiteY35" fmla="*/ 426243 h 566736"/>
              <a:gd name="connsiteX36" fmla="*/ 1476375 w 1955007"/>
              <a:gd name="connsiteY36" fmla="*/ 445293 h 566736"/>
              <a:gd name="connsiteX37" fmla="*/ 1554957 w 1955007"/>
              <a:gd name="connsiteY37" fmla="*/ 466724 h 566736"/>
              <a:gd name="connsiteX38" fmla="*/ 1657350 w 1955007"/>
              <a:gd name="connsiteY38" fmla="*/ 514349 h 566736"/>
              <a:gd name="connsiteX39" fmla="*/ 1719263 w 1955007"/>
              <a:gd name="connsiteY39" fmla="*/ 528636 h 566736"/>
              <a:gd name="connsiteX40" fmla="*/ 1809750 w 1955007"/>
              <a:gd name="connsiteY40" fmla="*/ 559593 h 566736"/>
              <a:gd name="connsiteX41" fmla="*/ 1864519 w 1955007"/>
              <a:gd name="connsiteY41" fmla="*/ 566736 h 566736"/>
              <a:gd name="connsiteX42" fmla="*/ 1874044 w 1955007"/>
              <a:gd name="connsiteY42" fmla="*/ 561974 h 566736"/>
              <a:gd name="connsiteX43" fmla="*/ 1928813 w 1955007"/>
              <a:gd name="connsiteY43" fmla="*/ 564355 h 566736"/>
              <a:gd name="connsiteX44" fmla="*/ 1955007 w 1955007"/>
              <a:gd name="connsiteY44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397669 w 1955007"/>
              <a:gd name="connsiteY6" fmla="*/ 302418 h 566736"/>
              <a:gd name="connsiteX7" fmla="*/ 445294 w 1955007"/>
              <a:gd name="connsiteY7" fmla="*/ 302418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21468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33450 w 1955007"/>
              <a:gd name="connsiteY20" fmla="*/ 92867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397669 w 1955007"/>
              <a:gd name="connsiteY6" fmla="*/ 302418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21468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33450 w 1955007"/>
              <a:gd name="connsiteY20" fmla="*/ 92867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21468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33450 w 1955007"/>
              <a:gd name="connsiteY20" fmla="*/ 92867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11943 h 566736"/>
              <a:gd name="connsiteX15" fmla="*/ 678657 w 1955007"/>
              <a:gd name="connsiteY15" fmla="*/ 319086 h 566736"/>
              <a:gd name="connsiteX16" fmla="*/ 714375 w 1955007"/>
              <a:gd name="connsiteY16" fmla="*/ 307180 h 566736"/>
              <a:gd name="connsiteX17" fmla="*/ 747713 w 1955007"/>
              <a:gd name="connsiteY17" fmla="*/ 290511 h 566736"/>
              <a:gd name="connsiteX18" fmla="*/ 809625 w 1955007"/>
              <a:gd name="connsiteY18" fmla="*/ 228599 h 566736"/>
              <a:gd name="connsiteX19" fmla="*/ 857250 w 1955007"/>
              <a:gd name="connsiteY19" fmla="*/ 178593 h 566736"/>
              <a:gd name="connsiteX20" fmla="*/ 933450 w 1955007"/>
              <a:gd name="connsiteY20" fmla="*/ 92867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11943 h 566736"/>
              <a:gd name="connsiteX15" fmla="*/ 678657 w 1955007"/>
              <a:gd name="connsiteY15" fmla="*/ 319086 h 566736"/>
              <a:gd name="connsiteX16" fmla="*/ 683419 w 1955007"/>
              <a:gd name="connsiteY16" fmla="*/ 292893 h 566736"/>
              <a:gd name="connsiteX17" fmla="*/ 714375 w 1955007"/>
              <a:gd name="connsiteY17" fmla="*/ 307180 h 566736"/>
              <a:gd name="connsiteX18" fmla="*/ 747713 w 1955007"/>
              <a:gd name="connsiteY18" fmla="*/ 290511 h 566736"/>
              <a:gd name="connsiteX19" fmla="*/ 809625 w 1955007"/>
              <a:gd name="connsiteY19" fmla="*/ 228599 h 566736"/>
              <a:gd name="connsiteX20" fmla="*/ 857250 w 1955007"/>
              <a:gd name="connsiteY20" fmla="*/ 178593 h 566736"/>
              <a:gd name="connsiteX21" fmla="*/ 933450 w 1955007"/>
              <a:gd name="connsiteY21" fmla="*/ 92867 h 566736"/>
              <a:gd name="connsiteX22" fmla="*/ 962026 w 1955007"/>
              <a:gd name="connsiteY22" fmla="*/ 59531 h 566736"/>
              <a:gd name="connsiteX23" fmla="*/ 1038225 w 1955007"/>
              <a:gd name="connsiteY23" fmla="*/ 19049 h 566736"/>
              <a:gd name="connsiteX24" fmla="*/ 1071563 w 1955007"/>
              <a:gd name="connsiteY24" fmla="*/ 9524 h 566736"/>
              <a:gd name="connsiteX25" fmla="*/ 1097757 w 1955007"/>
              <a:gd name="connsiteY25" fmla="*/ 0 h 566736"/>
              <a:gd name="connsiteX26" fmla="*/ 1104900 w 1955007"/>
              <a:gd name="connsiteY26" fmla="*/ 4761 h 566736"/>
              <a:gd name="connsiteX27" fmla="*/ 1138238 w 1955007"/>
              <a:gd name="connsiteY27" fmla="*/ 11905 h 566736"/>
              <a:gd name="connsiteX28" fmla="*/ 1164432 w 1955007"/>
              <a:gd name="connsiteY28" fmla="*/ 45243 h 566736"/>
              <a:gd name="connsiteX29" fmla="*/ 1188244 w 1955007"/>
              <a:gd name="connsiteY29" fmla="*/ 85724 h 566736"/>
              <a:gd name="connsiteX30" fmla="*/ 1209675 w 1955007"/>
              <a:gd name="connsiteY30" fmla="*/ 121443 h 566736"/>
              <a:gd name="connsiteX31" fmla="*/ 1226344 w 1955007"/>
              <a:gd name="connsiteY31" fmla="*/ 147636 h 566736"/>
              <a:gd name="connsiteX32" fmla="*/ 1243013 w 1955007"/>
              <a:gd name="connsiteY32" fmla="*/ 183355 h 566736"/>
              <a:gd name="connsiteX33" fmla="*/ 1273969 w 1955007"/>
              <a:gd name="connsiteY33" fmla="*/ 230980 h 566736"/>
              <a:gd name="connsiteX34" fmla="*/ 1302544 w 1955007"/>
              <a:gd name="connsiteY34" fmla="*/ 278605 h 566736"/>
              <a:gd name="connsiteX35" fmla="*/ 1321594 w 1955007"/>
              <a:gd name="connsiteY35" fmla="*/ 302418 h 566736"/>
              <a:gd name="connsiteX36" fmla="*/ 1350169 w 1955007"/>
              <a:gd name="connsiteY36" fmla="*/ 340518 h 566736"/>
              <a:gd name="connsiteX37" fmla="*/ 1440657 w 1955007"/>
              <a:gd name="connsiteY37" fmla="*/ 426243 h 566736"/>
              <a:gd name="connsiteX38" fmla="*/ 1476375 w 1955007"/>
              <a:gd name="connsiteY38" fmla="*/ 445293 h 566736"/>
              <a:gd name="connsiteX39" fmla="*/ 1554957 w 1955007"/>
              <a:gd name="connsiteY39" fmla="*/ 466724 h 566736"/>
              <a:gd name="connsiteX40" fmla="*/ 1657350 w 1955007"/>
              <a:gd name="connsiteY40" fmla="*/ 514349 h 566736"/>
              <a:gd name="connsiteX41" fmla="*/ 1719263 w 1955007"/>
              <a:gd name="connsiteY41" fmla="*/ 528636 h 566736"/>
              <a:gd name="connsiteX42" fmla="*/ 1809750 w 1955007"/>
              <a:gd name="connsiteY42" fmla="*/ 559593 h 566736"/>
              <a:gd name="connsiteX43" fmla="*/ 1864519 w 1955007"/>
              <a:gd name="connsiteY43" fmla="*/ 566736 h 566736"/>
              <a:gd name="connsiteX44" fmla="*/ 1874044 w 1955007"/>
              <a:gd name="connsiteY44" fmla="*/ 561974 h 566736"/>
              <a:gd name="connsiteX45" fmla="*/ 1928813 w 1955007"/>
              <a:gd name="connsiteY45" fmla="*/ 564355 h 566736"/>
              <a:gd name="connsiteX46" fmla="*/ 1955007 w 1955007"/>
              <a:gd name="connsiteY46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11943 h 566736"/>
              <a:gd name="connsiteX15" fmla="*/ 678657 w 1955007"/>
              <a:gd name="connsiteY15" fmla="*/ 319086 h 566736"/>
              <a:gd name="connsiteX16" fmla="*/ 683419 w 1955007"/>
              <a:gd name="connsiteY16" fmla="*/ 292893 h 566736"/>
              <a:gd name="connsiteX17" fmla="*/ 711994 w 1955007"/>
              <a:gd name="connsiteY17" fmla="*/ 273842 h 566736"/>
              <a:gd name="connsiteX18" fmla="*/ 747713 w 1955007"/>
              <a:gd name="connsiteY18" fmla="*/ 290511 h 566736"/>
              <a:gd name="connsiteX19" fmla="*/ 809625 w 1955007"/>
              <a:gd name="connsiteY19" fmla="*/ 228599 h 566736"/>
              <a:gd name="connsiteX20" fmla="*/ 857250 w 1955007"/>
              <a:gd name="connsiteY20" fmla="*/ 178593 h 566736"/>
              <a:gd name="connsiteX21" fmla="*/ 933450 w 1955007"/>
              <a:gd name="connsiteY21" fmla="*/ 92867 h 566736"/>
              <a:gd name="connsiteX22" fmla="*/ 962026 w 1955007"/>
              <a:gd name="connsiteY22" fmla="*/ 59531 h 566736"/>
              <a:gd name="connsiteX23" fmla="*/ 1038225 w 1955007"/>
              <a:gd name="connsiteY23" fmla="*/ 19049 h 566736"/>
              <a:gd name="connsiteX24" fmla="*/ 1071563 w 1955007"/>
              <a:gd name="connsiteY24" fmla="*/ 9524 h 566736"/>
              <a:gd name="connsiteX25" fmla="*/ 1097757 w 1955007"/>
              <a:gd name="connsiteY25" fmla="*/ 0 h 566736"/>
              <a:gd name="connsiteX26" fmla="*/ 1104900 w 1955007"/>
              <a:gd name="connsiteY26" fmla="*/ 4761 h 566736"/>
              <a:gd name="connsiteX27" fmla="*/ 1138238 w 1955007"/>
              <a:gd name="connsiteY27" fmla="*/ 11905 h 566736"/>
              <a:gd name="connsiteX28" fmla="*/ 1164432 w 1955007"/>
              <a:gd name="connsiteY28" fmla="*/ 45243 h 566736"/>
              <a:gd name="connsiteX29" fmla="*/ 1188244 w 1955007"/>
              <a:gd name="connsiteY29" fmla="*/ 85724 h 566736"/>
              <a:gd name="connsiteX30" fmla="*/ 1209675 w 1955007"/>
              <a:gd name="connsiteY30" fmla="*/ 121443 h 566736"/>
              <a:gd name="connsiteX31" fmla="*/ 1226344 w 1955007"/>
              <a:gd name="connsiteY31" fmla="*/ 147636 h 566736"/>
              <a:gd name="connsiteX32" fmla="*/ 1243013 w 1955007"/>
              <a:gd name="connsiteY32" fmla="*/ 183355 h 566736"/>
              <a:gd name="connsiteX33" fmla="*/ 1273969 w 1955007"/>
              <a:gd name="connsiteY33" fmla="*/ 230980 h 566736"/>
              <a:gd name="connsiteX34" fmla="*/ 1302544 w 1955007"/>
              <a:gd name="connsiteY34" fmla="*/ 278605 h 566736"/>
              <a:gd name="connsiteX35" fmla="*/ 1321594 w 1955007"/>
              <a:gd name="connsiteY35" fmla="*/ 302418 h 566736"/>
              <a:gd name="connsiteX36" fmla="*/ 1350169 w 1955007"/>
              <a:gd name="connsiteY36" fmla="*/ 340518 h 566736"/>
              <a:gd name="connsiteX37" fmla="*/ 1440657 w 1955007"/>
              <a:gd name="connsiteY37" fmla="*/ 426243 h 566736"/>
              <a:gd name="connsiteX38" fmla="*/ 1476375 w 1955007"/>
              <a:gd name="connsiteY38" fmla="*/ 445293 h 566736"/>
              <a:gd name="connsiteX39" fmla="*/ 1554957 w 1955007"/>
              <a:gd name="connsiteY39" fmla="*/ 466724 h 566736"/>
              <a:gd name="connsiteX40" fmla="*/ 1657350 w 1955007"/>
              <a:gd name="connsiteY40" fmla="*/ 514349 h 566736"/>
              <a:gd name="connsiteX41" fmla="*/ 1719263 w 1955007"/>
              <a:gd name="connsiteY41" fmla="*/ 528636 h 566736"/>
              <a:gd name="connsiteX42" fmla="*/ 1809750 w 1955007"/>
              <a:gd name="connsiteY42" fmla="*/ 559593 h 566736"/>
              <a:gd name="connsiteX43" fmla="*/ 1864519 w 1955007"/>
              <a:gd name="connsiteY43" fmla="*/ 566736 h 566736"/>
              <a:gd name="connsiteX44" fmla="*/ 1874044 w 1955007"/>
              <a:gd name="connsiteY44" fmla="*/ 561974 h 566736"/>
              <a:gd name="connsiteX45" fmla="*/ 1928813 w 1955007"/>
              <a:gd name="connsiteY45" fmla="*/ 564355 h 566736"/>
              <a:gd name="connsiteX46" fmla="*/ 1955007 w 1955007"/>
              <a:gd name="connsiteY46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11943 h 566736"/>
              <a:gd name="connsiteX15" fmla="*/ 678657 w 1955007"/>
              <a:gd name="connsiteY15" fmla="*/ 319086 h 566736"/>
              <a:gd name="connsiteX16" fmla="*/ 683419 w 1955007"/>
              <a:gd name="connsiteY16" fmla="*/ 292893 h 566736"/>
              <a:gd name="connsiteX17" fmla="*/ 711994 w 1955007"/>
              <a:gd name="connsiteY17" fmla="*/ 273842 h 566736"/>
              <a:gd name="connsiteX18" fmla="*/ 747713 w 1955007"/>
              <a:gd name="connsiteY18" fmla="*/ 250029 h 566736"/>
              <a:gd name="connsiteX19" fmla="*/ 809625 w 1955007"/>
              <a:gd name="connsiteY19" fmla="*/ 228599 h 566736"/>
              <a:gd name="connsiteX20" fmla="*/ 857250 w 1955007"/>
              <a:gd name="connsiteY20" fmla="*/ 178593 h 566736"/>
              <a:gd name="connsiteX21" fmla="*/ 933450 w 1955007"/>
              <a:gd name="connsiteY21" fmla="*/ 92867 h 566736"/>
              <a:gd name="connsiteX22" fmla="*/ 962026 w 1955007"/>
              <a:gd name="connsiteY22" fmla="*/ 59531 h 566736"/>
              <a:gd name="connsiteX23" fmla="*/ 1038225 w 1955007"/>
              <a:gd name="connsiteY23" fmla="*/ 19049 h 566736"/>
              <a:gd name="connsiteX24" fmla="*/ 1071563 w 1955007"/>
              <a:gd name="connsiteY24" fmla="*/ 9524 h 566736"/>
              <a:gd name="connsiteX25" fmla="*/ 1097757 w 1955007"/>
              <a:gd name="connsiteY25" fmla="*/ 0 h 566736"/>
              <a:gd name="connsiteX26" fmla="*/ 1104900 w 1955007"/>
              <a:gd name="connsiteY26" fmla="*/ 4761 h 566736"/>
              <a:gd name="connsiteX27" fmla="*/ 1138238 w 1955007"/>
              <a:gd name="connsiteY27" fmla="*/ 11905 h 566736"/>
              <a:gd name="connsiteX28" fmla="*/ 1164432 w 1955007"/>
              <a:gd name="connsiteY28" fmla="*/ 45243 h 566736"/>
              <a:gd name="connsiteX29" fmla="*/ 1188244 w 1955007"/>
              <a:gd name="connsiteY29" fmla="*/ 85724 h 566736"/>
              <a:gd name="connsiteX30" fmla="*/ 1209675 w 1955007"/>
              <a:gd name="connsiteY30" fmla="*/ 121443 h 566736"/>
              <a:gd name="connsiteX31" fmla="*/ 1226344 w 1955007"/>
              <a:gd name="connsiteY31" fmla="*/ 147636 h 566736"/>
              <a:gd name="connsiteX32" fmla="*/ 1243013 w 1955007"/>
              <a:gd name="connsiteY32" fmla="*/ 183355 h 566736"/>
              <a:gd name="connsiteX33" fmla="*/ 1273969 w 1955007"/>
              <a:gd name="connsiteY33" fmla="*/ 230980 h 566736"/>
              <a:gd name="connsiteX34" fmla="*/ 1302544 w 1955007"/>
              <a:gd name="connsiteY34" fmla="*/ 278605 h 566736"/>
              <a:gd name="connsiteX35" fmla="*/ 1321594 w 1955007"/>
              <a:gd name="connsiteY35" fmla="*/ 302418 h 566736"/>
              <a:gd name="connsiteX36" fmla="*/ 1350169 w 1955007"/>
              <a:gd name="connsiteY36" fmla="*/ 340518 h 566736"/>
              <a:gd name="connsiteX37" fmla="*/ 1440657 w 1955007"/>
              <a:gd name="connsiteY37" fmla="*/ 426243 h 566736"/>
              <a:gd name="connsiteX38" fmla="*/ 1476375 w 1955007"/>
              <a:gd name="connsiteY38" fmla="*/ 445293 h 566736"/>
              <a:gd name="connsiteX39" fmla="*/ 1554957 w 1955007"/>
              <a:gd name="connsiteY39" fmla="*/ 466724 h 566736"/>
              <a:gd name="connsiteX40" fmla="*/ 1657350 w 1955007"/>
              <a:gd name="connsiteY40" fmla="*/ 514349 h 566736"/>
              <a:gd name="connsiteX41" fmla="*/ 1719263 w 1955007"/>
              <a:gd name="connsiteY41" fmla="*/ 528636 h 566736"/>
              <a:gd name="connsiteX42" fmla="*/ 1809750 w 1955007"/>
              <a:gd name="connsiteY42" fmla="*/ 559593 h 566736"/>
              <a:gd name="connsiteX43" fmla="*/ 1864519 w 1955007"/>
              <a:gd name="connsiteY43" fmla="*/ 566736 h 566736"/>
              <a:gd name="connsiteX44" fmla="*/ 1874044 w 1955007"/>
              <a:gd name="connsiteY44" fmla="*/ 561974 h 566736"/>
              <a:gd name="connsiteX45" fmla="*/ 1928813 w 1955007"/>
              <a:gd name="connsiteY45" fmla="*/ 564355 h 566736"/>
              <a:gd name="connsiteX46" fmla="*/ 1955007 w 1955007"/>
              <a:gd name="connsiteY46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11943 h 566736"/>
              <a:gd name="connsiteX15" fmla="*/ 678657 w 1955007"/>
              <a:gd name="connsiteY15" fmla="*/ 304798 h 566736"/>
              <a:gd name="connsiteX16" fmla="*/ 683419 w 1955007"/>
              <a:gd name="connsiteY16" fmla="*/ 292893 h 566736"/>
              <a:gd name="connsiteX17" fmla="*/ 711994 w 1955007"/>
              <a:gd name="connsiteY17" fmla="*/ 273842 h 566736"/>
              <a:gd name="connsiteX18" fmla="*/ 747713 w 1955007"/>
              <a:gd name="connsiteY18" fmla="*/ 250029 h 566736"/>
              <a:gd name="connsiteX19" fmla="*/ 809625 w 1955007"/>
              <a:gd name="connsiteY19" fmla="*/ 228599 h 566736"/>
              <a:gd name="connsiteX20" fmla="*/ 857250 w 1955007"/>
              <a:gd name="connsiteY20" fmla="*/ 178593 h 566736"/>
              <a:gd name="connsiteX21" fmla="*/ 933450 w 1955007"/>
              <a:gd name="connsiteY21" fmla="*/ 92867 h 566736"/>
              <a:gd name="connsiteX22" fmla="*/ 962026 w 1955007"/>
              <a:gd name="connsiteY22" fmla="*/ 59531 h 566736"/>
              <a:gd name="connsiteX23" fmla="*/ 1038225 w 1955007"/>
              <a:gd name="connsiteY23" fmla="*/ 19049 h 566736"/>
              <a:gd name="connsiteX24" fmla="*/ 1071563 w 1955007"/>
              <a:gd name="connsiteY24" fmla="*/ 9524 h 566736"/>
              <a:gd name="connsiteX25" fmla="*/ 1097757 w 1955007"/>
              <a:gd name="connsiteY25" fmla="*/ 0 h 566736"/>
              <a:gd name="connsiteX26" fmla="*/ 1104900 w 1955007"/>
              <a:gd name="connsiteY26" fmla="*/ 4761 h 566736"/>
              <a:gd name="connsiteX27" fmla="*/ 1138238 w 1955007"/>
              <a:gd name="connsiteY27" fmla="*/ 11905 h 566736"/>
              <a:gd name="connsiteX28" fmla="*/ 1164432 w 1955007"/>
              <a:gd name="connsiteY28" fmla="*/ 45243 h 566736"/>
              <a:gd name="connsiteX29" fmla="*/ 1188244 w 1955007"/>
              <a:gd name="connsiteY29" fmla="*/ 85724 h 566736"/>
              <a:gd name="connsiteX30" fmla="*/ 1209675 w 1955007"/>
              <a:gd name="connsiteY30" fmla="*/ 121443 h 566736"/>
              <a:gd name="connsiteX31" fmla="*/ 1226344 w 1955007"/>
              <a:gd name="connsiteY31" fmla="*/ 147636 h 566736"/>
              <a:gd name="connsiteX32" fmla="*/ 1243013 w 1955007"/>
              <a:gd name="connsiteY32" fmla="*/ 183355 h 566736"/>
              <a:gd name="connsiteX33" fmla="*/ 1273969 w 1955007"/>
              <a:gd name="connsiteY33" fmla="*/ 230980 h 566736"/>
              <a:gd name="connsiteX34" fmla="*/ 1302544 w 1955007"/>
              <a:gd name="connsiteY34" fmla="*/ 278605 h 566736"/>
              <a:gd name="connsiteX35" fmla="*/ 1321594 w 1955007"/>
              <a:gd name="connsiteY35" fmla="*/ 302418 h 566736"/>
              <a:gd name="connsiteX36" fmla="*/ 1350169 w 1955007"/>
              <a:gd name="connsiteY36" fmla="*/ 340518 h 566736"/>
              <a:gd name="connsiteX37" fmla="*/ 1440657 w 1955007"/>
              <a:gd name="connsiteY37" fmla="*/ 426243 h 566736"/>
              <a:gd name="connsiteX38" fmla="*/ 1476375 w 1955007"/>
              <a:gd name="connsiteY38" fmla="*/ 445293 h 566736"/>
              <a:gd name="connsiteX39" fmla="*/ 1554957 w 1955007"/>
              <a:gd name="connsiteY39" fmla="*/ 466724 h 566736"/>
              <a:gd name="connsiteX40" fmla="*/ 1657350 w 1955007"/>
              <a:gd name="connsiteY40" fmla="*/ 514349 h 566736"/>
              <a:gd name="connsiteX41" fmla="*/ 1719263 w 1955007"/>
              <a:gd name="connsiteY41" fmla="*/ 528636 h 566736"/>
              <a:gd name="connsiteX42" fmla="*/ 1809750 w 1955007"/>
              <a:gd name="connsiteY42" fmla="*/ 559593 h 566736"/>
              <a:gd name="connsiteX43" fmla="*/ 1864519 w 1955007"/>
              <a:gd name="connsiteY43" fmla="*/ 566736 h 566736"/>
              <a:gd name="connsiteX44" fmla="*/ 1874044 w 1955007"/>
              <a:gd name="connsiteY44" fmla="*/ 561974 h 566736"/>
              <a:gd name="connsiteX45" fmla="*/ 1928813 w 1955007"/>
              <a:gd name="connsiteY45" fmla="*/ 564355 h 566736"/>
              <a:gd name="connsiteX46" fmla="*/ 1955007 w 1955007"/>
              <a:gd name="connsiteY46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11943 h 566736"/>
              <a:gd name="connsiteX15" fmla="*/ 678657 w 1955007"/>
              <a:gd name="connsiteY15" fmla="*/ 304798 h 566736"/>
              <a:gd name="connsiteX16" fmla="*/ 683419 w 1955007"/>
              <a:gd name="connsiteY16" fmla="*/ 292893 h 566736"/>
              <a:gd name="connsiteX17" fmla="*/ 711994 w 1955007"/>
              <a:gd name="connsiteY17" fmla="*/ 273842 h 566736"/>
              <a:gd name="connsiteX18" fmla="*/ 747713 w 1955007"/>
              <a:gd name="connsiteY18" fmla="*/ 250029 h 566736"/>
              <a:gd name="connsiteX19" fmla="*/ 800100 w 1955007"/>
              <a:gd name="connsiteY19" fmla="*/ 209549 h 566736"/>
              <a:gd name="connsiteX20" fmla="*/ 857250 w 1955007"/>
              <a:gd name="connsiteY20" fmla="*/ 178593 h 566736"/>
              <a:gd name="connsiteX21" fmla="*/ 933450 w 1955007"/>
              <a:gd name="connsiteY21" fmla="*/ 92867 h 566736"/>
              <a:gd name="connsiteX22" fmla="*/ 962026 w 1955007"/>
              <a:gd name="connsiteY22" fmla="*/ 59531 h 566736"/>
              <a:gd name="connsiteX23" fmla="*/ 1038225 w 1955007"/>
              <a:gd name="connsiteY23" fmla="*/ 19049 h 566736"/>
              <a:gd name="connsiteX24" fmla="*/ 1071563 w 1955007"/>
              <a:gd name="connsiteY24" fmla="*/ 9524 h 566736"/>
              <a:gd name="connsiteX25" fmla="*/ 1097757 w 1955007"/>
              <a:gd name="connsiteY25" fmla="*/ 0 h 566736"/>
              <a:gd name="connsiteX26" fmla="*/ 1104900 w 1955007"/>
              <a:gd name="connsiteY26" fmla="*/ 4761 h 566736"/>
              <a:gd name="connsiteX27" fmla="*/ 1138238 w 1955007"/>
              <a:gd name="connsiteY27" fmla="*/ 11905 h 566736"/>
              <a:gd name="connsiteX28" fmla="*/ 1164432 w 1955007"/>
              <a:gd name="connsiteY28" fmla="*/ 45243 h 566736"/>
              <a:gd name="connsiteX29" fmla="*/ 1188244 w 1955007"/>
              <a:gd name="connsiteY29" fmla="*/ 85724 h 566736"/>
              <a:gd name="connsiteX30" fmla="*/ 1209675 w 1955007"/>
              <a:gd name="connsiteY30" fmla="*/ 121443 h 566736"/>
              <a:gd name="connsiteX31" fmla="*/ 1226344 w 1955007"/>
              <a:gd name="connsiteY31" fmla="*/ 147636 h 566736"/>
              <a:gd name="connsiteX32" fmla="*/ 1243013 w 1955007"/>
              <a:gd name="connsiteY32" fmla="*/ 183355 h 566736"/>
              <a:gd name="connsiteX33" fmla="*/ 1273969 w 1955007"/>
              <a:gd name="connsiteY33" fmla="*/ 230980 h 566736"/>
              <a:gd name="connsiteX34" fmla="*/ 1302544 w 1955007"/>
              <a:gd name="connsiteY34" fmla="*/ 278605 h 566736"/>
              <a:gd name="connsiteX35" fmla="*/ 1321594 w 1955007"/>
              <a:gd name="connsiteY35" fmla="*/ 302418 h 566736"/>
              <a:gd name="connsiteX36" fmla="*/ 1350169 w 1955007"/>
              <a:gd name="connsiteY36" fmla="*/ 340518 h 566736"/>
              <a:gd name="connsiteX37" fmla="*/ 1440657 w 1955007"/>
              <a:gd name="connsiteY37" fmla="*/ 426243 h 566736"/>
              <a:gd name="connsiteX38" fmla="*/ 1476375 w 1955007"/>
              <a:gd name="connsiteY38" fmla="*/ 445293 h 566736"/>
              <a:gd name="connsiteX39" fmla="*/ 1554957 w 1955007"/>
              <a:gd name="connsiteY39" fmla="*/ 466724 h 566736"/>
              <a:gd name="connsiteX40" fmla="*/ 1657350 w 1955007"/>
              <a:gd name="connsiteY40" fmla="*/ 514349 h 566736"/>
              <a:gd name="connsiteX41" fmla="*/ 1719263 w 1955007"/>
              <a:gd name="connsiteY41" fmla="*/ 528636 h 566736"/>
              <a:gd name="connsiteX42" fmla="*/ 1809750 w 1955007"/>
              <a:gd name="connsiteY42" fmla="*/ 559593 h 566736"/>
              <a:gd name="connsiteX43" fmla="*/ 1864519 w 1955007"/>
              <a:gd name="connsiteY43" fmla="*/ 566736 h 566736"/>
              <a:gd name="connsiteX44" fmla="*/ 1874044 w 1955007"/>
              <a:gd name="connsiteY44" fmla="*/ 561974 h 566736"/>
              <a:gd name="connsiteX45" fmla="*/ 1928813 w 1955007"/>
              <a:gd name="connsiteY45" fmla="*/ 564355 h 566736"/>
              <a:gd name="connsiteX46" fmla="*/ 1955007 w 1955007"/>
              <a:gd name="connsiteY46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11943 h 566736"/>
              <a:gd name="connsiteX15" fmla="*/ 678657 w 1955007"/>
              <a:gd name="connsiteY15" fmla="*/ 304798 h 566736"/>
              <a:gd name="connsiteX16" fmla="*/ 683419 w 1955007"/>
              <a:gd name="connsiteY16" fmla="*/ 292893 h 566736"/>
              <a:gd name="connsiteX17" fmla="*/ 711994 w 1955007"/>
              <a:gd name="connsiteY17" fmla="*/ 273842 h 566736"/>
              <a:gd name="connsiteX18" fmla="*/ 747713 w 1955007"/>
              <a:gd name="connsiteY18" fmla="*/ 250029 h 566736"/>
              <a:gd name="connsiteX19" fmla="*/ 800100 w 1955007"/>
              <a:gd name="connsiteY19" fmla="*/ 209549 h 566736"/>
              <a:gd name="connsiteX20" fmla="*/ 854869 w 1955007"/>
              <a:gd name="connsiteY20" fmla="*/ 138112 h 566736"/>
              <a:gd name="connsiteX21" fmla="*/ 933450 w 1955007"/>
              <a:gd name="connsiteY21" fmla="*/ 92867 h 566736"/>
              <a:gd name="connsiteX22" fmla="*/ 962026 w 1955007"/>
              <a:gd name="connsiteY22" fmla="*/ 59531 h 566736"/>
              <a:gd name="connsiteX23" fmla="*/ 1038225 w 1955007"/>
              <a:gd name="connsiteY23" fmla="*/ 19049 h 566736"/>
              <a:gd name="connsiteX24" fmla="*/ 1071563 w 1955007"/>
              <a:gd name="connsiteY24" fmla="*/ 9524 h 566736"/>
              <a:gd name="connsiteX25" fmla="*/ 1097757 w 1955007"/>
              <a:gd name="connsiteY25" fmla="*/ 0 h 566736"/>
              <a:gd name="connsiteX26" fmla="*/ 1104900 w 1955007"/>
              <a:gd name="connsiteY26" fmla="*/ 4761 h 566736"/>
              <a:gd name="connsiteX27" fmla="*/ 1138238 w 1955007"/>
              <a:gd name="connsiteY27" fmla="*/ 11905 h 566736"/>
              <a:gd name="connsiteX28" fmla="*/ 1164432 w 1955007"/>
              <a:gd name="connsiteY28" fmla="*/ 45243 h 566736"/>
              <a:gd name="connsiteX29" fmla="*/ 1188244 w 1955007"/>
              <a:gd name="connsiteY29" fmla="*/ 85724 h 566736"/>
              <a:gd name="connsiteX30" fmla="*/ 1209675 w 1955007"/>
              <a:gd name="connsiteY30" fmla="*/ 121443 h 566736"/>
              <a:gd name="connsiteX31" fmla="*/ 1226344 w 1955007"/>
              <a:gd name="connsiteY31" fmla="*/ 147636 h 566736"/>
              <a:gd name="connsiteX32" fmla="*/ 1243013 w 1955007"/>
              <a:gd name="connsiteY32" fmla="*/ 183355 h 566736"/>
              <a:gd name="connsiteX33" fmla="*/ 1273969 w 1955007"/>
              <a:gd name="connsiteY33" fmla="*/ 230980 h 566736"/>
              <a:gd name="connsiteX34" fmla="*/ 1302544 w 1955007"/>
              <a:gd name="connsiteY34" fmla="*/ 278605 h 566736"/>
              <a:gd name="connsiteX35" fmla="*/ 1321594 w 1955007"/>
              <a:gd name="connsiteY35" fmla="*/ 302418 h 566736"/>
              <a:gd name="connsiteX36" fmla="*/ 1350169 w 1955007"/>
              <a:gd name="connsiteY36" fmla="*/ 340518 h 566736"/>
              <a:gd name="connsiteX37" fmla="*/ 1440657 w 1955007"/>
              <a:gd name="connsiteY37" fmla="*/ 426243 h 566736"/>
              <a:gd name="connsiteX38" fmla="*/ 1476375 w 1955007"/>
              <a:gd name="connsiteY38" fmla="*/ 445293 h 566736"/>
              <a:gd name="connsiteX39" fmla="*/ 1554957 w 1955007"/>
              <a:gd name="connsiteY39" fmla="*/ 466724 h 566736"/>
              <a:gd name="connsiteX40" fmla="*/ 1657350 w 1955007"/>
              <a:gd name="connsiteY40" fmla="*/ 514349 h 566736"/>
              <a:gd name="connsiteX41" fmla="*/ 1719263 w 1955007"/>
              <a:gd name="connsiteY41" fmla="*/ 528636 h 566736"/>
              <a:gd name="connsiteX42" fmla="*/ 1809750 w 1955007"/>
              <a:gd name="connsiteY42" fmla="*/ 559593 h 566736"/>
              <a:gd name="connsiteX43" fmla="*/ 1864519 w 1955007"/>
              <a:gd name="connsiteY43" fmla="*/ 566736 h 566736"/>
              <a:gd name="connsiteX44" fmla="*/ 1874044 w 1955007"/>
              <a:gd name="connsiteY44" fmla="*/ 561974 h 566736"/>
              <a:gd name="connsiteX45" fmla="*/ 1928813 w 1955007"/>
              <a:gd name="connsiteY45" fmla="*/ 564355 h 566736"/>
              <a:gd name="connsiteX46" fmla="*/ 1955007 w 1955007"/>
              <a:gd name="connsiteY46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11943 h 566736"/>
              <a:gd name="connsiteX15" fmla="*/ 678657 w 1955007"/>
              <a:gd name="connsiteY15" fmla="*/ 304798 h 566736"/>
              <a:gd name="connsiteX16" fmla="*/ 683419 w 1955007"/>
              <a:gd name="connsiteY16" fmla="*/ 292893 h 566736"/>
              <a:gd name="connsiteX17" fmla="*/ 711994 w 1955007"/>
              <a:gd name="connsiteY17" fmla="*/ 273842 h 566736"/>
              <a:gd name="connsiteX18" fmla="*/ 747713 w 1955007"/>
              <a:gd name="connsiteY18" fmla="*/ 250029 h 566736"/>
              <a:gd name="connsiteX19" fmla="*/ 800100 w 1955007"/>
              <a:gd name="connsiteY19" fmla="*/ 209549 h 566736"/>
              <a:gd name="connsiteX20" fmla="*/ 854869 w 1955007"/>
              <a:gd name="connsiteY20" fmla="*/ 138112 h 566736"/>
              <a:gd name="connsiteX21" fmla="*/ 933450 w 1955007"/>
              <a:gd name="connsiteY21" fmla="*/ 80960 h 566736"/>
              <a:gd name="connsiteX22" fmla="*/ 962026 w 1955007"/>
              <a:gd name="connsiteY22" fmla="*/ 59531 h 566736"/>
              <a:gd name="connsiteX23" fmla="*/ 1038225 w 1955007"/>
              <a:gd name="connsiteY23" fmla="*/ 19049 h 566736"/>
              <a:gd name="connsiteX24" fmla="*/ 1071563 w 1955007"/>
              <a:gd name="connsiteY24" fmla="*/ 9524 h 566736"/>
              <a:gd name="connsiteX25" fmla="*/ 1097757 w 1955007"/>
              <a:gd name="connsiteY25" fmla="*/ 0 h 566736"/>
              <a:gd name="connsiteX26" fmla="*/ 1104900 w 1955007"/>
              <a:gd name="connsiteY26" fmla="*/ 4761 h 566736"/>
              <a:gd name="connsiteX27" fmla="*/ 1138238 w 1955007"/>
              <a:gd name="connsiteY27" fmla="*/ 11905 h 566736"/>
              <a:gd name="connsiteX28" fmla="*/ 1164432 w 1955007"/>
              <a:gd name="connsiteY28" fmla="*/ 45243 h 566736"/>
              <a:gd name="connsiteX29" fmla="*/ 1188244 w 1955007"/>
              <a:gd name="connsiteY29" fmla="*/ 85724 h 566736"/>
              <a:gd name="connsiteX30" fmla="*/ 1209675 w 1955007"/>
              <a:gd name="connsiteY30" fmla="*/ 121443 h 566736"/>
              <a:gd name="connsiteX31" fmla="*/ 1226344 w 1955007"/>
              <a:gd name="connsiteY31" fmla="*/ 147636 h 566736"/>
              <a:gd name="connsiteX32" fmla="*/ 1243013 w 1955007"/>
              <a:gd name="connsiteY32" fmla="*/ 183355 h 566736"/>
              <a:gd name="connsiteX33" fmla="*/ 1273969 w 1955007"/>
              <a:gd name="connsiteY33" fmla="*/ 230980 h 566736"/>
              <a:gd name="connsiteX34" fmla="*/ 1302544 w 1955007"/>
              <a:gd name="connsiteY34" fmla="*/ 278605 h 566736"/>
              <a:gd name="connsiteX35" fmla="*/ 1321594 w 1955007"/>
              <a:gd name="connsiteY35" fmla="*/ 302418 h 566736"/>
              <a:gd name="connsiteX36" fmla="*/ 1350169 w 1955007"/>
              <a:gd name="connsiteY36" fmla="*/ 340518 h 566736"/>
              <a:gd name="connsiteX37" fmla="*/ 1440657 w 1955007"/>
              <a:gd name="connsiteY37" fmla="*/ 426243 h 566736"/>
              <a:gd name="connsiteX38" fmla="*/ 1476375 w 1955007"/>
              <a:gd name="connsiteY38" fmla="*/ 445293 h 566736"/>
              <a:gd name="connsiteX39" fmla="*/ 1554957 w 1955007"/>
              <a:gd name="connsiteY39" fmla="*/ 466724 h 566736"/>
              <a:gd name="connsiteX40" fmla="*/ 1657350 w 1955007"/>
              <a:gd name="connsiteY40" fmla="*/ 514349 h 566736"/>
              <a:gd name="connsiteX41" fmla="*/ 1719263 w 1955007"/>
              <a:gd name="connsiteY41" fmla="*/ 528636 h 566736"/>
              <a:gd name="connsiteX42" fmla="*/ 1809750 w 1955007"/>
              <a:gd name="connsiteY42" fmla="*/ 559593 h 566736"/>
              <a:gd name="connsiteX43" fmla="*/ 1864519 w 1955007"/>
              <a:gd name="connsiteY43" fmla="*/ 566736 h 566736"/>
              <a:gd name="connsiteX44" fmla="*/ 1874044 w 1955007"/>
              <a:gd name="connsiteY44" fmla="*/ 561974 h 566736"/>
              <a:gd name="connsiteX45" fmla="*/ 1928813 w 1955007"/>
              <a:gd name="connsiteY45" fmla="*/ 564355 h 566736"/>
              <a:gd name="connsiteX46" fmla="*/ 1955007 w 1955007"/>
              <a:gd name="connsiteY46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11943 h 566736"/>
              <a:gd name="connsiteX15" fmla="*/ 678657 w 1955007"/>
              <a:gd name="connsiteY15" fmla="*/ 304798 h 566736"/>
              <a:gd name="connsiteX16" fmla="*/ 683419 w 1955007"/>
              <a:gd name="connsiteY16" fmla="*/ 292893 h 566736"/>
              <a:gd name="connsiteX17" fmla="*/ 711994 w 1955007"/>
              <a:gd name="connsiteY17" fmla="*/ 273842 h 566736"/>
              <a:gd name="connsiteX18" fmla="*/ 747713 w 1955007"/>
              <a:gd name="connsiteY18" fmla="*/ 250029 h 566736"/>
              <a:gd name="connsiteX19" fmla="*/ 800100 w 1955007"/>
              <a:gd name="connsiteY19" fmla="*/ 209549 h 566736"/>
              <a:gd name="connsiteX20" fmla="*/ 866775 w 1955007"/>
              <a:gd name="connsiteY20" fmla="*/ 147637 h 566736"/>
              <a:gd name="connsiteX21" fmla="*/ 933450 w 1955007"/>
              <a:gd name="connsiteY21" fmla="*/ 80960 h 566736"/>
              <a:gd name="connsiteX22" fmla="*/ 962026 w 1955007"/>
              <a:gd name="connsiteY22" fmla="*/ 59531 h 566736"/>
              <a:gd name="connsiteX23" fmla="*/ 1038225 w 1955007"/>
              <a:gd name="connsiteY23" fmla="*/ 19049 h 566736"/>
              <a:gd name="connsiteX24" fmla="*/ 1071563 w 1955007"/>
              <a:gd name="connsiteY24" fmla="*/ 9524 h 566736"/>
              <a:gd name="connsiteX25" fmla="*/ 1097757 w 1955007"/>
              <a:gd name="connsiteY25" fmla="*/ 0 h 566736"/>
              <a:gd name="connsiteX26" fmla="*/ 1104900 w 1955007"/>
              <a:gd name="connsiteY26" fmla="*/ 4761 h 566736"/>
              <a:gd name="connsiteX27" fmla="*/ 1138238 w 1955007"/>
              <a:gd name="connsiteY27" fmla="*/ 11905 h 566736"/>
              <a:gd name="connsiteX28" fmla="*/ 1164432 w 1955007"/>
              <a:gd name="connsiteY28" fmla="*/ 45243 h 566736"/>
              <a:gd name="connsiteX29" fmla="*/ 1188244 w 1955007"/>
              <a:gd name="connsiteY29" fmla="*/ 85724 h 566736"/>
              <a:gd name="connsiteX30" fmla="*/ 1209675 w 1955007"/>
              <a:gd name="connsiteY30" fmla="*/ 121443 h 566736"/>
              <a:gd name="connsiteX31" fmla="*/ 1226344 w 1955007"/>
              <a:gd name="connsiteY31" fmla="*/ 147636 h 566736"/>
              <a:gd name="connsiteX32" fmla="*/ 1243013 w 1955007"/>
              <a:gd name="connsiteY32" fmla="*/ 183355 h 566736"/>
              <a:gd name="connsiteX33" fmla="*/ 1273969 w 1955007"/>
              <a:gd name="connsiteY33" fmla="*/ 230980 h 566736"/>
              <a:gd name="connsiteX34" fmla="*/ 1302544 w 1955007"/>
              <a:gd name="connsiteY34" fmla="*/ 278605 h 566736"/>
              <a:gd name="connsiteX35" fmla="*/ 1321594 w 1955007"/>
              <a:gd name="connsiteY35" fmla="*/ 302418 h 566736"/>
              <a:gd name="connsiteX36" fmla="*/ 1350169 w 1955007"/>
              <a:gd name="connsiteY36" fmla="*/ 340518 h 566736"/>
              <a:gd name="connsiteX37" fmla="*/ 1440657 w 1955007"/>
              <a:gd name="connsiteY37" fmla="*/ 426243 h 566736"/>
              <a:gd name="connsiteX38" fmla="*/ 1476375 w 1955007"/>
              <a:gd name="connsiteY38" fmla="*/ 445293 h 566736"/>
              <a:gd name="connsiteX39" fmla="*/ 1554957 w 1955007"/>
              <a:gd name="connsiteY39" fmla="*/ 466724 h 566736"/>
              <a:gd name="connsiteX40" fmla="*/ 1657350 w 1955007"/>
              <a:gd name="connsiteY40" fmla="*/ 514349 h 566736"/>
              <a:gd name="connsiteX41" fmla="*/ 1719263 w 1955007"/>
              <a:gd name="connsiteY41" fmla="*/ 528636 h 566736"/>
              <a:gd name="connsiteX42" fmla="*/ 1809750 w 1955007"/>
              <a:gd name="connsiteY42" fmla="*/ 559593 h 566736"/>
              <a:gd name="connsiteX43" fmla="*/ 1864519 w 1955007"/>
              <a:gd name="connsiteY43" fmla="*/ 566736 h 566736"/>
              <a:gd name="connsiteX44" fmla="*/ 1874044 w 1955007"/>
              <a:gd name="connsiteY44" fmla="*/ 561974 h 566736"/>
              <a:gd name="connsiteX45" fmla="*/ 1928813 w 1955007"/>
              <a:gd name="connsiteY45" fmla="*/ 564355 h 566736"/>
              <a:gd name="connsiteX46" fmla="*/ 1955007 w 1955007"/>
              <a:gd name="connsiteY46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11943 h 566736"/>
              <a:gd name="connsiteX15" fmla="*/ 678657 w 1955007"/>
              <a:gd name="connsiteY15" fmla="*/ 304798 h 566736"/>
              <a:gd name="connsiteX16" fmla="*/ 711994 w 1955007"/>
              <a:gd name="connsiteY16" fmla="*/ 273842 h 566736"/>
              <a:gd name="connsiteX17" fmla="*/ 747713 w 1955007"/>
              <a:gd name="connsiteY17" fmla="*/ 250029 h 566736"/>
              <a:gd name="connsiteX18" fmla="*/ 800100 w 1955007"/>
              <a:gd name="connsiteY18" fmla="*/ 209549 h 566736"/>
              <a:gd name="connsiteX19" fmla="*/ 866775 w 1955007"/>
              <a:gd name="connsiteY19" fmla="*/ 147637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21507 w 1955007"/>
              <a:gd name="connsiteY13" fmla="*/ 319086 h 566736"/>
              <a:gd name="connsiteX14" fmla="*/ 657225 w 1955007"/>
              <a:gd name="connsiteY14" fmla="*/ 311943 h 566736"/>
              <a:gd name="connsiteX15" fmla="*/ 678657 w 1955007"/>
              <a:gd name="connsiteY15" fmla="*/ 304798 h 566736"/>
              <a:gd name="connsiteX16" fmla="*/ 716757 w 1955007"/>
              <a:gd name="connsiteY16" fmla="*/ 280986 h 566736"/>
              <a:gd name="connsiteX17" fmla="*/ 747713 w 1955007"/>
              <a:gd name="connsiteY17" fmla="*/ 250029 h 566736"/>
              <a:gd name="connsiteX18" fmla="*/ 800100 w 1955007"/>
              <a:gd name="connsiteY18" fmla="*/ 209549 h 566736"/>
              <a:gd name="connsiteX19" fmla="*/ 866775 w 1955007"/>
              <a:gd name="connsiteY19" fmla="*/ 147637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45319 w 1955007"/>
              <a:gd name="connsiteY13" fmla="*/ 304799 h 566736"/>
              <a:gd name="connsiteX14" fmla="*/ 657225 w 1955007"/>
              <a:gd name="connsiteY14" fmla="*/ 311943 h 566736"/>
              <a:gd name="connsiteX15" fmla="*/ 678657 w 1955007"/>
              <a:gd name="connsiteY15" fmla="*/ 304798 h 566736"/>
              <a:gd name="connsiteX16" fmla="*/ 716757 w 1955007"/>
              <a:gd name="connsiteY16" fmla="*/ 280986 h 566736"/>
              <a:gd name="connsiteX17" fmla="*/ 747713 w 1955007"/>
              <a:gd name="connsiteY17" fmla="*/ 250029 h 566736"/>
              <a:gd name="connsiteX18" fmla="*/ 800100 w 1955007"/>
              <a:gd name="connsiteY18" fmla="*/ 209549 h 566736"/>
              <a:gd name="connsiteX19" fmla="*/ 866775 w 1955007"/>
              <a:gd name="connsiteY19" fmla="*/ 147637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45319 w 1955007"/>
              <a:gd name="connsiteY13" fmla="*/ 304799 h 566736"/>
              <a:gd name="connsiteX14" fmla="*/ 657225 w 1955007"/>
              <a:gd name="connsiteY14" fmla="*/ 311943 h 566736"/>
              <a:gd name="connsiteX15" fmla="*/ 678657 w 1955007"/>
              <a:gd name="connsiteY15" fmla="*/ 288129 h 566736"/>
              <a:gd name="connsiteX16" fmla="*/ 716757 w 1955007"/>
              <a:gd name="connsiteY16" fmla="*/ 280986 h 566736"/>
              <a:gd name="connsiteX17" fmla="*/ 747713 w 1955007"/>
              <a:gd name="connsiteY17" fmla="*/ 250029 h 566736"/>
              <a:gd name="connsiteX18" fmla="*/ 800100 w 1955007"/>
              <a:gd name="connsiteY18" fmla="*/ 209549 h 566736"/>
              <a:gd name="connsiteX19" fmla="*/ 866775 w 1955007"/>
              <a:gd name="connsiteY19" fmla="*/ 147637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45319 w 1955007"/>
              <a:gd name="connsiteY13" fmla="*/ 304799 h 566736"/>
              <a:gd name="connsiteX14" fmla="*/ 661988 w 1955007"/>
              <a:gd name="connsiteY14" fmla="*/ 292893 h 566736"/>
              <a:gd name="connsiteX15" fmla="*/ 678657 w 1955007"/>
              <a:gd name="connsiteY15" fmla="*/ 288129 h 566736"/>
              <a:gd name="connsiteX16" fmla="*/ 716757 w 1955007"/>
              <a:gd name="connsiteY16" fmla="*/ 280986 h 566736"/>
              <a:gd name="connsiteX17" fmla="*/ 747713 w 1955007"/>
              <a:gd name="connsiteY17" fmla="*/ 250029 h 566736"/>
              <a:gd name="connsiteX18" fmla="*/ 800100 w 1955007"/>
              <a:gd name="connsiteY18" fmla="*/ 209549 h 566736"/>
              <a:gd name="connsiteX19" fmla="*/ 866775 w 1955007"/>
              <a:gd name="connsiteY19" fmla="*/ 147637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45319 w 1955007"/>
              <a:gd name="connsiteY13" fmla="*/ 304799 h 566736"/>
              <a:gd name="connsiteX14" fmla="*/ 661988 w 1955007"/>
              <a:gd name="connsiteY14" fmla="*/ 292893 h 566736"/>
              <a:gd name="connsiteX15" fmla="*/ 678657 w 1955007"/>
              <a:gd name="connsiteY15" fmla="*/ 288129 h 566736"/>
              <a:gd name="connsiteX16" fmla="*/ 716757 w 1955007"/>
              <a:gd name="connsiteY16" fmla="*/ 257173 h 566736"/>
              <a:gd name="connsiteX17" fmla="*/ 747713 w 1955007"/>
              <a:gd name="connsiteY17" fmla="*/ 250029 h 566736"/>
              <a:gd name="connsiteX18" fmla="*/ 800100 w 1955007"/>
              <a:gd name="connsiteY18" fmla="*/ 209549 h 566736"/>
              <a:gd name="connsiteX19" fmla="*/ 866775 w 1955007"/>
              <a:gd name="connsiteY19" fmla="*/ 147637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45319 w 1955007"/>
              <a:gd name="connsiteY13" fmla="*/ 304799 h 566736"/>
              <a:gd name="connsiteX14" fmla="*/ 661988 w 1955007"/>
              <a:gd name="connsiteY14" fmla="*/ 292893 h 566736"/>
              <a:gd name="connsiteX15" fmla="*/ 678657 w 1955007"/>
              <a:gd name="connsiteY15" fmla="*/ 288129 h 566736"/>
              <a:gd name="connsiteX16" fmla="*/ 716757 w 1955007"/>
              <a:gd name="connsiteY16" fmla="*/ 257173 h 566736"/>
              <a:gd name="connsiteX17" fmla="*/ 762001 w 1955007"/>
              <a:gd name="connsiteY17" fmla="*/ 228598 h 566736"/>
              <a:gd name="connsiteX18" fmla="*/ 800100 w 1955007"/>
              <a:gd name="connsiteY18" fmla="*/ 209549 h 566736"/>
              <a:gd name="connsiteX19" fmla="*/ 866775 w 1955007"/>
              <a:gd name="connsiteY19" fmla="*/ 147637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45319 w 1955007"/>
              <a:gd name="connsiteY13" fmla="*/ 304799 h 566736"/>
              <a:gd name="connsiteX14" fmla="*/ 661988 w 1955007"/>
              <a:gd name="connsiteY14" fmla="*/ 292893 h 566736"/>
              <a:gd name="connsiteX15" fmla="*/ 678657 w 1955007"/>
              <a:gd name="connsiteY15" fmla="*/ 288129 h 566736"/>
              <a:gd name="connsiteX16" fmla="*/ 716757 w 1955007"/>
              <a:gd name="connsiteY16" fmla="*/ 257173 h 566736"/>
              <a:gd name="connsiteX17" fmla="*/ 762001 w 1955007"/>
              <a:gd name="connsiteY17" fmla="*/ 228598 h 566736"/>
              <a:gd name="connsiteX18" fmla="*/ 800100 w 1955007"/>
              <a:gd name="connsiteY18" fmla="*/ 197643 h 566736"/>
              <a:gd name="connsiteX19" fmla="*/ 866775 w 1955007"/>
              <a:gd name="connsiteY19" fmla="*/ 147637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45319 w 1955007"/>
              <a:gd name="connsiteY13" fmla="*/ 304799 h 566736"/>
              <a:gd name="connsiteX14" fmla="*/ 661988 w 1955007"/>
              <a:gd name="connsiteY14" fmla="*/ 292893 h 566736"/>
              <a:gd name="connsiteX15" fmla="*/ 678657 w 1955007"/>
              <a:gd name="connsiteY15" fmla="*/ 288129 h 566736"/>
              <a:gd name="connsiteX16" fmla="*/ 716757 w 1955007"/>
              <a:gd name="connsiteY16" fmla="*/ 257173 h 566736"/>
              <a:gd name="connsiteX17" fmla="*/ 762001 w 1955007"/>
              <a:gd name="connsiteY17" fmla="*/ 228598 h 566736"/>
              <a:gd name="connsiteX18" fmla="*/ 800100 w 1955007"/>
              <a:gd name="connsiteY18" fmla="*/ 197643 h 566736"/>
              <a:gd name="connsiteX19" fmla="*/ 869156 w 1955007"/>
              <a:gd name="connsiteY19" fmla="*/ 138112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16706 h 566736"/>
              <a:gd name="connsiteX14" fmla="*/ 661988 w 1955007"/>
              <a:gd name="connsiteY14" fmla="*/ 292893 h 566736"/>
              <a:gd name="connsiteX15" fmla="*/ 678657 w 1955007"/>
              <a:gd name="connsiteY15" fmla="*/ 288129 h 566736"/>
              <a:gd name="connsiteX16" fmla="*/ 716757 w 1955007"/>
              <a:gd name="connsiteY16" fmla="*/ 257173 h 566736"/>
              <a:gd name="connsiteX17" fmla="*/ 762001 w 1955007"/>
              <a:gd name="connsiteY17" fmla="*/ 228598 h 566736"/>
              <a:gd name="connsiteX18" fmla="*/ 800100 w 1955007"/>
              <a:gd name="connsiteY18" fmla="*/ 197643 h 566736"/>
              <a:gd name="connsiteX19" fmla="*/ 869156 w 1955007"/>
              <a:gd name="connsiteY19" fmla="*/ 138112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16706 h 566736"/>
              <a:gd name="connsiteX14" fmla="*/ 669131 w 1955007"/>
              <a:gd name="connsiteY14" fmla="*/ 297656 h 566736"/>
              <a:gd name="connsiteX15" fmla="*/ 678657 w 1955007"/>
              <a:gd name="connsiteY15" fmla="*/ 288129 h 566736"/>
              <a:gd name="connsiteX16" fmla="*/ 716757 w 1955007"/>
              <a:gd name="connsiteY16" fmla="*/ 257173 h 566736"/>
              <a:gd name="connsiteX17" fmla="*/ 762001 w 1955007"/>
              <a:gd name="connsiteY17" fmla="*/ 228598 h 566736"/>
              <a:gd name="connsiteX18" fmla="*/ 800100 w 1955007"/>
              <a:gd name="connsiteY18" fmla="*/ 197643 h 566736"/>
              <a:gd name="connsiteX19" fmla="*/ 869156 w 1955007"/>
              <a:gd name="connsiteY19" fmla="*/ 138112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16706 h 566736"/>
              <a:gd name="connsiteX14" fmla="*/ 669131 w 1955007"/>
              <a:gd name="connsiteY14" fmla="*/ 297656 h 566736"/>
              <a:gd name="connsiteX15" fmla="*/ 704850 w 1955007"/>
              <a:gd name="connsiteY15" fmla="*/ 278604 h 566736"/>
              <a:gd name="connsiteX16" fmla="*/ 716757 w 1955007"/>
              <a:gd name="connsiteY16" fmla="*/ 257173 h 566736"/>
              <a:gd name="connsiteX17" fmla="*/ 762001 w 1955007"/>
              <a:gd name="connsiteY17" fmla="*/ 228598 h 566736"/>
              <a:gd name="connsiteX18" fmla="*/ 800100 w 1955007"/>
              <a:gd name="connsiteY18" fmla="*/ 197643 h 566736"/>
              <a:gd name="connsiteX19" fmla="*/ 869156 w 1955007"/>
              <a:gd name="connsiteY19" fmla="*/ 138112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16706 h 566736"/>
              <a:gd name="connsiteX14" fmla="*/ 678656 w 1955007"/>
              <a:gd name="connsiteY14" fmla="*/ 292893 h 566736"/>
              <a:gd name="connsiteX15" fmla="*/ 704850 w 1955007"/>
              <a:gd name="connsiteY15" fmla="*/ 278604 h 566736"/>
              <a:gd name="connsiteX16" fmla="*/ 716757 w 1955007"/>
              <a:gd name="connsiteY16" fmla="*/ 257173 h 566736"/>
              <a:gd name="connsiteX17" fmla="*/ 762001 w 1955007"/>
              <a:gd name="connsiteY17" fmla="*/ 228598 h 566736"/>
              <a:gd name="connsiteX18" fmla="*/ 800100 w 1955007"/>
              <a:gd name="connsiteY18" fmla="*/ 197643 h 566736"/>
              <a:gd name="connsiteX19" fmla="*/ 869156 w 1955007"/>
              <a:gd name="connsiteY19" fmla="*/ 138112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16706 h 566736"/>
              <a:gd name="connsiteX14" fmla="*/ 678656 w 1955007"/>
              <a:gd name="connsiteY14" fmla="*/ 292893 h 566736"/>
              <a:gd name="connsiteX15" fmla="*/ 704850 w 1955007"/>
              <a:gd name="connsiteY15" fmla="*/ 278604 h 566736"/>
              <a:gd name="connsiteX16" fmla="*/ 738188 w 1955007"/>
              <a:gd name="connsiteY16" fmla="*/ 252410 h 566736"/>
              <a:gd name="connsiteX17" fmla="*/ 762001 w 1955007"/>
              <a:gd name="connsiteY17" fmla="*/ 228598 h 566736"/>
              <a:gd name="connsiteX18" fmla="*/ 800100 w 1955007"/>
              <a:gd name="connsiteY18" fmla="*/ 197643 h 566736"/>
              <a:gd name="connsiteX19" fmla="*/ 869156 w 1955007"/>
              <a:gd name="connsiteY19" fmla="*/ 138112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16706 h 566736"/>
              <a:gd name="connsiteX14" fmla="*/ 671513 w 1955007"/>
              <a:gd name="connsiteY14" fmla="*/ 297655 h 566736"/>
              <a:gd name="connsiteX15" fmla="*/ 704850 w 1955007"/>
              <a:gd name="connsiteY15" fmla="*/ 278604 h 566736"/>
              <a:gd name="connsiteX16" fmla="*/ 738188 w 1955007"/>
              <a:gd name="connsiteY16" fmla="*/ 252410 h 566736"/>
              <a:gd name="connsiteX17" fmla="*/ 762001 w 1955007"/>
              <a:gd name="connsiteY17" fmla="*/ 228598 h 566736"/>
              <a:gd name="connsiteX18" fmla="*/ 800100 w 1955007"/>
              <a:gd name="connsiteY18" fmla="*/ 197643 h 566736"/>
              <a:gd name="connsiteX19" fmla="*/ 869156 w 1955007"/>
              <a:gd name="connsiteY19" fmla="*/ 138112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16706 h 566736"/>
              <a:gd name="connsiteX14" fmla="*/ 704850 w 1955007"/>
              <a:gd name="connsiteY14" fmla="*/ 278604 h 566736"/>
              <a:gd name="connsiteX15" fmla="*/ 738188 w 1955007"/>
              <a:gd name="connsiteY15" fmla="*/ 252410 h 566736"/>
              <a:gd name="connsiteX16" fmla="*/ 762001 w 1955007"/>
              <a:gd name="connsiteY16" fmla="*/ 228598 h 566736"/>
              <a:gd name="connsiteX17" fmla="*/ 800100 w 1955007"/>
              <a:gd name="connsiteY17" fmla="*/ 197643 h 566736"/>
              <a:gd name="connsiteX18" fmla="*/ 869156 w 1955007"/>
              <a:gd name="connsiteY18" fmla="*/ 138112 h 566736"/>
              <a:gd name="connsiteX19" fmla="*/ 933450 w 1955007"/>
              <a:gd name="connsiteY19" fmla="*/ 80960 h 566736"/>
              <a:gd name="connsiteX20" fmla="*/ 962026 w 1955007"/>
              <a:gd name="connsiteY20" fmla="*/ 59531 h 566736"/>
              <a:gd name="connsiteX21" fmla="*/ 1038225 w 1955007"/>
              <a:gd name="connsiteY21" fmla="*/ 19049 h 566736"/>
              <a:gd name="connsiteX22" fmla="*/ 1071563 w 1955007"/>
              <a:gd name="connsiteY22" fmla="*/ 9524 h 566736"/>
              <a:gd name="connsiteX23" fmla="*/ 1097757 w 1955007"/>
              <a:gd name="connsiteY23" fmla="*/ 0 h 566736"/>
              <a:gd name="connsiteX24" fmla="*/ 1104900 w 1955007"/>
              <a:gd name="connsiteY24" fmla="*/ 4761 h 566736"/>
              <a:gd name="connsiteX25" fmla="*/ 1138238 w 1955007"/>
              <a:gd name="connsiteY25" fmla="*/ 11905 h 566736"/>
              <a:gd name="connsiteX26" fmla="*/ 1164432 w 1955007"/>
              <a:gd name="connsiteY26" fmla="*/ 45243 h 566736"/>
              <a:gd name="connsiteX27" fmla="*/ 1188244 w 1955007"/>
              <a:gd name="connsiteY27" fmla="*/ 85724 h 566736"/>
              <a:gd name="connsiteX28" fmla="*/ 1209675 w 1955007"/>
              <a:gd name="connsiteY28" fmla="*/ 121443 h 566736"/>
              <a:gd name="connsiteX29" fmla="*/ 1226344 w 1955007"/>
              <a:gd name="connsiteY29" fmla="*/ 147636 h 566736"/>
              <a:gd name="connsiteX30" fmla="*/ 1243013 w 1955007"/>
              <a:gd name="connsiteY30" fmla="*/ 183355 h 566736"/>
              <a:gd name="connsiteX31" fmla="*/ 1273969 w 1955007"/>
              <a:gd name="connsiteY31" fmla="*/ 230980 h 566736"/>
              <a:gd name="connsiteX32" fmla="*/ 1302544 w 1955007"/>
              <a:gd name="connsiteY32" fmla="*/ 278605 h 566736"/>
              <a:gd name="connsiteX33" fmla="*/ 1321594 w 1955007"/>
              <a:gd name="connsiteY33" fmla="*/ 302418 h 566736"/>
              <a:gd name="connsiteX34" fmla="*/ 1350169 w 1955007"/>
              <a:gd name="connsiteY34" fmla="*/ 340518 h 566736"/>
              <a:gd name="connsiteX35" fmla="*/ 1440657 w 1955007"/>
              <a:gd name="connsiteY35" fmla="*/ 426243 h 566736"/>
              <a:gd name="connsiteX36" fmla="*/ 1476375 w 1955007"/>
              <a:gd name="connsiteY36" fmla="*/ 445293 h 566736"/>
              <a:gd name="connsiteX37" fmla="*/ 1554957 w 1955007"/>
              <a:gd name="connsiteY37" fmla="*/ 466724 h 566736"/>
              <a:gd name="connsiteX38" fmla="*/ 1657350 w 1955007"/>
              <a:gd name="connsiteY38" fmla="*/ 514349 h 566736"/>
              <a:gd name="connsiteX39" fmla="*/ 1719263 w 1955007"/>
              <a:gd name="connsiteY39" fmla="*/ 528636 h 566736"/>
              <a:gd name="connsiteX40" fmla="*/ 1809750 w 1955007"/>
              <a:gd name="connsiteY40" fmla="*/ 559593 h 566736"/>
              <a:gd name="connsiteX41" fmla="*/ 1864519 w 1955007"/>
              <a:gd name="connsiteY41" fmla="*/ 566736 h 566736"/>
              <a:gd name="connsiteX42" fmla="*/ 1874044 w 1955007"/>
              <a:gd name="connsiteY42" fmla="*/ 561974 h 566736"/>
              <a:gd name="connsiteX43" fmla="*/ 1928813 w 1955007"/>
              <a:gd name="connsiteY43" fmla="*/ 564355 h 566736"/>
              <a:gd name="connsiteX44" fmla="*/ 1955007 w 1955007"/>
              <a:gd name="connsiteY44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16706 h 566736"/>
              <a:gd name="connsiteX14" fmla="*/ 671513 w 1955007"/>
              <a:gd name="connsiteY14" fmla="*/ 297655 h 566736"/>
              <a:gd name="connsiteX15" fmla="*/ 704850 w 1955007"/>
              <a:gd name="connsiteY15" fmla="*/ 278604 h 566736"/>
              <a:gd name="connsiteX16" fmla="*/ 738188 w 1955007"/>
              <a:gd name="connsiteY16" fmla="*/ 252410 h 566736"/>
              <a:gd name="connsiteX17" fmla="*/ 762001 w 1955007"/>
              <a:gd name="connsiteY17" fmla="*/ 228598 h 566736"/>
              <a:gd name="connsiteX18" fmla="*/ 800100 w 1955007"/>
              <a:gd name="connsiteY18" fmla="*/ 197643 h 566736"/>
              <a:gd name="connsiteX19" fmla="*/ 869156 w 1955007"/>
              <a:gd name="connsiteY19" fmla="*/ 138112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16706 h 566736"/>
              <a:gd name="connsiteX14" fmla="*/ 683419 w 1955007"/>
              <a:gd name="connsiteY14" fmla="*/ 307180 h 566736"/>
              <a:gd name="connsiteX15" fmla="*/ 704850 w 1955007"/>
              <a:gd name="connsiteY15" fmla="*/ 278604 h 566736"/>
              <a:gd name="connsiteX16" fmla="*/ 738188 w 1955007"/>
              <a:gd name="connsiteY16" fmla="*/ 252410 h 566736"/>
              <a:gd name="connsiteX17" fmla="*/ 762001 w 1955007"/>
              <a:gd name="connsiteY17" fmla="*/ 228598 h 566736"/>
              <a:gd name="connsiteX18" fmla="*/ 800100 w 1955007"/>
              <a:gd name="connsiteY18" fmla="*/ 197643 h 566736"/>
              <a:gd name="connsiteX19" fmla="*/ 869156 w 1955007"/>
              <a:gd name="connsiteY19" fmla="*/ 138112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07181 h 566736"/>
              <a:gd name="connsiteX14" fmla="*/ 683419 w 1955007"/>
              <a:gd name="connsiteY14" fmla="*/ 307180 h 566736"/>
              <a:gd name="connsiteX15" fmla="*/ 704850 w 1955007"/>
              <a:gd name="connsiteY15" fmla="*/ 278604 h 566736"/>
              <a:gd name="connsiteX16" fmla="*/ 738188 w 1955007"/>
              <a:gd name="connsiteY16" fmla="*/ 252410 h 566736"/>
              <a:gd name="connsiteX17" fmla="*/ 762001 w 1955007"/>
              <a:gd name="connsiteY17" fmla="*/ 228598 h 566736"/>
              <a:gd name="connsiteX18" fmla="*/ 800100 w 1955007"/>
              <a:gd name="connsiteY18" fmla="*/ 197643 h 566736"/>
              <a:gd name="connsiteX19" fmla="*/ 869156 w 1955007"/>
              <a:gd name="connsiteY19" fmla="*/ 138112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07181 h 566736"/>
              <a:gd name="connsiteX14" fmla="*/ 683419 w 1955007"/>
              <a:gd name="connsiteY14" fmla="*/ 278605 h 566736"/>
              <a:gd name="connsiteX15" fmla="*/ 704850 w 1955007"/>
              <a:gd name="connsiteY15" fmla="*/ 278604 h 566736"/>
              <a:gd name="connsiteX16" fmla="*/ 738188 w 1955007"/>
              <a:gd name="connsiteY16" fmla="*/ 252410 h 566736"/>
              <a:gd name="connsiteX17" fmla="*/ 762001 w 1955007"/>
              <a:gd name="connsiteY17" fmla="*/ 228598 h 566736"/>
              <a:gd name="connsiteX18" fmla="*/ 800100 w 1955007"/>
              <a:gd name="connsiteY18" fmla="*/ 197643 h 566736"/>
              <a:gd name="connsiteX19" fmla="*/ 869156 w 1955007"/>
              <a:gd name="connsiteY19" fmla="*/ 138112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07181 h 566736"/>
              <a:gd name="connsiteX14" fmla="*/ 683419 w 1955007"/>
              <a:gd name="connsiteY14" fmla="*/ 278605 h 566736"/>
              <a:gd name="connsiteX15" fmla="*/ 704850 w 1955007"/>
              <a:gd name="connsiteY15" fmla="*/ 257173 h 566736"/>
              <a:gd name="connsiteX16" fmla="*/ 738188 w 1955007"/>
              <a:gd name="connsiteY16" fmla="*/ 252410 h 566736"/>
              <a:gd name="connsiteX17" fmla="*/ 762001 w 1955007"/>
              <a:gd name="connsiteY17" fmla="*/ 228598 h 566736"/>
              <a:gd name="connsiteX18" fmla="*/ 800100 w 1955007"/>
              <a:gd name="connsiteY18" fmla="*/ 197643 h 566736"/>
              <a:gd name="connsiteX19" fmla="*/ 869156 w 1955007"/>
              <a:gd name="connsiteY19" fmla="*/ 138112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07181 h 566736"/>
              <a:gd name="connsiteX14" fmla="*/ 683419 w 1955007"/>
              <a:gd name="connsiteY14" fmla="*/ 278605 h 566736"/>
              <a:gd name="connsiteX15" fmla="*/ 704850 w 1955007"/>
              <a:gd name="connsiteY15" fmla="*/ 257173 h 566736"/>
              <a:gd name="connsiteX16" fmla="*/ 752476 w 1955007"/>
              <a:gd name="connsiteY16" fmla="*/ 228597 h 566736"/>
              <a:gd name="connsiteX17" fmla="*/ 762001 w 1955007"/>
              <a:gd name="connsiteY17" fmla="*/ 228598 h 566736"/>
              <a:gd name="connsiteX18" fmla="*/ 800100 w 1955007"/>
              <a:gd name="connsiteY18" fmla="*/ 197643 h 566736"/>
              <a:gd name="connsiteX19" fmla="*/ 869156 w 1955007"/>
              <a:gd name="connsiteY19" fmla="*/ 138112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07181 h 566736"/>
              <a:gd name="connsiteX14" fmla="*/ 683419 w 1955007"/>
              <a:gd name="connsiteY14" fmla="*/ 278605 h 566736"/>
              <a:gd name="connsiteX15" fmla="*/ 704850 w 1955007"/>
              <a:gd name="connsiteY15" fmla="*/ 257173 h 566736"/>
              <a:gd name="connsiteX16" fmla="*/ 752476 w 1955007"/>
              <a:gd name="connsiteY16" fmla="*/ 228597 h 566736"/>
              <a:gd name="connsiteX17" fmla="*/ 769144 w 1955007"/>
              <a:gd name="connsiteY17" fmla="*/ 209548 h 566736"/>
              <a:gd name="connsiteX18" fmla="*/ 800100 w 1955007"/>
              <a:gd name="connsiteY18" fmla="*/ 197643 h 566736"/>
              <a:gd name="connsiteX19" fmla="*/ 869156 w 1955007"/>
              <a:gd name="connsiteY19" fmla="*/ 138112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07181 h 566736"/>
              <a:gd name="connsiteX14" fmla="*/ 683419 w 1955007"/>
              <a:gd name="connsiteY14" fmla="*/ 278605 h 566736"/>
              <a:gd name="connsiteX15" fmla="*/ 704850 w 1955007"/>
              <a:gd name="connsiteY15" fmla="*/ 257173 h 566736"/>
              <a:gd name="connsiteX16" fmla="*/ 742951 w 1955007"/>
              <a:gd name="connsiteY16" fmla="*/ 228597 h 566736"/>
              <a:gd name="connsiteX17" fmla="*/ 769144 w 1955007"/>
              <a:gd name="connsiteY17" fmla="*/ 209548 h 566736"/>
              <a:gd name="connsiteX18" fmla="*/ 800100 w 1955007"/>
              <a:gd name="connsiteY18" fmla="*/ 197643 h 566736"/>
              <a:gd name="connsiteX19" fmla="*/ 869156 w 1955007"/>
              <a:gd name="connsiteY19" fmla="*/ 138112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07181 h 566736"/>
              <a:gd name="connsiteX14" fmla="*/ 683419 w 1955007"/>
              <a:gd name="connsiteY14" fmla="*/ 278605 h 566736"/>
              <a:gd name="connsiteX15" fmla="*/ 704850 w 1955007"/>
              <a:gd name="connsiteY15" fmla="*/ 257173 h 566736"/>
              <a:gd name="connsiteX16" fmla="*/ 742951 w 1955007"/>
              <a:gd name="connsiteY16" fmla="*/ 228597 h 566736"/>
              <a:gd name="connsiteX17" fmla="*/ 769144 w 1955007"/>
              <a:gd name="connsiteY17" fmla="*/ 209548 h 566736"/>
              <a:gd name="connsiteX18" fmla="*/ 831056 w 1955007"/>
              <a:gd name="connsiteY18" fmla="*/ 152399 h 566736"/>
              <a:gd name="connsiteX19" fmla="*/ 869156 w 1955007"/>
              <a:gd name="connsiteY19" fmla="*/ 138112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07181 h 566736"/>
              <a:gd name="connsiteX14" fmla="*/ 683419 w 1955007"/>
              <a:gd name="connsiteY14" fmla="*/ 278605 h 566736"/>
              <a:gd name="connsiteX15" fmla="*/ 704850 w 1955007"/>
              <a:gd name="connsiteY15" fmla="*/ 257173 h 566736"/>
              <a:gd name="connsiteX16" fmla="*/ 742951 w 1955007"/>
              <a:gd name="connsiteY16" fmla="*/ 228597 h 566736"/>
              <a:gd name="connsiteX17" fmla="*/ 769144 w 1955007"/>
              <a:gd name="connsiteY17" fmla="*/ 209548 h 566736"/>
              <a:gd name="connsiteX18" fmla="*/ 831056 w 1955007"/>
              <a:gd name="connsiteY18" fmla="*/ 152399 h 566736"/>
              <a:gd name="connsiteX19" fmla="*/ 876299 w 1955007"/>
              <a:gd name="connsiteY19" fmla="*/ 107155 h 566736"/>
              <a:gd name="connsiteX20" fmla="*/ 933450 w 1955007"/>
              <a:gd name="connsiteY20" fmla="*/ 80960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07181 h 566736"/>
              <a:gd name="connsiteX14" fmla="*/ 683419 w 1955007"/>
              <a:gd name="connsiteY14" fmla="*/ 278605 h 566736"/>
              <a:gd name="connsiteX15" fmla="*/ 704850 w 1955007"/>
              <a:gd name="connsiteY15" fmla="*/ 257173 h 566736"/>
              <a:gd name="connsiteX16" fmla="*/ 742951 w 1955007"/>
              <a:gd name="connsiteY16" fmla="*/ 228597 h 566736"/>
              <a:gd name="connsiteX17" fmla="*/ 769144 w 1955007"/>
              <a:gd name="connsiteY17" fmla="*/ 209548 h 566736"/>
              <a:gd name="connsiteX18" fmla="*/ 831056 w 1955007"/>
              <a:gd name="connsiteY18" fmla="*/ 152399 h 566736"/>
              <a:gd name="connsiteX19" fmla="*/ 876299 w 1955007"/>
              <a:gd name="connsiteY19" fmla="*/ 107155 h 566736"/>
              <a:gd name="connsiteX20" fmla="*/ 933450 w 1955007"/>
              <a:gd name="connsiteY20" fmla="*/ 66673 h 566736"/>
              <a:gd name="connsiteX21" fmla="*/ 962026 w 1955007"/>
              <a:gd name="connsiteY21" fmla="*/ 59531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07181 h 566736"/>
              <a:gd name="connsiteX14" fmla="*/ 683419 w 1955007"/>
              <a:gd name="connsiteY14" fmla="*/ 278605 h 566736"/>
              <a:gd name="connsiteX15" fmla="*/ 704850 w 1955007"/>
              <a:gd name="connsiteY15" fmla="*/ 257173 h 566736"/>
              <a:gd name="connsiteX16" fmla="*/ 742951 w 1955007"/>
              <a:gd name="connsiteY16" fmla="*/ 228597 h 566736"/>
              <a:gd name="connsiteX17" fmla="*/ 769144 w 1955007"/>
              <a:gd name="connsiteY17" fmla="*/ 209548 h 566736"/>
              <a:gd name="connsiteX18" fmla="*/ 831056 w 1955007"/>
              <a:gd name="connsiteY18" fmla="*/ 152399 h 566736"/>
              <a:gd name="connsiteX19" fmla="*/ 876299 w 1955007"/>
              <a:gd name="connsiteY19" fmla="*/ 107155 h 566736"/>
              <a:gd name="connsiteX20" fmla="*/ 933450 w 1955007"/>
              <a:gd name="connsiteY20" fmla="*/ 66673 h 566736"/>
              <a:gd name="connsiteX21" fmla="*/ 962026 w 1955007"/>
              <a:gd name="connsiteY21" fmla="*/ 50006 h 566736"/>
              <a:gd name="connsiteX22" fmla="*/ 1038225 w 1955007"/>
              <a:gd name="connsiteY22" fmla="*/ 19049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07181 h 566736"/>
              <a:gd name="connsiteX14" fmla="*/ 683419 w 1955007"/>
              <a:gd name="connsiteY14" fmla="*/ 278605 h 566736"/>
              <a:gd name="connsiteX15" fmla="*/ 704850 w 1955007"/>
              <a:gd name="connsiteY15" fmla="*/ 257173 h 566736"/>
              <a:gd name="connsiteX16" fmla="*/ 742951 w 1955007"/>
              <a:gd name="connsiteY16" fmla="*/ 228597 h 566736"/>
              <a:gd name="connsiteX17" fmla="*/ 769144 w 1955007"/>
              <a:gd name="connsiteY17" fmla="*/ 209548 h 566736"/>
              <a:gd name="connsiteX18" fmla="*/ 831056 w 1955007"/>
              <a:gd name="connsiteY18" fmla="*/ 152399 h 566736"/>
              <a:gd name="connsiteX19" fmla="*/ 876299 w 1955007"/>
              <a:gd name="connsiteY19" fmla="*/ 107155 h 566736"/>
              <a:gd name="connsiteX20" fmla="*/ 933450 w 1955007"/>
              <a:gd name="connsiteY20" fmla="*/ 66673 h 566736"/>
              <a:gd name="connsiteX21" fmla="*/ 962026 w 1955007"/>
              <a:gd name="connsiteY21" fmla="*/ 50006 h 566736"/>
              <a:gd name="connsiteX22" fmla="*/ 1009650 w 1955007"/>
              <a:gd name="connsiteY22" fmla="*/ 23812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04900 w 1955007"/>
              <a:gd name="connsiteY25" fmla="*/ 4761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8136 h 566736"/>
              <a:gd name="connsiteX1" fmla="*/ 83344 w 1955007"/>
              <a:gd name="connsiteY1" fmla="*/ 340518 h 566736"/>
              <a:gd name="connsiteX2" fmla="*/ 123825 w 1955007"/>
              <a:gd name="connsiteY2" fmla="*/ 340518 h 566736"/>
              <a:gd name="connsiteX3" fmla="*/ 209550 w 1955007"/>
              <a:gd name="connsiteY3" fmla="*/ 335755 h 566736"/>
              <a:gd name="connsiteX4" fmla="*/ 290513 w 1955007"/>
              <a:gd name="connsiteY4" fmla="*/ 321468 h 566736"/>
              <a:gd name="connsiteX5" fmla="*/ 366713 w 1955007"/>
              <a:gd name="connsiteY5" fmla="*/ 302418 h 566736"/>
              <a:gd name="connsiteX6" fmla="*/ 402432 w 1955007"/>
              <a:gd name="connsiteY6" fmla="*/ 292893 h 566736"/>
              <a:gd name="connsiteX7" fmla="*/ 445294 w 1955007"/>
              <a:gd name="connsiteY7" fmla="*/ 292893 h 566736"/>
              <a:gd name="connsiteX8" fmla="*/ 488157 w 1955007"/>
              <a:gd name="connsiteY8" fmla="*/ 302418 h 566736"/>
              <a:gd name="connsiteX9" fmla="*/ 545307 w 1955007"/>
              <a:gd name="connsiteY9" fmla="*/ 311943 h 566736"/>
              <a:gd name="connsiteX10" fmla="*/ 566738 w 1955007"/>
              <a:gd name="connsiteY10" fmla="*/ 311943 h 566736"/>
              <a:gd name="connsiteX11" fmla="*/ 592932 w 1955007"/>
              <a:gd name="connsiteY11" fmla="*/ 316705 h 566736"/>
              <a:gd name="connsiteX12" fmla="*/ 595313 w 1955007"/>
              <a:gd name="connsiteY12" fmla="*/ 316705 h 566736"/>
              <a:gd name="connsiteX13" fmla="*/ 633412 w 1955007"/>
              <a:gd name="connsiteY13" fmla="*/ 307181 h 566736"/>
              <a:gd name="connsiteX14" fmla="*/ 683419 w 1955007"/>
              <a:gd name="connsiteY14" fmla="*/ 278605 h 566736"/>
              <a:gd name="connsiteX15" fmla="*/ 704850 w 1955007"/>
              <a:gd name="connsiteY15" fmla="*/ 257173 h 566736"/>
              <a:gd name="connsiteX16" fmla="*/ 742951 w 1955007"/>
              <a:gd name="connsiteY16" fmla="*/ 228597 h 566736"/>
              <a:gd name="connsiteX17" fmla="*/ 769144 w 1955007"/>
              <a:gd name="connsiteY17" fmla="*/ 209548 h 566736"/>
              <a:gd name="connsiteX18" fmla="*/ 831056 w 1955007"/>
              <a:gd name="connsiteY18" fmla="*/ 152399 h 566736"/>
              <a:gd name="connsiteX19" fmla="*/ 876299 w 1955007"/>
              <a:gd name="connsiteY19" fmla="*/ 107155 h 566736"/>
              <a:gd name="connsiteX20" fmla="*/ 933450 w 1955007"/>
              <a:gd name="connsiteY20" fmla="*/ 66673 h 566736"/>
              <a:gd name="connsiteX21" fmla="*/ 962026 w 1955007"/>
              <a:gd name="connsiteY21" fmla="*/ 50006 h 566736"/>
              <a:gd name="connsiteX22" fmla="*/ 1009650 w 1955007"/>
              <a:gd name="connsiteY22" fmla="*/ 23812 h 566736"/>
              <a:gd name="connsiteX23" fmla="*/ 1071563 w 1955007"/>
              <a:gd name="connsiteY23" fmla="*/ 9524 h 566736"/>
              <a:gd name="connsiteX24" fmla="*/ 1097757 w 1955007"/>
              <a:gd name="connsiteY24" fmla="*/ 0 h 566736"/>
              <a:gd name="connsiteX25" fmla="*/ 1116807 w 1955007"/>
              <a:gd name="connsiteY25" fmla="*/ 28574 h 566736"/>
              <a:gd name="connsiteX26" fmla="*/ 1138238 w 1955007"/>
              <a:gd name="connsiteY26" fmla="*/ 11905 h 566736"/>
              <a:gd name="connsiteX27" fmla="*/ 1164432 w 1955007"/>
              <a:gd name="connsiteY27" fmla="*/ 45243 h 566736"/>
              <a:gd name="connsiteX28" fmla="*/ 1188244 w 1955007"/>
              <a:gd name="connsiteY28" fmla="*/ 85724 h 566736"/>
              <a:gd name="connsiteX29" fmla="*/ 1209675 w 1955007"/>
              <a:gd name="connsiteY29" fmla="*/ 121443 h 566736"/>
              <a:gd name="connsiteX30" fmla="*/ 1226344 w 1955007"/>
              <a:gd name="connsiteY30" fmla="*/ 147636 h 566736"/>
              <a:gd name="connsiteX31" fmla="*/ 1243013 w 1955007"/>
              <a:gd name="connsiteY31" fmla="*/ 183355 h 566736"/>
              <a:gd name="connsiteX32" fmla="*/ 1273969 w 1955007"/>
              <a:gd name="connsiteY32" fmla="*/ 230980 h 566736"/>
              <a:gd name="connsiteX33" fmla="*/ 1302544 w 1955007"/>
              <a:gd name="connsiteY33" fmla="*/ 278605 h 566736"/>
              <a:gd name="connsiteX34" fmla="*/ 1321594 w 1955007"/>
              <a:gd name="connsiteY34" fmla="*/ 302418 h 566736"/>
              <a:gd name="connsiteX35" fmla="*/ 1350169 w 1955007"/>
              <a:gd name="connsiteY35" fmla="*/ 340518 h 566736"/>
              <a:gd name="connsiteX36" fmla="*/ 1440657 w 1955007"/>
              <a:gd name="connsiteY36" fmla="*/ 426243 h 566736"/>
              <a:gd name="connsiteX37" fmla="*/ 1476375 w 1955007"/>
              <a:gd name="connsiteY37" fmla="*/ 445293 h 566736"/>
              <a:gd name="connsiteX38" fmla="*/ 1554957 w 1955007"/>
              <a:gd name="connsiteY38" fmla="*/ 466724 h 566736"/>
              <a:gd name="connsiteX39" fmla="*/ 1657350 w 1955007"/>
              <a:gd name="connsiteY39" fmla="*/ 514349 h 566736"/>
              <a:gd name="connsiteX40" fmla="*/ 1719263 w 1955007"/>
              <a:gd name="connsiteY40" fmla="*/ 528636 h 566736"/>
              <a:gd name="connsiteX41" fmla="*/ 1809750 w 1955007"/>
              <a:gd name="connsiteY41" fmla="*/ 559593 h 566736"/>
              <a:gd name="connsiteX42" fmla="*/ 1864519 w 1955007"/>
              <a:gd name="connsiteY42" fmla="*/ 566736 h 566736"/>
              <a:gd name="connsiteX43" fmla="*/ 1874044 w 1955007"/>
              <a:gd name="connsiteY43" fmla="*/ 561974 h 566736"/>
              <a:gd name="connsiteX44" fmla="*/ 1928813 w 1955007"/>
              <a:gd name="connsiteY44" fmla="*/ 564355 h 566736"/>
              <a:gd name="connsiteX45" fmla="*/ 1955007 w 1955007"/>
              <a:gd name="connsiteY45" fmla="*/ 566736 h 566736"/>
              <a:gd name="connsiteX0" fmla="*/ 0 w 1955007"/>
              <a:gd name="connsiteY0" fmla="*/ 331807 h 560407"/>
              <a:gd name="connsiteX1" fmla="*/ 83344 w 1955007"/>
              <a:gd name="connsiteY1" fmla="*/ 334189 h 560407"/>
              <a:gd name="connsiteX2" fmla="*/ 123825 w 1955007"/>
              <a:gd name="connsiteY2" fmla="*/ 334189 h 560407"/>
              <a:gd name="connsiteX3" fmla="*/ 209550 w 1955007"/>
              <a:gd name="connsiteY3" fmla="*/ 329426 h 560407"/>
              <a:gd name="connsiteX4" fmla="*/ 290513 w 1955007"/>
              <a:gd name="connsiteY4" fmla="*/ 315139 h 560407"/>
              <a:gd name="connsiteX5" fmla="*/ 366713 w 1955007"/>
              <a:gd name="connsiteY5" fmla="*/ 296089 h 560407"/>
              <a:gd name="connsiteX6" fmla="*/ 402432 w 1955007"/>
              <a:gd name="connsiteY6" fmla="*/ 286564 h 560407"/>
              <a:gd name="connsiteX7" fmla="*/ 445294 w 1955007"/>
              <a:gd name="connsiteY7" fmla="*/ 286564 h 560407"/>
              <a:gd name="connsiteX8" fmla="*/ 488157 w 1955007"/>
              <a:gd name="connsiteY8" fmla="*/ 296089 h 560407"/>
              <a:gd name="connsiteX9" fmla="*/ 545307 w 1955007"/>
              <a:gd name="connsiteY9" fmla="*/ 305614 h 560407"/>
              <a:gd name="connsiteX10" fmla="*/ 566738 w 1955007"/>
              <a:gd name="connsiteY10" fmla="*/ 305614 h 560407"/>
              <a:gd name="connsiteX11" fmla="*/ 592932 w 1955007"/>
              <a:gd name="connsiteY11" fmla="*/ 310376 h 560407"/>
              <a:gd name="connsiteX12" fmla="*/ 595313 w 1955007"/>
              <a:gd name="connsiteY12" fmla="*/ 310376 h 560407"/>
              <a:gd name="connsiteX13" fmla="*/ 633412 w 1955007"/>
              <a:gd name="connsiteY13" fmla="*/ 300852 h 560407"/>
              <a:gd name="connsiteX14" fmla="*/ 683419 w 1955007"/>
              <a:gd name="connsiteY14" fmla="*/ 272276 h 560407"/>
              <a:gd name="connsiteX15" fmla="*/ 704850 w 1955007"/>
              <a:gd name="connsiteY15" fmla="*/ 250844 h 560407"/>
              <a:gd name="connsiteX16" fmla="*/ 742951 w 1955007"/>
              <a:gd name="connsiteY16" fmla="*/ 222268 h 560407"/>
              <a:gd name="connsiteX17" fmla="*/ 769144 w 1955007"/>
              <a:gd name="connsiteY17" fmla="*/ 203219 h 560407"/>
              <a:gd name="connsiteX18" fmla="*/ 831056 w 1955007"/>
              <a:gd name="connsiteY18" fmla="*/ 146070 h 560407"/>
              <a:gd name="connsiteX19" fmla="*/ 876299 w 1955007"/>
              <a:gd name="connsiteY19" fmla="*/ 100826 h 560407"/>
              <a:gd name="connsiteX20" fmla="*/ 933450 w 1955007"/>
              <a:gd name="connsiteY20" fmla="*/ 60344 h 560407"/>
              <a:gd name="connsiteX21" fmla="*/ 962026 w 1955007"/>
              <a:gd name="connsiteY21" fmla="*/ 43677 h 560407"/>
              <a:gd name="connsiteX22" fmla="*/ 1009650 w 1955007"/>
              <a:gd name="connsiteY22" fmla="*/ 17483 h 560407"/>
              <a:gd name="connsiteX23" fmla="*/ 1071563 w 1955007"/>
              <a:gd name="connsiteY23" fmla="*/ 3195 h 560407"/>
              <a:gd name="connsiteX24" fmla="*/ 1090613 w 1955007"/>
              <a:gd name="connsiteY24" fmla="*/ 7958 h 560407"/>
              <a:gd name="connsiteX25" fmla="*/ 1116807 w 1955007"/>
              <a:gd name="connsiteY25" fmla="*/ 22245 h 560407"/>
              <a:gd name="connsiteX26" fmla="*/ 1138238 w 1955007"/>
              <a:gd name="connsiteY26" fmla="*/ 5576 h 560407"/>
              <a:gd name="connsiteX27" fmla="*/ 1164432 w 1955007"/>
              <a:gd name="connsiteY27" fmla="*/ 38914 h 560407"/>
              <a:gd name="connsiteX28" fmla="*/ 1188244 w 1955007"/>
              <a:gd name="connsiteY28" fmla="*/ 79395 h 560407"/>
              <a:gd name="connsiteX29" fmla="*/ 1209675 w 1955007"/>
              <a:gd name="connsiteY29" fmla="*/ 115114 h 560407"/>
              <a:gd name="connsiteX30" fmla="*/ 1226344 w 1955007"/>
              <a:gd name="connsiteY30" fmla="*/ 141307 h 560407"/>
              <a:gd name="connsiteX31" fmla="*/ 1243013 w 1955007"/>
              <a:gd name="connsiteY31" fmla="*/ 177026 h 560407"/>
              <a:gd name="connsiteX32" fmla="*/ 1273969 w 1955007"/>
              <a:gd name="connsiteY32" fmla="*/ 224651 h 560407"/>
              <a:gd name="connsiteX33" fmla="*/ 1302544 w 1955007"/>
              <a:gd name="connsiteY33" fmla="*/ 272276 h 560407"/>
              <a:gd name="connsiteX34" fmla="*/ 1321594 w 1955007"/>
              <a:gd name="connsiteY34" fmla="*/ 296089 h 560407"/>
              <a:gd name="connsiteX35" fmla="*/ 1350169 w 1955007"/>
              <a:gd name="connsiteY35" fmla="*/ 334189 h 560407"/>
              <a:gd name="connsiteX36" fmla="*/ 1440657 w 1955007"/>
              <a:gd name="connsiteY36" fmla="*/ 419914 h 560407"/>
              <a:gd name="connsiteX37" fmla="*/ 1476375 w 1955007"/>
              <a:gd name="connsiteY37" fmla="*/ 438964 h 560407"/>
              <a:gd name="connsiteX38" fmla="*/ 1554957 w 1955007"/>
              <a:gd name="connsiteY38" fmla="*/ 460395 h 560407"/>
              <a:gd name="connsiteX39" fmla="*/ 1657350 w 1955007"/>
              <a:gd name="connsiteY39" fmla="*/ 508020 h 560407"/>
              <a:gd name="connsiteX40" fmla="*/ 1719263 w 1955007"/>
              <a:gd name="connsiteY40" fmla="*/ 522307 h 560407"/>
              <a:gd name="connsiteX41" fmla="*/ 1809750 w 1955007"/>
              <a:gd name="connsiteY41" fmla="*/ 553264 h 560407"/>
              <a:gd name="connsiteX42" fmla="*/ 1864519 w 1955007"/>
              <a:gd name="connsiteY42" fmla="*/ 560407 h 560407"/>
              <a:gd name="connsiteX43" fmla="*/ 1874044 w 1955007"/>
              <a:gd name="connsiteY43" fmla="*/ 555645 h 560407"/>
              <a:gd name="connsiteX44" fmla="*/ 1928813 w 1955007"/>
              <a:gd name="connsiteY44" fmla="*/ 558026 h 560407"/>
              <a:gd name="connsiteX45" fmla="*/ 1955007 w 1955007"/>
              <a:gd name="connsiteY45" fmla="*/ 560407 h 560407"/>
              <a:gd name="connsiteX0" fmla="*/ 0 w 1955007"/>
              <a:gd name="connsiteY0" fmla="*/ 331807 h 560407"/>
              <a:gd name="connsiteX1" fmla="*/ 83344 w 1955007"/>
              <a:gd name="connsiteY1" fmla="*/ 334189 h 560407"/>
              <a:gd name="connsiteX2" fmla="*/ 123825 w 1955007"/>
              <a:gd name="connsiteY2" fmla="*/ 334189 h 560407"/>
              <a:gd name="connsiteX3" fmla="*/ 209550 w 1955007"/>
              <a:gd name="connsiteY3" fmla="*/ 329426 h 560407"/>
              <a:gd name="connsiteX4" fmla="*/ 290513 w 1955007"/>
              <a:gd name="connsiteY4" fmla="*/ 315139 h 560407"/>
              <a:gd name="connsiteX5" fmla="*/ 366713 w 1955007"/>
              <a:gd name="connsiteY5" fmla="*/ 296089 h 560407"/>
              <a:gd name="connsiteX6" fmla="*/ 402432 w 1955007"/>
              <a:gd name="connsiteY6" fmla="*/ 286564 h 560407"/>
              <a:gd name="connsiteX7" fmla="*/ 445294 w 1955007"/>
              <a:gd name="connsiteY7" fmla="*/ 286564 h 560407"/>
              <a:gd name="connsiteX8" fmla="*/ 488157 w 1955007"/>
              <a:gd name="connsiteY8" fmla="*/ 296089 h 560407"/>
              <a:gd name="connsiteX9" fmla="*/ 545307 w 1955007"/>
              <a:gd name="connsiteY9" fmla="*/ 305614 h 560407"/>
              <a:gd name="connsiteX10" fmla="*/ 566738 w 1955007"/>
              <a:gd name="connsiteY10" fmla="*/ 305614 h 560407"/>
              <a:gd name="connsiteX11" fmla="*/ 592932 w 1955007"/>
              <a:gd name="connsiteY11" fmla="*/ 310376 h 560407"/>
              <a:gd name="connsiteX12" fmla="*/ 595313 w 1955007"/>
              <a:gd name="connsiteY12" fmla="*/ 310376 h 560407"/>
              <a:gd name="connsiteX13" fmla="*/ 633412 w 1955007"/>
              <a:gd name="connsiteY13" fmla="*/ 300852 h 560407"/>
              <a:gd name="connsiteX14" fmla="*/ 683419 w 1955007"/>
              <a:gd name="connsiteY14" fmla="*/ 272276 h 560407"/>
              <a:gd name="connsiteX15" fmla="*/ 704850 w 1955007"/>
              <a:gd name="connsiteY15" fmla="*/ 250844 h 560407"/>
              <a:gd name="connsiteX16" fmla="*/ 742951 w 1955007"/>
              <a:gd name="connsiteY16" fmla="*/ 222268 h 560407"/>
              <a:gd name="connsiteX17" fmla="*/ 769144 w 1955007"/>
              <a:gd name="connsiteY17" fmla="*/ 203219 h 560407"/>
              <a:gd name="connsiteX18" fmla="*/ 831056 w 1955007"/>
              <a:gd name="connsiteY18" fmla="*/ 146070 h 560407"/>
              <a:gd name="connsiteX19" fmla="*/ 876299 w 1955007"/>
              <a:gd name="connsiteY19" fmla="*/ 100826 h 560407"/>
              <a:gd name="connsiteX20" fmla="*/ 933450 w 1955007"/>
              <a:gd name="connsiteY20" fmla="*/ 60344 h 560407"/>
              <a:gd name="connsiteX21" fmla="*/ 962026 w 1955007"/>
              <a:gd name="connsiteY21" fmla="*/ 43677 h 560407"/>
              <a:gd name="connsiteX22" fmla="*/ 1009650 w 1955007"/>
              <a:gd name="connsiteY22" fmla="*/ 17483 h 560407"/>
              <a:gd name="connsiteX23" fmla="*/ 1057276 w 1955007"/>
              <a:gd name="connsiteY23" fmla="*/ 3195 h 560407"/>
              <a:gd name="connsiteX24" fmla="*/ 1090613 w 1955007"/>
              <a:gd name="connsiteY24" fmla="*/ 7958 h 560407"/>
              <a:gd name="connsiteX25" fmla="*/ 1116807 w 1955007"/>
              <a:gd name="connsiteY25" fmla="*/ 22245 h 560407"/>
              <a:gd name="connsiteX26" fmla="*/ 1138238 w 1955007"/>
              <a:gd name="connsiteY26" fmla="*/ 5576 h 560407"/>
              <a:gd name="connsiteX27" fmla="*/ 1164432 w 1955007"/>
              <a:gd name="connsiteY27" fmla="*/ 38914 h 560407"/>
              <a:gd name="connsiteX28" fmla="*/ 1188244 w 1955007"/>
              <a:gd name="connsiteY28" fmla="*/ 79395 h 560407"/>
              <a:gd name="connsiteX29" fmla="*/ 1209675 w 1955007"/>
              <a:gd name="connsiteY29" fmla="*/ 115114 h 560407"/>
              <a:gd name="connsiteX30" fmla="*/ 1226344 w 1955007"/>
              <a:gd name="connsiteY30" fmla="*/ 141307 h 560407"/>
              <a:gd name="connsiteX31" fmla="*/ 1243013 w 1955007"/>
              <a:gd name="connsiteY31" fmla="*/ 177026 h 560407"/>
              <a:gd name="connsiteX32" fmla="*/ 1273969 w 1955007"/>
              <a:gd name="connsiteY32" fmla="*/ 224651 h 560407"/>
              <a:gd name="connsiteX33" fmla="*/ 1302544 w 1955007"/>
              <a:gd name="connsiteY33" fmla="*/ 272276 h 560407"/>
              <a:gd name="connsiteX34" fmla="*/ 1321594 w 1955007"/>
              <a:gd name="connsiteY34" fmla="*/ 296089 h 560407"/>
              <a:gd name="connsiteX35" fmla="*/ 1350169 w 1955007"/>
              <a:gd name="connsiteY35" fmla="*/ 334189 h 560407"/>
              <a:gd name="connsiteX36" fmla="*/ 1440657 w 1955007"/>
              <a:gd name="connsiteY36" fmla="*/ 419914 h 560407"/>
              <a:gd name="connsiteX37" fmla="*/ 1476375 w 1955007"/>
              <a:gd name="connsiteY37" fmla="*/ 438964 h 560407"/>
              <a:gd name="connsiteX38" fmla="*/ 1554957 w 1955007"/>
              <a:gd name="connsiteY38" fmla="*/ 460395 h 560407"/>
              <a:gd name="connsiteX39" fmla="*/ 1657350 w 1955007"/>
              <a:gd name="connsiteY39" fmla="*/ 508020 h 560407"/>
              <a:gd name="connsiteX40" fmla="*/ 1719263 w 1955007"/>
              <a:gd name="connsiteY40" fmla="*/ 522307 h 560407"/>
              <a:gd name="connsiteX41" fmla="*/ 1809750 w 1955007"/>
              <a:gd name="connsiteY41" fmla="*/ 553264 h 560407"/>
              <a:gd name="connsiteX42" fmla="*/ 1864519 w 1955007"/>
              <a:gd name="connsiteY42" fmla="*/ 560407 h 560407"/>
              <a:gd name="connsiteX43" fmla="*/ 1874044 w 1955007"/>
              <a:gd name="connsiteY43" fmla="*/ 555645 h 560407"/>
              <a:gd name="connsiteX44" fmla="*/ 1928813 w 1955007"/>
              <a:gd name="connsiteY44" fmla="*/ 558026 h 560407"/>
              <a:gd name="connsiteX45" fmla="*/ 1955007 w 1955007"/>
              <a:gd name="connsiteY45" fmla="*/ 560407 h 560407"/>
              <a:gd name="connsiteX0" fmla="*/ 0 w 1955007"/>
              <a:gd name="connsiteY0" fmla="*/ 331807 h 560407"/>
              <a:gd name="connsiteX1" fmla="*/ 83344 w 1955007"/>
              <a:gd name="connsiteY1" fmla="*/ 334189 h 560407"/>
              <a:gd name="connsiteX2" fmla="*/ 123825 w 1955007"/>
              <a:gd name="connsiteY2" fmla="*/ 334189 h 560407"/>
              <a:gd name="connsiteX3" fmla="*/ 209550 w 1955007"/>
              <a:gd name="connsiteY3" fmla="*/ 329426 h 560407"/>
              <a:gd name="connsiteX4" fmla="*/ 290513 w 1955007"/>
              <a:gd name="connsiteY4" fmla="*/ 315139 h 560407"/>
              <a:gd name="connsiteX5" fmla="*/ 366713 w 1955007"/>
              <a:gd name="connsiteY5" fmla="*/ 296089 h 560407"/>
              <a:gd name="connsiteX6" fmla="*/ 402432 w 1955007"/>
              <a:gd name="connsiteY6" fmla="*/ 286564 h 560407"/>
              <a:gd name="connsiteX7" fmla="*/ 445294 w 1955007"/>
              <a:gd name="connsiteY7" fmla="*/ 286564 h 560407"/>
              <a:gd name="connsiteX8" fmla="*/ 488157 w 1955007"/>
              <a:gd name="connsiteY8" fmla="*/ 296089 h 560407"/>
              <a:gd name="connsiteX9" fmla="*/ 545307 w 1955007"/>
              <a:gd name="connsiteY9" fmla="*/ 305614 h 560407"/>
              <a:gd name="connsiteX10" fmla="*/ 566738 w 1955007"/>
              <a:gd name="connsiteY10" fmla="*/ 305614 h 560407"/>
              <a:gd name="connsiteX11" fmla="*/ 592932 w 1955007"/>
              <a:gd name="connsiteY11" fmla="*/ 310376 h 560407"/>
              <a:gd name="connsiteX12" fmla="*/ 595313 w 1955007"/>
              <a:gd name="connsiteY12" fmla="*/ 310376 h 560407"/>
              <a:gd name="connsiteX13" fmla="*/ 633412 w 1955007"/>
              <a:gd name="connsiteY13" fmla="*/ 300852 h 560407"/>
              <a:gd name="connsiteX14" fmla="*/ 683419 w 1955007"/>
              <a:gd name="connsiteY14" fmla="*/ 272276 h 560407"/>
              <a:gd name="connsiteX15" fmla="*/ 704850 w 1955007"/>
              <a:gd name="connsiteY15" fmla="*/ 250844 h 560407"/>
              <a:gd name="connsiteX16" fmla="*/ 742951 w 1955007"/>
              <a:gd name="connsiteY16" fmla="*/ 222268 h 560407"/>
              <a:gd name="connsiteX17" fmla="*/ 769144 w 1955007"/>
              <a:gd name="connsiteY17" fmla="*/ 203219 h 560407"/>
              <a:gd name="connsiteX18" fmla="*/ 831056 w 1955007"/>
              <a:gd name="connsiteY18" fmla="*/ 146070 h 560407"/>
              <a:gd name="connsiteX19" fmla="*/ 876299 w 1955007"/>
              <a:gd name="connsiteY19" fmla="*/ 100826 h 560407"/>
              <a:gd name="connsiteX20" fmla="*/ 933450 w 1955007"/>
              <a:gd name="connsiteY20" fmla="*/ 60344 h 560407"/>
              <a:gd name="connsiteX21" fmla="*/ 962026 w 1955007"/>
              <a:gd name="connsiteY21" fmla="*/ 43677 h 560407"/>
              <a:gd name="connsiteX22" fmla="*/ 1009650 w 1955007"/>
              <a:gd name="connsiteY22" fmla="*/ 17483 h 560407"/>
              <a:gd name="connsiteX23" fmla="*/ 1057276 w 1955007"/>
              <a:gd name="connsiteY23" fmla="*/ 3195 h 560407"/>
              <a:gd name="connsiteX24" fmla="*/ 1090613 w 1955007"/>
              <a:gd name="connsiteY24" fmla="*/ 7958 h 560407"/>
              <a:gd name="connsiteX25" fmla="*/ 1116807 w 1955007"/>
              <a:gd name="connsiteY25" fmla="*/ 22245 h 560407"/>
              <a:gd name="connsiteX26" fmla="*/ 1140619 w 1955007"/>
              <a:gd name="connsiteY26" fmla="*/ 46057 h 560407"/>
              <a:gd name="connsiteX27" fmla="*/ 1164432 w 1955007"/>
              <a:gd name="connsiteY27" fmla="*/ 38914 h 560407"/>
              <a:gd name="connsiteX28" fmla="*/ 1188244 w 1955007"/>
              <a:gd name="connsiteY28" fmla="*/ 79395 h 560407"/>
              <a:gd name="connsiteX29" fmla="*/ 1209675 w 1955007"/>
              <a:gd name="connsiteY29" fmla="*/ 115114 h 560407"/>
              <a:gd name="connsiteX30" fmla="*/ 1226344 w 1955007"/>
              <a:gd name="connsiteY30" fmla="*/ 141307 h 560407"/>
              <a:gd name="connsiteX31" fmla="*/ 1243013 w 1955007"/>
              <a:gd name="connsiteY31" fmla="*/ 177026 h 560407"/>
              <a:gd name="connsiteX32" fmla="*/ 1273969 w 1955007"/>
              <a:gd name="connsiteY32" fmla="*/ 224651 h 560407"/>
              <a:gd name="connsiteX33" fmla="*/ 1302544 w 1955007"/>
              <a:gd name="connsiteY33" fmla="*/ 272276 h 560407"/>
              <a:gd name="connsiteX34" fmla="*/ 1321594 w 1955007"/>
              <a:gd name="connsiteY34" fmla="*/ 296089 h 560407"/>
              <a:gd name="connsiteX35" fmla="*/ 1350169 w 1955007"/>
              <a:gd name="connsiteY35" fmla="*/ 334189 h 560407"/>
              <a:gd name="connsiteX36" fmla="*/ 1440657 w 1955007"/>
              <a:gd name="connsiteY36" fmla="*/ 419914 h 560407"/>
              <a:gd name="connsiteX37" fmla="*/ 1476375 w 1955007"/>
              <a:gd name="connsiteY37" fmla="*/ 438964 h 560407"/>
              <a:gd name="connsiteX38" fmla="*/ 1554957 w 1955007"/>
              <a:gd name="connsiteY38" fmla="*/ 460395 h 560407"/>
              <a:gd name="connsiteX39" fmla="*/ 1657350 w 1955007"/>
              <a:gd name="connsiteY39" fmla="*/ 508020 h 560407"/>
              <a:gd name="connsiteX40" fmla="*/ 1719263 w 1955007"/>
              <a:gd name="connsiteY40" fmla="*/ 522307 h 560407"/>
              <a:gd name="connsiteX41" fmla="*/ 1809750 w 1955007"/>
              <a:gd name="connsiteY41" fmla="*/ 553264 h 560407"/>
              <a:gd name="connsiteX42" fmla="*/ 1864519 w 1955007"/>
              <a:gd name="connsiteY42" fmla="*/ 560407 h 560407"/>
              <a:gd name="connsiteX43" fmla="*/ 1874044 w 1955007"/>
              <a:gd name="connsiteY43" fmla="*/ 555645 h 560407"/>
              <a:gd name="connsiteX44" fmla="*/ 1928813 w 1955007"/>
              <a:gd name="connsiteY44" fmla="*/ 558026 h 560407"/>
              <a:gd name="connsiteX45" fmla="*/ 1955007 w 1955007"/>
              <a:gd name="connsiteY45" fmla="*/ 560407 h 560407"/>
              <a:gd name="connsiteX0" fmla="*/ 0 w 1955007"/>
              <a:gd name="connsiteY0" fmla="*/ 331807 h 560407"/>
              <a:gd name="connsiteX1" fmla="*/ 83344 w 1955007"/>
              <a:gd name="connsiteY1" fmla="*/ 334189 h 560407"/>
              <a:gd name="connsiteX2" fmla="*/ 123825 w 1955007"/>
              <a:gd name="connsiteY2" fmla="*/ 334189 h 560407"/>
              <a:gd name="connsiteX3" fmla="*/ 209550 w 1955007"/>
              <a:gd name="connsiteY3" fmla="*/ 329426 h 560407"/>
              <a:gd name="connsiteX4" fmla="*/ 290513 w 1955007"/>
              <a:gd name="connsiteY4" fmla="*/ 315139 h 560407"/>
              <a:gd name="connsiteX5" fmla="*/ 366713 w 1955007"/>
              <a:gd name="connsiteY5" fmla="*/ 296089 h 560407"/>
              <a:gd name="connsiteX6" fmla="*/ 402432 w 1955007"/>
              <a:gd name="connsiteY6" fmla="*/ 286564 h 560407"/>
              <a:gd name="connsiteX7" fmla="*/ 445294 w 1955007"/>
              <a:gd name="connsiteY7" fmla="*/ 286564 h 560407"/>
              <a:gd name="connsiteX8" fmla="*/ 488157 w 1955007"/>
              <a:gd name="connsiteY8" fmla="*/ 296089 h 560407"/>
              <a:gd name="connsiteX9" fmla="*/ 545307 w 1955007"/>
              <a:gd name="connsiteY9" fmla="*/ 305614 h 560407"/>
              <a:gd name="connsiteX10" fmla="*/ 566738 w 1955007"/>
              <a:gd name="connsiteY10" fmla="*/ 305614 h 560407"/>
              <a:gd name="connsiteX11" fmla="*/ 592932 w 1955007"/>
              <a:gd name="connsiteY11" fmla="*/ 310376 h 560407"/>
              <a:gd name="connsiteX12" fmla="*/ 595313 w 1955007"/>
              <a:gd name="connsiteY12" fmla="*/ 310376 h 560407"/>
              <a:gd name="connsiteX13" fmla="*/ 633412 w 1955007"/>
              <a:gd name="connsiteY13" fmla="*/ 300852 h 560407"/>
              <a:gd name="connsiteX14" fmla="*/ 683419 w 1955007"/>
              <a:gd name="connsiteY14" fmla="*/ 272276 h 560407"/>
              <a:gd name="connsiteX15" fmla="*/ 704850 w 1955007"/>
              <a:gd name="connsiteY15" fmla="*/ 250844 h 560407"/>
              <a:gd name="connsiteX16" fmla="*/ 742951 w 1955007"/>
              <a:gd name="connsiteY16" fmla="*/ 222268 h 560407"/>
              <a:gd name="connsiteX17" fmla="*/ 769144 w 1955007"/>
              <a:gd name="connsiteY17" fmla="*/ 203219 h 560407"/>
              <a:gd name="connsiteX18" fmla="*/ 831056 w 1955007"/>
              <a:gd name="connsiteY18" fmla="*/ 146070 h 560407"/>
              <a:gd name="connsiteX19" fmla="*/ 876299 w 1955007"/>
              <a:gd name="connsiteY19" fmla="*/ 100826 h 560407"/>
              <a:gd name="connsiteX20" fmla="*/ 933450 w 1955007"/>
              <a:gd name="connsiteY20" fmla="*/ 60344 h 560407"/>
              <a:gd name="connsiteX21" fmla="*/ 962026 w 1955007"/>
              <a:gd name="connsiteY21" fmla="*/ 43677 h 560407"/>
              <a:gd name="connsiteX22" fmla="*/ 1009650 w 1955007"/>
              <a:gd name="connsiteY22" fmla="*/ 17483 h 560407"/>
              <a:gd name="connsiteX23" fmla="*/ 1057276 w 1955007"/>
              <a:gd name="connsiteY23" fmla="*/ 3195 h 560407"/>
              <a:gd name="connsiteX24" fmla="*/ 1090613 w 1955007"/>
              <a:gd name="connsiteY24" fmla="*/ 7958 h 560407"/>
              <a:gd name="connsiteX25" fmla="*/ 1116807 w 1955007"/>
              <a:gd name="connsiteY25" fmla="*/ 22245 h 560407"/>
              <a:gd name="connsiteX26" fmla="*/ 1140619 w 1955007"/>
              <a:gd name="connsiteY26" fmla="*/ 46057 h 560407"/>
              <a:gd name="connsiteX27" fmla="*/ 1173957 w 1955007"/>
              <a:gd name="connsiteY27" fmla="*/ 84158 h 560407"/>
              <a:gd name="connsiteX28" fmla="*/ 1188244 w 1955007"/>
              <a:gd name="connsiteY28" fmla="*/ 79395 h 560407"/>
              <a:gd name="connsiteX29" fmla="*/ 1209675 w 1955007"/>
              <a:gd name="connsiteY29" fmla="*/ 115114 h 560407"/>
              <a:gd name="connsiteX30" fmla="*/ 1226344 w 1955007"/>
              <a:gd name="connsiteY30" fmla="*/ 141307 h 560407"/>
              <a:gd name="connsiteX31" fmla="*/ 1243013 w 1955007"/>
              <a:gd name="connsiteY31" fmla="*/ 177026 h 560407"/>
              <a:gd name="connsiteX32" fmla="*/ 1273969 w 1955007"/>
              <a:gd name="connsiteY32" fmla="*/ 224651 h 560407"/>
              <a:gd name="connsiteX33" fmla="*/ 1302544 w 1955007"/>
              <a:gd name="connsiteY33" fmla="*/ 272276 h 560407"/>
              <a:gd name="connsiteX34" fmla="*/ 1321594 w 1955007"/>
              <a:gd name="connsiteY34" fmla="*/ 296089 h 560407"/>
              <a:gd name="connsiteX35" fmla="*/ 1350169 w 1955007"/>
              <a:gd name="connsiteY35" fmla="*/ 334189 h 560407"/>
              <a:gd name="connsiteX36" fmla="*/ 1440657 w 1955007"/>
              <a:gd name="connsiteY36" fmla="*/ 419914 h 560407"/>
              <a:gd name="connsiteX37" fmla="*/ 1476375 w 1955007"/>
              <a:gd name="connsiteY37" fmla="*/ 438964 h 560407"/>
              <a:gd name="connsiteX38" fmla="*/ 1554957 w 1955007"/>
              <a:gd name="connsiteY38" fmla="*/ 460395 h 560407"/>
              <a:gd name="connsiteX39" fmla="*/ 1657350 w 1955007"/>
              <a:gd name="connsiteY39" fmla="*/ 508020 h 560407"/>
              <a:gd name="connsiteX40" fmla="*/ 1719263 w 1955007"/>
              <a:gd name="connsiteY40" fmla="*/ 522307 h 560407"/>
              <a:gd name="connsiteX41" fmla="*/ 1809750 w 1955007"/>
              <a:gd name="connsiteY41" fmla="*/ 553264 h 560407"/>
              <a:gd name="connsiteX42" fmla="*/ 1864519 w 1955007"/>
              <a:gd name="connsiteY42" fmla="*/ 560407 h 560407"/>
              <a:gd name="connsiteX43" fmla="*/ 1874044 w 1955007"/>
              <a:gd name="connsiteY43" fmla="*/ 555645 h 560407"/>
              <a:gd name="connsiteX44" fmla="*/ 1928813 w 1955007"/>
              <a:gd name="connsiteY44" fmla="*/ 558026 h 560407"/>
              <a:gd name="connsiteX45" fmla="*/ 1955007 w 1955007"/>
              <a:gd name="connsiteY45" fmla="*/ 560407 h 560407"/>
              <a:gd name="connsiteX0" fmla="*/ 0 w 1955007"/>
              <a:gd name="connsiteY0" fmla="*/ 331807 h 560407"/>
              <a:gd name="connsiteX1" fmla="*/ 83344 w 1955007"/>
              <a:gd name="connsiteY1" fmla="*/ 334189 h 560407"/>
              <a:gd name="connsiteX2" fmla="*/ 123825 w 1955007"/>
              <a:gd name="connsiteY2" fmla="*/ 334189 h 560407"/>
              <a:gd name="connsiteX3" fmla="*/ 209550 w 1955007"/>
              <a:gd name="connsiteY3" fmla="*/ 329426 h 560407"/>
              <a:gd name="connsiteX4" fmla="*/ 290513 w 1955007"/>
              <a:gd name="connsiteY4" fmla="*/ 315139 h 560407"/>
              <a:gd name="connsiteX5" fmla="*/ 366713 w 1955007"/>
              <a:gd name="connsiteY5" fmla="*/ 296089 h 560407"/>
              <a:gd name="connsiteX6" fmla="*/ 402432 w 1955007"/>
              <a:gd name="connsiteY6" fmla="*/ 286564 h 560407"/>
              <a:gd name="connsiteX7" fmla="*/ 445294 w 1955007"/>
              <a:gd name="connsiteY7" fmla="*/ 286564 h 560407"/>
              <a:gd name="connsiteX8" fmla="*/ 488157 w 1955007"/>
              <a:gd name="connsiteY8" fmla="*/ 296089 h 560407"/>
              <a:gd name="connsiteX9" fmla="*/ 545307 w 1955007"/>
              <a:gd name="connsiteY9" fmla="*/ 305614 h 560407"/>
              <a:gd name="connsiteX10" fmla="*/ 566738 w 1955007"/>
              <a:gd name="connsiteY10" fmla="*/ 305614 h 560407"/>
              <a:gd name="connsiteX11" fmla="*/ 592932 w 1955007"/>
              <a:gd name="connsiteY11" fmla="*/ 310376 h 560407"/>
              <a:gd name="connsiteX12" fmla="*/ 595313 w 1955007"/>
              <a:gd name="connsiteY12" fmla="*/ 310376 h 560407"/>
              <a:gd name="connsiteX13" fmla="*/ 633412 w 1955007"/>
              <a:gd name="connsiteY13" fmla="*/ 300852 h 560407"/>
              <a:gd name="connsiteX14" fmla="*/ 683419 w 1955007"/>
              <a:gd name="connsiteY14" fmla="*/ 272276 h 560407"/>
              <a:gd name="connsiteX15" fmla="*/ 704850 w 1955007"/>
              <a:gd name="connsiteY15" fmla="*/ 250844 h 560407"/>
              <a:gd name="connsiteX16" fmla="*/ 742951 w 1955007"/>
              <a:gd name="connsiteY16" fmla="*/ 222268 h 560407"/>
              <a:gd name="connsiteX17" fmla="*/ 769144 w 1955007"/>
              <a:gd name="connsiteY17" fmla="*/ 203219 h 560407"/>
              <a:gd name="connsiteX18" fmla="*/ 831056 w 1955007"/>
              <a:gd name="connsiteY18" fmla="*/ 146070 h 560407"/>
              <a:gd name="connsiteX19" fmla="*/ 876299 w 1955007"/>
              <a:gd name="connsiteY19" fmla="*/ 100826 h 560407"/>
              <a:gd name="connsiteX20" fmla="*/ 933450 w 1955007"/>
              <a:gd name="connsiteY20" fmla="*/ 60344 h 560407"/>
              <a:gd name="connsiteX21" fmla="*/ 962026 w 1955007"/>
              <a:gd name="connsiteY21" fmla="*/ 43677 h 560407"/>
              <a:gd name="connsiteX22" fmla="*/ 1009650 w 1955007"/>
              <a:gd name="connsiteY22" fmla="*/ 17483 h 560407"/>
              <a:gd name="connsiteX23" fmla="*/ 1057276 w 1955007"/>
              <a:gd name="connsiteY23" fmla="*/ 3195 h 560407"/>
              <a:gd name="connsiteX24" fmla="*/ 1090613 w 1955007"/>
              <a:gd name="connsiteY24" fmla="*/ 7958 h 560407"/>
              <a:gd name="connsiteX25" fmla="*/ 1116807 w 1955007"/>
              <a:gd name="connsiteY25" fmla="*/ 22245 h 560407"/>
              <a:gd name="connsiteX26" fmla="*/ 1140619 w 1955007"/>
              <a:gd name="connsiteY26" fmla="*/ 46057 h 560407"/>
              <a:gd name="connsiteX27" fmla="*/ 1173957 w 1955007"/>
              <a:gd name="connsiteY27" fmla="*/ 84158 h 560407"/>
              <a:gd name="connsiteX28" fmla="*/ 1195387 w 1955007"/>
              <a:gd name="connsiteY28" fmla="*/ 112733 h 560407"/>
              <a:gd name="connsiteX29" fmla="*/ 1209675 w 1955007"/>
              <a:gd name="connsiteY29" fmla="*/ 115114 h 560407"/>
              <a:gd name="connsiteX30" fmla="*/ 1226344 w 1955007"/>
              <a:gd name="connsiteY30" fmla="*/ 141307 h 560407"/>
              <a:gd name="connsiteX31" fmla="*/ 1243013 w 1955007"/>
              <a:gd name="connsiteY31" fmla="*/ 177026 h 560407"/>
              <a:gd name="connsiteX32" fmla="*/ 1273969 w 1955007"/>
              <a:gd name="connsiteY32" fmla="*/ 224651 h 560407"/>
              <a:gd name="connsiteX33" fmla="*/ 1302544 w 1955007"/>
              <a:gd name="connsiteY33" fmla="*/ 272276 h 560407"/>
              <a:gd name="connsiteX34" fmla="*/ 1321594 w 1955007"/>
              <a:gd name="connsiteY34" fmla="*/ 296089 h 560407"/>
              <a:gd name="connsiteX35" fmla="*/ 1350169 w 1955007"/>
              <a:gd name="connsiteY35" fmla="*/ 334189 h 560407"/>
              <a:gd name="connsiteX36" fmla="*/ 1440657 w 1955007"/>
              <a:gd name="connsiteY36" fmla="*/ 419914 h 560407"/>
              <a:gd name="connsiteX37" fmla="*/ 1476375 w 1955007"/>
              <a:gd name="connsiteY37" fmla="*/ 438964 h 560407"/>
              <a:gd name="connsiteX38" fmla="*/ 1554957 w 1955007"/>
              <a:gd name="connsiteY38" fmla="*/ 460395 h 560407"/>
              <a:gd name="connsiteX39" fmla="*/ 1657350 w 1955007"/>
              <a:gd name="connsiteY39" fmla="*/ 508020 h 560407"/>
              <a:gd name="connsiteX40" fmla="*/ 1719263 w 1955007"/>
              <a:gd name="connsiteY40" fmla="*/ 522307 h 560407"/>
              <a:gd name="connsiteX41" fmla="*/ 1809750 w 1955007"/>
              <a:gd name="connsiteY41" fmla="*/ 553264 h 560407"/>
              <a:gd name="connsiteX42" fmla="*/ 1864519 w 1955007"/>
              <a:gd name="connsiteY42" fmla="*/ 560407 h 560407"/>
              <a:gd name="connsiteX43" fmla="*/ 1874044 w 1955007"/>
              <a:gd name="connsiteY43" fmla="*/ 555645 h 560407"/>
              <a:gd name="connsiteX44" fmla="*/ 1928813 w 1955007"/>
              <a:gd name="connsiteY44" fmla="*/ 558026 h 560407"/>
              <a:gd name="connsiteX45" fmla="*/ 1955007 w 1955007"/>
              <a:gd name="connsiteY45" fmla="*/ 560407 h 560407"/>
              <a:gd name="connsiteX0" fmla="*/ 0 w 1955007"/>
              <a:gd name="connsiteY0" fmla="*/ 331807 h 560407"/>
              <a:gd name="connsiteX1" fmla="*/ 83344 w 1955007"/>
              <a:gd name="connsiteY1" fmla="*/ 334189 h 560407"/>
              <a:gd name="connsiteX2" fmla="*/ 123825 w 1955007"/>
              <a:gd name="connsiteY2" fmla="*/ 334189 h 560407"/>
              <a:gd name="connsiteX3" fmla="*/ 209550 w 1955007"/>
              <a:gd name="connsiteY3" fmla="*/ 329426 h 560407"/>
              <a:gd name="connsiteX4" fmla="*/ 290513 w 1955007"/>
              <a:gd name="connsiteY4" fmla="*/ 315139 h 560407"/>
              <a:gd name="connsiteX5" fmla="*/ 366713 w 1955007"/>
              <a:gd name="connsiteY5" fmla="*/ 296089 h 560407"/>
              <a:gd name="connsiteX6" fmla="*/ 402432 w 1955007"/>
              <a:gd name="connsiteY6" fmla="*/ 286564 h 560407"/>
              <a:gd name="connsiteX7" fmla="*/ 445294 w 1955007"/>
              <a:gd name="connsiteY7" fmla="*/ 286564 h 560407"/>
              <a:gd name="connsiteX8" fmla="*/ 488157 w 1955007"/>
              <a:gd name="connsiteY8" fmla="*/ 296089 h 560407"/>
              <a:gd name="connsiteX9" fmla="*/ 545307 w 1955007"/>
              <a:gd name="connsiteY9" fmla="*/ 305614 h 560407"/>
              <a:gd name="connsiteX10" fmla="*/ 566738 w 1955007"/>
              <a:gd name="connsiteY10" fmla="*/ 305614 h 560407"/>
              <a:gd name="connsiteX11" fmla="*/ 592932 w 1955007"/>
              <a:gd name="connsiteY11" fmla="*/ 310376 h 560407"/>
              <a:gd name="connsiteX12" fmla="*/ 595313 w 1955007"/>
              <a:gd name="connsiteY12" fmla="*/ 310376 h 560407"/>
              <a:gd name="connsiteX13" fmla="*/ 633412 w 1955007"/>
              <a:gd name="connsiteY13" fmla="*/ 300852 h 560407"/>
              <a:gd name="connsiteX14" fmla="*/ 683419 w 1955007"/>
              <a:gd name="connsiteY14" fmla="*/ 272276 h 560407"/>
              <a:gd name="connsiteX15" fmla="*/ 704850 w 1955007"/>
              <a:gd name="connsiteY15" fmla="*/ 250844 h 560407"/>
              <a:gd name="connsiteX16" fmla="*/ 742951 w 1955007"/>
              <a:gd name="connsiteY16" fmla="*/ 222268 h 560407"/>
              <a:gd name="connsiteX17" fmla="*/ 769144 w 1955007"/>
              <a:gd name="connsiteY17" fmla="*/ 203219 h 560407"/>
              <a:gd name="connsiteX18" fmla="*/ 831056 w 1955007"/>
              <a:gd name="connsiteY18" fmla="*/ 146070 h 560407"/>
              <a:gd name="connsiteX19" fmla="*/ 876299 w 1955007"/>
              <a:gd name="connsiteY19" fmla="*/ 100826 h 560407"/>
              <a:gd name="connsiteX20" fmla="*/ 933450 w 1955007"/>
              <a:gd name="connsiteY20" fmla="*/ 60344 h 560407"/>
              <a:gd name="connsiteX21" fmla="*/ 962026 w 1955007"/>
              <a:gd name="connsiteY21" fmla="*/ 43677 h 560407"/>
              <a:gd name="connsiteX22" fmla="*/ 1009650 w 1955007"/>
              <a:gd name="connsiteY22" fmla="*/ 17483 h 560407"/>
              <a:gd name="connsiteX23" fmla="*/ 1057276 w 1955007"/>
              <a:gd name="connsiteY23" fmla="*/ 3195 h 560407"/>
              <a:gd name="connsiteX24" fmla="*/ 1090613 w 1955007"/>
              <a:gd name="connsiteY24" fmla="*/ 7958 h 560407"/>
              <a:gd name="connsiteX25" fmla="*/ 1116807 w 1955007"/>
              <a:gd name="connsiteY25" fmla="*/ 22245 h 560407"/>
              <a:gd name="connsiteX26" fmla="*/ 1140619 w 1955007"/>
              <a:gd name="connsiteY26" fmla="*/ 46057 h 560407"/>
              <a:gd name="connsiteX27" fmla="*/ 1173957 w 1955007"/>
              <a:gd name="connsiteY27" fmla="*/ 84158 h 560407"/>
              <a:gd name="connsiteX28" fmla="*/ 1195387 w 1955007"/>
              <a:gd name="connsiteY28" fmla="*/ 112733 h 560407"/>
              <a:gd name="connsiteX29" fmla="*/ 1216818 w 1955007"/>
              <a:gd name="connsiteY29" fmla="*/ 127020 h 560407"/>
              <a:gd name="connsiteX30" fmla="*/ 1226344 w 1955007"/>
              <a:gd name="connsiteY30" fmla="*/ 141307 h 560407"/>
              <a:gd name="connsiteX31" fmla="*/ 1243013 w 1955007"/>
              <a:gd name="connsiteY31" fmla="*/ 177026 h 560407"/>
              <a:gd name="connsiteX32" fmla="*/ 1273969 w 1955007"/>
              <a:gd name="connsiteY32" fmla="*/ 224651 h 560407"/>
              <a:gd name="connsiteX33" fmla="*/ 1302544 w 1955007"/>
              <a:gd name="connsiteY33" fmla="*/ 272276 h 560407"/>
              <a:gd name="connsiteX34" fmla="*/ 1321594 w 1955007"/>
              <a:gd name="connsiteY34" fmla="*/ 296089 h 560407"/>
              <a:gd name="connsiteX35" fmla="*/ 1350169 w 1955007"/>
              <a:gd name="connsiteY35" fmla="*/ 334189 h 560407"/>
              <a:gd name="connsiteX36" fmla="*/ 1440657 w 1955007"/>
              <a:gd name="connsiteY36" fmla="*/ 419914 h 560407"/>
              <a:gd name="connsiteX37" fmla="*/ 1476375 w 1955007"/>
              <a:gd name="connsiteY37" fmla="*/ 438964 h 560407"/>
              <a:gd name="connsiteX38" fmla="*/ 1554957 w 1955007"/>
              <a:gd name="connsiteY38" fmla="*/ 460395 h 560407"/>
              <a:gd name="connsiteX39" fmla="*/ 1657350 w 1955007"/>
              <a:gd name="connsiteY39" fmla="*/ 508020 h 560407"/>
              <a:gd name="connsiteX40" fmla="*/ 1719263 w 1955007"/>
              <a:gd name="connsiteY40" fmla="*/ 522307 h 560407"/>
              <a:gd name="connsiteX41" fmla="*/ 1809750 w 1955007"/>
              <a:gd name="connsiteY41" fmla="*/ 553264 h 560407"/>
              <a:gd name="connsiteX42" fmla="*/ 1864519 w 1955007"/>
              <a:gd name="connsiteY42" fmla="*/ 560407 h 560407"/>
              <a:gd name="connsiteX43" fmla="*/ 1874044 w 1955007"/>
              <a:gd name="connsiteY43" fmla="*/ 555645 h 560407"/>
              <a:gd name="connsiteX44" fmla="*/ 1928813 w 1955007"/>
              <a:gd name="connsiteY44" fmla="*/ 558026 h 560407"/>
              <a:gd name="connsiteX45" fmla="*/ 1955007 w 1955007"/>
              <a:gd name="connsiteY45" fmla="*/ 560407 h 560407"/>
              <a:gd name="connsiteX0" fmla="*/ 0 w 1955007"/>
              <a:gd name="connsiteY0" fmla="*/ 331807 h 560407"/>
              <a:gd name="connsiteX1" fmla="*/ 83344 w 1955007"/>
              <a:gd name="connsiteY1" fmla="*/ 334189 h 560407"/>
              <a:gd name="connsiteX2" fmla="*/ 123825 w 1955007"/>
              <a:gd name="connsiteY2" fmla="*/ 334189 h 560407"/>
              <a:gd name="connsiteX3" fmla="*/ 209550 w 1955007"/>
              <a:gd name="connsiteY3" fmla="*/ 329426 h 560407"/>
              <a:gd name="connsiteX4" fmla="*/ 290513 w 1955007"/>
              <a:gd name="connsiteY4" fmla="*/ 315139 h 560407"/>
              <a:gd name="connsiteX5" fmla="*/ 366713 w 1955007"/>
              <a:gd name="connsiteY5" fmla="*/ 296089 h 560407"/>
              <a:gd name="connsiteX6" fmla="*/ 402432 w 1955007"/>
              <a:gd name="connsiteY6" fmla="*/ 286564 h 560407"/>
              <a:gd name="connsiteX7" fmla="*/ 445294 w 1955007"/>
              <a:gd name="connsiteY7" fmla="*/ 286564 h 560407"/>
              <a:gd name="connsiteX8" fmla="*/ 488157 w 1955007"/>
              <a:gd name="connsiteY8" fmla="*/ 296089 h 560407"/>
              <a:gd name="connsiteX9" fmla="*/ 545307 w 1955007"/>
              <a:gd name="connsiteY9" fmla="*/ 305614 h 560407"/>
              <a:gd name="connsiteX10" fmla="*/ 566738 w 1955007"/>
              <a:gd name="connsiteY10" fmla="*/ 305614 h 560407"/>
              <a:gd name="connsiteX11" fmla="*/ 592932 w 1955007"/>
              <a:gd name="connsiteY11" fmla="*/ 310376 h 560407"/>
              <a:gd name="connsiteX12" fmla="*/ 595313 w 1955007"/>
              <a:gd name="connsiteY12" fmla="*/ 310376 h 560407"/>
              <a:gd name="connsiteX13" fmla="*/ 633412 w 1955007"/>
              <a:gd name="connsiteY13" fmla="*/ 300852 h 560407"/>
              <a:gd name="connsiteX14" fmla="*/ 683419 w 1955007"/>
              <a:gd name="connsiteY14" fmla="*/ 272276 h 560407"/>
              <a:gd name="connsiteX15" fmla="*/ 704850 w 1955007"/>
              <a:gd name="connsiteY15" fmla="*/ 250844 h 560407"/>
              <a:gd name="connsiteX16" fmla="*/ 742951 w 1955007"/>
              <a:gd name="connsiteY16" fmla="*/ 222268 h 560407"/>
              <a:gd name="connsiteX17" fmla="*/ 769144 w 1955007"/>
              <a:gd name="connsiteY17" fmla="*/ 203219 h 560407"/>
              <a:gd name="connsiteX18" fmla="*/ 831056 w 1955007"/>
              <a:gd name="connsiteY18" fmla="*/ 146070 h 560407"/>
              <a:gd name="connsiteX19" fmla="*/ 876299 w 1955007"/>
              <a:gd name="connsiteY19" fmla="*/ 100826 h 560407"/>
              <a:gd name="connsiteX20" fmla="*/ 933450 w 1955007"/>
              <a:gd name="connsiteY20" fmla="*/ 60344 h 560407"/>
              <a:gd name="connsiteX21" fmla="*/ 962026 w 1955007"/>
              <a:gd name="connsiteY21" fmla="*/ 43677 h 560407"/>
              <a:gd name="connsiteX22" fmla="*/ 1009650 w 1955007"/>
              <a:gd name="connsiteY22" fmla="*/ 17483 h 560407"/>
              <a:gd name="connsiteX23" fmla="*/ 1057276 w 1955007"/>
              <a:gd name="connsiteY23" fmla="*/ 3195 h 560407"/>
              <a:gd name="connsiteX24" fmla="*/ 1090613 w 1955007"/>
              <a:gd name="connsiteY24" fmla="*/ 7958 h 560407"/>
              <a:gd name="connsiteX25" fmla="*/ 1116807 w 1955007"/>
              <a:gd name="connsiteY25" fmla="*/ 22245 h 560407"/>
              <a:gd name="connsiteX26" fmla="*/ 1140619 w 1955007"/>
              <a:gd name="connsiteY26" fmla="*/ 46057 h 560407"/>
              <a:gd name="connsiteX27" fmla="*/ 1173957 w 1955007"/>
              <a:gd name="connsiteY27" fmla="*/ 84158 h 560407"/>
              <a:gd name="connsiteX28" fmla="*/ 1195387 w 1955007"/>
              <a:gd name="connsiteY28" fmla="*/ 112733 h 560407"/>
              <a:gd name="connsiteX29" fmla="*/ 1226344 w 1955007"/>
              <a:gd name="connsiteY29" fmla="*/ 141307 h 560407"/>
              <a:gd name="connsiteX30" fmla="*/ 1243013 w 1955007"/>
              <a:gd name="connsiteY30" fmla="*/ 177026 h 560407"/>
              <a:gd name="connsiteX31" fmla="*/ 1273969 w 1955007"/>
              <a:gd name="connsiteY31" fmla="*/ 224651 h 560407"/>
              <a:gd name="connsiteX32" fmla="*/ 1302544 w 1955007"/>
              <a:gd name="connsiteY32" fmla="*/ 272276 h 560407"/>
              <a:gd name="connsiteX33" fmla="*/ 1321594 w 1955007"/>
              <a:gd name="connsiteY33" fmla="*/ 296089 h 560407"/>
              <a:gd name="connsiteX34" fmla="*/ 1350169 w 1955007"/>
              <a:gd name="connsiteY34" fmla="*/ 334189 h 560407"/>
              <a:gd name="connsiteX35" fmla="*/ 1440657 w 1955007"/>
              <a:gd name="connsiteY35" fmla="*/ 419914 h 560407"/>
              <a:gd name="connsiteX36" fmla="*/ 1476375 w 1955007"/>
              <a:gd name="connsiteY36" fmla="*/ 438964 h 560407"/>
              <a:gd name="connsiteX37" fmla="*/ 1554957 w 1955007"/>
              <a:gd name="connsiteY37" fmla="*/ 460395 h 560407"/>
              <a:gd name="connsiteX38" fmla="*/ 1657350 w 1955007"/>
              <a:gd name="connsiteY38" fmla="*/ 508020 h 560407"/>
              <a:gd name="connsiteX39" fmla="*/ 1719263 w 1955007"/>
              <a:gd name="connsiteY39" fmla="*/ 522307 h 560407"/>
              <a:gd name="connsiteX40" fmla="*/ 1809750 w 1955007"/>
              <a:gd name="connsiteY40" fmla="*/ 553264 h 560407"/>
              <a:gd name="connsiteX41" fmla="*/ 1864519 w 1955007"/>
              <a:gd name="connsiteY41" fmla="*/ 560407 h 560407"/>
              <a:gd name="connsiteX42" fmla="*/ 1874044 w 1955007"/>
              <a:gd name="connsiteY42" fmla="*/ 555645 h 560407"/>
              <a:gd name="connsiteX43" fmla="*/ 1928813 w 1955007"/>
              <a:gd name="connsiteY43" fmla="*/ 558026 h 560407"/>
              <a:gd name="connsiteX44" fmla="*/ 1955007 w 1955007"/>
              <a:gd name="connsiteY44" fmla="*/ 560407 h 560407"/>
              <a:gd name="connsiteX0" fmla="*/ 0 w 1955007"/>
              <a:gd name="connsiteY0" fmla="*/ 331807 h 560407"/>
              <a:gd name="connsiteX1" fmla="*/ 83344 w 1955007"/>
              <a:gd name="connsiteY1" fmla="*/ 334189 h 560407"/>
              <a:gd name="connsiteX2" fmla="*/ 123825 w 1955007"/>
              <a:gd name="connsiteY2" fmla="*/ 334189 h 560407"/>
              <a:gd name="connsiteX3" fmla="*/ 209550 w 1955007"/>
              <a:gd name="connsiteY3" fmla="*/ 329426 h 560407"/>
              <a:gd name="connsiteX4" fmla="*/ 290513 w 1955007"/>
              <a:gd name="connsiteY4" fmla="*/ 315139 h 560407"/>
              <a:gd name="connsiteX5" fmla="*/ 366713 w 1955007"/>
              <a:gd name="connsiteY5" fmla="*/ 296089 h 560407"/>
              <a:gd name="connsiteX6" fmla="*/ 402432 w 1955007"/>
              <a:gd name="connsiteY6" fmla="*/ 286564 h 560407"/>
              <a:gd name="connsiteX7" fmla="*/ 445294 w 1955007"/>
              <a:gd name="connsiteY7" fmla="*/ 286564 h 560407"/>
              <a:gd name="connsiteX8" fmla="*/ 488157 w 1955007"/>
              <a:gd name="connsiteY8" fmla="*/ 296089 h 560407"/>
              <a:gd name="connsiteX9" fmla="*/ 545307 w 1955007"/>
              <a:gd name="connsiteY9" fmla="*/ 305614 h 560407"/>
              <a:gd name="connsiteX10" fmla="*/ 566738 w 1955007"/>
              <a:gd name="connsiteY10" fmla="*/ 305614 h 560407"/>
              <a:gd name="connsiteX11" fmla="*/ 592932 w 1955007"/>
              <a:gd name="connsiteY11" fmla="*/ 310376 h 560407"/>
              <a:gd name="connsiteX12" fmla="*/ 595313 w 1955007"/>
              <a:gd name="connsiteY12" fmla="*/ 310376 h 560407"/>
              <a:gd name="connsiteX13" fmla="*/ 633412 w 1955007"/>
              <a:gd name="connsiteY13" fmla="*/ 300852 h 560407"/>
              <a:gd name="connsiteX14" fmla="*/ 683419 w 1955007"/>
              <a:gd name="connsiteY14" fmla="*/ 272276 h 560407"/>
              <a:gd name="connsiteX15" fmla="*/ 704850 w 1955007"/>
              <a:gd name="connsiteY15" fmla="*/ 250844 h 560407"/>
              <a:gd name="connsiteX16" fmla="*/ 742951 w 1955007"/>
              <a:gd name="connsiteY16" fmla="*/ 222268 h 560407"/>
              <a:gd name="connsiteX17" fmla="*/ 769144 w 1955007"/>
              <a:gd name="connsiteY17" fmla="*/ 203219 h 560407"/>
              <a:gd name="connsiteX18" fmla="*/ 831056 w 1955007"/>
              <a:gd name="connsiteY18" fmla="*/ 146070 h 560407"/>
              <a:gd name="connsiteX19" fmla="*/ 876299 w 1955007"/>
              <a:gd name="connsiteY19" fmla="*/ 100826 h 560407"/>
              <a:gd name="connsiteX20" fmla="*/ 933450 w 1955007"/>
              <a:gd name="connsiteY20" fmla="*/ 60344 h 560407"/>
              <a:gd name="connsiteX21" fmla="*/ 962026 w 1955007"/>
              <a:gd name="connsiteY21" fmla="*/ 43677 h 560407"/>
              <a:gd name="connsiteX22" fmla="*/ 1009650 w 1955007"/>
              <a:gd name="connsiteY22" fmla="*/ 17483 h 560407"/>
              <a:gd name="connsiteX23" fmla="*/ 1057276 w 1955007"/>
              <a:gd name="connsiteY23" fmla="*/ 3195 h 560407"/>
              <a:gd name="connsiteX24" fmla="*/ 1090613 w 1955007"/>
              <a:gd name="connsiteY24" fmla="*/ 7958 h 560407"/>
              <a:gd name="connsiteX25" fmla="*/ 1116807 w 1955007"/>
              <a:gd name="connsiteY25" fmla="*/ 22245 h 560407"/>
              <a:gd name="connsiteX26" fmla="*/ 1140619 w 1955007"/>
              <a:gd name="connsiteY26" fmla="*/ 46057 h 560407"/>
              <a:gd name="connsiteX27" fmla="*/ 1173957 w 1955007"/>
              <a:gd name="connsiteY27" fmla="*/ 84158 h 560407"/>
              <a:gd name="connsiteX28" fmla="*/ 1195387 w 1955007"/>
              <a:gd name="connsiteY28" fmla="*/ 112733 h 560407"/>
              <a:gd name="connsiteX29" fmla="*/ 1223963 w 1955007"/>
              <a:gd name="connsiteY29" fmla="*/ 148451 h 560407"/>
              <a:gd name="connsiteX30" fmla="*/ 1243013 w 1955007"/>
              <a:gd name="connsiteY30" fmla="*/ 177026 h 560407"/>
              <a:gd name="connsiteX31" fmla="*/ 1273969 w 1955007"/>
              <a:gd name="connsiteY31" fmla="*/ 224651 h 560407"/>
              <a:gd name="connsiteX32" fmla="*/ 1302544 w 1955007"/>
              <a:gd name="connsiteY32" fmla="*/ 272276 h 560407"/>
              <a:gd name="connsiteX33" fmla="*/ 1321594 w 1955007"/>
              <a:gd name="connsiteY33" fmla="*/ 296089 h 560407"/>
              <a:gd name="connsiteX34" fmla="*/ 1350169 w 1955007"/>
              <a:gd name="connsiteY34" fmla="*/ 334189 h 560407"/>
              <a:gd name="connsiteX35" fmla="*/ 1440657 w 1955007"/>
              <a:gd name="connsiteY35" fmla="*/ 419914 h 560407"/>
              <a:gd name="connsiteX36" fmla="*/ 1476375 w 1955007"/>
              <a:gd name="connsiteY36" fmla="*/ 438964 h 560407"/>
              <a:gd name="connsiteX37" fmla="*/ 1554957 w 1955007"/>
              <a:gd name="connsiteY37" fmla="*/ 460395 h 560407"/>
              <a:gd name="connsiteX38" fmla="*/ 1657350 w 1955007"/>
              <a:gd name="connsiteY38" fmla="*/ 508020 h 560407"/>
              <a:gd name="connsiteX39" fmla="*/ 1719263 w 1955007"/>
              <a:gd name="connsiteY39" fmla="*/ 522307 h 560407"/>
              <a:gd name="connsiteX40" fmla="*/ 1809750 w 1955007"/>
              <a:gd name="connsiteY40" fmla="*/ 553264 h 560407"/>
              <a:gd name="connsiteX41" fmla="*/ 1864519 w 1955007"/>
              <a:gd name="connsiteY41" fmla="*/ 560407 h 560407"/>
              <a:gd name="connsiteX42" fmla="*/ 1874044 w 1955007"/>
              <a:gd name="connsiteY42" fmla="*/ 555645 h 560407"/>
              <a:gd name="connsiteX43" fmla="*/ 1928813 w 1955007"/>
              <a:gd name="connsiteY43" fmla="*/ 558026 h 560407"/>
              <a:gd name="connsiteX44" fmla="*/ 1955007 w 1955007"/>
              <a:gd name="connsiteY44" fmla="*/ 560407 h 560407"/>
              <a:gd name="connsiteX0" fmla="*/ 0 w 1955007"/>
              <a:gd name="connsiteY0" fmla="*/ 323849 h 552449"/>
              <a:gd name="connsiteX1" fmla="*/ 83344 w 1955007"/>
              <a:gd name="connsiteY1" fmla="*/ 326231 h 552449"/>
              <a:gd name="connsiteX2" fmla="*/ 123825 w 1955007"/>
              <a:gd name="connsiteY2" fmla="*/ 326231 h 552449"/>
              <a:gd name="connsiteX3" fmla="*/ 209550 w 1955007"/>
              <a:gd name="connsiteY3" fmla="*/ 321468 h 552449"/>
              <a:gd name="connsiteX4" fmla="*/ 290513 w 1955007"/>
              <a:gd name="connsiteY4" fmla="*/ 307181 h 552449"/>
              <a:gd name="connsiteX5" fmla="*/ 366713 w 1955007"/>
              <a:gd name="connsiteY5" fmla="*/ 288131 h 552449"/>
              <a:gd name="connsiteX6" fmla="*/ 402432 w 1955007"/>
              <a:gd name="connsiteY6" fmla="*/ 278606 h 552449"/>
              <a:gd name="connsiteX7" fmla="*/ 445294 w 1955007"/>
              <a:gd name="connsiteY7" fmla="*/ 278606 h 552449"/>
              <a:gd name="connsiteX8" fmla="*/ 488157 w 1955007"/>
              <a:gd name="connsiteY8" fmla="*/ 288131 h 552449"/>
              <a:gd name="connsiteX9" fmla="*/ 545307 w 1955007"/>
              <a:gd name="connsiteY9" fmla="*/ 297656 h 552449"/>
              <a:gd name="connsiteX10" fmla="*/ 566738 w 1955007"/>
              <a:gd name="connsiteY10" fmla="*/ 297656 h 552449"/>
              <a:gd name="connsiteX11" fmla="*/ 592932 w 1955007"/>
              <a:gd name="connsiteY11" fmla="*/ 302418 h 552449"/>
              <a:gd name="connsiteX12" fmla="*/ 595313 w 1955007"/>
              <a:gd name="connsiteY12" fmla="*/ 302418 h 552449"/>
              <a:gd name="connsiteX13" fmla="*/ 633412 w 1955007"/>
              <a:gd name="connsiteY13" fmla="*/ 292894 h 552449"/>
              <a:gd name="connsiteX14" fmla="*/ 683419 w 1955007"/>
              <a:gd name="connsiteY14" fmla="*/ 264318 h 552449"/>
              <a:gd name="connsiteX15" fmla="*/ 704850 w 1955007"/>
              <a:gd name="connsiteY15" fmla="*/ 242886 h 552449"/>
              <a:gd name="connsiteX16" fmla="*/ 742951 w 1955007"/>
              <a:gd name="connsiteY16" fmla="*/ 214310 h 552449"/>
              <a:gd name="connsiteX17" fmla="*/ 769144 w 1955007"/>
              <a:gd name="connsiteY17" fmla="*/ 195261 h 552449"/>
              <a:gd name="connsiteX18" fmla="*/ 831056 w 1955007"/>
              <a:gd name="connsiteY18" fmla="*/ 138112 h 552449"/>
              <a:gd name="connsiteX19" fmla="*/ 876299 w 1955007"/>
              <a:gd name="connsiteY19" fmla="*/ 92868 h 552449"/>
              <a:gd name="connsiteX20" fmla="*/ 933450 w 1955007"/>
              <a:gd name="connsiteY20" fmla="*/ 52386 h 552449"/>
              <a:gd name="connsiteX21" fmla="*/ 962026 w 1955007"/>
              <a:gd name="connsiteY21" fmla="*/ 35719 h 552449"/>
              <a:gd name="connsiteX22" fmla="*/ 1009650 w 1955007"/>
              <a:gd name="connsiteY22" fmla="*/ 9525 h 552449"/>
              <a:gd name="connsiteX23" fmla="*/ 1057276 w 1955007"/>
              <a:gd name="connsiteY23" fmla="*/ 9525 h 552449"/>
              <a:gd name="connsiteX24" fmla="*/ 1090613 w 1955007"/>
              <a:gd name="connsiteY24" fmla="*/ 0 h 552449"/>
              <a:gd name="connsiteX25" fmla="*/ 1116807 w 1955007"/>
              <a:gd name="connsiteY25" fmla="*/ 14287 h 552449"/>
              <a:gd name="connsiteX26" fmla="*/ 1140619 w 1955007"/>
              <a:gd name="connsiteY26" fmla="*/ 38099 h 552449"/>
              <a:gd name="connsiteX27" fmla="*/ 1173957 w 1955007"/>
              <a:gd name="connsiteY27" fmla="*/ 76200 h 552449"/>
              <a:gd name="connsiteX28" fmla="*/ 1195387 w 1955007"/>
              <a:gd name="connsiteY28" fmla="*/ 104775 h 552449"/>
              <a:gd name="connsiteX29" fmla="*/ 1223963 w 1955007"/>
              <a:gd name="connsiteY29" fmla="*/ 140493 h 552449"/>
              <a:gd name="connsiteX30" fmla="*/ 1243013 w 1955007"/>
              <a:gd name="connsiteY30" fmla="*/ 169068 h 552449"/>
              <a:gd name="connsiteX31" fmla="*/ 1273969 w 1955007"/>
              <a:gd name="connsiteY31" fmla="*/ 216693 h 552449"/>
              <a:gd name="connsiteX32" fmla="*/ 1302544 w 1955007"/>
              <a:gd name="connsiteY32" fmla="*/ 264318 h 552449"/>
              <a:gd name="connsiteX33" fmla="*/ 1321594 w 1955007"/>
              <a:gd name="connsiteY33" fmla="*/ 288131 h 552449"/>
              <a:gd name="connsiteX34" fmla="*/ 1350169 w 1955007"/>
              <a:gd name="connsiteY34" fmla="*/ 326231 h 552449"/>
              <a:gd name="connsiteX35" fmla="*/ 1440657 w 1955007"/>
              <a:gd name="connsiteY35" fmla="*/ 411956 h 552449"/>
              <a:gd name="connsiteX36" fmla="*/ 1476375 w 1955007"/>
              <a:gd name="connsiteY36" fmla="*/ 431006 h 552449"/>
              <a:gd name="connsiteX37" fmla="*/ 1554957 w 1955007"/>
              <a:gd name="connsiteY37" fmla="*/ 452437 h 552449"/>
              <a:gd name="connsiteX38" fmla="*/ 1657350 w 1955007"/>
              <a:gd name="connsiteY38" fmla="*/ 500062 h 552449"/>
              <a:gd name="connsiteX39" fmla="*/ 1719263 w 1955007"/>
              <a:gd name="connsiteY39" fmla="*/ 514349 h 552449"/>
              <a:gd name="connsiteX40" fmla="*/ 1809750 w 1955007"/>
              <a:gd name="connsiteY40" fmla="*/ 545306 h 552449"/>
              <a:gd name="connsiteX41" fmla="*/ 1864519 w 1955007"/>
              <a:gd name="connsiteY41" fmla="*/ 552449 h 552449"/>
              <a:gd name="connsiteX42" fmla="*/ 1874044 w 1955007"/>
              <a:gd name="connsiteY42" fmla="*/ 547687 h 552449"/>
              <a:gd name="connsiteX43" fmla="*/ 1928813 w 1955007"/>
              <a:gd name="connsiteY43" fmla="*/ 550068 h 552449"/>
              <a:gd name="connsiteX44" fmla="*/ 1955007 w 1955007"/>
              <a:gd name="connsiteY44" fmla="*/ 552449 h 552449"/>
              <a:gd name="connsiteX0" fmla="*/ 0 w 1955007"/>
              <a:gd name="connsiteY0" fmla="*/ 323849 h 552449"/>
              <a:gd name="connsiteX1" fmla="*/ 83344 w 1955007"/>
              <a:gd name="connsiteY1" fmla="*/ 326231 h 552449"/>
              <a:gd name="connsiteX2" fmla="*/ 123825 w 1955007"/>
              <a:gd name="connsiteY2" fmla="*/ 326231 h 552449"/>
              <a:gd name="connsiteX3" fmla="*/ 209550 w 1955007"/>
              <a:gd name="connsiteY3" fmla="*/ 321468 h 552449"/>
              <a:gd name="connsiteX4" fmla="*/ 290513 w 1955007"/>
              <a:gd name="connsiteY4" fmla="*/ 307181 h 552449"/>
              <a:gd name="connsiteX5" fmla="*/ 366713 w 1955007"/>
              <a:gd name="connsiteY5" fmla="*/ 288131 h 552449"/>
              <a:gd name="connsiteX6" fmla="*/ 402432 w 1955007"/>
              <a:gd name="connsiteY6" fmla="*/ 278606 h 552449"/>
              <a:gd name="connsiteX7" fmla="*/ 445294 w 1955007"/>
              <a:gd name="connsiteY7" fmla="*/ 278606 h 552449"/>
              <a:gd name="connsiteX8" fmla="*/ 488157 w 1955007"/>
              <a:gd name="connsiteY8" fmla="*/ 288131 h 552449"/>
              <a:gd name="connsiteX9" fmla="*/ 545307 w 1955007"/>
              <a:gd name="connsiteY9" fmla="*/ 297656 h 552449"/>
              <a:gd name="connsiteX10" fmla="*/ 566738 w 1955007"/>
              <a:gd name="connsiteY10" fmla="*/ 297656 h 552449"/>
              <a:gd name="connsiteX11" fmla="*/ 592932 w 1955007"/>
              <a:gd name="connsiteY11" fmla="*/ 302418 h 552449"/>
              <a:gd name="connsiteX12" fmla="*/ 595313 w 1955007"/>
              <a:gd name="connsiteY12" fmla="*/ 302418 h 552449"/>
              <a:gd name="connsiteX13" fmla="*/ 633412 w 1955007"/>
              <a:gd name="connsiteY13" fmla="*/ 292894 h 552449"/>
              <a:gd name="connsiteX14" fmla="*/ 683419 w 1955007"/>
              <a:gd name="connsiteY14" fmla="*/ 264318 h 552449"/>
              <a:gd name="connsiteX15" fmla="*/ 704850 w 1955007"/>
              <a:gd name="connsiteY15" fmla="*/ 242886 h 552449"/>
              <a:gd name="connsiteX16" fmla="*/ 742951 w 1955007"/>
              <a:gd name="connsiteY16" fmla="*/ 214310 h 552449"/>
              <a:gd name="connsiteX17" fmla="*/ 769144 w 1955007"/>
              <a:gd name="connsiteY17" fmla="*/ 195261 h 552449"/>
              <a:gd name="connsiteX18" fmla="*/ 831056 w 1955007"/>
              <a:gd name="connsiteY18" fmla="*/ 138112 h 552449"/>
              <a:gd name="connsiteX19" fmla="*/ 876299 w 1955007"/>
              <a:gd name="connsiteY19" fmla="*/ 92868 h 552449"/>
              <a:gd name="connsiteX20" fmla="*/ 933450 w 1955007"/>
              <a:gd name="connsiteY20" fmla="*/ 52386 h 552449"/>
              <a:gd name="connsiteX21" fmla="*/ 962026 w 1955007"/>
              <a:gd name="connsiteY21" fmla="*/ 35719 h 552449"/>
              <a:gd name="connsiteX22" fmla="*/ 1004888 w 1955007"/>
              <a:gd name="connsiteY22" fmla="*/ 21431 h 552449"/>
              <a:gd name="connsiteX23" fmla="*/ 1057276 w 1955007"/>
              <a:gd name="connsiteY23" fmla="*/ 9525 h 552449"/>
              <a:gd name="connsiteX24" fmla="*/ 1090613 w 1955007"/>
              <a:gd name="connsiteY24" fmla="*/ 0 h 552449"/>
              <a:gd name="connsiteX25" fmla="*/ 1116807 w 1955007"/>
              <a:gd name="connsiteY25" fmla="*/ 14287 h 552449"/>
              <a:gd name="connsiteX26" fmla="*/ 1140619 w 1955007"/>
              <a:gd name="connsiteY26" fmla="*/ 38099 h 552449"/>
              <a:gd name="connsiteX27" fmla="*/ 1173957 w 1955007"/>
              <a:gd name="connsiteY27" fmla="*/ 76200 h 552449"/>
              <a:gd name="connsiteX28" fmla="*/ 1195387 w 1955007"/>
              <a:gd name="connsiteY28" fmla="*/ 104775 h 552449"/>
              <a:gd name="connsiteX29" fmla="*/ 1223963 w 1955007"/>
              <a:gd name="connsiteY29" fmla="*/ 140493 h 552449"/>
              <a:gd name="connsiteX30" fmla="*/ 1243013 w 1955007"/>
              <a:gd name="connsiteY30" fmla="*/ 169068 h 552449"/>
              <a:gd name="connsiteX31" fmla="*/ 1273969 w 1955007"/>
              <a:gd name="connsiteY31" fmla="*/ 216693 h 552449"/>
              <a:gd name="connsiteX32" fmla="*/ 1302544 w 1955007"/>
              <a:gd name="connsiteY32" fmla="*/ 264318 h 552449"/>
              <a:gd name="connsiteX33" fmla="*/ 1321594 w 1955007"/>
              <a:gd name="connsiteY33" fmla="*/ 288131 h 552449"/>
              <a:gd name="connsiteX34" fmla="*/ 1350169 w 1955007"/>
              <a:gd name="connsiteY34" fmla="*/ 326231 h 552449"/>
              <a:gd name="connsiteX35" fmla="*/ 1440657 w 1955007"/>
              <a:gd name="connsiteY35" fmla="*/ 411956 h 552449"/>
              <a:gd name="connsiteX36" fmla="*/ 1476375 w 1955007"/>
              <a:gd name="connsiteY36" fmla="*/ 431006 h 552449"/>
              <a:gd name="connsiteX37" fmla="*/ 1554957 w 1955007"/>
              <a:gd name="connsiteY37" fmla="*/ 452437 h 552449"/>
              <a:gd name="connsiteX38" fmla="*/ 1657350 w 1955007"/>
              <a:gd name="connsiteY38" fmla="*/ 500062 h 552449"/>
              <a:gd name="connsiteX39" fmla="*/ 1719263 w 1955007"/>
              <a:gd name="connsiteY39" fmla="*/ 514349 h 552449"/>
              <a:gd name="connsiteX40" fmla="*/ 1809750 w 1955007"/>
              <a:gd name="connsiteY40" fmla="*/ 545306 h 552449"/>
              <a:gd name="connsiteX41" fmla="*/ 1864519 w 1955007"/>
              <a:gd name="connsiteY41" fmla="*/ 552449 h 552449"/>
              <a:gd name="connsiteX42" fmla="*/ 1874044 w 1955007"/>
              <a:gd name="connsiteY42" fmla="*/ 547687 h 552449"/>
              <a:gd name="connsiteX43" fmla="*/ 1928813 w 1955007"/>
              <a:gd name="connsiteY43" fmla="*/ 550068 h 552449"/>
              <a:gd name="connsiteX44" fmla="*/ 1955007 w 1955007"/>
              <a:gd name="connsiteY44" fmla="*/ 552449 h 552449"/>
              <a:gd name="connsiteX0" fmla="*/ 0 w 1955007"/>
              <a:gd name="connsiteY0" fmla="*/ 316635 h 545235"/>
              <a:gd name="connsiteX1" fmla="*/ 83344 w 1955007"/>
              <a:gd name="connsiteY1" fmla="*/ 319017 h 545235"/>
              <a:gd name="connsiteX2" fmla="*/ 123825 w 1955007"/>
              <a:gd name="connsiteY2" fmla="*/ 319017 h 545235"/>
              <a:gd name="connsiteX3" fmla="*/ 209550 w 1955007"/>
              <a:gd name="connsiteY3" fmla="*/ 314254 h 545235"/>
              <a:gd name="connsiteX4" fmla="*/ 290513 w 1955007"/>
              <a:gd name="connsiteY4" fmla="*/ 299967 h 545235"/>
              <a:gd name="connsiteX5" fmla="*/ 366713 w 1955007"/>
              <a:gd name="connsiteY5" fmla="*/ 280917 h 545235"/>
              <a:gd name="connsiteX6" fmla="*/ 402432 w 1955007"/>
              <a:gd name="connsiteY6" fmla="*/ 271392 h 545235"/>
              <a:gd name="connsiteX7" fmla="*/ 445294 w 1955007"/>
              <a:gd name="connsiteY7" fmla="*/ 271392 h 545235"/>
              <a:gd name="connsiteX8" fmla="*/ 488157 w 1955007"/>
              <a:gd name="connsiteY8" fmla="*/ 280917 h 545235"/>
              <a:gd name="connsiteX9" fmla="*/ 545307 w 1955007"/>
              <a:gd name="connsiteY9" fmla="*/ 290442 h 545235"/>
              <a:gd name="connsiteX10" fmla="*/ 566738 w 1955007"/>
              <a:gd name="connsiteY10" fmla="*/ 290442 h 545235"/>
              <a:gd name="connsiteX11" fmla="*/ 592932 w 1955007"/>
              <a:gd name="connsiteY11" fmla="*/ 295204 h 545235"/>
              <a:gd name="connsiteX12" fmla="*/ 595313 w 1955007"/>
              <a:gd name="connsiteY12" fmla="*/ 295204 h 545235"/>
              <a:gd name="connsiteX13" fmla="*/ 633412 w 1955007"/>
              <a:gd name="connsiteY13" fmla="*/ 285680 h 545235"/>
              <a:gd name="connsiteX14" fmla="*/ 683419 w 1955007"/>
              <a:gd name="connsiteY14" fmla="*/ 257104 h 545235"/>
              <a:gd name="connsiteX15" fmla="*/ 704850 w 1955007"/>
              <a:gd name="connsiteY15" fmla="*/ 235672 h 545235"/>
              <a:gd name="connsiteX16" fmla="*/ 742951 w 1955007"/>
              <a:gd name="connsiteY16" fmla="*/ 207096 h 545235"/>
              <a:gd name="connsiteX17" fmla="*/ 769144 w 1955007"/>
              <a:gd name="connsiteY17" fmla="*/ 188047 h 545235"/>
              <a:gd name="connsiteX18" fmla="*/ 831056 w 1955007"/>
              <a:gd name="connsiteY18" fmla="*/ 130898 h 545235"/>
              <a:gd name="connsiteX19" fmla="*/ 876299 w 1955007"/>
              <a:gd name="connsiteY19" fmla="*/ 85654 h 545235"/>
              <a:gd name="connsiteX20" fmla="*/ 933450 w 1955007"/>
              <a:gd name="connsiteY20" fmla="*/ 45172 h 545235"/>
              <a:gd name="connsiteX21" fmla="*/ 962026 w 1955007"/>
              <a:gd name="connsiteY21" fmla="*/ 28505 h 545235"/>
              <a:gd name="connsiteX22" fmla="*/ 1004888 w 1955007"/>
              <a:gd name="connsiteY22" fmla="*/ 14217 h 545235"/>
              <a:gd name="connsiteX23" fmla="*/ 1057276 w 1955007"/>
              <a:gd name="connsiteY23" fmla="*/ 2311 h 545235"/>
              <a:gd name="connsiteX24" fmla="*/ 1095375 w 1955007"/>
              <a:gd name="connsiteY24" fmla="*/ 16598 h 545235"/>
              <a:gd name="connsiteX25" fmla="*/ 1116807 w 1955007"/>
              <a:gd name="connsiteY25" fmla="*/ 7073 h 545235"/>
              <a:gd name="connsiteX26" fmla="*/ 1140619 w 1955007"/>
              <a:gd name="connsiteY26" fmla="*/ 30885 h 545235"/>
              <a:gd name="connsiteX27" fmla="*/ 1173957 w 1955007"/>
              <a:gd name="connsiteY27" fmla="*/ 68986 h 545235"/>
              <a:gd name="connsiteX28" fmla="*/ 1195387 w 1955007"/>
              <a:gd name="connsiteY28" fmla="*/ 97561 h 545235"/>
              <a:gd name="connsiteX29" fmla="*/ 1223963 w 1955007"/>
              <a:gd name="connsiteY29" fmla="*/ 133279 h 545235"/>
              <a:gd name="connsiteX30" fmla="*/ 1243013 w 1955007"/>
              <a:gd name="connsiteY30" fmla="*/ 161854 h 545235"/>
              <a:gd name="connsiteX31" fmla="*/ 1273969 w 1955007"/>
              <a:gd name="connsiteY31" fmla="*/ 209479 h 545235"/>
              <a:gd name="connsiteX32" fmla="*/ 1302544 w 1955007"/>
              <a:gd name="connsiteY32" fmla="*/ 257104 h 545235"/>
              <a:gd name="connsiteX33" fmla="*/ 1321594 w 1955007"/>
              <a:gd name="connsiteY33" fmla="*/ 280917 h 545235"/>
              <a:gd name="connsiteX34" fmla="*/ 1350169 w 1955007"/>
              <a:gd name="connsiteY34" fmla="*/ 319017 h 545235"/>
              <a:gd name="connsiteX35" fmla="*/ 1440657 w 1955007"/>
              <a:gd name="connsiteY35" fmla="*/ 404742 h 545235"/>
              <a:gd name="connsiteX36" fmla="*/ 1476375 w 1955007"/>
              <a:gd name="connsiteY36" fmla="*/ 423792 h 545235"/>
              <a:gd name="connsiteX37" fmla="*/ 1554957 w 1955007"/>
              <a:gd name="connsiteY37" fmla="*/ 445223 h 545235"/>
              <a:gd name="connsiteX38" fmla="*/ 1657350 w 1955007"/>
              <a:gd name="connsiteY38" fmla="*/ 492848 h 545235"/>
              <a:gd name="connsiteX39" fmla="*/ 1719263 w 1955007"/>
              <a:gd name="connsiteY39" fmla="*/ 507135 h 545235"/>
              <a:gd name="connsiteX40" fmla="*/ 1809750 w 1955007"/>
              <a:gd name="connsiteY40" fmla="*/ 538092 h 545235"/>
              <a:gd name="connsiteX41" fmla="*/ 1864519 w 1955007"/>
              <a:gd name="connsiteY41" fmla="*/ 545235 h 545235"/>
              <a:gd name="connsiteX42" fmla="*/ 1874044 w 1955007"/>
              <a:gd name="connsiteY42" fmla="*/ 540473 h 545235"/>
              <a:gd name="connsiteX43" fmla="*/ 1928813 w 1955007"/>
              <a:gd name="connsiteY43" fmla="*/ 542854 h 545235"/>
              <a:gd name="connsiteX44" fmla="*/ 1955007 w 1955007"/>
              <a:gd name="connsiteY44" fmla="*/ 545235 h 545235"/>
              <a:gd name="connsiteX0" fmla="*/ 0 w 1955007"/>
              <a:gd name="connsiteY0" fmla="*/ 316635 h 545235"/>
              <a:gd name="connsiteX1" fmla="*/ 83344 w 1955007"/>
              <a:gd name="connsiteY1" fmla="*/ 319017 h 545235"/>
              <a:gd name="connsiteX2" fmla="*/ 123825 w 1955007"/>
              <a:gd name="connsiteY2" fmla="*/ 319017 h 545235"/>
              <a:gd name="connsiteX3" fmla="*/ 209550 w 1955007"/>
              <a:gd name="connsiteY3" fmla="*/ 314254 h 545235"/>
              <a:gd name="connsiteX4" fmla="*/ 290513 w 1955007"/>
              <a:gd name="connsiteY4" fmla="*/ 299967 h 545235"/>
              <a:gd name="connsiteX5" fmla="*/ 366713 w 1955007"/>
              <a:gd name="connsiteY5" fmla="*/ 280917 h 545235"/>
              <a:gd name="connsiteX6" fmla="*/ 402432 w 1955007"/>
              <a:gd name="connsiteY6" fmla="*/ 271392 h 545235"/>
              <a:gd name="connsiteX7" fmla="*/ 445294 w 1955007"/>
              <a:gd name="connsiteY7" fmla="*/ 271392 h 545235"/>
              <a:gd name="connsiteX8" fmla="*/ 488157 w 1955007"/>
              <a:gd name="connsiteY8" fmla="*/ 280917 h 545235"/>
              <a:gd name="connsiteX9" fmla="*/ 545307 w 1955007"/>
              <a:gd name="connsiteY9" fmla="*/ 290442 h 545235"/>
              <a:gd name="connsiteX10" fmla="*/ 566738 w 1955007"/>
              <a:gd name="connsiteY10" fmla="*/ 290442 h 545235"/>
              <a:gd name="connsiteX11" fmla="*/ 592932 w 1955007"/>
              <a:gd name="connsiteY11" fmla="*/ 295204 h 545235"/>
              <a:gd name="connsiteX12" fmla="*/ 595313 w 1955007"/>
              <a:gd name="connsiteY12" fmla="*/ 295204 h 545235"/>
              <a:gd name="connsiteX13" fmla="*/ 633412 w 1955007"/>
              <a:gd name="connsiteY13" fmla="*/ 285680 h 545235"/>
              <a:gd name="connsiteX14" fmla="*/ 683419 w 1955007"/>
              <a:gd name="connsiteY14" fmla="*/ 257104 h 545235"/>
              <a:gd name="connsiteX15" fmla="*/ 704850 w 1955007"/>
              <a:gd name="connsiteY15" fmla="*/ 235672 h 545235"/>
              <a:gd name="connsiteX16" fmla="*/ 742951 w 1955007"/>
              <a:gd name="connsiteY16" fmla="*/ 207096 h 545235"/>
              <a:gd name="connsiteX17" fmla="*/ 769144 w 1955007"/>
              <a:gd name="connsiteY17" fmla="*/ 188047 h 545235"/>
              <a:gd name="connsiteX18" fmla="*/ 831056 w 1955007"/>
              <a:gd name="connsiteY18" fmla="*/ 130898 h 545235"/>
              <a:gd name="connsiteX19" fmla="*/ 876299 w 1955007"/>
              <a:gd name="connsiteY19" fmla="*/ 85654 h 545235"/>
              <a:gd name="connsiteX20" fmla="*/ 933450 w 1955007"/>
              <a:gd name="connsiteY20" fmla="*/ 45172 h 545235"/>
              <a:gd name="connsiteX21" fmla="*/ 962026 w 1955007"/>
              <a:gd name="connsiteY21" fmla="*/ 28505 h 545235"/>
              <a:gd name="connsiteX22" fmla="*/ 1004888 w 1955007"/>
              <a:gd name="connsiteY22" fmla="*/ 14217 h 545235"/>
              <a:gd name="connsiteX23" fmla="*/ 1057276 w 1955007"/>
              <a:gd name="connsiteY23" fmla="*/ 2311 h 545235"/>
              <a:gd name="connsiteX24" fmla="*/ 1095375 w 1955007"/>
              <a:gd name="connsiteY24" fmla="*/ 16598 h 545235"/>
              <a:gd name="connsiteX25" fmla="*/ 1119188 w 1955007"/>
              <a:gd name="connsiteY25" fmla="*/ 30886 h 545235"/>
              <a:gd name="connsiteX26" fmla="*/ 1140619 w 1955007"/>
              <a:gd name="connsiteY26" fmla="*/ 30885 h 545235"/>
              <a:gd name="connsiteX27" fmla="*/ 1173957 w 1955007"/>
              <a:gd name="connsiteY27" fmla="*/ 68986 h 545235"/>
              <a:gd name="connsiteX28" fmla="*/ 1195387 w 1955007"/>
              <a:gd name="connsiteY28" fmla="*/ 97561 h 545235"/>
              <a:gd name="connsiteX29" fmla="*/ 1223963 w 1955007"/>
              <a:gd name="connsiteY29" fmla="*/ 133279 h 545235"/>
              <a:gd name="connsiteX30" fmla="*/ 1243013 w 1955007"/>
              <a:gd name="connsiteY30" fmla="*/ 161854 h 545235"/>
              <a:gd name="connsiteX31" fmla="*/ 1273969 w 1955007"/>
              <a:gd name="connsiteY31" fmla="*/ 209479 h 545235"/>
              <a:gd name="connsiteX32" fmla="*/ 1302544 w 1955007"/>
              <a:gd name="connsiteY32" fmla="*/ 257104 h 545235"/>
              <a:gd name="connsiteX33" fmla="*/ 1321594 w 1955007"/>
              <a:gd name="connsiteY33" fmla="*/ 280917 h 545235"/>
              <a:gd name="connsiteX34" fmla="*/ 1350169 w 1955007"/>
              <a:gd name="connsiteY34" fmla="*/ 319017 h 545235"/>
              <a:gd name="connsiteX35" fmla="*/ 1440657 w 1955007"/>
              <a:gd name="connsiteY35" fmla="*/ 404742 h 545235"/>
              <a:gd name="connsiteX36" fmla="*/ 1476375 w 1955007"/>
              <a:gd name="connsiteY36" fmla="*/ 423792 h 545235"/>
              <a:gd name="connsiteX37" fmla="*/ 1554957 w 1955007"/>
              <a:gd name="connsiteY37" fmla="*/ 445223 h 545235"/>
              <a:gd name="connsiteX38" fmla="*/ 1657350 w 1955007"/>
              <a:gd name="connsiteY38" fmla="*/ 492848 h 545235"/>
              <a:gd name="connsiteX39" fmla="*/ 1719263 w 1955007"/>
              <a:gd name="connsiteY39" fmla="*/ 507135 h 545235"/>
              <a:gd name="connsiteX40" fmla="*/ 1809750 w 1955007"/>
              <a:gd name="connsiteY40" fmla="*/ 538092 h 545235"/>
              <a:gd name="connsiteX41" fmla="*/ 1864519 w 1955007"/>
              <a:gd name="connsiteY41" fmla="*/ 545235 h 545235"/>
              <a:gd name="connsiteX42" fmla="*/ 1874044 w 1955007"/>
              <a:gd name="connsiteY42" fmla="*/ 540473 h 545235"/>
              <a:gd name="connsiteX43" fmla="*/ 1928813 w 1955007"/>
              <a:gd name="connsiteY43" fmla="*/ 542854 h 545235"/>
              <a:gd name="connsiteX44" fmla="*/ 1955007 w 1955007"/>
              <a:gd name="connsiteY44" fmla="*/ 545235 h 545235"/>
              <a:gd name="connsiteX0" fmla="*/ 0 w 1955007"/>
              <a:gd name="connsiteY0" fmla="*/ 316635 h 545235"/>
              <a:gd name="connsiteX1" fmla="*/ 83344 w 1955007"/>
              <a:gd name="connsiteY1" fmla="*/ 319017 h 545235"/>
              <a:gd name="connsiteX2" fmla="*/ 123825 w 1955007"/>
              <a:gd name="connsiteY2" fmla="*/ 319017 h 545235"/>
              <a:gd name="connsiteX3" fmla="*/ 209550 w 1955007"/>
              <a:gd name="connsiteY3" fmla="*/ 314254 h 545235"/>
              <a:gd name="connsiteX4" fmla="*/ 290513 w 1955007"/>
              <a:gd name="connsiteY4" fmla="*/ 299967 h 545235"/>
              <a:gd name="connsiteX5" fmla="*/ 366713 w 1955007"/>
              <a:gd name="connsiteY5" fmla="*/ 280917 h 545235"/>
              <a:gd name="connsiteX6" fmla="*/ 402432 w 1955007"/>
              <a:gd name="connsiteY6" fmla="*/ 271392 h 545235"/>
              <a:gd name="connsiteX7" fmla="*/ 445294 w 1955007"/>
              <a:gd name="connsiteY7" fmla="*/ 271392 h 545235"/>
              <a:gd name="connsiteX8" fmla="*/ 488157 w 1955007"/>
              <a:gd name="connsiteY8" fmla="*/ 280917 h 545235"/>
              <a:gd name="connsiteX9" fmla="*/ 545307 w 1955007"/>
              <a:gd name="connsiteY9" fmla="*/ 290442 h 545235"/>
              <a:gd name="connsiteX10" fmla="*/ 566738 w 1955007"/>
              <a:gd name="connsiteY10" fmla="*/ 290442 h 545235"/>
              <a:gd name="connsiteX11" fmla="*/ 592932 w 1955007"/>
              <a:gd name="connsiteY11" fmla="*/ 295204 h 545235"/>
              <a:gd name="connsiteX12" fmla="*/ 595313 w 1955007"/>
              <a:gd name="connsiteY12" fmla="*/ 295204 h 545235"/>
              <a:gd name="connsiteX13" fmla="*/ 633412 w 1955007"/>
              <a:gd name="connsiteY13" fmla="*/ 285680 h 545235"/>
              <a:gd name="connsiteX14" fmla="*/ 683419 w 1955007"/>
              <a:gd name="connsiteY14" fmla="*/ 257104 h 545235"/>
              <a:gd name="connsiteX15" fmla="*/ 704850 w 1955007"/>
              <a:gd name="connsiteY15" fmla="*/ 235672 h 545235"/>
              <a:gd name="connsiteX16" fmla="*/ 742951 w 1955007"/>
              <a:gd name="connsiteY16" fmla="*/ 207096 h 545235"/>
              <a:gd name="connsiteX17" fmla="*/ 769144 w 1955007"/>
              <a:gd name="connsiteY17" fmla="*/ 188047 h 545235"/>
              <a:gd name="connsiteX18" fmla="*/ 831056 w 1955007"/>
              <a:gd name="connsiteY18" fmla="*/ 130898 h 545235"/>
              <a:gd name="connsiteX19" fmla="*/ 876299 w 1955007"/>
              <a:gd name="connsiteY19" fmla="*/ 85654 h 545235"/>
              <a:gd name="connsiteX20" fmla="*/ 933450 w 1955007"/>
              <a:gd name="connsiteY20" fmla="*/ 45172 h 545235"/>
              <a:gd name="connsiteX21" fmla="*/ 962026 w 1955007"/>
              <a:gd name="connsiteY21" fmla="*/ 28505 h 545235"/>
              <a:gd name="connsiteX22" fmla="*/ 1004888 w 1955007"/>
              <a:gd name="connsiteY22" fmla="*/ 14217 h 545235"/>
              <a:gd name="connsiteX23" fmla="*/ 1057276 w 1955007"/>
              <a:gd name="connsiteY23" fmla="*/ 2311 h 545235"/>
              <a:gd name="connsiteX24" fmla="*/ 1095375 w 1955007"/>
              <a:gd name="connsiteY24" fmla="*/ 16598 h 545235"/>
              <a:gd name="connsiteX25" fmla="*/ 1119188 w 1955007"/>
              <a:gd name="connsiteY25" fmla="*/ 30886 h 545235"/>
              <a:gd name="connsiteX26" fmla="*/ 1150144 w 1955007"/>
              <a:gd name="connsiteY26" fmla="*/ 64222 h 545235"/>
              <a:gd name="connsiteX27" fmla="*/ 1173957 w 1955007"/>
              <a:gd name="connsiteY27" fmla="*/ 68986 h 545235"/>
              <a:gd name="connsiteX28" fmla="*/ 1195387 w 1955007"/>
              <a:gd name="connsiteY28" fmla="*/ 97561 h 545235"/>
              <a:gd name="connsiteX29" fmla="*/ 1223963 w 1955007"/>
              <a:gd name="connsiteY29" fmla="*/ 133279 h 545235"/>
              <a:gd name="connsiteX30" fmla="*/ 1243013 w 1955007"/>
              <a:gd name="connsiteY30" fmla="*/ 161854 h 545235"/>
              <a:gd name="connsiteX31" fmla="*/ 1273969 w 1955007"/>
              <a:gd name="connsiteY31" fmla="*/ 209479 h 545235"/>
              <a:gd name="connsiteX32" fmla="*/ 1302544 w 1955007"/>
              <a:gd name="connsiteY32" fmla="*/ 257104 h 545235"/>
              <a:gd name="connsiteX33" fmla="*/ 1321594 w 1955007"/>
              <a:gd name="connsiteY33" fmla="*/ 280917 h 545235"/>
              <a:gd name="connsiteX34" fmla="*/ 1350169 w 1955007"/>
              <a:gd name="connsiteY34" fmla="*/ 319017 h 545235"/>
              <a:gd name="connsiteX35" fmla="*/ 1440657 w 1955007"/>
              <a:gd name="connsiteY35" fmla="*/ 404742 h 545235"/>
              <a:gd name="connsiteX36" fmla="*/ 1476375 w 1955007"/>
              <a:gd name="connsiteY36" fmla="*/ 423792 h 545235"/>
              <a:gd name="connsiteX37" fmla="*/ 1554957 w 1955007"/>
              <a:gd name="connsiteY37" fmla="*/ 445223 h 545235"/>
              <a:gd name="connsiteX38" fmla="*/ 1657350 w 1955007"/>
              <a:gd name="connsiteY38" fmla="*/ 492848 h 545235"/>
              <a:gd name="connsiteX39" fmla="*/ 1719263 w 1955007"/>
              <a:gd name="connsiteY39" fmla="*/ 507135 h 545235"/>
              <a:gd name="connsiteX40" fmla="*/ 1809750 w 1955007"/>
              <a:gd name="connsiteY40" fmla="*/ 538092 h 545235"/>
              <a:gd name="connsiteX41" fmla="*/ 1864519 w 1955007"/>
              <a:gd name="connsiteY41" fmla="*/ 545235 h 545235"/>
              <a:gd name="connsiteX42" fmla="*/ 1874044 w 1955007"/>
              <a:gd name="connsiteY42" fmla="*/ 540473 h 545235"/>
              <a:gd name="connsiteX43" fmla="*/ 1928813 w 1955007"/>
              <a:gd name="connsiteY43" fmla="*/ 542854 h 545235"/>
              <a:gd name="connsiteX44" fmla="*/ 1955007 w 1955007"/>
              <a:gd name="connsiteY44" fmla="*/ 545235 h 545235"/>
              <a:gd name="connsiteX0" fmla="*/ 0 w 1955007"/>
              <a:gd name="connsiteY0" fmla="*/ 316635 h 545235"/>
              <a:gd name="connsiteX1" fmla="*/ 83344 w 1955007"/>
              <a:gd name="connsiteY1" fmla="*/ 319017 h 545235"/>
              <a:gd name="connsiteX2" fmla="*/ 123825 w 1955007"/>
              <a:gd name="connsiteY2" fmla="*/ 319017 h 545235"/>
              <a:gd name="connsiteX3" fmla="*/ 209550 w 1955007"/>
              <a:gd name="connsiteY3" fmla="*/ 314254 h 545235"/>
              <a:gd name="connsiteX4" fmla="*/ 290513 w 1955007"/>
              <a:gd name="connsiteY4" fmla="*/ 299967 h 545235"/>
              <a:gd name="connsiteX5" fmla="*/ 366713 w 1955007"/>
              <a:gd name="connsiteY5" fmla="*/ 280917 h 545235"/>
              <a:gd name="connsiteX6" fmla="*/ 402432 w 1955007"/>
              <a:gd name="connsiteY6" fmla="*/ 271392 h 545235"/>
              <a:gd name="connsiteX7" fmla="*/ 445294 w 1955007"/>
              <a:gd name="connsiteY7" fmla="*/ 271392 h 545235"/>
              <a:gd name="connsiteX8" fmla="*/ 488157 w 1955007"/>
              <a:gd name="connsiteY8" fmla="*/ 280917 h 545235"/>
              <a:gd name="connsiteX9" fmla="*/ 545307 w 1955007"/>
              <a:gd name="connsiteY9" fmla="*/ 290442 h 545235"/>
              <a:gd name="connsiteX10" fmla="*/ 566738 w 1955007"/>
              <a:gd name="connsiteY10" fmla="*/ 290442 h 545235"/>
              <a:gd name="connsiteX11" fmla="*/ 592932 w 1955007"/>
              <a:gd name="connsiteY11" fmla="*/ 295204 h 545235"/>
              <a:gd name="connsiteX12" fmla="*/ 595313 w 1955007"/>
              <a:gd name="connsiteY12" fmla="*/ 295204 h 545235"/>
              <a:gd name="connsiteX13" fmla="*/ 633412 w 1955007"/>
              <a:gd name="connsiteY13" fmla="*/ 285680 h 545235"/>
              <a:gd name="connsiteX14" fmla="*/ 683419 w 1955007"/>
              <a:gd name="connsiteY14" fmla="*/ 257104 h 545235"/>
              <a:gd name="connsiteX15" fmla="*/ 704850 w 1955007"/>
              <a:gd name="connsiteY15" fmla="*/ 235672 h 545235"/>
              <a:gd name="connsiteX16" fmla="*/ 742951 w 1955007"/>
              <a:gd name="connsiteY16" fmla="*/ 207096 h 545235"/>
              <a:gd name="connsiteX17" fmla="*/ 769144 w 1955007"/>
              <a:gd name="connsiteY17" fmla="*/ 188047 h 545235"/>
              <a:gd name="connsiteX18" fmla="*/ 831056 w 1955007"/>
              <a:gd name="connsiteY18" fmla="*/ 130898 h 545235"/>
              <a:gd name="connsiteX19" fmla="*/ 876299 w 1955007"/>
              <a:gd name="connsiteY19" fmla="*/ 85654 h 545235"/>
              <a:gd name="connsiteX20" fmla="*/ 933450 w 1955007"/>
              <a:gd name="connsiteY20" fmla="*/ 45172 h 545235"/>
              <a:gd name="connsiteX21" fmla="*/ 962026 w 1955007"/>
              <a:gd name="connsiteY21" fmla="*/ 28505 h 545235"/>
              <a:gd name="connsiteX22" fmla="*/ 1004888 w 1955007"/>
              <a:gd name="connsiteY22" fmla="*/ 14217 h 545235"/>
              <a:gd name="connsiteX23" fmla="*/ 1057276 w 1955007"/>
              <a:gd name="connsiteY23" fmla="*/ 2311 h 545235"/>
              <a:gd name="connsiteX24" fmla="*/ 1095375 w 1955007"/>
              <a:gd name="connsiteY24" fmla="*/ 16598 h 545235"/>
              <a:gd name="connsiteX25" fmla="*/ 1119188 w 1955007"/>
              <a:gd name="connsiteY25" fmla="*/ 30886 h 545235"/>
              <a:gd name="connsiteX26" fmla="*/ 1150144 w 1955007"/>
              <a:gd name="connsiteY26" fmla="*/ 64222 h 545235"/>
              <a:gd name="connsiteX27" fmla="*/ 1190625 w 1955007"/>
              <a:gd name="connsiteY27" fmla="*/ 102324 h 545235"/>
              <a:gd name="connsiteX28" fmla="*/ 1195387 w 1955007"/>
              <a:gd name="connsiteY28" fmla="*/ 97561 h 545235"/>
              <a:gd name="connsiteX29" fmla="*/ 1223963 w 1955007"/>
              <a:gd name="connsiteY29" fmla="*/ 133279 h 545235"/>
              <a:gd name="connsiteX30" fmla="*/ 1243013 w 1955007"/>
              <a:gd name="connsiteY30" fmla="*/ 161854 h 545235"/>
              <a:gd name="connsiteX31" fmla="*/ 1273969 w 1955007"/>
              <a:gd name="connsiteY31" fmla="*/ 209479 h 545235"/>
              <a:gd name="connsiteX32" fmla="*/ 1302544 w 1955007"/>
              <a:gd name="connsiteY32" fmla="*/ 257104 h 545235"/>
              <a:gd name="connsiteX33" fmla="*/ 1321594 w 1955007"/>
              <a:gd name="connsiteY33" fmla="*/ 280917 h 545235"/>
              <a:gd name="connsiteX34" fmla="*/ 1350169 w 1955007"/>
              <a:gd name="connsiteY34" fmla="*/ 319017 h 545235"/>
              <a:gd name="connsiteX35" fmla="*/ 1440657 w 1955007"/>
              <a:gd name="connsiteY35" fmla="*/ 404742 h 545235"/>
              <a:gd name="connsiteX36" fmla="*/ 1476375 w 1955007"/>
              <a:gd name="connsiteY36" fmla="*/ 423792 h 545235"/>
              <a:gd name="connsiteX37" fmla="*/ 1554957 w 1955007"/>
              <a:gd name="connsiteY37" fmla="*/ 445223 h 545235"/>
              <a:gd name="connsiteX38" fmla="*/ 1657350 w 1955007"/>
              <a:gd name="connsiteY38" fmla="*/ 492848 h 545235"/>
              <a:gd name="connsiteX39" fmla="*/ 1719263 w 1955007"/>
              <a:gd name="connsiteY39" fmla="*/ 507135 h 545235"/>
              <a:gd name="connsiteX40" fmla="*/ 1809750 w 1955007"/>
              <a:gd name="connsiteY40" fmla="*/ 538092 h 545235"/>
              <a:gd name="connsiteX41" fmla="*/ 1864519 w 1955007"/>
              <a:gd name="connsiteY41" fmla="*/ 545235 h 545235"/>
              <a:gd name="connsiteX42" fmla="*/ 1874044 w 1955007"/>
              <a:gd name="connsiteY42" fmla="*/ 540473 h 545235"/>
              <a:gd name="connsiteX43" fmla="*/ 1928813 w 1955007"/>
              <a:gd name="connsiteY43" fmla="*/ 542854 h 545235"/>
              <a:gd name="connsiteX44" fmla="*/ 1955007 w 1955007"/>
              <a:gd name="connsiteY44" fmla="*/ 545235 h 545235"/>
              <a:gd name="connsiteX0" fmla="*/ 0 w 1955007"/>
              <a:gd name="connsiteY0" fmla="*/ 316635 h 545235"/>
              <a:gd name="connsiteX1" fmla="*/ 83344 w 1955007"/>
              <a:gd name="connsiteY1" fmla="*/ 319017 h 545235"/>
              <a:gd name="connsiteX2" fmla="*/ 123825 w 1955007"/>
              <a:gd name="connsiteY2" fmla="*/ 319017 h 545235"/>
              <a:gd name="connsiteX3" fmla="*/ 209550 w 1955007"/>
              <a:gd name="connsiteY3" fmla="*/ 314254 h 545235"/>
              <a:gd name="connsiteX4" fmla="*/ 290513 w 1955007"/>
              <a:gd name="connsiteY4" fmla="*/ 299967 h 545235"/>
              <a:gd name="connsiteX5" fmla="*/ 366713 w 1955007"/>
              <a:gd name="connsiteY5" fmla="*/ 280917 h 545235"/>
              <a:gd name="connsiteX6" fmla="*/ 402432 w 1955007"/>
              <a:gd name="connsiteY6" fmla="*/ 271392 h 545235"/>
              <a:gd name="connsiteX7" fmla="*/ 445294 w 1955007"/>
              <a:gd name="connsiteY7" fmla="*/ 271392 h 545235"/>
              <a:gd name="connsiteX8" fmla="*/ 488157 w 1955007"/>
              <a:gd name="connsiteY8" fmla="*/ 280917 h 545235"/>
              <a:gd name="connsiteX9" fmla="*/ 545307 w 1955007"/>
              <a:gd name="connsiteY9" fmla="*/ 290442 h 545235"/>
              <a:gd name="connsiteX10" fmla="*/ 566738 w 1955007"/>
              <a:gd name="connsiteY10" fmla="*/ 290442 h 545235"/>
              <a:gd name="connsiteX11" fmla="*/ 592932 w 1955007"/>
              <a:gd name="connsiteY11" fmla="*/ 295204 h 545235"/>
              <a:gd name="connsiteX12" fmla="*/ 595313 w 1955007"/>
              <a:gd name="connsiteY12" fmla="*/ 295204 h 545235"/>
              <a:gd name="connsiteX13" fmla="*/ 633412 w 1955007"/>
              <a:gd name="connsiteY13" fmla="*/ 285680 h 545235"/>
              <a:gd name="connsiteX14" fmla="*/ 683419 w 1955007"/>
              <a:gd name="connsiteY14" fmla="*/ 257104 h 545235"/>
              <a:gd name="connsiteX15" fmla="*/ 704850 w 1955007"/>
              <a:gd name="connsiteY15" fmla="*/ 235672 h 545235"/>
              <a:gd name="connsiteX16" fmla="*/ 742951 w 1955007"/>
              <a:gd name="connsiteY16" fmla="*/ 207096 h 545235"/>
              <a:gd name="connsiteX17" fmla="*/ 769144 w 1955007"/>
              <a:gd name="connsiteY17" fmla="*/ 188047 h 545235"/>
              <a:gd name="connsiteX18" fmla="*/ 831056 w 1955007"/>
              <a:gd name="connsiteY18" fmla="*/ 130898 h 545235"/>
              <a:gd name="connsiteX19" fmla="*/ 876299 w 1955007"/>
              <a:gd name="connsiteY19" fmla="*/ 85654 h 545235"/>
              <a:gd name="connsiteX20" fmla="*/ 933450 w 1955007"/>
              <a:gd name="connsiteY20" fmla="*/ 45172 h 545235"/>
              <a:gd name="connsiteX21" fmla="*/ 962026 w 1955007"/>
              <a:gd name="connsiteY21" fmla="*/ 28505 h 545235"/>
              <a:gd name="connsiteX22" fmla="*/ 1004888 w 1955007"/>
              <a:gd name="connsiteY22" fmla="*/ 14217 h 545235"/>
              <a:gd name="connsiteX23" fmla="*/ 1057276 w 1955007"/>
              <a:gd name="connsiteY23" fmla="*/ 2311 h 545235"/>
              <a:gd name="connsiteX24" fmla="*/ 1095375 w 1955007"/>
              <a:gd name="connsiteY24" fmla="*/ 16598 h 545235"/>
              <a:gd name="connsiteX25" fmla="*/ 1119188 w 1955007"/>
              <a:gd name="connsiteY25" fmla="*/ 30886 h 545235"/>
              <a:gd name="connsiteX26" fmla="*/ 1150144 w 1955007"/>
              <a:gd name="connsiteY26" fmla="*/ 64222 h 545235"/>
              <a:gd name="connsiteX27" fmla="*/ 1190625 w 1955007"/>
              <a:gd name="connsiteY27" fmla="*/ 102324 h 545235"/>
              <a:gd name="connsiteX28" fmla="*/ 1223963 w 1955007"/>
              <a:gd name="connsiteY28" fmla="*/ 133279 h 545235"/>
              <a:gd name="connsiteX29" fmla="*/ 1243013 w 1955007"/>
              <a:gd name="connsiteY29" fmla="*/ 161854 h 545235"/>
              <a:gd name="connsiteX30" fmla="*/ 1273969 w 1955007"/>
              <a:gd name="connsiteY30" fmla="*/ 209479 h 545235"/>
              <a:gd name="connsiteX31" fmla="*/ 1302544 w 1955007"/>
              <a:gd name="connsiteY31" fmla="*/ 257104 h 545235"/>
              <a:gd name="connsiteX32" fmla="*/ 1321594 w 1955007"/>
              <a:gd name="connsiteY32" fmla="*/ 280917 h 545235"/>
              <a:gd name="connsiteX33" fmla="*/ 1350169 w 1955007"/>
              <a:gd name="connsiteY33" fmla="*/ 319017 h 545235"/>
              <a:gd name="connsiteX34" fmla="*/ 1440657 w 1955007"/>
              <a:gd name="connsiteY34" fmla="*/ 404742 h 545235"/>
              <a:gd name="connsiteX35" fmla="*/ 1476375 w 1955007"/>
              <a:gd name="connsiteY35" fmla="*/ 423792 h 545235"/>
              <a:gd name="connsiteX36" fmla="*/ 1554957 w 1955007"/>
              <a:gd name="connsiteY36" fmla="*/ 445223 h 545235"/>
              <a:gd name="connsiteX37" fmla="*/ 1657350 w 1955007"/>
              <a:gd name="connsiteY37" fmla="*/ 492848 h 545235"/>
              <a:gd name="connsiteX38" fmla="*/ 1719263 w 1955007"/>
              <a:gd name="connsiteY38" fmla="*/ 507135 h 545235"/>
              <a:gd name="connsiteX39" fmla="*/ 1809750 w 1955007"/>
              <a:gd name="connsiteY39" fmla="*/ 538092 h 545235"/>
              <a:gd name="connsiteX40" fmla="*/ 1864519 w 1955007"/>
              <a:gd name="connsiteY40" fmla="*/ 545235 h 545235"/>
              <a:gd name="connsiteX41" fmla="*/ 1874044 w 1955007"/>
              <a:gd name="connsiteY41" fmla="*/ 540473 h 545235"/>
              <a:gd name="connsiteX42" fmla="*/ 1928813 w 1955007"/>
              <a:gd name="connsiteY42" fmla="*/ 542854 h 545235"/>
              <a:gd name="connsiteX43" fmla="*/ 1955007 w 1955007"/>
              <a:gd name="connsiteY43" fmla="*/ 545235 h 545235"/>
              <a:gd name="connsiteX0" fmla="*/ 0 w 1955007"/>
              <a:gd name="connsiteY0" fmla="*/ 307995 h 536595"/>
              <a:gd name="connsiteX1" fmla="*/ 83344 w 1955007"/>
              <a:gd name="connsiteY1" fmla="*/ 310377 h 536595"/>
              <a:gd name="connsiteX2" fmla="*/ 123825 w 1955007"/>
              <a:gd name="connsiteY2" fmla="*/ 310377 h 536595"/>
              <a:gd name="connsiteX3" fmla="*/ 209550 w 1955007"/>
              <a:gd name="connsiteY3" fmla="*/ 305614 h 536595"/>
              <a:gd name="connsiteX4" fmla="*/ 290513 w 1955007"/>
              <a:gd name="connsiteY4" fmla="*/ 291327 h 536595"/>
              <a:gd name="connsiteX5" fmla="*/ 366713 w 1955007"/>
              <a:gd name="connsiteY5" fmla="*/ 272277 h 536595"/>
              <a:gd name="connsiteX6" fmla="*/ 402432 w 1955007"/>
              <a:gd name="connsiteY6" fmla="*/ 262752 h 536595"/>
              <a:gd name="connsiteX7" fmla="*/ 445294 w 1955007"/>
              <a:gd name="connsiteY7" fmla="*/ 262752 h 536595"/>
              <a:gd name="connsiteX8" fmla="*/ 488157 w 1955007"/>
              <a:gd name="connsiteY8" fmla="*/ 272277 h 536595"/>
              <a:gd name="connsiteX9" fmla="*/ 545307 w 1955007"/>
              <a:gd name="connsiteY9" fmla="*/ 281802 h 536595"/>
              <a:gd name="connsiteX10" fmla="*/ 566738 w 1955007"/>
              <a:gd name="connsiteY10" fmla="*/ 281802 h 536595"/>
              <a:gd name="connsiteX11" fmla="*/ 592932 w 1955007"/>
              <a:gd name="connsiteY11" fmla="*/ 286564 h 536595"/>
              <a:gd name="connsiteX12" fmla="*/ 595313 w 1955007"/>
              <a:gd name="connsiteY12" fmla="*/ 286564 h 536595"/>
              <a:gd name="connsiteX13" fmla="*/ 633412 w 1955007"/>
              <a:gd name="connsiteY13" fmla="*/ 277040 h 536595"/>
              <a:gd name="connsiteX14" fmla="*/ 683419 w 1955007"/>
              <a:gd name="connsiteY14" fmla="*/ 248464 h 536595"/>
              <a:gd name="connsiteX15" fmla="*/ 704850 w 1955007"/>
              <a:gd name="connsiteY15" fmla="*/ 227032 h 536595"/>
              <a:gd name="connsiteX16" fmla="*/ 742951 w 1955007"/>
              <a:gd name="connsiteY16" fmla="*/ 198456 h 536595"/>
              <a:gd name="connsiteX17" fmla="*/ 769144 w 1955007"/>
              <a:gd name="connsiteY17" fmla="*/ 179407 h 536595"/>
              <a:gd name="connsiteX18" fmla="*/ 831056 w 1955007"/>
              <a:gd name="connsiteY18" fmla="*/ 122258 h 536595"/>
              <a:gd name="connsiteX19" fmla="*/ 876299 w 1955007"/>
              <a:gd name="connsiteY19" fmla="*/ 77014 h 536595"/>
              <a:gd name="connsiteX20" fmla="*/ 933450 w 1955007"/>
              <a:gd name="connsiteY20" fmla="*/ 36532 h 536595"/>
              <a:gd name="connsiteX21" fmla="*/ 962026 w 1955007"/>
              <a:gd name="connsiteY21" fmla="*/ 19865 h 536595"/>
              <a:gd name="connsiteX22" fmla="*/ 1004888 w 1955007"/>
              <a:gd name="connsiteY22" fmla="*/ 5577 h 536595"/>
              <a:gd name="connsiteX23" fmla="*/ 1057276 w 1955007"/>
              <a:gd name="connsiteY23" fmla="*/ 3196 h 536595"/>
              <a:gd name="connsiteX24" fmla="*/ 1095375 w 1955007"/>
              <a:gd name="connsiteY24" fmla="*/ 7958 h 536595"/>
              <a:gd name="connsiteX25" fmla="*/ 1119188 w 1955007"/>
              <a:gd name="connsiteY25" fmla="*/ 22246 h 536595"/>
              <a:gd name="connsiteX26" fmla="*/ 1150144 w 1955007"/>
              <a:gd name="connsiteY26" fmla="*/ 55582 h 536595"/>
              <a:gd name="connsiteX27" fmla="*/ 1190625 w 1955007"/>
              <a:gd name="connsiteY27" fmla="*/ 93684 h 536595"/>
              <a:gd name="connsiteX28" fmla="*/ 1223963 w 1955007"/>
              <a:gd name="connsiteY28" fmla="*/ 124639 h 536595"/>
              <a:gd name="connsiteX29" fmla="*/ 1243013 w 1955007"/>
              <a:gd name="connsiteY29" fmla="*/ 153214 h 536595"/>
              <a:gd name="connsiteX30" fmla="*/ 1273969 w 1955007"/>
              <a:gd name="connsiteY30" fmla="*/ 200839 h 536595"/>
              <a:gd name="connsiteX31" fmla="*/ 1302544 w 1955007"/>
              <a:gd name="connsiteY31" fmla="*/ 248464 h 536595"/>
              <a:gd name="connsiteX32" fmla="*/ 1321594 w 1955007"/>
              <a:gd name="connsiteY32" fmla="*/ 272277 h 536595"/>
              <a:gd name="connsiteX33" fmla="*/ 1350169 w 1955007"/>
              <a:gd name="connsiteY33" fmla="*/ 310377 h 536595"/>
              <a:gd name="connsiteX34" fmla="*/ 1440657 w 1955007"/>
              <a:gd name="connsiteY34" fmla="*/ 396102 h 536595"/>
              <a:gd name="connsiteX35" fmla="*/ 1476375 w 1955007"/>
              <a:gd name="connsiteY35" fmla="*/ 415152 h 536595"/>
              <a:gd name="connsiteX36" fmla="*/ 1554957 w 1955007"/>
              <a:gd name="connsiteY36" fmla="*/ 436583 h 536595"/>
              <a:gd name="connsiteX37" fmla="*/ 1657350 w 1955007"/>
              <a:gd name="connsiteY37" fmla="*/ 484208 h 536595"/>
              <a:gd name="connsiteX38" fmla="*/ 1719263 w 1955007"/>
              <a:gd name="connsiteY38" fmla="*/ 498495 h 536595"/>
              <a:gd name="connsiteX39" fmla="*/ 1809750 w 1955007"/>
              <a:gd name="connsiteY39" fmla="*/ 529452 h 536595"/>
              <a:gd name="connsiteX40" fmla="*/ 1864519 w 1955007"/>
              <a:gd name="connsiteY40" fmla="*/ 536595 h 536595"/>
              <a:gd name="connsiteX41" fmla="*/ 1874044 w 1955007"/>
              <a:gd name="connsiteY41" fmla="*/ 531833 h 536595"/>
              <a:gd name="connsiteX42" fmla="*/ 1928813 w 1955007"/>
              <a:gd name="connsiteY42" fmla="*/ 534214 h 536595"/>
              <a:gd name="connsiteX43" fmla="*/ 1955007 w 1955007"/>
              <a:gd name="connsiteY43" fmla="*/ 536595 h 536595"/>
              <a:gd name="connsiteX0" fmla="*/ 0 w 1955007"/>
              <a:gd name="connsiteY0" fmla="*/ 307110 h 535710"/>
              <a:gd name="connsiteX1" fmla="*/ 83344 w 1955007"/>
              <a:gd name="connsiteY1" fmla="*/ 309492 h 535710"/>
              <a:gd name="connsiteX2" fmla="*/ 123825 w 1955007"/>
              <a:gd name="connsiteY2" fmla="*/ 309492 h 535710"/>
              <a:gd name="connsiteX3" fmla="*/ 209550 w 1955007"/>
              <a:gd name="connsiteY3" fmla="*/ 304729 h 535710"/>
              <a:gd name="connsiteX4" fmla="*/ 290513 w 1955007"/>
              <a:gd name="connsiteY4" fmla="*/ 290442 h 535710"/>
              <a:gd name="connsiteX5" fmla="*/ 366713 w 1955007"/>
              <a:gd name="connsiteY5" fmla="*/ 271392 h 535710"/>
              <a:gd name="connsiteX6" fmla="*/ 402432 w 1955007"/>
              <a:gd name="connsiteY6" fmla="*/ 261867 h 535710"/>
              <a:gd name="connsiteX7" fmla="*/ 445294 w 1955007"/>
              <a:gd name="connsiteY7" fmla="*/ 261867 h 535710"/>
              <a:gd name="connsiteX8" fmla="*/ 488157 w 1955007"/>
              <a:gd name="connsiteY8" fmla="*/ 271392 h 535710"/>
              <a:gd name="connsiteX9" fmla="*/ 545307 w 1955007"/>
              <a:gd name="connsiteY9" fmla="*/ 280917 h 535710"/>
              <a:gd name="connsiteX10" fmla="*/ 566738 w 1955007"/>
              <a:gd name="connsiteY10" fmla="*/ 280917 h 535710"/>
              <a:gd name="connsiteX11" fmla="*/ 592932 w 1955007"/>
              <a:gd name="connsiteY11" fmla="*/ 285679 h 535710"/>
              <a:gd name="connsiteX12" fmla="*/ 595313 w 1955007"/>
              <a:gd name="connsiteY12" fmla="*/ 285679 h 535710"/>
              <a:gd name="connsiteX13" fmla="*/ 633412 w 1955007"/>
              <a:gd name="connsiteY13" fmla="*/ 276155 h 535710"/>
              <a:gd name="connsiteX14" fmla="*/ 683419 w 1955007"/>
              <a:gd name="connsiteY14" fmla="*/ 247579 h 535710"/>
              <a:gd name="connsiteX15" fmla="*/ 704850 w 1955007"/>
              <a:gd name="connsiteY15" fmla="*/ 226147 h 535710"/>
              <a:gd name="connsiteX16" fmla="*/ 742951 w 1955007"/>
              <a:gd name="connsiteY16" fmla="*/ 197571 h 535710"/>
              <a:gd name="connsiteX17" fmla="*/ 769144 w 1955007"/>
              <a:gd name="connsiteY17" fmla="*/ 178522 h 535710"/>
              <a:gd name="connsiteX18" fmla="*/ 831056 w 1955007"/>
              <a:gd name="connsiteY18" fmla="*/ 121373 h 535710"/>
              <a:gd name="connsiteX19" fmla="*/ 876299 w 1955007"/>
              <a:gd name="connsiteY19" fmla="*/ 76129 h 535710"/>
              <a:gd name="connsiteX20" fmla="*/ 933450 w 1955007"/>
              <a:gd name="connsiteY20" fmla="*/ 35647 h 535710"/>
              <a:gd name="connsiteX21" fmla="*/ 962026 w 1955007"/>
              <a:gd name="connsiteY21" fmla="*/ 18980 h 535710"/>
              <a:gd name="connsiteX22" fmla="*/ 1004888 w 1955007"/>
              <a:gd name="connsiteY22" fmla="*/ 4692 h 535710"/>
              <a:gd name="connsiteX23" fmla="*/ 1057276 w 1955007"/>
              <a:gd name="connsiteY23" fmla="*/ 2311 h 535710"/>
              <a:gd name="connsiteX24" fmla="*/ 1104900 w 1955007"/>
              <a:gd name="connsiteY24" fmla="*/ 16598 h 535710"/>
              <a:gd name="connsiteX25" fmla="*/ 1119188 w 1955007"/>
              <a:gd name="connsiteY25" fmla="*/ 21361 h 535710"/>
              <a:gd name="connsiteX26" fmla="*/ 1150144 w 1955007"/>
              <a:gd name="connsiteY26" fmla="*/ 54697 h 535710"/>
              <a:gd name="connsiteX27" fmla="*/ 1190625 w 1955007"/>
              <a:gd name="connsiteY27" fmla="*/ 92799 h 535710"/>
              <a:gd name="connsiteX28" fmla="*/ 1223963 w 1955007"/>
              <a:gd name="connsiteY28" fmla="*/ 123754 h 535710"/>
              <a:gd name="connsiteX29" fmla="*/ 1243013 w 1955007"/>
              <a:gd name="connsiteY29" fmla="*/ 152329 h 535710"/>
              <a:gd name="connsiteX30" fmla="*/ 1273969 w 1955007"/>
              <a:gd name="connsiteY30" fmla="*/ 199954 h 535710"/>
              <a:gd name="connsiteX31" fmla="*/ 1302544 w 1955007"/>
              <a:gd name="connsiteY31" fmla="*/ 247579 h 535710"/>
              <a:gd name="connsiteX32" fmla="*/ 1321594 w 1955007"/>
              <a:gd name="connsiteY32" fmla="*/ 271392 h 535710"/>
              <a:gd name="connsiteX33" fmla="*/ 1350169 w 1955007"/>
              <a:gd name="connsiteY33" fmla="*/ 309492 h 535710"/>
              <a:gd name="connsiteX34" fmla="*/ 1440657 w 1955007"/>
              <a:gd name="connsiteY34" fmla="*/ 395217 h 535710"/>
              <a:gd name="connsiteX35" fmla="*/ 1476375 w 1955007"/>
              <a:gd name="connsiteY35" fmla="*/ 414267 h 535710"/>
              <a:gd name="connsiteX36" fmla="*/ 1554957 w 1955007"/>
              <a:gd name="connsiteY36" fmla="*/ 435698 h 535710"/>
              <a:gd name="connsiteX37" fmla="*/ 1657350 w 1955007"/>
              <a:gd name="connsiteY37" fmla="*/ 483323 h 535710"/>
              <a:gd name="connsiteX38" fmla="*/ 1719263 w 1955007"/>
              <a:gd name="connsiteY38" fmla="*/ 497610 h 535710"/>
              <a:gd name="connsiteX39" fmla="*/ 1809750 w 1955007"/>
              <a:gd name="connsiteY39" fmla="*/ 528567 h 535710"/>
              <a:gd name="connsiteX40" fmla="*/ 1864519 w 1955007"/>
              <a:gd name="connsiteY40" fmla="*/ 535710 h 535710"/>
              <a:gd name="connsiteX41" fmla="*/ 1874044 w 1955007"/>
              <a:gd name="connsiteY41" fmla="*/ 530948 h 535710"/>
              <a:gd name="connsiteX42" fmla="*/ 1928813 w 1955007"/>
              <a:gd name="connsiteY42" fmla="*/ 533329 h 535710"/>
              <a:gd name="connsiteX43" fmla="*/ 1955007 w 1955007"/>
              <a:gd name="connsiteY43" fmla="*/ 535710 h 535710"/>
              <a:gd name="connsiteX0" fmla="*/ 0 w 1955007"/>
              <a:gd name="connsiteY0" fmla="*/ 307110 h 535710"/>
              <a:gd name="connsiteX1" fmla="*/ 83344 w 1955007"/>
              <a:gd name="connsiteY1" fmla="*/ 309492 h 535710"/>
              <a:gd name="connsiteX2" fmla="*/ 123825 w 1955007"/>
              <a:gd name="connsiteY2" fmla="*/ 309492 h 535710"/>
              <a:gd name="connsiteX3" fmla="*/ 209550 w 1955007"/>
              <a:gd name="connsiteY3" fmla="*/ 304729 h 535710"/>
              <a:gd name="connsiteX4" fmla="*/ 290513 w 1955007"/>
              <a:gd name="connsiteY4" fmla="*/ 290442 h 535710"/>
              <a:gd name="connsiteX5" fmla="*/ 366713 w 1955007"/>
              <a:gd name="connsiteY5" fmla="*/ 271392 h 535710"/>
              <a:gd name="connsiteX6" fmla="*/ 402432 w 1955007"/>
              <a:gd name="connsiteY6" fmla="*/ 261867 h 535710"/>
              <a:gd name="connsiteX7" fmla="*/ 445294 w 1955007"/>
              <a:gd name="connsiteY7" fmla="*/ 261867 h 535710"/>
              <a:gd name="connsiteX8" fmla="*/ 488157 w 1955007"/>
              <a:gd name="connsiteY8" fmla="*/ 271392 h 535710"/>
              <a:gd name="connsiteX9" fmla="*/ 545307 w 1955007"/>
              <a:gd name="connsiteY9" fmla="*/ 280917 h 535710"/>
              <a:gd name="connsiteX10" fmla="*/ 566738 w 1955007"/>
              <a:gd name="connsiteY10" fmla="*/ 280917 h 535710"/>
              <a:gd name="connsiteX11" fmla="*/ 592932 w 1955007"/>
              <a:gd name="connsiteY11" fmla="*/ 285679 h 535710"/>
              <a:gd name="connsiteX12" fmla="*/ 595313 w 1955007"/>
              <a:gd name="connsiteY12" fmla="*/ 285679 h 535710"/>
              <a:gd name="connsiteX13" fmla="*/ 633412 w 1955007"/>
              <a:gd name="connsiteY13" fmla="*/ 276155 h 535710"/>
              <a:gd name="connsiteX14" fmla="*/ 683419 w 1955007"/>
              <a:gd name="connsiteY14" fmla="*/ 247579 h 535710"/>
              <a:gd name="connsiteX15" fmla="*/ 704850 w 1955007"/>
              <a:gd name="connsiteY15" fmla="*/ 226147 h 535710"/>
              <a:gd name="connsiteX16" fmla="*/ 742951 w 1955007"/>
              <a:gd name="connsiteY16" fmla="*/ 197571 h 535710"/>
              <a:gd name="connsiteX17" fmla="*/ 769144 w 1955007"/>
              <a:gd name="connsiteY17" fmla="*/ 178522 h 535710"/>
              <a:gd name="connsiteX18" fmla="*/ 831056 w 1955007"/>
              <a:gd name="connsiteY18" fmla="*/ 121373 h 535710"/>
              <a:gd name="connsiteX19" fmla="*/ 876299 w 1955007"/>
              <a:gd name="connsiteY19" fmla="*/ 76129 h 535710"/>
              <a:gd name="connsiteX20" fmla="*/ 933450 w 1955007"/>
              <a:gd name="connsiteY20" fmla="*/ 35647 h 535710"/>
              <a:gd name="connsiteX21" fmla="*/ 962026 w 1955007"/>
              <a:gd name="connsiteY21" fmla="*/ 18980 h 535710"/>
              <a:gd name="connsiteX22" fmla="*/ 1004888 w 1955007"/>
              <a:gd name="connsiteY22" fmla="*/ 4692 h 535710"/>
              <a:gd name="connsiteX23" fmla="*/ 1057276 w 1955007"/>
              <a:gd name="connsiteY23" fmla="*/ 2311 h 535710"/>
              <a:gd name="connsiteX24" fmla="*/ 1104900 w 1955007"/>
              <a:gd name="connsiteY24" fmla="*/ 16598 h 535710"/>
              <a:gd name="connsiteX25" fmla="*/ 1150144 w 1955007"/>
              <a:gd name="connsiteY25" fmla="*/ 54697 h 535710"/>
              <a:gd name="connsiteX26" fmla="*/ 1190625 w 1955007"/>
              <a:gd name="connsiteY26" fmla="*/ 92799 h 535710"/>
              <a:gd name="connsiteX27" fmla="*/ 1223963 w 1955007"/>
              <a:gd name="connsiteY27" fmla="*/ 123754 h 535710"/>
              <a:gd name="connsiteX28" fmla="*/ 1243013 w 1955007"/>
              <a:gd name="connsiteY28" fmla="*/ 152329 h 535710"/>
              <a:gd name="connsiteX29" fmla="*/ 1273969 w 1955007"/>
              <a:gd name="connsiteY29" fmla="*/ 199954 h 535710"/>
              <a:gd name="connsiteX30" fmla="*/ 1302544 w 1955007"/>
              <a:gd name="connsiteY30" fmla="*/ 247579 h 535710"/>
              <a:gd name="connsiteX31" fmla="*/ 1321594 w 1955007"/>
              <a:gd name="connsiteY31" fmla="*/ 271392 h 535710"/>
              <a:gd name="connsiteX32" fmla="*/ 1350169 w 1955007"/>
              <a:gd name="connsiteY32" fmla="*/ 309492 h 535710"/>
              <a:gd name="connsiteX33" fmla="*/ 1440657 w 1955007"/>
              <a:gd name="connsiteY33" fmla="*/ 395217 h 535710"/>
              <a:gd name="connsiteX34" fmla="*/ 1476375 w 1955007"/>
              <a:gd name="connsiteY34" fmla="*/ 414267 h 535710"/>
              <a:gd name="connsiteX35" fmla="*/ 1554957 w 1955007"/>
              <a:gd name="connsiteY35" fmla="*/ 435698 h 535710"/>
              <a:gd name="connsiteX36" fmla="*/ 1657350 w 1955007"/>
              <a:gd name="connsiteY36" fmla="*/ 483323 h 535710"/>
              <a:gd name="connsiteX37" fmla="*/ 1719263 w 1955007"/>
              <a:gd name="connsiteY37" fmla="*/ 497610 h 535710"/>
              <a:gd name="connsiteX38" fmla="*/ 1809750 w 1955007"/>
              <a:gd name="connsiteY38" fmla="*/ 528567 h 535710"/>
              <a:gd name="connsiteX39" fmla="*/ 1864519 w 1955007"/>
              <a:gd name="connsiteY39" fmla="*/ 535710 h 535710"/>
              <a:gd name="connsiteX40" fmla="*/ 1874044 w 1955007"/>
              <a:gd name="connsiteY40" fmla="*/ 530948 h 535710"/>
              <a:gd name="connsiteX41" fmla="*/ 1928813 w 1955007"/>
              <a:gd name="connsiteY41" fmla="*/ 533329 h 535710"/>
              <a:gd name="connsiteX42" fmla="*/ 1955007 w 1955007"/>
              <a:gd name="connsiteY42" fmla="*/ 535710 h 535710"/>
              <a:gd name="connsiteX0" fmla="*/ 0 w 1955007"/>
              <a:gd name="connsiteY0" fmla="*/ 307110 h 535710"/>
              <a:gd name="connsiteX1" fmla="*/ 83344 w 1955007"/>
              <a:gd name="connsiteY1" fmla="*/ 309492 h 535710"/>
              <a:gd name="connsiteX2" fmla="*/ 123825 w 1955007"/>
              <a:gd name="connsiteY2" fmla="*/ 309492 h 535710"/>
              <a:gd name="connsiteX3" fmla="*/ 209550 w 1955007"/>
              <a:gd name="connsiteY3" fmla="*/ 304729 h 535710"/>
              <a:gd name="connsiteX4" fmla="*/ 290513 w 1955007"/>
              <a:gd name="connsiteY4" fmla="*/ 290442 h 535710"/>
              <a:gd name="connsiteX5" fmla="*/ 366713 w 1955007"/>
              <a:gd name="connsiteY5" fmla="*/ 271392 h 535710"/>
              <a:gd name="connsiteX6" fmla="*/ 402432 w 1955007"/>
              <a:gd name="connsiteY6" fmla="*/ 261867 h 535710"/>
              <a:gd name="connsiteX7" fmla="*/ 445294 w 1955007"/>
              <a:gd name="connsiteY7" fmla="*/ 261867 h 535710"/>
              <a:gd name="connsiteX8" fmla="*/ 488157 w 1955007"/>
              <a:gd name="connsiteY8" fmla="*/ 271392 h 535710"/>
              <a:gd name="connsiteX9" fmla="*/ 545307 w 1955007"/>
              <a:gd name="connsiteY9" fmla="*/ 280917 h 535710"/>
              <a:gd name="connsiteX10" fmla="*/ 566738 w 1955007"/>
              <a:gd name="connsiteY10" fmla="*/ 280917 h 535710"/>
              <a:gd name="connsiteX11" fmla="*/ 592932 w 1955007"/>
              <a:gd name="connsiteY11" fmla="*/ 285679 h 535710"/>
              <a:gd name="connsiteX12" fmla="*/ 595313 w 1955007"/>
              <a:gd name="connsiteY12" fmla="*/ 285679 h 535710"/>
              <a:gd name="connsiteX13" fmla="*/ 633412 w 1955007"/>
              <a:gd name="connsiteY13" fmla="*/ 276155 h 535710"/>
              <a:gd name="connsiteX14" fmla="*/ 683419 w 1955007"/>
              <a:gd name="connsiteY14" fmla="*/ 247579 h 535710"/>
              <a:gd name="connsiteX15" fmla="*/ 704850 w 1955007"/>
              <a:gd name="connsiteY15" fmla="*/ 226147 h 535710"/>
              <a:gd name="connsiteX16" fmla="*/ 742951 w 1955007"/>
              <a:gd name="connsiteY16" fmla="*/ 197571 h 535710"/>
              <a:gd name="connsiteX17" fmla="*/ 769144 w 1955007"/>
              <a:gd name="connsiteY17" fmla="*/ 178522 h 535710"/>
              <a:gd name="connsiteX18" fmla="*/ 831056 w 1955007"/>
              <a:gd name="connsiteY18" fmla="*/ 121373 h 535710"/>
              <a:gd name="connsiteX19" fmla="*/ 876299 w 1955007"/>
              <a:gd name="connsiteY19" fmla="*/ 76129 h 535710"/>
              <a:gd name="connsiteX20" fmla="*/ 933450 w 1955007"/>
              <a:gd name="connsiteY20" fmla="*/ 35647 h 535710"/>
              <a:gd name="connsiteX21" fmla="*/ 962026 w 1955007"/>
              <a:gd name="connsiteY21" fmla="*/ 18980 h 535710"/>
              <a:gd name="connsiteX22" fmla="*/ 1004888 w 1955007"/>
              <a:gd name="connsiteY22" fmla="*/ 4692 h 535710"/>
              <a:gd name="connsiteX23" fmla="*/ 1057276 w 1955007"/>
              <a:gd name="connsiteY23" fmla="*/ 2311 h 535710"/>
              <a:gd name="connsiteX24" fmla="*/ 1104900 w 1955007"/>
              <a:gd name="connsiteY24" fmla="*/ 16598 h 535710"/>
              <a:gd name="connsiteX25" fmla="*/ 1157288 w 1955007"/>
              <a:gd name="connsiteY25" fmla="*/ 52316 h 535710"/>
              <a:gd name="connsiteX26" fmla="*/ 1190625 w 1955007"/>
              <a:gd name="connsiteY26" fmla="*/ 92799 h 535710"/>
              <a:gd name="connsiteX27" fmla="*/ 1223963 w 1955007"/>
              <a:gd name="connsiteY27" fmla="*/ 123754 h 535710"/>
              <a:gd name="connsiteX28" fmla="*/ 1243013 w 1955007"/>
              <a:gd name="connsiteY28" fmla="*/ 152329 h 535710"/>
              <a:gd name="connsiteX29" fmla="*/ 1273969 w 1955007"/>
              <a:gd name="connsiteY29" fmla="*/ 199954 h 535710"/>
              <a:gd name="connsiteX30" fmla="*/ 1302544 w 1955007"/>
              <a:gd name="connsiteY30" fmla="*/ 247579 h 535710"/>
              <a:gd name="connsiteX31" fmla="*/ 1321594 w 1955007"/>
              <a:gd name="connsiteY31" fmla="*/ 271392 h 535710"/>
              <a:gd name="connsiteX32" fmla="*/ 1350169 w 1955007"/>
              <a:gd name="connsiteY32" fmla="*/ 309492 h 535710"/>
              <a:gd name="connsiteX33" fmla="*/ 1440657 w 1955007"/>
              <a:gd name="connsiteY33" fmla="*/ 395217 h 535710"/>
              <a:gd name="connsiteX34" fmla="*/ 1476375 w 1955007"/>
              <a:gd name="connsiteY34" fmla="*/ 414267 h 535710"/>
              <a:gd name="connsiteX35" fmla="*/ 1554957 w 1955007"/>
              <a:gd name="connsiteY35" fmla="*/ 435698 h 535710"/>
              <a:gd name="connsiteX36" fmla="*/ 1657350 w 1955007"/>
              <a:gd name="connsiteY36" fmla="*/ 483323 h 535710"/>
              <a:gd name="connsiteX37" fmla="*/ 1719263 w 1955007"/>
              <a:gd name="connsiteY37" fmla="*/ 497610 h 535710"/>
              <a:gd name="connsiteX38" fmla="*/ 1809750 w 1955007"/>
              <a:gd name="connsiteY38" fmla="*/ 528567 h 535710"/>
              <a:gd name="connsiteX39" fmla="*/ 1864519 w 1955007"/>
              <a:gd name="connsiteY39" fmla="*/ 535710 h 535710"/>
              <a:gd name="connsiteX40" fmla="*/ 1874044 w 1955007"/>
              <a:gd name="connsiteY40" fmla="*/ 530948 h 535710"/>
              <a:gd name="connsiteX41" fmla="*/ 1928813 w 1955007"/>
              <a:gd name="connsiteY41" fmla="*/ 533329 h 535710"/>
              <a:gd name="connsiteX42" fmla="*/ 1955007 w 1955007"/>
              <a:gd name="connsiteY42" fmla="*/ 535710 h 535710"/>
              <a:gd name="connsiteX0" fmla="*/ 0 w 1955007"/>
              <a:gd name="connsiteY0" fmla="*/ 308333 h 536933"/>
              <a:gd name="connsiteX1" fmla="*/ 83344 w 1955007"/>
              <a:gd name="connsiteY1" fmla="*/ 310715 h 536933"/>
              <a:gd name="connsiteX2" fmla="*/ 123825 w 1955007"/>
              <a:gd name="connsiteY2" fmla="*/ 310715 h 536933"/>
              <a:gd name="connsiteX3" fmla="*/ 209550 w 1955007"/>
              <a:gd name="connsiteY3" fmla="*/ 305952 h 536933"/>
              <a:gd name="connsiteX4" fmla="*/ 290513 w 1955007"/>
              <a:gd name="connsiteY4" fmla="*/ 291665 h 536933"/>
              <a:gd name="connsiteX5" fmla="*/ 366713 w 1955007"/>
              <a:gd name="connsiteY5" fmla="*/ 272615 h 536933"/>
              <a:gd name="connsiteX6" fmla="*/ 402432 w 1955007"/>
              <a:gd name="connsiteY6" fmla="*/ 263090 h 536933"/>
              <a:gd name="connsiteX7" fmla="*/ 445294 w 1955007"/>
              <a:gd name="connsiteY7" fmla="*/ 263090 h 536933"/>
              <a:gd name="connsiteX8" fmla="*/ 488157 w 1955007"/>
              <a:gd name="connsiteY8" fmla="*/ 272615 h 536933"/>
              <a:gd name="connsiteX9" fmla="*/ 545307 w 1955007"/>
              <a:gd name="connsiteY9" fmla="*/ 282140 h 536933"/>
              <a:gd name="connsiteX10" fmla="*/ 566738 w 1955007"/>
              <a:gd name="connsiteY10" fmla="*/ 282140 h 536933"/>
              <a:gd name="connsiteX11" fmla="*/ 592932 w 1955007"/>
              <a:gd name="connsiteY11" fmla="*/ 286902 h 536933"/>
              <a:gd name="connsiteX12" fmla="*/ 595313 w 1955007"/>
              <a:gd name="connsiteY12" fmla="*/ 286902 h 536933"/>
              <a:gd name="connsiteX13" fmla="*/ 633412 w 1955007"/>
              <a:gd name="connsiteY13" fmla="*/ 277378 h 536933"/>
              <a:gd name="connsiteX14" fmla="*/ 683419 w 1955007"/>
              <a:gd name="connsiteY14" fmla="*/ 248802 h 536933"/>
              <a:gd name="connsiteX15" fmla="*/ 704850 w 1955007"/>
              <a:gd name="connsiteY15" fmla="*/ 227370 h 536933"/>
              <a:gd name="connsiteX16" fmla="*/ 742951 w 1955007"/>
              <a:gd name="connsiteY16" fmla="*/ 198794 h 536933"/>
              <a:gd name="connsiteX17" fmla="*/ 769144 w 1955007"/>
              <a:gd name="connsiteY17" fmla="*/ 179745 h 536933"/>
              <a:gd name="connsiteX18" fmla="*/ 831056 w 1955007"/>
              <a:gd name="connsiteY18" fmla="*/ 122596 h 536933"/>
              <a:gd name="connsiteX19" fmla="*/ 876299 w 1955007"/>
              <a:gd name="connsiteY19" fmla="*/ 77352 h 536933"/>
              <a:gd name="connsiteX20" fmla="*/ 933450 w 1955007"/>
              <a:gd name="connsiteY20" fmla="*/ 36870 h 536933"/>
              <a:gd name="connsiteX21" fmla="*/ 962026 w 1955007"/>
              <a:gd name="connsiteY21" fmla="*/ 20203 h 536933"/>
              <a:gd name="connsiteX22" fmla="*/ 1004888 w 1955007"/>
              <a:gd name="connsiteY22" fmla="*/ 5915 h 536933"/>
              <a:gd name="connsiteX23" fmla="*/ 1057276 w 1955007"/>
              <a:gd name="connsiteY23" fmla="*/ 3534 h 536933"/>
              <a:gd name="connsiteX24" fmla="*/ 1109662 w 1955007"/>
              <a:gd name="connsiteY24" fmla="*/ 5915 h 536933"/>
              <a:gd name="connsiteX25" fmla="*/ 1157288 w 1955007"/>
              <a:gd name="connsiteY25" fmla="*/ 53539 h 536933"/>
              <a:gd name="connsiteX26" fmla="*/ 1190625 w 1955007"/>
              <a:gd name="connsiteY26" fmla="*/ 94022 h 536933"/>
              <a:gd name="connsiteX27" fmla="*/ 1223963 w 1955007"/>
              <a:gd name="connsiteY27" fmla="*/ 124977 h 536933"/>
              <a:gd name="connsiteX28" fmla="*/ 1243013 w 1955007"/>
              <a:gd name="connsiteY28" fmla="*/ 153552 h 536933"/>
              <a:gd name="connsiteX29" fmla="*/ 1273969 w 1955007"/>
              <a:gd name="connsiteY29" fmla="*/ 201177 h 536933"/>
              <a:gd name="connsiteX30" fmla="*/ 1302544 w 1955007"/>
              <a:gd name="connsiteY30" fmla="*/ 248802 h 536933"/>
              <a:gd name="connsiteX31" fmla="*/ 1321594 w 1955007"/>
              <a:gd name="connsiteY31" fmla="*/ 272615 h 536933"/>
              <a:gd name="connsiteX32" fmla="*/ 1350169 w 1955007"/>
              <a:gd name="connsiteY32" fmla="*/ 310715 h 536933"/>
              <a:gd name="connsiteX33" fmla="*/ 1440657 w 1955007"/>
              <a:gd name="connsiteY33" fmla="*/ 396440 h 536933"/>
              <a:gd name="connsiteX34" fmla="*/ 1476375 w 1955007"/>
              <a:gd name="connsiteY34" fmla="*/ 415490 h 536933"/>
              <a:gd name="connsiteX35" fmla="*/ 1554957 w 1955007"/>
              <a:gd name="connsiteY35" fmla="*/ 436921 h 536933"/>
              <a:gd name="connsiteX36" fmla="*/ 1657350 w 1955007"/>
              <a:gd name="connsiteY36" fmla="*/ 484546 h 536933"/>
              <a:gd name="connsiteX37" fmla="*/ 1719263 w 1955007"/>
              <a:gd name="connsiteY37" fmla="*/ 498833 h 536933"/>
              <a:gd name="connsiteX38" fmla="*/ 1809750 w 1955007"/>
              <a:gd name="connsiteY38" fmla="*/ 529790 h 536933"/>
              <a:gd name="connsiteX39" fmla="*/ 1864519 w 1955007"/>
              <a:gd name="connsiteY39" fmla="*/ 536933 h 536933"/>
              <a:gd name="connsiteX40" fmla="*/ 1874044 w 1955007"/>
              <a:gd name="connsiteY40" fmla="*/ 532171 h 536933"/>
              <a:gd name="connsiteX41" fmla="*/ 1928813 w 1955007"/>
              <a:gd name="connsiteY41" fmla="*/ 534552 h 536933"/>
              <a:gd name="connsiteX42" fmla="*/ 1955007 w 1955007"/>
              <a:gd name="connsiteY42" fmla="*/ 536933 h 536933"/>
              <a:gd name="connsiteX0" fmla="*/ 0 w 1955007"/>
              <a:gd name="connsiteY0" fmla="*/ 307481 h 536081"/>
              <a:gd name="connsiteX1" fmla="*/ 83344 w 1955007"/>
              <a:gd name="connsiteY1" fmla="*/ 309863 h 536081"/>
              <a:gd name="connsiteX2" fmla="*/ 123825 w 1955007"/>
              <a:gd name="connsiteY2" fmla="*/ 309863 h 536081"/>
              <a:gd name="connsiteX3" fmla="*/ 209550 w 1955007"/>
              <a:gd name="connsiteY3" fmla="*/ 305100 h 536081"/>
              <a:gd name="connsiteX4" fmla="*/ 290513 w 1955007"/>
              <a:gd name="connsiteY4" fmla="*/ 290813 h 536081"/>
              <a:gd name="connsiteX5" fmla="*/ 366713 w 1955007"/>
              <a:gd name="connsiteY5" fmla="*/ 271763 h 536081"/>
              <a:gd name="connsiteX6" fmla="*/ 402432 w 1955007"/>
              <a:gd name="connsiteY6" fmla="*/ 262238 h 536081"/>
              <a:gd name="connsiteX7" fmla="*/ 445294 w 1955007"/>
              <a:gd name="connsiteY7" fmla="*/ 262238 h 536081"/>
              <a:gd name="connsiteX8" fmla="*/ 488157 w 1955007"/>
              <a:gd name="connsiteY8" fmla="*/ 271763 h 536081"/>
              <a:gd name="connsiteX9" fmla="*/ 545307 w 1955007"/>
              <a:gd name="connsiteY9" fmla="*/ 281288 h 536081"/>
              <a:gd name="connsiteX10" fmla="*/ 566738 w 1955007"/>
              <a:gd name="connsiteY10" fmla="*/ 281288 h 536081"/>
              <a:gd name="connsiteX11" fmla="*/ 592932 w 1955007"/>
              <a:gd name="connsiteY11" fmla="*/ 286050 h 536081"/>
              <a:gd name="connsiteX12" fmla="*/ 595313 w 1955007"/>
              <a:gd name="connsiteY12" fmla="*/ 286050 h 536081"/>
              <a:gd name="connsiteX13" fmla="*/ 633412 w 1955007"/>
              <a:gd name="connsiteY13" fmla="*/ 276526 h 536081"/>
              <a:gd name="connsiteX14" fmla="*/ 683419 w 1955007"/>
              <a:gd name="connsiteY14" fmla="*/ 247950 h 536081"/>
              <a:gd name="connsiteX15" fmla="*/ 704850 w 1955007"/>
              <a:gd name="connsiteY15" fmla="*/ 226518 h 536081"/>
              <a:gd name="connsiteX16" fmla="*/ 742951 w 1955007"/>
              <a:gd name="connsiteY16" fmla="*/ 197942 h 536081"/>
              <a:gd name="connsiteX17" fmla="*/ 769144 w 1955007"/>
              <a:gd name="connsiteY17" fmla="*/ 178893 h 536081"/>
              <a:gd name="connsiteX18" fmla="*/ 831056 w 1955007"/>
              <a:gd name="connsiteY18" fmla="*/ 121744 h 536081"/>
              <a:gd name="connsiteX19" fmla="*/ 876299 w 1955007"/>
              <a:gd name="connsiteY19" fmla="*/ 76500 h 536081"/>
              <a:gd name="connsiteX20" fmla="*/ 933450 w 1955007"/>
              <a:gd name="connsiteY20" fmla="*/ 36018 h 536081"/>
              <a:gd name="connsiteX21" fmla="*/ 962026 w 1955007"/>
              <a:gd name="connsiteY21" fmla="*/ 19351 h 536081"/>
              <a:gd name="connsiteX22" fmla="*/ 1004888 w 1955007"/>
              <a:gd name="connsiteY22" fmla="*/ 5063 h 536081"/>
              <a:gd name="connsiteX23" fmla="*/ 1057276 w 1955007"/>
              <a:gd name="connsiteY23" fmla="*/ 2682 h 536081"/>
              <a:gd name="connsiteX24" fmla="*/ 1109662 w 1955007"/>
              <a:gd name="connsiteY24" fmla="*/ 12207 h 536081"/>
              <a:gd name="connsiteX25" fmla="*/ 1157288 w 1955007"/>
              <a:gd name="connsiteY25" fmla="*/ 52687 h 536081"/>
              <a:gd name="connsiteX26" fmla="*/ 1190625 w 1955007"/>
              <a:gd name="connsiteY26" fmla="*/ 93170 h 536081"/>
              <a:gd name="connsiteX27" fmla="*/ 1223963 w 1955007"/>
              <a:gd name="connsiteY27" fmla="*/ 124125 h 536081"/>
              <a:gd name="connsiteX28" fmla="*/ 1243013 w 1955007"/>
              <a:gd name="connsiteY28" fmla="*/ 152700 h 536081"/>
              <a:gd name="connsiteX29" fmla="*/ 1273969 w 1955007"/>
              <a:gd name="connsiteY29" fmla="*/ 200325 h 536081"/>
              <a:gd name="connsiteX30" fmla="*/ 1302544 w 1955007"/>
              <a:gd name="connsiteY30" fmla="*/ 247950 h 536081"/>
              <a:gd name="connsiteX31" fmla="*/ 1321594 w 1955007"/>
              <a:gd name="connsiteY31" fmla="*/ 271763 h 536081"/>
              <a:gd name="connsiteX32" fmla="*/ 1350169 w 1955007"/>
              <a:gd name="connsiteY32" fmla="*/ 309863 h 536081"/>
              <a:gd name="connsiteX33" fmla="*/ 1440657 w 1955007"/>
              <a:gd name="connsiteY33" fmla="*/ 395588 h 536081"/>
              <a:gd name="connsiteX34" fmla="*/ 1476375 w 1955007"/>
              <a:gd name="connsiteY34" fmla="*/ 414638 h 536081"/>
              <a:gd name="connsiteX35" fmla="*/ 1554957 w 1955007"/>
              <a:gd name="connsiteY35" fmla="*/ 436069 h 536081"/>
              <a:gd name="connsiteX36" fmla="*/ 1657350 w 1955007"/>
              <a:gd name="connsiteY36" fmla="*/ 483694 h 536081"/>
              <a:gd name="connsiteX37" fmla="*/ 1719263 w 1955007"/>
              <a:gd name="connsiteY37" fmla="*/ 497981 h 536081"/>
              <a:gd name="connsiteX38" fmla="*/ 1809750 w 1955007"/>
              <a:gd name="connsiteY38" fmla="*/ 528938 h 536081"/>
              <a:gd name="connsiteX39" fmla="*/ 1864519 w 1955007"/>
              <a:gd name="connsiteY39" fmla="*/ 536081 h 536081"/>
              <a:gd name="connsiteX40" fmla="*/ 1874044 w 1955007"/>
              <a:gd name="connsiteY40" fmla="*/ 531319 h 536081"/>
              <a:gd name="connsiteX41" fmla="*/ 1928813 w 1955007"/>
              <a:gd name="connsiteY41" fmla="*/ 533700 h 536081"/>
              <a:gd name="connsiteX42" fmla="*/ 1955007 w 1955007"/>
              <a:gd name="connsiteY42" fmla="*/ 536081 h 536081"/>
              <a:gd name="connsiteX0" fmla="*/ 0 w 1955007"/>
              <a:gd name="connsiteY0" fmla="*/ 307481 h 536081"/>
              <a:gd name="connsiteX1" fmla="*/ 83344 w 1955007"/>
              <a:gd name="connsiteY1" fmla="*/ 309863 h 536081"/>
              <a:gd name="connsiteX2" fmla="*/ 123825 w 1955007"/>
              <a:gd name="connsiteY2" fmla="*/ 309863 h 536081"/>
              <a:gd name="connsiteX3" fmla="*/ 209550 w 1955007"/>
              <a:gd name="connsiteY3" fmla="*/ 305100 h 536081"/>
              <a:gd name="connsiteX4" fmla="*/ 290513 w 1955007"/>
              <a:gd name="connsiteY4" fmla="*/ 290813 h 536081"/>
              <a:gd name="connsiteX5" fmla="*/ 366713 w 1955007"/>
              <a:gd name="connsiteY5" fmla="*/ 271763 h 536081"/>
              <a:gd name="connsiteX6" fmla="*/ 402432 w 1955007"/>
              <a:gd name="connsiteY6" fmla="*/ 262238 h 536081"/>
              <a:gd name="connsiteX7" fmla="*/ 445294 w 1955007"/>
              <a:gd name="connsiteY7" fmla="*/ 262238 h 536081"/>
              <a:gd name="connsiteX8" fmla="*/ 488157 w 1955007"/>
              <a:gd name="connsiteY8" fmla="*/ 271763 h 536081"/>
              <a:gd name="connsiteX9" fmla="*/ 545307 w 1955007"/>
              <a:gd name="connsiteY9" fmla="*/ 281288 h 536081"/>
              <a:gd name="connsiteX10" fmla="*/ 566738 w 1955007"/>
              <a:gd name="connsiteY10" fmla="*/ 281288 h 536081"/>
              <a:gd name="connsiteX11" fmla="*/ 592932 w 1955007"/>
              <a:gd name="connsiteY11" fmla="*/ 286050 h 536081"/>
              <a:gd name="connsiteX12" fmla="*/ 595313 w 1955007"/>
              <a:gd name="connsiteY12" fmla="*/ 286050 h 536081"/>
              <a:gd name="connsiteX13" fmla="*/ 633412 w 1955007"/>
              <a:gd name="connsiteY13" fmla="*/ 276526 h 536081"/>
              <a:gd name="connsiteX14" fmla="*/ 683419 w 1955007"/>
              <a:gd name="connsiteY14" fmla="*/ 247950 h 536081"/>
              <a:gd name="connsiteX15" fmla="*/ 704850 w 1955007"/>
              <a:gd name="connsiteY15" fmla="*/ 226518 h 536081"/>
              <a:gd name="connsiteX16" fmla="*/ 742951 w 1955007"/>
              <a:gd name="connsiteY16" fmla="*/ 197942 h 536081"/>
              <a:gd name="connsiteX17" fmla="*/ 769144 w 1955007"/>
              <a:gd name="connsiteY17" fmla="*/ 178893 h 536081"/>
              <a:gd name="connsiteX18" fmla="*/ 831056 w 1955007"/>
              <a:gd name="connsiteY18" fmla="*/ 121744 h 536081"/>
              <a:gd name="connsiteX19" fmla="*/ 876299 w 1955007"/>
              <a:gd name="connsiteY19" fmla="*/ 76500 h 536081"/>
              <a:gd name="connsiteX20" fmla="*/ 933450 w 1955007"/>
              <a:gd name="connsiteY20" fmla="*/ 36018 h 536081"/>
              <a:gd name="connsiteX21" fmla="*/ 962026 w 1955007"/>
              <a:gd name="connsiteY21" fmla="*/ 19351 h 536081"/>
              <a:gd name="connsiteX22" fmla="*/ 1004888 w 1955007"/>
              <a:gd name="connsiteY22" fmla="*/ 5063 h 536081"/>
              <a:gd name="connsiteX23" fmla="*/ 1057276 w 1955007"/>
              <a:gd name="connsiteY23" fmla="*/ 2682 h 536081"/>
              <a:gd name="connsiteX24" fmla="*/ 1109662 w 1955007"/>
              <a:gd name="connsiteY24" fmla="*/ 12207 h 536081"/>
              <a:gd name="connsiteX25" fmla="*/ 1157288 w 1955007"/>
              <a:gd name="connsiteY25" fmla="*/ 52687 h 536081"/>
              <a:gd name="connsiteX26" fmla="*/ 1190625 w 1955007"/>
              <a:gd name="connsiteY26" fmla="*/ 93170 h 536081"/>
              <a:gd name="connsiteX27" fmla="*/ 1216819 w 1955007"/>
              <a:gd name="connsiteY27" fmla="*/ 128887 h 536081"/>
              <a:gd name="connsiteX28" fmla="*/ 1243013 w 1955007"/>
              <a:gd name="connsiteY28" fmla="*/ 152700 h 536081"/>
              <a:gd name="connsiteX29" fmla="*/ 1273969 w 1955007"/>
              <a:gd name="connsiteY29" fmla="*/ 200325 h 536081"/>
              <a:gd name="connsiteX30" fmla="*/ 1302544 w 1955007"/>
              <a:gd name="connsiteY30" fmla="*/ 247950 h 536081"/>
              <a:gd name="connsiteX31" fmla="*/ 1321594 w 1955007"/>
              <a:gd name="connsiteY31" fmla="*/ 271763 h 536081"/>
              <a:gd name="connsiteX32" fmla="*/ 1350169 w 1955007"/>
              <a:gd name="connsiteY32" fmla="*/ 309863 h 536081"/>
              <a:gd name="connsiteX33" fmla="*/ 1440657 w 1955007"/>
              <a:gd name="connsiteY33" fmla="*/ 395588 h 536081"/>
              <a:gd name="connsiteX34" fmla="*/ 1476375 w 1955007"/>
              <a:gd name="connsiteY34" fmla="*/ 414638 h 536081"/>
              <a:gd name="connsiteX35" fmla="*/ 1554957 w 1955007"/>
              <a:gd name="connsiteY35" fmla="*/ 436069 h 536081"/>
              <a:gd name="connsiteX36" fmla="*/ 1657350 w 1955007"/>
              <a:gd name="connsiteY36" fmla="*/ 483694 h 536081"/>
              <a:gd name="connsiteX37" fmla="*/ 1719263 w 1955007"/>
              <a:gd name="connsiteY37" fmla="*/ 497981 h 536081"/>
              <a:gd name="connsiteX38" fmla="*/ 1809750 w 1955007"/>
              <a:gd name="connsiteY38" fmla="*/ 528938 h 536081"/>
              <a:gd name="connsiteX39" fmla="*/ 1864519 w 1955007"/>
              <a:gd name="connsiteY39" fmla="*/ 536081 h 536081"/>
              <a:gd name="connsiteX40" fmla="*/ 1874044 w 1955007"/>
              <a:gd name="connsiteY40" fmla="*/ 531319 h 536081"/>
              <a:gd name="connsiteX41" fmla="*/ 1928813 w 1955007"/>
              <a:gd name="connsiteY41" fmla="*/ 533700 h 536081"/>
              <a:gd name="connsiteX42" fmla="*/ 1955007 w 1955007"/>
              <a:gd name="connsiteY42" fmla="*/ 536081 h 536081"/>
              <a:gd name="connsiteX0" fmla="*/ 0 w 1955007"/>
              <a:gd name="connsiteY0" fmla="*/ 307481 h 536081"/>
              <a:gd name="connsiteX1" fmla="*/ 83344 w 1955007"/>
              <a:gd name="connsiteY1" fmla="*/ 309863 h 536081"/>
              <a:gd name="connsiteX2" fmla="*/ 123825 w 1955007"/>
              <a:gd name="connsiteY2" fmla="*/ 309863 h 536081"/>
              <a:gd name="connsiteX3" fmla="*/ 209550 w 1955007"/>
              <a:gd name="connsiteY3" fmla="*/ 305100 h 536081"/>
              <a:gd name="connsiteX4" fmla="*/ 290513 w 1955007"/>
              <a:gd name="connsiteY4" fmla="*/ 290813 h 536081"/>
              <a:gd name="connsiteX5" fmla="*/ 366713 w 1955007"/>
              <a:gd name="connsiteY5" fmla="*/ 271763 h 536081"/>
              <a:gd name="connsiteX6" fmla="*/ 402432 w 1955007"/>
              <a:gd name="connsiteY6" fmla="*/ 262238 h 536081"/>
              <a:gd name="connsiteX7" fmla="*/ 445294 w 1955007"/>
              <a:gd name="connsiteY7" fmla="*/ 262238 h 536081"/>
              <a:gd name="connsiteX8" fmla="*/ 488157 w 1955007"/>
              <a:gd name="connsiteY8" fmla="*/ 271763 h 536081"/>
              <a:gd name="connsiteX9" fmla="*/ 545307 w 1955007"/>
              <a:gd name="connsiteY9" fmla="*/ 281288 h 536081"/>
              <a:gd name="connsiteX10" fmla="*/ 566738 w 1955007"/>
              <a:gd name="connsiteY10" fmla="*/ 281288 h 536081"/>
              <a:gd name="connsiteX11" fmla="*/ 592932 w 1955007"/>
              <a:gd name="connsiteY11" fmla="*/ 286050 h 536081"/>
              <a:gd name="connsiteX12" fmla="*/ 595313 w 1955007"/>
              <a:gd name="connsiteY12" fmla="*/ 286050 h 536081"/>
              <a:gd name="connsiteX13" fmla="*/ 633412 w 1955007"/>
              <a:gd name="connsiteY13" fmla="*/ 276526 h 536081"/>
              <a:gd name="connsiteX14" fmla="*/ 683419 w 1955007"/>
              <a:gd name="connsiteY14" fmla="*/ 247950 h 536081"/>
              <a:gd name="connsiteX15" fmla="*/ 704850 w 1955007"/>
              <a:gd name="connsiteY15" fmla="*/ 226518 h 536081"/>
              <a:gd name="connsiteX16" fmla="*/ 742951 w 1955007"/>
              <a:gd name="connsiteY16" fmla="*/ 197942 h 536081"/>
              <a:gd name="connsiteX17" fmla="*/ 769144 w 1955007"/>
              <a:gd name="connsiteY17" fmla="*/ 178893 h 536081"/>
              <a:gd name="connsiteX18" fmla="*/ 831056 w 1955007"/>
              <a:gd name="connsiteY18" fmla="*/ 121744 h 536081"/>
              <a:gd name="connsiteX19" fmla="*/ 876299 w 1955007"/>
              <a:gd name="connsiteY19" fmla="*/ 76500 h 536081"/>
              <a:gd name="connsiteX20" fmla="*/ 933450 w 1955007"/>
              <a:gd name="connsiteY20" fmla="*/ 36018 h 536081"/>
              <a:gd name="connsiteX21" fmla="*/ 962026 w 1955007"/>
              <a:gd name="connsiteY21" fmla="*/ 19351 h 536081"/>
              <a:gd name="connsiteX22" fmla="*/ 1004888 w 1955007"/>
              <a:gd name="connsiteY22" fmla="*/ 5063 h 536081"/>
              <a:gd name="connsiteX23" fmla="*/ 1057276 w 1955007"/>
              <a:gd name="connsiteY23" fmla="*/ 2682 h 536081"/>
              <a:gd name="connsiteX24" fmla="*/ 1109662 w 1955007"/>
              <a:gd name="connsiteY24" fmla="*/ 12207 h 536081"/>
              <a:gd name="connsiteX25" fmla="*/ 1157288 w 1955007"/>
              <a:gd name="connsiteY25" fmla="*/ 52687 h 536081"/>
              <a:gd name="connsiteX26" fmla="*/ 1190625 w 1955007"/>
              <a:gd name="connsiteY26" fmla="*/ 93170 h 536081"/>
              <a:gd name="connsiteX27" fmla="*/ 1216819 w 1955007"/>
              <a:gd name="connsiteY27" fmla="*/ 128887 h 536081"/>
              <a:gd name="connsiteX28" fmla="*/ 1250156 w 1955007"/>
              <a:gd name="connsiteY28" fmla="*/ 164606 h 536081"/>
              <a:gd name="connsiteX29" fmla="*/ 1273969 w 1955007"/>
              <a:gd name="connsiteY29" fmla="*/ 200325 h 536081"/>
              <a:gd name="connsiteX30" fmla="*/ 1302544 w 1955007"/>
              <a:gd name="connsiteY30" fmla="*/ 247950 h 536081"/>
              <a:gd name="connsiteX31" fmla="*/ 1321594 w 1955007"/>
              <a:gd name="connsiteY31" fmla="*/ 271763 h 536081"/>
              <a:gd name="connsiteX32" fmla="*/ 1350169 w 1955007"/>
              <a:gd name="connsiteY32" fmla="*/ 309863 h 536081"/>
              <a:gd name="connsiteX33" fmla="*/ 1440657 w 1955007"/>
              <a:gd name="connsiteY33" fmla="*/ 395588 h 536081"/>
              <a:gd name="connsiteX34" fmla="*/ 1476375 w 1955007"/>
              <a:gd name="connsiteY34" fmla="*/ 414638 h 536081"/>
              <a:gd name="connsiteX35" fmla="*/ 1554957 w 1955007"/>
              <a:gd name="connsiteY35" fmla="*/ 436069 h 536081"/>
              <a:gd name="connsiteX36" fmla="*/ 1657350 w 1955007"/>
              <a:gd name="connsiteY36" fmla="*/ 483694 h 536081"/>
              <a:gd name="connsiteX37" fmla="*/ 1719263 w 1955007"/>
              <a:gd name="connsiteY37" fmla="*/ 497981 h 536081"/>
              <a:gd name="connsiteX38" fmla="*/ 1809750 w 1955007"/>
              <a:gd name="connsiteY38" fmla="*/ 528938 h 536081"/>
              <a:gd name="connsiteX39" fmla="*/ 1864519 w 1955007"/>
              <a:gd name="connsiteY39" fmla="*/ 536081 h 536081"/>
              <a:gd name="connsiteX40" fmla="*/ 1874044 w 1955007"/>
              <a:gd name="connsiteY40" fmla="*/ 531319 h 536081"/>
              <a:gd name="connsiteX41" fmla="*/ 1928813 w 1955007"/>
              <a:gd name="connsiteY41" fmla="*/ 533700 h 536081"/>
              <a:gd name="connsiteX42" fmla="*/ 1955007 w 1955007"/>
              <a:gd name="connsiteY42" fmla="*/ 536081 h 536081"/>
              <a:gd name="connsiteX0" fmla="*/ 0 w 1955007"/>
              <a:gd name="connsiteY0" fmla="*/ 307481 h 536081"/>
              <a:gd name="connsiteX1" fmla="*/ 83344 w 1955007"/>
              <a:gd name="connsiteY1" fmla="*/ 309863 h 536081"/>
              <a:gd name="connsiteX2" fmla="*/ 123825 w 1955007"/>
              <a:gd name="connsiteY2" fmla="*/ 309863 h 536081"/>
              <a:gd name="connsiteX3" fmla="*/ 209550 w 1955007"/>
              <a:gd name="connsiteY3" fmla="*/ 305100 h 536081"/>
              <a:gd name="connsiteX4" fmla="*/ 290513 w 1955007"/>
              <a:gd name="connsiteY4" fmla="*/ 290813 h 536081"/>
              <a:gd name="connsiteX5" fmla="*/ 366713 w 1955007"/>
              <a:gd name="connsiteY5" fmla="*/ 271763 h 536081"/>
              <a:gd name="connsiteX6" fmla="*/ 402432 w 1955007"/>
              <a:gd name="connsiteY6" fmla="*/ 262238 h 536081"/>
              <a:gd name="connsiteX7" fmla="*/ 445294 w 1955007"/>
              <a:gd name="connsiteY7" fmla="*/ 262238 h 536081"/>
              <a:gd name="connsiteX8" fmla="*/ 488157 w 1955007"/>
              <a:gd name="connsiteY8" fmla="*/ 271763 h 536081"/>
              <a:gd name="connsiteX9" fmla="*/ 545307 w 1955007"/>
              <a:gd name="connsiteY9" fmla="*/ 281288 h 536081"/>
              <a:gd name="connsiteX10" fmla="*/ 566738 w 1955007"/>
              <a:gd name="connsiteY10" fmla="*/ 281288 h 536081"/>
              <a:gd name="connsiteX11" fmla="*/ 592932 w 1955007"/>
              <a:gd name="connsiteY11" fmla="*/ 286050 h 536081"/>
              <a:gd name="connsiteX12" fmla="*/ 595313 w 1955007"/>
              <a:gd name="connsiteY12" fmla="*/ 286050 h 536081"/>
              <a:gd name="connsiteX13" fmla="*/ 633412 w 1955007"/>
              <a:gd name="connsiteY13" fmla="*/ 276526 h 536081"/>
              <a:gd name="connsiteX14" fmla="*/ 683419 w 1955007"/>
              <a:gd name="connsiteY14" fmla="*/ 247950 h 536081"/>
              <a:gd name="connsiteX15" fmla="*/ 704850 w 1955007"/>
              <a:gd name="connsiteY15" fmla="*/ 226518 h 536081"/>
              <a:gd name="connsiteX16" fmla="*/ 742951 w 1955007"/>
              <a:gd name="connsiteY16" fmla="*/ 197942 h 536081"/>
              <a:gd name="connsiteX17" fmla="*/ 769144 w 1955007"/>
              <a:gd name="connsiteY17" fmla="*/ 178893 h 536081"/>
              <a:gd name="connsiteX18" fmla="*/ 831056 w 1955007"/>
              <a:gd name="connsiteY18" fmla="*/ 121744 h 536081"/>
              <a:gd name="connsiteX19" fmla="*/ 876299 w 1955007"/>
              <a:gd name="connsiteY19" fmla="*/ 76500 h 536081"/>
              <a:gd name="connsiteX20" fmla="*/ 933450 w 1955007"/>
              <a:gd name="connsiteY20" fmla="*/ 36018 h 536081"/>
              <a:gd name="connsiteX21" fmla="*/ 962026 w 1955007"/>
              <a:gd name="connsiteY21" fmla="*/ 19351 h 536081"/>
              <a:gd name="connsiteX22" fmla="*/ 1004888 w 1955007"/>
              <a:gd name="connsiteY22" fmla="*/ 5063 h 536081"/>
              <a:gd name="connsiteX23" fmla="*/ 1057276 w 1955007"/>
              <a:gd name="connsiteY23" fmla="*/ 2682 h 536081"/>
              <a:gd name="connsiteX24" fmla="*/ 1109662 w 1955007"/>
              <a:gd name="connsiteY24" fmla="*/ 12207 h 536081"/>
              <a:gd name="connsiteX25" fmla="*/ 1157288 w 1955007"/>
              <a:gd name="connsiteY25" fmla="*/ 52687 h 536081"/>
              <a:gd name="connsiteX26" fmla="*/ 1190625 w 1955007"/>
              <a:gd name="connsiteY26" fmla="*/ 93170 h 536081"/>
              <a:gd name="connsiteX27" fmla="*/ 1216819 w 1955007"/>
              <a:gd name="connsiteY27" fmla="*/ 128887 h 536081"/>
              <a:gd name="connsiteX28" fmla="*/ 1250156 w 1955007"/>
              <a:gd name="connsiteY28" fmla="*/ 164606 h 536081"/>
              <a:gd name="connsiteX29" fmla="*/ 1273969 w 1955007"/>
              <a:gd name="connsiteY29" fmla="*/ 200325 h 536081"/>
              <a:gd name="connsiteX30" fmla="*/ 1302544 w 1955007"/>
              <a:gd name="connsiteY30" fmla="*/ 247950 h 536081"/>
              <a:gd name="connsiteX31" fmla="*/ 1321594 w 1955007"/>
              <a:gd name="connsiteY31" fmla="*/ 271763 h 536081"/>
              <a:gd name="connsiteX32" fmla="*/ 1350169 w 1955007"/>
              <a:gd name="connsiteY32" fmla="*/ 309863 h 536081"/>
              <a:gd name="connsiteX33" fmla="*/ 1440657 w 1955007"/>
              <a:gd name="connsiteY33" fmla="*/ 395588 h 536081"/>
              <a:gd name="connsiteX34" fmla="*/ 1476375 w 1955007"/>
              <a:gd name="connsiteY34" fmla="*/ 414638 h 536081"/>
              <a:gd name="connsiteX35" fmla="*/ 1554957 w 1955007"/>
              <a:gd name="connsiteY35" fmla="*/ 436069 h 536081"/>
              <a:gd name="connsiteX36" fmla="*/ 1657350 w 1955007"/>
              <a:gd name="connsiteY36" fmla="*/ 483694 h 536081"/>
              <a:gd name="connsiteX37" fmla="*/ 1728788 w 1955007"/>
              <a:gd name="connsiteY37" fmla="*/ 517031 h 536081"/>
              <a:gd name="connsiteX38" fmla="*/ 1719263 w 1955007"/>
              <a:gd name="connsiteY38" fmla="*/ 497981 h 536081"/>
              <a:gd name="connsiteX39" fmla="*/ 1809750 w 1955007"/>
              <a:gd name="connsiteY39" fmla="*/ 528938 h 536081"/>
              <a:gd name="connsiteX40" fmla="*/ 1864519 w 1955007"/>
              <a:gd name="connsiteY40" fmla="*/ 536081 h 536081"/>
              <a:gd name="connsiteX41" fmla="*/ 1874044 w 1955007"/>
              <a:gd name="connsiteY41" fmla="*/ 531319 h 536081"/>
              <a:gd name="connsiteX42" fmla="*/ 1928813 w 1955007"/>
              <a:gd name="connsiteY42" fmla="*/ 533700 h 536081"/>
              <a:gd name="connsiteX43" fmla="*/ 1955007 w 1955007"/>
              <a:gd name="connsiteY43" fmla="*/ 536081 h 536081"/>
              <a:gd name="connsiteX0" fmla="*/ 0 w 1955007"/>
              <a:gd name="connsiteY0" fmla="*/ 314103 h 542703"/>
              <a:gd name="connsiteX1" fmla="*/ 83344 w 1955007"/>
              <a:gd name="connsiteY1" fmla="*/ 316485 h 542703"/>
              <a:gd name="connsiteX2" fmla="*/ 123825 w 1955007"/>
              <a:gd name="connsiteY2" fmla="*/ 316485 h 542703"/>
              <a:gd name="connsiteX3" fmla="*/ 209550 w 1955007"/>
              <a:gd name="connsiteY3" fmla="*/ 311722 h 542703"/>
              <a:gd name="connsiteX4" fmla="*/ 290513 w 1955007"/>
              <a:gd name="connsiteY4" fmla="*/ 297435 h 542703"/>
              <a:gd name="connsiteX5" fmla="*/ 366713 w 1955007"/>
              <a:gd name="connsiteY5" fmla="*/ 278385 h 542703"/>
              <a:gd name="connsiteX6" fmla="*/ 402432 w 1955007"/>
              <a:gd name="connsiteY6" fmla="*/ 268860 h 542703"/>
              <a:gd name="connsiteX7" fmla="*/ 445294 w 1955007"/>
              <a:gd name="connsiteY7" fmla="*/ 268860 h 542703"/>
              <a:gd name="connsiteX8" fmla="*/ 488157 w 1955007"/>
              <a:gd name="connsiteY8" fmla="*/ 278385 h 542703"/>
              <a:gd name="connsiteX9" fmla="*/ 545307 w 1955007"/>
              <a:gd name="connsiteY9" fmla="*/ 287910 h 542703"/>
              <a:gd name="connsiteX10" fmla="*/ 566738 w 1955007"/>
              <a:gd name="connsiteY10" fmla="*/ 287910 h 542703"/>
              <a:gd name="connsiteX11" fmla="*/ 592932 w 1955007"/>
              <a:gd name="connsiteY11" fmla="*/ 292672 h 542703"/>
              <a:gd name="connsiteX12" fmla="*/ 595313 w 1955007"/>
              <a:gd name="connsiteY12" fmla="*/ 292672 h 542703"/>
              <a:gd name="connsiteX13" fmla="*/ 633412 w 1955007"/>
              <a:gd name="connsiteY13" fmla="*/ 283148 h 542703"/>
              <a:gd name="connsiteX14" fmla="*/ 683419 w 1955007"/>
              <a:gd name="connsiteY14" fmla="*/ 254572 h 542703"/>
              <a:gd name="connsiteX15" fmla="*/ 704850 w 1955007"/>
              <a:gd name="connsiteY15" fmla="*/ 233140 h 542703"/>
              <a:gd name="connsiteX16" fmla="*/ 742951 w 1955007"/>
              <a:gd name="connsiteY16" fmla="*/ 204564 h 542703"/>
              <a:gd name="connsiteX17" fmla="*/ 769144 w 1955007"/>
              <a:gd name="connsiteY17" fmla="*/ 185515 h 542703"/>
              <a:gd name="connsiteX18" fmla="*/ 831056 w 1955007"/>
              <a:gd name="connsiteY18" fmla="*/ 128366 h 542703"/>
              <a:gd name="connsiteX19" fmla="*/ 876299 w 1955007"/>
              <a:gd name="connsiteY19" fmla="*/ 83122 h 542703"/>
              <a:gd name="connsiteX20" fmla="*/ 933450 w 1955007"/>
              <a:gd name="connsiteY20" fmla="*/ 42640 h 542703"/>
              <a:gd name="connsiteX21" fmla="*/ 962026 w 1955007"/>
              <a:gd name="connsiteY21" fmla="*/ 25973 h 542703"/>
              <a:gd name="connsiteX22" fmla="*/ 1004888 w 1955007"/>
              <a:gd name="connsiteY22" fmla="*/ 11685 h 542703"/>
              <a:gd name="connsiteX23" fmla="*/ 1057276 w 1955007"/>
              <a:gd name="connsiteY23" fmla="*/ 2160 h 542703"/>
              <a:gd name="connsiteX24" fmla="*/ 1109662 w 1955007"/>
              <a:gd name="connsiteY24" fmla="*/ 18829 h 542703"/>
              <a:gd name="connsiteX25" fmla="*/ 1157288 w 1955007"/>
              <a:gd name="connsiteY25" fmla="*/ 59309 h 542703"/>
              <a:gd name="connsiteX26" fmla="*/ 1190625 w 1955007"/>
              <a:gd name="connsiteY26" fmla="*/ 99792 h 542703"/>
              <a:gd name="connsiteX27" fmla="*/ 1216819 w 1955007"/>
              <a:gd name="connsiteY27" fmla="*/ 135509 h 542703"/>
              <a:gd name="connsiteX28" fmla="*/ 1250156 w 1955007"/>
              <a:gd name="connsiteY28" fmla="*/ 171228 h 542703"/>
              <a:gd name="connsiteX29" fmla="*/ 1273969 w 1955007"/>
              <a:gd name="connsiteY29" fmla="*/ 206947 h 542703"/>
              <a:gd name="connsiteX30" fmla="*/ 1302544 w 1955007"/>
              <a:gd name="connsiteY30" fmla="*/ 254572 h 542703"/>
              <a:gd name="connsiteX31" fmla="*/ 1321594 w 1955007"/>
              <a:gd name="connsiteY31" fmla="*/ 278385 h 542703"/>
              <a:gd name="connsiteX32" fmla="*/ 1350169 w 1955007"/>
              <a:gd name="connsiteY32" fmla="*/ 316485 h 542703"/>
              <a:gd name="connsiteX33" fmla="*/ 1440657 w 1955007"/>
              <a:gd name="connsiteY33" fmla="*/ 402210 h 542703"/>
              <a:gd name="connsiteX34" fmla="*/ 1476375 w 1955007"/>
              <a:gd name="connsiteY34" fmla="*/ 421260 h 542703"/>
              <a:gd name="connsiteX35" fmla="*/ 1554957 w 1955007"/>
              <a:gd name="connsiteY35" fmla="*/ 442691 h 542703"/>
              <a:gd name="connsiteX36" fmla="*/ 1657350 w 1955007"/>
              <a:gd name="connsiteY36" fmla="*/ 490316 h 542703"/>
              <a:gd name="connsiteX37" fmla="*/ 1728788 w 1955007"/>
              <a:gd name="connsiteY37" fmla="*/ 523653 h 542703"/>
              <a:gd name="connsiteX38" fmla="*/ 1719263 w 1955007"/>
              <a:gd name="connsiteY38" fmla="*/ 504603 h 542703"/>
              <a:gd name="connsiteX39" fmla="*/ 1809750 w 1955007"/>
              <a:gd name="connsiteY39" fmla="*/ 535560 h 542703"/>
              <a:gd name="connsiteX40" fmla="*/ 1864519 w 1955007"/>
              <a:gd name="connsiteY40" fmla="*/ 542703 h 542703"/>
              <a:gd name="connsiteX41" fmla="*/ 1874044 w 1955007"/>
              <a:gd name="connsiteY41" fmla="*/ 537941 h 542703"/>
              <a:gd name="connsiteX42" fmla="*/ 1928813 w 1955007"/>
              <a:gd name="connsiteY42" fmla="*/ 540322 h 542703"/>
              <a:gd name="connsiteX43" fmla="*/ 1955007 w 1955007"/>
              <a:gd name="connsiteY43" fmla="*/ 542703 h 542703"/>
              <a:gd name="connsiteX0" fmla="*/ 0 w 1955007"/>
              <a:gd name="connsiteY0" fmla="*/ 314103 h 542703"/>
              <a:gd name="connsiteX1" fmla="*/ 83344 w 1955007"/>
              <a:gd name="connsiteY1" fmla="*/ 316485 h 542703"/>
              <a:gd name="connsiteX2" fmla="*/ 123825 w 1955007"/>
              <a:gd name="connsiteY2" fmla="*/ 316485 h 542703"/>
              <a:gd name="connsiteX3" fmla="*/ 209550 w 1955007"/>
              <a:gd name="connsiteY3" fmla="*/ 311722 h 542703"/>
              <a:gd name="connsiteX4" fmla="*/ 290513 w 1955007"/>
              <a:gd name="connsiteY4" fmla="*/ 297435 h 542703"/>
              <a:gd name="connsiteX5" fmla="*/ 366713 w 1955007"/>
              <a:gd name="connsiteY5" fmla="*/ 278385 h 542703"/>
              <a:gd name="connsiteX6" fmla="*/ 402432 w 1955007"/>
              <a:gd name="connsiteY6" fmla="*/ 268860 h 542703"/>
              <a:gd name="connsiteX7" fmla="*/ 445294 w 1955007"/>
              <a:gd name="connsiteY7" fmla="*/ 268860 h 542703"/>
              <a:gd name="connsiteX8" fmla="*/ 488157 w 1955007"/>
              <a:gd name="connsiteY8" fmla="*/ 278385 h 542703"/>
              <a:gd name="connsiteX9" fmla="*/ 545307 w 1955007"/>
              <a:gd name="connsiteY9" fmla="*/ 287910 h 542703"/>
              <a:gd name="connsiteX10" fmla="*/ 566738 w 1955007"/>
              <a:gd name="connsiteY10" fmla="*/ 287910 h 542703"/>
              <a:gd name="connsiteX11" fmla="*/ 592932 w 1955007"/>
              <a:gd name="connsiteY11" fmla="*/ 292672 h 542703"/>
              <a:gd name="connsiteX12" fmla="*/ 595313 w 1955007"/>
              <a:gd name="connsiteY12" fmla="*/ 292672 h 542703"/>
              <a:gd name="connsiteX13" fmla="*/ 633412 w 1955007"/>
              <a:gd name="connsiteY13" fmla="*/ 283148 h 542703"/>
              <a:gd name="connsiteX14" fmla="*/ 683419 w 1955007"/>
              <a:gd name="connsiteY14" fmla="*/ 254572 h 542703"/>
              <a:gd name="connsiteX15" fmla="*/ 704850 w 1955007"/>
              <a:gd name="connsiteY15" fmla="*/ 233140 h 542703"/>
              <a:gd name="connsiteX16" fmla="*/ 742951 w 1955007"/>
              <a:gd name="connsiteY16" fmla="*/ 204564 h 542703"/>
              <a:gd name="connsiteX17" fmla="*/ 769144 w 1955007"/>
              <a:gd name="connsiteY17" fmla="*/ 185515 h 542703"/>
              <a:gd name="connsiteX18" fmla="*/ 831056 w 1955007"/>
              <a:gd name="connsiteY18" fmla="*/ 128366 h 542703"/>
              <a:gd name="connsiteX19" fmla="*/ 876299 w 1955007"/>
              <a:gd name="connsiteY19" fmla="*/ 83122 h 542703"/>
              <a:gd name="connsiteX20" fmla="*/ 933450 w 1955007"/>
              <a:gd name="connsiteY20" fmla="*/ 42640 h 542703"/>
              <a:gd name="connsiteX21" fmla="*/ 962026 w 1955007"/>
              <a:gd name="connsiteY21" fmla="*/ 25973 h 542703"/>
              <a:gd name="connsiteX22" fmla="*/ 1004888 w 1955007"/>
              <a:gd name="connsiteY22" fmla="*/ 11685 h 542703"/>
              <a:gd name="connsiteX23" fmla="*/ 1057276 w 1955007"/>
              <a:gd name="connsiteY23" fmla="*/ 2160 h 542703"/>
              <a:gd name="connsiteX24" fmla="*/ 1109662 w 1955007"/>
              <a:gd name="connsiteY24" fmla="*/ 18829 h 542703"/>
              <a:gd name="connsiteX25" fmla="*/ 1157288 w 1955007"/>
              <a:gd name="connsiteY25" fmla="*/ 59309 h 542703"/>
              <a:gd name="connsiteX26" fmla="*/ 1190625 w 1955007"/>
              <a:gd name="connsiteY26" fmla="*/ 99792 h 542703"/>
              <a:gd name="connsiteX27" fmla="*/ 1216819 w 1955007"/>
              <a:gd name="connsiteY27" fmla="*/ 135509 h 542703"/>
              <a:gd name="connsiteX28" fmla="*/ 1250156 w 1955007"/>
              <a:gd name="connsiteY28" fmla="*/ 171228 h 542703"/>
              <a:gd name="connsiteX29" fmla="*/ 1273969 w 1955007"/>
              <a:gd name="connsiteY29" fmla="*/ 206947 h 542703"/>
              <a:gd name="connsiteX30" fmla="*/ 1302544 w 1955007"/>
              <a:gd name="connsiteY30" fmla="*/ 254572 h 542703"/>
              <a:gd name="connsiteX31" fmla="*/ 1321594 w 1955007"/>
              <a:gd name="connsiteY31" fmla="*/ 278385 h 542703"/>
              <a:gd name="connsiteX32" fmla="*/ 1350169 w 1955007"/>
              <a:gd name="connsiteY32" fmla="*/ 316485 h 542703"/>
              <a:gd name="connsiteX33" fmla="*/ 1440657 w 1955007"/>
              <a:gd name="connsiteY33" fmla="*/ 402210 h 542703"/>
              <a:gd name="connsiteX34" fmla="*/ 1476375 w 1955007"/>
              <a:gd name="connsiteY34" fmla="*/ 421260 h 542703"/>
              <a:gd name="connsiteX35" fmla="*/ 1554957 w 1955007"/>
              <a:gd name="connsiteY35" fmla="*/ 442691 h 542703"/>
              <a:gd name="connsiteX36" fmla="*/ 1657350 w 1955007"/>
              <a:gd name="connsiteY36" fmla="*/ 490316 h 542703"/>
              <a:gd name="connsiteX37" fmla="*/ 1728788 w 1955007"/>
              <a:gd name="connsiteY37" fmla="*/ 523653 h 542703"/>
              <a:gd name="connsiteX38" fmla="*/ 1809750 w 1955007"/>
              <a:gd name="connsiteY38" fmla="*/ 535560 h 542703"/>
              <a:gd name="connsiteX39" fmla="*/ 1864519 w 1955007"/>
              <a:gd name="connsiteY39" fmla="*/ 542703 h 542703"/>
              <a:gd name="connsiteX40" fmla="*/ 1874044 w 1955007"/>
              <a:gd name="connsiteY40" fmla="*/ 537941 h 542703"/>
              <a:gd name="connsiteX41" fmla="*/ 1928813 w 1955007"/>
              <a:gd name="connsiteY41" fmla="*/ 540322 h 542703"/>
              <a:gd name="connsiteX42" fmla="*/ 1955007 w 1955007"/>
              <a:gd name="connsiteY42" fmla="*/ 542703 h 542703"/>
              <a:gd name="connsiteX0" fmla="*/ 0 w 1955007"/>
              <a:gd name="connsiteY0" fmla="*/ 314103 h 542703"/>
              <a:gd name="connsiteX1" fmla="*/ 83344 w 1955007"/>
              <a:gd name="connsiteY1" fmla="*/ 316485 h 542703"/>
              <a:gd name="connsiteX2" fmla="*/ 123825 w 1955007"/>
              <a:gd name="connsiteY2" fmla="*/ 316485 h 542703"/>
              <a:gd name="connsiteX3" fmla="*/ 209550 w 1955007"/>
              <a:gd name="connsiteY3" fmla="*/ 311722 h 542703"/>
              <a:gd name="connsiteX4" fmla="*/ 290513 w 1955007"/>
              <a:gd name="connsiteY4" fmla="*/ 297435 h 542703"/>
              <a:gd name="connsiteX5" fmla="*/ 366713 w 1955007"/>
              <a:gd name="connsiteY5" fmla="*/ 278385 h 542703"/>
              <a:gd name="connsiteX6" fmla="*/ 402432 w 1955007"/>
              <a:gd name="connsiteY6" fmla="*/ 268860 h 542703"/>
              <a:gd name="connsiteX7" fmla="*/ 445294 w 1955007"/>
              <a:gd name="connsiteY7" fmla="*/ 268860 h 542703"/>
              <a:gd name="connsiteX8" fmla="*/ 488157 w 1955007"/>
              <a:gd name="connsiteY8" fmla="*/ 278385 h 542703"/>
              <a:gd name="connsiteX9" fmla="*/ 545307 w 1955007"/>
              <a:gd name="connsiteY9" fmla="*/ 287910 h 542703"/>
              <a:gd name="connsiteX10" fmla="*/ 566738 w 1955007"/>
              <a:gd name="connsiteY10" fmla="*/ 287910 h 542703"/>
              <a:gd name="connsiteX11" fmla="*/ 592932 w 1955007"/>
              <a:gd name="connsiteY11" fmla="*/ 292672 h 542703"/>
              <a:gd name="connsiteX12" fmla="*/ 595313 w 1955007"/>
              <a:gd name="connsiteY12" fmla="*/ 292672 h 542703"/>
              <a:gd name="connsiteX13" fmla="*/ 633412 w 1955007"/>
              <a:gd name="connsiteY13" fmla="*/ 283148 h 542703"/>
              <a:gd name="connsiteX14" fmla="*/ 683419 w 1955007"/>
              <a:gd name="connsiteY14" fmla="*/ 254572 h 542703"/>
              <a:gd name="connsiteX15" fmla="*/ 704850 w 1955007"/>
              <a:gd name="connsiteY15" fmla="*/ 233140 h 542703"/>
              <a:gd name="connsiteX16" fmla="*/ 742951 w 1955007"/>
              <a:gd name="connsiteY16" fmla="*/ 204564 h 542703"/>
              <a:gd name="connsiteX17" fmla="*/ 769144 w 1955007"/>
              <a:gd name="connsiteY17" fmla="*/ 185515 h 542703"/>
              <a:gd name="connsiteX18" fmla="*/ 831056 w 1955007"/>
              <a:gd name="connsiteY18" fmla="*/ 128366 h 542703"/>
              <a:gd name="connsiteX19" fmla="*/ 876299 w 1955007"/>
              <a:gd name="connsiteY19" fmla="*/ 83122 h 542703"/>
              <a:gd name="connsiteX20" fmla="*/ 933450 w 1955007"/>
              <a:gd name="connsiteY20" fmla="*/ 42640 h 542703"/>
              <a:gd name="connsiteX21" fmla="*/ 962026 w 1955007"/>
              <a:gd name="connsiteY21" fmla="*/ 25973 h 542703"/>
              <a:gd name="connsiteX22" fmla="*/ 1004888 w 1955007"/>
              <a:gd name="connsiteY22" fmla="*/ 11685 h 542703"/>
              <a:gd name="connsiteX23" fmla="*/ 1057276 w 1955007"/>
              <a:gd name="connsiteY23" fmla="*/ 2160 h 542703"/>
              <a:gd name="connsiteX24" fmla="*/ 1109662 w 1955007"/>
              <a:gd name="connsiteY24" fmla="*/ 18829 h 542703"/>
              <a:gd name="connsiteX25" fmla="*/ 1157288 w 1955007"/>
              <a:gd name="connsiteY25" fmla="*/ 59309 h 542703"/>
              <a:gd name="connsiteX26" fmla="*/ 1190625 w 1955007"/>
              <a:gd name="connsiteY26" fmla="*/ 99792 h 542703"/>
              <a:gd name="connsiteX27" fmla="*/ 1216819 w 1955007"/>
              <a:gd name="connsiteY27" fmla="*/ 135509 h 542703"/>
              <a:gd name="connsiteX28" fmla="*/ 1250156 w 1955007"/>
              <a:gd name="connsiteY28" fmla="*/ 171228 h 542703"/>
              <a:gd name="connsiteX29" fmla="*/ 1273969 w 1955007"/>
              <a:gd name="connsiteY29" fmla="*/ 206947 h 542703"/>
              <a:gd name="connsiteX30" fmla="*/ 1302544 w 1955007"/>
              <a:gd name="connsiteY30" fmla="*/ 254572 h 542703"/>
              <a:gd name="connsiteX31" fmla="*/ 1321594 w 1955007"/>
              <a:gd name="connsiteY31" fmla="*/ 278385 h 542703"/>
              <a:gd name="connsiteX32" fmla="*/ 1350169 w 1955007"/>
              <a:gd name="connsiteY32" fmla="*/ 316485 h 542703"/>
              <a:gd name="connsiteX33" fmla="*/ 1440657 w 1955007"/>
              <a:gd name="connsiteY33" fmla="*/ 402210 h 542703"/>
              <a:gd name="connsiteX34" fmla="*/ 1476375 w 1955007"/>
              <a:gd name="connsiteY34" fmla="*/ 421260 h 542703"/>
              <a:gd name="connsiteX35" fmla="*/ 1552576 w 1955007"/>
              <a:gd name="connsiteY35" fmla="*/ 454597 h 542703"/>
              <a:gd name="connsiteX36" fmla="*/ 1657350 w 1955007"/>
              <a:gd name="connsiteY36" fmla="*/ 490316 h 542703"/>
              <a:gd name="connsiteX37" fmla="*/ 1728788 w 1955007"/>
              <a:gd name="connsiteY37" fmla="*/ 523653 h 542703"/>
              <a:gd name="connsiteX38" fmla="*/ 1809750 w 1955007"/>
              <a:gd name="connsiteY38" fmla="*/ 535560 h 542703"/>
              <a:gd name="connsiteX39" fmla="*/ 1864519 w 1955007"/>
              <a:gd name="connsiteY39" fmla="*/ 542703 h 542703"/>
              <a:gd name="connsiteX40" fmla="*/ 1874044 w 1955007"/>
              <a:gd name="connsiteY40" fmla="*/ 537941 h 542703"/>
              <a:gd name="connsiteX41" fmla="*/ 1928813 w 1955007"/>
              <a:gd name="connsiteY41" fmla="*/ 540322 h 542703"/>
              <a:gd name="connsiteX42" fmla="*/ 1955007 w 1955007"/>
              <a:gd name="connsiteY42" fmla="*/ 542703 h 542703"/>
              <a:gd name="connsiteX0" fmla="*/ 0 w 1955007"/>
              <a:gd name="connsiteY0" fmla="*/ 314103 h 542703"/>
              <a:gd name="connsiteX1" fmla="*/ 83344 w 1955007"/>
              <a:gd name="connsiteY1" fmla="*/ 316485 h 542703"/>
              <a:gd name="connsiteX2" fmla="*/ 123825 w 1955007"/>
              <a:gd name="connsiteY2" fmla="*/ 316485 h 542703"/>
              <a:gd name="connsiteX3" fmla="*/ 209550 w 1955007"/>
              <a:gd name="connsiteY3" fmla="*/ 311722 h 542703"/>
              <a:gd name="connsiteX4" fmla="*/ 290513 w 1955007"/>
              <a:gd name="connsiteY4" fmla="*/ 297435 h 542703"/>
              <a:gd name="connsiteX5" fmla="*/ 366713 w 1955007"/>
              <a:gd name="connsiteY5" fmla="*/ 278385 h 542703"/>
              <a:gd name="connsiteX6" fmla="*/ 402432 w 1955007"/>
              <a:gd name="connsiteY6" fmla="*/ 268860 h 542703"/>
              <a:gd name="connsiteX7" fmla="*/ 445294 w 1955007"/>
              <a:gd name="connsiteY7" fmla="*/ 268860 h 542703"/>
              <a:gd name="connsiteX8" fmla="*/ 488157 w 1955007"/>
              <a:gd name="connsiteY8" fmla="*/ 278385 h 542703"/>
              <a:gd name="connsiteX9" fmla="*/ 545307 w 1955007"/>
              <a:gd name="connsiteY9" fmla="*/ 287910 h 542703"/>
              <a:gd name="connsiteX10" fmla="*/ 566738 w 1955007"/>
              <a:gd name="connsiteY10" fmla="*/ 287910 h 542703"/>
              <a:gd name="connsiteX11" fmla="*/ 592932 w 1955007"/>
              <a:gd name="connsiteY11" fmla="*/ 292672 h 542703"/>
              <a:gd name="connsiteX12" fmla="*/ 595313 w 1955007"/>
              <a:gd name="connsiteY12" fmla="*/ 292672 h 542703"/>
              <a:gd name="connsiteX13" fmla="*/ 633412 w 1955007"/>
              <a:gd name="connsiteY13" fmla="*/ 283148 h 542703"/>
              <a:gd name="connsiteX14" fmla="*/ 683419 w 1955007"/>
              <a:gd name="connsiteY14" fmla="*/ 254572 h 542703"/>
              <a:gd name="connsiteX15" fmla="*/ 704850 w 1955007"/>
              <a:gd name="connsiteY15" fmla="*/ 233140 h 542703"/>
              <a:gd name="connsiteX16" fmla="*/ 742951 w 1955007"/>
              <a:gd name="connsiteY16" fmla="*/ 204564 h 542703"/>
              <a:gd name="connsiteX17" fmla="*/ 769144 w 1955007"/>
              <a:gd name="connsiteY17" fmla="*/ 185515 h 542703"/>
              <a:gd name="connsiteX18" fmla="*/ 831056 w 1955007"/>
              <a:gd name="connsiteY18" fmla="*/ 128366 h 542703"/>
              <a:gd name="connsiteX19" fmla="*/ 876299 w 1955007"/>
              <a:gd name="connsiteY19" fmla="*/ 83122 h 542703"/>
              <a:gd name="connsiteX20" fmla="*/ 933450 w 1955007"/>
              <a:gd name="connsiteY20" fmla="*/ 42640 h 542703"/>
              <a:gd name="connsiteX21" fmla="*/ 962026 w 1955007"/>
              <a:gd name="connsiteY21" fmla="*/ 25973 h 542703"/>
              <a:gd name="connsiteX22" fmla="*/ 1004888 w 1955007"/>
              <a:gd name="connsiteY22" fmla="*/ 11685 h 542703"/>
              <a:gd name="connsiteX23" fmla="*/ 1057276 w 1955007"/>
              <a:gd name="connsiteY23" fmla="*/ 2160 h 542703"/>
              <a:gd name="connsiteX24" fmla="*/ 1109662 w 1955007"/>
              <a:gd name="connsiteY24" fmla="*/ 18829 h 542703"/>
              <a:gd name="connsiteX25" fmla="*/ 1157288 w 1955007"/>
              <a:gd name="connsiteY25" fmla="*/ 59309 h 542703"/>
              <a:gd name="connsiteX26" fmla="*/ 1190625 w 1955007"/>
              <a:gd name="connsiteY26" fmla="*/ 99792 h 542703"/>
              <a:gd name="connsiteX27" fmla="*/ 1216819 w 1955007"/>
              <a:gd name="connsiteY27" fmla="*/ 135509 h 542703"/>
              <a:gd name="connsiteX28" fmla="*/ 1250156 w 1955007"/>
              <a:gd name="connsiteY28" fmla="*/ 171228 h 542703"/>
              <a:gd name="connsiteX29" fmla="*/ 1273969 w 1955007"/>
              <a:gd name="connsiteY29" fmla="*/ 206947 h 542703"/>
              <a:gd name="connsiteX30" fmla="*/ 1302544 w 1955007"/>
              <a:gd name="connsiteY30" fmla="*/ 254572 h 542703"/>
              <a:gd name="connsiteX31" fmla="*/ 1321594 w 1955007"/>
              <a:gd name="connsiteY31" fmla="*/ 278385 h 542703"/>
              <a:gd name="connsiteX32" fmla="*/ 1350169 w 1955007"/>
              <a:gd name="connsiteY32" fmla="*/ 316485 h 542703"/>
              <a:gd name="connsiteX33" fmla="*/ 1440657 w 1955007"/>
              <a:gd name="connsiteY33" fmla="*/ 402210 h 542703"/>
              <a:gd name="connsiteX34" fmla="*/ 1476375 w 1955007"/>
              <a:gd name="connsiteY34" fmla="*/ 421260 h 542703"/>
              <a:gd name="connsiteX35" fmla="*/ 1552576 w 1955007"/>
              <a:gd name="connsiteY35" fmla="*/ 454597 h 542703"/>
              <a:gd name="connsiteX36" fmla="*/ 1657350 w 1955007"/>
              <a:gd name="connsiteY36" fmla="*/ 499841 h 542703"/>
              <a:gd name="connsiteX37" fmla="*/ 1728788 w 1955007"/>
              <a:gd name="connsiteY37" fmla="*/ 523653 h 542703"/>
              <a:gd name="connsiteX38" fmla="*/ 1809750 w 1955007"/>
              <a:gd name="connsiteY38" fmla="*/ 535560 h 542703"/>
              <a:gd name="connsiteX39" fmla="*/ 1864519 w 1955007"/>
              <a:gd name="connsiteY39" fmla="*/ 542703 h 542703"/>
              <a:gd name="connsiteX40" fmla="*/ 1874044 w 1955007"/>
              <a:gd name="connsiteY40" fmla="*/ 537941 h 542703"/>
              <a:gd name="connsiteX41" fmla="*/ 1928813 w 1955007"/>
              <a:gd name="connsiteY41" fmla="*/ 540322 h 542703"/>
              <a:gd name="connsiteX42" fmla="*/ 1955007 w 1955007"/>
              <a:gd name="connsiteY42" fmla="*/ 542703 h 542703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60064 h 543458"/>
              <a:gd name="connsiteX26" fmla="*/ 1190625 w 1955007"/>
              <a:gd name="connsiteY26" fmla="*/ 100547 h 543458"/>
              <a:gd name="connsiteX27" fmla="*/ 1216819 w 1955007"/>
              <a:gd name="connsiteY27" fmla="*/ 136264 h 543458"/>
              <a:gd name="connsiteX28" fmla="*/ 1250156 w 1955007"/>
              <a:gd name="connsiteY28" fmla="*/ 171983 h 543458"/>
              <a:gd name="connsiteX29" fmla="*/ 1273969 w 1955007"/>
              <a:gd name="connsiteY29" fmla="*/ 207702 h 543458"/>
              <a:gd name="connsiteX30" fmla="*/ 1302544 w 1955007"/>
              <a:gd name="connsiteY30" fmla="*/ 255327 h 543458"/>
              <a:gd name="connsiteX31" fmla="*/ 1321594 w 1955007"/>
              <a:gd name="connsiteY31" fmla="*/ 279140 h 543458"/>
              <a:gd name="connsiteX32" fmla="*/ 1350169 w 1955007"/>
              <a:gd name="connsiteY32" fmla="*/ 317240 h 543458"/>
              <a:gd name="connsiteX33" fmla="*/ 1440657 w 1955007"/>
              <a:gd name="connsiteY33" fmla="*/ 402965 h 543458"/>
              <a:gd name="connsiteX34" fmla="*/ 1476375 w 1955007"/>
              <a:gd name="connsiteY34" fmla="*/ 422015 h 543458"/>
              <a:gd name="connsiteX35" fmla="*/ 1552576 w 1955007"/>
              <a:gd name="connsiteY35" fmla="*/ 455352 h 543458"/>
              <a:gd name="connsiteX36" fmla="*/ 1657350 w 1955007"/>
              <a:gd name="connsiteY36" fmla="*/ 500596 h 543458"/>
              <a:gd name="connsiteX37" fmla="*/ 1728788 w 1955007"/>
              <a:gd name="connsiteY37" fmla="*/ 524408 h 543458"/>
              <a:gd name="connsiteX38" fmla="*/ 1809750 w 1955007"/>
              <a:gd name="connsiteY38" fmla="*/ 536315 h 543458"/>
              <a:gd name="connsiteX39" fmla="*/ 1864519 w 1955007"/>
              <a:gd name="connsiteY39" fmla="*/ 543458 h 543458"/>
              <a:gd name="connsiteX40" fmla="*/ 1874044 w 1955007"/>
              <a:gd name="connsiteY40" fmla="*/ 538696 h 543458"/>
              <a:gd name="connsiteX41" fmla="*/ 1928813 w 1955007"/>
              <a:gd name="connsiteY41" fmla="*/ 541077 h 543458"/>
              <a:gd name="connsiteX42" fmla="*/ 1955007 w 1955007"/>
              <a:gd name="connsiteY42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60064 h 543458"/>
              <a:gd name="connsiteX26" fmla="*/ 1173957 w 1955007"/>
              <a:gd name="connsiteY26" fmla="*/ 55302 h 543458"/>
              <a:gd name="connsiteX27" fmla="*/ 1190625 w 1955007"/>
              <a:gd name="connsiteY27" fmla="*/ 100547 h 543458"/>
              <a:gd name="connsiteX28" fmla="*/ 1216819 w 1955007"/>
              <a:gd name="connsiteY28" fmla="*/ 136264 h 543458"/>
              <a:gd name="connsiteX29" fmla="*/ 1250156 w 1955007"/>
              <a:gd name="connsiteY29" fmla="*/ 171983 h 543458"/>
              <a:gd name="connsiteX30" fmla="*/ 1273969 w 1955007"/>
              <a:gd name="connsiteY30" fmla="*/ 207702 h 543458"/>
              <a:gd name="connsiteX31" fmla="*/ 1302544 w 1955007"/>
              <a:gd name="connsiteY31" fmla="*/ 255327 h 543458"/>
              <a:gd name="connsiteX32" fmla="*/ 1321594 w 1955007"/>
              <a:gd name="connsiteY32" fmla="*/ 279140 h 543458"/>
              <a:gd name="connsiteX33" fmla="*/ 1350169 w 1955007"/>
              <a:gd name="connsiteY33" fmla="*/ 317240 h 543458"/>
              <a:gd name="connsiteX34" fmla="*/ 1440657 w 1955007"/>
              <a:gd name="connsiteY34" fmla="*/ 402965 h 543458"/>
              <a:gd name="connsiteX35" fmla="*/ 1476375 w 1955007"/>
              <a:gd name="connsiteY35" fmla="*/ 422015 h 543458"/>
              <a:gd name="connsiteX36" fmla="*/ 1552576 w 1955007"/>
              <a:gd name="connsiteY36" fmla="*/ 455352 h 543458"/>
              <a:gd name="connsiteX37" fmla="*/ 1657350 w 1955007"/>
              <a:gd name="connsiteY37" fmla="*/ 500596 h 543458"/>
              <a:gd name="connsiteX38" fmla="*/ 1728788 w 1955007"/>
              <a:gd name="connsiteY38" fmla="*/ 524408 h 543458"/>
              <a:gd name="connsiteX39" fmla="*/ 1809750 w 1955007"/>
              <a:gd name="connsiteY39" fmla="*/ 536315 h 543458"/>
              <a:gd name="connsiteX40" fmla="*/ 1864519 w 1955007"/>
              <a:gd name="connsiteY40" fmla="*/ 543458 h 543458"/>
              <a:gd name="connsiteX41" fmla="*/ 1874044 w 1955007"/>
              <a:gd name="connsiteY41" fmla="*/ 538696 h 543458"/>
              <a:gd name="connsiteX42" fmla="*/ 1928813 w 1955007"/>
              <a:gd name="connsiteY42" fmla="*/ 541077 h 543458"/>
              <a:gd name="connsiteX43" fmla="*/ 1955007 w 1955007"/>
              <a:gd name="connsiteY43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43396 h 543458"/>
              <a:gd name="connsiteX26" fmla="*/ 1173957 w 1955007"/>
              <a:gd name="connsiteY26" fmla="*/ 55302 h 543458"/>
              <a:gd name="connsiteX27" fmla="*/ 1190625 w 1955007"/>
              <a:gd name="connsiteY27" fmla="*/ 100547 h 543458"/>
              <a:gd name="connsiteX28" fmla="*/ 1216819 w 1955007"/>
              <a:gd name="connsiteY28" fmla="*/ 136264 h 543458"/>
              <a:gd name="connsiteX29" fmla="*/ 1250156 w 1955007"/>
              <a:gd name="connsiteY29" fmla="*/ 171983 h 543458"/>
              <a:gd name="connsiteX30" fmla="*/ 1273969 w 1955007"/>
              <a:gd name="connsiteY30" fmla="*/ 207702 h 543458"/>
              <a:gd name="connsiteX31" fmla="*/ 1302544 w 1955007"/>
              <a:gd name="connsiteY31" fmla="*/ 255327 h 543458"/>
              <a:gd name="connsiteX32" fmla="*/ 1321594 w 1955007"/>
              <a:gd name="connsiteY32" fmla="*/ 279140 h 543458"/>
              <a:gd name="connsiteX33" fmla="*/ 1350169 w 1955007"/>
              <a:gd name="connsiteY33" fmla="*/ 317240 h 543458"/>
              <a:gd name="connsiteX34" fmla="*/ 1440657 w 1955007"/>
              <a:gd name="connsiteY34" fmla="*/ 402965 h 543458"/>
              <a:gd name="connsiteX35" fmla="*/ 1476375 w 1955007"/>
              <a:gd name="connsiteY35" fmla="*/ 422015 h 543458"/>
              <a:gd name="connsiteX36" fmla="*/ 1552576 w 1955007"/>
              <a:gd name="connsiteY36" fmla="*/ 455352 h 543458"/>
              <a:gd name="connsiteX37" fmla="*/ 1657350 w 1955007"/>
              <a:gd name="connsiteY37" fmla="*/ 500596 h 543458"/>
              <a:gd name="connsiteX38" fmla="*/ 1728788 w 1955007"/>
              <a:gd name="connsiteY38" fmla="*/ 524408 h 543458"/>
              <a:gd name="connsiteX39" fmla="*/ 1809750 w 1955007"/>
              <a:gd name="connsiteY39" fmla="*/ 536315 h 543458"/>
              <a:gd name="connsiteX40" fmla="*/ 1864519 w 1955007"/>
              <a:gd name="connsiteY40" fmla="*/ 543458 h 543458"/>
              <a:gd name="connsiteX41" fmla="*/ 1874044 w 1955007"/>
              <a:gd name="connsiteY41" fmla="*/ 538696 h 543458"/>
              <a:gd name="connsiteX42" fmla="*/ 1928813 w 1955007"/>
              <a:gd name="connsiteY42" fmla="*/ 541077 h 543458"/>
              <a:gd name="connsiteX43" fmla="*/ 1955007 w 1955007"/>
              <a:gd name="connsiteY43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43396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16819 w 1955007"/>
              <a:gd name="connsiteY28" fmla="*/ 136264 h 543458"/>
              <a:gd name="connsiteX29" fmla="*/ 1250156 w 1955007"/>
              <a:gd name="connsiteY29" fmla="*/ 171983 h 543458"/>
              <a:gd name="connsiteX30" fmla="*/ 1273969 w 1955007"/>
              <a:gd name="connsiteY30" fmla="*/ 207702 h 543458"/>
              <a:gd name="connsiteX31" fmla="*/ 1302544 w 1955007"/>
              <a:gd name="connsiteY31" fmla="*/ 255327 h 543458"/>
              <a:gd name="connsiteX32" fmla="*/ 1321594 w 1955007"/>
              <a:gd name="connsiteY32" fmla="*/ 279140 h 543458"/>
              <a:gd name="connsiteX33" fmla="*/ 1350169 w 1955007"/>
              <a:gd name="connsiteY33" fmla="*/ 317240 h 543458"/>
              <a:gd name="connsiteX34" fmla="*/ 1440657 w 1955007"/>
              <a:gd name="connsiteY34" fmla="*/ 402965 h 543458"/>
              <a:gd name="connsiteX35" fmla="*/ 1476375 w 1955007"/>
              <a:gd name="connsiteY35" fmla="*/ 422015 h 543458"/>
              <a:gd name="connsiteX36" fmla="*/ 1552576 w 1955007"/>
              <a:gd name="connsiteY36" fmla="*/ 455352 h 543458"/>
              <a:gd name="connsiteX37" fmla="*/ 1657350 w 1955007"/>
              <a:gd name="connsiteY37" fmla="*/ 500596 h 543458"/>
              <a:gd name="connsiteX38" fmla="*/ 1728788 w 1955007"/>
              <a:gd name="connsiteY38" fmla="*/ 524408 h 543458"/>
              <a:gd name="connsiteX39" fmla="*/ 1809750 w 1955007"/>
              <a:gd name="connsiteY39" fmla="*/ 536315 h 543458"/>
              <a:gd name="connsiteX40" fmla="*/ 1864519 w 1955007"/>
              <a:gd name="connsiteY40" fmla="*/ 543458 h 543458"/>
              <a:gd name="connsiteX41" fmla="*/ 1874044 w 1955007"/>
              <a:gd name="connsiteY41" fmla="*/ 538696 h 543458"/>
              <a:gd name="connsiteX42" fmla="*/ 1928813 w 1955007"/>
              <a:gd name="connsiteY42" fmla="*/ 541077 h 543458"/>
              <a:gd name="connsiteX43" fmla="*/ 1955007 w 1955007"/>
              <a:gd name="connsiteY43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43396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50156 w 1955007"/>
              <a:gd name="connsiteY29" fmla="*/ 171983 h 543458"/>
              <a:gd name="connsiteX30" fmla="*/ 1273969 w 1955007"/>
              <a:gd name="connsiteY30" fmla="*/ 207702 h 543458"/>
              <a:gd name="connsiteX31" fmla="*/ 1302544 w 1955007"/>
              <a:gd name="connsiteY31" fmla="*/ 255327 h 543458"/>
              <a:gd name="connsiteX32" fmla="*/ 1321594 w 1955007"/>
              <a:gd name="connsiteY32" fmla="*/ 279140 h 543458"/>
              <a:gd name="connsiteX33" fmla="*/ 1350169 w 1955007"/>
              <a:gd name="connsiteY33" fmla="*/ 317240 h 543458"/>
              <a:gd name="connsiteX34" fmla="*/ 1440657 w 1955007"/>
              <a:gd name="connsiteY34" fmla="*/ 402965 h 543458"/>
              <a:gd name="connsiteX35" fmla="*/ 1476375 w 1955007"/>
              <a:gd name="connsiteY35" fmla="*/ 422015 h 543458"/>
              <a:gd name="connsiteX36" fmla="*/ 1552576 w 1955007"/>
              <a:gd name="connsiteY36" fmla="*/ 455352 h 543458"/>
              <a:gd name="connsiteX37" fmla="*/ 1657350 w 1955007"/>
              <a:gd name="connsiteY37" fmla="*/ 500596 h 543458"/>
              <a:gd name="connsiteX38" fmla="*/ 1728788 w 1955007"/>
              <a:gd name="connsiteY38" fmla="*/ 524408 h 543458"/>
              <a:gd name="connsiteX39" fmla="*/ 1809750 w 1955007"/>
              <a:gd name="connsiteY39" fmla="*/ 536315 h 543458"/>
              <a:gd name="connsiteX40" fmla="*/ 1864519 w 1955007"/>
              <a:gd name="connsiteY40" fmla="*/ 543458 h 543458"/>
              <a:gd name="connsiteX41" fmla="*/ 1874044 w 1955007"/>
              <a:gd name="connsiteY41" fmla="*/ 538696 h 543458"/>
              <a:gd name="connsiteX42" fmla="*/ 1928813 w 1955007"/>
              <a:gd name="connsiteY42" fmla="*/ 541077 h 543458"/>
              <a:gd name="connsiteX43" fmla="*/ 1955007 w 1955007"/>
              <a:gd name="connsiteY43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43396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273969 w 1955007"/>
              <a:gd name="connsiteY30" fmla="*/ 207702 h 543458"/>
              <a:gd name="connsiteX31" fmla="*/ 1302544 w 1955007"/>
              <a:gd name="connsiteY31" fmla="*/ 255327 h 543458"/>
              <a:gd name="connsiteX32" fmla="*/ 1321594 w 1955007"/>
              <a:gd name="connsiteY32" fmla="*/ 279140 h 543458"/>
              <a:gd name="connsiteX33" fmla="*/ 1350169 w 1955007"/>
              <a:gd name="connsiteY33" fmla="*/ 317240 h 543458"/>
              <a:gd name="connsiteX34" fmla="*/ 1440657 w 1955007"/>
              <a:gd name="connsiteY34" fmla="*/ 402965 h 543458"/>
              <a:gd name="connsiteX35" fmla="*/ 1476375 w 1955007"/>
              <a:gd name="connsiteY35" fmla="*/ 422015 h 543458"/>
              <a:gd name="connsiteX36" fmla="*/ 1552576 w 1955007"/>
              <a:gd name="connsiteY36" fmla="*/ 455352 h 543458"/>
              <a:gd name="connsiteX37" fmla="*/ 1657350 w 1955007"/>
              <a:gd name="connsiteY37" fmla="*/ 500596 h 543458"/>
              <a:gd name="connsiteX38" fmla="*/ 1728788 w 1955007"/>
              <a:gd name="connsiteY38" fmla="*/ 524408 h 543458"/>
              <a:gd name="connsiteX39" fmla="*/ 1809750 w 1955007"/>
              <a:gd name="connsiteY39" fmla="*/ 536315 h 543458"/>
              <a:gd name="connsiteX40" fmla="*/ 1864519 w 1955007"/>
              <a:gd name="connsiteY40" fmla="*/ 543458 h 543458"/>
              <a:gd name="connsiteX41" fmla="*/ 1874044 w 1955007"/>
              <a:gd name="connsiteY41" fmla="*/ 538696 h 543458"/>
              <a:gd name="connsiteX42" fmla="*/ 1928813 w 1955007"/>
              <a:gd name="connsiteY42" fmla="*/ 541077 h 543458"/>
              <a:gd name="connsiteX43" fmla="*/ 1955007 w 1955007"/>
              <a:gd name="connsiteY43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43396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4450 w 1955007"/>
              <a:gd name="connsiteY30" fmla="*/ 207702 h 543458"/>
              <a:gd name="connsiteX31" fmla="*/ 1302544 w 1955007"/>
              <a:gd name="connsiteY31" fmla="*/ 255327 h 543458"/>
              <a:gd name="connsiteX32" fmla="*/ 1321594 w 1955007"/>
              <a:gd name="connsiteY32" fmla="*/ 279140 h 543458"/>
              <a:gd name="connsiteX33" fmla="*/ 1350169 w 1955007"/>
              <a:gd name="connsiteY33" fmla="*/ 317240 h 543458"/>
              <a:gd name="connsiteX34" fmla="*/ 1440657 w 1955007"/>
              <a:gd name="connsiteY34" fmla="*/ 402965 h 543458"/>
              <a:gd name="connsiteX35" fmla="*/ 1476375 w 1955007"/>
              <a:gd name="connsiteY35" fmla="*/ 422015 h 543458"/>
              <a:gd name="connsiteX36" fmla="*/ 1552576 w 1955007"/>
              <a:gd name="connsiteY36" fmla="*/ 455352 h 543458"/>
              <a:gd name="connsiteX37" fmla="*/ 1657350 w 1955007"/>
              <a:gd name="connsiteY37" fmla="*/ 500596 h 543458"/>
              <a:gd name="connsiteX38" fmla="*/ 1728788 w 1955007"/>
              <a:gd name="connsiteY38" fmla="*/ 524408 h 543458"/>
              <a:gd name="connsiteX39" fmla="*/ 1809750 w 1955007"/>
              <a:gd name="connsiteY39" fmla="*/ 536315 h 543458"/>
              <a:gd name="connsiteX40" fmla="*/ 1864519 w 1955007"/>
              <a:gd name="connsiteY40" fmla="*/ 543458 h 543458"/>
              <a:gd name="connsiteX41" fmla="*/ 1874044 w 1955007"/>
              <a:gd name="connsiteY41" fmla="*/ 538696 h 543458"/>
              <a:gd name="connsiteX42" fmla="*/ 1928813 w 1955007"/>
              <a:gd name="connsiteY42" fmla="*/ 541077 h 543458"/>
              <a:gd name="connsiteX43" fmla="*/ 1955007 w 1955007"/>
              <a:gd name="connsiteY43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43396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4450 w 1955007"/>
              <a:gd name="connsiteY30" fmla="*/ 207702 h 543458"/>
              <a:gd name="connsiteX31" fmla="*/ 1371601 w 1955007"/>
              <a:gd name="connsiteY31" fmla="*/ 260089 h 543458"/>
              <a:gd name="connsiteX32" fmla="*/ 1321594 w 1955007"/>
              <a:gd name="connsiteY32" fmla="*/ 279140 h 543458"/>
              <a:gd name="connsiteX33" fmla="*/ 1350169 w 1955007"/>
              <a:gd name="connsiteY33" fmla="*/ 317240 h 543458"/>
              <a:gd name="connsiteX34" fmla="*/ 1440657 w 1955007"/>
              <a:gd name="connsiteY34" fmla="*/ 402965 h 543458"/>
              <a:gd name="connsiteX35" fmla="*/ 1476375 w 1955007"/>
              <a:gd name="connsiteY35" fmla="*/ 422015 h 543458"/>
              <a:gd name="connsiteX36" fmla="*/ 1552576 w 1955007"/>
              <a:gd name="connsiteY36" fmla="*/ 455352 h 543458"/>
              <a:gd name="connsiteX37" fmla="*/ 1657350 w 1955007"/>
              <a:gd name="connsiteY37" fmla="*/ 500596 h 543458"/>
              <a:gd name="connsiteX38" fmla="*/ 1728788 w 1955007"/>
              <a:gd name="connsiteY38" fmla="*/ 524408 h 543458"/>
              <a:gd name="connsiteX39" fmla="*/ 1809750 w 1955007"/>
              <a:gd name="connsiteY39" fmla="*/ 536315 h 543458"/>
              <a:gd name="connsiteX40" fmla="*/ 1864519 w 1955007"/>
              <a:gd name="connsiteY40" fmla="*/ 543458 h 543458"/>
              <a:gd name="connsiteX41" fmla="*/ 1874044 w 1955007"/>
              <a:gd name="connsiteY41" fmla="*/ 538696 h 543458"/>
              <a:gd name="connsiteX42" fmla="*/ 1928813 w 1955007"/>
              <a:gd name="connsiteY42" fmla="*/ 541077 h 543458"/>
              <a:gd name="connsiteX43" fmla="*/ 1955007 w 1955007"/>
              <a:gd name="connsiteY43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43396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4450 w 1955007"/>
              <a:gd name="connsiteY30" fmla="*/ 207702 h 543458"/>
              <a:gd name="connsiteX31" fmla="*/ 1371601 w 1955007"/>
              <a:gd name="connsiteY31" fmla="*/ 260089 h 543458"/>
              <a:gd name="connsiteX32" fmla="*/ 1321594 w 1955007"/>
              <a:gd name="connsiteY32" fmla="*/ 279140 h 543458"/>
              <a:gd name="connsiteX33" fmla="*/ 1393032 w 1955007"/>
              <a:gd name="connsiteY33" fmla="*/ 300571 h 543458"/>
              <a:gd name="connsiteX34" fmla="*/ 1350169 w 1955007"/>
              <a:gd name="connsiteY34" fmla="*/ 317240 h 543458"/>
              <a:gd name="connsiteX35" fmla="*/ 1440657 w 1955007"/>
              <a:gd name="connsiteY35" fmla="*/ 402965 h 543458"/>
              <a:gd name="connsiteX36" fmla="*/ 1476375 w 1955007"/>
              <a:gd name="connsiteY36" fmla="*/ 422015 h 543458"/>
              <a:gd name="connsiteX37" fmla="*/ 1552576 w 1955007"/>
              <a:gd name="connsiteY37" fmla="*/ 455352 h 543458"/>
              <a:gd name="connsiteX38" fmla="*/ 1657350 w 1955007"/>
              <a:gd name="connsiteY38" fmla="*/ 500596 h 543458"/>
              <a:gd name="connsiteX39" fmla="*/ 1728788 w 1955007"/>
              <a:gd name="connsiteY39" fmla="*/ 524408 h 543458"/>
              <a:gd name="connsiteX40" fmla="*/ 1809750 w 1955007"/>
              <a:gd name="connsiteY40" fmla="*/ 536315 h 543458"/>
              <a:gd name="connsiteX41" fmla="*/ 1864519 w 1955007"/>
              <a:gd name="connsiteY41" fmla="*/ 543458 h 543458"/>
              <a:gd name="connsiteX42" fmla="*/ 1874044 w 1955007"/>
              <a:gd name="connsiteY42" fmla="*/ 538696 h 543458"/>
              <a:gd name="connsiteX43" fmla="*/ 1928813 w 1955007"/>
              <a:gd name="connsiteY43" fmla="*/ 541077 h 543458"/>
              <a:gd name="connsiteX44" fmla="*/ 1955007 w 1955007"/>
              <a:gd name="connsiteY44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43396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4450 w 1955007"/>
              <a:gd name="connsiteY30" fmla="*/ 207702 h 543458"/>
              <a:gd name="connsiteX31" fmla="*/ 1371601 w 1955007"/>
              <a:gd name="connsiteY31" fmla="*/ 260089 h 543458"/>
              <a:gd name="connsiteX32" fmla="*/ 1393032 w 1955007"/>
              <a:gd name="connsiteY32" fmla="*/ 300571 h 543458"/>
              <a:gd name="connsiteX33" fmla="*/ 1350169 w 1955007"/>
              <a:gd name="connsiteY33" fmla="*/ 317240 h 543458"/>
              <a:gd name="connsiteX34" fmla="*/ 1440657 w 1955007"/>
              <a:gd name="connsiteY34" fmla="*/ 402965 h 543458"/>
              <a:gd name="connsiteX35" fmla="*/ 1476375 w 1955007"/>
              <a:gd name="connsiteY35" fmla="*/ 422015 h 543458"/>
              <a:gd name="connsiteX36" fmla="*/ 1552576 w 1955007"/>
              <a:gd name="connsiteY36" fmla="*/ 455352 h 543458"/>
              <a:gd name="connsiteX37" fmla="*/ 1657350 w 1955007"/>
              <a:gd name="connsiteY37" fmla="*/ 500596 h 543458"/>
              <a:gd name="connsiteX38" fmla="*/ 1728788 w 1955007"/>
              <a:gd name="connsiteY38" fmla="*/ 524408 h 543458"/>
              <a:gd name="connsiteX39" fmla="*/ 1809750 w 1955007"/>
              <a:gd name="connsiteY39" fmla="*/ 536315 h 543458"/>
              <a:gd name="connsiteX40" fmla="*/ 1864519 w 1955007"/>
              <a:gd name="connsiteY40" fmla="*/ 543458 h 543458"/>
              <a:gd name="connsiteX41" fmla="*/ 1874044 w 1955007"/>
              <a:gd name="connsiteY41" fmla="*/ 538696 h 543458"/>
              <a:gd name="connsiteX42" fmla="*/ 1928813 w 1955007"/>
              <a:gd name="connsiteY42" fmla="*/ 541077 h 543458"/>
              <a:gd name="connsiteX43" fmla="*/ 1955007 w 1955007"/>
              <a:gd name="connsiteY43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43396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4450 w 1955007"/>
              <a:gd name="connsiteY30" fmla="*/ 207702 h 543458"/>
              <a:gd name="connsiteX31" fmla="*/ 1371601 w 1955007"/>
              <a:gd name="connsiteY31" fmla="*/ 260089 h 543458"/>
              <a:gd name="connsiteX32" fmla="*/ 1393032 w 1955007"/>
              <a:gd name="connsiteY32" fmla="*/ 300571 h 543458"/>
              <a:gd name="connsiteX33" fmla="*/ 1440657 w 1955007"/>
              <a:gd name="connsiteY33" fmla="*/ 402965 h 543458"/>
              <a:gd name="connsiteX34" fmla="*/ 1476375 w 1955007"/>
              <a:gd name="connsiteY34" fmla="*/ 422015 h 543458"/>
              <a:gd name="connsiteX35" fmla="*/ 1552576 w 1955007"/>
              <a:gd name="connsiteY35" fmla="*/ 455352 h 543458"/>
              <a:gd name="connsiteX36" fmla="*/ 1657350 w 1955007"/>
              <a:gd name="connsiteY36" fmla="*/ 500596 h 543458"/>
              <a:gd name="connsiteX37" fmla="*/ 1728788 w 1955007"/>
              <a:gd name="connsiteY37" fmla="*/ 524408 h 543458"/>
              <a:gd name="connsiteX38" fmla="*/ 1809750 w 1955007"/>
              <a:gd name="connsiteY38" fmla="*/ 536315 h 543458"/>
              <a:gd name="connsiteX39" fmla="*/ 1864519 w 1955007"/>
              <a:gd name="connsiteY39" fmla="*/ 543458 h 543458"/>
              <a:gd name="connsiteX40" fmla="*/ 1874044 w 1955007"/>
              <a:gd name="connsiteY40" fmla="*/ 538696 h 543458"/>
              <a:gd name="connsiteX41" fmla="*/ 1928813 w 1955007"/>
              <a:gd name="connsiteY41" fmla="*/ 541077 h 543458"/>
              <a:gd name="connsiteX42" fmla="*/ 1955007 w 1955007"/>
              <a:gd name="connsiteY42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43396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4450 w 1955007"/>
              <a:gd name="connsiteY30" fmla="*/ 207702 h 543458"/>
              <a:gd name="connsiteX31" fmla="*/ 1364457 w 1955007"/>
              <a:gd name="connsiteY31" fmla="*/ 283901 h 543458"/>
              <a:gd name="connsiteX32" fmla="*/ 1393032 w 1955007"/>
              <a:gd name="connsiteY32" fmla="*/ 300571 h 543458"/>
              <a:gd name="connsiteX33" fmla="*/ 1440657 w 1955007"/>
              <a:gd name="connsiteY33" fmla="*/ 402965 h 543458"/>
              <a:gd name="connsiteX34" fmla="*/ 1476375 w 1955007"/>
              <a:gd name="connsiteY34" fmla="*/ 422015 h 543458"/>
              <a:gd name="connsiteX35" fmla="*/ 1552576 w 1955007"/>
              <a:gd name="connsiteY35" fmla="*/ 455352 h 543458"/>
              <a:gd name="connsiteX36" fmla="*/ 1657350 w 1955007"/>
              <a:gd name="connsiteY36" fmla="*/ 500596 h 543458"/>
              <a:gd name="connsiteX37" fmla="*/ 1728788 w 1955007"/>
              <a:gd name="connsiteY37" fmla="*/ 524408 h 543458"/>
              <a:gd name="connsiteX38" fmla="*/ 1809750 w 1955007"/>
              <a:gd name="connsiteY38" fmla="*/ 536315 h 543458"/>
              <a:gd name="connsiteX39" fmla="*/ 1864519 w 1955007"/>
              <a:gd name="connsiteY39" fmla="*/ 543458 h 543458"/>
              <a:gd name="connsiteX40" fmla="*/ 1874044 w 1955007"/>
              <a:gd name="connsiteY40" fmla="*/ 538696 h 543458"/>
              <a:gd name="connsiteX41" fmla="*/ 1928813 w 1955007"/>
              <a:gd name="connsiteY41" fmla="*/ 541077 h 543458"/>
              <a:gd name="connsiteX42" fmla="*/ 1955007 w 1955007"/>
              <a:gd name="connsiteY42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43396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2069 w 1955007"/>
              <a:gd name="connsiteY30" fmla="*/ 217227 h 543458"/>
              <a:gd name="connsiteX31" fmla="*/ 1364457 w 1955007"/>
              <a:gd name="connsiteY31" fmla="*/ 283901 h 543458"/>
              <a:gd name="connsiteX32" fmla="*/ 1393032 w 1955007"/>
              <a:gd name="connsiteY32" fmla="*/ 300571 h 543458"/>
              <a:gd name="connsiteX33" fmla="*/ 1440657 w 1955007"/>
              <a:gd name="connsiteY33" fmla="*/ 402965 h 543458"/>
              <a:gd name="connsiteX34" fmla="*/ 1476375 w 1955007"/>
              <a:gd name="connsiteY34" fmla="*/ 422015 h 543458"/>
              <a:gd name="connsiteX35" fmla="*/ 1552576 w 1955007"/>
              <a:gd name="connsiteY35" fmla="*/ 455352 h 543458"/>
              <a:gd name="connsiteX36" fmla="*/ 1657350 w 1955007"/>
              <a:gd name="connsiteY36" fmla="*/ 500596 h 543458"/>
              <a:gd name="connsiteX37" fmla="*/ 1728788 w 1955007"/>
              <a:gd name="connsiteY37" fmla="*/ 524408 h 543458"/>
              <a:gd name="connsiteX38" fmla="*/ 1809750 w 1955007"/>
              <a:gd name="connsiteY38" fmla="*/ 536315 h 543458"/>
              <a:gd name="connsiteX39" fmla="*/ 1864519 w 1955007"/>
              <a:gd name="connsiteY39" fmla="*/ 543458 h 543458"/>
              <a:gd name="connsiteX40" fmla="*/ 1874044 w 1955007"/>
              <a:gd name="connsiteY40" fmla="*/ 538696 h 543458"/>
              <a:gd name="connsiteX41" fmla="*/ 1928813 w 1955007"/>
              <a:gd name="connsiteY41" fmla="*/ 541077 h 543458"/>
              <a:gd name="connsiteX42" fmla="*/ 1955007 w 1955007"/>
              <a:gd name="connsiteY42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43396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2069 w 1955007"/>
              <a:gd name="connsiteY30" fmla="*/ 217227 h 543458"/>
              <a:gd name="connsiteX31" fmla="*/ 1364457 w 1955007"/>
              <a:gd name="connsiteY31" fmla="*/ 283901 h 543458"/>
              <a:gd name="connsiteX32" fmla="*/ 1393032 w 1955007"/>
              <a:gd name="connsiteY32" fmla="*/ 329146 h 543458"/>
              <a:gd name="connsiteX33" fmla="*/ 1440657 w 1955007"/>
              <a:gd name="connsiteY33" fmla="*/ 402965 h 543458"/>
              <a:gd name="connsiteX34" fmla="*/ 1476375 w 1955007"/>
              <a:gd name="connsiteY34" fmla="*/ 422015 h 543458"/>
              <a:gd name="connsiteX35" fmla="*/ 1552576 w 1955007"/>
              <a:gd name="connsiteY35" fmla="*/ 455352 h 543458"/>
              <a:gd name="connsiteX36" fmla="*/ 1657350 w 1955007"/>
              <a:gd name="connsiteY36" fmla="*/ 500596 h 543458"/>
              <a:gd name="connsiteX37" fmla="*/ 1728788 w 1955007"/>
              <a:gd name="connsiteY37" fmla="*/ 524408 h 543458"/>
              <a:gd name="connsiteX38" fmla="*/ 1809750 w 1955007"/>
              <a:gd name="connsiteY38" fmla="*/ 536315 h 543458"/>
              <a:gd name="connsiteX39" fmla="*/ 1864519 w 1955007"/>
              <a:gd name="connsiteY39" fmla="*/ 543458 h 543458"/>
              <a:gd name="connsiteX40" fmla="*/ 1874044 w 1955007"/>
              <a:gd name="connsiteY40" fmla="*/ 538696 h 543458"/>
              <a:gd name="connsiteX41" fmla="*/ 1928813 w 1955007"/>
              <a:gd name="connsiteY41" fmla="*/ 541077 h 543458"/>
              <a:gd name="connsiteX42" fmla="*/ 1955007 w 1955007"/>
              <a:gd name="connsiteY42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43396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2069 w 1955007"/>
              <a:gd name="connsiteY30" fmla="*/ 217227 h 543458"/>
              <a:gd name="connsiteX31" fmla="*/ 1364457 w 1955007"/>
              <a:gd name="connsiteY31" fmla="*/ 283901 h 543458"/>
              <a:gd name="connsiteX32" fmla="*/ 1393032 w 1955007"/>
              <a:gd name="connsiteY32" fmla="*/ 329146 h 543458"/>
              <a:gd name="connsiteX33" fmla="*/ 1471613 w 1955007"/>
              <a:gd name="connsiteY33" fmla="*/ 388678 h 543458"/>
              <a:gd name="connsiteX34" fmla="*/ 1476375 w 1955007"/>
              <a:gd name="connsiteY34" fmla="*/ 422015 h 543458"/>
              <a:gd name="connsiteX35" fmla="*/ 1552576 w 1955007"/>
              <a:gd name="connsiteY35" fmla="*/ 455352 h 543458"/>
              <a:gd name="connsiteX36" fmla="*/ 1657350 w 1955007"/>
              <a:gd name="connsiteY36" fmla="*/ 500596 h 543458"/>
              <a:gd name="connsiteX37" fmla="*/ 1728788 w 1955007"/>
              <a:gd name="connsiteY37" fmla="*/ 524408 h 543458"/>
              <a:gd name="connsiteX38" fmla="*/ 1809750 w 1955007"/>
              <a:gd name="connsiteY38" fmla="*/ 536315 h 543458"/>
              <a:gd name="connsiteX39" fmla="*/ 1864519 w 1955007"/>
              <a:gd name="connsiteY39" fmla="*/ 543458 h 543458"/>
              <a:gd name="connsiteX40" fmla="*/ 1874044 w 1955007"/>
              <a:gd name="connsiteY40" fmla="*/ 538696 h 543458"/>
              <a:gd name="connsiteX41" fmla="*/ 1928813 w 1955007"/>
              <a:gd name="connsiteY41" fmla="*/ 541077 h 543458"/>
              <a:gd name="connsiteX42" fmla="*/ 1955007 w 1955007"/>
              <a:gd name="connsiteY42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43396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2069 w 1955007"/>
              <a:gd name="connsiteY30" fmla="*/ 217227 h 543458"/>
              <a:gd name="connsiteX31" fmla="*/ 1364457 w 1955007"/>
              <a:gd name="connsiteY31" fmla="*/ 283901 h 543458"/>
              <a:gd name="connsiteX32" fmla="*/ 1393032 w 1955007"/>
              <a:gd name="connsiteY32" fmla="*/ 329146 h 543458"/>
              <a:gd name="connsiteX33" fmla="*/ 1471613 w 1955007"/>
              <a:gd name="connsiteY33" fmla="*/ 388678 h 543458"/>
              <a:gd name="connsiteX34" fmla="*/ 1516856 w 1955007"/>
              <a:gd name="connsiteY34" fmla="*/ 422015 h 543458"/>
              <a:gd name="connsiteX35" fmla="*/ 1552576 w 1955007"/>
              <a:gd name="connsiteY35" fmla="*/ 455352 h 543458"/>
              <a:gd name="connsiteX36" fmla="*/ 1657350 w 1955007"/>
              <a:gd name="connsiteY36" fmla="*/ 500596 h 543458"/>
              <a:gd name="connsiteX37" fmla="*/ 1728788 w 1955007"/>
              <a:gd name="connsiteY37" fmla="*/ 524408 h 543458"/>
              <a:gd name="connsiteX38" fmla="*/ 1809750 w 1955007"/>
              <a:gd name="connsiteY38" fmla="*/ 536315 h 543458"/>
              <a:gd name="connsiteX39" fmla="*/ 1864519 w 1955007"/>
              <a:gd name="connsiteY39" fmla="*/ 543458 h 543458"/>
              <a:gd name="connsiteX40" fmla="*/ 1874044 w 1955007"/>
              <a:gd name="connsiteY40" fmla="*/ 538696 h 543458"/>
              <a:gd name="connsiteX41" fmla="*/ 1928813 w 1955007"/>
              <a:gd name="connsiteY41" fmla="*/ 541077 h 543458"/>
              <a:gd name="connsiteX42" fmla="*/ 1955007 w 1955007"/>
              <a:gd name="connsiteY42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43396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2069 w 1955007"/>
              <a:gd name="connsiteY30" fmla="*/ 217227 h 543458"/>
              <a:gd name="connsiteX31" fmla="*/ 1364457 w 1955007"/>
              <a:gd name="connsiteY31" fmla="*/ 283901 h 543458"/>
              <a:gd name="connsiteX32" fmla="*/ 1393032 w 1955007"/>
              <a:gd name="connsiteY32" fmla="*/ 329146 h 543458"/>
              <a:gd name="connsiteX33" fmla="*/ 1471613 w 1955007"/>
              <a:gd name="connsiteY33" fmla="*/ 388678 h 543458"/>
              <a:gd name="connsiteX34" fmla="*/ 1516856 w 1955007"/>
              <a:gd name="connsiteY34" fmla="*/ 422015 h 543458"/>
              <a:gd name="connsiteX35" fmla="*/ 1564483 w 1955007"/>
              <a:gd name="connsiteY35" fmla="*/ 450590 h 543458"/>
              <a:gd name="connsiteX36" fmla="*/ 1657350 w 1955007"/>
              <a:gd name="connsiteY36" fmla="*/ 500596 h 543458"/>
              <a:gd name="connsiteX37" fmla="*/ 1728788 w 1955007"/>
              <a:gd name="connsiteY37" fmla="*/ 524408 h 543458"/>
              <a:gd name="connsiteX38" fmla="*/ 1809750 w 1955007"/>
              <a:gd name="connsiteY38" fmla="*/ 536315 h 543458"/>
              <a:gd name="connsiteX39" fmla="*/ 1864519 w 1955007"/>
              <a:gd name="connsiteY39" fmla="*/ 543458 h 543458"/>
              <a:gd name="connsiteX40" fmla="*/ 1874044 w 1955007"/>
              <a:gd name="connsiteY40" fmla="*/ 538696 h 543458"/>
              <a:gd name="connsiteX41" fmla="*/ 1928813 w 1955007"/>
              <a:gd name="connsiteY41" fmla="*/ 541077 h 543458"/>
              <a:gd name="connsiteX42" fmla="*/ 1955007 w 1955007"/>
              <a:gd name="connsiteY42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7288 w 1955007"/>
              <a:gd name="connsiteY25" fmla="*/ 43396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2069 w 1955007"/>
              <a:gd name="connsiteY30" fmla="*/ 217227 h 543458"/>
              <a:gd name="connsiteX31" fmla="*/ 1364457 w 1955007"/>
              <a:gd name="connsiteY31" fmla="*/ 283901 h 543458"/>
              <a:gd name="connsiteX32" fmla="*/ 1393032 w 1955007"/>
              <a:gd name="connsiteY32" fmla="*/ 329146 h 543458"/>
              <a:gd name="connsiteX33" fmla="*/ 1428750 w 1955007"/>
              <a:gd name="connsiteY33" fmla="*/ 360102 h 543458"/>
              <a:gd name="connsiteX34" fmla="*/ 1471613 w 1955007"/>
              <a:gd name="connsiteY34" fmla="*/ 388678 h 543458"/>
              <a:gd name="connsiteX35" fmla="*/ 1516856 w 1955007"/>
              <a:gd name="connsiteY35" fmla="*/ 422015 h 543458"/>
              <a:gd name="connsiteX36" fmla="*/ 1564483 w 1955007"/>
              <a:gd name="connsiteY36" fmla="*/ 450590 h 543458"/>
              <a:gd name="connsiteX37" fmla="*/ 1657350 w 1955007"/>
              <a:gd name="connsiteY37" fmla="*/ 500596 h 543458"/>
              <a:gd name="connsiteX38" fmla="*/ 1728788 w 1955007"/>
              <a:gd name="connsiteY38" fmla="*/ 524408 h 543458"/>
              <a:gd name="connsiteX39" fmla="*/ 1809750 w 1955007"/>
              <a:gd name="connsiteY39" fmla="*/ 536315 h 543458"/>
              <a:gd name="connsiteX40" fmla="*/ 1864519 w 1955007"/>
              <a:gd name="connsiteY40" fmla="*/ 543458 h 543458"/>
              <a:gd name="connsiteX41" fmla="*/ 1874044 w 1955007"/>
              <a:gd name="connsiteY41" fmla="*/ 538696 h 543458"/>
              <a:gd name="connsiteX42" fmla="*/ 1928813 w 1955007"/>
              <a:gd name="connsiteY42" fmla="*/ 541077 h 543458"/>
              <a:gd name="connsiteX43" fmla="*/ 1955007 w 1955007"/>
              <a:gd name="connsiteY43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0144 w 1955007"/>
              <a:gd name="connsiteY25" fmla="*/ 33871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2069 w 1955007"/>
              <a:gd name="connsiteY30" fmla="*/ 217227 h 543458"/>
              <a:gd name="connsiteX31" fmla="*/ 1364457 w 1955007"/>
              <a:gd name="connsiteY31" fmla="*/ 283901 h 543458"/>
              <a:gd name="connsiteX32" fmla="*/ 1393032 w 1955007"/>
              <a:gd name="connsiteY32" fmla="*/ 329146 h 543458"/>
              <a:gd name="connsiteX33" fmla="*/ 1428750 w 1955007"/>
              <a:gd name="connsiteY33" fmla="*/ 360102 h 543458"/>
              <a:gd name="connsiteX34" fmla="*/ 1471613 w 1955007"/>
              <a:gd name="connsiteY34" fmla="*/ 388678 h 543458"/>
              <a:gd name="connsiteX35" fmla="*/ 1516856 w 1955007"/>
              <a:gd name="connsiteY35" fmla="*/ 422015 h 543458"/>
              <a:gd name="connsiteX36" fmla="*/ 1564483 w 1955007"/>
              <a:gd name="connsiteY36" fmla="*/ 450590 h 543458"/>
              <a:gd name="connsiteX37" fmla="*/ 1657350 w 1955007"/>
              <a:gd name="connsiteY37" fmla="*/ 500596 h 543458"/>
              <a:gd name="connsiteX38" fmla="*/ 1728788 w 1955007"/>
              <a:gd name="connsiteY38" fmla="*/ 524408 h 543458"/>
              <a:gd name="connsiteX39" fmla="*/ 1809750 w 1955007"/>
              <a:gd name="connsiteY39" fmla="*/ 536315 h 543458"/>
              <a:gd name="connsiteX40" fmla="*/ 1864519 w 1955007"/>
              <a:gd name="connsiteY40" fmla="*/ 543458 h 543458"/>
              <a:gd name="connsiteX41" fmla="*/ 1874044 w 1955007"/>
              <a:gd name="connsiteY41" fmla="*/ 538696 h 543458"/>
              <a:gd name="connsiteX42" fmla="*/ 1928813 w 1955007"/>
              <a:gd name="connsiteY42" fmla="*/ 541077 h 543458"/>
              <a:gd name="connsiteX43" fmla="*/ 1955007 w 1955007"/>
              <a:gd name="connsiteY43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0144 w 1955007"/>
              <a:gd name="connsiteY25" fmla="*/ 33871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2069 w 1955007"/>
              <a:gd name="connsiteY30" fmla="*/ 217227 h 543458"/>
              <a:gd name="connsiteX31" fmla="*/ 1364457 w 1955007"/>
              <a:gd name="connsiteY31" fmla="*/ 283901 h 543458"/>
              <a:gd name="connsiteX32" fmla="*/ 1393032 w 1955007"/>
              <a:gd name="connsiteY32" fmla="*/ 329146 h 543458"/>
              <a:gd name="connsiteX33" fmla="*/ 1428750 w 1955007"/>
              <a:gd name="connsiteY33" fmla="*/ 360102 h 543458"/>
              <a:gd name="connsiteX34" fmla="*/ 1471613 w 1955007"/>
              <a:gd name="connsiteY34" fmla="*/ 388678 h 543458"/>
              <a:gd name="connsiteX35" fmla="*/ 1516856 w 1955007"/>
              <a:gd name="connsiteY35" fmla="*/ 422015 h 543458"/>
              <a:gd name="connsiteX36" fmla="*/ 1564483 w 1955007"/>
              <a:gd name="connsiteY36" fmla="*/ 450590 h 543458"/>
              <a:gd name="connsiteX37" fmla="*/ 1657350 w 1955007"/>
              <a:gd name="connsiteY37" fmla="*/ 500596 h 543458"/>
              <a:gd name="connsiteX38" fmla="*/ 1728788 w 1955007"/>
              <a:gd name="connsiteY38" fmla="*/ 524408 h 543458"/>
              <a:gd name="connsiteX39" fmla="*/ 1812131 w 1955007"/>
              <a:gd name="connsiteY39" fmla="*/ 524408 h 543458"/>
              <a:gd name="connsiteX40" fmla="*/ 1864519 w 1955007"/>
              <a:gd name="connsiteY40" fmla="*/ 543458 h 543458"/>
              <a:gd name="connsiteX41" fmla="*/ 1874044 w 1955007"/>
              <a:gd name="connsiteY41" fmla="*/ 538696 h 543458"/>
              <a:gd name="connsiteX42" fmla="*/ 1928813 w 1955007"/>
              <a:gd name="connsiteY42" fmla="*/ 541077 h 543458"/>
              <a:gd name="connsiteX43" fmla="*/ 1955007 w 1955007"/>
              <a:gd name="connsiteY43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0144 w 1955007"/>
              <a:gd name="connsiteY25" fmla="*/ 33871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2069 w 1955007"/>
              <a:gd name="connsiteY30" fmla="*/ 217227 h 543458"/>
              <a:gd name="connsiteX31" fmla="*/ 1364457 w 1955007"/>
              <a:gd name="connsiteY31" fmla="*/ 283901 h 543458"/>
              <a:gd name="connsiteX32" fmla="*/ 1393032 w 1955007"/>
              <a:gd name="connsiteY32" fmla="*/ 329146 h 543458"/>
              <a:gd name="connsiteX33" fmla="*/ 1428750 w 1955007"/>
              <a:gd name="connsiteY33" fmla="*/ 360102 h 543458"/>
              <a:gd name="connsiteX34" fmla="*/ 1471613 w 1955007"/>
              <a:gd name="connsiteY34" fmla="*/ 388678 h 543458"/>
              <a:gd name="connsiteX35" fmla="*/ 1516856 w 1955007"/>
              <a:gd name="connsiteY35" fmla="*/ 422015 h 543458"/>
              <a:gd name="connsiteX36" fmla="*/ 1564483 w 1955007"/>
              <a:gd name="connsiteY36" fmla="*/ 450590 h 543458"/>
              <a:gd name="connsiteX37" fmla="*/ 1657350 w 1955007"/>
              <a:gd name="connsiteY37" fmla="*/ 500596 h 543458"/>
              <a:gd name="connsiteX38" fmla="*/ 1728788 w 1955007"/>
              <a:gd name="connsiteY38" fmla="*/ 512502 h 543458"/>
              <a:gd name="connsiteX39" fmla="*/ 1812131 w 1955007"/>
              <a:gd name="connsiteY39" fmla="*/ 524408 h 543458"/>
              <a:gd name="connsiteX40" fmla="*/ 1864519 w 1955007"/>
              <a:gd name="connsiteY40" fmla="*/ 543458 h 543458"/>
              <a:gd name="connsiteX41" fmla="*/ 1874044 w 1955007"/>
              <a:gd name="connsiteY41" fmla="*/ 538696 h 543458"/>
              <a:gd name="connsiteX42" fmla="*/ 1928813 w 1955007"/>
              <a:gd name="connsiteY42" fmla="*/ 541077 h 543458"/>
              <a:gd name="connsiteX43" fmla="*/ 1955007 w 1955007"/>
              <a:gd name="connsiteY43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0144 w 1955007"/>
              <a:gd name="connsiteY25" fmla="*/ 33871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2069 w 1955007"/>
              <a:gd name="connsiteY30" fmla="*/ 217227 h 543458"/>
              <a:gd name="connsiteX31" fmla="*/ 1364457 w 1955007"/>
              <a:gd name="connsiteY31" fmla="*/ 283901 h 543458"/>
              <a:gd name="connsiteX32" fmla="*/ 1393032 w 1955007"/>
              <a:gd name="connsiteY32" fmla="*/ 329146 h 543458"/>
              <a:gd name="connsiteX33" fmla="*/ 1428750 w 1955007"/>
              <a:gd name="connsiteY33" fmla="*/ 360102 h 543458"/>
              <a:gd name="connsiteX34" fmla="*/ 1471613 w 1955007"/>
              <a:gd name="connsiteY34" fmla="*/ 388678 h 543458"/>
              <a:gd name="connsiteX35" fmla="*/ 1516856 w 1955007"/>
              <a:gd name="connsiteY35" fmla="*/ 422015 h 543458"/>
              <a:gd name="connsiteX36" fmla="*/ 1564483 w 1955007"/>
              <a:gd name="connsiteY36" fmla="*/ 450590 h 543458"/>
              <a:gd name="connsiteX37" fmla="*/ 1657350 w 1955007"/>
              <a:gd name="connsiteY37" fmla="*/ 500596 h 543458"/>
              <a:gd name="connsiteX38" fmla="*/ 1664494 w 1955007"/>
              <a:gd name="connsiteY38" fmla="*/ 488690 h 543458"/>
              <a:gd name="connsiteX39" fmla="*/ 1728788 w 1955007"/>
              <a:gd name="connsiteY39" fmla="*/ 512502 h 543458"/>
              <a:gd name="connsiteX40" fmla="*/ 1812131 w 1955007"/>
              <a:gd name="connsiteY40" fmla="*/ 524408 h 543458"/>
              <a:gd name="connsiteX41" fmla="*/ 1864519 w 1955007"/>
              <a:gd name="connsiteY41" fmla="*/ 543458 h 543458"/>
              <a:gd name="connsiteX42" fmla="*/ 1874044 w 1955007"/>
              <a:gd name="connsiteY42" fmla="*/ 538696 h 543458"/>
              <a:gd name="connsiteX43" fmla="*/ 1928813 w 1955007"/>
              <a:gd name="connsiteY43" fmla="*/ 541077 h 543458"/>
              <a:gd name="connsiteX44" fmla="*/ 1955007 w 1955007"/>
              <a:gd name="connsiteY44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0144 w 1955007"/>
              <a:gd name="connsiteY25" fmla="*/ 33871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2069 w 1955007"/>
              <a:gd name="connsiteY30" fmla="*/ 217227 h 543458"/>
              <a:gd name="connsiteX31" fmla="*/ 1364457 w 1955007"/>
              <a:gd name="connsiteY31" fmla="*/ 283901 h 543458"/>
              <a:gd name="connsiteX32" fmla="*/ 1393032 w 1955007"/>
              <a:gd name="connsiteY32" fmla="*/ 329146 h 543458"/>
              <a:gd name="connsiteX33" fmla="*/ 1428750 w 1955007"/>
              <a:gd name="connsiteY33" fmla="*/ 360102 h 543458"/>
              <a:gd name="connsiteX34" fmla="*/ 1471613 w 1955007"/>
              <a:gd name="connsiteY34" fmla="*/ 388678 h 543458"/>
              <a:gd name="connsiteX35" fmla="*/ 1516856 w 1955007"/>
              <a:gd name="connsiteY35" fmla="*/ 422015 h 543458"/>
              <a:gd name="connsiteX36" fmla="*/ 1564483 w 1955007"/>
              <a:gd name="connsiteY36" fmla="*/ 450590 h 543458"/>
              <a:gd name="connsiteX37" fmla="*/ 1635919 w 1955007"/>
              <a:gd name="connsiteY37" fmla="*/ 476784 h 543458"/>
              <a:gd name="connsiteX38" fmla="*/ 1664494 w 1955007"/>
              <a:gd name="connsiteY38" fmla="*/ 488690 h 543458"/>
              <a:gd name="connsiteX39" fmla="*/ 1728788 w 1955007"/>
              <a:gd name="connsiteY39" fmla="*/ 512502 h 543458"/>
              <a:gd name="connsiteX40" fmla="*/ 1812131 w 1955007"/>
              <a:gd name="connsiteY40" fmla="*/ 524408 h 543458"/>
              <a:gd name="connsiteX41" fmla="*/ 1864519 w 1955007"/>
              <a:gd name="connsiteY41" fmla="*/ 543458 h 543458"/>
              <a:gd name="connsiteX42" fmla="*/ 1874044 w 1955007"/>
              <a:gd name="connsiteY42" fmla="*/ 538696 h 543458"/>
              <a:gd name="connsiteX43" fmla="*/ 1928813 w 1955007"/>
              <a:gd name="connsiteY43" fmla="*/ 541077 h 543458"/>
              <a:gd name="connsiteX44" fmla="*/ 1955007 w 1955007"/>
              <a:gd name="connsiteY44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0144 w 1955007"/>
              <a:gd name="connsiteY25" fmla="*/ 33871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2069 w 1955007"/>
              <a:gd name="connsiteY30" fmla="*/ 217227 h 543458"/>
              <a:gd name="connsiteX31" fmla="*/ 1364457 w 1955007"/>
              <a:gd name="connsiteY31" fmla="*/ 283901 h 543458"/>
              <a:gd name="connsiteX32" fmla="*/ 1393032 w 1955007"/>
              <a:gd name="connsiteY32" fmla="*/ 329146 h 543458"/>
              <a:gd name="connsiteX33" fmla="*/ 1428750 w 1955007"/>
              <a:gd name="connsiteY33" fmla="*/ 360102 h 543458"/>
              <a:gd name="connsiteX34" fmla="*/ 1471613 w 1955007"/>
              <a:gd name="connsiteY34" fmla="*/ 388678 h 543458"/>
              <a:gd name="connsiteX35" fmla="*/ 1516856 w 1955007"/>
              <a:gd name="connsiteY35" fmla="*/ 422015 h 543458"/>
              <a:gd name="connsiteX36" fmla="*/ 1564483 w 1955007"/>
              <a:gd name="connsiteY36" fmla="*/ 450590 h 543458"/>
              <a:gd name="connsiteX37" fmla="*/ 1635919 w 1955007"/>
              <a:gd name="connsiteY37" fmla="*/ 476784 h 543458"/>
              <a:gd name="connsiteX38" fmla="*/ 1674019 w 1955007"/>
              <a:gd name="connsiteY38" fmla="*/ 493453 h 543458"/>
              <a:gd name="connsiteX39" fmla="*/ 1728788 w 1955007"/>
              <a:gd name="connsiteY39" fmla="*/ 512502 h 543458"/>
              <a:gd name="connsiteX40" fmla="*/ 1812131 w 1955007"/>
              <a:gd name="connsiteY40" fmla="*/ 524408 h 543458"/>
              <a:gd name="connsiteX41" fmla="*/ 1864519 w 1955007"/>
              <a:gd name="connsiteY41" fmla="*/ 543458 h 543458"/>
              <a:gd name="connsiteX42" fmla="*/ 1874044 w 1955007"/>
              <a:gd name="connsiteY42" fmla="*/ 538696 h 543458"/>
              <a:gd name="connsiteX43" fmla="*/ 1928813 w 1955007"/>
              <a:gd name="connsiteY43" fmla="*/ 541077 h 543458"/>
              <a:gd name="connsiteX44" fmla="*/ 1955007 w 1955007"/>
              <a:gd name="connsiteY44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0144 w 1955007"/>
              <a:gd name="connsiteY25" fmla="*/ 33871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2069 w 1955007"/>
              <a:gd name="connsiteY30" fmla="*/ 217227 h 543458"/>
              <a:gd name="connsiteX31" fmla="*/ 1364457 w 1955007"/>
              <a:gd name="connsiteY31" fmla="*/ 283901 h 543458"/>
              <a:gd name="connsiteX32" fmla="*/ 1393032 w 1955007"/>
              <a:gd name="connsiteY32" fmla="*/ 329146 h 543458"/>
              <a:gd name="connsiteX33" fmla="*/ 1428750 w 1955007"/>
              <a:gd name="connsiteY33" fmla="*/ 360102 h 543458"/>
              <a:gd name="connsiteX34" fmla="*/ 1471613 w 1955007"/>
              <a:gd name="connsiteY34" fmla="*/ 388678 h 543458"/>
              <a:gd name="connsiteX35" fmla="*/ 1516856 w 1955007"/>
              <a:gd name="connsiteY35" fmla="*/ 422015 h 543458"/>
              <a:gd name="connsiteX36" fmla="*/ 1564483 w 1955007"/>
              <a:gd name="connsiteY36" fmla="*/ 450590 h 543458"/>
              <a:gd name="connsiteX37" fmla="*/ 1635919 w 1955007"/>
              <a:gd name="connsiteY37" fmla="*/ 476784 h 543458"/>
              <a:gd name="connsiteX38" fmla="*/ 1674019 w 1955007"/>
              <a:gd name="connsiteY38" fmla="*/ 493453 h 543458"/>
              <a:gd name="connsiteX39" fmla="*/ 1743075 w 1955007"/>
              <a:gd name="connsiteY39" fmla="*/ 512502 h 543458"/>
              <a:gd name="connsiteX40" fmla="*/ 1812131 w 1955007"/>
              <a:gd name="connsiteY40" fmla="*/ 524408 h 543458"/>
              <a:gd name="connsiteX41" fmla="*/ 1864519 w 1955007"/>
              <a:gd name="connsiteY41" fmla="*/ 543458 h 543458"/>
              <a:gd name="connsiteX42" fmla="*/ 1874044 w 1955007"/>
              <a:gd name="connsiteY42" fmla="*/ 538696 h 543458"/>
              <a:gd name="connsiteX43" fmla="*/ 1928813 w 1955007"/>
              <a:gd name="connsiteY43" fmla="*/ 541077 h 543458"/>
              <a:gd name="connsiteX44" fmla="*/ 1955007 w 1955007"/>
              <a:gd name="connsiteY44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0144 w 1955007"/>
              <a:gd name="connsiteY25" fmla="*/ 33871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2069 w 1955007"/>
              <a:gd name="connsiteY30" fmla="*/ 217227 h 543458"/>
              <a:gd name="connsiteX31" fmla="*/ 1364457 w 1955007"/>
              <a:gd name="connsiteY31" fmla="*/ 283901 h 543458"/>
              <a:gd name="connsiteX32" fmla="*/ 1393032 w 1955007"/>
              <a:gd name="connsiteY32" fmla="*/ 329146 h 543458"/>
              <a:gd name="connsiteX33" fmla="*/ 1428750 w 1955007"/>
              <a:gd name="connsiteY33" fmla="*/ 360102 h 543458"/>
              <a:gd name="connsiteX34" fmla="*/ 1471613 w 1955007"/>
              <a:gd name="connsiteY34" fmla="*/ 388678 h 543458"/>
              <a:gd name="connsiteX35" fmla="*/ 1516856 w 1955007"/>
              <a:gd name="connsiteY35" fmla="*/ 422015 h 543458"/>
              <a:gd name="connsiteX36" fmla="*/ 1564483 w 1955007"/>
              <a:gd name="connsiteY36" fmla="*/ 450590 h 543458"/>
              <a:gd name="connsiteX37" fmla="*/ 1635919 w 1955007"/>
              <a:gd name="connsiteY37" fmla="*/ 476784 h 543458"/>
              <a:gd name="connsiteX38" fmla="*/ 1674019 w 1955007"/>
              <a:gd name="connsiteY38" fmla="*/ 493453 h 543458"/>
              <a:gd name="connsiteX39" fmla="*/ 1743075 w 1955007"/>
              <a:gd name="connsiteY39" fmla="*/ 512502 h 543458"/>
              <a:gd name="connsiteX40" fmla="*/ 1812131 w 1955007"/>
              <a:gd name="connsiteY40" fmla="*/ 524408 h 543458"/>
              <a:gd name="connsiteX41" fmla="*/ 1864519 w 1955007"/>
              <a:gd name="connsiteY41" fmla="*/ 526789 h 543458"/>
              <a:gd name="connsiteX42" fmla="*/ 1874044 w 1955007"/>
              <a:gd name="connsiteY42" fmla="*/ 538696 h 543458"/>
              <a:gd name="connsiteX43" fmla="*/ 1928813 w 1955007"/>
              <a:gd name="connsiteY43" fmla="*/ 541077 h 543458"/>
              <a:gd name="connsiteX44" fmla="*/ 1955007 w 1955007"/>
              <a:gd name="connsiteY44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0144 w 1955007"/>
              <a:gd name="connsiteY25" fmla="*/ 33871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2069 w 1955007"/>
              <a:gd name="connsiteY30" fmla="*/ 217227 h 543458"/>
              <a:gd name="connsiteX31" fmla="*/ 1364457 w 1955007"/>
              <a:gd name="connsiteY31" fmla="*/ 283901 h 543458"/>
              <a:gd name="connsiteX32" fmla="*/ 1393032 w 1955007"/>
              <a:gd name="connsiteY32" fmla="*/ 329146 h 543458"/>
              <a:gd name="connsiteX33" fmla="*/ 1428750 w 1955007"/>
              <a:gd name="connsiteY33" fmla="*/ 360102 h 543458"/>
              <a:gd name="connsiteX34" fmla="*/ 1471613 w 1955007"/>
              <a:gd name="connsiteY34" fmla="*/ 388678 h 543458"/>
              <a:gd name="connsiteX35" fmla="*/ 1516856 w 1955007"/>
              <a:gd name="connsiteY35" fmla="*/ 422015 h 543458"/>
              <a:gd name="connsiteX36" fmla="*/ 1564483 w 1955007"/>
              <a:gd name="connsiteY36" fmla="*/ 450590 h 543458"/>
              <a:gd name="connsiteX37" fmla="*/ 1635919 w 1955007"/>
              <a:gd name="connsiteY37" fmla="*/ 476784 h 543458"/>
              <a:gd name="connsiteX38" fmla="*/ 1674019 w 1955007"/>
              <a:gd name="connsiteY38" fmla="*/ 493453 h 543458"/>
              <a:gd name="connsiteX39" fmla="*/ 1743075 w 1955007"/>
              <a:gd name="connsiteY39" fmla="*/ 512502 h 543458"/>
              <a:gd name="connsiteX40" fmla="*/ 1812131 w 1955007"/>
              <a:gd name="connsiteY40" fmla="*/ 524408 h 543458"/>
              <a:gd name="connsiteX41" fmla="*/ 1864519 w 1955007"/>
              <a:gd name="connsiteY41" fmla="*/ 526789 h 543458"/>
              <a:gd name="connsiteX42" fmla="*/ 1928813 w 1955007"/>
              <a:gd name="connsiteY42" fmla="*/ 541077 h 543458"/>
              <a:gd name="connsiteX43" fmla="*/ 1955007 w 1955007"/>
              <a:gd name="connsiteY43" fmla="*/ 543458 h 543458"/>
              <a:gd name="connsiteX0" fmla="*/ 0 w 1955007"/>
              <a:gd name="connsiteY0" fmla="*/ 314858 h 543458"/>
              <a:gd name="connsiteX1" fmla="*/ 83344 w 1955007"/>
              <a:gd name="connsiteY1" fmla="*/ 317240 h 543458"/>
              <a:gd name="connsiteX2" fmla="*/ 123825 w 1955007"/>
              <a:gd name="connsiteY2" fmla="*/ 317240 h 543458"/>
              <a:gd name="connsiteX3" fmla="*/ 209550 w 1955007"/>
              <a:gd name="connsiteY3" fmla="*/ 312477 h 543458"/>
              <a:gd name="connsiteX4" fmla="*/ 290513 w 1955007"/>
              <a:gd name="connsiteY4" fmla="*/ 298190 h 543458"/>
              <a:gd name="connsiteX5" fmla="*/ 366713 w 1955007"/>
              <a:gd name="connsiteY5" fmla="*/ 279140 h 543458"/>
              <a:gd name="connsiteX6" fmla="*/ 402432 w 1955007"/>
              <a:gd name="connsiteY6" fmla="*/ 269615 h 543458"/>
              <a:gd name="connsiteX7" fmla="*/ 445294 w 1955007"/>
              <a:gd name="connsiteY7" fmla="*/ 269615 h 543458"/>
              <a:gd name="connsiteX8" fmla="*/ 488157 w 1955007"/>
              <a:gd name="connsiteY8" fmla="*/ 279140 h 543458"/>
              <a:gd name="connsiteX9" fmla="*/ 545307 w 1955007"/>
              <a:gd name="connsiteY9" fmla="*/ 288665 h 543458"/>
              <a:gd name="connsiteX10" fmla="*/ 566738 w 1955007"/>
              <a:gd name="connsiteY10" fmla="*/ 288665 h 543458"/>
              <a:gd name="connsiteX11" fmla="*/ 592932 w 1955007"/>
              <a:gd name="connsiteY11" fmla="*/ 293427 h 543458"/>
              <a:gd name="connsiteX12" fmla="*/ 595313 w 1955007"/>
              <a:gd name="connsiteY12" fmla="*/ 293427 h 543458"/>
              <a:gd name="connsiteX13" fmla="*/ 633412 w 1955007"/>
              <a:gd name="connsiteY13" fmla="*/ 283903 h 543458"/>
              <a:gd name="connsiteX14" fmla="*/ 683419 w 1955007"/>
              <a:gd name="connsiteY14" fmla="*/ 255327 h 543458"/>
              <a:gd name="connsiteX15" fmla="*/ 704850 w 1955007"/>
              <a:gd name="connsiteY15" fmla="*/ 233895 h 543458"/>
              <a:gd name="connsiteX16" fmla="*/ 742951 w 1955007"/>
              <a:gd name="connsiteY16" fmla="*/ 205319 h 543458"/>
              <a:gd name="connsiteX17" fmla="*/ 769144 w 1955007"/>
              <a:gd name="connsiteY17" fmla="*/ 186270 h 543458"/>
              <a:gd name="connsiteX18" fmla="*/ 831056 w 1955007"/>
              <a:gd name="connsiteY18" fmla="*/ 129121 h 543458"/>
              <a:gd name="connsiteX19" fmla="*/ 876299 w 1955007"/>
              <a:gd name="connsiteY19" fmla="*/ 83877 h 543458"/>
              <a:gd name="connsiteX20" fmla="*/ 933450 w 1955007"/>
              <a:gd name="connsiteY20" fmla="*/ 43395 h 543458"/>
              <a:gd name="connsiteX21" fmla="*/ 962026 w 1955007"/>
              <a:gd name="connsiteY21" fmla="*/ 26728 h 543458"/>
              <a:gd name="connsiteX22" fmla="*/ 1004888 w 1955007"/>
              <a:gd name="connsiteY22" fmla="*/ 12440 h 543458"/>
              <a:gd name="connsiteX23" fmla="*/ 1057276 w 1955007"/>
              <a:gd name="connsiteY23" fmla="*/ 2915 h 543458"/>
              <a:gd name="connsiteX24" fmla="*/ 1116805 w 1955007"/>
              <a:gd name="connsiteY24" fmla="*/ 10059 h 543458"/>
              <a:gd name="connsiteX25" fmla="*/ 1150144 w 1955007"/>
              <a:gd name="connsiteY25" fmla="*/ 33871 h 543458"/>
              <a:gd name="connsiteX26" fmla="*/ 1173957 w 1955007"/>
              <a:gd name="connsiteY26" fmla="*/ 55302 h 543458"/>
              <a:gd name="connsiteX27" fmla="*/ 1207294 w 1955007"/>
              <a:gd name="connsiteY27" fmla="*/ 100547 h 543458"/>
              <a:gd name="connsiteX28" fmla="*/ 1247775 w 1955007"/>
              <a:gd name="connsiteY28" fmla="*/ 138646 h 543458"/>
              <a:gd name="connsiteX29" fmla="*/ 1281113 w 1955007"/>
              <a:gd name="connsiteY29" fmla="*/ 176745 h 543458"/>
              <a:gd name="connsiteX30" fmla="*/ 1312069 w 1955007"/>
              <a:gd name="connsiteY30" fmla="*/ 217227 h 543458"/>
              <a:gd name="connsiteX31" fmla="*/ 1364457 w 1955007"/>
              <a:gd name="connsiteY31" fmla="*/ 283901 h 543458"/>
              <a:gd name="connsiteX32" fmla="*/ 1393032 w 1955007"/>
              <a:gd name="connsiteY32" fmla="*/ 329146 h 543458"/>
              <a:gd name="connsiteX33" fmla="*/ 1428750 w 1955007"/>
              <a:gd name="connsiteY33" fmla="*/ 360102 h 543458"/>
              <a:gd name="connsiteX34" fmla="*/ 1471613 w 1955007"/>
              <a:gd name="connsiteY34" fmla="*/ 388678 h 543458"/>
              <a:gd name="connsiteX35" fmla="*/ 1516856 w 1955007"/>
              <a:gd name="connsiteY35" fmla="*/ 422015 h 543458"/>
              <a:gd name="connsiteX36" fmla="*/ 1564483 w 1955007"/>
              <a:gd name="connsiteY36" fmla="*/ 450590 h 543458"/>
              <a:gd name="connsiteX37" fmla="*/ 1635919 w 1955007"/>
              <a:gd name="connsiteY37" fmla="*/ 476784 h 543458"/>
              <a:gd name="connsiteX38" fmla="*/ 1674019 w 1955007"/>
              <a:gd name="connsiteY38" fmla="*/ 493453 h 543458"/>
              <a:gd name="connsiteX39" fmla="*/ 1743075 w 1955007"/>
              <a:gd name="connsiteY39" fmla="*/ 512502 h 543458"/>
              <a:gd name="connsiteX40" fmla="*/ 1812131 w 1955007"/>
              <a:gd name="connsiteY40" fmla="*/ 524408 h 543458"/>
              <a:gd name="connsiteX41" fmla="*/ 1864519 w 1955007"/>
              <a:gd name="connsiteY41" fmla="*/ 526789 h 543458"/>
              <a:gd name="connsiteX42" fmla="*/ 1928813 w 1955007"/>
              <a:gd name="connsiteY42" fmla="*/ 531552 h 543458"/>
              <a:gd name="connsiteX43" fmla="*/ 1955007 w 1955007"/>
              <a:gd name="connsiteY43" fmla="*/ 543458 h 543458"/>
              <a:gd name="connsiteX0" fmla="*/ 0 w 1928813"/>
              <a:gd name="connsiteY0" fmla="*/ 314858 h 531552"/>
              <a:gd name="connsiteX1" fmla="*/ 83344 w 1928813"/>
              <a:gd name="connsiteY1" fmla="*/ 317240 h 531552"/>
              <a:gd name="connsiteX2" fmla="*/ 123825 w 1928813"/>
              <a:gd name="connsiteY2" fmla="*/ 317240 h 531552"/>
              <a:gd name="connsiteX3" fmla="*/ 209550 w 1928813"/>
              <a:gd name="connsiteY3" fmla="*/ 312477 h 531552"/>
              <a:gd name="connsiteX4" fmla="*/ 290513 w 1928813"/>
              <a:gd name="connsiteY4" fmla="*/ 298190 h 531552"/>
              <a:gd name="connsiteX5" fmla="*/ 366713 w 1928813"/>
              <a:gd name="connsiteY5" fmla="*/ 279140 h 531552"/>
              <a:gd name="connsiteX6" fmla="*/ 402432 w 1928813"/>
              <a:gd name="connsiteY6" fmla="*/ 269615 h 531552"/>
              <a:gd name="connsiteX7" fmla="*/ 445294 w 1928813"/>
              <a:gd name="connsiteY7" fmla="*/ 269615 h 531552"/>
              <a:gd name="connsiteX8" fmla="*/ 488157 w 1928813"/>
              <a:gd name="connsiteY8" fmla="*/ 279140 h 531552"/>
              <a:gd name="connsiteX9" fmla="*/ 545307 w 1928813"/>
              <a:gd name="connsiteY9" fmla="*/ 288665 h 531552"/>
              <a:gd name="connsiteX10" fmla="*/ 566738 w 1928813"/>
              <a:gd name="connsiteY10" fmla="*/ 288665 h 531552"/>
              <a:gd name="connsiteX11" fmla="*/ 592932 w 1928813"/>
              <a:gd name="connsiteY11" fmla="*/ 293427 h 531552"/>
              <a:gd name="connsiteX12" fmla="*/ 595313 w 1928813"/>
              <a:gd name="connsiteY12" fmla="*/ 293427 h 531552"/>
              <a:gd name="connsiteX13" fmla="*/ 633412 w 1928813"/>
              <a:gd name="connsiteY13" fmla="*/ 283903 h 531552"/>
              <a:gd name="connsiteX14" fmla="*/ 683419 w 1928813"/>
              <a:gd name="connsiteY14" fmla="*/ 255327 h 531552"/>
              <a:gd name="connsiteX15" fmla="*/ 704850 w 1928813"/>
              <a:gd name="connsiteY15" fmla="*/ 233895 h 531552"/>
              <a:gd name="connsiteX16" fmla="*/ 742951 w 1928813"/>
              <a:gd name="connsiteY16" fmla="*/ 205319 h 531552"/>
              <a:gd name="connsiteX17" fmla="*/ 769144 w 1928813"/>
              <a:gd name="connsiteY17" fmla="*/ 186270 h 531552"/>
              <a:gd name="connsiteX18" fmla="*/ 831056 w 1928813"/>
              <a:gd name="connsiteY18" fmla="*/ 129121 h 531552"/>
              <a:gd name="connsiteX19" fmla="*/ 876299 w 1928813"/>
              <a:gd name="connsiteY19" fmla="*/ 83877 h 531552"/>
              <a:gd name="connsiteX20" fmla="*/ 933450 w 1928813"/>
              <a:gd name="connsiteY20" fmla="*/ 43395 h 531552"/>
              <a:gd name="connsiteX21" fmla="*/ 962026 w 1928813"/>
              <a:gd name="connsiteY21" fmla="*/ 26728 h 531552"/>
              <a:gd name="connsiteX22" fmla="*/ 1004888 w 1928813"/>
              <a:gd name="connsiteY22" fmla="*/ 12440 h 531552"/>
              <a:gd name="connsiteX23" fmla="*/ 1057276 w 1928813"/>
              <a:gd name="connsiteY23" fmla="*/ 2915 h 531552"/>
              <a:gd name="connsiteX24" fmla="*/ 1116805 w 1928813"/>
              <a:gd name="connsiteY24" fmla="*/ 10059 h 531552"/>
              <a:gd name="connsiteX25" fmla="*/ 1150144 w 1928813"/>
              <a:gd name="connsiteY25" fmla="*/ 33871 h 531552"/>
              <a:gd name="connsiteX26" fmla="*/ 1173957 w 1928813"/>
              <a:gd name="connsiteY26" fmla="*/ 55302 h 531552"/>
              <a:gd name="connsiteX27" fmla="*/ 1207294 w 1928813"/>
              <a:gd name="connsiteY27" fmla="*/ 100547 h 531552"/>
              <a:gd name="connsiteX28" fmla="*/ 1247775 w 1928813"/>
              <a:gd name="connsiteY28" fmla="*/ 138646 h 531552"/>
              <a:gd name="connsiteX29" fmla="*/ 1281113 w 1928813"/>
              <a:gd name="connsiteY29" fmla="*/ 176745 h 531552"/>
              <a:gd name="connsiteX30" fmla="*/ 1312069 w 1928813"/>
              <a:gd name="connsiteY30" fmla="*/ 217227 h 531552"/>
              <a:gd name="connsiteX31" fmla="*/ 1364457 w 1928813"/>
              <a:gd name="connsiteY31" fmla="*/ 283901 h 531552"/>
              <a:gd name="connsiteX32" fmla="*/ 1393032 w 1928813"/>
              <a:gd name="connsiteY32" fmla="*/ 329146 h 531552"/>
              <a:gd name="connsiteX33" fmla="*/ 1428750 w 1928813"/>
              <a:gd name="connsiteY33" fmla="*/ 360102 h 531552"/>
              <a:gd name="connsiteX34" fmla="*/ 1471613 w 1928813"/>
              <a:gd name="connsiteY34" fmla="*/ 388678 h 531552"/>
              <a:gd name="connsiteX35" fmla="*/ 1516856 w 1928813"/>
              <a:gd name="connsiteY35" fmla="*/ 422015 h 531552"/>
              <a:gd name="connsiteX36" fmla="*/ 1564483 w 1928813"/>
              <a:gd name="connsiteY36" fmla="*/ 450590 h 531552"/>
              <a:gd name="connsiteX37" fmla="*/ 1635919 w 1928813"/>
              <a:gd name="connsiteY37" fmla="*/ 476784 h 531552"/>
              <a:gd name="connsiteX38" fmla="*/ 1674019 w 1928813"/>
              <a:gd name="connsiteY38" fmla="*/ 493453 h 531552"/>
              <a:gd name="connsiteX39" fmla="*/ 1743075 w 1928813"/>
              <a:gd name="connsiteY39" fmla="*/ 512502 h 531552"/>
              <a:gd name="connsiteX40" fmla="*/ 1812131 w 1928813"/>
              <a:gd name="connsiteY40" fmla="*/ 524408 h 531552"/>
              <a:gd name="connsiteX41" fmla="*/ 1864519 w 1928813"/>
              <a:gd name="connsiteY41" fmla="*/ 526789 h 531552"/>
              <a:gd name="connsiteX42" fmla="*/ 1928813 w 1928813"/>
              <a:gd name="connsiteY42" fmla="*/ 531552 h 531552"/>
              <a:gd name="connsiteX0" fmla="*/ 0 w 1928813"/>
              <a:gd name="connsiteY0" fmla="*/ 312268 h 528962"/>
              <a:gd name="connsiteX1" fmla="*/ 83344 w 1928813"/>
              <a:gd name="connsiteY1" fmla="*/ 314650 h 528962"/>
              <a:gd name="connsiteX2" fmla="*/ 123825 w 1928813"/>
              <a:gd name="connsiteY2" fmla="*/ 314650 h 528962"/>
              <a:gd name="connsiteX3" fmla="*/ 209550 w 1928813"/>
              <a:gd name="connsiteY3" fmla="*/ 309887 h 528962"/>
              <a:gd name="connsiteX4" fmla="*/ 290513 w 1928813"/>
              <a:gd name="connsiteY4" fmla="*/ 295600 h 528962"/>
              <a:gd name="connsiteX5" fmla="*/ 366713 w 1928813"/>
              <a:gd name="connsiteY5" fmla="*/ 276550 h 528962"/>
              <a:gd name="connsiteX6" fmla="*/ 402432 w 1928813"/>
              <a:gd name="connsiteY6" fmla="*/ 267025 h 528962"/>
              <a:gd name="connsiteX7" fmla="*/ 445294 w 1928813"/>
              <a:gd name="connsiteY7" fmla="*/ 267025 h 528962"/>
              <a:gd name="connsiteX8" fmla="*/ 488157 w 1928813"/>
              <a:gd name="connsiteY8" fmla="*/ 276550 h 528962"/>
              <a:gd name="connsiteX9" fmla="*/ 545307 w 1928813"/>
              <a:gd name="connsiteY9" fmla="*/ 286075 h 528962"/>
              <a:gd name="connsiteX10" fmla="*/ 566738 w 1928813"/>
              <a:gd name="connsiteY10" fmla="*/ 286075 h 528962"/>
              <a:gd name="connsiteX11" fmla="*/ 592932 w 1928813"/>
              <a:gd name="connsiteY11" fmla="*/ 290837 h 528962"/>
              <a:gd name="connsiteX12" fmla="*/ 595313 w 1928813"/>
              <a:gd name="connsiteY12" fmla="*/ 290837 h 528962"/>
              <a:gd name="connsiteX13" fmla="*/ 633412 w 1928813"/>
              <a:gd name="connsiteY13" fmla="*/ 281313 h 528962"/>
              <a:gd name="connsiteX14" fmla="*/ 683419 w 1928813"/>
              <a:gd name="connsiteY14" fmla="*/ 252737 h 528962"/>
              <a:gd name="connsiteX15" fmla="*/ 704850 w 1928813"/>
              <a:gd name="connsiteY15" fmla="*/ 231305 h 528962"/>
              <a:gd name="connsiteX16" fmla="*/ 742951 w 1928813"/>
              <a:gd name="connsiteY16" fmla="*/ 202729 h 528962"/>
              <a:gd name="connsiteX17" fmla="*/ 769144 w 1928813"/>
              <a:gd name="connsiteY17" fmla="*/ 183680 h 528962"/>
              <a:gd name="connsiteX18" fmla="*/ 831056 w 1928813"/>
              <a:gd name="connsiteY18" fmla="*/ 126531 h 528962"/>
              <a:gd name="connsiteX19" fmla="*/ 876299 w 1928813"/>
              <a:gd name="connsiteY19" fmla="*/ 81287 h 528962"/>
              <a:gd name="connsiteX20" fmla="*/ 933450 w 1928813"/>
              <a:gd name="connsiteY20" fmla="*/ 40805 h 528962"/>
              <a:gd name="connsiteX21" fmla="*/ 962026 w 1928813"/>
              <a:gd name="connsiteY21" fmla="*/ 24138 h 528962"/>
              <a:gd name="connsiteX22" fmla="*/ 1004888 w 1928813"/>
              <a:gd name="connsiteY22" fmla="*/ 9850 h 528962"/>
              <a:gd name="connsiteX23" fmla="*/ 1057276 w 1928813"/>
              <a:gd name="connsiteY23" fmla="*/ 325 h 528962"/>
              <a:gd name="connsiteX24" fmla="*/ 1090613 w 1928813"/>
              <a:gd name="connsiteY24" fmla="*/ 2706 h 528962"/>
              <a:gd name="connsiteX25" fmla="*/ 1116805 w 1928813"/>
              <a:gd name="connsiteY25" fmla="*/ 7469 h 528962"/>
              <a:gd name="connsiteX26" fmla="*/ 1150144 w 1928813"/>
              <a:gd name="connsiteY26" fmla="*/ 31281 h 528962"/>
              <a:gd name="connsiteX27" fmla="*/ 1173957 w 1928813"/>
              <a:gd name="connsiteY27" fmla="*/ 52712 h 528962"/>
              <a:gd name="connsiteX28" fmla="*/ 1207294 w 1928813"/>
              <a:gd name="connsiteY28" fmla="*/ 97957 h 528962"/>
              <a:gd name="connsiteX29" fmla="*/ 1247775 w 1928813"/>
              <a:gd name="connsiteY29" fmla="*/ 136056 h 528962"/>
              <a:gd name="connsiteX30" fmla="*/ 1281113 w 1928813"/>
              <a:gd name="connsiteY30" fmla="*/ 174155 h 528962"/>
              <a:gd name="connsiteX31" fmla="*/ 1312069 w 1928813"/>
              <a:gd name="connsiteY31" fmla="*/ 214637 h 528962"/>
              <a:gd name="connsiteX32" fmla="*/ 1364457 w 1928813"/>
              <a:gd name="connsiteY32" fmla="*/ 281311 h 528962"/>
              <a:gd name="connsiteX33" fmla="*/ 1393032 w 1928813"/>
              <a:gd name="connsiteY33" fmla="*/ 326556 h 528962"/>
              <a:gd name="connsiteX34" fmla="*/ 1428750 w 1928813"/>
              <a:gd name="connsiteY34" fmla="*/ 357512 h 528962"/>
              <a:gd name="connsiteX35" fmla="*/ 1471613 w 1928813"/>
              <a:gd name="connsiteY35" fmla="*/ 386088 h 528962"/>
              <a:gd name="connsiteX36" fmla="*/ 1516856 w 1928813"/>
              <a:gd name="connsiteY36" fmla="*/ 419425 h 528962"/>
              <a:gd name="connsiteX37" fmla="*/ 1564483 w 1928813"/>
              <a:gd name="connsiteY37" fmla="*/ 448000 h 528962"/>
              <a:gd name="connsiteX38" fmla="*/ 1635919 w 1928813"/>
              <a:gd name="connsiteY38" fmla="*/ 474194 h 528962"/>
              <a:gd name="connsiteX39" fmla="*/ 1674019 w 1928813"/>
              <a:gd name="connsiteY39" fmla="*/ 490863 h 528962"/>
              <a:gd name="connsiteX40" fmla="*/ 1743075 w 1928813"/>
              <a:gd name="connsiteY40" fmla="*/ 509912 h 528962"/>
              <a:gd name="connsiteX41" fmla="*/ 1812131 w 1928813"/>
              <a:gd name="connsiteY41" fmla="*/ 521818 h 528962"/>
              <a:gd name="connsiteX42" fmla="*/ 1864519 w 1928813"/>
              <a:gd name="connsiteY42" fmla="*/ 524199 h 528962"/>
              <a:gd name="connsiteX43" fmla="*/ 1928813 w 1928813"/>
              <a:gd name="connsiteY43" fmla="*/ 528962 h 528962"/>
              <a:gd name="connsiteX0" fmla="*/ 0 w 1928813"/>
              <a:gd name="connsiteY0" fmla="*/ 312268 h 528962"/>
              <a:gd name="connsiteX1" fmla="*/ 83344 w 1928813"/>
              <a:gd name="connsiteY1" fmla="*/ 314650 h 528962"/>
              <a:gd name="connsiteX2" fmla="*/ 123825 w 1928813"/>
              <a:gd name="connsiteY2" fmla="*/ 314650 h 528962"/>
              <a:gd name="connsiteX3" fmla="*/ 209550 w 1928813"/>
              <a:gd name="connsiteY3" fmla="*/ 309887 h 528962"/>
              <a:gd name="connsiteX4" fmla="*/ 290513 w 1928813"/>
              <a:gd name="connsiteY4" fmla="*/ 295600 h 528962"/>
              <a:gd name="connsiteX5" fmla="*/ 366713 w 1928813"/>
              <a:gd name="connsiteY5" fmla="*/ 276550 h 528962"/>
              <a:gd name="connsiteX6" fmla="*/ 402432 w 1928813"/>
              <a:gd name="connsiteY6" fmla="*/ 267025 h 528962"/>
              <a:gd name="connsiteX7" fmla="*/ 445294 w 1928813"/>
              <a:gd name="connsiteY7" fmla="*/ 267025 h 528962"/>
              <a:gd name="connsiteX8" fmla="*/ 488157 w 1928813"/>
              <a:gd name="connsiteY8" fmla="*/ 276550 h 528962"/>
              <a:gd name="connsiteX9" fmla="*/ 545307 w 1928813"/>
              <a:gd name="connsiteY9" fmla="*/ 286075 h 528962"/>
              <a:gd name="connsiteX10" fmla="*/ 566738 w 1928813"/>
              <a:gd name="connsiteY10" fmla="*/ 286075 h 528962"/>
              <a:gd name="connsiteX11" fmla="*/ 592932 w 1928813"/>
              <a:gd name="connsiteY11" fmla="*/ 290837 h 528962"/>
              <a:gd name="connsiteX12" fmla="*/ 595313 w 1928813"/>
              <a:gd name="connsiteY12" fmla="*/ 290837 h 528962"/>
              <a:gd name="connsiteX13" fmla="*/ 633412 w 1928813"/>
              <a:gd name="connsiteY13" fmla="*/ 281313 h 528962"/>
              <a:gd name="connsiteX14" fmla="*/ 683419 w 1928813"/>
              <a:gd name="connsiteY14" fmla="*/ 252737 h 528962"/>
              <a:gd name="connsiteX15" fmla="*/ 704850 w 1928813"/>
              <a:gd name="connsiteY15" fmla="*/ 231305 h 528962"/>
              <a:gd name="connsiteX16" fmla="*/ 742951 w 1928813"/>
              <a:gd name="connsiteY16" fmla="*/ 202729 h 528962"/>
              <a:gd name="connsiteX17" fmla="*/ 769144 w 1928813"/>
              <a:gd name="connsiteY17" fmla="*/ 183680 h 528962"/>
              <a:gd name="connsiteX18" fmla="*/ 831056 w 1928813"/>
              <a:gd name="connsiteY18" fmla="*/ 126531 h 528962"/>
              <a:gd name="connsiteX19" fmla="*/ 876299 w 1928813"/>
              <a:gd name="connsiteY19" fmla="*/ 81287 h 528962"/>
              <a:gd name="connsiteX20" fmla="*/ 933450 w 1928813"/>
              <a:gd name="connsiteY20" fmla="*/ 40805 h 528962"/>
              <a:gd name="connsiteX21" fmla="*/ 962026 w 1928813"/>
              <a:gd name="connsiteY21" fmla="*/ 24138 h 528962"/>
              <a:gd name="connsiteX22" fmla="*/ 1004888 w 1928813"/>
              <a:gd name="connsiteY22" fmla="*/ 9850 h 528962"/>
              <a:gd name="connsiteX23" fmla="*/ 1057276 w 1928813"/>
              <a:gd name="connsiteY23" fmla="*/ 325 h 528962"/>
              <a:gd name="connsiteX24" fmla="*/ 1090613 w 1928813"/>
              <a:gd name="connsiteY24" fmla="*/ 2706 h 528962"/>
              <a:gd name="connsiteX25" fmla="*/ 1116805 w 1928813"/>
              <a:gd name="connsiteY25" fmla="*/ 16994 h 528962"/>
              <a:gd name="connsiteX26" fmla="*/ 1150144 w 1928813"/>
              <a:gd name="connsiteY26" fmla="*/ 31281 h 528962"/>
              <a:gd name="connsiteX27" fmla="*/ 1173957 w 1928813"/>
              <a:gd name="connsiteY27" fmla="*/ 52712 h 528962"/>
              <a:gd name="connsiteX28" fmla="*/ 1207294 w 1928813"/>
              <a:gd name="connsiteY28" fmla="*/ 97957 h 528962"/>
              <a:gd name="connsiteX29" fmla="*/ 1247775 w 1928813"/>
              <a:gd name="connsiteY29" fmla="*/ 136056 h 528962"/>
              <a:gd name="connsiteX30" fmla="*/ 1281113 w 1928813"/>
              <a:gd name="connsiteY30" fmla="*/ 174155 h 528962"/>
              <a:gd name="connsiteX31" fmla="*/ 1312069 w 1928813"/>
              <a:gd name="connsiteY31" fmla="*/ 214637 h 528962"/>
              <a:gd name="connsiteX32" fmla="*/ 1364457 w 1928813"/>
              <a:gd name="connsiteY32" fmla="*/ 281311 h 528962"/>
              <a:gd name="connsiteX33" fmla="*/ 1393032 w 1928813"/>
              <a:gd name="connsiteY33" fmla="*/ 326556 h 528962"/>
              <a:gd name="connsiteX34" fmla="*/ 1428750 w 1928813"/>
              <a:gd name="connsiteY34" fmla="*/ 357512 h 528962"/>
              <a:gd name="connsiteX35" fmla="*/ 1471613 w 1928813"/>
              <a:gd name="connsiteY35" fmla="*/ 386088 h 528962"/>
              <a:gd name="connsiteX36" fmla="*/ 1516856 w 1928813"/>
              <a:gd name="connsiteY36" fmla="*/ 419425 h 528962"/>
              <a:gd name="connsiteX37" fmla="*/ 1564483 w 1928813"/>
              <a:gd name="connsiteY37" fmla="*/ 448000 h 528962"/>
              <a:gd name="connsiteX38" fmla="*/ 1635919 w 1928813"/>
              <a:gd name="connsiteY38" fmla="*/ 474194 h 528962"/>
              <a:gd name="connsiteX39" fmla="*/ 1674019 w 1928813"/>
              <a:gd name="connsiteY39" fmla="*/ 490863 h 528962"/>
              <a:gd name="connsiteX40" fmla="*/ 1743075 w 1928813"/>
              <a:gd name="connsiteY40" fmla="*/ 509912 h 528962"/>
              <a:gd name="connsiteX41" fmla="*/ 1812131 w 1928813"/>
              <a:gd name="connsiteY41" fmla="*/ 521818 h 528962"/>
              <a:gd name="connsiteX42" fmla="*/ 1864519 w 1928813"/>
              <a:gd name="connsiteY42" fmla="*/ 524199 h 528962"/>
              <a:gd name="connsiteX43" fmla="*/ 1928813 w 1928813"/>
              <a:gd name="connsiteY43" fmla="*/ 528962 h 528962"/>
              <a:gd name="connsiteX0" fmla="*/ 0 w 1928813"/>
              <a:gd name="connsiteY0" fmla="*/ 312268 h 528962"/>
              <a:gd name="connsiteX1" fmla="*/ 83344 w 1928813"/>
              <a:gd name="connsiteY1" fmla="*/ 314650 h 528962"/>
              <a:gd name="connsiteX2" fmla="*/ 123825 w 1928813"/>
              <a:gd name="connsiteY2" fmla="*/ 314650 h 528962"/>
              <a:gd name="connsiteX3" fmla="*/ 209550 w 1928813"/>
              <a:gd name="connsiteY3" fmla="*/ 309887 h 528962"/>
              <a:gd name="connsiteX4" fmla="*/ 290513 w 1928813"/>
              <a:gd name="connsiteY4" fmla="*/ 295600 h 528962"/>
              <a:gd name="connsiteX5" fmla="*/ 366713 w 1928813"/>
              <a:gd name="connsiteY5" fmla="*/ 276550 h 528962"/>
              <a:gd name="connsiteX6" fmla="*/ 402432 w 1928813"/>
              <a:gd name="connsiteY6" fmla="*/ 267025 h 528962"/>
              <a:gd name="connsiteX7" fmla="*/ 445294 w 1928813"/>
              <a:gd name="connsiteY7" fmla="*/ 267025 h 528962"/>
              <a:gd name="connsiteX8" fmla="*/ 488157 w 1928813"/>
              <a:gd name="connsiteY8" fmla="*/ 276550 h 528962"/>
              <a:gd name="connsiteX9" fmla="*/ 545307 w 1928813"/>
              <a:gd name="connsiteY9" fmla="*/ 286075 h 528962"/>
              <a:gd name="connsiteX10" fmla="*/ 566738 w 1928813"/>
              <a:gd name="connsiteY10" fmla="*/ 286075 h 528962"/>
              <a:gd name="connsiteX11" fmla="*/ 592932 w 1928813"/>
              <a:gd name="connsiteY11" fmla="*/ 290837 h 528962"/>
              <a:gd name="connsiteX12" fmla="*/ 595313 w 1928813"/>
              <a:gd name="connsiteY12" fmla="*/ 290837 h 528962"/>
              <a:gd name="connsiteX13" fmla="*/ 633412 w 1928813"/>
              <a:gd name="connsiteY13" fmla="*/ 281313 h 528962"/>
              <a:gd name="connsiteX14" fmla="*/ 683419 w 1928813"/>
              <a:gd name="connsiteY14" fmla="*/ 252737 h 528962"/>
              <a:gd name="connsiteX15" fmla="*/ 704850 w 1928813"/>
              <a:gd name="connsiteY15" fmla="*/ 231305 h 528962"/>
              <a:gd name="connsiteX16" fmla="*/ 742951 w 1928813"/>
              <a:gd name="connsiteY16" fmla="*/ 202729 h 528962"/>
              <a:gd name="connsiteX17" fmla="*/ 769144 w 1928813"/>
              <a:gd name="connsiteY17" fmla="*/ 183680 h 528962"/>
              <a:gd name="connsiteX18" fmla="*/ 831056 w 1928813"/>
              <a:gd name="connsiteY18" fmla="*/ 126531 h 528962"/>
              <a:gd name="connsiteX19" fmla="*/ 876299 w 1928813"/>
              <a:gd name="connsiteY19" fmla="*/ 81287 h 528962"/>
              <a:gd name="connsiteX20" fmla="*/ 933450 w 1928813"/>
              <a:gd name="connsiteY20" fmla="*/ 40805 h 528962"/>
              <a:gd name="connsiteX21" fmla="*/ 962026 w 1928813"/>
              <a:gd name="connsiteY21" fmla="*/ 24138 h 528962"/>
              <a:gd name="connsiteX22" fmla="*/ 1004888 w 1928813"/>
              <a:gd name="connsiteY22" fmla="*/ 9850 h 528962"/>
              <a:gd name="connsiteX23" fmla="*/ 1057276 w 1928813"/>
              <a:gd name="connsiteY23" fmla="*/ 325 h 528962"/>
              <a:gd name="connsiteX24" fmla="*/ 1090613 w 1928813"/>
              <a:gd name="connsiteY24" fmla="*/ 2706 h 528962"/>
              <a:gd name="connsiteX25" fmla="*/ 1116805 w 1928813"/>
              <a:gd name="connsiteY25" fmla="*/ 16994 h 528962"/>
              <a:gd name="connsiteX26" fmla="*/ 1147762 w 1928813"/>
              <a:gd name="connsiteY26" fmla="*/ 45569 h 528962"/>
              <a:gd name="connsiteX27" fmla="*/ 1173957 w 1928813"/>
              <a:gd name="connsiteY27" fmla="*/ 52712 h 528962"/>
              <a:gd name="connsiteX28" fmla="*/ 1207294 w 1928813"/>
              <a:gd name="connsiteY28" fmla="*/ 97957 h 528962"/>
              <a:gd name="connsiteX29" fmla="*/ 1247775 w 1928813"/>
              <a:gd name="connsiteY29" fmla="*/ 136056 h 528962"/>
              <a:gd name="connsiteX30" fmla="*/ 1281113 w 1928813"/>
              <a:gd name="connsiteY30" fmla="*/ 174155 h 528962"/>
              <a:gd name="connsiteX31" fmla="*/ 1312069 w 1928813"/>
              <a:gd name="connsiteY31" fmla="*/ 214637 h 528962"/>
              <a:gd name="connsiteX32" fmla="*/ 1364457 w 1928813"/>
              <a:gd name="connsiteY32" fmla="*/ 281311 h 528962"/>
              <a:gd name="connsiteX33" fmla="*/ 1393032 w 1928813"/>
              <a:gd name="connsiteY33" fmla="*/ 326556 h 528962"/>
              <a:gd name="connsiteX34" fmla="*/ 1428750 w 1928813"/>
              <a:gd name="connsiteY34" fmla="*/ 357512 h 528962"/>
              <a:gd name="connsiteX35" fmla="*/ 1471613 w 1928813"/>
              <a:gd name="connsiteY35" fmla="*/ 386088 h 528962"/>
              <a:gd name="connsiteX36" fmla="*/ 1516856 w 1928813"/>
              <a:gd name="connsiteY36" fmla="*/ 419425 h 528962"/>
              <a:gd name="connsiteX37" fmla="*/ 1564483 w 1928813"/>
              <a:gd name="connsiteY37" fmla="*/ 448000 h 528962"/>
              <a:gd name="connsiteX38" fmla="*/ 1635919 w 1928813"/>
              <a:gd name="connsiteY38" fmla="*/ 474194 h 528962"/>
              <a:gd name="connsiteX39" fmla="*/ 1674019 w 1928813"/>
              <a:gd name="connsiteY39" fmla="*/ 490863 h 528962"/>
              <a:gd name="connsiteX40" fmla="*/ 1743075 w 1928813"/>
              <a:gd name="connsiteY40" fmla="*/ 509912 h 528962"/>
              <a:gd name="connsiteX41" fmla="*/ 1812131 w 1928813"/>
              <a:gd name="connsiteY41" fmla="*/ 521818 h 528962"/>
              <a:gd name="connsiteX42" fmla="*/ 1864519 w 1928813"/>
              <a:gd name="connsiteY42" fmla="*/ 524199 h 528962"/>
              <a:gd name="connsiteX43" fmla="*/ 1928813 w 1928813"/>
              <a:gd name="connsiteY43" fmla="*/ 528962 h 528962"/>
              <a:gd name="connsiteX0" fmla="*/ 0 w 1928813"/>
              <a:gd name="connsiteY0" fmla="*/ 312268 h 528962"/>
              <a:gd name="connsiteX1" fmla="*/ 83344 w 1928813"/>
              <a:gd name="connsiteY1" fmla="*/ 314650 h 528962"/>
              <a:gd name="connsiteX2" fmla="*/ 123825 w 1928813"/>
              <a:gd name="connsiteY2" fmla="*/ 314650 h 528962"/>
              <a:gd name="connsiteX3" fmla="*/ 209550 w 1928813"/>
              <a:gd name="connsiteY3" fmla="*/ 309887 h 528962"/>
              <a:gd name="connsiteX4" fmla="*/ 290513 w 1928813"/>
              <a:gd name="connsiteY4" fmla="*/ 295600 h 528962"/>
              <a:gd name="connsiteX5" fmla="*/ 366713 w 1928813"/>
              <a:gd name="connsiteY5" fmla="*/ 276550 h 528962"/>
              <a:gd name="connsiteX6" fmla="*/ 402432 w 1928813"/>
              <a:gd name="connsiteY6" fmla="*/ 267025 h 528962"/>
              <a:gd name="connsiteX7" fmla="*/ 445294 w 1928813"/>
              <a:gd name="connsiteY7" fmla="*/ 267025 h 528962"/>
              <a:gd name="connsiteX8" fmla="*/ 488157 w 1928813"/>
              <a:gd name="connsiteY8" fmla="*/ 276550 h 528962"/>
              <a:gd name="connsiteX9" fmla="*/ 545307 w 1928813"/>
              <a:gd name="connsiteY9" fmla="*/ 286075 h 528962"/>
              <a:gd name="connsiteX10" fmla="*/ 566738 w 1928813"/>
              <a:gd name="connsiteY10" fmla="*/ 286075 h 528962"/>
              <a:gd name="connsiteX11" fmla="*/ 592932 w 1928813"/>
              <a:gd name="connsiteY11" fmla="*/ 290837 h 528962"/>
              <a:gd name="connsiteX12" fmla="*/ 595313 w 1928813"/>
              <a:gd name="connsiteY12" fmla="*/ 290837 h 528962"/>
              <a:gd name="connsiteX13" fmla="*/ 633412 w 1928813"/>
              <a:gd name="connsiteY13" fmla="*/ 281313 h 528962"/>
              <a:gd name="connsiteX14" fmla="*/ 683419 w 1928813"/>
              <a:gd name="connsiteY14" fmla="*/ 252737 h 528962"/>
              <a:gd name="connsiteX15" fmla="*/ 704850 w 1928813"/>
              <a:gd name="connsiteY15" fmla="*/ 231305 h 528962"/>
              <a:gd name="connsiteX16" fmla="*/ 742951 w 1928813"/>
              <a:gd name="connsiteY16" fmla="*/ 202729 h 528962"/>
              <a:gd name="connsiteX17" fmla="*/ 769144 w 1928813"/>
              <a:gd name="connsiteY17" fmla="*/ 183680 h 528962"/>
              <a:gd name="connsiteX18" fmla="*/ 831056 w 1928813"/>
              <a:gd name="connsiteY18" fmla="*/ 126531 h 528962"/>
              <a:gd name="connsiteX19" fmla="*/ 876299 w 1928813"/>
              <a:gd name="connsiteY19" fmla="*/ 81287 h 528962"/>
              <a:gd name="connsiteX20" fmla="*/ 933450 w 1928813"/>
              <a:gd name="connsiteY20" fmla="*/ 40805 h 528962"/>
              <a:gd name="connsiteX21" fmla="*/ 962026 w 1928813"/>
              <a:gd name="connsiteY21" fmla="*/ 24138 h 528962"/>
              <a:gd name="connsiteX22" fmla="*/ 1004888 w 1928813"/>
              <a:gd name="connsiteY22" fmla="*/ 9850 h 528962"/>
              <a:gd name="connsiteX23" fmla="*/ 1057276 w 1928813"/>
              <a:gd name="connsiteY23" fmla="*/ 325 h 528962"/>
              <a:gd name="connsiteX24" fmla="*/ 1090613 w 1928813"/>
              <a:gd name="connsiteY24" fmla="*/ 2706 h 528962"/>
              <a:gd name="connsiteX25" fmla="*/ 1116805 w 1928813"/>
              <a:gd name="connsiteY25" fmla="*/ 16994 h 528962"/>
              <a:gd name="connsiteX26" fmla="*/ 1147762 w 1928813"/>
              <a:gd name="connsiteY26" fmla="*/ 45569 h 528962"/>
              <a:gd name="connsiteX27" fmla="*/ 1173957 w 1928813"/>
              <a:gd name="connsiteY27" fmla="*/ 71762 h 528962"/>
              <a:gd name="connsiteX28" fmla="*/ 1207294 w 1928813"/>
              <a:gd name="connsiteY28" fmla="*/ 97957 h 528962"/>
              <a:gd name="connsiteX29" fmla="*/ 1247775 w 1928813"/>
              <a:gd name="connsiteY29" fmla="*/ 136056 h 528962"/>
              <a:gd name="connsiteX30" fmla="*/ 1281113 w 1928813"/>
              <a:gd name="connsiteY30" fmla="*/ 174155 h 528962"/>
              <a:gd name="connsiteX31" fmla="*/ 1312069 w 1928813"/>
              <a:gd name="connsiteY31" fmla="*/ 214637 h 528962"/>
              <a:gd name="connsiteX32" fmla="*/ 1364457 w 1928813"/>
              <a:gd name="connsiteY32" fmla="*/ 281311 h 528962"/>
              <a:gd name="connsiteX33" fmla="*/ 1393032 w 1928813"/>
              <a:gd name="connsiteY33" fmla="*/ 326556 h 528962"/>
              <a:gd name="connsiteX34" fmla="*/ 1428750 w 1928813"/>
              <a:gd name="connsiteY34" fmla="*/ 357512 h 528962"/>
              <a:gd name="connsiteX35" fmla="*/ 1471613 w 1928813"/>
              <a:gd name="connsiteY35" fmla="*/ 386088 h 528962"/>
              <a:gd name="connsiteX36" fmla="*/ 1516856 w 1928813"/>
              <a:gd name="connsiteY36" fmla="*/ 419425 h 528962"/>
              <a:gd name="connsiteX37" fmla="*/ 1564483 w 1928813"/>
              <a:gd name="connsiteY37" fmla="*/ 448000 h 528962"/>
              <a:gd name="connsiteX38" fmla="*/ 1635919 w 1928813"/>
              <a:gd name="connsiteY38" fmla="*/ 474194 h 528962"/>
              <a:gd name="connsiteX39" fmla="*/ 1674019 w 1928813"/>
              <a:gd name="connsiteY39" fmla="*/ 490863 h 528962"/>
              <a:gd name="connsiteX40" fmla="*/ 1743075 w 1928813"/>
              <a:gd name="connsiteY40" fmla="*/ 509912 h 528962"/>
              <a:gd name="connsiteX41" fmla="*/ 1812131 w 1928813"/>
              <a:gd name="connsiteY41" fmla="*/ 521818 h 528962"/>
              <a:gd name="connsiteX42" fmla="*/ 1864519 w 1928813"/>
              <a:gd name="connsiteY42" fmla="*/ 524199 h 528962"/>
              <a:gd name="connsiteX43" fmla="*/ 1928813 w 1928813"/>
              <a:gd name="connsiteY43" fmla="*/ 528962 h 528962"/>
              <a:gd name="connsiteX0" fmla="*/ 0 w 1928813"/>
              <a:gd name="connsiteY0" fmla="*/ 312268 h 528962"/>
              <a:gd name="connsiteX1" fmla="*/ 83344 w 1928813"/>
              <a:gd name="connsiteY1" fmla="*/ 314650 h 528962"/>
              <a:gd name="connsiteX2" fmla="*/ 123825 w 1928813"/>
              <a:gd name="connsiteY2" fmla="*/ 314650 h 528962"/>
              <a:gd name="connsiteX3" fmla="*/ 209550 w 1928813"/>
              <a:gd name="connsiteY3" fmla="*/ 309887 h 528962"/>
              <a:gd name="connsiteX4" fmla="*/ 290513 w 1928813"/>
              <a:gd name="connsiteY4" fmla="*/ 295600 h 528962"/>
              <a:gd name="connsiteX5" fmla="*/ 366713 w 1928813"/>
              <a:gd name="connsiteY5" fmla="*/ 276550 h 528962"/>
              <a:gd name="connsiteX6" fmla="*/ 402432 w 1928813"/>
              <a:gd name="connsiteY6" fmla="*/ 267025 h 528962"/>
              <a:gd name="connsiteX7" fmla="*/ 445294 w 1928813"/>
              <a:gd name="connsiteY7" fmla="*/ 267025 h 528962"/>
              <a:gd name="connsiteX8" fmla="*/ 488157 w 1928813"/>
              <a:gd name="connsiteY8" fmla="*/ 276550 h 528962"/>
              <a:gd name="connsiteX9" fmla="*/ 545307 w 1928813"/>
              <a:gd name="connsiteY9" fmla="*/ 286075 h 528962"/>
              <a:gd name="connsiteX10" fmla="*/ 566738 w 1928813"/>
              <a:gd name="connsiteY10" fmla="*/ 286075 h 528962"/>
              <a:gd name="connsiteX11" fmla="*/ 592932 w 1928813"/>
              <a:gd name="connsiteY11" fmla="*/ 290837 h 528962"/>
              <a:gd name="connsiteX12" fmla="*/ 595313 w 1928813"/>
              <a:gd name="connsiteY12" fmla="*/ 290837 h 528962"/>
              <a:gd name="connsiteX13" fmla="*/ 633412 w 1928813"/>
              <a:gd name="connsiteY13" fmla="*/ 281313 h 528962"/>
              <a:gd name="connsiteX14" fmla="*/ 683419 w 1928813"/>
              <a:gd name="connsiteY14" fmla="*/ 252737 h 528962"/>
              <a:gd name="connsiteX15" fmla="*/ 704850 w 1928813"/>
              <a:gd name="connsiteY15" fmla="*/ 231305 h 528962"/>
              <a:gd name="connsiteX16" fmla="*/ 742951 w 1928813"/>
              <a:gd name="connsiteY16" fmla="*/ 202729 h 528962"/>
              <a:gd name="connsiteX17" fmla="*/ 769144 w 1928813"/>
              <a:gd name="connsiteY17" fmla="*/ 183680 h 528962"/>
              <a:gd name="connsiteX18" fmla="*/ 831056 w 1928813"/>
              <a:gd name="connsiteY18" fmla="*/ 126531 h 528962"/>
              <a:gd name="connsiteX19" fmla="*/ 876299 w 1928813"/>
              <a:gd name="connsiteY19" fmla="*/ 81287 h 528962"/>
              <a:gd name="connsiteX20" fmla="*/ 933450 w 1928813"/>
              <a:gd name="connsiteY20" fmla="*/ 40805 h 528962"/>
              <a:gd name="connsiteX21" fmla="*/ 962026 w 1928813"/>
              <a:gd name="connsiteY21" fmla="*/ 24138 h 528962"/>
              <a:gd name="connsiteX22" fmla="*/ 1004888 w 1928813"/>
              <a:gd name="connsiteY22" fmla="*/ 9850 h 528962"/>
              <a:gd name="connsiteX23" fmla="*/ 1057276 w 1928813"/>
              <a:gd name="connsiteY23" fmla="*/ 325 h 528962"/>
              <a:gd name="connsiteX24" fmla="*/ 1090613 w 1928813"/>
              <a:gd name="connsiteY24" fmla="*/ 2706 h 528962"/>
              <a:gd name="connsiteX25" fmla="*/ 1116805 w 1928813"/>
              <a:gd name="connsiteY25" fmla="*/ 16994 h 528962"/>
              <a:gd name="connsiteX26" fmla="*/ 1147762 w 1928813"/>
              <a:gd name="connsiteY26" fmla="*/ 45569 h 528962"/>
              <a:gd name="connsiteX27" fmla="*/ 1173957 w 1928813"/>
              <a:gd name="connsiteY27" fmla="*/ 71762 h 528962"/>
              <a:gd name="connsiteX28" fmla="*/ 1212056 w 1928813"/>
              <a:gd name="connsiteY28" fmla="*/ 109863 h 528962"/>
              <a:gd name="connsiteX29" fmla="*/ 1247775 w 1928813"/>
              <a:gd name="connsiteY29" fmla="*/ 136056 h 528962"/>
              <a:gd name="connsiteX30" fmla="*/ 1281113 w 1928813"/>
              <a:gd name="connsiteY30" fmla="*/ 174155 h 528962"/>
              <a:gd name="connsiteX31" fmla="*/ 1312069 w 1928813"/>
              <a:gd name="connsiteY31" fmla="*/ 214637 h 528962"/>
              <a:gd name="connsiteX32" fmla="*/ 1364457 w 1928813"/>
              <a:gd name="connsiteY32" fmla="*/ 281311 h 528962"/>
              <a:gd name="connsiteX33" fmla="*/ 1393032 w 1928813"/>
              <a:gd name="connsiteY33" fmla="*/ 326556 h 528962"/>
              <a:gd name="connsiteX34" fmla="*/ 1428750 w 1928813"/>
              <a:gd name="connsiteY34" fmla="*/ 357512 h 528962"/>
              <a:gd name="connsiteX35" fmla="*/ 1471613 w 1928813"/>
              <a:gd name="connsiteY35" fmla="*/ 386088 h 528962"/>
              <a:gd name="connsiteX36" fmla="*/ 1516856 w 1928813"/>
              <a:gd name="connsiteY36" fmla="*/ 419425 h 528962"/>
              <a:gd name="connsiteX37" fmla="*/ 1564483 w 1928813"/>
              <a:gd name="connsiteY37" fmla="*/ 448000 h 528962"/>
              <a:gd name="connsiteX38" fmla="*/ 1635919 w 1928813"/>
              <a:gd name="connsiteY38" fmla="*/ 474194 h 528962"/>
              <a:gd name="connsiteX39" fmla="*/ 1674019 w 1928813"/>
              <a:gd name="connsiteY39" fmla="*/ 490863 h 528962"/>
              <a:gd name="connsiteX40" fmla="*/ 1743075 w 1928813"/>
              <a:gd name="connsiteY40" fmla="*/ 509912 h 528962"/>
              <a:gd name="connsiteX41" fmla="*/ 1812131 w 1928813"/>
              <a:gd name="connsiteY41" fmla="*/ 521818 h 528962"/>
              <a:gd name="connsiteX42" fmla="*/ 1864519 w 1928813"/>
              <a:gd name="connsiteY42" fmla="*/ 524199 h 528962"/>
              <a:gd name="connsiteX43" fmla="*/ 1928813 w 1928813"/>
              <a:gd name="connsiteY43" fmla="*/ 528962 h 528962"/>
              <a:gd name="connsiteX0" fmla="*/ 0 w 1928813"/>
              <a:gd name="connsiteY0" fmla="*/ 312268 h 528962"/>
              <a:gd name="connsiteX1" fmla="*/ 83344 w 1928813"/>
              <a:gd name="connsiteY1" fmla="*/ 314650 h 528962"/>
              <a:gd name="connsiteX2" fmla="*/ 123825 w 1928813"/>
              <a:gd name="connsiteY2" fmla="*/ 314650 h 528962"/>
              <a:gd name="connsiteX3" fmla="*/ 209550 w 1928813"/>
              <a:gd name="connsiteY3" fmla="*/ 309887 h 528962"/>
              <a:gd name="connsiteX4" fmla="*/ 290513 w 1928813"/>
              <a:gd name="connsiteY4" fmla="*/ 295600 h 528962"/>
              <a:gd name="connsiteX5" fmla="*/ 366713 w 1928813"/>
              <a:gd name="connsiteY5" fmla="*/ 276550 h 528962"/>
              <a:gd name="connsiteX6" fmla="*/ 402432 w 1928813"/>
              <a:gd name="connsiteY6" fmla="*/ 267025 h 528962"/>
              <a:gd name="connsiteX7" fmla="*/ 445294 w 1928813"/>
              <a:gd name="connsiteY7" fmla="*/ 267025 h 528962"/>
              <a:gd name="connsiteX8" fmla="*/ 488157 w 1928813"/>
              <a:gd name="connsiteY8" fmla="*/ 276550 h 528962"/>
              <a:gd name="connsiteX9" fmla="*/ 545307 w 1928813"/>
              <a:gd name="connsiteY9" fmla="*/ 286075 h 528962"/>
              <a:gd name="connsiteX10" fmla="*/ 566738 w 1928813"/>
              <a:gd name="connsiteY10" fmla="*/ 286075 h 528962"/>
              <a:gd name="connsiteX11" fmla="*/ 592932 w 1928813"/>
              <a:gd name="connsiteY11" fmla="*/ 290837 h 528962"/>
              <a:gd name="connsiteX12" fmla="*/ 595313 w 1928813"/>
              <a:gd name="connsiteY12" fmla="*/ 290837 h 528962"/>
              <a:gd name="connsiteX13" fmla="*/ 633412 w 1928813"/>
              <a:gd name="connsiteY13" fmla="*/ 281313 h 528962"/>
              <a:gd name="connsiteX14" fmla="*/ 683419 w 1928813"/>
              <a:gd name="connsiteY14" fmla="*/ 252737 h 528962"/>
              <a:gd name="connsiteX15" fmla="*/ 704850 w 1928813"/>
              <a:gd name="connsiteY15" fmla="*/ 231305 h 528962"/>
              <a:gd name="connsiteX16" fmla="*/ 742951 w 1928813"/>
              <a:gd name="connsiteY16" fmla="*/ 202729 h 528962"/>
              <a:gd name="connsiteX17" fmla="*/ 769144 w 1928813"/>
              <a:gd name="connsiteY17" fmla="*/ 183680 h 528962"/>
              <a:gd name="connsiteX18" fmla="*/ 831056 w 1928813"/>
              <a:gd name="connsiteY18" fmla="*/ 126531 h 528962"/>
              <a:gd name="connsiteX19" fmla="*/ 876299 w 1928813"/>
              <a:gd name="connsiteY19" fmla="*/ 81287 h 528962"/>
              <a:gd name="connsiteX20" fmla="*/ 933450 w 1928813"/>
              <a:gd name="connsiteY20" fmla="*/ 40805 h 528962"/>
              <a:gd name="connsiteX21" fmla="*/ 962026 w 1928813"/>
              <a:gd name="connsiteY21" fmla="*/ 24138 h 528962"/>
              <a:gd name="connsiteX22" fmla="*/ 1004888 w 1928813"/>
              <a:gd name="connsiteY22" fmla="*/ 9850 h 528962"/>
              <a:gd name="connsiteX23" fmla="*/ 1057276 w 1928813"/>
              <a:gd name="connsiteY23" fmla="*/ 325 h 528962"/>
              <a:gd name="connsiteX24" fmla="*/ 1090613 w 1928813"/>
              <a:gd name="connsiteY24" fmla="*/ 2706 h 528962"/>
              <a:gd name="connsiteX25" fmla="*/ 1116805 w 1928813"/>
              <a:gd name="connsiteY25" fmla="*/ 16994 h 528962"/>
              <a:gd name="connsiteX26" fmla="*/ 1147762 w 1928813"/>
              <a:gd name="connsiteY26" fmla="*/ 45569 h 528962"/>
              <a:gd name="connsiteX27" fmla="*/ 1173957 w 1928813"/>
              <a:gd name="connsiteY27" fmla="*/ 71762 h 528962"/>
              <a:gd name="connsiteX28" fmla="*/ 1212056 w 1928813"/>
              <a:gd name="connsiteY28" fmla="*/ 109863 h 528962"/>
              <a:gd name="connsiteX29" fmla="*/ 1247775 w 1928813"/>
              <a:gd name="connsiteY29" fmla="*/ 145581 h 528962"/>
              <a:gd name="connsiteX30" fmla="*/ 1281113 w 1928813"/>
              <a:gd name="connsiteY30" fmla="*/ 174155 h 528962"/>
              <a:gd name="connsiteX31" fmla="*/ 1312069 w 1928813"/>
              <a:gd name="connsiteY31" fmla="*/ 214637 h 528962"/>
              <a:gd name="connsiteX32" fmla="*/ 1364457 w 1928813"/>
              <a:gd name="connsiteY32" fmla="*/ 281311 h 528962"/>
              <a:gd name="connsiteX33" fmla="*/ 1393032 w 1928813"/>
              <a:gd name="connsiteY33" fmla="*/ 326556 h 528962"/>
              <a:gd name="connsiteX34" fmla="*/ 1428750 w 1928813"/>
              <a:gd name="connsiteY34" fmla="*/ 357512 h 528962"/>
              <a:gd name="connsiteX35" fmla="*/ 1471613 w 1928813"/>
              <a:gd name="connsiteY35" fmla="*/ 386088 h 528962"/>
              <a:gd name="connsiteX36" fmla="*/ 1516856 w 1928813"/>
              <a:gd name="connsiteY36" fmla="*/ 419425 h 528962"/>
              <a:gd name="connsiteX37" fmla="*/ 1564483 w 1928813"/>
              <a:gd name="connsiteY37" fmla="*/ 448000 h 528962"/>
              <a:gd name="connsiteX38" fmla="*/ 1635919 w 1928813"/>
              <a:gd name="connsiteY38" fmla="*/ 474194 h 528962"/>
              <a:gd name="connsiteX39" fmla="*/ 1674019 w 1928813"/>
              <a:gd name="connsiteY39" fmla="*/ 490863 h 528962"/>
              <a:gd name="connsiteX40" fmla="*/ 1743075 w 1928813"/>
              <a:gd name="connsiteY40" fmla="*/ 509912 h 528962"/>
              <a:gd name="connsiteX41" fmla="*/ 1812131 w 1928813"/>
              <a:gd name="connsiteY41" fmla="*/ 521818 h 528962"/>
              <a:gd name="connsiteX42" fmla="*/ 1864519 w 1928813"/>
              <a:gd name="connsiteY42" fmla="*/ 524199 h 528962"/>
              <a:gd name="connsiteX43" fmla="*/ 1928813 w 1928813"/>
              <a:gd name="connsiteY43" fmla="*/ 528962 h 528962"/>
              <a:gd name="connsiteX0" fmla="*/ 0 w 1928813"/>
              <a:gd name="connsiteY0" fmla="*/ 312268 h 528962"/>
              <a:gd name="connsiteX1" fmla="*/ 83344 w 1928813"/>
              <a:gd name="connsiteY1" fmla="*/ 314650 h 528962"/>
              <a:gd name="connsiteX2" fmla="*/ 123825 w 1928813"/>
              <a:gd name="connsiteY2" fmla="*/ 314650 h 528962"/>
              <a:gd name="connsiteX3" fmla="*/ 209550 w 1928813"/>
              <a:gd name="connsiteY3" fmla="*/ 309887 h 528962"/>
              <a:gd name="connsiteX4" fmla="*/ 290513 w 1928813"/>
              <a:gd name="connsiteY4" fmla="*/ 295600 h 528962"/>
              <a:gd name="connsiteX5" fmla="*/ 366713 w 1928813"/>
              <a:gd name="connsiteY5" fmla="*/ 276550 h 528962"/>
              <a:gd name="connsiteX6" fmla="*/ 402432 w 1928813"/>
              <a:gd name="connsiteY6" fmla="*/ 267025 h 528962"/>
              <a:gd name="connsiteX7" fmla="*/ 445294 w 1928813"/>
              <a:gd name="connsiteY7" fmla="*/ 267025 h 528962"/>
              <a:gd name="connsiteX8" fmla="*/ 488157 w 1928813"/>
              <a:gd name="connsiteY8" fmla="*/ 276550 h 528962"/>
              <a:gd name="connsiteX9" fmla="*/ 545307 w 1928813"/>
              <a:gd name="connsiteY9" fmla="*/ 286075 h 528962"/>
              <a:gd name="connsiteX10" fmla="*/ 566738 w 1928813"/>
              <a:gd name="connsiteY10" fmla="*/ 286075 h 528962"/>
              <a:gd name="connsiteX11" fmla="*/ 592932 w 1928813"/>
              <a:gd name="connsiteY11" fmla="*/ 290837 h 528962"/>
              <a:gd name="connsiteX12" fmla="*/ 595313 w 1928813"/>
              <a:gd name="connsiteY12" fmla="*/ 290837 h 528962"/>
              <a:gd name="connsiteX13" fmla="*/ 633412 w 1928813"/>
              <a:gd name="connsiteY13" fmla="*/ 281313 h 528962"/>
              <a:gd name="connsiteX14" fmla="*/ 683419 w 1928813"/>
              <a:gd name="connsiteY14" fmla="*/ 252737 h 528962"/>
              <a:gd name="connsiteX15" fmla="*/ 704850 w 1928813"/>
              <a:gd name="connsiteY15" fmla="*/ 231305 h 528962"/>
              <a:gd name="connsiteX16" fmla="*/ 742951 w 1928813"/>
              <a:gd name="connsiteY16" fmla="*/ 202729 h 528962"/>
              <a:gd name="connsiteX17" fmla="*/ 769144 w 1928813"/>
              <a:gd name="connsiteY17" fmla="*/ 183680 h 528962"/>
              <a:gd name="connsiteX18" fmla="*/ 831056 w 1928813"/>
              <a:gd name="connsiteY18" fmla="*/ 126531 h 528962"/>
              <a:gd name="connsiteX19" fmla="*/ 876299 w 1928813"/>
              <a:gd name="connsiteY19" fmla="*/ 81287 h 528962"/>
              <a:gd name="connsiteX20" fmla="*/ 933450 w 1928813"/>
              <a:gd name="connsiteY20" fmla="*/ 40805 h 528962"/>
              <a:gd name="connsiteX21" fmla="*/ 962026 w 1928813"/>
              <a:gd name="connsiteY21" fmla="*/ 24138 h 528962"/>
              <a:gd name="connsiteX22" fmla="*/ 1004888 w 1928813"/>
              <a:gd name="connsiteY22" fmla="*/ 9850 h 528962"/>
              <a:gd name="connsiteX23" fmla="*/ 1057276 w 1928813"/>
              <a:gd name="connsiteY23" fmla="*/ 325 h 528962"/>
              <a:gd name="connsiteX24" fmla="*/ 1090613 w 1928813"/>
              <a:gd name="connsiteY24" fmla="*/ 2706 h 528962"/>
              <a:gd name="connsiteX25" fmla="*/ 1116805 w 1928813"/>
              <a:gd name="connsiteY25" fmla="*/ 16994 h 528962"/>
              <a:gd name="connsiteX26" fmla="*/ 1162049 w 1928813"/>
              <a:gd name="connsiteY26" fmla="*/ 45569 h 528962"/>
              <a:gd name="connsiteX27" fmla="*/ 1173957 w 1928813"/>
              <a:gd name="connsiteY27" fmla="*/ 71762 h 528962"/>
              <a:gd name="connsiteX28" fmla="*/ 1212056 w 1928813"/>
              <a:gd name="connsiteY28" fmla="*/ 109863 h 528962"/>
              <a:gd name="connsiteX29" fmla="*/ 1247775 w 1928813"/>
              <a:gd name="connsiteY29" fmla="*/ 145581 h 528962"/>
              <a:gd name="connsiteX30" fmla="*/ 1281113 w 1928813"/>
              <a:gd name="connsiteY30" fmla="*/ 174155 h 528962"/>
              <a:gd name="connsiteX31" fmla="*/ 1312069 w 1928813"/>
              <a:gd name="connsiteY31" fmla="*/ 214637 h 528962"/>
              <a:gd name="connsiteX32" fmla="*/ 1364457 w 1928813"/>
              <a:gd name="connsiteY32" fmla="*/ 281311 h 528962"/>
              <a:gd name="connsiteX33" fmla="*/ 1393032 w 1928813"/>
              <a:gd name="connsiteY33" fmla="*/ 326556 h 528962"/>
              <a:gd name="connsiteX34" fmla="*/ 1428750 w 1928813"/>
              <a:gd name="connsiteY34" fmla="*/ 357512 h 528962"/>
              <a:gd name="connsiteX35" fmla="*/ 1471613 w 1928813"/>
              <a:gd name="connsiteY35" fmla="*/ 386088 h 528962"/>
              <a:gd name="connsiteX36" fmla="*/ 1516856 w 1928813"/>
              <a:gd name="connsiteY36" fmla="*/ 419425 h 528962"/>
              <a:gd name="connsiteX37" fmla="*/ 1564483 w 1928813"/>
              <a:gd name="connsiteY37" fmla="*/ 448000 h 528962"/>
              <a:gd name="connsiteX38" fmla="*/ 1635919 w 1928813"/>
              <a:gd name="connsiteY38" fmla="*/ 474194 h 528962"/>
              <a:gd name="connsiteX39" fmla="*/ 1674019 w 1928813"/>
              <a:gd name="connsiteY39" fmla="*/ 490863 h 528962"/>
              <a:gd name="connsiteX40" fmla="*/ 1743075 w 1928813"/>
              <a:gd name="connsiteY40" fmla="*/ 509912 h 528962"/>
              <a:gd name="connsiteX41" fmla="*/ 1812131 w 1928813"/>
              <a:gd name="connsiteY41" fmla="*/ 521818 h 528962"/>
              <a:gd name="connsiteX42" fmla="*/ 1864519 w 1928813"/>
              <a:gd name="connsiteY42" fmla="*/ 524199 h 528962"/>
              <a:gd name="connsiteX43" fmla="*/ 1928813 w 1928813"/>
              <a:gd name="connsiteY43" fmla="*/ 528962 h 528962"/>
              <a:gd name="connsiteX0" fmla="*/ 0 w 1928813"/>
              <a:gd name="connsiteY0" fmla="*/ 312268 h 528962"/>
              <a:gd name="connsiteX1" fmla="*/ 83344 w 1928813"/>
              <a:gd name="connsiteY1" fmla="*/ 314650 h 528962"/>
              <a:gd name="connsiteX2" fmla="*/ 123825 w 1928813"/>
              <a:gd name="connsiteY2" fmla="*/ 314650 h 528962"/>
              <a:gd name="connsiteX3" fmla="*/ 209550 w 1928813"/>
              <a:gd name="connsiteY3" fmla="*/ 309887 h 528962"/>
              <a:gd name="connsiteX4" fmla="*/ 290513 w 1928813"/>
              <a:gd name="connsiteY4" fmla="*/ 295600 h 528962"/>
              <a:gd name="connsiteX5" fmla="*/ 366713 w 1928813"/>
              <a:gd name="connsiteY5" fmla="*/ 276550 h 528962"/>
              <a:gd name="connsiteX6" fmla="*/ 402432 w 1928813"/>
              <a:gd name="connsiteY6" fmla="*/ 267025 h 528962"/>
              <a:gd name="connsiteX7" fmla="*/ 445294 w 1928813"/>
              <a:gd name="connsiteY7" fmla="*/ 267025 h 528962"/>
              <a:gd name="connsiteX8" fmla="*/ 488157 w 1928813"/>
              <a:gd name="connsiteY8" fmla="*/ 276550 h 528962"/>
              <a:gd name="connsiteX9" fmla="*/ 545307 w 1928813"/>
              <a:gd name="connsiteY9" fmla="*/ 286075 h 528962"/>
              <a:gd name="connsiteX10" fmla="*/ 566738 w 1928813"/>
              <a:gd name="connsiteY10" fmla="*/ 286075 h 528962"/>
              <a:gd name="connsiteX11" fmla="*/ 592932 w 1928813"/>
              <a:gd name="connsiteY11" fmla="*/ 290837 h 528962"/>
              <a:gd name="connsiteX12" fmla="*/ 595313 w 1928813"/>
              <a:gd name="connsiteY12" fmla="*/ 290837 h 528962"/>
              <a:gd name="connsiteX13" fmla="*/ 633412 w 1928813"/>
              <a:gd name="connsiteY13" fmla="*/ 281313 h 528962"/>
              <a:gd name="connsiteX14" fmla="*/ 683419 w 1928813"/>
              <a:gd name="connsiteY14" fmla="*/ 252737 h 528962"/>
              <a:gd name="connsiteX15" fmla="*/ 704850 w 1928813"/>
              <a:gd name="connsiteY15" fmla="*/ 231305 h 528962"/>
              <a:gd name="connsiteX16" fmla="*/ 742951 w 1928813"/>
              <a:gd name="connsiteY16" fmla="*/ 202729 h 528962"/>
              <a:gd name="connsiteX17" fmla="*/ 769144 w 1928813"/>
              <a:gd name="connsiteY17" fmla="*/ 183680 h 528962"/>
              <a:gd name="connsiteX18" fmla="*/ 831056 w 1928813"/>
              <a:gd name="connsiteY18" fmla="*/ 126531 h 528962"/>
              <a:gd name="connsiteX19" fmla="*/ 876299 w 1928813"/>
              <a:gd name="connsiteY19" fmla="*/ 81287 h 528962"/>
              <a:gd name="connsiteX20" fmla="*/ 933450 w 1928813"/>
              <a:gd name="connsiteY20" fmla="*/ 40805 h 528962"/>
              <a:gd name="connsiteX21" fmla="*/ 962026 w 1928813"/>
              <a:gd name="connsiteY21" fmla="*/ 24138 h 528962"/>
              <a:gd name="connsiteX22" fmla="*/ 1004888 w 1928813"/>
              <a:gd name="connsiteY22" fmla="*/ 9850 h 528962"/>
              <a:gd name="connsiteX23" fmla="*/ 1057276 w 1928813"/>
              <a:gd name="connsiteY23" fmla="*/ 325 h 528962"/>
              <a:gd name="connsiteX24" fmla="*/ 1090613 w 1928813"/>
              <a:gd name="connsiteY24" fmla="*/ 2706 h 528962"/>
              <a:gd name="connsiteX25" fmla="*/ 1116805 w 1928813"/>
              <a:gd name="connsiteY25" fmla="*/ 16994 h 528962"/>
              <a:gd name="connsiteX26" fmla="*/ 1162049 w 1928813"/>
              <a:gd name="connsiteY26" fmla="*/ 45569 h 528962"/>
              <a:gd name="connsiteX27" fmla="*/ 1188244 w 1928813"/>
              <a:gd name="connsiteY27" fmla="*/ 71762 h 528962"/>
              <a:gd name="connsiteX28" fmla="*/ 1212056 w 1928813"/>
              <a:gd name="connsiteY28" fmla="*/ 109863 h 528962"/>
              <a:gd name="connsiteX29" fmla="*/ 1247775 w 1928813"/>
              <a:gd name="connsiteY29" fmla="*/ 145581 h 528962"/>
              <a:gd name="connsiteX30" fmla="*/ 1281113 w 1928813"/>
              <a:gd name="connsiteY30" fmla="*/ 174155 h 528962"/>
              <a:gd name="connsiteX31" fmla="*/ 1312069 w 1928813"/>
              <a:gd name="connsiteY31" fmla="*/ 214637 h 528962"/>
              <a:gd name="connsiteX32" fmla="*/ 1364457 w 1928813"/>
              <a:gd name="connsiteY32" fmla="*/ 281311 h 528962"/>
              <a:gd name="connsiteX33" fmla="*/ 1393032 w 1928813"/>
              <a:gd name="connsiteY33" fmla="*/ 326556 h 528962"/>
              <a:gd name="connsiteX34" fmla="*/ 1428750 w 1928813"/>
              <a:gd name="connsiteY34" fmla="*/ 357512 h 528962"/>
              <a:gd name="connsiteX35" fmla="*/ 1471613 w 1928813"/>
              <a:gd name="connsiteY35" fmla="*/ 386088 h 528962"/>
              <a:gd name="connsiteX36" fmla="*/ 1516856 w 1928813"/>
              <a:gd name="connsiteY36" fmla="*/ 419425 h 528962"/>
              <a:gd name="connsiteX37" fmla="*/ 1564483 w 1928813"/>
              <a:gd name="connsiteY37" fmla="*/ 448000 h 528962"/>
              <a:gd name="connsiteX38" fmla="*/ 1635919 w 1928813"/>
              <a:gd name="connsiteY38" fmla="*/ 474194 h 528962"/>
              <a:gd name="connsiteX39" fmla="*/ 1674019 w 1928813"/>
              <a:gd name="connsiteY39" fmla="*/ 490863 h 528962"/>
              <a:gd name="connsiteX40" fmla="*/ 1743075 w 1928813"/>
              <a:gd name="connsiteY40" fmla="*/ 509912 h 528962"/>
              <a:gd name="connsiteX41" fmla="*/ 1812131 w 1928813"/>
              <a:gd name="connsiteY41" fmla="*/ 521818 h 528962"/>
              <a:gd name="connsiteX42" fmla="*/ 1864519 w 1928813"/>
              <a:gd name="connsiteY42" fmla="*/ 524199 h 528962"/>
              <a:gd name="connsiteX43" fmla="*/ 1928813 w 1928813"/>
              <a:gd name="connsiteY43" fmla="*/ 528962 h 528962"/>
              <a:gd name="connsiteX0" fmla="*/ 0 w 1928813"/>
              <a:gd name="connsiteY0" fmla="*/ 312268 h 528962"/>
              <a:gd name="connsiteX1" fmla="*/ 83344 w 1928813"/>
              <a:gd name="connsiteY1" fmla="*/ 314650 h 528962"/>
              <a:gd name="connsiteX2" fmla="*/ 123825 w 1928813"/>
              <a:gd name="connsiteY2" fmla="*/ 314650 h 528962"/>
              <a:gd name="connsiteX3" fmla="*/ 209550 w 1928813"/>
              <a:gd name="connsiteY3" fmla="*/ 309887 h 528962"/>
              <a:gd name="connsiteX4" fmla="*/ 290513 w 1928813"/>
              <a:gd name="connsiteY4" fmla="*/ 295600 h 528962"/>
              <a:gd name="connsiteX5" fmla="*/ 366713 w 1928813"/>
              <a:gd name="connsiteY5" fmla="*/ 276550 h 528962"/>
              <a:gd name="connsiteX6" fmla="*/ 402432 w 1928813"/>
              <a:gd name="connsiteY6" fmla="*/ 267025 h 528962"/>
              <a:gd name="connsiteX7" fmla="*/ 445294 w 1928813"/>
              <a:gd name="connsiteY7" fmla="*/ 267025 h 528962"/>
              <a:gd name="connsiteX8" fmla="*/ 488157 w 1928813"/>
              <a:gd name="connsiteY8" fmla="*/ 276550 h 528962"/>
              <a:gd name="connsiteX9" fmla="*/ 545307 w 1928813"/>
              <a:gd name="connsiteY9" fmla="*/ 286075 h 528962"/>
              <a:gd name="connsiteX10" fmla="*/ 566738 w 1928813"/>
              <a:gd name="connsiteY10" fmla="*/ 286075 h 528962"/>
              <a:gd name="connsiteX11" fmla="*/ 592932 w 1928813"/>
              <a:gd name="connsiteY11" fmla="*/ 290837 h 528962"/>
              <a:gd name="connsiteX12" fmla="*/ 595313 w 1928813"/>
              <a:gd name="connsiteY12" fmla="*/ 290837 h 528962"/>
              <a:gd name="connsiteX13" fmla="*/ 633412 w 1928813"/>
              <a:gd name="connsiteY13" fmla="*/ 281313 h 528962"/>
              <a:gd name="connsiteX14" fmla="*/ 683419 w 1928813"/>
              <a:gd name="connsiteY14" fmla="*/ 252737 h 528962"/>
              <a:gd name="connsiteX15" fmla="*/ 704850 w 1928813"/>
              <a:gd name="connsiteY15" fmla="*/ 231305 h 528962"/>
              <a:gd name="connsiteX16" fmla="*/ 742951 w 1928813"/>
              <a:gd name="connsiteY16" fmla="*/ 202729 h 528962"/>
              <a:gd name="connsiteX17" fmla="*/ 769144 w 1928813"/>
              <a:gd name="connsiteY17" fmla="*/ 183680 h 528962"/>
              <a:gd name="connsiteX18" fmla="*/ 831056 w 1928813"/>
              <a:gd name="connsiteY18" fmla="*/ 126531 h 528962"/>
              <a:gd name="connsiteX19" fmla="*/ 876299 w 1928813"/>
              <a:gd name="connsiteY19" fmla="*/ 81287 h 528962"/>
              <a:gd name="connsiteX20" fmla="*/ 933450 w 1928813"/>
              <a:gd name="connsiteY20" fmla="*/ 40805 h 528962"/>
              <a:gd name="connsiteX21" fmla="*/ 962026 w 1928813"/>
              <a:gd name="connsiteY21" fmla="*/ 24138 h 528962"/>
              <a:gd name="connsiteX22" fmla="*/ 1004888 w 1928813"/>
              <a:gd name="connsiteY22" fmla="*/ 9850 h 528962"/>
              <a:gd name="connsiteX23" fmla="*/ 1057276 w 1928813"/>
              <a:gd name="connsiteY23" fmla="*/ 325 h 528962"/>
              <a:gd name="connsiteX24" fmla="*/ 1090613 w 1928813"/>
              <a:gd name="connsiteY24" fmla="*/ 2706 h 528962"/>
              <a:gd name="connsiteX25" fmla="*/ 1116805 w 1928813"/>
              <a:gd name="connsiteY25" fmla="*/ 16994 h 528962"/>
              <a:gd name="connsiteX26" fmla="*/ 1162049 w 1928813"/>
              <a:gd name="connsiteY26" fmla="*/ 45569 h 528962"/>
              <a:gd name="connsiteX27" fmla="*/ 1188244 w 1928813"/>
              <a:gd name="connsiteY27" fmla="*/ 71762 h 528962"/>
              <a:gd name="connsiteX28" fmla="*/ 1212056 w 1928813"/>
              <a:gd name="connsiteY28" fmla="*/ 109863 h 528962"/>
              <a:gd name="connsiteX29" fmla="*/ 1228725 w 1928813"/>
              <a:gd name="connsiteY29" fmla="*/ 109862 h 528962"/>
              <a:gd name="connsiteX30" fmla="*/ 1247775 w 1928813"/>
              <a:gd name="connsiteY30" fmla="*/ 145581 h 528962"/>
              <a:gd name="connsiteX31" fmla="*/ 1281113 w 1928813"/>
              <a:gd name="connsiteY31" fmla="*/ 174155 h 528962"/>
              <a:gd name="connsiteX32" fmla="*/ 1312069 w 1928813"/>
              <a:gd name="connsiteY32" fmla="*/ 214637 h 528962"/>
              <a:gd name="connsiteX33" fmla="*/ 1364457 w 1928813"/>
              <a:gd name="connsiteY33" fmla="*/ 281311 h 528962"/>
              <a:gd name="connsiteX34" fmla="*/ 1393032 w 1928813"/>
              <a:gd name="connsiteY34" fmla="*/ 326556 h 528962"/>
              <a:gd name="connsiteX35" fmla="*/ 1428750 w 1928813"/>
              <a:gd name="connsiteY35" fmla="*/ 357512 h 528962"/>
              <a:gd name="connsiteX36" fmla="*/ 1471613 w 1928813"/>
              <a:gd name="connsiteY36" fmla="*/ 386088 h 528962"/>
              <a:gd name="connsiteX37" fmla="*/ 1516856 w 1928813"/>
              <a:gd name="connsiteY37" fmla="*/ 419425 h 528962"/>
              <a:gd name="connsiteX38" fmla="*/ 1564483 w 1928813"/>
              <a:gd name="connsiteY38" fmla="*/ 448000 h 528962"/>
              <a:gd name="connsiteX39" fmla="*/ 1635919 w 1928813"/>
              <a:gd name="connsiteY39" fmla="*/ 474194 h 528962"/>
              <a:gd name="connsiteX40" fmla="*/ 1674019 w 1928813"/>
              <a:gd name="connsiteY40" fmla="*/ 490863 h 528962"/>
              <a:gd name="connsiteX41" fmla="*/ 1743075 w 1928813"/>
              <a:gd name="connsiteY41" fmla="*/ 509912 h 528962"/>
              <a:gd name="connsiteX42" fmla="*/ 1812131 w 1928813"/>
              <a:gd name="connsiteY42" fmla="*/ 521818 h 528962"/>
              <a:gd name="connsiteX43" fmla="*/ 1864519 w 1928813"/>
              <a:gd name="connsiteY43" fmla="*/ 524199 h 528962"/>
              <a:gd name="connsiteX44" fmla="*/ 1928813 w 1928813"/>
              <a:gd name="connsiteY44" fmla="*/ 528962 h 528962"/>
              <a:gd name="connsiteX0" fmla="*/ 0 w 1928813"/>
              <a:gd name="connsiteY0" fmla="*/ 312268 h 528962"/>
              <a:gd name="connsiteX1" fmla="*/ 83344 w 1928813"/>
              <a:gd name="connsiteY1" fmla="*/ 314650 h 528962"/>
              <a:gd name="connsiteX2" fmla="*/ 123825 w 1928813"/>
              <a:gd name="connsiteY2" fmla="*/ 314650 h 528962"/>
              <a:gd name="connsiteX3" fmla="*/ 209550 w 1928813"/>
              <a:gd name="connsiteY3" fmla="*/ 309887 h 528962"/>
              <a:gd name="connsiteX4" fmla="*/ 290513 w 1928813"/>
              <a:gd name="connsiteY4" fmla="*/ 295600 h 528962"/>
              <a:gd name="connsiteX5" fmla="*/ 366713 w 1928813"/>
              <a:gd name="connsiteY5" fmla="*/ 276550 h 528962"/>
              <a:gd name="connsiteX6" fmla="*/ 402432 w 1928813"/>
              <a:gd name="connsiteY6" fmla="*/ 267025 h 528962"/>
              <a:gd name="connsiteX7" fmla="*/ 445294 w 1928813"/>
              <a:gd name="connsiteY7" fmla="*/ 267025 h 528962"/>
              <a:gd name="connsiteX8" fmla="*/ 488157 w 1928813"/>
              <a:gd name="connsiteY8" fmla="*/ 276550 h 528962"/>
              <a:gd name="connsiteX9" fmla="*/ 545307 w 1928813"/>
              <a:gd name="connsiteY9" fmla="*/ 286075 h 528962"/>
              <a:gd name="connsiteX10" fmla="*/ 566738 w 1928813"/>
              <a:gd name="connsiteY10" fmla="*/ 286075 h 528962"/>
              <a:gd name="connsiteX11" fmla="*/ 592932 w 1928813"/>
              <a:gd name="connsiteY11" fmla="*/ 290837 h 528962"/>
              <a:gd name="connsiteX12" fmla="*/ 595313 w 1928813"/>
              <a:gd name="connsiteY12" fmla="*/ 290837 h 528962"/>
              <a:gd name="connsiteX13" fmla="*/ 633412 w 1928813"/>
              <a:gd name="connsiteY13" fmla="*/ 281313 h 528962"/>
              <a:gd name="connsiteX14" fmla="*/ 683419 w 1928813"/>
              <a:gd name="connsiteY14" fmla="*/ 252737 h 528962"/>
              <a:gd name="connsiteX15" fmla="*/ 704850 w 1928813"/>
              <a:gd name="connsiteY15" fmla="*/ 231305 h 528962"/>
              <a:gd name="connsiteX16" fmla="*/ 742951 w 1928813"/>
              <a:gd name="connsiteY16" fmla="*/ 202729 h 528962"/>
              <a:gd name="connsiteX17" fmla="*/ 769144 w 1928813"/>
              <a:gd name="connsiteY17" fmla="*/ 183680 h 528962"/>
              <a:gd name="connsiteX18" fmla="*/ 831056 w 1928813"/>
              <a:gd name="connsiteY18" fmla="*/ 126531 h 528962"/>
              <a:gd name="connsiteX19" fmla="*/ 876299 w 1928813"/>
              <a:gd name="connsiteY19" fmla="*/ 81287 h 528962"/>
              <a:gd name="connsiteX20" fmla="*/ 933450 w 1928813"/>
              <a:gd name="connsiteY20" fmla="*/ 40805 h 528962"/>
              <a:gd name="connsiteX21" fmla="*/ 962026 w 1928813"/>
              <a:gd name="connsiteY21" fmla="*/ 24138 h 528962"/>
              <a:gd name="connsiteX22" fmla="*/ 1004888 w 1928813"/>
              <a:gd name="connsiteY22" fmla="*/ 9850 h 528962"/>
              <a:gd name="connsiteX23" fmla="*/ 1057276 w 1928813"/>
              <a:gd name="connsiteY23" fmla="*/ 325 h 528962"/>
              <a:gd name="connsiteX24" fmla="*/ 1090613 w 1928813"/>
              <a:gd name="connsiteY24" fmla="*/ 2706 h 528962"/>
              <a:gd name="connsiteX25" fmla="*/ 1116805 w 1928813"/>
              <a:gd name="connsiteY25" fmla="*/ 16994 h 528962"/>
              <a:gd name="connsiteX26" fmla="*/ 1162049 w 1928813"/>
              <a:gd name="connsiteY26" fmla="*/ 45569 h 528962"/>
              <a:gd name="connsiteX27" fmla="*/ 1188244 w 1928813"/>
              <a:gd name="connsiteY27" fmla="*/ 71762 h 528962"/>
              <a:gd name="connsiteX28" fmla="*/ 1212056 w 1928813"/>
              <a:gd name="connsiteY28" fmla="*/ 109863 h 528962"/>
              <a:gd name="connsiteX29" fmla="*/ 1233488 w 1928813"/>
              <a:gd name="connsiteY29" fmla="*/ 100337 h 528962"/>
              <a:gd name="connsiteX30" fmla="*/ 1247775 w 1928813"/>
              <a:gd name="connsiteY30" fmla="*/ 145581 h 528962"/>
              <a:gd name="connsiteX31" fmla="*/ 1281113 w 1928813"/>
              <a:gd name="connsiteY31" fmla="*/ 174155 h 528962"/>
              <a:gd name="connsiteX32" fmla="*/ 1312069 w 1928813"/>
              <a:gd name="connsiteY32" fmla="*/ 214637 h 528962"/>
              <a:gd name="connsiteX33" fmla="*/ 1364457 w 1928813"/>
              <a:gd name="connsiteY33" fmla="*/ 281311 h 528962"/>
              <a:gd name="connsiteX34" fmla="*/ 1393032 w 1928813"/>
              <a:gd name="connsiteY34" fmla="*/ 326556 h 528962"/>
              <a:gd name="connsiteX35" fmla="*/ 1428750 w 1928813"/>
              <a:gd name="connsiteY35" fmla="*/ 357512 h 528962"/>
              <a:gd name="connsiteX36" fmla="*/ 1471613 w 1928813"/>
              <a:gd name="connsiteY36" fmla="*/ 386088 h 528962"/>
              <a:gd name="connsiteX37" fmla="*/ 1516856 w 1928813"/>
              <a:gd name="connsiteY37" fmla="*/ 419425 h 528962"/>
              <a:gd name="connsiteX38" fmla="*/ 1564483 w 1928813"/>
              <a:gd name="connsiteY38" fmla="*/ 448000 h 528962"/>
              <a:gd name="connsiteX39" fmla="*/ 1635919 w 1928813"/>
              <a:gd name="connsiteY39" fmla="*/ 474194 h 528962"/>
              <a:gd name="connsiteX40" fmla="*/ 1674019 w 1928813"/>
              <a:gd name="connsiteY40" fmla="*/ 490863 h 528962"/>
              <a:gd name="connsiteX41" fmla="*/ 1743075 w 1928813"/>
              <a:gd name="connsiteY41" fmla="*/ 509912 h 528962"/>
              <a:gd name="connsiteX42" fmla="*/ 1812131 w 1928813"/>
              <a:gd name="connsiteY42" fmla="*/ 521818 h 528962"/>
              <a:gd name="connsiteX43" fmla="*/ 1864519 w 1928813"/>
              <a:gd name="connsiteY43" fmla="*/ 524199 h 528962"/>
              <a:gd name="connsiteX44" fmla="*/ 1928813 w 1928813"/>
              <a:gd name="connsiteY44" fmla="*/ 528962 h 528962"/>
              <a:gd name="connsiteX0" fmla="*/ 0 w 1928813"/>
              <a:gd name="connsiteY0" fmla="*/ 312268 h 528962"/>
              <a:gd name="connsiteX1" fmla="*/ 83344 w 1928813"/>
              <a:gd name="connsiteY1" fmla="*/ 314650 h 528962"/>
              <a:gd name="connsiteX2" fmla="*/ 123825 w 1928813"/>
              <a:gd name="connsiteY2" fmla="*/ 314650 h 528962"/>
              <a:gd name="connsiteX3" fmla="*/ 209550 w 1928813"/>
              <a:gd name="connsiteY3" fmla="*/ 309887 h 528962"/>
              <a:gd name="connsiteX4" fmla="*/ 290513 w 1928813"/>
              <a:gd name="connsiteY4" fmla="*/ 295600 h 528962"/>
              <a:gd name="connsiteX5" fmla="*/ 366713 w 1928813"/>
              <a:gd name="connsiteY5" fmla="*/ 276550 h 528962"/>
              <a:gd name="connsiteX6" fmla="*/ 402432 w 1928813"/>
              <a:gd name="connsiteY6" fmla="*/ 267025 h 528962"/>
              <a:gd name="connsiteX7" fmla="*/ 445294 w 1928813"/>
              <a:gd name="connsiteY7" fmla="*/ 267025 h 528962"/>
              <a:gd name="connsiteX8" fmla="*/ 488157 w 1928813"/>
              <a:gd name="connsiteY8" fmla="*/ 276550 h 528962"/>
              <a:gd name="connsiteX9" fmla="*/ 545307 w 1928813"/>
              <a:gd name="connsiteY9" fmla="*/ 286075 h 528962"/>
              <a:gd name="connsiteX10" fmla="*/ 566738 w 1928813"/>
              <a:gd name="connsiteY10" fmla="*/ 286075 h 528962"/>
              <a:gd name="connsiteX11" fmla="*/ 592932 w 1928813"/>
              <a:gd name="connsiteY11" fmla="*/ 290837 h 528962"/>
              <a:gd name="connsiteX12" fmla="*/ 595313 w 1928813"/>
              <a:gd name="connsiteY12" fmla="*/ 290837 h 528962"/>
              <a:gd name="connsiteX13" fmla="*/ 633412 w 1928813"/>
              <a:gd name="connsiteY13" fmla="*/ 281313 h 528962"/>
              <a:gd name="connsiteX14" fmla="*/ 683419 w 1928813"/>
              <a:gd name="connsiteY14" fmla="*/ 252737 h 528962"/>
              <a:gd name="connsiteX15" fmla="*/ 704850 w 1928813"/>
              <a:gd name="connsiteY15" fmla="*/ 231305 h 528962"/>
              <a:gd name="connsiteX16" fmla="*/ 742951 w 1928813"/>
              <a:gd name="connsiteY16" fmla="*/ 202729 h 528962"/>
              <a:gd name="connsiteX17" fmla="*/ 769144 w 1928813"/>
              <a:gd name="connsiteY17" fmla="*/ 183680 h 528962"/>
              <a:gd name="connsiteX18" fmla="*/ 831056 w 1928813"/>
              <a:gd name="connsiteY18" fmla="*/ 126531 h 528962"/>
              <a:gd name="connsiteX19" fmla="*/ 876299 w 1928813"/>
              <a:gd name="connsiteY19" fmla="*/ 81287 h 528962"/>
              <a:gd name="connsiteX20" fmla="*/ 933450 w 1928813"/>
              <a:gd name="connsiteY20" fmla="*/ 40805 h 528962"/>
              <a:gd name="connsiteX21" fmla="*/ 962026 w 1928813"/>
              <a:gd name="connsiteY21" fmla="*/ 24138 h 528962"/>
              <a:gd name="connsiteX22" fmla="*/ 1004888 w 1928813"/>
              <a:gd name="connsiteY22" fmla="*/ 9850 h 528962"/>
              <a:gd name="connsiteX23" fmla="*/ 1057276 w 1928813"/>
              <a:gd name="connsiteY23" fmla="*/ 325 h 528962"/>
              <a:gd name="connsiteX24" fmla="*/ 1090613 w 1928813"/>
              <a:gd name="connsiteY24" fmla="*/ 2706 h 528962"/>
              <a:gd name="connsiteX25" fmla="*/ 1116805 w 1928813"/>
              <a:gd name="connsiteY25" fmla="*/ 16994 h 528962"/>
              <a:gd name="connsiteX26" fmla="*/ 1162049 w 1928813"/>
              <a:gd name="connsiteY26" fmla="*/ 45569 h 528962"/>
              <a:gd name="connsiteX27" fmla="*/ 1188244 w 1928813"/>
              <a:gd name="connsiteY27" fmla="*/ 71762 h 528962"/>
              <a:gd name="connsiteX28" fmla="*/ 1212056 w 1928813"/>
              <a:gd name="connsiteY28" fmla="*/ 109863 h 528962"/>
              <a:gd name="connsiteX29" fmla="*/ 1283495 w 1928813"/>
              <a:gd name="connsiteY29" fmla="*/ 145580 h 528962"/>
              <a:gd name="connsiteX30" fmla="*/ 1247775 w 1928813"/>
              <a:gd name="connsiteY30" fmla="*/ 145581 h 528962"/>
              <a:gd name="connsiteX31" fmla="*/ 1281113 w 1928813"/>
              <a:gd name="connsiteY31" fmla="*/ 174155 h 528962"/>
              <a:gd name="connsiteX32" fmla="*/ 1312069 w 1928813"/>
              <a:gd name="connsiteY32" fmla="*/ 214637 h 528962"/>
              <a:gd name="connsiteX33" fmla="*/ 1364457 w 1928813"/>
              <a:gd name="connsiteY33" fmla="*/ 281311 h 528962"/>
              <a:gd name="connsiteX34" fmla="*/ 1393032 w 1928813"/>
              <a:gd name="connsiteY34" fmla="*/ 326556 h 528962"/>
              <a:gd name="connsiteX35" fmla="*/ 1428750 w 1928813"/>
              <a:gd name="connsiteY35" fmla="*/ 357512 h 528962"/>
              <a:gd name="connsiteX36" fmla="*/ 1471613 w 1928813"/>
              <a:gd name="connsiteY36" fmla="*/ 386088 h 528962"/>
              <a:gd name="connsiteX37" fmla="*/ 1516856 w 1928813"/>
              <a:gd name="connsiteY37" fmla="*/ 419425 h 528962"/>
              <a:gd name="connsiteX38" fmla="*/ 1564483 w 1928813"/>
              <a:gd name="connsiteY38" fmla="*/ 448000 h 528962"/>
              <a:gd name="connsiteX39" fmla="*/ 1635919 w 1928813"/>
              <a:gd name="connsiteY39" fmla="*/ 474194 h 528962"/>
              <a:gd name="connsiteX40" fmla="*/ 1674019 w 1928813"/>
              <a:gd name="connsiteY40" fmla="*/ 490863 h 528962"/>
              <a:gd name="connsiteX41" fmla="*/ 1743075 w 1928813"/>
              <a:gd name="connsiteY41" fmla="*/ 509912 h 528962"/>
              <a:gd name="connsiteX42" fmla="*/ 1812131 w 1928813"/>
              <a:gd name="connsiteY42" fmla="*/ 521818 h 528962"/>
              <a:gd name="connsiteX43" fmla="*/ 1864519 w 1928813"/>
              <a:gd name="connsiteY43" fmla="*/ 524199 h 528962"/>
              <a:gd name="connsiteX44" fmla="*/ 1928813 w 1928813"/>
              <a:gd name="connsiteY44" fmla="*/ 528962 h 528962"/>
              <a:gd name="connsiteX0" fmla="*/ 0 w 1928813"/>
              <a:gd name="connsiteY0" fmla="*/ 312268 h 528962"/>
              <a:gd name="connsiteX1" fmla="*/ 83344 w 1928813"/>
              <a:gd name="connsiteY1" fmla="*/ 314650 h 528962"/>
              <a:gd name="connsiteX2" fmla="*/ 123825 w 1928813"/>
              <a:gd name="connsiteY2" fmla="*/ 314650 h 528962"/>
              <a:gd name="connsiteX3" fmla="*/ 209550 w 1928813"/>
              <a:gd name="connsiteY3" fmla="*/ 309887 h 528962"/>
              <a:gd name="connsiteX4" fmla="*/ 290513 w 1928813"/>
              <a:gd name="connsiteY4" fmla="*/ 295600 h 528962"/>
              <a:gd name="connsiteX5" fmla="*/ 366713 w 1928813"/>
              <a:gd name="connsiteY5" fmla="*/ 276550 h 528962"/>
              <a:gd name="connsiteX6" fmla="*/ 402432 w 1928813"/>
              <a:gd name="connsiteY6" fmla="*/ 267025 h 528962"/>
              <a:gd name="connsiteX7" fmla="*/ 445294 w 1928813"/>
              <a:gd name="connsiteY7" fmla="*/ 267025 h 528962"/>
              <a:gd name="connsiteX8" fmla="*/ 488157 w 1928813"/>
              <a:gd name="connsiteY8" fmla="*/ 276550 h 528962"/>
              <a:gd name="connsiteX9" fmla="*/ 545307 w 1928813"/>
              <a:gd name="connsiteY9" fmla="*/ 286075 h 528962"/>
              <a:gd name="connsiteX10" fmla="*/ 566738 w 1928813"/>
              <a:gd name="connsiteY10" fmla="*/ 286075 h 528962"/>
              <a:gd name="connsiteX11" fmla="*/ 592932 w 1928813"/>
              <a:gd name="connsiteY11" fmla="*/ 290837 h 528962"/>
              <a:gd name="connsiteX12" fmla="*/ 595313 w 1928813"/>
              <a:gd name="connsiteY12" fmla="*/ 290837 h 528962"/>
              <a:gd name="connsiteX13" fmla="*/ 633412 w 1928813"/>
              <a:gd name="connsiteY13" fmla="*/ 281313 h 528962"/>
              <a:gd name="connsiteX14" fmla="*/ 683419 w 1928813"/>
              <a:gd name="connsiteY14" fmla="*/ 252737 h 528962"/>
              <a:gd name="connsiteX15" fmla="*/ 704850 w 1928813"/>
              <a:gd name="connsiteY15" fmla="*/ 231305 h 528962"/>
              <a:gd name="connsiteX16" fmla="*/ 742951 w 1928813"/>
              <a:gd name="connsiteY16" fmla="*/ 202729 h 528962"/>
              <a:gd name="connsiteX17" fmla="*/ 769144 w 1928813"/>
              <a:gd name="connsiteY17" fmla="*/ 183680 h 528962"/>
              <a:gd name="connsiteX18" fmla="*/ 831056 w 1928813"/>
              <a:gd name="connsiteY18" fmla="*/ 126531 h 528962"/>
              <a:gd name="connsiteX19" fmla="*/ 876299 w 1928813"/>
              <a:gd name="connsiteY19" fmla="*/ 81287 h 528962"/>
              <a:gd name="connsiteX20" fmla="*/ 933450 w 1928813"/>
              <a:gd name="connsiteY20" fmla="*/ 40805 h 528962"/>
              <a:gd name="connsiteX21" fmla="*/ 962026 w 1928813"/>
              <a:gd name="connsiteY21" fmla="*/ 24138 h 528962"/>
              <a:gd name="connsiteX22" fmla="*/ 1004888 w 1928813"/>
              <a:gd name="connsiteY22" fmla="*/ 9850 h 528962"/>
              <a:gd name="connsiteX23" fmla="*/ 1057276 w 1928813"/>
              <a:gd name="connsiteY23" fmla="*/ 325 h 528962"/>
              <a:gd name="connsiteX24" fmla="*/ 1090613 w 1928813"/>
              <a:gd name="connsiteY24" fmla="*/ 2706 h 528962"/>
              <a:gd name="connsiteX25" fmla="*/ 1116805 w 1928813"/>
              <a:gd name="connsiteY25" fmla="*/ 16994 h 528962"/>
              <a:gd name="connsiteX26" fmla="*/ 1162049 w 1928813"/>
              <a:gd name="connsiteY26" fmla="*/ 45569 h 528962"/>
              <a:gd name="connsiteX27" fmla="*/ 1188244 w 1928813"/>
              <a:gd name="connsiteY27" fmla="*/ 71762 h 528962"/>
              <a:gd name="connsiteX28" fmla="*/ 1212056 w 1928813"/>
              <a:gd name="connsiteY28" fmla="*/ 109863 h 528962"/>
              <a:gd name="connsiteX29" fmla="*/ 1247775 w 1928813"/>
              <a:gd name="connsiteY29" fmla="*/ 145581 h 528962"/>
              <a:gd name="connsiteX30" fmla="*/ 1281113 w 1928813"/>
              <a:gd name="connsiteY30" fmla="*/ 174155 h 528962"/>
              <a:gd name="connsiteX31" fmla="*/ 1312069 w 1928813"/>
              <a:gd name="connsiteY31" fmla="*/ 214637 h 528962"/>
              <a:gd name="connsiteX32" fmla="*/ 1364457 w 1928813"/>
              <a:gd name="connsiteY32" fmla="*/ 281311 h 528962"/>
              <a:gd name="connsiteX33" fmla="*/ 1393032 w 1928813"/>
              <a:gd name="connsiteY33" fmla="*/ 326556 h 528962"/>
              <a:gd name="connsiteX34" fmla="*/ 1428750 w 1928813"/>
              <a:gd name="connsiteY34" fmla="*/ 357512 h 528962"/>
              <a:gd name="connsiteX35" fmla="*/ 1471613 w 1928813"/>
              <a:gd name="connsiteY35" fmla="*/ 386088 h 528962"/>
              <a:gd name="connsiteX36" fmla="*/ 1516856 w 1928813"/>
              <a:gd name="connsiteY36" fmla="*/ 419425 h 528962"/>
              <a:gd name="connsiteX37" fmla="*/ 1564483 w 1928813"/>
              <a:gd name="connsiteY37" fmla="*/ 448000 h 528962"/>
              <a:gd name="connsiteX38" fmla="*/ 1635919 w 1928813"/>
              <a:gd name="connsiteY38" fmla="*/ 474194 h 528962"/>
              <a:gd name="connsiteX39" fmla="*/ 1674019 w 1928813"/>
              <a:gd name="connsiteY39" fmla="*/ 490863 h 528962"/>
              <a:gd name="connsiteX40" fmla="*/ 1743075 w 1928813"/>
              <a:gd name="connsiteY40" fmla="*/ 509912 h 528962"/>
              <a:gd name="connsiteX41" fmla="*/ 1812131 w 1928813"/>
              <a:gd name="connsiteY41" fmla="*/ 521818 h 528962"/>
              <a:gd name="connsiteX42" fmla="*/ 1864519 w 1928813"/>
              <a:gd name="connsiteY42" fmla="*/ 524199 h 528962"/>
              <a:gd name="connsiteX43" fmla="*/ 1928813 w 1928813"/>
              <a:gd name="connsiteY43" fmla="*/ 528962 h 528962"/>
              <a:gd name="connsiteX0" fmla="*/ 0 w 1928813"/>
              <a:gd name="connsiteY0" fmla="*/ 312268 h 528962"/>
              <a:gd name="connsiteX1" fmla="*/ 83344 w 1928813"/>
              <a:gd name="connsiteY1" fmla="*/ 314650 h 528962"/>
              <a:gd name="connsiteX2" fmla="*/ 123825 w 1928813"/>
              <a:gd name="connsiteY2" fmla="*/ 314650 h 528962"/>
              <a:gd name="connsiteX3" fmla="*/ 209550 w 1928813"/>
              <a:gd name="connsiteY3" fmla="*/ 309887 h 528962"/>
              <a:gd name="connsiteX4" fmla="*/ 290513 w 1928813"/>
              <a:gd name="connsiteY4" fmla="*/ 295600 h 528962"/>
              <a:gd name="connsiteX5" fmla="*/ 366713 w 1928813"/>
              <a:gd name="connsiteY5" fmla="*/ 276550 h 528962"/>
              <a:gd name="connsiteX6" fmla="*/ 402432 w 1928813"/>
              <a:gd name="connsiteY6" fmla="*/ 267025 h 528962"/>
              <a:gd name="connsiteX7" fmla="*/ 445294 w 1928813"/>
              <a:gd name="connsiteY7" fmla="*/ 267025 h 528962"/>
              <a:gd name="connsiteX8" fmla="*/ 488157 w 1928813"/>
              <a:gd name="connsiteY8" fmla="*/ 276550 h 528962"/>
              <a:gd name="connsiteX9" fmla="*/ 545307 w 1928813"/>
              <a:gd name="connsiteY9" fmla="*/ 286075 h 528962"/>
              <a:gd name="connsiteX10" fmla="*/ 566738 w 1928813"/>
              <a:gd name="connsiteY10" fmla="*/ 286075 h 528962"/>
              <a:gd name="connsiteX11" fmla="*/ 592932 w 1928813"/>
              <a:gd name="connsiteY11" fmla="*/ 290837 h 528962"/>
              <a:gd name="connsiteX12" fmla="*/ 595313 w 1928813"/>
              <a:gd name="connsiteY12" fmla="*/ 290837 h 528962"/>
              <a:gd name="connsiteX13" fmla="*/ 633412 w 1928813"/>
              <a:gd name="connsiteY13" fmla="*/ 281313 h 528962"/>
              <a:gd name="connsiteX14" fmla="*/ 683419 w 1928813"/>
              <a:gd name="connsiteY14" fmla="*/ 252737 h 528962"/>
              <a:gd name="connsiteX15" fmla="*/ 704850 w 1928813"/>
              <a:gd name="connsiteY15" fmla="*/ 231305 h 528962"/>
              <a:gd name="connsiteX16" fmla="*/ 742951 w 1928813"/>
              <a:gd name="connsiteY16" fmla="*/ 202729 h 528962"/>
              <a:gd name="connsiteX17" fmla="*/ 769144 w 1928813"/>
              <a:gd name="connsiteY17" fmla="*/ 183680 h 528962"/>
              <a:gd name="connsiteX18" fmla="*/ 831056 w 1928813"/>
              <a:gd name="connsiteY18" fmla="*/ 126531 h 528962"/>
              <a:gd name="connsiteX19" fmla="*/ 876299 w 1928813"/>
              <a:gd name="connsiteY19" fmla="*/ 81287 h 528962"/>
              <a:gd name="connsiteX20" fmla="*/ 933450 w 1928813"/>
              <a:gd name="connsiteY20" fmla="*/ 40805 h 528962"/>
              <a:gd name="connsiteX21" fmla="*/ 962026 w 1928813"/>
              <a:gd name="connsiteY21" fmla="*/ 24138 h 528962"/>
              <a:gd name="connsiteX22" fmla="*/ 1004888 w 1928813"/>
              <a:gd name="connsiteY22" fmla="*/ 9850 h 528962"/>
              <a:gd name="connsiteX23" fmla="*/ 1057276 w 1928813"/>
              <a:gd name="connsiteY23" fmla="*/ 325 h 528962"/>
              <a:gd name="connsiteX24" fmla="*/ 1090613 w 1928813"/>
              <a:gd name="connsiteY24" fmla="*/ 2706 h 528962"/>
              <a:gd name="connsiteX25" fmla="*/ 1116805 w 1928813"/>
              <a:gd name="connsiteY25" fmla="*/ 16994 h 528962"/>
              <a:gd name="connsiteX26" fmla="*/ 1162049 w 1928813"/>
              <a:gd name="connsiteY26" fmla="*/ 45569 h 528962"/>
              <a:gd name="connsiteX27" fmla="*/ 1188244 w 1928813"/>
              <a:gd name="connsiteY27" fmla="*/ 71762 h 528962"/>
              <a:gd name="connsiteX28" fmla="*/ 1231106 w 1928813"/>
              <a:gd name="connsiteY28" fmla="*/ 109863 h 528962"/>
              <a:gd name="connsiteX29" fmla="*/ 1247775 w 1928813"/>
              <a:gd name="connsiteY29" fmla="*/ 145581 h 528962"/>
              <a:gd name="connsiteX30" fmla="*/ 1281113 w 1928813"/>
              <a:gd name="connsiteY30" fmla="*/ 174155 h 528962"/>
              <a:gd name="connsiteX31" fmla="*/ 1312069 w 1928813"/>
              <a:gd name="connsiteY31" fmla="*/ 214637 h 528962"/>
              <a:gd name="connsiteX32" fmla="*/ 1364457 w 1928813"/>
              <a:gd name="connsiteY32" fmla="*/ 281311 h 528962"/>
              <a:gd name="connsiteX33" fmla="*/ 1393032 w 1928813"/>
              <a:gd name="connsiteY33" fmla="*/ 326556 h 528962"/>
              <a:gd name="connsiteX34" fmla="*/ 1428750 w 1928813"/>
              <a:gd name="connsiteY34" fmla="*/ 357512 h 528962"/>
              <a:gd name="connsiteX35" fmla="*/ 1471613 w 1928813"/>
              <a:gd name="connsiteY35" fmla="*/ 386088 h 528962"/>
              <a:gd name="connsiteX36" fmla="*/ 1516856 w 1928813"/>
              <a:gd name="connsiteY36" fmla="*/ 419425 h 528962"/>
              <a:gd name="connsiteX37" fmla="*/ 1564483 w 1928813"/>
              <a:gd name="connsiteY37" fmla="*/ 448000 h 528962"/>
              <a:gd name="connsiteX38" fmla="*/ 1635919 w 1928813"/>
              <a:gd name="connsiteY38" fmla="*/ 474194 h 528962"/>
              <a:gd name="connsiteX39" fmla="*/ 1674019 w 1928813"/>
              <a:gd name="connsiteY39" fmla="*/ 490863 h 528962"/>
              <a:gd name="connsiteX40" fmla="*/ 1743075 w 1928813"/>
              <a:gd name="connsiteY40" fmla="*/ 509912 h 528962"/>
              <a:gd name="connsiteX41" fmla="*/ 1812131 w 1928813"/>
              <a:gd name="connsiteY41" fmla="*/ 521818 h 528962"/>
              <a:gd name="connsiteX42" fmla="*/ 1864519 w 1928813"/>
              <a:gd name="connsiteY42" fmla="*/ 524199 h 528962"/>
              <a:gd name="connsiteX43" fmla="*/ 1928813 w 1928813"/>
              <a:gd name="connsiteY43" fmla="*/ 528962 h 528962"/>
              <a:gd name="connsiteX0" fmla="*/ 0 w 1928813"/>
              <a:gd name="connsiteY0" fmla="*/ 312268 h 528962"/>
              <a:gd name="connsiteX1" fmla="*/ 83344 w 1928813"/>
              <a:gd name="connsiteY1" fmla="*/ 314650 h 528962"/>
              <a:gd name="connsiteX2" fmla="*/ 123825 w 1928813"/>
              <a:gd name="connsiteY2" fmla="*/ 314650 h 528962"/>
              <a:gd name="connsiteX3" fmla="*/ 209550 w 1928813"/>
              <a:gd name="connsiteY3" fmla="*/ 309887 h 528962"/>
              <a:gd name="connsiteX4" fmla="*/ 290513 w 1928813"/>
              <a:gd name="connsiteY4" fmla="*/ 295600 h 528962"/>
              <a:gd name="connsiteX5" fmla="*/ 366713 w 1928813"/>
              <a:gd name="connsiteY5" fmla="*/ 276550 h 528962"/>
              <a:gd name="connsiteX6" fmla="*/ 402432 w 1928813"/>
              <a:gd name="connsiteY6" fmla="*/ 267025 h 528962"/>
              <a:gd name="connsiteX7" fmla="*/ 445294 w 1928813"/>
              <a:gd name="connsiteY7" fmla="*/ 267025 h 528962"/>
              <a:gd name="connsiteX8" fmla="*/ 488157 w 1928813"/>
              <a:gd name="connsiteY8" fmla="*/ 276550 h 528962"/>
              <a:gd name="connsiteX9" fmla="*/ 545307 w 1928813"/>
              <a:gd name="connsiteY9" fmla="*/ 286075 h 528962"/>
              <a:gd name="connsiteX10" fmla="*/ 566738 w 1928813"/>
              <a:gd name="connsiteY10" fmla="*/ 286075 h 528962"/>
              <a:gd name="connsiteX11" fmla="*/ 592932 w 1928813"/>
              <a:gd name="connsiteY11" fmla="*/ 290837 h 528962"/>
              <a:gd name="connsiteX12" fmla="*/ 595313 w 1928813"/>
              <a:gd name="connsiteY12" fmla="*/ 290837 h 528962"/>
              <a:gd name="connsiteX13" fmla="*/ 633412 w 1928813"/>
              <a:gd name="connsiteY13" fmla="*/ 281313 h 528962"/>
              <a:gd name="connsiteX14" fmla="*/ 683419 w 1928813"/>
              <a:gd name="connsiteY14" fmla="*/ 252737 h 528962"/>
              <a:gd name="connsiteX15" fmla="*/ 704850 w 1928813"/>
              <a:gd name="connsiteY15" fmla="*/ 231305 h 528962"/>
              <a:gd name="connsiteX16" fmla="*/ 742951 w 1928813"/>
              <a:gd name="connsiteY16" fmla="*/ 202729 h 528962"/>
              <a:gd name="connsiteX17" fmla="*/ 769144 w 1928813"/>
              <a:gd name="connsiteY17" fmla="*/ 183680 h 528962"/>
              <a:gd name="connsiteX18" fmla="*/ 831056 w 1928813"/>
              <a:gd name="connsiteY18" fmla="*/ 126531 h 528962"/>
              <a:gd name="connsiteX19" fmla="*/ 876299 w 1928813"/>
              <a:gd name="connsiteY19" fmla="*/ 81287 h 528962"/>
              <a:gd name="connsiteX20" fmla="*/ 933450 w 1928813"/>
              <a:gd name="connsiteY20" fmla="*/ 40805 h 528962"/>
              <a:gd name="connsiteX21" fmla="*/ 962026 w 1928813"/>
              <a:gd name="connsiteY21" fmla="*/ 24138 h 528962"/>
              <a:gd name="connsiteX22" fmla="*/ 1004888 w 1928813"/>
              <a:gd name="connsiteY22" fmla="*/ 9850 h 528962"/>
              <a:gd name="connsiteX23" fmla="*/ 1057276 w 1928813"/>
              <a:gd name="connsiteY23" fmla="*/ 325 h 528962"/>
              <a:gd name="connsiteX24" fmla="*/ 1090613 w 1928813"/>
              <a:gd name="connsiteY24" fmla="*/ 2706 h 528962"/>
              <a:gd name="connsiteX25" fmla="*/ 1116805 w 1928813"/>
              <a:gd name="connsiteY25" fmla="*/ 16994 h 528962"/>
              <a:gd name="connsiteX26" fmla="*/ 1162049 w 1928813"/>
              <a:gd name="connsiteY26" fmla="*/ 45569 h 528962"/>
              <a:gd name="connsiteX27" fmla="*/ 1188244 w 1928813"/>
              <a:gd name="connsiteY27" fmla="*/ 71762 h 528962"/>
              <a:gd name="connsiteX28" fmla="*/ 1231106 w 1928813"/>
              <a:gd name="connsiteY28" fmla="*/ 109863 h 528962"/>
              <a:gd name="connsiteX29" fmla="*/ 1259681 w 1928813"/>
              <a:gd name="connsiteY29" fmla="*/ 147962 h 528962"/>
              <a:gd name="connsiteX30" fmla="*/ 1281113 w 1928813"/>
              <a:gd name="connsiteY30" fmla="*/ 174155 h 528962"/>
              <a:gd name="connsiteX31" fmla="*/ 1312069 w 1928813"/>
              <a:gd name="connsiteY31" fmla="*/ 214637 h 528962"/>
              <a:gd name="connsiteX32" fmla="*/ 1364457 w 1928813"/>
              <a:gd name="connsiteY32" fmla="*/ 281311 h 528962"/>
              <a:gd name="connsiteX33" fmla="*/ 1393032 w 1928813"/>
              <a:gd name="connsiteY33" fmla="*/ 326556 h 528962"/>
              <a:gd name="connsiteX34" fmla="*/ 1428750 w 1928813"/>
              <a:gd name="connsiteY34" fmla="*/ 357512 h 528962"/>
              <a:gd name="connsiteX35" fmla="*/ 1471613 w 1928813"/>
              <a:gd name="connsiteY35" fmla="*/ 386088 h 528962"/>
              <a:gd name="connsiteX36" fmla="*/ 1516856 w 1928813"/>
              <a:gd name="connsiteY36" fmla="*/ 419425 h 528962"/>
              <a:gd name="connsiteX37" fmla="*/ 1564483 w 1928813"/>
              <a:gd name="connsiteY37" fmla="*/ 448000 h 528962"/>
              <a:gd name="connsiteX38" fmla="*/ 1635919 w 1928813"/>
              <a:gd name="connsiteY38" fmla="*/ 474194 h 528962"/>
              <a:gd name="connsiteX39" fmla="*/ 1674019 w 1928813"/>
              <a:gd name="connsiteY39" fmla="*/ 490863 h 528962"/>
              <a:gd name="connsiteX40" fmla="*/ 1743075 w 1928813"/>
              <a:gd name="connsiteY40" fmla="*/ 509912 h 528962"/>
              <a:gd name="connsiteX41" fmla="*/ 1812131 w 1928813"/>
              <a:gd name="connsiteY41" fmla="*/ 521818 h 528962"/>
              <a:gd name="connsiteX42" fmla="*/ 1864519 w 1928813"/>
              <a:gd name="connsiteY42" fmla="*/ 524199 h 528962"/>
              <a:gd name="connsiteX43" fmla="*/ 1928813 w 1928813"/>
              <a:gd name="connsiteY43" fmla="*/ 528962 h 528962"/>
              <a:gd name="connsiteX0" fmla="*/ 0 w 1928813"/>
              <a:gd name="connsiteY0" fmla="*/ 312268 h 528962"/>
              <a:gd name="connsiteX1" fmla="*/ 83344 w 1928813"/>
              <a:gd name="connsiteY1" fmla="*/ 314650 h 528962"/>
              <a:gd name="connsiteX2" fmla="*/ 123825 w 1928813"/>
              <a:gd name="connsiteY2" fmla="*/ 314650 h 528962"/>
              <a:gd name="connsiteX3" fmla="*/ 209550 w 1928813"/>
              <a:gd name="connsiteY3" fmla="*/ 309887 h 528962"/>
              <a:gd name="connsiteX4" fmla="*/ 290513 w 1928813"/>
              <a:gd name="connsiteY4" fmla="*/ 295600 h 528962"/>
              <a:gd name="connsiteX5" fmla="*/ 366713 w 1928813"/>
              <a:gd name="connsiteY5" fmla="*/ 276550 h 528962"/>
              <a:gd name="connsiteX6" fmla="*/ 402432 w 1928813"/>
              <a:gd name="connsiteY6" fmla="*/ 267025 h 528962"/>
              <a:gd name="connsiteX7" fmla="*/ 445294 w 1928813"/>
              <a:gd name="connsiteY7" fmla="*/ 267025 h 528962"/>
              <a:gd name="connsiteX8" fmla="*/ 488157 w 1928813"/>
              <a:gd name="connsiteY8" fmla="*/ 276550 h 528962"/>
              <a:gd name="connsiteX9" fmla="*/ 545307 w 1928813"/>
              <a:gd name="connsiteY9" fmla="*/ 286075 h 528962"/>
              <a:gd name="connsiteX10" fmla="*/ 566738 w 1928813"/>
              <a:gd name="connsiteY10" fmla="*/ 286075 h 528962"/>
              <a:gd name="connsiteX11" fmla="*/ 592932 w 1928813"/>
              <a:gd name="connsiteY11" fmla="*/ 290837 h 528962"/>
              <a:gd name="connsiteX12" fmla="*/ 595313 w 1928813"/>
              <a:gd name="connsiteY12" fmla="*/ 290837 h 528962"/>
              <a:gd name="connsiteX13" fmla="*/ 633412 w 1928813"/>
              <a:gd name="connsiteY13" fmla="*/ 281313 h 528962"/>
              <a:gd name="connsiteX14" fmla="*/ 683419 w 1928813"/>
              <a:gd name="connsiteY14" fmla="*/ 252737 h 528962"/>
              <a:gd name="connsiteX15" fmla="*/ 704850 w 1928813"/>
              <a:gd name="connsiteY15" fmla="*/ 231305 h 528962"/>
              <a:gd name="connsiteX16" fmla="*/ 742951 w 1928813"/>
              <a:gd name="connsiteY16" fmla="*/ 202729 h 528962"/>
              <a:gd name="connsiteX17" fmla="*/ 769144 w 1928813"/>
              <a:gd name="connsiteY17" fmla="*/ 183680 h 528962"/>
              <a:gd name="connsiteX18" fmla="*/ 831056 w 1928813"/>
              <a:gd name="connsiteY18" fmla="*/ 126531 h 528962"/>
              <a:gd name="connsiteX19" fmla="*/ 876299 w 1928813"/>
              <a:gd name="connsiteY19" fmla="*/ 81287 h 528962"/>
              <a:gd name="connsiteX20" fmla="*/ 933450 w 1928813"/>
              <a:gd name="connsiteY20" fmla="*/ 40805 h 528962"/>
              <a:gd name="connsiteX21" fmla="*/ 962026 w 1928813"/>
              <a:gd name="connsiteY21" fmla="*/ 24138 h 528962"/>
              <a:gd name="connsiteX22" fmla="*/ 1004888 w 1928813"/>
              <a:gd name="connsiteY22" fmla="*/ 9850 h 528962"/>
              <a:gd name="connsiteX23" fmla="*/ 1057276 w 1928813"/>
              <a:gd name="connsiteY23" fmla="*/ 325 h 528962"/>
              <a:gd name="connsiteX24" fmla="*/ 1090613 w 1928813"/>
              <a:gd name="connsiteY24" fmla="*/ 2706 h 528962"/>
              <a:gd name="connsiteX25" fmla="*/ 1126330 w 1928813"/>
              <a:gd name="connsiteY25" fmla="*/ 14612 h 528962"/>
              <a:gd name="connsiteX26" fmla="*/ 1162049 w 1928813"/>
              <a:gd name="connsiteY26" fmla="*/ 45569 h 528962"/>
              <a:gd name="connsiteX27" fmla="*/ 1188244 w 1928813"/>
              <a:gd name="connsiteY27" fmla="*/ 71762 h 528962"/>
              <a:gd name="connsiteX28" fmla="*/ 1231106 w 1928813"/>
              <a:gd name="connsiteY28" fmla="*/ 109863 h 528962"/>
              <a:gd name="connsiteX29" fmla="*/ 1259681 w 1928813"/>
              <a:gd name="connsiteY29" fmla="*/ 147962 h 528962"/>
              <a:gd name="connsiteX30" fmla="*/ 1281113 w 1928813"/>
              <a:gd name="connsiteY30" fmla="*/ 174155 h 528962"/>
              <a:gd name="connsiteX31" fmla="*/ 1312069 w 1928813"/>
              <a:gd name="connsiteY31" fmla="*/ 214637 h 528962"/>
              <a:gd name="connsiteX32" fmla="*/ 1364457 w 1928813"/>
              <a:gd name="connsiteY32" fmla="*/ 281311 h 528962"/>
              <a:gd name="connsiteX33" fmla="*/ 1393032 w 1928813"/>
              <a:gd name="connsiteY33" fmla="*/ 326556 h 528962"/>
              <a:gd name="connsiteX34" fmla="*/ 1428750 w 1928813"/>
              <a:gd name="connsiteY34" fmla="*/ 357512 h 528962"/>
              <a:gd name="connsiteX35" fmla="*/ 1471613 w 1928813"/>
              <a:gd name="connsiteY35" fmla="*/ 386088 h 528962"/>
              <a:gd name="connsiteX36" fmla="*/ 1516856 w 1928813"/>
              <a:gd name="connsiteY36" fmla="*/ 419425 h 528962"/>
              <a:gd name="connsiteX37" fmla="*/ 1564483 w 1928813"/>
              <a:gd name="connsiteY37" fmla="*/ 448000 h 528962"/>
              <a:gd name="connsiteX38" fmla="*/ 1635919 w 1928813"/>
              <a:gd name="connsiteY38" fmla="*/ 474194 h 528962"/>
              <a:gd name="connsiteX39" fmla="*/ 1674019 w 1928813"/>
              <a:gd name="connsiteY39" fmla="*/ 490863 h 528962"/>
              <a:gd name="connsiteX40" fmla="*/ 1743075 w 1928813"/>
              <a:gd name="connsiteY40" fmla="*/ 509912 h 528962"/>
              <a:gd name="connsiteX41" fmla="*/ 1812131 w 1928813"/>
              <a:gd name="connsiteY41" fmla="*/ 521818 h 528962"/>
              <a:gd name="connsiteX42" fmla="*/ 1864519 w 1928813"/>
              <a:gd name="connsiteY42" fmla="*/ 524199 h 528962"/>
              <a:gd name="connsiteX43" fmla="*/ 1928813 w 1928813"/>
              <a:gd name="connsiteY43" fmla="*/ 528962 h 528962"/>
              <a:gd name="connsiteX0" fmla="*/ 0 w 1928813"/>
              <a:gd name="connsiteY0" fmla="*/ 314514 h 531208"/>
              <a:gd name="connsiteX1" fmla="*/ 83344 w 1928813"/>
              <a:gd name="connsiteY1" fmla="*/ 316896 h 531208"/>
              <a:gd name="connsiteX2" fmla="*/ 123825 w 1928813"/>
              <a:gd name="connsiteY2" fmla="*/ 316896 h 531208"/>
              <a:gd name="connsiteX3" fmla="*/ 209550 w 1928813"/>
              <a:gd name="connsiteY3" fmla="*/ 312133 h 531208"/>
              <a:gd name="connsiteX4" fmla="*/ 290513 w 1928813"/>
              <a:gd name="connsiteY4" fmla="*/ 297846 h 531208"/>
              <a:gd name="connsiteX5" fmla="*/ 366713 w 1928813"/>
              <a:gd name="connsiteY5" fmla="*/ 278796 h 531208"/>
              <a:gd name="connsiteX6" fmla="*/ 402432 w 1928813"/>
              <a:gd name="connsiteY6" fmla="*/ 269271 h 531208"/>
              <a:gd name="connsiteX7" fmla="*/ 445294 w 1928813"/>
              <a:gd name="connsiteY7" fmla="*/ 269271 h 531208"/>
              <a:gd name="connsiteX8" fmla="*/ 488157 w 1928813"/>
              <a:gd name="connsiteY8" fmla="*/ 278796 h 531208"/>
              <a:gd name="connsiteX9" fmla="*/ 545307 w 1928813"/>
              <a:gd name="connsiteY9" fmla="*/ 288321 h 531208"/>
              <a:gd name="connsiteX10" fmla="*/ 566738 w 1928813"/>
              <a:gd name="connsiteY10" fmla="*/ 288321 h 531208"/>
              <a:gd name="connsiteX11" fmla="*/ 592932 w 1928813"/>
              <a:gd name="connsiteY11" fmla="*/ 293083 h 531208"/>
              <a:gd name="connsiteX12" fmla="*/ 595313 w 1928813"/>
              <a:gd name="connsiteY12" fmla="*/ 293083 h 531208"/>
              <a:gd name="connsiteX13" fmla="*/ 633412 w 1928813"/>
              <a:gd name="connsiteY13" fmla="*/ 283559 h 531208"/>
              <a:gd name="connsiteX14" fmla="*/ 683419 w 1928813"/>
              <a:gd name="connsiteY14" fmla="*/ 254983 h 531208"/>
              <a:gd name="connsiteX15" fmla="*/ 704850 w 1928813"/>
              <a:gd name="connsiteY15" fmla="*/ 233551 h 531208"/>
              <a:gd name="connsiteX16" fmla="*/ 742951 w 1928813"/>
              <a:gd name="connsiteY16" fmla="*/ 204975 h 531208"/>
              <a:gd name="connsiteX17" fmla="*/ 769144 w 1928813"/>
              <a:gd name="connsiteY17" fmla="*/ 185926 h 531208"/>
              <a:gd name="connsiteX18" fmla="*/ 831056 w 1928813"/>
              <a:gd name="connsiteY18" fmla="*/ 128777 h 531208"/>
              <a:gd name="connsiteX19" fmla="*/ 876299 w 1928813"/>
              <a:gd name="connsiteY19" fmla="*/ 83533 h 531208"/>
              <a:gd name="connsiteX20" fmla="*/ 933450 w 1928813"/>
              <a:gd name="connsiteY20" fmla="*/ 43051 h 531208"/>
              <a:gd name="connsiteX21" fmla="*/ 962026 w 1928813"/>
              <a:gd name="connsiteY21" fmla="*/ 26384 h 531208"/>
              <a:gd name="connsiteX22" fmla="*/ 1004888 w 1928813"/>
              <a:gd name="connsiteY22" fmla="*/ 12096 h 531208"/>
              <a:gd name="connsiteX23" fmla="*/ 1050132 w 1928813"/>
              <a:gd name="connsiteY23" fmla="*/ 189 h 531208"/>
              <a:gd name="connsiteX24" fmla="*/ 1090613 w 1928813"/>
              <a:gd name="connsiteY24" fmla="*/ 4952 h 531208"/>
              <a:gd name="connsiteX25" fmla="*/ 1126330 w 1928813"/>
              <a:gd name="connsiteY25" fmla="*/ 16858 h 531208"/>
              <a:gd name="connsiteX26" fmla="*/ 1162049 w 1928813"/>
              <a:gd name="connsiteY26" fmla="*/ 47815 h 531208"/>
              <a:gd name="connsiteX27" fmla="*/ 1188244 w 1928813"/>
              <a:gd name="connsiteY27" fmla="*/ 74008 h 531208"/>
              <a:gd name="connsiteX28" fmla="*/ 1231106 w 1928813"/>
              <a:gd name="connsiteY28" fmla="*/ 112109 h 531208"/>
              <a:gd name="connsiteX29" fmla="*/ 1259681 w 1928813"/>
              <a:gd name="connsiteY29" fmla="*/ 150208 h 531208"/>
              <a:gd name="connsiteX30" fmla="*/ 1281113 w 1928813"/>
              <a:gd name="connsiteY30" fmla="*/ 176401 h 531208"/>
              <a:gd name="connsiteX31" fmla="*/ 1312069 w 1928813"/>
              <a:gd name="connsiteY31" fmla="*/ 216883 h 531208"/>
              <a:gd name="connsiteX32" fmla="*/ 1364457 w 1928813"/>
              <a:gd name="connsiteY32" fmla="*/ 283557 h 531208"/>
              <a:gd name="connsiteX33" fmla="*/ 1393032 w 1928813"/>
              <a:gd name="connsiteY33" fmla="*/ 328802 h 531208"/>
              <a:gd name="connsiteX34" fmla="*/ 1428750 w 1928813"/>
              <a:gd name="connsiteY34" fmla="*/ 359758 h 531208"/>
              <a:gd name="connsiteX35" fmla="*/ 1471613 w 1928813"/>
              <a:gd name="connsiteY35" fmla="*/ 388334 h 531208"/>
              <a:gd name="connsiteX36" fmla="*/ 1516856 w 1928813"/>
              <a:gd name="connsiteY36" fmla="*/ 421671 h 531208"/>
              <a:gd name="connsiteX37" fmla="*/ 1564483 w 1928813"/>
              <a:gd name="connsiteY37" fmla="*/ 450246 h 531208"/>
              <a:gd name="connsiteX38" fmla="*/ 1635919 w 1928813"/>
              <a:gd name="connsiteY38" fmla="*/ 476440 h 531208"/>
              <a:gd name="connsiteX39" fmla="*/ 1674019 w 1928813"/>
              <a:gd name="connsiteY39" fmla="*/ 493109 h 531208"/>
              <a:gd name="connsiteX40" fmla="*/ 1743075 w 1928813"/>
              <a:gd name="connsiteY40" fmla="*/ 512158 h 531208"/>
              <a:gd name="connsiteX41" fmla="*/ 1812131 w 1928813"/>
              <a:gd name="connsiteY41" fmla="*/ 524064 h 531208"/>
              <a:gd name="connsiteX42" fmla="*/ 1864519 w 1928813"/>
              <a:gd name="connsiteY42" fmla="*/ 526445 h 531208"/>
              <a:gd name="connsiteX43" fmla="*/ 1928813 w 1928813"/>
              <a:gd name="connsiteY43" fmla="*/ 531208 h 531208"/>
              <a:gd name="connsiteX0" fmla="*/ 0 w 1928813"/>
              <a:gd name="connsiteY0" fmla="*/ 314514 h 531208"/>
              <a:gd name="connsiteX1" fmla="*/ 83344 w 1928813"/>
              <a:gd name="connsiteY1" fmla="*/ 316896 h 531208"/>
              <a:gd name="connsiteX2" fmla="*/ 123825 w 1928813"/>
              <a:gd name="connsiteY2" fmla="*/ 316896 h 531208"/>
              <a:gd name="connsiteX3" fmla="*/ 209550 w 1928813"/>
              <a:gd name="connsiteY3" fmla="*/ 312133 h 531208"/>
              <a:gd name="connsiteX4" fmla="*/ 290513 w 1928813"/>
              <a:gd name="connsiteY4" fmla="*/ 297846 h 531208"/>
              <a:gd name="connsiteX5" fmla="*/ 366713 w 1928813"/>
              <a:gd name="connsiteY5" fmla="*/ 278796 h 531208"/>
              <a:gd name="connsiteX6" fmla="*/ 402432 w 1928813"/>
              <a:gd name="connsiteY6" fmla="*/ 269271 h 531208"/>
              <a:gd name="connsiteX7" fmla="*/ 445294 w 1928813"/>
              <a:gd name="connsiteY7" fmla="*/ 269271 h 531208"/>
              <a:gd name="connsiteX8" fmla="*/ 488157 w 1928813"/>
              <a:gd name="connsiteY8" fmla="*/ 278796 h 531208"/>
              <a:gd name="connsiteX9" fmla="*/ 545307 w 1928813"/>
              <a:gd name="connsiteY9" fmla="*/ 288321 h 531208"/>
              <a:gd name="connsiteX10" fmla="*/ 566738 w 1928813"/>
              <a:gd name="connsiteY10" fmla="*/ 288321 h 531208"/>
              <a:gd name="connsiteX11" fmla="*/ 592932 w 1928813"/>
              <a:gd name="connsiteY11" fmla="*/ 293083 h 531208"/>
              <a:gd name="connsiteX12" fmla="*/ 595313 w 1928813"/>
              <a:gd name="connsiteY12" fmla="*/ 293083 h 531208"/>
              <a:gd name="connsiteX13" fmla="*/ 633412 w 1928813"/>
              <a:gd name="connsiteY13" fmla="*/ 283559 h 531208"/>
              <a:gd name="connsiteX14" fmla="*/ 683419 w 1928813"/>
              <a:gd name="connsiteY14" fmla="*/ 254983 h 531208"/>
              <a:gd name="connsiteX15" fmla="*/ 704850 w 1928813"/>
              <a:gd name="connsiteY15" fmla="*/ 233551 h 531208"/>
              <a:gd name="connsiteX16" fmla="*/ 742951 w 1928813"/>
              <a:gd name="connsiteY16" fmla="*/ 204975 h 531208"/>
              <a:gd name="connsiteX17" fmla="*/ 769144 w 1928813"/>
              <a:gd name="connsiteY17" fmla="*/ 185926 h 531208"/>
              <a:gd name="connsiteX18" fmla="*/ 831056 w 1928813"/>
              <a:gd name="connsiteY18" fmla="*/ 128777 h 531208"/>
              <a:gd name="connsiteX19" fmla="*/ 876299 w 1928813"/>
              <a:gd name="connsiteY19" fmla="*/ 83533 h 531208"/>
              <a:gd name="connsiteX20" fmla="*/ 933450 w 1928813"/>
              <a:gd name="connsiteY20" fmla="*/ 43051 h 531208"/>
              <a:gd name="connsiteX21" fmla="*/ 962026 w 1928813"/>
              <a:gd name="connsiteY21" fmla="*/ 26384 h 531208"/>
              <a:gd name="connsiteX22" fmla="*/ 1004888 w 1928813"/>
              <a:gd name="connsiteY22" fmla="*/ 12096 h 531208"/>
              <a:gd name="connsiteX23" fmla="*/ 1050132 w 1928813"/>
              <a:gd name="connsiteY23" fmla="*/ 189 h 531208"/>
              <a:gd name="connsiteX24" fmla="*/ 1090613 w 1928813"/>
              <a:gd name="connsiteY24" fmla="*/ 4952 h 531208"/>
              <a:gd name="connsiteX25" fmla="*/ 1128711 w 1928813"/>
              <a:gd name="connsiteY25" fmla="*/ 24002 h 531208"/>
              <a:gd name="connsiteX26" fmla="*/ 1162049 w 1928813"/>
              <a:gd name="connsiteY26" fmla="*/ 47815 h 531208"/>
              <a:gd name="connsiteX27" fmla="*/ 1188244 w 1928813"/>
              <a:gd name="connsiteY27" fmla="*/ 74008 h 531208"/>
              <a:gd name="connsiteX28" fmla="*/ 1231106 w 1928813"/>
              <a:gd name="connsiteY28" fmla="*/ 112109 h 531208"/>
              <a:gd name="connsiteX29" fmla="*/ 1259681 w 1928813"/>
              <a:gd name="connsiteY29" fmla="*/ 150208 h 531208"/>
              <a:gd name="connsiteX30" fmla="*/ 1281113 w 1928813"/>
              <a:gd name="connsiteY30" fmla="*/ 176401 h 531208"/>
              <a:gd name="connsiteX31" fmla="*/ 1312069 w 1928813"/>
              <a:gd name="connsiteY31" fmla="*/ 216883 h 531208"/>
              <a:gd name="connsiteX32" fmla="*/ 1364457 w 1928813"/>
              <a:gd name="connsiteY32" fmla="*/ 283557 h 531208"/>
              <a:gd name="connsiteX33" fmla="*/ 1393032 w 1928813"/>
              <a:gd name="connsiteY33" fmla="*/ 328802 h 531208"/>
              <a:gd name="connsiteX34" fmla="*/ 1428750 w 1928813"/>
              <a:gd name="connsiteY34" fmla="*/ 359758 h 531208"/>
              <a:gd name="connsiteX35" fmla="*/ 1471613 w 1928813"/>
              <a:gd name="connsiteY35" fmla="*/ 388334 h 531208"/>
              <a:gd name="connsiteX36" fmla="*/ 1516856 w 1928813"/>
              <a:gd name="connsiteY36" fmla="*/ 421671 h 531208"/>
              <a:gd name="connsiteX37" fmla="*/ 1564483 w 1928813"/>
              <a:gd name="connsiteY37" fmla="*/ 450246 h 531208"/>
              <a:gd name="connsiteX38" fmla="*/ 1635919 w 1928813"/>
              <a:gd name="connsiteY38" fmla="*/ 476440 h 531208"/>
              <a:gd name="connsiteX39" fmla="*/ 1674019 w 1928813"/>
              <a:gd name="connsiteY39" fmla="*/ 493109 h 531208"/>
              <a:gd name="connsiteX40" fmla="*/ 1743075 w 1928813"/>
              <a:gd name="connsiteY40" fmla="*/ 512158 h 531208"/>
              <a:gd name="connsiteX41" fmla="*/ 1812131 w 1928813"/>
              <a:gd name="connsiteY41" fmla="*/ 524064 h 531208"/>
              <a:gd name="connsiteX42" fmla="*/ 1864519 w 1928813"/>
              <a:gd name="connsiteY42" fmla="*/ 526445 h 531208"/>
              <a:gd name="connsiteX43" fmla="*/ 1928813 w 1928813"/>
              <a:gd name="connsiteY43" fmla="*/ 531208 h 531208"/>
              <a:gd name="connsiteX0" fmla="*/ 0 w 1928813"/>
              <a:gd name="connsiteY0" fmla="*/ 314514 h 531208"/>
              <a:gd name="connsiteX1" fmla="*/ 83344 w 1928813"/>
              <a:gd name="connsiteY1" fmla="*/ 316896 h 531208"/>
              <a:gd name="connsiteX2" fmla="*/ 123825 w 1928813"/>
              <a:gd name="connsiteY2" fmla="*/ 316896 h 531208"/>
              <a:gd name="connsiteX3" fmla="*/ 209550 w 1928813"/>
              <a:gd name="connsiteY3" fmla="*/ 312133 h 531208"/>
              <a:gd name="connsiteX4" fmla="*/ 290513 w 1928813"/>
              <a:gd name="connsiteY4" fmla="*/ 297846 h 531208"/>
              <a:gd name="connsiteX5" fmla="*/ 366713 w 1928813"/>
              <a:gd name="connsiteY5" fmla="*/ 278796 h 531208"/>
              <a:gd name="connsiteX6" fmla="*/ 402432 w 1928813"/>
              <a:gd name="connsiteY6" fmla="*/ 269271 h 531208"/>
              <a:gd name="connsiteX7" fmla="*/ 445294 w 1928813"/>
              <a:gd name="connsiteY7" fmla="*/ 269271 h 531208"/>
              <a:gd name="connsiteX8" fmla="*/ 488157 w 1928813"/>
              <a:gd name="connsiteY8" fmla="*/ 278796 h 531208"/>
              <a:gd name="connsiteX9" fmla="*/ 545307 w 1928813"/>
              <a:gd name="connsiteY9" fmla="*/ 288321 h 531208"/>
              <a:gd name="connsiteX10" fmla="*/ 566738 w 1928813"/>
              <a:gd name="connsiteY10" fmla="*/ 288321 h 531208"/>
              <a:gd name="connsiteX11" fmla="*/ 592932 w 1928813"/>
              <a:gd name="connsiteY11" fmla="*/ 293083 h 531208"/>
              <a:gd name="connsiteX12" fmla="*/ 595313 w 1928813"/>
              <a:gd name="connsiteY12" fmla="*/ 293083 h 531208"/>
              <a:gd name="connsiteX13" fmla="*/ 633412 w 1928813"/>
              <a:gd name="connsiteY13" fmla="*/ 283559 h 531208"/>
              <a:gd name="connsiteX14" fmla="*/ 683419 w 1928813"/>
              <a:gd name="connsiteY14" fmla="*/ 254983 h 531208"/>
              <a:gd name="connsiteX15" fmla="*/ 704850 w 1928813"/>
              <a:gd name="connsiteY15" fmla="*/ 233551 h 531208"/>
              <a:gd name="connsiteX16" fmla="*/ 742951 w 1928813"/>
              <a:gd name="connsiteY16" fmla="*/ 204975 h 531208"/>
              <a:gd name="connsiteX17" fmla="*/ 769144 w 1928813"/>
              <a:gd name="connsiteY17" fmla="*/ 185926 h 531208"/>
              <a:gd name="connsiteX18" fmla="*/ 831056 w 1928813"/>
              <a:gd name="connsiteY18" fmla="*/ 128777 h 531208"/>
              <a:gd name="connsiteX19" fmla="*/ 876299 w 1928813"/>
              <a:gd name="connsiteY19" fmla="*/ 83533 h 531208"/>
              <a:gd name="connsiteX20" fmla="*/ 933450 w 1928813"/>
              <a:gd name="connsiteY20" fmla="*/ 43051 h 531208"/>
              <a:gd name="connsiteX21" fmla="*/ 962026 w 1928813"/>
              <a:gd name="connsiteY21" fmla="*/ 26384 h 531208"/>
              <a:gd name="connsiteX22" fmla="*/ 1004888 w 1928813"/>
              <a:gd name="connsiteY22" fmla="*/ 12096 h 531208"/>
              <a:gd name="connsiteX23" fmla="*/ 1050132 w 1928813"/>
              <a:gd name="connsiteY23" fmla="*/ 189 h 531208"/>
              <a:gd name="connsiteX24" fmla="*/ 1090613 w 1928813"/>
              <a:gd name="connsiteY24" fmla="*/ 4952 h 531208"/>
              <a:gd name="connsiteX25" fmla="*/ 1128711 w 1928813"/>
              <a:gd name="connsiteY25" fmla="*/ 24002 h 531208"/>
              <a:gd name="connsiteX26" fmla="*/ 1162049 w 1928813"/>
              <a:gd name="connsiteY26" fmla="*/ 47815 h 531208"/>
              <a:gd name="connsiteX27" fmla="*/ 1188244 w 1928813"/>
              <a:gd name="connsiteY27" fmla="*/ 74008 h 531208"/>
              <a:gd name="connsiteX28" fmla="*/ 1231106 w 1928813"/>
              <a:gd name="connsiteY28" fmla="*/ 112109 h 531208"/>
              <a:gd name="connsiteX29" fmla="*/ 1259681 w 1928813"/>
              <a:gd name="connsiteY29" fmla="*/ 150208 h 531208"/>
              <a:gd name="connsiteX30" fmla="*/ 1281113 w 1928813"/>
              <a:gd name="connsiteY30" fmla="*/ 176401 h 531208"/>
              <a:gd name="connsiteX31" fmla="*/ 1312069 w 1928813"/>
              <a:gd name="connsiteY31" fmla="*/ 216883 h 531208"/>
              <a:gd name="connsiteX32" fmla="*/ 1364457 w 1928813"/>
              <a:gd name="connsiteY32" fmla="*/ 283557 h 531208"/>
              <a:gd name="connsiteX33" fmla="*/ 1393032 w 1928813"/>
              <a:gd name="connsiteY33" fmla="*/ 328802 h 531208"/>
              <a:gd name="connsiteX34" fmla="*/ 1428750 w 1928813"/>
              <a:gd name="connsiteY34" fmla="*/ 359758 h 531208"/>
              <a:gd name="connsiteX35" fmla="*/ 1469232 w 1928813"/>
              <a:gd name="connsiteY35" fmla="*/ 395478 h 531208"/>
              <a:gd name="connsiteX36" fmla="*/ 1516856 w 1928813"/>
              <a:gd name="connsiteY36" fmla="*/ 421671 h 531208"/>
              <a:gd name="connsiteX37" fmla="*/ 1564483 w 1928813"/>
              <a:gd name="connsiteY37" fmla="*/ 450246 h 531208"/>
              <a:gd name="connsiteX38" fmla="*/ 1635919 w 1928813"/>
              <a:gd name="connsiteY38" fmla="*/ 476440 h 531208"/>
              <a:gd name="connsiteX39" fmla="*/ 1674019 w 1928813"/>
              <a:gd name="connsiteY39" fmla="*/ 493109 h 531208"/>
              <a:gd name="connsiteX40" fmla="*/ 1743075 w 1928813"/>
              <a:gd name="connsiteY40" fmla="*/ 512158 h 531208"/>
              <a:gd name="connsiteX41" fmla="*/ 1812131 w 1928813"/>
              <a:gd name="connsiteY41" fmla="*/ 524064 h 531208"/>
              <a:gd name="connsiteX42" fmla="*/ 1864519 w 1928813"/>
              <a:gd name="connsiteY42" fmla="*/ 526445 h 531208"/>
              <a:gd name="connsiteX43" fmla="*/ 1928813 w 1928813"/>
              <a:gd name="connsiteY43" fmla="*/ 531208 h 531208"/>
              <a:gd name="connsiteX0" fmla="*/ 0 w 1928813"/>
              <a:gd name="connsiteY0" fmla="*/ 314514 h 531208"/>
              <a:gd name="connsiteX1" fmla="*/ 83344 w 1928813"/>
              <a:gd name="connsiteY1" fmla="*/ 316896 h 531208"/>
              <a:gd name="connsiteX2" fmla="*/ 123825 w 1928813"/>
              <a:gd name="connsiteY2" fmla="*/ 316896 h 531208"/>
              <a:gd name="connsiteX3" fmla="*/ 209550 w 1928813"/>
              <a:gd name="connsiteY3" fmla="*/ 312133 h 531208"/>
              <a:gd name="connsiteX4" fmla="*/ 290513 w 1928813"/>
              <a:gd name="connsiteY4" fmla="*/ 297846 h 531208"/>
              <a:gd name="connsiteX5" fmla="*/ 366713 w 1928813"/>
              <a:gd name="connsiteY5" fmla="*/ 278796 h 531208"/>
              <a:gd name="connsiteX6" fmla="*/ 402432 w 1928813"/>
              <a:gd name="connsiteY6" fmla="*/ 269271 h 531208"/>
              <a:gd name="connsiteX7" fmla="*/ 445294 w 1928813"/>
              <a:gd name="connsiteY7" fmla="*/ 269271 h 531208"/>
              <a:gd name="connsiteX8" fmla="*/ 488157 w 1928813"/>
              <a:gd name="connsiteY8" fmla="*/ 278796 h 531208"/>
              <a:gd name="connsiteX9" fmla="*/ 545307 w 1928813"/>
              <a:gd name="connsiteY9" fmla="*/ 288321 h 531208"/>
              <a:gd name="connsiteX10" fmla="*/ 566738 w 1928813"/>
              <a:gd name="connsiteY10" fmla="*/ 288321 h 531208"/>
              <a:gd name="connsiteX11" fmla="*/ 592932 w 1928813"/>
              <a:gd name="connsiteY11" fmla="*/ 293083 h 531208"/>
              <a:gd name="connsiteX12" fmla="*/ 595313 w 1928813"/>
              <a:gd name="connsiteY12" fmla="*/ 293083 h 531208"/>
              <a:gd name="connsiteX13" fmla="*/ 633412 w 1928813"/>
              <a:gd name="connsiteY13" fmla="*/ 283559 h 531208"/>
              <a:gd name="connsiteX14" fmla="*/ 683419 w 1928813"/>
              <a:gd name="connsiteY14" fmla="*/ 254983 h 531208"/>
              <a:gd name="connsiteX15" fmla="*/ 704850 w 1928813"/>
              <a:gd name="connsiteY15" fmla="*/ 233551 h 531208"/>
              <a:gd name="connsiteX16" fmla="*/ 742951 w 1928813"/>
              <a:gd name="connsiteY16" fmla="*/ 204975 h 531208"/>
              <a:gd name="connsiteX17" fmla="*/ 769144 w 1928813"/>
              <a:gd name="connsiteY17" fmla="*/ 185926 h 531208"/>
              <a:gd name="connsiteX18" fmla="*/ 831056 w 1928813"/>
              <a:gd name="connsiteY18" fmla="*/ 128777 h 531208"/>
              <a:gd name="connsiteX19" fmla="*/ 876299 w 1928813"/>
              <a:gd name="connsiteY19" fmla="*/ 83533 h 531208"/>
              <a:gd name="connsiteX20" fmla="*/ 933450 w 1928813"/>
              <a:gd name="connsiteY20" fmla="*/ 43051 h 531208"/>
              <a:gd name="connsiteX21" fmla="*/ 962026 w 1928813"/>
              <a:gd name="connsiteY21" fmla="*/ 26384 h 531208"/>
              <a:gd name="connsiteX22" fmla="*/ 1004888 w 1928813"/>
              <a:gd name="connsiteY22" fmla="*/ 12096 h 531208"/>
              <a:gd name="connsiteX23" fmla="*/ 1050132 w 1928813"/>
              <a:gd name="connsiteY23" fmla="*/ 189 h 531208"/>
              <a:gd name="connsiteX24" fmla="*/ 1090613 w 1928813"/>
              <a:gd name="connsiteY24" fmla="*/ 4952 h 531208"/>
              <a:gd name="connsiteX25" fmla="*/ 1128711 w 1928813"/>
              <a:gd name="connsiteY25" fmla="*/ 24002 h 531208"/>
              <a:gd name="connsiteX26" fmla="*/ 1162049 w 1928813"/>
              <a:gd name="connsiteY26" fmla="*/ 47815 h 531208"/>
              <a:gd name="connsiteX27" fmla="*/ 1188244 w 1928813"/>
              <a:gd name="connsiteY27" fmla="*/ 74008 h 531208"/>
              <a:gd name="connsiteX28" fmla="*/ 1231106 w 1928813"/>
              <a:gd name="connsiteY28" fmla="*/ 112109 h 531208"/>
              <a:gd name="connsiteX29" fmla="*/ 1259681 w 1928813"/>
              <a:gd name="connsiteY29" fmla="*/ 150208 h 531208"/>
              <a:gd name="connsiteX30" fmla="*/ 1281113 w 1928813"/>
              <a:gd name="connsiteY30" fmla="*/ 176401 h 531208"/>
              <a:gd name="connsiteX31" fmla="*/ 1312069 w 1928813"/>
              <a:gd name="connsiteY31" fmla="*/ 216883 h 531208"/>
              <a:gd name="connsiteX32" fmla="*/ 1364457 w 1928813"/>
              <a:gd name="connsiteY32" fmla="*/ 283557 h 531208"/>
              <a:gd name="connsiteX33" fmla="*/ 1393032 w 1928813"/>
              <a:gd name="connsiteY33" fmla="*/ 328802 h 531208"/>
              <a:gd name="connsiteX34" fmla="*/ 1426369 w 1928813"/>
              <a:gd name="connsiteY34" fmla="*/ 366902 h 531208"/>
              <a:gd name="connsiteX35" fmla="*/ 1469232 w 1928813"/>
              <a:gd name="connsiteY35" fmla="*/ 395478 h 531208"/>
              <a:gd name="connsiteX36" fmla="*/ 1516856 w 1928813"/>
              <a:gd name="connsiteY36" fmla="*/ 421671 h 531208"/>
              <a:gd name="connsiteX37" fmla="*/ 1564483 w 1928813"/>
              <a:gd name="connsiteY37" fmla="*/ 450246 h 531208"/>
              <a:gd name="connsiteX38" fmla="*/ 1635919 w 1928813"/>
              <a:gd name="connsiteY38" fmla="*/ 476440 h 531208"/>
              <a:gd name="connsiteX39" fmla="*/ 1674019 w 1928813"/>
              <a:gd name="connsiteY39" fmla="*/ 493109 h 531208"/>
              <a:gd name="connsiteX40" fmla="*/ 1743075 w 1928813"/>
              <a:gd name="connsiteY40" fmla="*/ 512158 h 531208"/>
              <a:gd name="connsiteX41" fmla="*/ 1812131 w 1928813"/>
              <a:gd name="connsiteY41" fmla="*/ 524064 h 531208"/>
              <a:gd name="connsiteX42" fmla="*/ 1864519 w 1928813"/>
              <a:gd name="connsiteY42" fmla="*/ 526445 h 531208"/>
              <a:gd name="connsiteX43" fmla="*/ 1928813 w 1928813"/>
              <a:gd name="connsiteY43" fmla="*/ 531208 h 531208"/>
              <a:gd name="connsiteX0" fmla="*/ 0 w 1928813"/>
              <a:gd name="connsiteY0" fmla="*/ 314514 h 531208"/>
              <a:gd name="connsiteX1" fmla="*/ 83344 w 1928813"/>
              <a:gd name="connsiteY1" fmla="*/ 316896 h 531208"/>
              <a:gd name="connsiteX2" fmla="*/ 123825 w 1928813"/>
              <a:gd name="connsiteY2" fmla="*/ 316896 h 531208"/>
              <a:gd name="connsiteX3" fmla="*/ 209550 w 1928813"/>
              <a:gd name="connsiteY3" fmla="*/ 312133 h 531208"/>
              <a:gd name="connsiteX4" fmla="*/ 290513 w 1928813"/>
              <a:gd name="connsiteY4" fmla="*/ 297846 h 531208"/>
              <a:gd name="connsiteX5" fmla="*/ 366713 w 1928813"/>
              <a:gd name="connsiteY5" fmla="*/ 278796 h 531208"/>
              <a:gd name="connsiteX6" fmla="*/ 402432 w 1928813"/>
              <a:gd name="connsiteY6" fmla="*/ 269271 h 531208"/>
              <a:gd name="connsiteX7" fmla="*/ 445294 w 1928813"/>
              <a:gd name="connsiteY7" fmla="*/ 269271 h 531208"/>
              <a:gd name="connsiteX8" fmla="*/ 488157 w 1928813"/>
              <a:gd name="connsiteY8" fmla="*/ 278796 h 531208"/>
              <a:gd name="connsiteX9" fmla="*/ 545307 w 1928813"/>
              <a:gd name="connsiteY9" fmla="*/ 288321 h 531208"/>
              <a:gd name="connsiteX10" fmla="*/ 566738 w 1928813"/>
              <a:gd name="connsiteY10" fmla="*/ 288321 h 531208"/>
              <a:gd name="connsiteX11" fmla="*/ 592932 w 1928813"/>
              <a:gd name="connsiteY11" fmla="*/ 293083 h 531208"/>
              <a:gd name="connsiteX12" fmla="*/ 595313 w 1928813"/>
              <a:gd name="connsiteY12" fmla="*/ 293083 h 531208"/>
              <a:gd name="connsiteX13" fmla="*/ 633412 w 1928813"/>
              <a:gd name="connsiteY13" fmla="*/ 283559 h 531208"/>
              <a:gd name="connsiteX14" fmla="*/ 683419 w 1928813"/>
              <a:gd name="connsiteY14" fmla="*/ 254983 h 531208"/>
              <a:gd name="connsiteX15" fmla="*/ 704850 w 1928813"/>
              <a:gd name="connsiteY15" fmla="*/ 233551 h 531208"/>
              <a:gd name="connsiteX16" fmla="*/ 742951 w 1928813"/>
              <a:gd name="connsiteY16" fmla="*/ 204975 h 531208"/>
              <a:gd name="connsiteX17" fmla="*/ 769144 w 1928813"/>
              <a:gd name="connsiteY17" fmla="*/ 185926 h 531208"/>
              <a:gd name="connsiteX18" fmla="*/ 831056 w 1928813"/>
              <a:gd name="connsiteY18" fmla="*/ 128777 h 531208"/>
              <a:gd name="connsiteX19" fmla="*/ 876299 w 1928813"/>
              <a:gd name="connsiteY19" fmla="*/ 83533 h 531208"/>
              <a:gd name="connsiteX20" fmla="*/ 933450 w 1928813"/>
              <a:gd name="connsiteY20" fmla="*/ 43051 h 531208"/>
              <a:gd name="connsiteX21" fmla="*/ 962026 w 1928813"/>
              <a:gd name="connsiteY21" fmla="*/ 26384 h 531208"/>
              <a:gd name="connsiteX22" fmla="*/ 1004888 w 1928813"/>
              <a:gd name="connsiteY22" fmla="*/ 12096 h 531208"/>
              <a:gd name="connsiteX23" fmla="*/ 1050132 w 1928813"/>
              <a:gd name="connsiteY23" fmla="*/ 189 h 531208"/>
              <a:gd name="connsiteX24" fmla="*/ 1090613 w 1928813"/>
              <a:gd name="connsiteY24" fmla="*/ 4952 h 531208"/>
              <a:gd name="connsiteX25" fmla="*/ 1128711 w 1928813"/>
              <a:gd name="connsiteY25" fmla="*/ 24002 h 531208"/>
              <a:gd name="connsiteX26" fmla="*/ 1162049 w 1928813"/>
              <a:gd name="connsiteY26" fmla="*/ 47815 h 531208"/>
              <a:gd name="connsiteX27" fmla="*/ 1188244 w 1928813"/>
              <a:gd name="connsiteY27" fmla="*/ 74008 h 531208"/>
              <a:gd name="connsiteX28" fmla="*/ 1231106 w 1928813"/>
              <a:gd name="connsiteY28" fmla="*/ 112109 h 531208"/>
              <a:gd name="connsiteX29" fmla="*/ 1259681 w 1928813"/>
              <a:gd name="connsiteY29" fmla="*/ 150208 h 531208"/>
              <a:gd name="connsiteX30" fmla="*/ 1281113 w 1928813"/>
              <a:gd name="connsiteY30" fmla="*/ 176401 h 531208"/>
              <a:gd name="connsiteX31" fmla="*/ 1312069 w 1928813"/>
              <a:gd name="connsiteY31" fmla="*/ 216883 h 531208"/>
              <a:gd name="connsiteX32" fmla="*/ 1364457 w 1928813"/>
              <a:gd name="connsiteY32" fmla="*/ 283557 h 531208"/>
              <a:gd name="connsiteX33" fmla="*/ 1393032 w 1928813"/>
              <a:gd name="connsiteY33" fmla="*/ 328802 h 531208"/>
              <a:gd name="connsiteX34" fmla="*/ 1426369 w 1928813"/>
              <a:gd name="connsiteY34" fmla="*/ 359758 h 531208"/>
              <a:gd name="connsiteX35" fmla="*/ 1469232 w 1928813"/>
              <a:gd name="connsiteY35" fmla="*/ 395478 h 531208"/>
              <a:gd name="connsiteX36" fmla="*/ 1516856 w 1928813"/>
              <a:gd name="connsiteY36" fmla="*/ 421671 h 531208"/>
              <a:gd name="connsiteX37" fmla="*/ 1564483 w 1928813"/>
              <a:gd name="connsiteY37" fmla="*/ 450246 h 531208"/>
              <a:gd name="connsiteX38" fmla="*/ 1635919 w 1928813"/>
              <a:gd name="connsiteY38" fmla="*/ 476440 h 531208"/>
              <a:gd name="connsiteX39" fmla="*/ 1674019 w 1928813"/>
              <a:gd name="connsiteY39" fmla="*/ 493109 h 531208"/>
              <a:gd name="connsiteX40" fmla="*/ 1743075 w 1928813"/>
              <a:gd name="connsiteY40" fmla="*/ 512158 h 531208"/>
              <a:gd name="connsiteX41" fmla="*/ 1812131 w 1928813"/>
              <a:gd name="connsiteY41" fmla="*/ 524064 h 531208"/>
              <a:gd name="connsiteX42" fmla="*/ 1864519 w 1928813"/>
              <a:gd name="connsiteY42" fmla="*/ 526445 h 531208"/>
              <a:gd name="connsiteX43" fmla="*/ 1928813 w 1928813"/>
              <a:gd name="connsiteY43" fmla="*/ 531208 h 531208"/>
              <a:gd name="connsiteX0" fmla="*/ 0 w 1928813"/>
              <a:gd name="connsiteY0" fmla="*/ 314514 h 531208"/>
              <a:gd name="connsiteX1" fmla="*/ 83344 w 1928813"/>
              <a:gd name="connsiteY1" fmla="*/ 316896 h 531208"/>
              <a:gd name="connsiteX2" fmla="*/ 123825 w 1928813"/>
              <a:gd name="connsiteY2" fmla="*/ 316896 h 531208"/>
              <a:gd name="connsiteX3" fmla="*/ 209550 w 1928813"/>
              <a:gd name="connsiteY3" fmla="*/ 312133 h 531208"/>
              <a:gd name="connsiteX4" fmla="*/ 290513 w 1928813"/>
              <a:gd name="connsiteY4" fmla="*/ 297846 h 531208"/>
              <a:gd name="connsiteX5" fmla="*/ 366713 w 1928813"/>
              <a:gd name="connsiteY5" fmla="*/ 278796 h 531208"/>
              <a:gd name="connsiteX6" fmla="*/ 402432 w 1928813"/>
              <a:gd name="connsiteY6" fmla="*/ 269271 h 531208"/>
              <a:gd name="connsiteX7" fmla="*/ 445294 w 1928813"/>
              <a:gd name="connsiteY7" fmla="*/ 269271 h 531208"/>
              <a:gd name="connsiteX8" fmla="*/ 488157 w 1928813"/>
              <a:gd name="connsiteY8" fmla="*/ 278796 h 531208"/>
              <a:gd name="connsiteX9" fmla="*/ 545307 w 1928813"/>
              <a:gd name="connsiteY9" fmla="*/ 288321 h 531208"/>
              <a:gd name="connsiteX10" fmla="*/ 566738 w 1928813"/>
              <a:gd name="connsiteY10" fmla="*/ 288321 h 531208"/>
              <a:gd name="connsiteX11" fmla="*/ 592932 w 1928813"/>
              <a:gd name="connsiteY11" fmla="*/ 293083 h 531208"/>
              <a:gd name="connsiteX12" fmla="*/ 595313 w 1928813"/>
              <a:gd name="connsiteY12" fmla="*/ 293083 h 531208"/>
              <a:gd name="connsiteX13" fmla="*/ 633412 w 1928813"/>
              <a:gd name="connsiteY13" fmla="*/ 283559 h 531208"/>
              <a:gd name="connsiteX14" fmla="*/ 683419 w 1928813"/>
              <a:gd name="connsiteY14" fmla="*/ 254983 h 531208"/>
              <a:gd name="connsiteX15" fmla="*/ 704850 w 1928813"/>
              <a:gd name="connsiteY15" fmla="*/ 233551 h 531208"/>
              <a:gd name="connsiteX16" fmla="*/ 742951 w 1928813"/>
              <a:gd name="connsiteY16" fmla="*/ 204975 h 531208"/>
              <a:gd name="connsiteX17" fmla="*/ 769144 w 1928813"/>
              <a:gd name="connsiteY17" fmla="*/ 185926 h 531208"/>
              <a:gd name="connsiteX18" fmla="*/ 831056 w 1928813"/>
              <a:gd name="connsiteY18" fmla="*/ 128777 h 531208"/>
              <a:gd name="connsiteX19" fmla="*/ 876299 w 1928813"/>
              <a:gd name="connsiteY19" fmla="*/ 83533 h 531208"/>
              <a:gd name="connsiteX20" fmla="*/ 933450 w 1928813"/>
              <a:gd name="connsiteY20" fmla="*/ 43051 h 531208"/>
              <a:gd name="connsiteX21" fmla="*/ 962026 w 1928813"/>
              <a:gd name="connsiteY21" fmla="*/ 26384 h 531208"/>
              <a:gd name="connsiteX22" fmla="*/ 1004888 w 1928813"/>
              <a:gd name="connsiteY22" fmla="*/ 12096 h 531208"/>
              <a:gd name="connsiteX23" fmla="*/ 1050132 w 1928813"/>
              <a:gd name="connsiteY23" fmla="*/ 189 h 531208"/>
              <a:gd name="connsiteX24" fmla="*/ 1090613 w 1928813"/>
              <a:gd name="connsiteY24" fmla="*/ 4952 h 531208"/>
              <a:gd name="connsiteX25" fmla="*/ 1128711 w 1928813"/>
              <a:gd name="connsiteY25" fmla="*/ 24002 h 531208"/>
              <a:gd name="connsiteX26" fmla="*/ 1162049 w 1928813"/>
              <a:gd name="connsiteY26" fmla="*/ 47815 h 531208"/>
              <a:gd name="connsiteX27" fmla="*/ 1188244 w 1928813"/>
              <a:gd name="connsiteY27" fmla="*/ 74008 h 531208"/>
              <a:gd name="connsiteX28" fmla="*/ 1231106 w 1928813"/>
              <a:gd name="connsiteY28" fmla="*/ 112109 h 531208"/>
              <a:gd name="connsiteX29" fmla="*/ 1259681 w 1928813"/>
              <a:gd name="connsiteY29" fmla="*/ 150208 h 531208"/>
              <a:gd name="connsiteX30" fmla="*/ 1281113 w 1928813"/>
              <a:gd name="connsiteY30" fmla="*/ 176401 h 531208"/>
              <a:gd name="connsiteX31" fmla="*/ 1312069 w 1928813"/>
              <a:gd name="connsiteY31" fmla="*/ 216883 h 531208"/>
              <a:gd name="connsiteX32" fmla="*/ 1364457 w 1928813"/>
              <a:gd name="connsiteY32" fmla="*/ 283557 h 531208"/>
              <a:gd name="connsiteX33" fmla="*/ 1402557 w 1928813"/>
              <a:gd name="connsiteY33" fmla="*/ 328802 h 531208"/>
              <a:gd name="connsiteX34" fmla="*/ 1426369 w 1928813"/>
              <a:gd name="connsiteY34" fmla="*/ 359758 h 531208"/>
              <a:gd name="connsiteX35" fmla="*/ 1469232 w 1928813"/>
              <a:gd name="connsiteY35" fmla="*/ 395478 h 531208"/>
              <a:gd name="connsiteX36" fmla="*/ 1516856 w 1928813"/>
              <a:gd name="connsiteY36" fmla="*/ 421671 h 531208"/>
              <a:gd name="connsiteX37" fmla="*/ 1564483 w 1928813"/>
              <a:gd name="connsiteY37" fmla="*/ 450246 h 531208"/>
              <a:gd name="connsiteX38" fmla="*/ 1635919 w 1928813"/>
              <a:gd name="connsiteY38" fmla="*/ 476440 h 531208"/>
              <a:gd name="connsiteX39" fmla="*/ 1674019 w 1928813"/>
              <a:gd name="connsiteY39" fmla="*/ 493109 h 531208"/>
              <a:gd name="connsiteX40" fmla="*/ 1743075 w 1928813"/>
              <a:gd name="connsiteY40" fmla="*/ 512158 h 531208"/>
              <a:gd name="connsiteX41" fmla="*/ 1812131 w 1928813"/>
              <a:gd name="connsiteY41" fmla="*/ 524064 h 531208"/>
              <a:gd name="connsiteX42" fmla="*/ 1864519 w 1928813"/>
              <a:gd name="connsiteY42" fmla="*/ 526445 h 531208"/>
              <a:gd name="connsiteX43" fmla="*/ 1928813 w 1928813"/>
              <a:gd name="connsiteY43" fmla="*/ 531208 h 531208"/>
              <a:gd name="connsiteX0" fmla="*/ 0 w 1928813"/>
              <a:gd name="connsiteY0" fmla="*/ 314514 h 531208"/>
              <a:gd name="connsiteX1" fmla="*/ 83344 w 1928813"/>
              <a:gd name="connsiteY1" fmla="*/ 316896 h 531208"/>
              <a:gd name="connsiteX2" fmla="*/ 123825 w 1928813"/>
              <a:gd name="connsiteY2" fmla="*/ 316896 h 531208"/>
              <a:gd name="connsiteX3" fmla="*/ 209550 w 1928813"/>
              <a:gd name="connsiteY3" fmla="*/ 312133 h 531208"/>
              <a:gd name="connsiteX4" fmla="*/ 290513 w 1928813"/>
              <a:gd name="connsiteY4" fmla="*/ 297846 h 531208"/>
              <a:gd name="connsiteX5" fmla="*/ 366713 w 1928813"/>
              <a:gd name="connsiteY5" fmla="*/ 278796 h 531208"/>
              <a:gd name="connsiteX6" fmla="*/ 402432 w 1928813"/>
              <a:gd name="connsiteY6" fmla="*/ 269271 h 531208"/>
              <a:gd name="connsiteX7" fmla="*/ 445294 w 1928813"/>
              <a:gd name="connsiteY7" fmla="*/ 269271 h 531208"/>
              <a:gd name="connsiteX8" fmla="*/ 488157 w 1928813"/>
              <a:gd name="connsiteY8" fmla="*/ 278796 h 531208"/>
              <a:gd name="connsiteX9" fmla="*/ 545307 w 1928813"/>
              <a:gd name="connsiteY9" fmla="*/ 288321 h 531208"/>
              <a:gd name="connsiteX10" fmla="*/ 566738 w 1928813"/>
              <a:gd name="connsiteY10" fmla="*/ 288321 h 531208"/>
              <a:gd name="connsiteX11" fmla="*/ 592932 w 1928813"/>
              <a:gd name="connsiteY11" fmla="*/ 293083 h 531208"/>
              <a:gd name="connsiteX12" fmla="*/ 595313 w 1928813"/>
              <a:gd name="connsiteY12" fmla="*/ 293083 h 531208"/>
              <a:gd name="connsiteX13" fmla="*/ 633412 w 1928813"/>
              <a:gd name="connsiteY13" fmla="*/ 283559 h 531208"/>
              <a:gd name="connsiteX14" fmla="*/ 683419 w 1928813"/>
              <a:gd name="connsiteY14" fmla="*/ 254983 h 531208"/>
              <a:gd name="connsiteX15" fmla="*/ 704850 w 1928813"/>
              <a:gd name="connsiteY15" fmla="*/ 233551 h 531208"/>
              <a:gd name="connsiteX16" fmla="*/ 742951 w 1928813"/>
              <a:gd name="connsiteY16" fmla="*/ 204975 h 531208"/>
              <a:gd name="connsiteX17" fmla="*/ 769144 w 1928813"/>
              <a:gd name="connsiteY17" fmla="*/ 185926 h 531208"/>
              <a:gd name="connsiteX18" fmla="*/ 831056 w 1928813"/>
              <a:gd name="connsiteY18" fmla="*/ 128777 h 531208"/>
              <a:gd name="connsiteX19" fmla="*/ 876299 w 1928813"/>
              <a:gd name="connsiteY19" fmla="*/ 83533 h 531208"/>
              <a:gd name="connsiteX20" fmla="*/ 933450 w 1928813"/>
              <a:gd name="connsiteY20" fmla="*/ 43051 h 531208"/>
              <a:gd name="connsiteX21" fmla="*/ 962026 w 1928813"/>
              <a:gd name="connsiteY21" fmla="*/ 26384 h 531208"/>
              <a:gd name="connsiteX22" fmla="*/ 1004888 w 1928813"/>
              <a:gd name="connsiteY22" fmla="*/ 12096 h 531208"/>
              <a:gd name="connsiteX23" fmla="*/ 1050132 w 1928813"/>
              <a:gd name="connsiteY23" fmla="*/ 189 h 531208"/>
              <a:gd name="connsiteX24" fmla="*/ 1090613 w 1928813"/>
              <a:gd name="connsiteY24" fmla="*/ 4952 h 531208"/>
              <a:gd name="connsiteX25" fmla="*/ 1128711 w 1928813"/>
              <a:gd name="connsiteY25" fmla="*/ 24002 h 531208"/>
              <a:gd name="connsiteX26" fmla="*/ 1162049 w 1928813"/>
              <a:gd name="connsiteY26" fmla="*/ 47815 h 531208"/>
              <a:gd name="connsiteX27" fmla="*/ 1188244 w 1928813"/>
              <a:gd name="connsiteY27" fmla="*/ 74008 h 531208"/>
              <a:gd name="connsiteX28" fmla="*/ 1231106 w 1928813"/>
              <a:gd name="connsiteY28" fmla="*/ 112109 h 531208"/>
              <a:gd name="connsiteX29" fmla="*/ 1259681 w 1928813"/>
              <a:gd name="connsiteY29" fmla="*/ 150208 h 531208"/>
              <a:gd name="connsiteX30" fmla="*/ 1281113 w 1928813"/>
              <a:gd name="connsiteY30" fmla="*/ 176401 h 531208"/>
              <a:gd name="connsiteX31" fmla="*/ 1312069 w 1928813"/>
              <a:gd name="connsiteY31" fmla="*/ 216883 h 531208"/>
              <a:gd name="connsiteX32" fmla="*/ 1364457 w 1928813"/>
              <a:gd name="connsiteY32" fmla="*/ 283557 h 531208"/>
              <a:gd name="connsiteX33" fmla="*/ 1402557 w 1928813"/>
              <a:gd name="connsiteY33" fmla="*/ 328802 h 531208"/>
              <a:gd name="connsiteX34" fmla="*/ 1426369 w 1928813"/>
              <a:gd name="connsiteY34" fmla="*/ 359758 h 531208"/>
              <a:gd name="connsiteX35" fmla="*/ 1469232 w 1928813"/>
              <a:gd name="connsiteY35" fmla="*/ 395478 h 531208"/>
              <a:gd name="connsiteX36" fmla="*/ 1516856 w 1928813"/>
              <a:gd name="connsiteY36" fmla="*/ 421671 h 531208"/>
              <a:gd name="connsiteX37" fmla="*/ 1564483 w 1928813"/>
              <a:gd name="connsiteY37" fmla="*/ 450246 h 531208"/>
              <a:gd name="connsiteX38" fmla="*/ 1635919 w 1928813"/>
              <a:gd name="connsiteY38" fmla="*/ 476440 h 531208"/>
              <a:gd name="connsiteX39" fmla="*/ 1616869 w 1928813"/>
              <a:gd name="connsiteY39" fmla="*/ 476439 h 531208"/>
              <a:gd name="connsiteX40" fmla="*/ 1674019 w 1928813"/>
              <a:gd name="connsiteY40" fmla="*/ 493109 h 531208"/>
              <a:gd name="connsiteX41" fmla="*/ 1743075 w 1928813"/>
              <a:gd name="connsiteY41" fmla="*/ 512158 h 531208"/>
              <a:gd name="connsiteX42" fmla="*/ 1812131 w 1928813"/>
              <a:gd name="connsiteY42" fmla="*/ 524064 h 531208"/>
              <a:gd name="connsiteX43" fmla="*/ 1864519 w 1928813"/>
              <a:gd name="connsiteY43" fmla="*/ 526445 h 531208"/>
              <a:gd name="connsiteX44" fmla="*/ 1928813 w 1928813"/>
              <a:gd name="connsiteY44" fmla="*/ 531208 h 531208"/>
              <a:gd name="connsiteX0" fmla="*/ 0 w 1928813"/>
              <a:gd name="connsiteY0" fmla="*/ 314514 h 531208"/>
              <a:gd name="connsiteX1" fmla="*/ 83344 w 1928813"/>
              <a:gd name="connsiteY1" fmla="*/ 316896 h 531208"/>
              <a:gd name="connsiteX2" fmla="*/ 123825 w 1928813"/>
              <a:gd name="connsiteY2" fmla="*/ 316896 h 531208"/>
              <a:gd name="connsiteX3" fmla="*/ 209550 w 1928813"/>
              <a:gd name="connsiteY3" fmla="*/ 312133 h 531208"/>
              <a:gd name="connsiteX4" fmla="*/ 290513 w 1928813"/>
              <a:gd name="connsiteY4" fmla="*/ 297846 h 531208"/>
              <a:gd name="connsiteX5" fmla="*/ 366713 w 1928813"/>
              <a:gd name="connsiteY5" fmla="*/ 278796 h 531208"/>
              <a:gd name="connsiteX6" fmla="*/ 402432 w 1928813"/>
              <a:gd name="connsiteY6" fmla="*/ 269271 h 531208"/>
              <a:gd name="connsiteX7" fmla="*/ 445294 w 1928813"/>
              <a:gd name="connsiteY7" fmla="*/ 269271 h 531208"/>
              <a:gd name="connsiteX8" fmla="*/ 488157 w 1928813"/>
              <a:gd name="connsiteY8" fmla="*/ 278796 h 531208"/>
              <a:gd name="connsiteX9" fmla="*/ 545307 w 1928813"/>
              <a:gd name="connsiteY9" fmla="*/ 288321 h 531208"/>
              <a:gd name="connsiteX10" fmla="*/ 566738 w 1928813"/>
              <a:gd name="connsiteY10" fmla="*/ 288321 h 531208"/>
              <a:gd name="connsiteX11" fmla="*/ 592932 w 1928813"/>
              <a:gd name="connsiteY11" fmla="*/ 293083 h 531208"/>
              <a:gd name="connsiteX12" fmla="*/ 595313 w 1928813"/>
              <a:gd name="connsiteY12" fmla="*/ 293083 h 531208"/>
              <a:gd name="connsiteX13" fmla="*/ 633412 w 1928813"/>
              <a:gd name="connsiteY13" fmla="*/ 283559 h 531208"/>
              <a:gd name="connsiteX14" fmla="*/ 683419 w 1928813"/>
              <a:gd name="connsiteY14" fmla="*/ 254983 h 531208"/>
              <a:gd name="connsiteX15" fmla="*/ 704850 w 1928813"/>
              <a:gd name="connsiteY15" fmla="*/ 233551 h 531208"/>
              <a:gd name="connsiteX16" fmla="*/ 742951 w 1928813"/>
              <a:gd name="connsiteY16" fmla="*/ 204975 h 531208"/>
              <a:gd name="connsiteX17" fmla="*/ 769144 w 1928813"/>
              <a:gd name="connsiteY17" fmla="*/ 185926 h 531208"/>
              <a:gd name="connsiteX18" fmla="*/ 831056 w 1928813"/>
              <a:gd name="connsiteY18" fmla="*/ 128777 h 531208"/>
              <a:gd name="connsiteX19" fmla="*/ 876299 w 1928813"/>
              <a:gd name="connsiteY19" fmla="*/ 83533 h 531208"/>
              <a:gd name="connsiteX20" fmla="*/ 933450 w 1928813"/>
              <a:gd name="connsiteY20" fmla="*/ 43051 h 531208"/>
              <a:gd name="connsiteX21" fmla="*/ 962026 w 1928813"/>
              <a:gd name="connsiteY21" fmla="*/ 26384 h 531208"/>
              <a:gd name="connsiteX22" fmla="*/ 1004888 w 1928813"/>
              <a:gd name="connsiteY22" fmla="*/ 12096 h 531208"/>
              <a:gd name="connsiteX23" fmla="*/ 1050132 w 1928813"/>
              <a:gd name="connsiteY23" fmla="*/ 189 h 531208"/>
              <a:gd name="connsiteX24" fmla="*/ 1090613 w 1928813"/>
              <a:gd name="connsiteY24" fmla="*/ 4952 h 531208"/>
              <a:gd name="connsiteX25" fmla="*/ 1128711 w 1928813"/>
              <a:gd name="connsiteY25" fmla="*/ 24002 h 531208"/>
              <a:gd name="connsiteX26" fmla="*/ 1162049 w 1928813"/>
              <a:gd name="connsiteY26" fmla="*/ 47815 h 531208"/>
              <a:gd name="connsiteX27" fmla="*/ 1188244 w 1928813"/>
              <a:gd name="connsiteY27" fmla="*/ 74008 h 531208"/>
              <a:gd name="connsiteX28" fmla="*/ 1231106 w 1928813"/>
              <a:gd name="connsiteY28" fmla="*/ 112109 h 531208"/>
              <a:gd name="connsiteX29" fmla="*/ 1259681 w 1928813"/>
              <a:gd name="connsiteY29" fmla="*/ 150208 h 531208"/>
              <a:gd name="connsiteX30" fmla="*/ 1281113 w 1928813"/>
              <a:gd name="connsiteY30" fmla="*/ 176401 h 531208"/>
              <a:gd name="connsiteX31" fmla="*/ 1312069 w 1928813"/>
              <a:gd name="connsiteY31" fmla="*/ 216883 h 531208"/>
              <a:gd name="connsiteX32" fmla="*/ 1364457 w 1928813"/>
              <a:gd name="connsiteY32" fmla="*/ 283557 h 531208"/>
              <a:gd name="connsiteX33" fmla="*/ 1402557 w 1928813"/>
              <a:gd name="connsiteY33" fmla="*/ 328802 h 531208"/>
              <a:gd name="connsiteX34" fmla="*/ 1426369 w 1928813"/>
              <a:gd name="connsiteY34" fmla="*/ 359758 h 531208"/>
              <a:gd name="connsiteX35" fmla="*/ 1469232 w 1928813"/>
              <a:gd name="connsiteY35" fmla="*/ 395478 h 531208"/>
              <a:gd name="connsiteX36" fmla="*/ 1516856 w 1928813"/>
              <a:gd name="connsiteY36" fmla="*/ 421671 h 531208"/>
              <a:gd name="connsiteX37" fmla="*/ 1557339 w 1928813"/>
              <a:gd name="connsiteY37" fmla="*/ 450246 h 531208"/>
              <a:gd name="connsiteX38" fmla="*/ 1635919 w 1928813"/>
              <a:gd name="connsiteY38" fmla="*/ 476440 h 531208"/>
              <a:gd name="connsiteX39" fmla="*/ 1616869 w 1928813"/>
              <a:gd name="connsiteY39" fmla="*/ 476439 h 531208"/>
              <a:gd name="connsiteX40" fmla="*/ 1674019 w 1928813"/>
              <a:gd name="connsiteY40" fmla="*/ 493109 h 531208"/>
              <a:gd name="connsiteX41" fmla="*/ 1743075 w 1928813"/>
              <a:gd name="connsiteY41" fmla="*/ 512158 h 531208"/>
              <a:gd name="connsiteX42" fmla="*/ 1812131 w 1928813"/>
              <a:gd name="connsiteY42" fmla="*/ 524064 h 531208"/>
              <a:gd name="connsiteX43" fmla="*/ 1864519 w 1928813"/>
              <a:gd name="connsiteY43" fmla="*/ 526445 h 531208"/>
              <a:gd name="connsiteX44" fmla="*/ 1928813 w 1928813"/>
              <a:gd name="connsiteY44" fmla="*/ 531208 h 531208"/>
              <a:gd name="connsiteX0" fmla="*/ 0 w 1928813"/>
              <a:gd name="connsiteY0" fmla="*/ 314514 h 531208"/>
              <a:gd name="connsiteX1" fmla="*/ 83344 w 1928813"/>
              <a:gd name="connsiteY1" fmla="*/ 316896 h 531208"/>
              <a:gd name="connsiteX2" fmla="*/ 123825 w 1928813"/>
              <a:gd name="connsiteY2" fmla="*/ 316896 h 531208"/>
              <a:gd name="connsiteX3" fmla="*/ 209550 w 1928813"/>
              <a:gd name="connsiteY3" fmla="*/ 312133 h 531208"/>
              <a:gd name="connsiteX4" fmla="*/ 290513 w 1928813"/>
              <a:gd name="connsiteY4" fmla="*/ 297846 h 531208"/>
              <a:gd name="connsiteX5" fmla="*/ 366713 w 1928813"/>
              <a:gd name="connsiteY5" fmla="*/ 278796 h 531208"/>
              <a:gd name="connsiteX6" fmla="*/ 402432 w 1928813"/>
              <a:gd name="connsiteY6" fmla="*/ 269271 h 531208"/>
              <a:gd name="connsiteX7" fmla="*/ 445294 w 1928813"/>
              <a:gd name="connsiteY7" fmla="*/ 269271 h 531208"/>
              <a:gd name="connsiteX8" fmla="*/ 488157 w 1928813"/>
              <a:gd name="connsiteY8" fmla="*/ 278796 h 531208"/>
              <a:gd name="connsiteX9" fmla="*/ 545307 w 1928813"/>
              <a:gd name="connsiteY9" fmla="*/ 288321 h 531208"/>
              <a:gd name="connsiteX10" fmla="*/ 566738 w 1928813"/>
              <a:gd name="connsiteY10" fmla="*/ 288321 h 531208"/>
              <a:gd name="connsiteX11" fmla="*/ 592932 w 1928813"/>
              <a:gd name="connsiteY11" fmla="*/ 293083 h 531208"/>
              <a:gd name="connsiteX12" fmla="*/ 595313 w 1928813"/>
              <a:gd name="connsiteY12" fmla="*/ 293083 h 531208"/>
              <a:gd name="connsiteX13" fmla="*/ 633412 w 1928813"/>
              <a:gd name="connsiteY13" fmla="*/ 283559 h 531208"/>
              <a:gd name="connsiteX14" fmla="*/ 683419 w 1928813"/>
              <a:gd name="connsiteY14" fmla="*/ 254983 h 531208"/>
              <a:gd name="connsiteX15" fmla="*/ 704850 w 1928813"/>
              <a:gd name="connsiteY15" fmla="*/ 233551 h 531208"/>
              <a:gd name="connsiteX16" fmla="*/ 742951 w 1928813"/>
              <a:gd name="connsiteY16" fmla="*/ 204975 h 531208"/>
              <a:gd name="connsiteX17" fmla="*/ 769144 w 1928813"/>
              <a:gd name="connsiteY17" fmla="*/ 185926 h 531208"/>
              <a:gd name="connsiteX18" fmla="*/ 831056 w 1928813"/>
              <a:gd name="connsiteY18" fmla="*/ 128777 h 531208"/>
              <a:gd name="connsiteX19" fmla="*/ 876299 w 1928813"/>
              <a:gd name="connsiteY19" fmla="*/ 83533 h 531208"/>
              <a:gd name="connsiteX20" fmla="*/ 933450 w 1928813"/>
              <a:gd name="connsiteY20" fmla="*/ 43051 h 531208"/>
              <a:gd name="connsiteX21" fmla="*/ 962026 w 1928813"/>
              <a:gd name="connsiteY21" fmla="*/ 26384 h 531208"/>
              <a:gd name="connsiteX22" fmla="*/ 1004888 w 1928813"/>
              <a:gd name="connsiteY22" fmla="*/ 12096 h 531208"/>
              <a:gd name="connsiteX23" fmla="*/ 1050132 w 1928813"/>
              <a:gd name="connsiteY23" fmla="*/ 189 h 531208"/>
              <a:gd name="connsiteX24" fmla="*/ 1090613 w 1928813"/>
              <a:gd name="connsiteY24" fmla="*/ 4952 h 531208"/>
              <a:gd name="connsiteX25" fmla="*/ 1128711 w 1928813"/>
              <a:gd name="connsiteY25" fmla="*/ 24002 h 531208"/>
              <a:gd name="connsiteX26" fmla="*/ 1162049 w 1928813"/>
              <a:gd name="connsiteY26" fmla="*/ 47815 h 531208"/>
              <a:gd name="connsiteX27" fmla="*/ 1188244 w 1928813"/>
              <a:gd name="connsiteY27" fmla="*/ 74008 h 531208"/>
              <a:gd name="connsiteX28" fmla="*/ 1231106 w 1928813"/>
              <a:gd name="connsiteY28" fmla="*/ 112109 h 531208"/>
              <a:gd name="connsiteX29" fmla="*/ 1259681 w 1928813"/>
              <a:gd name="connsiteY29" fmla="*/ 150208 h 531208"/>
              <a:gd name="connsiteX30" fmla="*/ 1281113 w 1928813"/>
              <a:gd name="connsiteY30" fmla="*/ 176401 h 531208"/>
              <a:gd name="connsiteX31" fmla="*/ 1312069 w 1928813"/>
              <a:gd name="connsiteY31" fmla="*/ 216883 h 531208"/>
              <a:gd name="connsiteX32" fmla="*/ 1364457 w 1928813"/>
              <a:gd name="connsiteY32" fmla="*/ 283557 h 531208"/>
              <a:gd name="connsiteX33" fmla="*/ 1402557 w 1928813"/>
              <a:gd name="connsiteY33" fmla="*/ 328802 h 531208"/>
              <a:gd name="connsiteX34" fmla="*/ 1426369 w 1928813"/>
              <a:gd name="connsiteY34" fmla="*/ 359758 h 531208"/>
              <a:gd name="connsiteX35" fmla="*/ 1469232 w 1928813"/>
              <a:gd name="connsiteY35" fmla="*/ 395478 h 531208"/>
              <a:gd name="connsiteX36" fmla="*/ 1516856 w 1928813"/>
              <a:gd name="connsiteY36" fmla="*/ 421671 h 531208"/>
              <a:gd name="connsiteX37" fmla="*/ 1557339 w 1928813"/>
              <a:gd name="connsiteY37" fmla="*/ 450246 h 531208"/>
              <a:gd name="connsiteX38" fmla="*/ 1635919 w 1928813"/>
              <a:gd name="connsiteY38" fmla="*/ 476440 h 531208"/>
              <a:gd name="connsiteX39" fmla="*/ 1626394 w 1928813"/>
              <a:gd name="connsiteY39" fmla="*/ 476439 h 531208"/>
              <a:gd name="connsiteX40" fmla="*/ 1674019 w 1928813"/>
              <a:gd name="connsiteY40" fmla="*/ 493109 h 531208"/>
              <a:gd name="connsiteX41" fmla="*/ 1743075 w 1928813"/>
              <a:gd name="connsiteY41" fmla="*/ 512158 h 531208"/>
              <a:gd name="connsiteX42" fmla="*/ 1812131 w 1928813"/>
              <a:gd name="connsiteY42" fmla="*/ 524064 h 531208"/>
              <a:gd name="connsiteX43" fmla="*/ 1864519 w 1928813"/>
              <a:gd name="connsiteY43" fmla="*/ 526445 h 531208"/>
              <a:gd name="connsiteX44" fmla="*/ 1928813 w 1928813"/>
              <a:gd name="connsiteY44" fmla="*/ 531208 h 531208"/>
              <a:gd name="connsiteX0" fmla="*/ 0 w 1928813"/>
              <a:gd name="connsiteY0" fmla="*/ 314514 h 531208"/>
              <a:gd name="connsiteX1" fmla="*/ 83344 w 1928813"/>
              <a:gd name="connsiteY1" fmla="*/ 316896 h 531208"/>
              <a:gd name="connsiteX2" fmla="*/ 123825 w 1928813"/>
              <a:gd name="connsiteY2" fmla="*/ 316896 h 531208"/>
              <a:gd name="connsiteX3" fmla="*/ 209550 w 1928813"/>
              <a:gd name="connsiteY3" fmla="*/ 312133 h 531208"/>
              <a:gd name="connsiteX4" fmla="*/ 290513 w 1928813"/>
              <a:gd name="connsiteY4" fmla="*/ 297846 h 531208"/>
              <a:gd name="connsiteX5" fmla="*/ 366713 w 1928813"/>
              <a:gd name="connsiteY5" fmla="*/ 278796 h 531208"/>
              <a:gd name="connsiteX6" fmla="*/ 402432 w 1928813"/>
              <a:gd name="connsiteY6" fmla="*/ 269271 h 531208"/>
              <a:gd name="connsiteX7" fmla="*/ 445294 w 1928813"/>
              <a:gd name="connsiteY7" fmla="*/ 269271 h 531208"/>
              <a:gd name="connsiteX8" fmla="*/ 488157 w 1928813"/>
              <a:gd name="connsiteY8" fmla="*/ 278796 h 531208"/>
              <a:gd name="connsiteX9" fmla="*/ 545307 w 1928813"/>
              <a:gd name="connsiteY9" fmla="*/ 288321 h 531208"/>
              <a:gd name="connsiteX10" fmla="*/ 566738 w 1928813"/>
              <a:gd name="connsiteY10" fmla="*/ 288321 h 531208"/>
              <a:gd name="connsiteX11" fmla="*/ 592932 w 1928813"/>
              <a:gd name="connsiteY11" fmla="*/ 293083 h 531208"/>
              <a:gd name="connsiteX12" fmla="*/ 595313 w 1928813"/>
              <a:gd name="connsiteY12" fmla="*/ 293083 h 531208"/>
              <a:gd name="connsiteX13" fmla="*/ 633412 w 1928813"/>
              <a:gd name="connsiteY13" fmla="*/ 283559 h 531208"/>
              <a:gd name="connsiteX14" fmla="*/ 683419 w 1928813"/>
              <a:gd name="connsiteY14" fmla="*/ 254983 h 531208"/>
              <a:gd name="connsiteX15" fmla="*/ 704850 w 1928813"/>
              <a:gd name="connsiteY15" fmla="*/ 233551 h 531208"/>
              <a:gd name="connsiteX16" fmla="*/ 742951 w 1928813"/>
              <a:gd name="connsiteY16" fmla="*/ 204975 h 531208"/>
              <a:gd name="connsiteX17" fmla="*/ 769144 w 1928813"/>
              <a:gd name="connsiteY17" fmla="*/ 185926 h 531208"/>
              <a:gd name="connsiteX18" fmla="*/ 831056 w 1928813"/>
              <a:gd name="connsiteY18" fmla="*/ 128777 h 531208"/>
              <a:gd name="connsiteX19" fmla="*/ 876299 w 1928813"/>
              <a:gd name="connsiteY19" fmla="*/ 83533 h 531208"/>
              <a:gd name="connsiteX20" fmla="*/ 933450 w 1928813"/>
              <a:gd name="connsiteY20" fmla="*/ 43051 h 531208"/>
              <a:gd name="connsiteX21" fmla="*/ 962026 w 1928813"/>
              <a:gd name="connsiteY21" fmla="*/ 26384 h 531208"/>
              <a:gd name="connsiteX22" fmla="*/ 1004888 w 1928813"/>
              <a:gd name="connsiteY22" fmla="*/ 12096 h 531208"/>
              <a:gd name="connsiteX23" fmla="*/ 1050132 w 1928813"/>
              <a:gd name="connsiteY23" fmla="*/ 189 h 531208"/>
              <a:gd name="connsiteX24" fmla="*/ 1090613 w 1928813"/>
              <a:gd name="connsiteY24" fmla="*/ 4952 h 531208"/>
              <a:gd name="connsiteX25" fmla="*/ 1128711 w 1928813"/>
              <a:gd name="connsiteY25" fmla="*/ 24002 h 531208"/>
              <a:gd name="connsiteX26" fmla="*/ 1162049 w 1928813"/>
              <a:gd name="connsiteY26" fmla="*/ 47815 h 531208"/>
              <a:gd name="connsiteX27" fmla="*/ 1188244 w 1928813"/>
              <a:gd name="connsiteY27" fmla="*/ 74008 h 531208"/>
              <a:gd name="connsiteX28" fmla="*/ 1231106 w 1928813"/>
              <a:gd name="connsiteY28" fmla="*/ 112109 h 531208"/>
              <a:gd name="connsiteX29" fmla="*/ 1259681 w 1928813"/>
              <a:gd name="connsiteY29" fmla="*/ 150208 h 531208"/>
              <a:gd name="connsiteX30" fmla="*/ 1281113 w 1928813"/>
              <a:gd name="connsiteY30" fmla="*/ 176401 h 531208"/>
              <a:gd name="connsiteX31" fmla="*/ 1312069 w 1928813"/>
              <a:gd name="connsiteY31" fmla="*/ 216883 h 531208"/>
              <a:gd name="connsiteX32" fmla="*/ 1364457 w 1928813"/>
              <a:gd name="connsiteY32" fmla="*/ 283557 h 531208"/>
              <a:gd name="connsiteX33" fmla="*/ 1402557 w 1928813"/>
              <a:gd name="connsiteY33" fmla="*/ 328802 h 531208"/>
              <a:gd name="connsiteX34" fmla="*/ 1426369 w 1928813"/>
              <a:gd name="connsiteY34" fmla="*/ 359758 h 531208"/>
              <a:gd name="connsiteX35" fmla="*/ 1469232 w 1928813"/>
              <a:gd name="connsiteY35" fmla="*/ 395478 h 531208"/>
              <a:gd name="connsiteX36" fmla="*/ 1516856 w 1928813"/>
              <a:gd name="connsiteY36" fmla="*/ 421671 h 531208"/>
              <a:gd name="connsiteX37" fmla="*/ 1557339 w 1928813"/>
              <a:gd name="connsiteY37" fmla="*/ 450246 h 531208"/>
              <a:gd name="connsiteX38" fmla="*/ 1635919 w 1928813"/>
              <a:gd name="connsiteY38" fmla="*/ 476440 h 531208"/>
              <a:gd name="connsiteX39" fmla="*/ 1674019 w 1928813"/>
              <a:gd name="connsiteY39" fmla="*/ 493109 h 531208"/>
              <a:gd name="connsiteX40" fmla="*/ 1743075 w 1928813"/>
              <a:gd name="connsiteY40" fmla="*/ 512158 h 531208"/>
              <a:gd name="connsiteX41" fmla="*/ 1812131 w 1928813"/>
              <a:gd name="connsiteY41" fmla="*/ 524064 h 531208"/>
              <a:gd name="connsiteX42" fmla="*/ 1864519 w 1928813"/>
              <a:gd name="connsiteY42" fmla="*/ 526445 h 531208"/>
              <a:gd name="connsiteX43" fmla="*/ 1928813 w 1928813"/>
              <a:gd name="connsiteY43" fmla="*/ 531208 h 531208"/>
              <a:gd name="connsiteX0" fmla="*/ 0 w 1928813"/>
              <a:gd name="connsiteY0" fmla="*/ 314514 h 531208"/>
              <a:gd name="connsiteX1" fmla="*/ 83344 w 1928813"/>
              <a:gd name="connsiteY1" fmla="*/ 316896 h 531208"/>
              <a:gd name="connsiteX2" fmla="*/ 123825 w 1928813"/>
              <a:gd name="connsiteY2" fmla="*/ 316896 h 531208"/>
              <a:gd name="connsiteX3" fmla="*/ 209550 w 1928813"/>
              <a:gd name="connsiteY3" fmla="*/ 312133 h 531208"/>
              <a:gd name="connsiteX4" fmla="*/ 290513 w 1928813"/>
              <a:gd name="connsiteY4" fmla="*/ 297846 h 531208"/>
              <a:gd name="connsiteX5" fmla="*/ 366713 w 1928813"/>
              <a:gd name="connsiteY5" fmla="*/ 278796 h 531208"/>
              <a:gd name="connsiteX6" fmla="*/ 402432 w 1928813"/>
              <a:gd name="connsiteY6" fmla="*/ 269271 h 531208"/>
              <a:gd name="connsiteX7" fmla="*/ 445294 w 1928813"/>
              <a:gd name="connsiteY7" fmla="*/ 269271 h 531208"/>
              <a:gd name="connsiteX8" fmla="*/ 488157 w 1928813"/>
              <a:gd name="connsiteY8" fmla="*/ 278796 h 531208"/>
              <a:gd name="connsiteX9" fmla="*/ 545307 w 1928813"/>
              <a:gd name="connsiteY9" fmla="*/ 288321 h 531208"/>
              <a:gd name="connsiteX10" fmla="*/ 566738 w 1928813"/>
              <a:gd name="connsiteY10" fmla="*/ 288321 h 531208"/>
              <a:gd name="connsiteX11" fmla="*/ 592932 w 1928813"/>
              <a:gd name="connsiteY11" fmla="*/ 293083 h 531208"/>
              <a:gd name="connsiteX12" fmla="*/ 595313 w 1928813"/>
              <a:gd name="connsiteY12" fmla="*/ 293083 h 531208"/>
              <a:gd name="connsiteX13" fmla="*/ 633412 w 1928813"/>
              <a:gd name="connsiteY13" fmla="*/ 283559 h 531208"/>
              <a:gd name="connsiteX14" fmla="*/ 683419 w 1928813"/>
              <a:gd name="connsiteY14" fmla="*/ 254983 h 531208"/>
              <a:gd name="connsiteX15" fmla="*/ 704850 w 1928813"/>
              <a:gd name="connsiteY15" fmla="*/ 233551 h 531208"/>
              <a:gd name="connsiteX16" fmla="*/ 742951 w 1928813"/>
              <a:gd name="connsiteY16" fmla="*/ 204975 h 531208"/>
              <a:gd name="connsiteX17" fmla="*/ 769144 w 1928813"/>
              <a:gd name="connsiteY17" fmla="*/ 185926 h 531208"/>
              <a:gd name="connsiteX18" fmla="*/ 831056 w 1928813"/>
              <a:gd name="connsiteY18" fmla="*/ 128777 h 531208"/>
              <a:gd name="connsiteX19" fmla="*/ 876299 w 1928813"/>
              <a:gd name="connsiteY19" fmla="*/ 83533 h 531208"/>
              <a:gd name="connsiteX20" fmla="*/ 933450 w 1928813"/>
              <a:gd name="connsiteY20" fmla="*/ 43051 h 531208"/>
              <a:gd name="connsiteX21" fmla="*/ 962026 w 1928813"/>
              <a:gd name="connsiteY21" fmla="*/ 26384 h 531208"/>
              <a:gd name="connsiteX22" fmla="*/ 1004888 w 1928813"/>
              <a:gd name="connsiteY22" fmla="*/ 12096 h 531208"/>
              <a:gd name="connsiteX23" fmla="*/ 1050132 w 1928813"/>
              <a:gd name="connsiteY23" fmla="*/ 189 h 531208"/>
              <a:gd name="connsiteX24" fmla="*/ 1090613 w 1928813"/>
              <a:gd name="connsiteY24" fmla="*/ 4952 h 531208"/>
              <a:gd name="connsiteX25" fmla="*/ 1128711 w 1928813"/>
              <a:gd name="connsiteY25" fmla="*/ 24002 h 531208"/>
              <a:gd name="connsiteX26" fmla="*/ 1162049 w 1928813"/>
              <a:gd name="connsiteY26" fmla="*/ 47815 h 531208"/>
              <a:gd name="connsiteX27" fmla="*/ 1188244 w 1928813"/>
              <a:gd name="connsiteY27" fmla="*/ 74008 h 531208"/>
              <a:gd name="connsiteX28" fmla="*/ 1231106 w 1928813"/>
              <a:gd name="connsiteY28" fmla="*/ 112109 h 531208"/>
              <a:gd name="connsiteX29" fmla="*/ 1259681 w 1928813"/>
              <a:gd name="connsiteY29" fmla="*/ 150208 h 531208"/>
              <a:gd name="connsiteX30" fmla="*/ 1281113 w 1928813"/>
              <a:gd name="connsiteY30" fmla="*/ 176401 h 531208"/>
              <a:gd name="connsiteX31" fmla="*/ 1312069 w 1928813"/>
              <a:gd name="connsiteY31" fmla="*/ 216883 h 531208"/>
              <a:gd name="connsiteX32" fmla="*/ 1364457 w 1928813"/>
              <a:gd name="connsiteY32" fmla="*/ 283557 h 531208"/>
              <a:gd name="connsiteX33" fmla="*/ 1402557 w 1928813"/>
              <a:gd name="connsiteY33" fmla="*/ 328802 h 531208"/>
              <a:gd name="connsiteX34" fmla="*/ 1426369 w 1928813"/>
              <a:gd name="connsiteY34" fmla="*/ 359758 h 531208"/>
              <a:gd name="connsiteX35" fmla="*/ 1469232 w 1928813"/>
              <a:gd name="connsiteY35" fmla="*/ 395478 h 531208"/>
              <a:gd name="connsiteX36" fmla="*/ 1516856 w 1928813"/>
              <a:gd name="connsiteY36" fmla="*/ 421671 h 531208"/>
              <a:gd name="connsiteX37" fmla="*/ 1557339 w 1928813"/>
              <a:gd name="connsiteY37" fmla="*/ 450246 h 531208"/>
              <a:gd name="connsiteX38" fmla="*/ 1624012 w 1928813"/>
              <a:gd name="connsiteY38" fmla="*/ 478821 h 531208"/>
              <a:gd name="connsiteX39" fmla="*/ 1674019 w 1928813"/>
              <a:gd name="connsiteY39" fmla="*/ 493109 h 531208"/>
              <a:gd name="connsiteX40" fmla="*/ 1743075 w 1928813"/>
              <a:gd name="connsiteY40" fmla="*/ 512158 h 531208"/>
              <a:gd name="connsiteX41" fmla="*/ 1812131 w 1928813"/>
              <a:gd name="connsiteY41" fmla="*/ 524064 h 531208"/>
              <a:gd name="connsiteX42" fmla="*/ 1864519 w 1928813"/>
              <a:gd name="connsiteY42" fmla="*/ 526445 h 531208"/>
              <a:gd name="connsiteX43" fmla="*/ 1928813 w 1928813"/>
              <a:gd name="connsiteY43" fmla="*/ 531208 h 531208"/>
              <a:gd name="connsiteX0" fmla="*/ 0 w 1928813"/>
              <a:gd name="connsiteY0" fmla="*/ 309887 h 526581"/>
              <a:gd name="connsiteX1" fmla="*/ 83344 w 1928813"/>
              <a:gd name="connsiteY1" fmla="*/ 312269 h 526581"/>
              <a:gd name="connsiteX2" fmla="*/ 123825 w 1928813"/>
              <a:gd name="connsiteY2" fmla="*/ 312269 h 526581"/>
              <a:gd name="connsiteX3" fmla="*/ 209550 w 1928813"/>
              <a:gd name="connsiteY3" fmla="*/ 307506 h 526581"/>
              <a:gd name="connsiteX4" fmla="*/ 290513 w 1928813"/>
              <a:gd name="connsiteY4" fmla="*/ 293219 h 526581"/>
              <a:gd name="connsiteX5" fmla="*/ 366713 w 1928813"/>
              <a:gd name="connsiteY5" fmla="*/ 274169 h 526581"/>
              <a:gd name="connsiteX6" fmla="*/ 402432 w 1928813"/>
              <a:gd name="connsiteY6" fmla="*/ 264644 h 526581"/>
              <a:gd name="connsiteX7" fmla="*/ 445294 w 1928813"/>
              <a:gd name="connsiteY7" fmla="*/ 264644 h 526581"/>
              <a:gd name="connsiteX8" fmla="*/ 488157 w 1928813"/>
              <a:gd name="connsiteY8" fmla="*/ 274169 h 526581"/>
              <a:gd name="connsiteX9" fmla="*/ 545307 w 1928813"/>
              <a:gd name="connsiteY9" fmla="*/ 283694 h 526581"/>
              <a:gd name="connsiteX10" fmla="*/ 566738 w 1928813"/>
              <a:gd name="connsiteY10" fmla="*/ 283694 h 526581"/>
              <a:gd name="connsiteX11" fmla="*/ 592932 w 1928813"/>
              <a:gd name="connsiteY11" fmla="*/ 288456 h 526581"/>
              <a:gd name="connsiteX12" fmla="*/ 595313 w 1928813"/>
              <a:gd name="connsiteY12" fmla="*/ 288456 h 526581"/>
              <a:gd name="connsiteX13" fmla="*/ 633412 w 1928813"/>
              <a:gd name="connsiteY13" fmla="*/ 278932 h 526581"/>
              <a:gd name="connsiteX14" fmla="*/ 683419 w 1928813"/>
              <a:gd name="connsiteY14" fmla="*/ 250356 h 526581"/>
              <a:gd name="connsiteX15" fmla="*/ 704850 w 1928813"/>
              <a:gd name="connsiteY15" fmla="*/ 228924 h 526581"/>
              <a:gd name="connsiteX16" fmla="*/ 742951 w 1928813"/>
              <a:gd name="connsiteY16" fmla="*/ 200348 h 526581"/>
              <a:gd name="connsiteX17" fmla="*/ 769144 w 1928813"/>
              <a:gd name="connsiteY17" fmla="*/ 181299 h 526581"/>
              <a:gd name="connsiteX18" fmla="*/ 831056 w 1928813"/>
              <a:gd name="connsiteY18" fmla="*/ 124150 h 526581"/>
              <a:gd name="connsiteX19" fmla="*/ 876299 w 1928813"/>
              <a:gd name="connsiteY19" fmla="*/ 78906 h 526581"/>
              <a:gd name="connsiteX20" fmla="*/ 933450 w 1928813"/>
              <a:gd name="connsiteY20" fmla="*/ 38424 h 526581"/>
              <a:gd name="connsiteX21" fmla="*/ 962026 w 1928813"/>
              <a:gd name="connsiteY21" fmla="*/ 21757 h 526581"/>
              <a:gd name="connsiteX22" fmla="*/ 1004888 w 1928813"/>
              <a:gd name="connsiteY22" fmla="*/ 7469 h 526581"/>
              <a:gd name="connsiteX23" fmla="*/ 1050132 w 1928813"/>
              <a:gd name="connsiteY23" fmla="*/ 2705 h 526581"/>
              <a:gd name="connsiteX24" fmla="*/ 1090613 w 1928813"/>
              <a:gd name="connsiteY24" fmla="*/ 325 h 526581"/>
              <a:gd name="connsiteX25" fmla="*/ 1128711 w 1928813"/>
              <a:gd name="connsiteY25" fmla="*/ 19375 h 526581"/>
              <a:gd name="connsiteX26" fmla="*/ 1162049 w 1928813"/>
              <a:gd name="connsiteY26" fmla="*/ 43188 h 526581"/>
              <a:gd name="connsiteX27" fmla="*/ 1188244 w 1928813"/>
              <a:gd name="connsiteY27" fmla="*/ 69381 h 526581"/>
              <a:gd name="connsiteX28" fmla="*/ 1231106 w 1928813"/>
              <a:gd name="connsiteY28" fmla="*/ 107482 h 526581"/>
              <a:gd name="connsiteX29" fmla="*/ 1259681 w 1928813"/>
              <a:gd name="connsiteY29" fmla="*/ 145581 h 526581"/>
              <a:gd name="connsiteX30" fmla="*/ 1281113 w 1928813"/>
              <a:gd name="connsiteY30" fmla="*/ 171774 h 526581"/>
              <a:gd name="connsiteX31" fmla="*/ 1312069 w 1928813"/>
              <a:gd name="connsiteY31" fmla="*/ 212256 h 526581"/>
              <a:gd name="connsiteX32" fmla="*/ 1364457 w 1928813"/>
              <a:gd name="connsiteY32" fmla="*/ 278930 h 526581"/>
              <a:gd name="connsiteX33" fmla="*/ 1402557 w 1928813"/>
              <a:gd name="connsiteY33" fmla="*/ 324175 h 526581"/>
              <a:gd name="connsiteX34" fmla="*/ 1426369 w 1928813"/>
              <a:gd name="connsiteY34" fmla="*/ 355131 h 526581"/>
              <a:gd name="connsiteX35" fmla="*/ 1469232 w 1928813"/>
              <a:gd name="connsiteY35" fmla="*/ 390851 h 526581"/>
              <a:gd name="connsiteX36" fmla="*/ 1516856 w 1928813"/>
              <a:gd name="connsiteY36" fmla="*/ 417044 h 526581"/>
              <a:gd name="connsiteX37" fmla="*/ 1557339 w 1928813"/>
              <a:gd name="connsiteY37" fmla="*/ 445619 h 526581"/>
              <a:gd name="connsiteX38" fmla="*/ 1624012 w 1928813"/>
              <a:gd name="connsiteY38" fmla="*/ 474194 h 526581"/>
              <a:gd name="connsiteX39" fmla="*/ 1674019 w 1928813"/>
              <a:gd name="connsiteY39" fmla="*/ 488482 h 526581"/>
              <a:gd name="connsiteX40" fmla="*/ 1743075 w 1928813"/>
              <a:gd name="connsiteY40" fmla="*/ 507531 h 526581"/>
              <a:gd name="connsiteX41" fmla="*/ 1812131 w 1928813"/>
              <a:gd name="connsiteY41" fmla="*/ 519437 h 526581"/>
              <a:gd name="connsiteX42" fmla="*/ 1864519 w 1928813"/>
              <a:gd name="connsiteY42" fmla="*/ 521818 h 526581"/>
              <a:gd name="connsiteX43" fmla="*/ 1928813 w 1928813"/>
              <a:gd name="connsiteY43" fmla="*/ 526581 h 526581"/>
              <a:gd name="connsiteX0" fmla="*/ 0 w 1928813"/>
              <a:gd name="connsiteY0" fmla="*/ 307372 h 524066"/>
              <a:gd name="connsiteX1" fmla="*/ 83344 w 1928813"/>
              <a:gd name="connsiteY1" fmla="*/ 309754 h 524066"/>
              <a:gd name="connsiteX2" fmla="*/ 123825 w 1928813"/>
              <a:gd name="connsiteY2" fmla="*/ 309754 h 524066"/>
              <a:gd name="connsiteX3" fmla="*/ 209550 w 1928813"/>
              <a:gd name="connsiteY3" fmla="*/ 304991 h 524066"/>
              <a:gd name="connsiteX4" fmla="*/ 290513 w 1928813"/>
              <a:gd name="connsiteY4" fmla="*/ 290704 h 524066"/>
              <a:gd name="connsiteX5" fmla="*/ 366713 w 1928813"/>
              <a:gd name="connsiteY5" fmla="*/ 271654 h 524066"/>
              <a:gd name="connsiteX6" fmla="*/ 402432 w 1928813"/>
              <a:gd name="connsiteY6" fmla="*/ 262129 h 524066"/>
              <a:gd name="connsiteX7" fmla="*/ 445294 w 1928813"/>
              <a:gd name="connsiteY7" fmla="*/ 262129 h 524066"/>
              <a:gd name="connsiteX8" fmla="*/ 488157 w 1928813"/>
              <a:gd name="connsiteY8" fmla="*/ 271654 h 524066"/>
              <a:gd name="connsiteX9" fmla="*/ 545307 w 1928813"/>
              <a:gd name="connsiteY9" fmla="*/ 281179 h 524066"/>
              <a:gd name="connsiteX10" fmla="*/ 566738 w 1928813"/>
              <a:gd name="connsiteY10" fmla="*/ 281179 h 524066"/>
              <a:gd name="connsiteX11" fmla="*/ 592932 w 1928813"/>
              <a:gd name="connsiteY11" fmla="*/ 285941 h 524066"/>
              <a:gd name="connsiteX12" fmla="*/ 595313 w 1928813"/>
              <a:gd name="connsiteY12" fmla="*/ 285941 h 524066"/>
              <a:gd name="connsiteX13" fmla="*/ 633412 w 1928813"/>
              <a:gd name="connsiteY13" fmla="*/ 276417 h 524066"/>
              <a:gd name="connsiteX14" fmla="*/ 683419 w 1928813"/>
              <a:gd name="connsiteY14" fmla="*/ 247841 h 524066"/>
              <a:gd name="connsiteX15" fmla="*/ 704850 w 1928813"/>
              <a:gd name="connsiteY15" fmla="*/ 226409 h 524066"/>
              <a:gd name="connsiteX16" fmla="*/ 742951 w 1928813"/>
              <a:gd name="connsiteY16" fmla="*/ 197833 h 524066"/>
              <a:gd name="connsiteX17" fmla="*/ 769144 w 1928813"/>
              <a:gd name="connsiteY17" fmla="*/ 178784 h 524066"/>
              <a:gd name="connsiteX18" fmla="*/ 831056 w 1928813"/>
              <a:gd name="connsiteY18" fmla="*/ 121635 h 524066"/>
              <a:gd name="connsiteX19" fmla="*/ 876299 w 1928813"/>
              <a:gd name="connsiteY19" fmla="*/ 76391 h 524066"/>
              <a:gd name="connsiteX20" fmla="*/ 933450 w 1928813"/>
              <a:gd name="connsiteY20" fmla="*/ 35909 h 524066"/>
              <a:gd name="connsiteX21" fmla="*/ 962026 w 1928813"/>
              <a:gd name="connsiteY21" fmla="*/ 19242 h 524066"/>
              <a:gd name="connsiteX22" fmla="*/ 1004888 w 1928813"/>
              <a:gd name="connsiteY22" fmla="*/ 4954 h 524066"/>
              <a:gd name="connsiteX23" fmla="*/ 1050132 w 1928813"/>
              <a:gd name="connsiteY23" fmla="*/ 190 h 524066"/>
              <a:gd name="connsiteX24" fmla="*/ 1092995 w 1928813"/>
              <a:gd name="connsiteY24" fmla="*/ 4954 h 524066"/>
              <a:gd name="connsiteX25" fmla="*/ 1128711 w 1928813"/>
              <a:gd name="connsiteY25" fmla="*/ 16860 h 524066"/>
              <a:gd name="connsiteX26" fmla="*/ 1162049 w 1928813"/>
              <a:gd name="connsiteY26" fmla="*/ 40673 h 524066"/>
              <a:gd name="connsiteX27" fmla="*/ 1188244 w 1928813"/>
              <a:gd name="connsiteY27" fmla="*/ 66866 h 524066"/>
              <a:gd name="connsiteX28" fmla="*/ 1231106 w 1928813"/>
              <a:gd name="connsiteY28" fmla="*/ 104967 h 524066"/>
              <a:gd name="connsiteX29" fmla="*/ 1259681 w 1928813"/>
              <a:gd name="connsiteY29" fmla="*/ 143066 h 524066"/>
              <a:gd name="connsiteX30" fmla="*/ 1281113 w 1928813"/>
              <a:gd name="connsiteY30" fmla="*/ 169259 h 524066"/>
              <a:gd name="connsiteX31" fmla="*/ 1312069 w 1928813"/>
              <a:gd name="connsiteY31" fmla="*/ 209741 h 524066"/>
              <a:gd name="connsiteX32" fmla="*/ 1364457 w 1928813"/>
              <a:gd name="connsiteY32" fmla="*/ 276415 h 524066"/>
              <a:gd name="connsiteX33" fmla="*/ 1402557 w 1928813"/>
              <a:gd name="connsiteY33" fmla="*/ 321660 h 524066"/>
              <a:gd name="connsiteX34" fmla="*/ 1426369 w 1928813"/>
              <a:gd name="connsiteY34" fmla="*/ 352616 h 524066"/>
              <a:gd name="connsiteX35" fmla="*/ 1469232 w 1928813"/>
              <a:gd name="connsiteY35" fmla="*/ 388336 h 524066"/>
              <a:gd name="connsiteX36" fmla="*/ 1516856 w 1928813"/>
              <a:gd name="connsiteY36" fmla="*/ 414529 h 524066"/>
              <a:gd name="connsiteX37" fmla="*/ 1557339 w 1928813"/>
              <a:gd name="connsiteY37" fmla="*/ 443104 h 524066"/>
              <a:gd name="connsiteX38" fmla="*/ 1624012 w 1928813"/>
              <a:gd name="connsiteY38" fmla="*/ 471679 h 524066"/>
              <a:gd name="connsiteX39" fmla="*/ 1674019 w 1928813"/>
              <a:gd name="connsiteY39" fmla="*/ 485967 h 524066"/>
              <a:gd name="connsiteX40" fmla="*/ 1743075 w 1928813"/>
              <a:gd name="connsiteY40" fmla="*/ 505016 h 524066"/>
              <a:gd name="connsiteX41" fmla="*/ 1812131 w 1928813"/>
              <a:gd name="connsiteY41" fmla="*/ 516922 h 524066"/>
              <a:gd name="connsiteX42" fmla="*/ 1864519 w 1928813"/>
              <a:gd name="connsiteY42" fmla="*/ 519303 h 524066"/>
              <a:gd name="connsiteX43" fmla="*/ 1928813 w 1928813"/>
              <a:gd name="connsiteY43" fmla="*/ 524066 h 524066"/>
              <a:gd name="connsiteX0" fmla="*/ 0 w 1928813"/>
              <a:gd name="connsiteY0" fmla="*/ 307372 h 524066"/>
              <a:gd name="connsiteX1" fmla="*/ 83344 w 1928813"/>
              <a:gd name="connsiteY1" fmla="*/ 309754 h 524066"/>
              <a:gd name="connsiteX2" fmla="*/ 123825 w 1928813"/>
              <a:gd name="connsiteY2" fmla="*/ 309754 h 524066"/>
              <a:gd name="connsiteX3" fmla="*/ 209550 w 1928813"/>
              <a:gd name="connsiteY3" fmla="*/ 304991 h 524066"/>
              <a:gd name="connsiteX4" fmla="*/ 290513 w 1928813"/>
              <a:gd name="connsiteY4" fmla="*/ 290704 h 524066"/>
              <a:gd name="connsiteX5" fmla="*/ 366713 w 1928813"/>
              <a:gd name="connsiteY5" fmla="*/ 271654 h 524066"/>
              <a:gd name="connsiteX6" fmla="*/ 402432 w 1928813"/>
              <a:gd name="connsiteY6" fmla="*/ 262129 h 524066"/>
              <a:gd name="connsiteX7" fmla="*/ 445294 w 1928813"/>
              <a:gd name="connsiteY7" fmla="*/ 262129 h 524066"/>
              <a:gd name="connsiteX8" fmla="*/ 488157 w 1928813"/>
              <a:gd name="connsiteY8" fmla="*/ 271654 h 524066"/>
              <a:gd name="connsiteX9" fmla="*/ 545307 w 1928813"/>
              <a:gd name="connsiteY9" fmla="*/ 281179 h 524066"/>
              <a:gd name="connsiteX10" fmla="*/ 566738 w 1928813"/>
              <a:gd name="connsiteY10" fmla="*/ 281179 h 524066"/>
              <a:gd name="connsiteX11" fmla="*/ 592932 w 1928813"/>
              <a:gd name="connsiteY11" fmla="*/ 285941 h 524066"/>
              <a:gd name="connsiteX12" fmla="*/ 595313 w 1928813"/>
              <a:gd name="connsiteY12" fmla="*/ 285941 h 524066"/>
              <a:gd name="connsiteX13" fmla="*/ 633412 w 1928813"/>
              <a:gd name="connsiteY13" fmla="*/ 276417 h 524066"/>
              <a:gd name="connsiteX14" fmla="*/ 683419 w 1928813"/>
              <a:gd name="connsiteY14" fmla="*/ 247841 h 524066"/>
              <a:gd name="connsiteX15" fmla="*/ 704850 w 1928813"/>
              <a:gd name="connsiteY15" fmla="*/ 226409 h 524066"/>
              <a:gd name="connsiteX16" fmla="*/ 742951 w 1928813"/>
              <a:gd name="connsiteY16" fmla="*/ 197833 h 524066"/>
              <a:gd name="connsiteX17" fmla="*/ 769144 w 1928813"/>
              <a:gd name="connsiteY17" fmla="*/ 178784 h 524066"/>
              <a:gd name="connsiteX18" fmla="*/ 842962 w 1928813"/>
              <a:gd name="connsiteY18" fmla="*/ 126397 h 524066"/>
              <a:gd name="connsiteX19" fmla="*/ 876299 w 1928813"/>
              <a:gd name="connsiteY19" fmla="*/ 76391 h 524066"/>
              <a:gd name="connsiteX20" fmla="*/ 933450 w 1928813"/>
              <a:gd name="connsiteY20" fmla="*/ 35909 h 524066"/>
              <a:gd name="connsiteX21" fmla="*/ 962026 w 1928813"/>
              <a:gd name="connsiteY21" fmla="*/ 19242 h 524066"/>
              <a:gd name="connsiteX22" fmla="*/ 1004888 w 1928813"/>
              <a:gd name="connsiteY22" fmla="*/ 4954 h 524066"/>
              <a:gd name="connsiteX23" fmla="*/ 1050132 w 1928813"/>
              <a:gd name="connsiteY23" fmla="*/ 190 h 524066"/>
              <a:gd name="connsiteX24" fmla="*/ 1092995 w 1928813"/>
              <a:gd name="connsiteY24" fmla="*/ 4954 h 524066"/>
              <a:gd name="connsiteX25" fmla="*/ 1128711 w 1928813"/>
              <a:gd name="connsiteY25" fmla="*/ 16860 h 524066"/>
              <a:gd name="connsiteX26" fmla="*/ 1162049 w 1928813"/>
              <a:gd name="connsiteY26" fmla="*/ 40673 h 524066"/>
              <a:gd name="connsiteX27" fmla="*/ 1188244 w 1928813"/>
              <a:gd name="connsiteY27" fmla="*/ 66866 h 524066"/>
              <a:gd name="connsiteX28" fmla="*/ 1231106 w 1928813"/>
              <a:gd name="connsiteY28" fmla="*/ 104967 h 524066"/>
              <a:gd name="connsiteX29" fmla="*/ 1259681 w 1928813"/>
              <a:gd name="connsiteY29" fmla="*/ 143066 h 524066"/>
              <a:gd name="connsiteX30" fmla="*/ 1281113 w 1928813"/>
              <a:gd name="connsiteY30" fmla="*/ 169259 h 524066"/>
              <a:gd name="connsiteX31" fmla="*/ 1312069 w 1928813"/>
              <a:gd name="connsiteY31" fmla="*/ 209741 h 524066"/>
              <a:gd name="connsiteX32" fmla="*/ 1364457 w 1928813"/>
              <a:gd name="connsiteY32" fmla="*/ 276415 h 524066"/>
              <a:gd name="connsiteX33" fmla="*/ 1402557 w 1928813"/>
              <a:gd name="connsiteY33" fmla="*/ 321660 h 524066"/>
              <a:gd name="connsiteX34" fmla="*/ 1426369 w 1928813"/>
              <a:gd name="connsiteY34" fmla="*/ 352616 h 524066"/>
              <a:gd name="connsiteX35" fmla="*/ 1469232 w 1928813"/>
              <a:gd name="connsiteY35" fmla="*/ 388336 h 524066"/>
              <a:gd name="connsiteX36" fmla="*/ 1516856 w 1928813"/>
              <a:gd name="connsiteY36" fmla="*/ 414529 h 524066"/>
              <a:gd name="connsiteX37" fmla="*/ 1557339 w 1928813"/>
              <a:gd name="connsiteY37" fmla="*/ 443104 h 524066"/>
              <a:gd name="connsiteX38" fmla="*/ 1624012 w 1928813"/>
              <a:gd name="connsiteY38" fmla="*/ 471679 h 524066"/>
              <a:gd name="connsiteX39" fmla="*/ 1674019 w 1928813"/>
              <a:gd name="connsiteY39" fmla="*/ 485967 h 524066"/>
              <a:gd name="connsiteX40" fmla="*/ 1743075 w 1928813"/>
              <a:gd name="connsiteY40" fmla="*/ 505016 h 524066"/>
              <a:gd name="connsiteX41" fmla="*/ 1812131 w 1928813"/>
              <a:gd name="connsiteY41" fmla="*/ 516922 h 524066"/>
              <a:gd name="connsiteX42" fmla="*/ 1864519 w 1928813"/>
              <a:gd name="connsiteY42" fmla="*/ 519303 h 524066"/>
              <a:gd name="connsiteX43" fmla="*/ 1928813 w 1928813"/>
              <a:gd name="connsiteY43" fmla="*/ 524066 h 524066"/>
              <a:gd name="connsiteX0" fmla="*/ 0 w 1928813"/>
              <a:gd name="connsiteY0" fmla="*/ 307372 h 524066"/>
              <a:gd name="connsiteX1" fmla="*/ 83344 w 1928813"/>
              <a:gd name="connsiteY1" fmla="*/ 309754 h 524066"/>
              <a:gd name="connsiteX2" fmla="*/ 123825 w 1928813"/>
              <a:gd name="connsiteY2" fmla="*/ 309754 h 524066"/>
              <a:gd name="connsiteX3" fmla="*/ 209550 w 1928813"/>
              <a:gd name="connsiteY3" fmla="*/ 304991 h 524066"/>
              <a:gd name="connsiteX4" fmla="*/ 290513 w 1928813"/>
              <a:gd name="connsiteY4" fmla="*/ 290704 h 524066"/>
              <a:gd name="connsiteX5" fmla="*/ 366713 w 1928813"/>
              <a:gd name="connsiteY5" fmla="*/ 271654 h 524066"/>
              <a:gd name="connsiteX6" fmla="*/ 402432 w 1928813"/>
              <a:gd name="connsiteY6" fmla="*/ 262129 h 524066"/>
              <a:gd name="connsiteX7" fmla="*/ 445294 w 1928813"/>
              <a:gd name="connsiteY7" fmla="*/ 262129 h 524066"/>
              <a:gd name="connsiteX8" fmla="*/ 488157 w 1928813"/>
              <a:gd name="connsiteY8" fmla="*/ 271654 h 524066"/>
              <a:gd name="connsiteX9" fmla="*/ 545307 w 1928813"/>
              <a:gd name="connsiteY9" fmla="*/ 281179 h 524066"/>
              <a:gd name="connsiteX10" fmla="*/ 566738 w 1928813"/>
              <a:gd name="connsiteY10" fmla="*/ 281179 h 524066"/>
              <a:gd name="connsiteX11" fmla="*/ 592932 w 1928813"/>
              <a:gd name="connsiteY11" fmla="*/ 285941 h 524066"/>
              <a:gd name="connsiteX12" fmla="*/ 595313 w 1928813"/>
              <a:gd name="connsiteY12" fmla="*/ 285941 h 524066"/>
              <a:gd name="connsiteX13" fmla="*/ 633412 w 1928813"/>
              <a:gd name="connsiteY13" fmla="*/ 276417 h 524066"/>
              <a:gd name="connsiteX14" fmla="*/ 683419 w 1928813"/>
              <a:gd name="connsiteY14" fmla="*/ 247841 h 524066"/>
              <a:gd name="connsiteX15" fmla="*/ 704850 w 1928813"/>
              <a:gd name="connsiteY15" fmla="*/ 226409 h 524066"/>
              <a:gd name="connsiteX16" fmla="*/ 742951 w 1928813"/>
              <a:gd name="connsiteY16" fmla="*/ 197833 h 524066"/>
              <a:gd name="connsiteX17" fmla="*/ 769144 w 1928813"/>
              <a:gd name="connsiteY17" fmla="*/ 178784 h 524066"/>
              <a:gd name="connsiteX18" fmla="*/ 842962 w 1928813"/>
              <a:gd name="connsiteY18" fmla="*/ 126397 h 524066"/>
              <a:gd name="connsiteX19" fmla="*/ 892967 w 1928813"/>
              <a:gd name="connsiteY19" fmla="*/ 74010 h 524066"/>
              <a:gd name="connsiteX20" fmla="*/ 933450 w 1928813"/>
              <a:gd name="connsiteY20" fmla="*/ 35909 h 524066"/>
              <a:gd name="connsiteX21" fmla="*/ 962026 w 1928813"/>
              <a:gd name="connsiteY21" fmla="*/ 19242 h 524066"/>
              <a:gd name="connsiteX22" fmla="*/ 1004888 w 1928813"/>
              <a:gd name="connsiteY22" fmla="*/ 4954 h 524066"/>
              <a:gd name="connsiteX23" fmla="*/ 1050132 w 1928813"/>
              <a:gd name="connsiteY23" fmla="*/ 190 h 524066"/>
              <a:gd name="connsiteX24" fmla="*/ 1092995 w 1928813"/>
              <a:gd name="connsiteY24" fmla="*/ 4954 h 524066"/>
              <a:gd name="connsiteX25" fmla="*/ 1128711 w 1928813"/>
              <a:gd name="connsiteY25" fmla="*/ 16860 h 524066"/>
              <a:gd name="connsiteX26" fmla="*/ 1162049 w 1928813"/>
              <a:gd name="connsiteY26" fmla="*/ 40673 h 524066"/>
              <a:gd name="connsiteX27" fmla="*/ 1188244 w 1928813"/>
              <a:gd name="connsiteY27" fmla="*/ 66866 h 524066"/>
              <a:gd name="connsiteX28" fmla="*/ 1231106 w 1928813"/>
              <a:gd name="connsiteY28" fmla="*/ 104967 h 524066"/>
              <a:gd name="connsiteX29" fmla="*/ 1259681 w 1928813"/>
              <a:gd name="connsiteY29" fmla="*/ 143066 h 524066"/>
              <a:gd name="connsiteX30" fmla="*/ 1281113 w 1928813"/>
              <a:gd name="connsiteY30" fmla="*/ 169259 h 524066"/>
              <a:gd name="connsiteX31" fmla="*/ 1312069 w 1928813"/>
              <a:gd name="connsiteY31" fmla="*/ 209741 h 524066"/>
              <a:gd name="connsiteX32" fmla="*/ 1364457 w 1928813"/>
              <a:gd name="connsiteY32" fmla="*/ 276415 h 524066"/>
              <a:gd name="connsiteX33" fmla="*/ 1402557 w 1928813"/>
              <a:gd name="connsiteY33" fmla="*/ 321660 h 524066"/>
              <a:gd name="connsiteX34" fmla="*/ 1426369 w 1928813"/>
              <a:gd name="connsiteY34" fmla="*/ 352616 h 524066"/>
              <a:gd name="connsiteX35" fmla="*/ 1469232 w 1928813"/>
              <a:gd name="connsiteY35" fmla="*/ 388336 h 524066"/>
              <a:gd name="connsiteX36" fmla="*/ 1516856 w 1928813"/>
              <a:gd name="connsiteY36" fmla="*/ 414529 h 524066"/>
              <a:gd name="connsiteX37" fmla="*/ 1557339 w 1928813"/>
              <a:gd name="connsiteY37" fmla="*/ 443104 h 524066"/>
              <a:gd name="connsiteX38" fmla="*/ 1624012 w 1928813"/>
              <a:gd name="connsiteY38" fmla="*/ 471679 h 524066"/>
              <a:gd name="connsiteX39" fmla="*/ 1674019 w 1928813"/>
              <a:gd name="connsiteY39" fmla="*/ 485967 h 524066"/>
              <a:gd name="connsiteX40" fmla="*/ 1743075 w 1928813"/>
              <a:gd name="connsiteY40" fmla="*/ 505016 h 524066"/>
              <a:gd name="connsiteX41" fmla="*/ 1812131 w 1928813"/>
              <a:gd name="connsiteY41" fmla="*/ 516922 h 524066"/>
              <a:gd name="connsiteX42" fmla="*/ 1864519 w 1928813"/>
              <a:gd name="connsiteY42" fmla="*/ 519303 h 524066"/>
              <a:gd name="connsiteX43" fmla="*/ 1928813 w 1928813"/>
              <a:gd name="connsiteY43" fmla="*/ 524066 h 524066"/>
              <a:gd name="connsiteX0" fmla="*/ 0 w 1928813"/>
              <a:gd name="connsiteY0" fmla="*/ 307372 h 524066"/>
              <a:gd name="connsiteX1" fmla="*/ 83344 w 1928813"/>
              <a:gd name="connsiteY1" fmla="*/ 309754 h 524066"/>
              <a:gd name="connsiteX2" fmla="*/ 123825 w 1928813"/>
              <a:gd name="connsiteY2" fmla="*/ 309754 h 524066"/>
              <a:gd name="connsiteX3" fmla="*/ 209550 w 1928813"/>
              <a:gd name="connsiteY3" fmla="*/ 304991 h 524066"/>
              <a:gd name="connsiteX4" fmla="*/ 290513 w 1928813"/>
              <a:gd name="connsiteY4" fmla="*/ 290704 h 524066"/>
              <a:gd name="connsiteX5" fmla="*/ 366713 w 1928813"/>
              <a:gd name="connsiteY5" fmla="*/ 271654 h 524066"/>
              <a:gd name="connsiteX6" fmla="*/ 402432 w 1928813"/>
              <a:gd name="connsiteY6" fmla="*/ 262129 h 524066"/>
              <a:gd name="connsiteX7" fmla="*/ 445294 w 1928813"/>
              <a:gd name="connsiteY7" fmla="*/ 262129 h 524066"/>
              <a:gd name="connsiteX8" fmla="*/ 488157 w 1928813"/>
              <a:gd name="connsiteY8" fmla="*/ 271654 h 524066"/>
              <a:gd name="connsiteX9" fmla="*/ 545307 w 1928813"/>
              <a:gd name="connsiteY9" fmla="*/ 281179 h 524066"/>
              <a:gd name="connsiteX10" fmla="*/ 566738 w 1928813"/>
              <a:gd name="connsiteY10" fmla="*/ 281179 h 524066"/>
              <a:gd name="connsiteX11" fmla="*/ 592932 w 1928813"/>
              <a:gd name="connsiteY11" fmla="*/ 285941 h 524066"/>
              <a:gd name="connsiteX12" fmla="*/ 595313 w 1928813"/>
              <a:gd name="connsiteY12" fmla="*/ 285941 h 524066"/>
              <a:gd name="connsiteX13" fmla="*/ 633412 w 1928813"/>
              <a:gd name="connsiteY13" fmla="*/ 276417 h 524066"/>
              <a:gd name="connsiteX14" fmla="*/ 683419 w 1928813"/>
              <a:gd name="connsiteY14" fmla="*/ 247841 h 524066"/>
              <a:gd name="connsiteX15" fmla="*/ 704850 w 1928813"/>
              <a:gd name="connsiteY15" fmla="*/ 226409 h 524066"/>
              <a:gd name="connsiteX16" fmla="*/ 742951 w 1928813"/>
              <a:gd name="connsiteY16" fmla="*/ 197833 h 524066"/>
              <a:gd name="connsiteX17" fmla="*/ 769144 w 1928813"/>
              <a:gd name="connsiteY17" fmla="*/ 178784 h 524066"/>
              <a:gd name="connsiteX18" fmla="*/ 842962 w 1928813"/>
              <a:gd name="connsiteY18" fmla="*/ 126397 h 524066"/>
              <a:gd name="connsiteX19" fmla="*/ 892967 w 1928813"/>
              <a:gd name="connsiteY19" fmla="*/ 74010 h 524066"/>
              <a:gd name="connsiteX20" fmla="*/ 940593 w 1928813"/>
              <a:gd name="connsiteY20" fmla="*/ 40672 h 524066"/>
              <a:gd name="connsiteX21" fmla="*/ 962026 w 1928813"/>
              <a:gd name="connsiteY21" fmla="*/ 19242 h 524066"/>
              <a:gd name="connsiteX22" fmla="*/ 1004888 w 1928813"/>
              <a:gd name="connsiteY22" fmla="*/ 4954 h 524066"/>
              <a:gd name="connsiteX23" fmla="*/ 1050132 w 1928813"/>
              <a:gd name="connsiteY23" fmla="*/ 190 h 524066"/>
              <a:gd name="connsiteX24" fmla="*/ 1092995 w 1928813"/>
              <a:gd name="connsiteY24" fmla="*/ 4954 h 524066"/>
              <a:gd name="connsiteX25" fmla="*/ 1128711 w 1928813"/>
              <a:gd name="connsiteY25" fmla="*/ 16860 h 524066"/>
              <a:gd name="connsiteX26" fmla="*/ 1162049 w 1928813"/>
              <a:gd name="connsiteY26" fmla="*/ 40673 h 524066"/>
              <a:gd name="connsiteX27" fmla="*/ 1188244 w 1928813"/>
              <a:gd name="connsiteY27" fmla="*/ 66866 h 524066"/>
              <a:gd name="connsiteX28" fmla="*/ 1231106 w 1928813"/>
              <a:gd name="connsiteY28" fmla="*/ 104967 h 524066"/>
              <a:gd name="connsiteX29" fmla="*/ 1259681 w 1928813"/>
              <a:gd name="connsiteY29" fmla="*/ 143066 h 524066"/>
              <a:gd name="connsiteX30" fmla="*/ 1281113 w 1928813"/>
              <a:gd name="connsiteY30" fmla="*/ 169259 h 524066"/>
              <a:gd name="connsiteX31" fmla="*/ 1312069 w 1928813"/>
              <a:gd name="connsiteY31" fmla="*/ 209741 h 524066"/>
              <a:gd name="connsiteX32" fmla="*/ 1364457 w 1928813"/>
              <a:gd name="connsiteY32" fmla="*/ 276415 h 524066"/>
              <a:gd name="connsiteX33" fmla="*/ 1402557 w 1928813"/>
              <a:gd name="connsiteY33" fmla="*/ 321660 h 524066"/>
              <a:gd name="connsiteX34" fmla="*/ 1426369 w 1928813"/>
              <a:gd name="connsiteY34" fmla="*/ 352616 h 524066"/>
              <a:gd name="connsiteX35" fmla="*/ 1469232 w 1928813"/>
              <a:gd name="connsiteY35" fmla="*/ 388336 h 524066"/>
              <a:gd name="connsiteX36" fmla="*/ 1516856 w 1928813"/>
              <a:gd name="connsiteY36" fmla="*/ 414529 h 524066"/>
              <a:gd name="connsiteX37" fmla="*/ 1557339 w 1928813"/>
              <a:gd name="connsiteY37" fmla="*/ 443104 h 524066"/>
              <a:gd name="connsiteX38" fmla="*/ 1624012 w 1928813"/>
              <a:gd name="connsiteY38" fmla="*/ 471679 h 524066"/>
              <a:gd name="connsiteX39" fmla="*/ 1674019 w 1928813"/>
              <a:gd name="connsiteY39" fmla="*/ 485967 h 524066"/>
              <a:gd name="connsiteX40" fmla="*/ 1743075 w 1928813"/>
              <a:gd name="connsiteY40" fmla="*/ 505016 h 524066"/>
              <a:gd name="connsiteX41" fmla="*/ 1812131 w 1928813"/>
              <a:gd name="connsiteY41" fmla="*/ 516922 h 524066"/>
              <a:gd name="connsiteX42" fmla="*/ 1864519 w 1928813"/>
              <a:gd name="connsiteY42" fmla="*/ 519303 h 524066"/>
              <a:gd name="connsiteX43" fmla="*/ 1928813 w 1928813"/>
              <a:gd name="connsiteY43" fmla="*/ 524066 h 524066"/>
              <a:gd name="connsiteX0" fmla="*/ 0 w 1928813"/>
              <a:gd name="connsiteY0" fmla="*/ 307372 h 524066"/>
              <a:gd name="connsiteX1" fmla="*/ 83344 w 1928813"/>
              <a:gd name="connsiteY1" fmla="*/ 309754 h 524066"/>
              <a:gd name="connsiteX2" fmla="*/ 123825 w 1928813"/>
              <a:gd name="connsiteY2" fmla="*/ 309754 h 524066"/>
              <a:gd name="connsiteX3" fmla="*/ 209550 w 1928813"/>
              <a:gd name="connsiteY3" fmla="*/ 304991 h 524066"/>
              <a:gd name="connsiteX4" fmla="*/ 290513 w 1928813"/>
              <a:gd name="connsiteY4" fmla="*/ 290704 h 524066"/>
              <a:gd name="connsiteX5" fmla="*/ 366713 w 1928813"/>
              <a:gd name="connsiteY5" fmla="*/ 271654 h 524066"/>
              <a:gd name="connsiteX6" fmla="*/ 402432 w 1928813"/>
              <a:gd name="connsiteY6" fmla="*/ 262129 h 524066"/>
              <a:gd name="connsiteX7" fmla="*/ 445294 w 1928813"/>
              <a:gd name="connsiteY7" fmla="*/ 262129 h 524066"/>
              <a:gd name="connsiteX8" fmla="*/ 488157 w 1928813"/>
              <a:gd name="connsiteY8" fmla="*/ 271654 h 524066"/>
              <a:gd name="connsiteX9" fmla="*/ 545307 w 1928813"/>
              <a:gd name="connsiteY9" fmla="*/ 281179 h 524066"/>
              <a:gd name="connsiteX10" fmla="*/ 566738 w 1928813"/>
              <a:gd name="connsiteY10" fmla="*/ 281179 h 524066"/>
              <a:gd name="connsiteX11" fmla="*/ 592932 w 1928813"/>
              <a:gd name="connsiteY11" fmla="*/ 285941 h 524066"/>
              <a:gd name="connsiteX12" fmla="*/ 595313 w 1928813"/>
              <a:gd name="connsiteY12" fmla="*/ 285941 h 524066"/>
              <a:gd name="connsiteX13" fmla="*/ 633412 w 1928813"/>
              <a:gd name="connsiteY13" fmla="*/ 276417 h 524066"/>
              <a:gd name="connsiteX14" fmla="*/ 683419 w 1928813"/>
              <a:gd name="connsiteY14" fmla="*/ 247841 h 524066"/>
              <a:gd name="connsiteX15" fmla="*/ 704850 w 1928813"/>
              <a:gd name="connsiteY15" fmla="*/ 226409 h 524066"/>
              <a:gd name="connsiteX16" fmla="*/ 742951 w 1928813"/>
              <a:gd name="connsiteY16" fmla="*/ 197833 h 524066"/>
              <a:gd name="connsiteX17" fmla="*/ 769144 w 1928813"/>
              <a:gd name="connsiteY17" fmla="*/ 178784 h 524066"/>
              <a:gd name="connsiteX18" fmla="*/ 842962 w 1928813"/>
              <a:gd name="connsiteY18" fmla="*/ 126397 h 524066"/>
              <a:gd name="connsiteX19" fmla="*/ 892967 w 1928813"/>
              <a:gd name="connsiteY19" fmla="*/ 74010 h 524066"/>
              <a:gd name="connsiteX20" fmla="*/ 940593 w 1928813"/>
              <a:gd name="connsiteY20" fmla="*/ 40672 h 524066"/>
              <a:gd name="connsiteX21" fmla="*/ 973932 w 1928813"/>
              <a:gd name="connsiteY21" fmla="*/ 21623 h 524066"/>
              <a:gd name="connsiteX22" fmla="*/ 1004888 w 1928813"/>
              <a:gd name="connsiteY22" fmla="*/ 4954 h 524066"/>
              <a:gd name="connsiteX23" fmla="*/ 1050132 w 1928813"/>
              <a:gd name="connsiteY23" fmla="*/ 190 h 524066"/>
              <a:gd name="connsiteX24" fmla="*/ 1092995 w 1928813"/>
              <a:gd name="connsiteY24" fmla="*/ 4954 h 524066"/>
              <a:gd name="connsiteX25" fmla="*/ 1128711 w 1928813"/>
              <a:gd name="connsiteY25" fmla="*/ 16860 h 524066"/>
              <a:gd name="connsiteX26" fmla="*/ 1162049 w 1928813"/>
              <a:gd name="connsiteY26" fmla="*/ 40673 h 524066"/>
              <a:gd name="connsiteX27" fmla="*/ 1188244 w 1928813"/>
              <a:gd name="connsiteY27" fmla="*/ 66866 h 524066"/>
              <a:gd name="connsiteX28" fmla="*/ 1231106 w 1928813"/>
              <a:gd name="connsiteY28" fmla="*/ 104967 h 524066"/>
              <a:gd name="connsiteX29" fmla="*/ 1259681 w 1928813"/>
              <a:gd name="connsiteY29" fmla="*/ 143066 h 524066"/>
              <a:gd name="connsiteX30" fmla="*/ 1281113 w 1928813"/>
              <a:gd name="connsiteY30" fmla="*/ 169259 h 524066"/>
              <a:gd name="connsiteX31" fmla="*/ 1312069 w 1928813"/>
              <a:gd name="connsiteY31" fmla="*/ 209741 h 524066"/>
              <a:gd name="connsiteX32" fmla="*/ 1364457 w 1928813"/>
              <a:gd name="connsiteY32" fmla="*/ 276415 h 524066"/>
              <a:gd name="connsiteX33" fmla="*/ 1402557 w 1928813"/>
              <a:gd name="connsiteY33" fmla="*/ 321660 h 524066"/>
              <a:gd name="connsiteX34" fmla="*/ 1426369 w 1928813"/>
              <a:gd name="connsiteY34" fmla="*/ 352616 h 524066"/>
              <a:gd name="connsiteX35" fmla="*/ 1469232 w 1928813"/>
              <a:gd name="connsiteY35" fmla="*/ 388336 h 524066"/>
              <a:gd name="connsiteX36" fmla="*/ 1516856 w 1928813"/>
              <a:gd name="connsiteY36" fmla="*/ 414529 h 524066"/>
              <a:gd name="connsiteX37" fmla="*/ 1557339 w 1928813"/>
              <a:gd name="connsiteY37" fmla="*/ 443104 h 524066"/>
              <a:gd name="connsiteX38" fmla="*/ 1624012 w 1928813"/>
              <a:gd name="connsiteY38" fmla="*/ 471679 h 524066"/>
              <a:gd name="connsiteX39" fmla="*/ 1674019 w 1928813"/>
              <a:gd name="connsiteY39" fmla="*/ 485967 h 524066"/>
              <a:gd name="connsiteX40" fmla="*/ 1743075 w 1928813"/>
              <a:gd name="connsiteY40" fmla="*/ 505016 h 524066"/>
              <a:gd name="connsiteX41" fmla="*/ 1812131 w 1928813"/>
              <a:gd name="connsiteY41" fmla="*/ 516922 h 524066"/>
              <a:gd name="connsiteX42" fmla="*/ 1864519 w 1928813"/>
              <a:gd name="connsiteY42" fmla="*/ 519303 h 524066"/>
              <a:gd name="connsiteX43" fmla="*/ 1928813 w 1928813"/>
              <a:gd name="connsiteY43" fmla="*/ 524066 h 524066"/>
              <a:gd name="connsiteX0" fmla="*/ 0 w 1928813"/>
              <a:gd name="connsiteY0" fmla="*/ 304822 h 521516"/>
              <a:gd name="connsiteX1" fmla="*/ 83344 w 1928813"/>
              <a:gd name="connsiteY1" fmla="*/ 307204 h 521516"/>
              <a:gd name="connsiteX2" fmla="*/ 123825 w 1928813"/>
              <a:gd name="connsiteY2" fmla="*/ 307204 h 521516"/>
              <a:gd name="connsiteX3" fmla="*/ 209550 w 1928813"/>
              <a:gd name="connsiteY3" fmla="*/ 302441 h 521516"/>
              <a:gd name="connsiteX4" fmla="*/ 290513 w 1928813"/>
              <a:gd name="connsiteY4" fmla="*/ 288154 h 521516"/>
              <a:gd name="connsiteX5" fmla="*/ 366713 w 1928813"/>
              <a:gd name="connsiteY5" fmla="*/ 269104 h 521516"/>
              <a:gd name="connsiteX6" fmla="*/ 402432 w 1928813"/>
              <a:gd name="connsiteY6" fmla="*/ 259579 h 521516"/>
              <a:gd name="connsiteX7" fmla="*/ 445294 w 1928813"/>
              <a:gd name="connsiteY7" fmla="*/ 259579 h 521516"/>
              <a:gd name="connsiteX8" fmla="*/ 488157 w 1928813"/>
              <a:gd name="connsiteY8" fmla="*/ 269104 h 521516"/>
              <a:gd name="connsiteX9" fmla="*/ 545307 w 1928813"/>
              <a:gd name="connsiteY9" fmla="*/ 278629 h 521516"/>
              <a:gd name="connsiteX10" fmla="*/ 566738 w 1928813"/>
              <a:gd name="connsiteY10" fmla="*/ 278629 h 521516"/>
              <a:gd name="connsiteX11" fmla="*/ 592932 w 1928813"/>
              <a:gd name="connsiteY11" fmla="*/ 283391 h 521516"/>
              <a:gd name="connsiteX12" fmla="*/ 595313 w 1928813"/>
              <a:gd name="connsiteY12" fmla="*/ 283391 h 521516"/>
              <a:gd name="connsiteX13" fmla="*/ 633412 w 1928813"/>
              <a:gd name="connsiteY13" fmla="*/ 273867 h 521516"/>
              <a:gd name="connsiteX14" fmla="*/ 683419 w 1928813"/>
              <a:gd name="connsiteY14" fmla="*/ 245291 h 521516"/>
              <a:gd name="connsiteX15" fmla="*/ 704850 w 1928813"/>
              <a:gd name="connsiteY15" fmla="*/ 223859 h 521516"/>
              <a:gd name="connsiteX16" fmla="*/ 742951 w 1928813"/>
              <a:gd name="connsiteY16" fmla="*/ 195283 h 521516"/>
              <a:gd name="connsiteX17" fmla="*/ 769144 w 1928813"/>
              <a:gd name="connsiteY17" fmla="*/ 176234 h 521516"/>
              <a:gd name="connsiteX18" fmla="*/ 842962 w 1928813"/>
              <a:gd name="connsiteY18" fmla="*/ 123847 h 521516"/>
              <a:gd name="connsiteX19" fmla="*/ 892967 w 1928813"/>
              <a:gd name="connsiteY19" fmla="*/ 71460 h 521516"/>
              <a:gd name="connsiteX20" fmla="*/ 940593 w 1928813"/>
              <a:gd name="connsiteY20" fmla="*/ 38122 h 521516"/>
              <a:gd name="connsiteX21" fmla="*/ 973932 w 1928813"/>
              <a:gd name="connsiteY21" fmla="*/ 19073 h 521516"/>
              <a:gd name="connsiteX22" fmla="*/ 1004888 w 1928813"/>
              <a:gd name="connsiteY22" fmla="*/ 2404 h 521516"/>
              <a:gd name="connsiteX23" fmla="*/ 1066801 w 1928813"/>
              <a:gd name="connsiteY23" fmla="*/ 7165 h 521516"/>
              <a:gd name="connsiteX24" fmla="*/ 1092995 w 1928813"/>
              <a:gd name="connsiteY24" fmla="*/ 2404 h 521516"/>
              <a:gd name="connsiteX25" fmla="*/ 1128711 w 1928813"/>
              <a:gd name="connsiteY25" fmla="*/ 14310 h 521516"/>
              <a:gd name="connsiteX26" fmla="*/ 1162049 w 1928813"/>
              <a:gd name="connsiteY26" fmla="*/ 38123 h 521516"/>
              <a:gd name="connsiteX27" fmla="*/ 1188244 w 1928813"/>
              <a:gd name="connsiteY27" fmla="*/ 64316 h 521516"/>
              <a:gd name="connsiteX28" fmla="*/ 1231106 w 1928813"/>
              <a:gd name="connsiteY28" fmla="*/ 102417 h 521516"/>
              <a:gd name="connsiteX29" fmla="*/ 1259681 w 1928813"/>
              <a:gd name="connsiteY29" fmla="*/ 140516 h 521516"/>
              <a:gd name="connsiteX30" fmla="*/ 1281113 w 1928813"/>
              <a:gd name="connsiteY30" fmla="*/ 166709 h 521516"/>
              <a:gd name="connsiteX31" fmla="*/ 1312069 w 1928813"/>
              <a:gd name="connsiteY31" fmla="*/ 207191 h 521516"/>
              <a:gd name="connsiteX32" fmla="*/ 1364457 w 1928813"/>
              <a:gd name="connsiteY32" fmla="*/ 273865 h 521516"/>
              <a:gd name="connsiteX33" fmla="*/ 1402557 w 1928813"/>
              <a:gd name="connsiteY33" fmla="*/ 319110 h 521516"/>
              <a:gd name="connsiteX34" fmla="*/ 1426369 w 1928813"/>
              <a:gd name="connsiteY34" fmla="*/ 350066 h 521516"/>
              <a:gd name="connsiteX35" fmla="*/ 1469232 w 1928813"/>
              <a:gd name="connsiteY35" fmla="*/ 385786 h 521516"/>
              <a:gd name="connsiteX36" fmla="*/ 1516856 w 1928813"/>
              <a:gd name="connsiteY36" fmla="*/ 411979 h 521516"/>
              <a:gd name="connsiteX37" fmla="*/ 1557339 w 1928813"/>
              <a:gd name="connsiteY37" fmla="*/ 440554 h 521516"/>
              <a:gd name="connsiteX38" fmla="*/ 1624012 w 1928813"/>
              <a:gd name="connsiteY38" fmla="*/ 469129 h 521516"/>
              <a:gd name="connsiteX39" fmla="*/ 1674019 w 1928813"/>
              <a:gd name="connsiteY39" fmla="*/ 483417 h 521516"/>
              <a:gd name="connsiteX40" fmla="*/ 1743075 w 1928813"/>
              <a:gd name="connsiteY40" fmla="*/ 502466 h 521516"/>
              <a:gd name="connsiteX41" fmla="*/ 1812131 w 1928813"/>
              <a:gd name="connsiteY41" fmla="*/ 514372 h 521516"/>
              <a:gd name="connsiteX42" fmla="*/ 1864519 w 1928813"/>
              <a:gd name="connsiteY42" fmla="*/ 516753 h 521516"/>
              <a:gd name="connsiteX43" fmla="*/ 1928813 w 1928813"/>
              <a:gd name="connsiteY43" fmla="*/ 521516 h 521516"/>
              <a:gd name="connsiteX0" fmla="*/ 0 w 1928813"/>
              <a:gd name="connsiteY0" fmla="*/ 304822 h 521516"/>
              <a:gd name="connsiteX1" fmla="*/ 83344 w 1928813"/>
              <a:gd name="connsiteY1" fmla="*/ 307204 h 521516"/>
              <a:gd name="connsiteX2" fmla="*/ 123825 w 1928813"/>
              <a:gd name="connsiteY2" fmla="*/ 307204 h 521516"/>
              <a:gd name="connsiteX3" fmla="*/ 209550 w 1928813"/>
              <a:gd name="connsiteY3" fmla="*/ 302441 h 521516"/>
              <a:gd name="connsiteX4" fmla="*/ 290513 w 1928813"/>
              <a:gd name="connsiteY4" fmla="*/ 288154 h 521516"/>
              <a:gd name="connsiteX5" fmla="*/ 366713 w 1928813"/>
              <a:gd name="connsiteY5" fmla="*/ 269104 h 521516"/>
              <a:gd name="connsiteX6" fmla="*/ 402432 w 1928813"/>
              <a:gd name="connsiteY6" fmla="*/ 259579 h 521516"/>
              <a:gd name="connsiteX7" fmla="*/ 445294 w 1928813"/>
              <a:gd name="connsiteY7" fmla="*/ 259579 h 521516"/>
              <a:gd name="connsiteX8" fmla="*/ 488157 w 1928813"/>
              <a:gd name="connsiteY8" fmla="*/ 269104 h 521516"/>
              <a:gd name="connsiteX9" fmla="*/ 545307 w 1928813"/>
              <a:gd name="connsiteY9" fmla="*/ 278629 h 521516"/>
              <a:gd name="connsiteX10" fmla="*/ 566738 w 1928813"/>
              <a:gd name="connsiteY10" fmla="*/ 278629 h 521516"/>
              <a:gd name="connsiteX11" fmla="*/ 592932 w 1928813"/>
              <a:gd name="connsiteY11" fmla="*/ 283391 h 521516"/>
              <a:gd name="connsiteX12" fmla="*/ 595313 w 1928813"/>
              <a:gd name="connsiteY12" fmla="*/ 283391 h 521516"/>
              <a:gd name="connsiteX13" fmla="*/ 633412 w 1928813"/>
              <a:gd name="connsiteY13" fmla="*/ 273867 h 521516"/>
              <a:gd name="connsiteX14" fmla="*/ 683419 w 1928813"/>
              <a:gd name="connsiteY14" fmla="*/ 245291 h 521516"/>
              <a:gd name="connsiteX15" fmla="*/ 704850 w 1928813"/>
              <a:gd name="connsiteY15" fmla="*/ 223859 h 521516"/>
              <a:gd name="connsiteX16" fmla="*/ 742951 w 1928813"/>
              <a:gd name="connsiteY16" fmla="*/ 195283 h 521516"/>
              <a:gd name="connsiteX17" fmla="*/ 769144 w 1928813"/>
              <a:gd name="connsiteY17" fmla="*/ 176234 h 521516"/>
              <a:gd name="connsiteX18" fmla="*/ 842962 w 1928813"/>
              <a:gd name="connsiteY18" fmla="*/ 123847 h 521516"/>
              <a:gd name="connsiteX19" fmla="*/ 892967 w 1928813"/>
              <a:gd name="connsiteY19" fmla="*/ 71460 h 521516"/>
              <a:gd name="connsiteX20" fmla="*/ 940593 w 1928813"/>
              <a:gd name="connsiteY20" fmla="*/ 38122 h 521516"/>
              <a:gd name="connsiteX21" fmla="*/ 973932 w 1928813"/>
              <a:gd name="connsiteY21" fmla="*/ 19073 h 521516"/>
              <a:gd name="connsiteX22" fmla="*/ 1004888 w 1928813"/>
              <a:gd name="connsiteY22" fmla="*/ 2404 h 521516"/>
              <a:gd name="connsiteX23" fmla="*/ 1066801 w 1928813"/>
              <a:gd name="connsiteY23" fmla="*/ 7165 h 521516"/>
              <a:gd name="connsiteX24" fmla="*/ 1102520 w 1928813"/>
              <a:gd name="connsiteY24" fmla="*/ 16692 h 521516"/>
              <a:gd name="connsiteX25" fmla="*/ 1128711 w 1928813"/>
              <a:gd name="connsiteY25" fmla="*/ 14310 h 521516"/>
              <a:gd name="connsiteX26" fmla="*/ 1162049 w 1928813"/>
              <a:gd name="connsiteY26" fmla="*/ 38123 h 521516"/>
              <a:gd name="connsiteX27" fmla="*/ 1188244 w 1928813"/>
              <a:gd name="connsiteY27" fmla="*/ 64316 h 521516"/>
              <a:gd name="connsiteX28" fmla="*/ 1231106 w 1928813"/>
              <a:gd name="connsiteY28" fmla="*/ 102417 h 521516"/>
              <a:gd name="connsiteX29" fmla="*/ 1259681 w 1928813"/>
              <a:gd name="connsiteY29" fmla="*/ 140516 h 521516"/>
              <a:gd name="connsiteX30" fmla="*/ 1281113 w 1928813"/>
              <a:gd name="connsiteY30" fmla="*/ 166709 h 521516"/>
              <a:gd name="connsiteX31" fmla="*/ 1312069 w 1928813"/>
              <a:gd name="connsiteY31" fmla="*/ 207191 h 521516"/>
              <a:gd name="connsiteX32" fmla="*/ 1364457 w 1928813"/>
              <a:gd name="connsiteY32" fmla="*/ 273865 h 521516"/>
              <a:gd name="connsiteX33" fmla="*/ 1402557 w 1928813"/>
              <a:gd name="connsiteY33" fmla="*/ 319110 h 521516"/>
              <a:gd name="connsiteX34" fmla="*/ 1426369 w 1928813"/>
              <a:gd name="connsiteY34" fmla="*/ 350066 h 521516"/>
              <a:gd name="connsiteX35" fmla="*/ 1469232 w 1928813"/>
              <a:gd name="connsiteY35" fmla="*/ 385786 h 521516"/>
              <a:gd name="connsiteX36" fmla="*/ 1516856 w 1928813"/>
              <a:gd name="connsiteY36" fmla="*/ 411979 h 521516"/>
              <a:gd name="connsiteX37" fmla="*/ 1557339 w 1928813"/>
              <a:gd name="connsiteY37" fmla="*/ 440554 h 521516"/>
              <a:gd name="connsiteX38" fmla="*/ 1624012 w 1928813"/>
              <a:gd name="connsiteY38" fmla="*/ 469129 h 521516"/>
              <a:gd name="connsiteX39" fmla="*/ 1674019 w 1928813"/>
              <a:gd name="connsiteY39" fmla="*/ 483417 h 521516"/>
              <a:gd name="connsiteX40" fmla="*/ 1743075 w 1928813"/>
              <a:gd name="connsiteY40" fmla="*/ 502466 h 521516"/>
              <a:gd name="connsiteX41" fmla="*/ 1812131 w 1928813"/>
              <a:gd name="connsiteY41" fmla="*/ 514372 h 521516"/>
              <a:gd name="connsiteX42" fmla="*/ 1864519 w 1928813"/>
              <a:gd name="connsiteY42" fmla="*/ 516753 h 521516"/>
              <a:gd name="connsiteX43" fmla="*/ 1928813 w 1928813"/>
              <a:gd name="connsiteY43" fmla="*/ 521516 h 521516"/>
              <a:gd name="connsiteX0" fmla="*/ 0 w 1928813"/>
              <a:gd name="connsiteY0" fmla="*/ 305510 h 522204"/>
              <a:gd name="connsiteX1" fmla="*/ 83344 w 1928813"/>
              <a:gd name="connsiteY1" fmla="*/ 307892 h 522204"/>
              <a:gd name="connsiteX2" fmla="*/ 123825 w 1928813"/>
              <a:gd name="connsiteY2" fmla="*/ 307892 h 522204"/>
              <a:gd name="connsiteX3" fmla="*/ 209550 w 1928813"/>
              <a:gd name="connsiteY3" fmla="*/ 303129 h 522204"/>
              <a:gd name="connsiteX4" fmla="*/ 290513 w 1928813"/>
              <a:gd name="connsiteY4" fmla="*/ 288842 h 522204"/>
              <a:gd name="connsiteX5" fmla="*/ 366713 w 1928813"/>
              <a:gd name="connsiteY5" fmla="*/ 269792 h 522204"/>
              <a:gd name="connsiteX6" fmla="*/ 402432 w 1928813"/>
              <a:gd name="connsiteY6" fmla="*/ 260267 h 522204"/>
              <a:gd name="connsiteX7" fmla="*/ 445294 w 1928813"/>
              <a:gd name="connsiteY7" fmla="*/ 260267 h 522204"/>
              <a:gd name="connsiteX8" fmla="*/ 488157 w 1928813"/>
              <a:gd name="connsiteY8" fmla="*/ 269792 h 522204"/>
              <a:gd name="connsiteX9" fmla="*/ 545307 w 1928813"/>
              <a:gd name="connsiteY9" fmla="*/ 279317 h 522204"/>
              <a:gd name="connsiteX10" fmla="*/ 566738 w 1928813"/>
              <a:gd name="connsiteY10" fmla="*/ 279317 h 522204"/>
              <a:gd name="connsiteX11" fmla="*/ 592932 w 1928813"/>
              <a:gd name="connsiteY11" fmla="*/ 284079 h 522204"/>
              <a:gd name="connsiteX12" fmla="*/ 595313 w 1928813"/>
              <a:gd name="connsiteY12" fmla="*/ 284079 h 522204"/>
              <a:gd name="connsiteX13" fmla="*/ 633412 w 1928813"/>
              <a:gd name="connsiteY13" fmla="*/ 274555 h 522204"/>
              <a:gd name="connsiteX14" fmla="*/ 683419 w 1928813"/>
              <a:gd name="connsiteY14" fmla="*/ 245979 h 522204"/>
              <a:gd name="connsiteX15" fmla="*/ 704850 w 1928813"/>
              <a:gd name="connsiteY15" fmla="*/ 224547 h 522204"/>
              <a:gd name="connsiteX16" fmla="*/ 742951 w 1928813"/>
              <a:gd name="connsiteY16" fmla="*/ 195971 h 522204"/>
              <a:gd name="connsiteX17" fmla="*/ 769144 w 1928813"/>
              <a:gd name="connsiteY17" fmla="*/ 176922 h 522204"/>
              <a:gd name="connsiteX18" fmla="*/ 842962 w 1928813"/>
              <a:gd name="connsiteY18" fmla="*/ 124535 h 522204"/>
              <a:gd name="connsiteX19" fmla="*/ 892967 w 1928813"/>
              <a:gd name="connsiteY19" fmla="*/ 72148 h 522204"/>
              <a:gd name="connsiteX20" fmla="*/ 940593 w 1928813"/>
              <a:gd name="connsiteY20" fmla="*/ 38810 h 522204"/>
              <a:gd name="connsiteX21" fmla="*/ 973932 w 1928813"/>
              <a:gd name="connsiteY21" fmla="*/ 19761 h 522204"/>
              <a:gd name="connsiteX22" fmla="*/ 1004888 w 1928813"/>
              <a:gd name="connsiteY22" fmla="*/ 3092 h 522204"/>
              <a:gd name="connsiteX23" fmla="*/ 1073944 w 1928813"/>
              <a:gd name="connsiteY23" fmla="*/ 3090 h 522204"/>
              <a:gd name="connsiteX24" fmla="*/ 1102520 w 1928813"/>
              <a:gd name="connsiteY24" fmla="*/ 17380 h 522204"/>
              <a:gd name="connsiteX25" fmla="*/ 1128711 w 1928813"/>
              <a:gd name="connsiteY25" fmla="*/ 14998 h 522204"/>
              <a:gd name="connsiteX26" fmla="*/ 1162049 w 1928813"/>
              <a:gd name="connsiteY26" fmla="*/ 38811 h 522204"/>
              <a:gd name="connsiteX27" fmla="*/ 1188244 w 1928813"/>
              <a:gd name="connsiteY27" fmla="*/ 65004 h 522204"/>
              <a:gd name="connsiteX28" fmla="*/ 1231106 w 1928813"/>
              <a:gd name="connsiteY28" fmla="*/ 103105 h 522204"/>
              <a:gd name="connsiteX29" fmla="*/ 1259681 w 1928813"/>
              <a:gd name="connsiteY29" fmla="*/ 141204 h 522204"/>
              <a:gd name="connsiteX30" fmla="*/ 1281113 w 1928813"/>
              <a:gd name="connsiteY30" fmla="*/ 167397 h 522204"/>
              <a:gd name="connsiteX31" fmla="*/ 1312069 w 1928813"/>
              <a:gd name="connsiteY31" fmla="*/ 207879 h 522204"/>
              <a:gd name="connsiteX32" fmla="*/ 1364457 w 1928813"/>
              <a:gd name="connsiteY32" fmla="*/ 274553 h 522204"/>
              <a:gd name="connsiteX33" fmla="*/ 1402557 w 1928813"/>
              <a:gd name="connsiteY33" fmla="*/ 319798 h 522204"/>
              <a:gd name="connsiteX34" fmla="*/ 1426369 w 1928813"/>
              <a:gd name="connsiteY34" fmla="*/ 350754 h 522204"/>
              <a:gd name="connsiteX35" fmla="*/ 1469232 w 1928813"/>
              <a:gd name="connsiteY35" fmla="*/ 386474 h 522204"/>
              <a:gd name="connsiteX36" fmla="*/ 1516856 w 1928813"/>
              <a:gd name="connsiteY36" fmla="*/ 412667 h 522204"/>
              <a:gd name="connsiteX37" fmla="*/ 1557339 w 1928813"/>
              <a:gd name="connsiteY37" fmla="*/ 441242 h 522204"/>
              <a:gd name="connsiteX38" fmla="*/ 1624012 w 1928813"/>
              <a:gd name="connsiteY38" fmla="*/ 469817 h 522204"/>
              <a:gd name="connsiteX39" fmla="*/ 1674019 w 1928813"/>
              <a:gd name="connsiteY39" fmla="*/ 484105 h 522204"/>
              <a:gd name="connsiteX40" fmla="*/ 1743075 w 1928813"/>
              <a:gd name="connsiteY40" fmla="*/ 503154 h 522204"/>
              <a:gd name="connsiteX41" fmla="*/ 1812131 w 1928813"/>
              <a:gd name="connsiteY41" fmla="*/ 515060 h 522204"/>
              <a:gd name="connsiteX42" fmla="*/ 1864519 w 1928813"/>
              <a:gd name="connsiteY42" fmla="*/ 517441 h 522204"/>
              <a:gd name="connsiteX43" fmla="*/ 1928813 w 1928813"/>
              <a:gd name="connsiteY43" fmla="*/ 522204 h 522204"/>
              <a:gd name="connsiteX0" fmla="*/ 0 w 1928813"/>
              <a:gd name="connsiteY0" fmla="*/ 305510 h 522204"/>
              <a:gd name="connsiteX1" fmla="*/ 83344 w 1928813"/>
              <a:gd name="connsiteY1" fmla="*/ 307892 h 522204"/>
              <a:gd name="connsiteX2" fmla="*/ 123825 w 1928813"/>
              <a:gd name="connsiteY2" fmla="*/ 307892 h 522204"/>
              <a:gd name="connsiteX3" fmla="*/ 209550 w 1928813"/>
              <a:gd name="connsiteY3" fmla="*/ 303129 h 522204"/>
              <a:gd name="connsiteX4" fmla="*/ 290513 w 1928813"/>
              <a:gd name="connsiteY4" fmla="*/ 288842 h 522204"/>
              <a:gd name="connsiteX5" fmla="*/ 366713 w 1928813"/>
              <a:gd name="connsiteY5" fmla="*/ 269792 h 522204"/>
              <a:gd name="connsiteX6" fmla="*/ 402432 w 1928813"/>
              <a:gd name="connsiteY6" fmla="*/ 260267 h 522204"/>
              <a:gd name="connsiteX7" fmla="*/ 445294 w 1928813"/>
              <a:gd name="connsiteY7" fmla="*/ 260267 h 522204"/>
              <a:gd name="connsiteX8" fmla="*/ 488157 w 1928813"/>
              <a:gd name="connsiteY8" fmla="*/ 269792 h 522204"/>
              <a:gd name="connsiteX9" fmla="*/ 545307 w 1928813"/>
              <a:gd name="connsiteY9" fmla="*/ 279317 h 522204"/>
              <a:gd name="connsiteX10" fmla="*/ 566738 w 1928813"/>
              <a:gd name="connsiteY10" fmla="*/ 279317 h 522204"/>
              <a:gd name="connsiteX11" fmla="*/ 592932 w 1928813"/>
              <a:gd name="connsiteY11" fmla="*/ 284079 h 522204"/>
              <a:gd name="connsiteX12" fmla="*/ 595313 w 1928813"/>
              <a:gd name="connsiteY12" fmla="*/ 284079 h 522204"/>
              <a:gd name="connsiteX13" fmla="*/ 633412 w 1928813"/>
              <a:gd name="connsiteY13" fmla="*/ 274555 h 522204"/>
              <a:gd name="connsiteX14" fmla="*/ 683419 w 1928813"/>
              <a:gd name="connsiteY14" fmla="*/ 245979 h 522204"/>
              <a:gd name="connsiteX15" fmla="*/ 704850 w 1928813"/>
              <a:gd name="connsiteY15" fmla="*/ 224547 h 522204"/>
              <a:gd name="connsiteX16" fmla="*/ 742951 w 1928813"/>
              <a:gd name="connsiteY16" fmla="*/ 195971 h 522204"/>
              <a:gd name="connsiteX17" fmla="*/ 769144 w 1928813"/>
              <a:gd name="connsiteY17" fmla="*/ 176922 h 522204"/>
              <a:gd name="connsiteX18" fmla="*/ 842962 w 1928813"/>
              <a:gd name="connsiteY18" fmla="*/ 124535 h 522204"/>
              <a:gd name="connsiteX19" fmla="*/ 897730 w 1928813"/>
              <a:gd name="connsiteY19" fmla="*/ 79292 h 522204"/>
              <a:gd name="connsiteX20" fmla="*/ 940593 w 1928813"/>
              <a:gd name="connsiteY20" fmla="*/ 38810 h 522204"/>
              <a:gd name="connsiteX21" fmla="*/ 973932 w 1928813"/>
              <a:gd name="connsiteY21" fmla="*/ 19761 h 522204"/>
              <a:gd name="connsiteX22" fmla="*/ 1004888 w 1928813"/>
              <a:gd name="connsiteY22" fmla="*/ 3092 h 522204"/>
              <a:gd name="connsiteX23" fmla="*/ 1073944 w 1928813"/>
              <a:gd name="connsiteY23" fmla="*/ 3090 h 522204"/>
              <a:gd name="connsiteX24" fmla="*/ 1102520 w 1928813"/>
              <a:gd name="connsiteY24" fmla="*/ 17380 h 522204"/>
              <a:gd name="connsiteX25" fmla="*/ 1128711 w 1928813"/>
              <a:gd name="connsiteY25" fmla="*/ 14998 h 522204"/>
              <a:gd name="connsiteX26" fmla="*/ 1162049 w 1928813"/>
              <a:gd name="connsiteY26" fmla="*/ 38811 h 522204"/>
              <a:gd name="connsiteX27" fmla="*/ 1188244 w 1928813"/>
              <a:gd name="connsiteY27" fmla="*/ 65004 h 522204"/>
              <a:gd name="connsiteX28" fmla="*/ 1231106 w 1928813"/>
              <a:gd name="connsiteY28" fmla="*/ 103105 h 522204"/>
              <a:gd name="connsiteX29" fmla="*/ 1259681 w 1928813"/>
              <a:gd name="connsiteY29" fmla="*/ 141204 h 522204"/>
              <a:gd name="connsiteX30" fmla="*/ 1281113 w 1928813"/>
              <a:gd name="connsiteY30" fmla="*/ 167397 h 522204"/>
              <a:gd name="connsiteX31" fmla="*/ 1312069 w 1928813"/>
              <a:gd name="connsiteY31" fmla="*/ 207879 h 522204"/>
              <a:gd name="connsiteX32" fmla="*/ 1364457 w 1928813"/>
              <a:gd name="connsiteY32" fmla="*/ 274553 h 522204"/>
              <a:gd name="connsiteX33" fmla="*/ 1402557 w 1928813"/>
              <a:gd name="connsiteY33" fmla="*/ 319798 h 522204"/>
              <a:gd name="connsiteX34" fmla="*/ 1426369 w 1928813"/>
              <a:gd name="connsiteY34" fmla="*/ 350754 h 522204"/>
              <a:gd name="connsiteX35" fmla="*/ 1469232 w 1928813"/>
              <a:gd name="connsiteY35" fmla="*/ 386474 h 522204"/>
              <a:gd name="connsiteX36" fmla="*/ 1516856 w 1928813"/>
              <a:gd name="connsiteY36" fmla="*/ 412667 h 522204"/>
              <a:gd name="connsiteX37" fmla="*/ 1557339 w 1928813"/>
              <a:gd name="connsiteY37" fmla="*/ 441242 h 522204"/>
              <a:gd name="connsiteX38" fmla="*/ 1624012 w 1928813"/>
              <a:gd name="connsiteY38" fmla="*/ 469817 h 522204"/>
              <a:gd name="connsiteX39" fmla="*/ 1674019 w 1928813"/>
              <a:gd name="connsiteY39" fmla="*/ 484105 h 522204"/>
              <a:gd name="connsiteX40" fmla="*/ 1743075 w 1928813"/>
              <a:gd name="connsiteY40" fmla="*/ 503154 h 522204"/>
              <a:gd name="connsiteX41" fmla="*/ 1812131 w 1928813"/>
              <a:gd name="connsiteY41" fmla="*/ 515060 h 522204"/>
              <a:gd name="connsiteX42" fmla="*/ 1864519 w 1928813"/>
              <a:gd name="connsiteY42" fmla="*/ 517441 h 522204"/>
              <a:gd name="connsiteX43" fmla="*/ 1928813 w 1928813"/>
              <a:gd name="connsiteY43" fmla="*/ 522204 h 522204"/>
              <a:gd name="connsiteX0" fmla="*/ 0 w 1928813"/>
              <a:gd name="connsiteY0" fmla="*/ 305510 h 522204"/>
              <a:gd name="connsiteX1" fmla="*/ 83344 w 1928813"/>
              <a:gd name="connsiteY1" fmla="*/ 307892 h 522204"/>
              <a:gd name="connsiteX2" fmla="*/ 123825 w 1928813"/>
              <a:gd name="connsiteY2" fmla="*/ 307892 h 522204"/>
              <a:gd name="connsiteX3" fmla="*/ 209550 w 1928813"/>
              <a:gd name="connsiteY3" fmla="*/ 303129 h 522204"/>
              <a:gd name="connsiteX4" fmla="*/ 290513 w 1928813"/>
              <a:gd name="connsiteY4" fmla="*/ 288842 h 522204"/>
              <a:gd name="connsiteX5" fmla="*/ 366713 w 1928813"/>
              <a:gd name="connsiteY5" fmla="*/ 269792 h 522204"/>
              <a:gd name="connsiteX6" fmla="*/ 402432 w 1928813"/>
              <a:gd name="connsiteY6" fmla="*/ 260267 h 522204"/>
              <a:gd name="connsiteX7" fmla="*/ 445294 w 1928813"/>
              <a:gd name="connsiteY7" fmla="*/ 260267 h 522204"/>
              <a:gd name="connsiteX8" fmla="*/ 488157 w 1928813"/>
              <a:gd name="connsiteY8" fmla="*/ 269792 h 522204"/>
              <a:gd name="connsiteX9" fmla="*/ 545307 w 1928813"/>
              <a:gd name="connsiteY9" fmla="*/ 279317 h 522204"/>
              <a:gd name="connsiteX10" fmla="*/ 566738 w 1928813"/>
              <a:gd name="connsiteY10" fmla="*/ 279317 h 522204"/>
              <a:gd name="connsiteX11" fmla="*/ 592932 w 1928813"/>
              <a:gd name="connsiteY11" fmla="*/ 284079 h 522204"/>
              <a:gd name="connsiteX12" fmla="*/ 595313 w 1928813"/>
              <a:gd name="connsiteY12" fmla="*/ 284079 h 522204"/>
              <a:gd name="connsiteX13" fmla="*/ 633412 w 1928813"/>
              <a:gd name="connsiteY13" fmla="*/ 274555 h 522204"/>
              <a:gd name="connsiteX14" fmla="*/ 683419 w 1928813"/>
              <a:gd name="connsiteY14" fmla="*/ 245979 h 522204"/>
              <a:gd name="connsiteX15" fmla="*/ 704850 w 1928813"/>
              <a:gd name="connsiteY15" fmla="*/ 224547 h 522204"/>
              <a:gd name="connsiteX16" fmla="*/ 742951 w 1928813"/>
              <a:gd name="connsiteY16" fmla="*/ 195971 h 522204"/>
              <a:gd name="connsiteX17" fmla="*/ 769144 w 1928813"/>
              <a:gd name="connsiteY17" fmla="*/ 176922 h 522204"/>
              <a:gd name="connsiteX18" fmla="*/ 842962 w 1928813"/>
              <a:gd name="connsiteY18" fmla="*/ 124535 h 522204"/>
              <a:gd name="connsiteX19" fmla="*/ 897730 w 1928813"/>
              <a:gd name="connsiteY19" fmla="*/ 79292 h 522204"/>
              <a:gd name="connsiteX20" fmla="*/ 940593 w 1928813"/>
              <a:gd name="connsiteY20" fmla="*/ 38810 h 522204"/>
              <a:gd name="connsiteX21" fmla="*/ 973932 w 1928813"/>
              <a:gd name="connsiteY21" fmla="*/ 19761 h 522204"/>
              <a:gd name="connsiteX22" fmla="*/ 1004888 w 1928813"/>
              <a:gd name="connsiteY22" fmla="*/ 3092 h 522204"/>
              <a:gd name="connsiteX23" fmla="*/ 1073944 w 1928813"/>
              <a:gd name="connsiteY23" fmla="*/ 3090 h 522204"/>
              <a:gd name="connsiteX24" fmla="*/ 1102520 w 1928813"/>
              <a:gd name="connsiteY24" fmla="*/ 17380 h 522204"/>
              <a:gd name="connsiteX25" fmla="*/ 1138236 w 1928813"/>
              <a:gd name="connsiteY25" fmla="*/ 36429 h 522204"/>
              <a:gd name="connsiteX26" fmla="*/ 1162049 w 1928813"/>
              <a:gd name="connsiteY26" fmla="*/ 38811 h 522204"/>
              <a:gd name="connsiteX27" fmla="*/ 1188244 w 1928813"/>
              <a:gd name="connsiteY27" fmla="*/ 65004 h 522204"/>
              <a:gd name="connsiteX28" fmla="*/ 1231106 w 1928813"/>
              <a:gd name="connsiteY28" fmla="*/ 103105 h 522204"/>
              <a:gd name="connsiteX29" fmla="*/ 1259681 w 1928813"/>
              <a:gd name="connsiteY29" fmla="*/ 141204 h 522204"/>
              <a:gd name="connsiteX30" fmla="*/ 1281113 w 1928813"/>
              <a:gd name="connsiteY30" fmla="*/ 167397 h 522204"/>
              <a:gd name="connsiteX31" fmla="*/ 1312069 w 1928813"/>
              <a:gd name="connsiteY31" fmla="*/ 207879 h 522204"/>
              <a:gd name="connsiteX32" fmla="*/ 1364457 w 1928813"/>
              <a:gd name="connsiteY32" fmla="*/ 274553 h 522204"/>
              <a:gd name="connsiteX33" fmla="*/ 1402557 w 1928813"/>
              <a:gd name="connsiteY33" fmla="*/ 319798 h 522204"/>
              <a:gd name="connsiteX34" fmla="*/ 1426369 w 1928813"/>
              <a:gd name="connsiteY34" fmla="*/ 350754 h 522204"/>
              <a:gd name="connsiteX35" fmla="*/ 1469232 w 1928813"/>
              <a:gd name="connsiteY35" fmla="*/ 386474 h 522204"/>
              <a:gd name="connsiteX36" fmla="*/ 1516856 w 1928813"/>
              <a:gd name="connsiteY36" fmla="*/ 412667 h 522204"/>
              <a:gd name="connsiteX37" fmla="*/ 1557339 w 1928813"/>
              <a:gd name="connsiteY37" fmla="*/ 441242 h 522204"/>
              <a:gd name="connsiteX38" fmla="*/ 1624012 w 1928813"/>
              <a:gd name="connsiteY38" fmla="*/ 469817 h 522204"/>
              <a:gd name="connsiteX39" fmla="*/ 1674019 w 1928813"/>
              <a:gd name="connsiteY39" fmla="*/ 484105 h 522204"/>
              <a:gd name="connsiteX40" fmla="*/ 1743075 w 1928813"/>
              <a:gd name="connsiteY40" fmla="*/ 503154 h 522204"/>
              <a:gd name="connsiteX41" fmla="*/ 1812131 w 1928813"/>
              <a:gd name="connsiteY41" fmla="*/ 515060 h 522204"/>
              <a:gd name="connsiteX42" fmla="*/ 1864519 w 1928813"/>
              <a:gd name="connsiteY42" fmla="*/ 517441 h 522204"/>
              <a:gd name="connsiteX43" fmla="*/ 1928813 w 1928813"/>
              <a:gd name="connsiteY43" fmla="*/ 522204 h 522204"/>
              <a:gd name="connsiteX0" fmla="*/ 0 w 1928813"/>
              <a:gd name="connsiteY0" fmla="*/ 305510 h 522204"/>
              <a:gd name="connsiteX1" fmla="*/ 83344 w 1928813"/>
              <a:gd name="connsiteY1" fmla="*/ 307892 h 522204"/>
              <a:gd name="connsiteX2" fmla="*/ 123825 w 1928813"/>
              <a:gd name="connsiteY2" fmla="*/ 307892 h 522204"/>
              <a:gd name="connsiteX3" fmla="*/ 209550 w 1928813"/>
              <a:gd name="connsiteY3" fmla="*/ 303129 h 522204"/>
              <a:gd name="connsiteX4" fmla="*/ 290513 w 1928813"/>
              <a:gd name="connsiteY4" fmla="*/ 288842 h 522204"/>
              <a:gd name="connsiteX5" fmla="*/ 366713 w 1928813"/>
              <a:gd name="connsiteY5" fmla="*/ 269792 h 522204"/>
              <a:gd name="connsiteX6" fmla="*/ 402432 w 1928813"/>
              <a:gd name="connsiteY6" fmla="*/ 260267 h 522204"/>
              <a:gd name="connsiteX7" fmla="*/ 445294 w 1928813"/>
              <a:gd name="connsiteY7" fmla="*/ 260267 h 522204"/>
              <a:gd name="connsiteX8" fmla="*/ 488157 w 1928813"/>
              <a:gd name="connsiteY8" fmla="*/ 269792 h 522204"/>
              <a:gd name="connsiteX9" fmla="*/ 545307 w 1928813"/>
              <a:gd name="connsiteY9" fmla="*/ 279317 h 522204"/>
              <a:gd name="connsiteX10" fmla="*/ 566738 w 1928813"/>
              <a:gd name="connsiteY10" fmla="*/ 279317 h 522204"/>
              <a:gd name="connsiteX11" fmla="*/ 592932 w 1928813"/>
              <a:gd name="connsiteY11" fmla="*/ 284079 h 522204"/>
              <a:gd name="connsiteX12" fmla="*/ 595313 w 1928813"/>
              <a:gd name="connsiteY12" fmla="*/ 284079 h 522204"/>
              <a:gd name="connsiteX13" fmla="*/ 633412 w 1928813"/>
              <a:gd name="connsiteY13" fmla="*/ 274555 h 522204"/>
              <a:gd name="connsiteX14" fmla="*/ 683419 w 1928813"/>
              <a:gd name="connsiteY14" fmla="*/ 245979 h 522204"/>
              <a:gd name="connsiteX15" fmla="*/ 704850 w 1928813"/>
              <a:gd name="connsiteY15" fmla="*/ 224547 h 522204"/>
              <a:gd name="connsiteX16" fmla="*/ 742951 w 1928813"/>
              <a:gd name="connsiteY16" fmla="*/ 195971 h 522204"/>
              <a:gd name="connsiteX17" fmla="*/ 769144 w 1928813"/>
              <a:gd name="connsiteY17" fmla="*/ 176922 h 522204"/>
              <a:gd name="connsiteX18" fmla="*/ 842962 w 1928813"/>
              <a:gd name="connsiteY18" fmla="*/ 124535 h 522204"/>
              <a:gd name="connsiteX19" fmla="*/ 897730 w 1928813"/>
              <a:gd name="connsiteY19" fmla="*/ 79292 h 522204"/>
              <a:gd name="connsiteX20" fmla="*/ 940593 w 1928813"/>
              <a:gd name="connsiteY20" fmla="*/ 38810 h 522204"/>
              <a:gd name="connsiteX21" fmla="*/ 973932 w 1928813"/>
              <a:gd name="connsiteY21" fmla="*/ 19761 h 522204"/>
              <a:gd name="connsiteX22" fmla="*/ 1004888 w 1928813"/>
              <a:gd name="connsiteY22" fmla="*/ 3092 h 522204"/>
              <a:gd name="connsiteX23" fmla="*/ 1073944 w 1928813"/>
              <a:gd name="connsiteY23" fmla="*/ 3090 h 522204"/>
              <a:gd name="connsiteX24" fmla="*/ 1102520 w 1928813"/>
              <a:gd name="connsiteY24" fmla="*/ 17380 h 522204"/>
              <a:gd name="connsiteX25" fmla="*/ 1138236 w 1928813"/>
              <a:gd name="connsiteY25" fmla="*/ 36429 h 522204"/>
              <a:gd name="connsiteX26" fmla="*/ 1162049 w 1928813"/>
              <a:gd name="connsiteY26" fmla="*/ 38811 h 522204"/>
              <a:gd name="connsiteX27" fmla="*/ 1188244 w 1928813"/>
              <a:gd name="connsiteY27" fmla="*/ 65004 h 522204"/>
              <a:gd name="connsiteX28" fmla="*/ 1183482 w 1928813"/>
              <a:gd name="connsiteY28" fmla="*/ 60241 h 522204"/>
              <a:gd name="connsiteX29" fmla="*/ 1231106 w 1928813"/>
              <a:gd name="connsiteY29" fmla="*/ 103105 h 522204"/>
              <a:gd name="connsiteX30" fmla="*/ 1259681 w 1928813"/>
              <a:gd name="connsiteY30" fmla="*/ 141204 h 522204"/>
              <a:gd name="connsiteX31" fmla="*/ 1281113 w 1928813"/>
              <a:gd name="connsiteY31" fmla="*/ 167397 h 522204"/>
              <a:gd name="connsiteX32" fmla="*/ 1312069 w 1928813"/>
              <a:gd name="connsiteY32" fmla="*/ 207879 h 522204"/>
              <a:gd name="connsiteX33" fmla="*/ 1364457 w 1928813"/>
              <a:gd name="connsiteY33" fmla="*/ 274553 h 522204"/>
              <a:gd name="connsiteX34" fmla="*/ 1402557 w 1928813"/>
              <a:gd name="connsiteY34" fmla="*/ 319798 h 522204"/>
              <a:gd name="connsiteX35" fmla="*/ 1426369 w 1928813"/>
              <a:gd name="connsiteY35" fmla="*/ 350754 h 522204"/>
              <a:gd name="connsiteX36" fmla="*/ 1469232 w 1928813"/>
              <a:gd name="connsiteY36" fmla="*/ 386474 h 522204"/>
              <a:gd name="connsiteX37" fmla="*/ 1516856 w 1928813"/>
              <a:gd name="connsiteY37" fmla="*/ 412667 h 522204"/>
              <a:gd name="connsiteX38" fmla="*/ 1557339 w 1928813"/>
              <a:gd name="connsiteY38" fmla="*/ 441242 h 522204"/>
              <a:gd name="connsiteX39" fmla="*/ 1624012 w 1928813"/>
              <a:gd name="connsiteY39" fmla="*/ 469817 h 522204"/>
              <a:gd name="connsiteX40" fmla="*/ 1674019 w 1928813"/>
              <a:gd name="connsiteY40" fmla="*/ 484105 h 522204"/>
              <a:gd name="connsiteX41" fmla="*/ 1743075 w 1928813"/>
              <a:gd name="connsiteY41" fmla="*/ 503154 h 522204"/>
              <a:gd name="connsiteX42" fmla="*/ 1812131 w 1928813"/>
              <a:gd name="connsiteY42" fmla="*/ 515060 h 522204"/>
              <a:gd name="connsiteX43" fmla="*/ 1864519 w 1928813"/>
              <a:gd name="connsiteY43" fmla="*/ 517441 h 522204"/>
              <a:gd name="connsiteX44" fmla="*/ 1928813 w 1928813"/>
              <a:gd name="connsiteY44" fmla="*/ 522204 h 522204"/>
              <a:gd name="connsiteX0" fmla="*/ 0 w 1928813"/>
              <a:gd name="connsiteY0" fmla="*/ 305510 h 522204"/>
              <a:gd name="connsiteX1" fmla="*/ 83344 w 1928813"/>
              <a:gd name="connsiteY1" fmla="*/ 307892 h 522204"/>
              <a:gd name="connsiteX2" fmla="*/ 123825 w 1928813"/>
              <a:gd name="connsiteY2" fmla="*/ 307892 h 522204"/>
              <a:gd name="connsiteX3" fmla="*/ 209550 w 1928813"/>
              <a:gd name="connsiteY3" fmla="*/ 303129 h 522204"/>
              <a:gd name="connsiteX4" fmla="*/ 290513 w 1928813"/>
              <a:gd name="connsiteY4" fmla="*/ 288842 h 522204"/>
              <a:gd name="connsiteX5" fmla="*/ 366713 w 1928813"/>
              <a:gd name="connsiteY5" fmla="*/ 269792 h 522204"/>
              <a:gd name="connsiteX6" fmla="*/ 402432 w 1928813"/>
              <a:gd name="connsiteY6" fmla="*/ 260267 h 522204"/>
              <a:gd name="connsiteX7" fmla="*/ 445294 w 1928813"/>
              <a:gd name="connsiteY7" fmla="*/ 260267 h 522204"/>
              <a:gd name="connsiteX8" fmla="*/ 488157 w 1928813"/>
              <a:gd name="connsiteY8" fmla="*/ 269792 h 522204"/>
              <a:gd name="connsiteX9" fmla="*/ 545307 w 1928813"/>
              <a:gd name="connsiteY9" fmla="*/ 279317 h 522204"/>
              <a:gd name="connsiteX10" fmla="*/ 566738 w 1928813"/>
              <a:gd name="connsiteY10" fmla="*/ 279317 h 522204"/>
              <a:gd name="connsiteX11" fmla="*/ 592932 w 1928813"/>
              <a:gd name="connsiteY11" fmla="*/ 284079 h 522204"/>
              <a:gd name="connsiteX12" fmla="*/ 595313 w 1928813"/>
              <a:gd name="connsiteY12" fmla="*/ 284079 h 522204"/>
              <a:gd name="connsiteX13" fmla="*/ 633412 w 1928813"/>
              <a:gd name="connsiteY13" fmla="*/ 274555 h 522204"/>
              <a:gd name="connsiteX14" fmla="*/ 683419 w 1928813"/>
              <a:gd name="connsiteY14" fmla="*/ 245979 h 522204"/>
              <a:gd name="connsiteX15" fmla="*/ 704850 w 1928813"/>
              <a:gd name="connsiteY15" fmla="*/ 224547 h 522204"/>
              <a:gd name="connsiteX16" fmla="*/ 742951 w 1928813"/>
              <a:gd name="connsiteY16" fmla="*/ 195971 h 522204"/>
              <a:gd name="connsiteX17" fmla="*/ 769144 w 1928813"/>
              <a:gd name="connsiteY17" fmla="*/ 176922 h 522204"/>
              <a:gd name="connsiteX18" fmla="*/ 842962 w 1928813"/>
              <a:gd name="connsiteY18" fmla="*/ 124535 h 522204"/>
              <a:gd name="connsiteX19" fmla="*/ 897730 w 1928813"/>
              <a:gd name="connsiteY19" fmla="*/ 79292 h 522204"/>
              <a:gd name="connsiteX20" fmla="*/ 940593 w 1928813"/>
              <a:gd name="connsiteY20" fmla="*/ 38810 h 522204"/>
              <a:gd name="connsiteX21" fmla="*/ 973932 w 1928813"/>
              <a:gd name="connsiteY21" fmla="*/ 19761 h 522204"/>
              <a:gd name="connsiteX22" fmla="*/ 1004888 w 1928813"/>
              <a:gd name="connsiteY22" fmla="*/ 3092 h 522204"/>
              <a:gd name="connsiteX23" fmla="*/ 1073944 w 1928813"/>
              <a:gd name="connsiteY23" fmla="*/ 3090 h 522204"/>
              <a:gd name="connsiteX24" fmla="*/ 1102520 w 1928813"/>
              <a:gd name="connsiteY24" fmla="*/ 17380 h 522204"/>
              <a:gd name="connsiteX25" fmla="*/ 1138236 w 1928813"/>
              <a:gd name="connsiteY25" fmla="*/ 36429 h 522204"/>
              <a:gd name="connsiteX26" fmla="*/ 1188244 w 1928813"/>
              <a:gd name="connsiteY26" fmla="*/ 65004 h 522204"/>
              <a:gd name="connsiteX27" fmla="*/ 1183482 w 1928813"/>
              <a:gd name="connsiteY27" fmla="*/ 60241 h 522204"/>
              <a:gd name="connsiteX28" fmla="*/ 1231106 w 1928813"/>
              <a:gd name="connsiteY28" fmla="*/ 103105 h 522204"/>
              <a:gd name="connsiteX29" fmla="*/ 1259681 w 1928813"/>
              <a:gd name="connsiteY29" fmla="*/ 141204 h 522204"/>
              <a:gd name="connsiteX30" fmla="*/ 1281113 w 1928813"/>
              <a:gd name="connsiteY30" fmla="*/ 167397 h 522204"/>
              <a:gd name="connsiteX31" fmla="*/ 1312069 w 1928813"/>
              <a:gd name="connsiteY31" fmla="*/ 207879 h 522204"/>
              <a:gd name="connsiteX32" fmla="*/ 1364457 w 1928813"/>
              <a:gd name="connsiteY32" fmla="*/ 274553 h 522204"/>
              <a:gd name="connsiteX33" fmla="*/ 1402557 w 1928813"/>
              <a:gd name="connsiteY33" fmla="*/ 319798 h 522204"/>
              <a:gd name="connsiteX34" fmla="*/ 1426369 w 1928813"/>
              <a:gd name="connsiteY34" fmla="*/ 350754 h 522204"/>
              <a:gd name="connsiteX35" fmla="*/ 1469232 w 1928813"/>
              <a:gd name="connsiteY35" fmla="*/ 386474 h 522204"/>
              <a:gd name="connsiteX36" fmla="*/ 1516856 w 1928813"/>
              <a:gd name="connsiteY36" fmla="*/ 412667 h 522204"/>
              <a:gd name="connsiteX37" fmla="*/ 1557339 w 1928813"/>
              <a:gd name="connsiteY37" fmla="*/ 441242 h 522204"/>
              <a:gd name="connsiteX38" fmla="*/ 1624012 w 1928813"/>
              <a:gd name="connsiteY38" fmla="*/ 469817 h 522204"/>
              <a:gd name="connsiteX39" fmla="*/ 1674019 w 1928813"/>
              <a:gd name="connsiteY39" fmla="*/ 484105 h 522204"/>
              <a:gd name="connsiteX40" fmla="*/ 1743075 w 1928813"/>
              <a:gd name="connsiteY40" fmla="*/ 503154 h 522204"/>
              <a:gd name="connsiteX41" fmla="*/ 1812131 w 1928813"/>
              <a:gd name="connsiteY41" fmla="*/ 515060 h 522204"/>
              <a:gd name="connsiteX42" fmla="*/ 1864519 w 1928813"/>
              <a:gd name="connsiteY42" fmla="*/ 517441 h 522204"/>
              <a:gd name="connsiteX43" fmla="*/ 1928813 w 1928813"/>
              <a:gd name="connsiteY43" fmla="*/ 522204 h 522204"/>
              <a:gd name="connsiteX0" fmla="*/ 0 w 1928813"/>
              <a:gd name="connsiteY0" fmla="*/ 307236 h 523930"/>
              <a:gd name="connsiteX1" fmla="*/ 83344 w 1928813"/>
              <a:gd name="connsiteY1" fmla="*/ 309618 h 523930"/>
              <a:gd name="connsiteX2" fmla="*/ 123825 w 1928813"/>
              <a:gd name="connsiteY2" fmla="*/ 309618 h 523930"/>
              <a:gd name="connsiteX3" fmla="*/ 209550 w 1928813"/>
              <a:gd name="connsiteY3" fmla="*/ 304855 h 523930"/>
              <a:gd name="connsiteX4" fmla="*/ 290513 w 1928813"/>
              <a:gd name="connsiteY4" fmla="*/ 290568 h 523930"/>
              <a:gd name="connsiteX5" fmla="*/ 366713 w 1928813"/>
              <a:gd name="connsiteY5" fmla="*/ 271518 h 523930"/>
              <a:gd name="connsiteX6" fmla="*/ 402432 w 1928813"/>
              <a:gd name="connsiteY6" fmla="*/ 261993 h 523930"/>
              <a:gd name="connsiteX7" fmla="*/ 445294 w 1928813"/>
              <a:gd name="connsiteY7" fmla="*/ 261993 h 523930"/>
              <a:gd name="connsiteX8" fmla="*/ 488157 w 1928813"/>
              <a:gd name="connsiteY8" fmla="*/ 271518 h 523930"/>
              <a:gd name="connsiteX9" fmla="*/ 545307 w 1928813"/>
              <a:gd name="connsiteY9" fmla="*/ 281043 h 523930"/>
              <a:gd name="connsiteX10" fmla="*/ 566738 w 1928813"/>
              <a:gd name="connsiteY10" fmla="*/ 281043 h 523930"/>
              <a:gd name="connsiteX11" fmla="*/ 592932 w 1928813"/>
              <a:gd name="connsiteY11" fmla="*/ 285805 h 523930"/>
              <a:gd name="connsiteX12" fmla="*/ 595313 w 1928813"/>
              <a:gd name="connsiteY12" fmla="*/ 285805 h 523930"/>
              <a:gd name="connsiteX13" fmla="*/ 633412 w 1928813"/>
              <a:gd name="connsiteY13" fmla="*/ 276281 h 523930"/>
              <a:gd name="connsiteX14" fmla="*/ 683419 w 1928813"/>
              <a:gd name="connsiteY14" fmla="*/ 247705 h 523930"/>
              <a:gd name="connsiteX15" fmla="*/ 704850 w 1928813"/>
              <a:gd name="connsiteY15" fmla="*/ 226273 h 523930"/>
              <a:gd name="connsiteX16" fmla="*/ 742951 w 1928813"/>
              <a:gd name="connsiteY16" fmla="*/ 197697 h 523930"/>
              <a:gd name="connsiteX17" fmla="*/ 769144 w 1928813"/>
              <a:gd name="connsiteY17" fmla="*/ 178648 h 523930"/>
              <a:gd name="connsiteX18" fmla="*/ 842962 w 1928813"/>
              <a:gd name="connsiteY18" fmla="*/ 126261 h 523930"/>
              <a:gd name="connsiteX19" fmla="*/ 897730 w 1928813"/>
              <a:gd name="connsiteY19" fmla="*/ 81018 h 523930"/>
              <a:gd name="connsiteX20" fmla="*/ 940593 w 1928813"/>
              <a:gd name="connsiteY20" fmla="*/ 40536 h 523930"/>
              <a:gd name="connsiteX21" fmla="*/ 973932 w 1928813"/>
              <a:gd name="connsiteY21" fmla="*/ 21487 h 523930"/>
              <a:gd name="connsiteX22" fmla="*/ 1004888 w 1928813"/>
              <a:gd name="connsiteY22" fmla="*/ 4818 h 523930"/>
              <a:gd name="connsiteX23" fmla="*/ 1064419 w 1928813"/>
              <a:gd name="connsiteY23" fmla="*/ 53 h 523930"/>
              <a:gd name="connsiteX24" fmla="*/ 1102520 w 1928813"/>
              <a:gd name="connsiteY24" fmla="*/ 19106 h 523930"/>
              <a:gd name="connsiteX25" fmla="*/ 1138236 w 1928813"/>
              <a:gd name="connsiteY25" fmla="*/ 38155 h 523930"/>
              <a:gd name="connsiteX26" fmla="*/ 1188244 w 1928813"/>
              <a:gd name="connsiteY26" fmla="*/ 66730 h 523930"/>
              <a:gd name="connsiteX27" fmla="*/ 1183482 w 1928813"/>
              <a:gd name="connsiteY27" fmla="*/ 61967 h 523930"/>
              <a:gd name="connsiteX28" fmla="*/ 1231106 w 1928813"/>
              <a:gd name="connsiteY28" fmla="*/ 104831 h 523930"/>
              <a:gd name="connsiteX29" fmla="*/ 1259681 w 1928813"/>
              <a:gd name="connsiteY29" fmla="*/ 142930 h 523930"/>
              <a:gd name="connsiteX30" fmla="*/ 1281113 w 1928813"/>
              <a:gd name="connsiteY30" fmla="*/ 169123 h 523930"/>
              <a:gd name="connsiteX31" fmla="*/ 1312069 w 1928813"/>
              <a:gd name="connsiteY31" fmla="*/ 209605 h 523930"/>
              <a:gd name="connsiteX32" fmla="*/ 1364457 w 1928813"/>
              <a:gd name="connsiteY32" fmla="*/ 276279 h 523930"/>
              <a:gd name="connsiteX33" fmla="*/ 1402557 w 1928813"/>
              <a:gd name="connsiteY33" fmla="*/ 321524 h 523930"/>
              <a:gd name="connsiteX34" fmla="*/ 1426369 w 1928813"/>
              <a:gd name="connsiteY34" fmla="*/ 352480 h 523930"/>
              <a:gd name="connsiteX35" fmla="*/ 1469232 w 1928813"/>
              <a:gd name="connsiteY35" fmla="*/ 388200 h 523930"/>
              <a:gd name="connsiteX36" fmla="*/ 1516856 w 1928813"/>
              <a:gd name="connsiteY36" fmla="*/ 414393 h 523930"/>
              <a:gd name="connsiteX37" fmla="*/ 1557339 w 1928813"/>
              <a:gd name="connsiteY37" fmla="*/ 442968 h 523930"/>
              <a:gd name="connsiteX38" fmla="*/ 1624012 w 1928813"/>
              <a:gd name="connsiteY38" fmla="*/ 471543 h 523930"/>
              <a:gd name="connsiteX39" fmla="*/ 1674019 w 1928813"/>
              <a:gd name="connsiteY39" fmla="*/ 485831 h 523930"/>
              <a:gd name="connsiteX40" fmla="*/ 1743075 w 1928813"/>
              <a:gd name="connsiteY40" fmla="*/ 504880 h 523930"/>
              <a:gd name="connsiteX41" fmla="*/ 1812131 w 1928813"/>
              <a:gd name="connsiteY41" fmla="*/ 516786 h 523930"/>
              <a:gd name="connsiteX42" fmla="*/ 1864519 w 1928813"/>
              <a:gd name="connsiteY42" fmla="*/ 519167 h 523930"/>
              <a:gd name="connsiteX43" fmla="*/ 1928813 w 1928813"/>
              <a:gd name="connsiteY43" fmla="*/ 523930 h 523930"/>
              <a:gd name="connsiteX0" fmla="*/ 0 w 1928813"/>
              <a:gd name="connsiteY0" fmla="*/ 307236 h 523930"/>
              <a:gd name="connsiteX1" fmla="*/ 83344 w 1928813"/>
              <a:gd name="connsiteY1" fmla="*/ 309618 h 523930"/>
              <a:gd name="connsiteX2" fmla="*/ 123825 w 1928813"/>
              <a:gd name="connsiteY2" fmla="*/ 309618 h 523930"/>
              <a:gd name="connsiteX3" fmla="*/ 209550 w 1928813"/>
              <a:gd name="connsiteY3" fmla="*/ 304855 h 523930"/>
              <a:gd name="connsiteX4" fmla="*/ 290513 w 1928813"/>
              <a:gd name="connsiteY4" fmla="*/ 290568 h 523930"/>
              <a:gd name="connsiteX5" fmla="*/ 366713 w 1928813"/>
              <a:gd name="connsiteY5" fmla="*/ 271518 h 523930"/>
              <a:gd name="connsiteX6" fmla="*/ 402432 w 1928813"/>
              <a:gd name="connsiteY6" fmla="*/ 261993 h 523930"/>
              <a:gd name="connsiteX7" fmla="*/ 445294 w 1928813"/>
              <a:gd name="connsiteY7" fmla="*/ 261993 h 523930"/>
              <a:gd name="connsiteX8" fmla="*/ 488157 w 1928813"/>
              <a:gd name="connsiteY8" fmla="*/ 271518 h 523930"/>
              <a:gd name="connsiteX9" fmla="*/ 545307 w 1928813"/>
              <a:gd name="connsiteY9" fmla="*/ 281043 h 523930"/>
              <a:gd name="connsiteX10" fmla="*/ 566738 w 1928813"/>
              <a:gd name="connsiteY10" fmla="*/ 281043 h 523930"/>
              <a:gd name="connsiteX11" fmla="*/ 592932 w 1928813"/>
              <a:gd name="connsiteY11" fmla="*/ 285805 h 523930"/>
              <a:gd name="connsiteX12" fmla="*/ 595313 w 1928813"/>
              <a:gd name="connsiteY12" fmla="*/ 285805 h 523930"/>
              <a:gd name="connsiteX13" fmla="*/ 633412 w 1928813"/>
              <a:gd name="connsiteY13" fmla="*/ 276281 h 523930"/>
              <a:gd name="connsiteX14" fmla="*/ 683419 w 1928813"/>
              <a:gd name="connsiteY14" fmla="*/ 247705 h 523930"/>
              <a:gd name="connsiteX15" fmla="*/ 704850 w 1928813"/>
              <a:gd name="connsiteY15" fmla="*/ 226273 h 523930"/>
              <a:gd name="connsiteX16" fmla="*/ 742951 w 1928813"/>
              <a:gd name="connsiteY16" fmla="*/ 197697 h 523930"/>
              <a:gd name="connsiteX17" fmla="*/ 769144 w 1928813"/>
              <a:gd name="connsiteY17" fmla="*/ 178648 h 523930"/>
              <a:gd name="connsiteX18" fmla="*/ 842962 w 1928813"/>
              <a:gd name="connsiteY18" fmla="*/ 126261 h 523930"/>
              <a:gd name="connsiteX19" fmla="*/ 897730 w 1928813"/>
              <a:gd name="connsiteY19" fmla="*/ 81018 h 523930"/>
              <a:gd name="connsiteX20" fmla="*/ 940593 w 1928813"/>
              <a:gd name="connsiteY20" fmla="*/ 40536 h 523930"/>
              <a:gd name="connsiteX21" fmla="*/ 973932 w 1928813"/>
              <a:gd name="connsiteY21" fmla="*/ 21487 h 523930"/>
              <a:gd name="connsiteX22" fmla="*/ 1004888 w 1928813"/>
              <a:gd name="connsiteY22" fmla="*/ 4818 h 523930"/>
              <a:gd name="connsiteX23" fmla="*/ 1064419 w 1928813"/>
              <a:gd name="connsiteY23" fmla="*/ 53 h 523930"/>
              <a:gd name="connsiteX24" fmla="*/ 1116807 w 1928813"/>
              <a:gd name="connsiteY24" fmla="*/ 19106 h 523930"/>
              <a:gd name="connsiteX25" fmla="*/ 1138236 w 1928813"/>
              <a:gd name="connsiteY25" fmla="*/ 38155 h 523930"/>
              <a:gd name="connsiteX26" fmla="*/ 1188244 w 1928813"/>
              <a:gd name="connsiteY26" fmla="*/ 66730 h 523930"/>
              <a:gd name="connsiteX27" fmla="*/ 1183482 w 1928813"/>
              <a:gd name="connsiteY27" fmla="*/ 61967 h 523930"/>
              <a:gd name="connsiteX28" fmla="*/ 1231106 w 1928813"/>
              <a:gd name="connsiteY28" fmla="*/ 104831 h 523930"/>
              <a:gd name="connsiteX29" fmla="*/ 1259681 w 1928813"/>
              <a:gd name="connsiteY29" fmla="*/ 142930 h 523930"/>
              <a:gd name="connsiteX30" fmla="*/ 1281113 w 1928813"/>
              <a:gd name="connsiteY30" fmla="*/ 169123 h 523930"/>
              <a:gd name="connsiteX31" fmla="*/ 1312069 w 1928813"/>
              <a:gd name="connsiteY31" fmla="*/ 209605 h 523930"/>
              <a:gd name="connsiteX32" fmla="*/ 1364457 w 1928813"/>
              <a:gd name="connsiteY32" fmla="*/ 276279 h 523930"/>
              <a:gd name="connsiteX33" fmla="*/ 1402557 w 1928813"/>
              <a:gd name="connsiteY33" fmla="*/ 321524 h 523930"/>
              <a:gd name="connsiteX34" fmla="*/ 1426369 w 1928813"/>
              <a:gd name="connsiteY34" fmla="*/ 352480 h 523930"/>
              <a:gd name="connsiteX35" fmla="*/ 1469232 w 1928813"/>
              <a:gd name="connsiteY35" fmla="*/ 388200 h 523930"/>
              <a:gd name="connsiteX36" fmla="*/ 1516856 w 1928813"/>
              <a:gd name="connsiteY36" fmla="*/ 414393 h 523930"/>
              <a:gd name="connsiteX37" fmla="*/ 1557339 w 1928813"/>
              <a:gd name="connsiteY37" fmla="*/ 442968 h 523930"/>
              <a:gd name="connsiteX38" fmla="*/ 1624012 w 1928813"/>
              <a:gd name="connsiteY38" fmla="*/ 471543 h 523930"/>
              <a:gd name="connsiteX39" fmla="*/ 1674019 w 1928813"/>
              <a:gd name="connsiteY39" fmla="*/ 485831 h 523930"/>
              <a:gd name="connsiteX40" fmla="*/ 1743075 w 1928813"/>
              <a:gd name="connsiteY40" fmla="*/ 504880 h 523930"/>
              <a:gd name="connsiteX41" fmla="*/ 1812131 w 1928813"/>
              <a:gd name="connsiteY41" fmla="*/ 516786 h 523930"/>
              <a:gd name="connsiteX42" fmla="*/ 1864519 w 1928813"/>
              <a:gd name="connsiteY42" fmla="*/ 519167 h 523930"/>
              <a:gd name="connsiteX43" fmla="*/ 1928813 w 1928813"/>
              <a:gd name="connsiteY43" fmla="*/ 523930 h 523930"/>
              <a:gd name="connsiteX0" fmla="*/ 0 w 1928813"/>
              <a:gd name="connsiteY0" fmla="*/ 307236 h 523930"/>
              <a:gd name="connsiteX1" fmla="*/ 83344 w 1928813"/>
              <a:gd name="connsiteY1" fmla="*/ 309618 h 523930"/>
              <a:gd name="connsiteX2" fmla="*/ 123825 w 1928813"/>
              <a:gd name="connsiteY2" fmla="*/ 309618 h 523930"/>
              <a:gd name="connsiteX3" fmla="*/ 209550 w 1928813"/>
              <a:gd name="connsiteY3" fmla="*/ 304855 h 523930"/>
              <a:gd name="connsiteX4" fmla="*/ 290513 w 1928813"/>
              <a:gd name="connsiteY4" fmla="*/ 290568 h 523930"/>
              <a:gd name="connsiteX5" fmla="*/ 366713 w 1928813"/>
              <a:gd name="connsiteY5" fmla="*/ 271518 h 523930"/>
              <a:gd name="connsiteX6" fmla="*/ 402432 w 1928813"/>
              <a:gd name="connsiteY6" fmla="*/ 261993 h 523930"/>
              <a:gd name="connsiteX7" fmla="*/ 445294 w 1928813"/>
              <a:gd name="connsiteY7" fmla="*/ 261993 h 523930"/>
              <a:gd name="connsiteX8" fmla="*/ 488157 w 1928813"/>
              <a:gd name="connsiteY8" fmla="*/ 271518 h 523930"/>
              <a:gd name="connsiteX9" fmla="*/ 545307 w 1928813"/>
              <a:gd name="connsiteY9" fmla="*/ 281043 h 523930"/>
              <a:gd name="connsiteX10" fmla="*/ 566738 w 1928813"/>
              <a:gd name="connsiteY10" fmla="*/ 281043 h 523930"/>
              <a:gd name="connsiteX11" fmla="*/ 592932 w 1928813"/>
              <a:gd name="connsiteY11" fmla="*/ 285805 h 523930"/>
              <a:gd name="connsiteX12" fmla="*/ 595313 w 1928813"/>
              <a:gd name="connsiteY12" fmla="*/ 285805 h 523930"/>
              <a:gd name="connsiteX13" fmla="*/ 633412 w 1928813"/>
              <a:gd name="connsiteY13" fmla="*/ 276281 h 523930"/>
              <a:gd name="connsiteX14" fmla="*/ 683419 w 1928813"/>
              <a:gd name="connsiteY14" fmla="*/ 247705 h 523930"/>
              <a:gd name="connsiteX15" fmla="*/ 704850 w 1928813"/>
              <a:gd name="connsiteY15" fmla="*/ 226273 h 523930"/>
              <a:gd name="connsiteX16" fmla="*/ 742951 w 1928813"/>
              <a:gd name="connsiteY16" fmla="*/ 197697 h 523930"/>
              <a:gd name="connsiteX17" fmla="*/ 769144 w 1928813"/>
              <a:gd name="connsiteY17" fmla="*/ 178648 h 523930"/>
              <a:gd name="connsiteX18" fmla="*/ 842962 w 1928813"/>
              <a:gd name="connsiteY18" fmla="*/ 126261 h 523930"/>
              <a:gd name="connsiteX19" fmla="*/ 897730 w 1928813"/>
              <a:gd name="connsiteY19" fmla="*/ 81018 h 523930"/>
              <a:gd name="connsiteX20" fmla="*/ 940593 w 1928813"/>
              <a:gd name="connsiteY20" fmla="*/ 40536 h 523930"/>
              <a:gd name="connsiteX21" fmla="*/ 973932 w 1928813"/>
              <a:gd name="connsiteY21" fmla="*/ 21487 h 523930"/>
              <a:gd name="connsiteX22" fmla="*/ 1004888 w 1928813"/>
              <a:gd name="connsiteY22" fmla="*/ 4818 h 523930"/>
              <a:gd name="connsiteX23" fmla="*/ 1064419 w 1928813"/>
              <a:gd name="connsiteY23" fmla="*/ 53 h 523930"/>
              <a:gd name="connsiteX24" fmla="*/ 1116807 w 1928813"/>
              <a:gd name="connsiteY24" fmla="*/ 19106 h 523930"/>
              <a:gd name="connsiteX25" fmla="*/ 1152524 w 1928813"/>
              <a:gd name="connsiteY25" fmla="*/ 38155 h 523930"/>
              <a:gd name="connsiteX26" fmla="*/ 1188244 w 1928813"/>
              <a:gd name="connsiteY26" fmla="*/ 66730 h 523930"/>
              <a:gd name="connsiteX27" fmla="*/ 1183482 w 1928813"/>
              <a:gd name="connsiteY27" fmla="*/ 61967 h 523930"/>
              <a:gd name="connsiteX28" fmla="*/ 1231106 w 1928813"/>
              <a:gd name="connsiteY28" fmla="*/ 104831 h 523930"/>
              <a:gd name="connsiteX29" fmla="*/ 1259681 w 1928813"/>
              <a:gd name="connsiteY29" fmla="*/ 142930 h 523930"/>
              <a:gd name="connsiteX30" fmla="*/ 1281113 w 1928813"/>
              <a:gd name="connsiteY30" fmla="*/ 169123 h 523930"/>
              <a:gd name="connsiteX31" fmla="*/ 1312069 w 1928813"/>
              <a:gd name="connsiteY31" fmla="*/ 209605 h 523930"/>
              <a:gd name="connsiteX32" fmla="*/ 1364457 w 1928813"/>
              <a:gd name="connsiteY32" fmla="*/ 276279 h 523930"/>
              <a:gd name="connsiteX33" fmla="*/ 1402557 w 1928813"/>
              <a:gd name="connsiteY33" fmla="*/ 321524 h 523930"/>
              <a:gd name="connsiteX34" fmla="*/ 1426369 w 1928813"/>
              <a:gd name="connsiteY34" fmla="*/ 352480 h 523930"/>
              <a:gd name="connsiteX35" fmla="*/ 1469232 w 1928813"/>
              <a:gd name="connsiteY35" fmla="*/ 388200 h 523930"/>
              <a:gd name="connsiteX36" fmla="*/ 1516856 w 1928813"/>
              <a:gd name="connsiteY36" fmla="*/ 414393 h 523930"/>
              <a:gd name="connsiteX37" fmla="*/ 1557339 w 1928813"/>
              <a:gd name="connsiteY37" fmla="*/ 442968 h 523930"/>
              <a:gd name="connsiteX38" fmla="*/ 1624012 w 1928813"/>
              <a:gd name="connsiteY38" fmla="*/ 471543 h 523930"/>
              <a:gd name="connsiteX39" fmla="*/ 1674019 w 1928813"/>
              <a:gd name="connsiteY39" fmla="*/ 485831 h 523930"/>
              <a:gd name="connsiteX40" fmla="*/ 1743075 w 1928813"/>
              <a:gd name="connsiteY40" fmla="*/ 504880 h 523930"/>
              <a:gd name="connsiteX41" fmla="*/ 1812131 w 1928813"/>
              <a:gd name="connsiteY41" fmla="*/ 516786 h 523930"/>
              <a:gd name="connsiteX42" fmla="*/ 1864519 w 1928813"/>
              <a:gd name="connsiteY42" fmla="*/ 519167 h 523930"/>
              <a:gd name="connsiteX43" fmla="*/ 1928813 w 1928813"/>
              <a:gd name="connsiteY43" fmla="*/ 523930 h 523930"/>
              <a:gd name="connsiteX0" fmla="*/ 0 w 1928813"/>
              <a:gd name="connsiteY0" fmla="*/ 307236 h 523930"/>
              <a:gd name="connsiteX1" fmla="*/ 83344 w 1928813"/>
              <a:gd name="connsiteY1" fmla="*/ 309618 h 523930"/>
              <a:gd name="connsiteX2" fmla="*/ 123825 w 1928813"/>
              <a:gd name="connsiteY2" fmla="*/ 309618 h 523930"/>
              <a:gd name="connsiteX3" fmla="*/ 209550 w 1928813"/>
              <a:gd name="connsiteY3" fmla="*/ 304855 h 523930"/>
              <a:gd name="connsiteX4" fmla="*/ 290513 w 1928813"/>
              <a:gd name="connsiteY4" fmla="*/ 290568 h 523930"/>
              <a:gd name="connsiteX5" fmla="*/ 366713 w 1928813"/>
              <a:gd name="connsiteY5" fmla="*/ 271518 h 523930"/>
              <a:gd name="connsiteX6" fmla="*/ 402432 w 1928813"/>
              <a:gd name="connsiteY6" fmla="*/ 261993 h 523930"/>
              <a:gd name="connsiteX7" fmla="*/ 445294 w 1928813"/>
              <a:gd name="connsiteY7" fmla="*/ 261993 h 523930"/>
              <a:gd name="connsiteX8" fmla="*/ 488157 w 1928813"/>
              <a:gd name="connsiteY8" fmla="*/ 271518 h 523930"/>
              <a:gd name="connsiteX9" fmla="*/ 545307 w 1928813"/>
              <a:gd name="connsiteY9" fmla="*/ 281043 h 523930"/>
              <a:gd name="connsiteX10" fmla="*/ 566738 w 1928813"/>
              <a:gd name="connsiteY10" fmla="*/ 281043 h 523930"/>
              <a:gd name="connsiteX11" fmla="*/ 592932 w 1928813"/>
              <a:gd name="connsiteY11" fmla="*/ 285805 h 523930"/>
              <a:gd name="connsiteX12" fmla="*/ 595313 w 1928813"/>
              <a:gd name="connsiteY12" fmla="*/ 285805 h 523930"/>
              <a:gd name="connsiteX13" fmla="*/ 633412 w 1928813"/>
              <a:gd name="connsiteY13" fmla="*/ 276281 h 523930"/>
              <a:gd name="connsiteX14" fmla="*/ 683419 w 1928813"/>
              <a:gd name="connsiteY14" fmla="*/ 247705 h 523930"/>
              <a:gd name="connsiteX15" fmla="*/ 704850 w 1928813"/>
              <a:gd name="connsiteY15" fmla="*/ 226273 h 523930"/>
              <a:gd name="connsiteX16" fmla="*/ 742951 w 1928813"/>
              <a:gd name="connsiteY16" fmla="*/ 197697 h 523930"/>
              <a:gd name="connsiteX17" fmla="*/ 769144 w 1928813"/>
              <a:gd name="connsiteY17" fmla="*/ 178648 h 523930"/>
              <a:gd name="connsiteX18" fmla="*/ 842962 w 1928813"/>
              <a:gd name="connsiteY18" fmla="*/ 126261 h 523930"/>
              <a:gd name="connsiteX19" fmla="*/ 897730 w 1928813"/>
              <a:gd name="connsiteY19" fmla="*/ 81018 h 523930"/>
              <a:gd name="connsiteX20" fmla="*/ 940593 w 1928813"/>
              <a:gd name="connsiteY20" fmla="*/ 40536 h 523930"/>
              <a:gd name="connsiteX21" fmla="*/ 973932 w 1928813"/>
              <a:gd name="connsiteY21" fmla="*/ 21487 h 523930"/>
              <a:gd name="connsiteX22" fmla="*/ 1004888 w 1928813"/>
              <a:gd name="connsiteY22" fmla="*/ 4818 h 523930"/>
              <a:gd name="connsiteX23" fmla="*/ 1064419 w 1928813"/>
              <a:gd name="connsiteY23" fmla="*/ 53 h 523930"/>
              <a:gd name="connsiteX24" fmla="*/ 1116807 w 1928813"/>
              <a:gd name="connsiteY24" fmla="*/ 19106 h 523930"/>
              <a:gd name="connsiteX25" fmla="*/ 1152524 w 1928813"/>
              <a:gd name="connsiteY25" fmla="*/ 38155 h 523930"/>
              <a:gd name="connsiteX26" fmla="*/ 1188244 w 1928813"/>
              <a:gd name="connsiteY26" fmla="*/ 66730 h 523930"/>
              <a:gd name="connsiteX27" fmla="*/ 1204913 w 1928813"/>
              <a:gd name="connsiteY27" fmla="*/ 71492 h 523930"/>
              <a:gd name="connsiteX28" fmla="*/ 1231106 w 1928813"/>
              <a:gd name="connsiteY28" fmla="*/ 104831 h 523930"/>
              <a:gd name="connsiteX29" fmla="*/ 1259681 w 1928813"/>
              <a:gd name="connsiteY29" fmla="*/ 142930 h 523930"/>
              <a:gd name="connsiteX30" fmla="*/ 1281113 w 1928813"/>
              <a:gd name="connsiteY30" fmla="*/ 169123 h 523930"/>
              <a:gd name="connsiteX31" fmla="*/ 1312069 w 1928813"/>
              <a:gd name="connsiteY31" fmla="*/ 209605 h 523930"/>
              <a:gd name="connsiteX32" fmla="*/ 1364457 w 1928813"/>
              <a:gd name="connsiteY32" fmla="*/ 276279 h 523930"/>
              <a:gd name="connsiteX33" fmla="*/ 1402557 w 1928813"/>
              <a:gd name="connsiteY33" fmla="*/ 321524 h 523930"/>
              <a:gd name="connsiteX34" fmla="*/ 1426369 w 1928813"/>
              <a:gd name="connsiteY34" fmla="*/ 352480 h 523930"/>
              <a:gd name="connsiteX35" fmla="*/ 1469232 w 1928813"/>
              <a:gd name="connsiteY35" fmla="*/ 388200 h 523930"/>
              <a:gd name="connsiteX36" fmla="*/ 1516856 w 1928813"/>
              <a:gd name="connsiteY36" fmla="*/ 414393 h 523930"/>
              <a:gd name="connsiteX37" fmla="*/ 1557339 w 1928813"/>
              <a:gd name="connsiteY37" fmla="*/ 442968 h 523930"/>
              <a:gd name="connsiteX38" fmla="*/ 1624012 w 1928813"/>
              <a:gd name="connsiteY38" fmla="*/ 471543 h 523930"/>
              <a:gd name="connsiteX39" fmla="*/ 1674019 w 1928813"/>
              <a:gd name="connsiteY39" fmla="*/ 485831 h 523930"/>
              <a:gd name="connsiteX40" fmla="*/ 1743075 w 1928813"/>
              <a:gd name="connsiteY40" fmla="*/ 504880 h 523930"/>
              <a:gd name="connsiteX41" fmla="*/ 1812131 w 1928813"/>
              <a:gd name="connsiteY41" fmla="*/ 516786 h 523930"/>
              <a:gd name="connsiteX42" fmla="*/ 1864519 w 1928813"/>
              <a:gd name="connsiteY42" fmla="*/ 519167 h 523930"/>
              <a:gd name="connsiteX43" fmla="*/ 1928813 w 1928813"/>
              <a:gd name="connsiteY43" fmla="*/ 523930 h 523930"/>
              <a:gd name="connsiteX0" fmla="*/ 0 w 1928813"/>
              <a:gd name="connsiteY0" fmla="*/ 307236 h 523930"/>
              <a:gd name="connsiteX1" fmla="*/ 83344 w 1928813"/>
              <a:gd name="connsiteY1" fmla="*/ 309618 h 523930"/>
              <a:gd name="connsiteX2" fmla="*/ 123825 w 1928813"/>
              <a:gd name="connsiteY2" fmla="*/ 309618 h 523930"/>
              <a:gd name="connsiteX3" fmla="*/ 209550 w 1928813"/>
              <a:gd name="connsiteY3" fmla="*/ 304855 h 523930"/>
              <a:gd name="connsiteX4" fmla="*/ 290513 w 1928813"/>
              <a:gd name="connsiteY4" fmla="*/ 290568 h 523930"/>
              <a:gd name="connsiteX5" fmla="*/ 366713 w 1928813"/>
              <a:gd name="connsiteY5" fmla="*/ 271518 h 523930"/>
              <a:gd name="connsiteX6" fmla="*/ 402432 w 1928813"/>
              <a:gd name="connsiteY6" fmla="*/ 261993 h 523930"/>
              <a:gd name="connsiteX7" fmla="*/ 445294 w 1928813"/>
              <a:gd name="connsiteY7" fmla="*/ 261993 h 523930"/>
              <a:gd name="connsiteX8" fmla="*/ 488157 w 1928813"/>
              <a:gd name="connsiteY8" fmla="*/ 271518 h 523930"/>
              <a:gd name="connsiteX9" fmla="*/ 545307 w 1928813"/>
              <a:gd name="connsiteY9" fmla="*/ 281043 h 523930"/>
              <a:gd name="connsiteX10" fmla="*/ 566738 w 1928813"/>
              <a:gd name="connsiteY10" fmla="*/ 281043 h 523930"/>
              <a:gd name="connsiteX11" fmla="*/ 592932 w 1928813"/>
              <a:gd name="connsiteY11" fmla="*/ 285805 h 523930"/>
              <a:gd name="connsiteX12" fmla="*/ 595313 w 1928813"/>
              <a:gd name="connsiteY12" fmla="*/ 285805 h 523930"/>
              <a:gd name="connsiteX13" fmla="*/ 633412 w 1928813"/>
              <a:gd name="connsiteY13" fmla="*/ 276281 h 523930"/>
              <a:gd name="connsiteX14" fmla="*/ 683419 w 1928813"/>
              <a:gd name="connsiteY14" fmla="*/ 247705 h 523930"/>
              <a:gd name="connsiteX15" fmla="*/ 704850 w 1928813"/>
              <a:gd name="connsiteY15" fmla="*/ 226273 h 523930"/>
              <a:gd name="connsiteX16" fmla="*/ 742951 w 1928813"/>
              <a:gd name="connsiteY16" fmla="*/ 197697 h 523930"/>
              <a:gd name="connsiteX17" fmla="*/ 769144 w 1928813"/>
              <a:gd name="connsiteY17" fmla="*/ 178648 h 523930"/>
              <a:gd name="connsiteX18" fmla="*/ 842962 w 1928813"/>
              <a:gd name="connsiteY18" fmla="*/ 126261 h 523930"/>
              <a:gd name="connsiteX19" fmla="*/ 897730 w 1928813"/>
              <a:gd name="connsiteY19" fmla="*/ 81018 h 523930"/>
              <a:gd name="connsiteX20" fmla="*/ 940593 w 1928813"/>
              <a:gd name="connsiteY20" fmla="*/ 40536 h 523930"/>
              <a:gd name="connsiteX21" fmla="*/ 973932 w 1928813"/>
              <a:gd name="connsiteY21" fmla="*/ 21487 h 523930"/>
              <a:gd name="connsiteX22" fmla="*/ 1004888 w 1928813"/>
              <a:gd name="connsiteY22" fmla="*/ 4818 h 523930"/>
              <a:gd name="connsiteX23" fmla="*/ 1064419 w 1928813"/>
              <a:gd name="connsiteY23" fmla="*/ 53 h 523930"/>
              <a:gd name="connsiteX24" fmla="*/ 1116807 w 1928813"/>
              <a:gd name="connsiteY24" fmla="*/ 19106 h 523930"/>
              <a:gd name="connsiteX25" fmla="*/ 1152524 w 1928813"/>
              <a:gd name="connsiteY25" fmla="*/ 38155 h 523930"/>
              <a:gd name="connsiteX26" fmla="*/ 1188244 w 1928813"/>
              <a:gd name="connsiteY26" fmla="*/ 66730 h 523930"/>
              <a:gd name="connsiteX27" fmla="*/ 1207295 w 1928813"/>
              <a:gd name="connsiteY27" fmla="*/ 81017 h 523930"/>
              <a:gd name="connsiteX28" fmla="*/ 1231106 w 1928813"/>
              <a:gd name="connsiteY28" fmla="*/ 104831 h 523930"/>
              <a:gd name="connsiteX29" fmla="*/ 1259681 w 1928813"/>
              <a:gd name="connsiteY29" fmla="*/ 142930 h 523930"/>
              <a:gd name="connsiteX30" fmla="*/ 1281113 w 1928813"/>
              <a:gd name="connsiteY30" fmla="*/ 169123 h 523930"/>
              <a:gd name="connsiteX31" fmla="*/ 1312069 w 1928813"/>
              <a:gd name="connsiteY31" fmla="*/ 209605 h 523930"/>
              <a:gd name="connsiteX32" fmla="*/ 1364457 w 1928813"/>
              <a:gd name="connsiteY32" fmla="*/ 276279 h 523930"/>
              <a:gd name="connsiteX33" fmla="*/ 1402557 w 1928813"/>
              <a:gd name="connsiteY33" fmla="*/ 321524 h 523930"/>
              <a:gd name="connsiteX34" fmla="*/ 1426369 w 1928813"/>
              <a:gd name="connsiteY34" fmla="*/ 352480 h 523930"/>
              <a:gd name="connsiteX35" fmla="*/ 1469232 w 1928813"/>
              <a:gd name="connsiteY35" fmla="*/ 388200 h 523930"/>
              <a:gd name="connsiteX36" fmla="*/ 1516856 w 1928813"/>
              <a:gd name="connsiteY36" fmla="*/ 414393 h 523930"/>
              <a:gd name="connsiteX37" fmla="*/ 1557339 w 1928813"/>
              <a:gd name="connsiteY37" fmla="*/ 442968 h 523930"/>
              <a:gd name="connsiteX38" fmla="*/ 1624012 w 1928813"/>
              <a:gd name="connsiteY38" fmla="*/ 471543 h 523930"/>
              <a:gd name="connsiteX39" fmla="*/ 1674019 w 1928813"/>
              <a:gd name="connsiteY39" fmla="*/ 485831 h 523930"/>
              <a:gd name="connsiteX40" fmla="*/ 1743075 w 1928813"/>
              <a:gd name="connsiteY40" fmla="*/ 504880 h 523930"/>
              <a:gd name="connsiteX41" fmla="*/ 1812131 w 1928813"/>
              <a:gd name="connsiteY41" fmla="*/ 516786 h 523930"/>
              <a:gd name="connsiteX42" fmla="*/ 1864519 w 1928813"/>
              <a:gd name="connsiteY42" fmla="*/ 519167 h 523930"/>
              <a:gd name="connsiteX43" fmla="*/ 1928813 w 1928813"/>
              <a:gd name="connsiteY43" fmla="*/ 523930 h 523930"/>
              <a:gd name="connsiteX0" fmla="*/ 0 w 1928813"/>
              <a:gd name="connsiteY0" fmla="*/ 307266 h 523960"/>
              <a:gd name="connsiteX1" fmla="*/ 83344 w 1928813"/>
              <a:gd name="connsiteY1" fmla="*/ 309648 h 523960"/>
              <a:gd name="connsiteX2" fmla="*/ 123825 w 1928813"/>
              <a:gd name="connsiteY2" fmla="*/ 309648 h 523960"/>
              <a:gd name="connsiteX3" fmla="*/ 209550 w 1928813"/>
              <a:gd name="connsiteY3" fmla="*/ 304885 h 523960"/>
              <a:gd name="connsiteX4" fmla="*/ 290513 w 1928813"/>
              <a:gd name="connsiteY4" fmla="*/ 290598 h 523960"/>
              <a:gd name="connsiteX5" fmla="*/ 366713 w 1928813"/>
              <a:gd name="connsiteY5" fmla="*/ 271548 h 523960"/>
              <a:gd name="connsiteX6" fmla="*/ 402432 w 1928813"/>
              <a:gd name="connsiteY6" fmla="*/ 262023 h 523960"/>
              <a:gd name="connsiteX7" fmla="*/ 445294 w 1928813"/>
              <a:gd name="connsiteY7" fmla="*/ 262023 h 523960"/>
              <a:gd name="connsiteX8" fmla="*/ 488157 w 1928813"/>
              <a:gd name="connsiteY8" fmla="*/ 271548 h 523960"/>
              <a:gd name="connsiteX9" fmla="*/ 545307 w 1928813"/>
              <a:gd name="connsiteY9" fmla="*/ 281073 h 523960"/>
              <a:gd name="connsiteX10" fmla="*/ 566738 w 1928813"/>
              <a:gd name="connsiteY10" fmla="*/ 281073 h 523960"/>
              <a:gd name="connsiteX11" fmla="*/ 592932 w 1928813"/>
              <a:gd name="connsiteY11" fmla="*/ 285835 h 523960"/>
              <a:gd name="connsiteX12" fmla="*/ 595313 w 1928813"/>
              <a:gd name="connsiteY12" fmla="*/ 285835 h 523960"/>
              <a:gd name="connsiteX13" fmla="*/ 633412 w 1928813"/>
              <a:gd name="connsiteY13" fmla="*/ 276311 h 523960"/>
              <a:gd name="connsiteX14" fmla="*/ 683419 w 1928813"/>
              <a:gd name="connsiteY14" fmla="*/ 247735 h 523960"/>
              <a:gd name="connsiteX15" fmla="*/ 704850 w 1928813"/>
              <a:gd name="connsiteY15" fmla="*/ 226303 h 523960"/>
              <a:gd name="connsiteX16" fmla="*/ 742951 w 1928813"/>
              <a:gd name="connsiteY16" fmla="*/ 197727 h 523960"/>
              <a:gd name="connsiteX17" fmla="*/ 769144 w 1928813"/>
              <a:gd name="connsiteY17" fmla="*/ 178678 h 523960"/>
              <a:gd name="connsiteX18" fmla="*/ 842962 w 1928813"/>
              <a:gd name="connsiteY18" fmla="*/ 126291 h 523960"/>
              <a:gd name="connsiteX19" fmla="*/ 897730 w 1928813"/>
              <a:gd name="connsiteY19" fmla="*/ 81048 h 523960"/>
              <a:gd name="connsiteX20" fmla="*/ 940593 w 1928813"/>
              <a:gd name="connsiteY20" fmla="*/ 40566 h 523960"/>
              <a:gd name="connsiteX21" fmla="*/ 973932 w 1928813"/>
              <a:gd name="connsiteY21" fmla="*/ 21517 h 523960"/>
              <a:gd name="connsiteX22" fmla="*/ 1004888 w 1928813"/>
              <a:gd name="connsiteY22" fmla="*/ 4848 h 523960"/>
              <a:gd name="connsiteX23" fmla="*/ 1064419 w 1928813"/>
              <a:gd name="connsiteY23" fmla="*/ 83 h 523960"/>
              <a:gd name="connsiteX24" fmla="*/ 1121570 w 1928813"/>
              <a:gd name="connsiteY24" fmla="*/ 11993 h 523960"/>
              <a:gd name="connsiteX25" fmla="*/ 1152524 w 1928813"/>
              <a:gd name="connsiteY25" fmla="*/ 38185 h 523960"/>
              <a:gd name="connsiteX26" fmla="*/ 1188244 w 1928813"/>
              <a:gd name="connsiteY26" fmla="*/ 66760 h 523960"/>
              <a:gd name="connsiteX27" fmla="*/ 1207295 w 1928813"/>
              <a:gd name="connsiteY27" fmla="*/ 81047 h 523960"/>
              <a:gd name="connsiteX28" fmla="*/ 1231106 w 1928813"/>
              <a:gd name="connsiteY28" fmla="*/ 104861 h 523960"/>
              <a:gd name="connsiteX29" fmla="*/ 1259681 w 1928813"/>
              <a:gd name="connsiteY29" fmla="*/ 142960 h 523960"/>
              <a:gd name="connsiteX30" fmla="*/ 1281113 w 1928813"/>
              <a:gd name="connsiteY30" fmla="*/ 169153 h 523960"/>
              <a:gd name="connsiteX31" fmla="*/ 1312069 w 1928813"/>
              <a:gd name="connsiteY31" fmla="*/ 209635 h 523960"/>
              <a:gd name="connsiteX32" fmla="*/ 1364457 w 1928813"/>
              <a:gd name="connsiteY32" fmla="*/ 276309 h 523960"/>
              <a:gd name="connsiteX33" fmla="*/ 1402557 w 1928813"/>
              <a:gd name="connsiteY33" fmla="*/ 321554 h 523960"/>
              <a:gd name="connsiteX34" fmla="*/ 1426369 w 1928813"/>
              <a:gd name="connsiteY34" fmla="*/ 352510 h 523960"/>
              <a:gd name="connsiteX35" fmla="*/ 1469232 w 1928813"/>
              <a:gd name="connsiteY35" fmla="*/ 388230 h 523960"/>
              <a:gd name="connsiteX36" fmla="*/ 1516856 w 1928813"/>
              <a:gd name="connsiteY36" fmla="*/ 414423 h 523960"/>
              <a:gd name="connsiteX37" fmla="*/ 1557339 w 1928813"/>
              <a:gd name="connsiteY37" fmla="*/ 442998 h 523960"/>
              <a:gd name="connsiteX38" fmla="*/ 1624012 w 1928813"/>
              <a:gd name="connsiteY38" fmla="*/ 471573 h 523960"/>
              <a:gd name="connsiteX39" fmla="*/ 1674019 w 1928813"/>
              <a:gd name="connsiteY39" fmla="*/ 485861 h 523960"/>
              <a:gd name="connsiteX40" fmla="*/ 1743075 w 1928813"/>
              <a:gd name="connsiteY40" fmla="*/ 504910 h 523960"/>
              <a:gd name="connsiteX41" fmla="*/ 1812131 w 1928813"/>
              <a:gd name="connsiteY41" fmla="*/ 516816 h 523960"/>
              <a:gd name="connsiteX42" fmla="*/ 1864519 w 1928813"/>
              <a:gd name="connsiteY42" fmla="*/ 519197 h 523960"/>
              <a:gd name="connsiteX43" fmla="*/ 1928813 w 1928813"/>
              <a:gd name="connsiteY43" fmla="*/ 523960 h 523960"/>
              <a:gd name="connsiteX0" fmla="*/ 0 w 1928813"/>
              <a:gd name="connsiteY0" fmla="*/ 307183 h 523877"/>
              <a:gd name="connsiteX1" fmla="*/ 83344 w 1928813"/>
              <a:gd name="connsiteY1" fmla="*/ 309565 h 523877"/>
              <a:gd name="connsiteX2" fmla="*/ 123825 w 1928813"/>
              <a:gd name="connsiteY2" fmla="*/ 309565 h 523877"/>
              <a:gd name="connsiteX3" fmla="*/ 209550 w 1928813"/>
              <a:gd name="connsiteY3" fmla="*/ 304802 h 523877"/>
              <a:gd name="connsiteX4" fmla="*/ 290513 w 1928813"/>
              <a:gd name="connsiteY4" fmla="*/ 290515 h 523877"/>
              <a:gd name="connsiteX5" fmla="*/ 366713 w 1928813"/>
              <a:gd name="connsiteY5" fmla="*/ 271465 h 523877"/>
              <a:gd name="connsiteX6" fmla="*/ 402432 w 1928813"/>
              <a:gd name="connsiteY6" fmla="*/ 261940 h 523877"/>
              <a:gd name="connsiteX7" fmla="*/ 445294 w 1928813"/>
              <a:gd name="connsiteY7" fmla="*/ 261940 h 523877"/>
              <a:gd name="connsiteX8" fmla="*/ 488157 w 1928813"/>
              <a:gd name="connsiteY8" fmla="*/ 271465 h 523877"/>
              <a:gd name="connsiteX9" fmla="*/ 545307 w 1928813"/>
              <a:gd name="connsiteY9" fmla="*/ 280990 h 523877"/>
              <a:gd name="connsiteX10" fmla="*/ 566738 w 1928813"/>
              <a:gd name="connsiteY10" fmla="*/ 280990 h 523877"/>
              <a:gd name="connsiteX11" fmla="*/ 592932 w 1928813"/>
              <a:gd name="connsiteY11" fmla="*/ 285752 h 523877"/>
              <a:gd name="connsiteX12" fmla="*/ 595313 w 1928813"/>
              <a:gd name="connsiteY12" fmla="*/ 285752 h 523877"/>
              <a:gd name="connsiteX13" fmla="*/ 633412 w 1928813"/>
              <a:gd name="connsiteY13" fmla="*/ 276228 h 523877"/>
              <a:gd name="connsiteX14" fmla="*/ 683419 w 1928813"/>
              <a:gd name="connsiteY14" fmla="*/ 247652 h 523877"/>
              <a:gd name="connsiteX15" fmla="*/ 704850 w 1928813"/>
              <a:gd name="connsiteY15" fmla="*/ 226220 h 523877"/>
              <a:gd name="connsiteX16" fmla="*/ 742951 w 1928813"/>
              <a:gd name="connsiteY16" fmla="*/ 197644 h 523877"/>
              <a:gd name="connsiteX17" fmla="*/ 769144 w 1928813"/>
              <a:gd name="connsiteY17" fmla="*/ 178595 h 523877"/>
              <a:gd name="connsiteX18" fmla="*/ 842962 w 1928813"/>
              <a:gd name="connsiteY18" fmla="*/ 126208 h 523877"/>
              <a:gd name="connsiteX19" fmla="*/ 897730 w 1928813"/>
              <a:gd name="connsiteY19" fmla="*/ 80965 h 523877"/>
              <a:gd name="connsiteX20" fmla="*/ 940593 w 1928813"/>
              <a:gd name="connsiteY20" fmla="*/ 40483 h 523877"/>
              <a:gd name="connsiteX21" fmla="*/ 973932 w 1928813"/>
              <a:gd name="connsiteY21" fmla="*/ 21434 h 523877"/>
              <a:gd name="connsiteX22" fmla="*/ 1004888 w 1928813"/>
              <a:gd name="connsiteY22" fmla="*/ 4765 h 523877"/>
              <a:gd name="connsiteX23" fmla="*/ 1064419 w 1928813"/>
              <a:gd name="connsiteY23" fmla="*/ 0 h 523877"/>
              <a:gd name="connsiteX24" fmla="*/ 1092994 w 1928813"/>
              <a:gd name="connsiteY24" fmla="*/ 7145 h 523877"/>
              <a:gd name="connsiteX25" fmla="*/ 1121570 w 1928813"/>
              <a:gd name="connsiteY25" fmla="*/ 11910 h 523877"/>
              <a:gd name="connsiteX26" fmla="*/ 1152524 w 1928813"/>
              <a:gd name="connsiteY26" fmla="*/ 38102 h 523877"/>
              <a:gd name="connsiteX27" fmla="*/ 1188244 w 1928813"/>
              <a:gd name="connsiteY27" fmla="*/ 66677 h 523877"/>
              <a:gd name="connsiteX28" fmla="*/ 1207295 w 1928813"/>
              <a:gd name="connsiteY28" fmla="*/ 80964 h 523877"/>
              <a:gd name="connsiteX29" fmla="*/ 1231106 w 1928813"/>
              <a:gd name="connsiteY29" fmla="*/ 104778 h 523877"/>
              <a:gd name="connsiteX30" fmla="*/ 1259681 w 1928813"/>
              <a:gd name="connsiteY30" fmla="*/ 142877 h 523877"/>
              <a:gd name="connsiteX31" fmla="*/ 1281113 w 1928813"/>
              <a:gd name="connsiteY31" fmla="*/ 169070 h 523877"/>
              <a:gd name="connsiteX32" fmla="*/ 1312069 w 1928813"/>
              <a:gd name="connsiteY32" fmla="*/ 209552 h 523877"/>
              <a:gd name="connsiteX33" fmla="*/ 1364457 w 1928813"/>
              <a:gd name="connsiteY33" fmla="*/ 276226 h 523877"/>
              <a:gd name="connsiteX34" fmla="*/ 1402557 w 1928813"/>
              <a:gd name="connsiteY34" fmla="*/ 321471 h 523877"/>
              <a:gd name="connsiteX35" fmla="*/ 1426369 w 1928813"/>
              <a:gd name="connsiteY35" fmla="*/ 352427 h 523877"/>
              <a:gd name="connsiteX36" fmla="*/ 1469232 w 1928813"/>
              <a:gd name="connsiteY36" fmla="*/ 388147 h 523877"/>
              <a:gd name="connsiteX37" fmla="*/ 1516856 w 1928813"/>
              <a:gd name="connsiteY37" fmla="*/ 414340 h 523877"/>
              <a:gd name="connsiteX38" fmla="*/ 1557339 w 1928813"/>
              <a:gd name="connsiteY38" fmla="*/ 442915 h 523877"/>
              <a:gd name="connsiteX39" fmla="*/ 1624012 w 1928813"/>
              <a:gd name="connsiteY39" fmla="*/ 471490 h 523877"/>
              <a:gd name="connsiteX40" fmla="*/ 1674019 w 1928813"/>
              <a:gd name="connsiteY40" fmla="*/ 485778 h 523877"/>
              <a:gd name="connsiteX41" fmla="*/ 1743075 w 1928813"/>
              <a:gd name="connsiteY41" fmla="*/ 504827 h 523877"/>
              <a:gd name="connsiteX42" fmla="*/ 1812131 w 1928813"/>
              <a:gd name="connsiteY42" fmla="*/ 516733 h 523877"/>
              <a:gd name="connsiteX43" fmla="*/ 1864519 w 1928813"/>
              <a:gd name="connsiteY43" fmla="*/ 519114 h 523877"/>
              <a:gd name="connsiteX44" fmla="*/ 1928813 w 1928813"/>
              <a:gd name="connsiteY44" fmla="*/ 523877 h 523877"/>
              <a:gd name="connsiteX0" fmla="*/ 0 w 1928813"/>
              <a:gd name="connsiteY0" fmla="*/ 311945 h 528639"/>
              <a:gd name="connsiteX1" fmla="*/ 83344 w 1928813"/>
              <a:gd name="connsiteY1" fmla="*/ 314327 h 528639"/>
              <a:gd name="connsiteX2" fmla="*/ 123825 w 1928813"/>
              <a:gd name="connsiteY2" fmla="*/ 314327 h 528639"/>
              <a:gd name="connsiteX3" fmla="*/ 209550 w 1928813"/>
              <a:gd name="connsiteY3" fmla="*/ 309564 h 528639"/>
              <a:gd name="connsiteX4" fmla="*/ 290513 w 1928813"/>
              <a:gd name="connsiteY4" fmla="*/ 295277 h 528639"/>
              <a:gd name="connsiteX5" fmla="*/ 366713 w 1928813"/>
              <a:gd name="connsiteY5" fmla="*/ 276227 h 528639"/>
              <a:gd name="connsiteX6" fmla="*/ 402432 w 1928813"/>
              <a:gd name="connsiteY6" fmla="*/ 266702 h 528639"/>
              <a:gd name="connsiteX7" fmla="*/ 445294 w 1928813"/>
              <a:gd name="connsiteY7" fmla="*/ 266702 h 528639"/>
              <a:gd name="connsiteX8" fmla="*/ 488157 w 1928813"/>
              <a:gd name="connsiteY8" fmla="*/ 276227 h 528639"/>
              <a:gd name="connsiteX9" fmla="*/ 545307 w 1928813"/>
              <a:gd name="connsiteY9" fmla="*/ 285752 h 528639"/>
              <a:gd name="connsiteX10" fmla="*/ 566738 w 1928813"/>
              <a:gd name="connsiteY10" fmla="*/ 285752 h 528639"/>
              <a:gd name="connsiteX11" fmla="*/ 592932 w 1928813"/>
              <a:gd name="connsiteY11" fmla="*/ 290514 h 528639"/>
              <a:gd name="connsiteX12" fmla="*/ 595313 w 1928813"/>
              <a:gd name="connsiteY12" fmla="*/ 290514 h 528639"/>
              <a:gd name="connsiteX13" fmla="*/ 633412 w 1928813"/>
              <a:gd name="connsiteY13" fmla="*/ 280990 h 528639"/>
              <a:gd name="connsiteX14" fmla="*/ 683419 w 1928813"/>
              <a:gd name="connsiteY14" fmla="*/ 252414 h 528639"/>
              <a:gd name="connsiteX15" fmla="*/ 704850 w 1928813"/>
              <a:gd name="connsiteY15" fmla="*/ 230982 h 528639"/>
              <a:gd name="connsiteX16" fmla="*/ 742951 w 1928813"/>
              <a:gd name="connsiteY16" fmla="*/ 202406 h 528639"/>
              <a:gd name="connsiteX17" fmla="*/ 769144 w 1928813"/>
              <a:gd name="connsiteY17" fmla="*/ 183357 h 528639"/>
              <a:gd name="connsiteX18" fmla="*/ 842962 w 1928813"/>
              <a:gd name="connsiteY18" fmla="*/ 130970 h 528639"/>
              <a:gd name="connsiteX19" fmla="*/ 897730 w 1928813"/>
              <a:gd name="connsiteY19" fmla="*/ 85727 h 528639"/>
              <a:gd name="connsiteX20" fmla="*/ 940593 w 1928813"/>
              <a:gd name="connsiteY20" fmla="*/ 45245 h 528639"/>
              <a:gd name="connsiteX21" fmla="*/ 973932 w 1928813"/>
              <a:gd name="connsiteY21" fmla="*/ 26196 h 528639"/>
              <a:gd name="connsiteX22" fmla="*/ 1004888 w 1928813"/>
              <a:gd name="connsiteY22" fmla="*/ 9527 h 528639"/>
              <a:gd name="connsiteX23" fmla="*/ 1040607 w 1928813"/>
              <a:gd name="connsiteY23" fmla="*/ 0 h 528639"/>
              <a:gd name="connsiteX24" fmla="*/ 1092994 w 1928813"/>
              <a:gd name="connsiteY24" fmla="*/ 11907 h 528639"/>
              <a:gd name="connsiteX25" fmla="*/ 1121570 w 1928813"/>
              <a:gd name="connsiteY25" fmla="*/ 16672 h 528639"/>
              <a:gd name="connsiteX26" fmla="*/ 1152524 w 1928813"/>
              <a:gd name="connsiteY26" fmla="*/ 42864 h 528639"/>
              <a:gd name="connsiteX27" fmla="*/ 1188244 w 1928813"/>
              <a:gd name="connsiteY27" fmla="*/ 71439 h 528639"/>
              <a:gd name="connsiteX28" fmla="*/ 1207295 w 1928813"/>
              <a:gd name="connsiteY28" fmla="*/ 85726 h 528639"/>
              <a:gd name="connsiteX29" fmla="*/ 1231106 w 1928813"/>
              <a:gd name="connsiteY29" fmla="*/ 109540 h 528639"/>
              <a:gd name="connsiteX30" fmla="*/ 1259681 w 1928813"/>
              <a:gd name="connsiteY30" fmla="*/ 147639 h 528639"/>
              <a:gd name="connsiteX31" fmla="*/ 1281113 w 1928813"/>
              <a:gd name="connsiteY31" fmla="*/ 173832 h 528639"/>
              <a:gd name="connsiteX32" fmla="*/ 1312069 w 1928813"/>
              <a:gd name="connsiteY32" fmla="*/ 214314 h 528639"/>
              <a:gd name="connsiteX33" fmla="*/ 1364457 w 1928813"/>
              <a:gd name="connsiteY33" fmla="*/ 280988 h 528639"/>
              <a:gd name="connsiteX34" fmla="*/ 1402557 w 1928813"/>
              <a:gd name="connsiteY34" fmla="*/ 326233 h 528639"/>
              <a:gd name="connsiteX35" fmla="*/ 1426369 w 1928813"/>
              <a:gd name="connsiteY35" fmla="*/ 357189 h 528639"/>
              <a:gd name="connsiteX36" fmla="*/ 1469232 w 1928813"/>
              <a:gd name="connsiteY36" fmla="*/ 392909 h 528639"/>
              <a:gd name="connsiteX37" fmla="*/ 1516856 w 1928813"/>
              <a:gd name="connsiteY37" fmla="*/ 419102 h 528639"/>
              <a:gd name="connsiteX38" fmla="*/ 1557339 w 1928813"/>
              <a:gd name="connsiteY38" fmla="*/ 447677 h 528639"/>
              <a:gd name="connsiteX39" fmla="*/ 1624012 w 1928813"/>
              <a:gd name="connsiteY39" fmla="*/ 476252 h 528639"/>
              <a:gd name="connsiteX40" fmla="*/ 1674019 w 1928813"/>
              <a:gd name="connsiteY40" fmla="*/ 490540 h 528639"/>
              <a:gd name="connsiteX41" fmla="*/ 1743075 w 1928813"/>
              <a:gd name="connsiteY41" fmla="*/ 509589 h 528639"/>
              <a:gd name="connsiteX42" fmla="*/ 1812131 w 1928813"/>
              <a:gd name="connsiteY42" fmla="*/ 521495 h 528639"/>
              <a:gd name="connsiteX43" fmla="*/ 1864519 w 1928813"/>
              <a:gd name="connsiteY43" fmla="*/ 523876 h 528639"/>
              <a:gd name="connsiteX44" fmla="*/ 1928813 w 1928813"/>
              <a:gd name="connsiteY44" fmla="*/ 528639 h 528639"/>
              <a:gd name="connsiteX0" fmla="*/ 0 w 1928813"/>
              <a:gd name="connsiteY0" fmla="*/ 311945 h 528639"/>
              <a:gd name="connsiteX1" fmla="*/ 83344 w 1928813"/>
              <a:gd name="connsiteY1" fmla="*/ 314327 h 528639"/>
              <a:gd name="connsiteX2" fmla="*/ 123825 w 1928813"/>
              <a:gd name="connsiteY2" fmla="*/ 314327 h 528639"/>
              <a:gd name="connsiteX3" fmla="*/ 209550 w 1928813"/>
              <a:gd name="connsiteY3" fmla="*/ 309564 h 528639"/>
              <a:gd name="connsiteX4" fmla="*/ 290513 w 1928813"/>
              <a:gd name="connsiteY4" fmla="*/ 295277 h 528639"/>
              <a:gd name="connsiteX5" fmla="*/ 366713 w 1928813"/>
              <a:gd name="connsiteY5" fmla="*/ 276227 h 528639"/>
              <a:gd name="connsiteX6" fmla="*/ 402432 w 1928813"/>
              <a:gd name="connsiteY6" fmla="*/ 266702 h 528639"/>
              <a:gd name="connsiteX7" fmla="*/ 445294 w 1928813"/>
              <a:gd name="connsiteY7" fmla="*/ 266702 h 528639"/>
              <a:gd name="connsiteX8" fmla="*/ 488157 w 1928813"/>
              <a:gd name="connsiteY8" fmla="*/ 276227 h 528639"/>
              <a:gd name="connsiteX9" fmla="*/ 545307 w 1928813"/>
              <a:gd name="connsiteY9" fmla="*/ 285752 h 528639"/>
              <a:gd name="connsiteX10" fmla="*/ 566738 w 1928813"/>
              <a:gd name="connsiteY10" fmla="*/ 285752 h 528639"/>
              <a:gd name="connsiteX11" fmla="*/ 592932 w 1928813"/>
              <a:gd name="connsiteY11" fmla="*/ 290514 h 528639"/>
              <a:gd name="connsiteX12" fmla="*/ 595313 w 1928813"/>
              <a:gd name="connsiteY12" fmla="*/ 290514 h 528639"/>
              <a:gd name="connsiteX13" fmla="*/ 633412 w 1928813"/>
              <a:gd name="connsiteY13" fmla="*/ 280990 h 528639"/>
              <a:gd name="connsiteX14" fmla="*/ 683419 w 1928813"/>
              <a:gd name="connsiteY14" fmla="*/ 252414 h 528639"/>
              <a:gd name="connsiteX15" fmla="*/ 704850 w 1928813"/>
              <a:gd name="connsiteY15" fmla="*/ 230982 h 528639"/>
              <a:gd name="connsiteX16" fmla="*/ 742951 w 1928813"/>
              <a:gd name="connsiteY16" fmla="*/ 202406 h 528639"/>
              <a:gd name="connsiteX17" fmla="*/ 769144 w 1928813"/>
              <a:gd name="connsiteY17" fmla="*/ 183357 h 528639"/>
              <a:gd name="connsiteX18" fmla="*/ 842962 w 1928813"/>
              <a:gd name="connsiteY18" fmla="*/ 130970 h 528639"/>
              <a:gd name="connsiteX19" fmla="*/ 897730 w 1928813"/>
              <a:gd name="connsiteY19" fmla="*/ 85727 h 528639"/>
              <a:gd name="connsiteX20" fmla="*/ 940593 w 1928813"/>
              <a:gd name="connsiteY20" fmla="*/ 45245 h 528639"/>
              <a:gd name="connsiteX21" fmla="*/ 973932 w 1928813"/>
              <a:gd name="connsiteY21" fmla="*/ 26196 h 528639"/>
              <a:gd name="connsiteX22" fmla="*/ 1004888 w 1928813"/>
              <a:gd name="connsiteY22" fmla="*/ 9527 h 528639"/>
              <a:gd name="connsiteX23" fmla="*/ 1040607 w 1928813"/>
              <a:gd name="connsiteY23" fmla="*/ 0 h 528639"/>
              <a:gd name="connsiteX24" fmla="*/ 1092994 w 1928813"/>
              <a:gd name="connsiteY24" fmla="*/ 4763 h 528639"/>
              <a:gd name="connsiteX25" fmla="*/ 1121570 w 1928813"/>
              <a:gd name="connsiteY25" fmla="*/ 16672 h 528639"/>
              <a:gd name="connsiteX26" fmla="*/ 1152524 w 1928813"/>
              <a:gd name="connsiteY26" fmla="*/ 42864 h 528639"/>
              <a:gd name="connsiteX27" fmla="*/ 1188244 w 1928813"/>
              <a:gd name="connsiteY27" fmla="*/ 71439 h 528639"/>
              <a:gd name="connsiteX28" fmla="*/ 1207295 w 1928813"/>
              <a:gd name="connsiteY28" fmla="*/ 85726 h 528639"/>
              <a:gd name="connsiteX29" fmla="*/ 1231106 w 1928813"/>
              <a:gd name="connsiteY29" fmla="*/ 109540 h 528639"/>
              <a:gd name="connsiteX30" fmla="*/ 1259681 w 1928813"/>
              <a:gd name="connsiteY30" fmla="*/ 147639 h 528639"/>
              <a:gd name="connsiteX31" fmla="*/ 1281113 w 1928813"/>
              <a:gd name="connsiteY31" fmla="*/ 173832 h 528639"/>
              <a:gd name="connsiteX32" fmla="*/ 1312069 w 1928813"/>
              <a:gd name="connsiteY32" fmla="*/ 214314 h 528639"/>
              <a:gd name="connsiteX33" fmla="*/ 1364457 w 1928813"/>
              <a:gd name="connsiteY33" fmla="*/ 280988 h 528639"/>
              <a:gd name="connsiteX34" fmla="*/ 1402557 w 1928813"/>
              <a:gd name="connsiteY34" fmla="*/ 326233 h 528639"/>
              <a:gd name="connsiteX35" fmla="*/ 1426369 w 1928813"/>
              <a:gd name="connsiteY35" fmla="*/ 357189 h 528639"/>
              <a:gd name="connsiteX36" fmla="*/ 1469232 w 1928813"/>
              <a:gd name="connsiteY36" fmla="*/ 392909 h 528639"/>
              <a:gd name="connsiteX37" fmla="*/ 1516856 w 1928813"/>
              <a:gd name="connsiteY37" fmla="*/ 419102 h 528639"/>
              <a:gd name="connsiteX38" fmla="*/ 1557339 w 1928813"/>
              <a:gd name="connsiteY38" fmla="*/ 447677 h 528639"/>
              <a:gd name="connsiteX39" fmla="*/ 1624012 w 1928813"/>
              <a:gd name="connsiteY39" fmla="*/ 476252 h 528639"/>
              <a:gd name="connsiteX40" fmla="*/ 1674019 w 1928813"/>
              <a:gd name="connsiteY40" fmla="*/ 490540 h 528639"/>
              <a:gd name="connsiteX41" fmla="*/ 1743075 w 1928813"/>
              <a:gd name="connsiteY41" fmla="*/ 509589 h 528639"/>
              <a:gd name="connsiteX42" fmla="*/ 1812131 w 1928813"/>
              <a:gd name="connsiteY42" fmla="*/ 521495 h 528639"/>
              <a:gd name="connsiteX43" fmla="*/ 1864519 w 1928813"/>
              <a:gd name="connsiteY43" fmla="*/ 523876 h 528639"/>
              <a:gd name="connsiteX44" fmla="*/ 1928813 w 1928813"/>
              <a:gd name="connsiteY44" fmla="*/ 528639 h 528639"/>
              <a:gd name="connsiteX0" fmla="*/ 0 w 1928813"/>
              <a:gd name="connsiteY0" fmla="*/ 311945 h 528639"/>
              <a:gd name="connsiteX1" fmla="*/ 83344 w 1928813"/>
              <a:gd name="connsiteY1" fmla="*/ 314327 h 528639"/>
              <a:gd name="connsiteX2" fmla="*/ 123825 w 1928813"/>
              <a:gd name="connsiteY2" fmla="*/ 314327 h 528639"/>
              <a:gd name="connsiteX3" fmla="*/ 209550 w 1928813"/>
              <a:gd name="connsiteY3" fmla="*/ 309564 h 528639"/>
              <a:gd name="connsiteX4" fmla="*/ 290513 w 1928813"/>
              <a:gd name="connsiteY4" fmla="*/ 295277 h 528639"/>
              <a:gd name="connsiteX5" fmla="*/ 366713 w 1928813"/>
              <a:gd name="connsiteY5" fmla="*/ 276227 h 528639"/>
              <a:gd name="connsiteX6" fmla="*/ 402432 w 1928813"/>
              <a:gd name="connsiteY6" fmla="*/ 266702 h 528639"/>
              <a:gd name="connsiteX7" fmla="*/ 445294 w 1928813"/>
              <a:gd name="connsiteY7" fmla="*/ 266702 h 528639"/>
              <a:gd name="connsiteX8" fmla="*/ 488157 w 1928813"/>
              <a:gd name="connsiteY8" fmla="*/ 276227 h 528639"/>
              <a:gd name="connsiteX9" fmla="*/ 545307 w 1928813"/>
              <a:gd name="connsiteY9" fmla="*/ 285752 h 528639"/>
              <a:gd name="connsiteX10" fmla="*/ 566738 w 1928813"/>
              <a:gd name="connsiteY10" fmla="*/ 285752 h 528639"/>
              <a:gd name="connsiteX11" fmla="*/ 592932 w 1928813"/>
              <a:gd name="connsiteY11" fmla="*/ 290514 h 528639"/>
              <a:gd name="connsiteX12" fmla="*/ 595313 w 1928813"/>
              <a:gd name="connsiteY12" fmla="*/ 290514 h 528639"/>
              <a:gd name="connsiteX13" fmla="*/ 633412 w 1928813"/>
              <a:gd name="connsiteY13" fmla="*/ 280990 h 528639"/>
              <a:gd name="connsiteX14" fmla="*/ 683419 w 1928813"/>
              <a:gd name="connsiteY14" fmla="*/ 252414 h 528639"/>
              <a:gd name="connsiteX15" fmla="*/ 704850 w 1928813"/>
              <a:gd name="connsiteY15" fmla="*/ 230982 h 528639"/>
              <a:gd name="connsiteX16" fmla="*/ 742951 w 1928813"/>
              <a:gd name="connsiteY16" fmla="*/ 202406 h 528639"/>
              <a:gd name="connsiteX17" fmla="*/ 769144 w 1928813"/>
              <a:gd name="connsiteY17" fmla="*/ 183357 h 528639"/>
              <a:gd name="connsiteX18" fmla="*/ 842962 w 1928813"/>
              <a:gd name="connsiteY18" fmla="*/ 130970 h 528639"/>
              <a:gd name="connsiteX19" fmla="*/ 897730 w 1928813"/>
              <a:gd name="connsiteY19" fmla="*/ 85727 h 528639"/>
              <a:gd name="connsiteX20" fmla="*/ 940593 w 1928813"/>
              <a:gd name="connsiteY20" fmla="*/ 45245 h 528639"/>
              <a:gd name="connsiteX21" fmla="*/ 973932 w 1928813"/>
              <a:gd name="connsiteY21" fmla="*/ 26196 h 528639"/>
              <a:gd name="connsiteX22" fmla="*/ 1004888 w 1928813"/>
              <a:gd name="connsiteY22" fmla="*/ 9527 h 528639"/>
              <a:gd name="connsiteX23" fmla="*/ 1040607 w 1928813"/>
              <a:gd name="connsiteY23" fmla="*/ 0 h 528639"/>
              <a:gd name="connsiteX24" fmla="*/ 1092994 w 1928813"/>
              <a:gd name="connsiteY24" fmla="*/ 4763 h 528639"/>
              <a:gd name="connsiteX25" fmla="*/ 1126333 w 1928813"/>
              <a:gd name="connsiteY25" fmla="*/ 23815 h 528639"/>
              <a:gd name="connsiteX26" fmla="*/ 1152524 w 1928813"/>
              <a:gd name="connsiteY26" fmla="*/ 42864 h 528639"/>
              <a:gd name="connsiteX27" fmla="*/ 1188244 w 1928813"/>
              <a:gd name="connsiteY27" fmla="*/ 71439 h 528639"/>
              <a:gd name="connsiteX28" fmla="*/ 1207295 w 1928813"/>
              <a:gd name="connsiteY28" fmla="*/ 85726 h 528639"/>
              <a:gd name="connsiteX29" fmla="*/ 1231106 w 1928813"/>
              <a:gd name="connsiteY29" fmla="*/ 109540 h 528639"/>
              <a:gd name="connsiteX30" fmla="*/ 1259681 w 1928813"/>
              <a:gd name="connsiteY30" fmla="*/ 147639 h 528639"/>
              <a:gd name="connsiteX31" fmla="*/ 1281113 w 1928813"/>
              <a:gd name="connsiteY31" fmla="*/ 173832 h 528639"/>
              <a:gd name="connsiteX32" fmla="*/ 1312069 w 1928813"/>
              <a:gd name="connsiteY32" fmla="*/ 214314 h 528639"/>
              <a:gd name="connsiteX33" fmla="*/ 1364457 w 1928813"/>
              <a:gd name="connsiteY33" fmla="*/ 280988 h 528639"/>
              <a:gd name="connsiteX34" fmla="*/ 1402557 w 1928813"/>
              <a:gd name="connsiteY34" fmla="*/ 326233 h 528639"/>
              <a:gd name="connsiteX35" fmla="*/ 1426369 w 1928813"/>
              <a:gd name="connsiteY35" fmla="*/ 357189 h 528639"/>
              <a:gd name="connsiteX36" fmla="*/ 1469232 w 1928813"/>
              <a:gd name="connsiteY36" fmla="*/ 392909 h 528639"/>
              <a:gd name="connsiteX37" fmla="*/ 1516856 w 1928813"/>
              <a:gd name="connsiteY37" fmla="*/ 419102 h 528639"/>
              <a:gd name="connsiteX38" fmla="*/ 1557339 w 1928813"/>
              <a:gd name="connsiteY38" fmla="*/ 447677 h 528639"/>
              <a:gd name="connsiteX39" fmla="*/ 1624012 w 1928813"/>
              <a:gd name="connsiteY39" fmla="*/ 476252 h 528639"/>
              <a:gd name="connsiteX40" fmla="*/ 1674019 w 1928813"/>
              <a:gd name="connsiteY40" fmla="*/ 490540 h 528639"/>
              <a:gd name="connsiteX41" fmla="*/ 1743075 w 1928813"/>
              <a:gd name="connsiteY41" fmla="*/ 509589 h 528639"/>
              <a:gd name="connsiteX42" fmla="*/ 1812131 w 1928813"/>
              <a:gd name="connsiteY42" fmla="*/ 521495 h 528639"/>
              <a:gd name="connsiteX43" fmla="*/ 1864519 w 1928813"/>
              <a:gd name="connsiteY43" fmla="*/ 523876 h 528639"/>
              <a:gd name="connsiteX44" fmla="*/ 1928813 w 1928813"/>
              <a:gd name="connsiteY44" fmla="*/ 528639 h 528639"/>
              <a:gd name="connsiteX0" fmla="*/ 0 w 1928813"/>
              <a:gd name="connsiteY0" fmla="*/ 311945 h 528639"/>
              <a:gd name="connsiteX1" fmla="*/ 83344 w 1928813"/>
              <a:gd name="connsiteY1" fmla="*/ 314327 h 528639"/>
              <a:gd name="connsiteX2" fmla="*/ 123825 w 1928813"/>
              <a:gd name="connsiteY2" fmla="*/ 314327 h 528639"/>
              <a:gd name="connsiteX3" fmla="*/ 209550 w 1928813"/>
              <a:gd name="connsiteY3" fmla="*/ 309564 h 528639"/>
              <a:gd name="connsiteX4" fmla="*/ 290513 w 1928813"/>
              <a:gd name="connsiteY4" fmla="*/ 295277 h 528639"/>
              <a:gd name="connsiteX5" fmla="*/ 366713 w 1928813"/>
              <a:gd name="connsiteY5" fmla="*/ 276227 h 528639"/>
              <a:gd name="connsiteX6" fmla="*/ 402432 w 1928813"/>
              <a:gd name="connsiteY6" fmla="*/ 266702 h 528639"/>
              <a:gd name="connsiteX7" fmla="*/ 445294 w 1928813"/>
              <a:gd name="connsiteY7" fmla="*/ 266702 h 528639"/>
              <a:gd name="connsiteX8" fmla="*/ 488157 w 1928813"/>
              <a:gd name="connsiteY8" fmla="*/ 276227 h 528639"/>
              <a:gd name="connsiteX9" fmla="*/ 545307 w 1928813"/>
              <a:gd name="connsiteY9" fmla="*/ 285752 h 528639"/>
              <a:gd name="connsiteX10" fmla="*/ 566738 w 1928813"/>
              <a:gd name="connsiteY10" fmla="*/ 285752 h 528639"/>
              <a:gd name="connsiteX11" fmla="*/ 592932 w 1928813"/>
              <a:gd name="connsiteY11" fmla="*/ 290514 h 528639"/>
              <a:gd name="connsiteX12" fmla="*/ 595313 w 1928813"/>
              <a:gd name="connsiteY12" fmla="*/ 290514 h 528639"/>
              <a:gd name="connsiteX13" fmla="*/ 633412 w 1928813"/>
              <a:gd name="connsiteY13" fmla="*/ 280990 h 528639"/>
              <a:gd name="connsiteX14" fmla="*/ 683419 w 1928813"/>
              <a:gd name="connsiteY14" fmla="*/ 252414 h 528639"/>
              <a:gd name="connsiteX15" fmla="*/ 704850 w 1928813"/>
              <a:gd name="connsiteY15" fmla="*/ 230982 h 528639"/>
              <a:gd name="connsiteX16" fmla="*/ 742951 w 1928813"/>
              <a:gd name="connsiteY16" fmla="*/ 202406 h 528639"/>
              <a:gd name="connsiteX17" fmla="*/ 769144 w 1928813"/>
              <a:gd name="connsiteY17" fmla="*/ 183357 h 528639"/>
              <a:gd name="connsiteX18" fmla="*/ 842962 w 1928813"/>
              <a:gd name="connsiteY18" fmla="*/ 130970 h 528639"/>
              <a:gd name="connsiteX19" fmla="*/ 897730 w 1928813"/>
              <a:gd name="connsiteY19" fmla="*/ 85727 h 528639"/>
              <a:gd name="connsiteX20" fmla="*/ 940593 w 1928813"/>
              <a:gd name="connsiteY20" fmla="*/ 45245 h 528639"/>
              <a:gd name="connsiteX21" fmla="*/ 973932 w 1928813"/>
              <a:gd name="connsiteY21" fmla="*/ 26196 h 528639"/>
              <a:gd name="connsiteX22" fmla="*/ 1004888 w 1928813"/>
              <a:gd name="connsiteY22" fmla="*/ 9527 h 528639"/>
              <a:gd name="connsiteX23" fmla="*/ 1040607 w 1928813"/>
              <a:gd name="connsiteY23" fmla="*/ 0 h 528639"/>
              <a:gd name="connsiteX24" fmla="*/ 1092994 w 1928813"/>
              <a:gd name="connsiteY24" fmla="*/ 4763 h 528639"/>
              <a:gd name="connsiteX25" fmla="*/ 1126333 w 1928813"/>
              <a:gd name="connsiteY25" fmla="*/ 23815 h 528639"/>
              <a:gd name="connsiteX26" fmla="*/ 1159668 w 1928813"/>
              <a:gd name="connsiteY26" fmla="*/ 52389 h 528639"/>
              <a:gd name="connsiteX27" fmla="*/ 1188244 w 1928813"/>
              <a:gd name="connsiteY27" fmla="*/ 71439 h 528639"/>
              <a:gd name="connsiteX28" fmla="*/ 1207295 w 1928813"/>
              <a:gd name="connsiteY28" fmla="*/ 85726 h 528639"/>
              <a:gd name="connsiteX29" fmla="*/ 1231106 w 1928813"/>
              <a:gd name="connsiteY29" fmla="*/ 109540 h 528639"/>
              <a:gd name="connsiteX30" fmla="*/ 1259681 w 1928813"/>
              <a:gd name="connsiteY30" fmla="*/ 147639 h 528639"/>
              <a:gd name="connsiteX31" fmla="*/ 1281113 w 1928813"/>
              <a:gd name="connsiteY31" fmla="*/ 173832 h 528639"/>
              <a:gd name="connsiteX32" fmla="*/ 1312069 w 1928813"/>
              <a:gd name="connsiteY32" fmla="*/ 214314 h 528639"/>
              <a:gd name="connsiteX33" fmla="*/ 1364457 w 1928813"/>
              <a:gd name="connsiteY33" fmla="*/ 280988 h 528639"/>
              <a:gd name="connsiteX34" fmla="*/ 1402557 w 1928813"/>
              <a:gd name="connsiteY34" fmla="*/ 326233 h 528639"/>
              <a:gd name="connsiteX35" fmla="*/ 1426369 w 1928813"/>
              <a:gd name="connsiteY35" fmla="*/ 357189 h 528639"/>
              <a:gd name="connsiteX36" fmla="*/ 1469232 w 1928813"/>
              <a:gd name="connsiteY36" fmla="*/ 392909 h 528639"/>
              <a:gd name="connsiteX37" fmla="*/ 1516856 w 1928813"/>
              <a:gd name="connsiteY37" fmla="*/ 419102 h 528639"/>
              <a:gd name="connsiteX38" fmla="*/ 1557339 w 1928813"/>
              <a:gd name="connsiteY38" fmla="*/ 447677 h 528639"/>
              <a:gd name="connsiteX39" fmla="*/ 1624012 w 1928813"/>
              <a:gd name="connsiteY39" fmla="*/ 476252 h 528639"/>
              <a:gd name="connsiteX40" fmla="*/ 1674019 w 1928813"/>
              <a:gd name="connsiteY40" fmla="*/ 490540 h 528639"/>
              <a:gd name="connsiteX41" fmla="*/ 1743075 w 1928813"/>
              <a:gd name="connsiteY41" fmla="*/ 509589 h 528639"/>
              <a:gd name="connsiteX42" fmla="*/ 1812131 w 1928813"/>
              <a:gd name="connsiteY42" fmla="*/ 521495 h 528639"/>
              <a:gd name="connsiteX43" fmla="*/ 1864519 w 1928813"/>
              <a:gd name="connsiteY43" fmla="*/ 523876 h 528639"/>
              <a:gd name="connsiteX44" fmla="*/ 1928813 w 1928813"/>
              <a:gd name="connsiteY44" fmla="*/ 528639 h 528639"/>
              <a:gd name="connsiteX0" fmla="*/ 0 w 1928813"/>
              <a:gd name="connsiteY0" fmla="*/ 311945 h 528639"/>
              <a:gd name="connsiteX1" fmla="*/ 83344 w 1928813"/>
              <a:gd name="connsiteY1" fmla="*/ 314327 h 528639"/>
              <a:gd name="connsiteX2" fmla="*/ 123825 w 1928813"/>
              <a:gd name="connsiteY2" fmla="*/ 314327 h 528639"/>
              <a:gd name="connsiteX3" fmla="*/ 209550 w 1928813"/>
              <a:gd name="connsiteY3" fmla="*/ 309564 h 528639"/>
              <a:gd name="connsiteX4" fmla="*/ 290513 w 1928813"/>
              <a:gd name="connsiteY4" fmla="*/ 295277 h 528639"/>
              <a:gd name="connsiteX5" fmla="*/ 366713 w 1928813"/>
              <a:gd name="connsiteY5" fmla="*/ 276227 h 528639"/>
              <a:gd name="connsiteX6" fmla="*/ 402432 w 1928813"/>
              <a:gd name="connsiteY6" fmla="*/ 266702 h 528639"/>
              <a:gd name="connsiteX7" fmla="*/ 445294 w 1928813"/>
              <a:gd name="connsiteY7" fmla="*/ 266702 h 528639"/>
              <a:gd name="connsiteX8" fmla="*/ 488157 w 1928813"/>
              <a:gd name="connsiteY8" fmla="*/ 276227 h 528639"/>
              <a:gd name="connsiteX9" fmla="*/ 545307 w 1928813"/>
              <a:gd name="connsiteY9" fmla="*/ 285752 h 528639"/>
              <a:gd name="connsiteX10" fmla="*/ 566738 w 1928813"/>
              <a:gd name="connsiteY10" fmla="*/ 285752 h 528639"/>
              <a:gd name="connsiteX11" fmla="*/ 592932 w 1928813"/>
              <a:gd name="connsiteY11" fmla="*/ 290514 h 528639"/>
              <a:gd name="connsiteX12" fmla="*/ 595313 w 1928813"/>
              <a:gd name="connsiteY12" fmla="*/ 290514 h 528639"/>
              <a:gd name="connsiteX13" fmla="*/ 633412 w 1928813"/>
              <a:gd name="connsiteY13" fmla="*/ 280990 h 528639"/>
              <a:gd name="connsiteX14" fmla="*/ 683419 w 1928813"/>
              <a:gd name="connsiteY14" fmla="*/ 252414 h 528639"/>
              <a:gd name="connsiteX15" fmla="*/ 704850 w 1928813"/>
              <a:gd name="connsiteY15" fmla="*/ 230982 h 528639"/>
              <a:gd name="connsiteX16" fmla="*/ 742951 w 1928813"/>
              <a:gd name="connsiteY16" fmla="*/ 202406 h 528639"/>
              <a:gd name="connsiteX17" fmla="*/ 769144 w 1928813"/>
              <a:gd name="connsiteY17" fmla="*/ 183357 h 528639"/>
              <a:gd name="connsiteX18" fmla="*/ 842962 w 1928813"/>
              <a:gd name="connsiteY18" fmla="*/ 130970 h 528639"/>
              <a:gd name="connsiteX19" fmla="*/ 897730 w 1928813"/>
              <a:gd name="connsiteY19" fmla="*/ 85727 h 528639"/>
              <a:gd name="connsiteX20" fmla="*/ 940593 w 1928813"/>
              <a:gd name="connsiteY20" fmla="*/ 45245 h 528639"/>
              <a:gd name="connsiteX21" fmla="*/ 973932 w 1928813"/>
              <a:gd name="connsiteY21" fmla="*/ 26196 h 528639"/>
              <a:gd name="connsiteX22" fmla="*/ 1004888 w 1928813"/>
              <a:gd name="connsiteY22" fmla="*/ 9527 h 528639"/>
              <a:gd name="connsiteX23" fmla="*/ 1040607 w 1928813"/>
              <a:gd name="connsiteY23" fmla="*/ 0 h 528639"/>
              <a:gd name="connsiteX24" fmla="*/ 1092994 w 1928813"/>
              <a:gd name="connsiteY24" fmla="*/ 4763 h 528639"/>
              <a:gd name="connsiteX25" fmla="*/ 1126333 w 1928813"/>
              <a:gd name="connsiteY25" fmla="*/ 23815 h 528639"/>
              <a:gd name="connsiteX26" fmla="*/ 1166812 w 1928813"/>
              <a:gd name="connsiteY26" fmla="*/ 52389 h 528639"/>
              <a:gd name="connsiteX27" fmla="*/ 1188244 w 1928813"/>
              <a:gd name="connsiteY27" fmla="*/ 71439 h 528639"/>
              <a:gd name="connsiteX28" fmla="*/ 1207295 w 1928813"/>
              <a:gd name="connsiteY28" fmla="*/ 85726 h 528639"/>
              <a:gd name="connsiteX29" fmla="*/ 1231106 w 1928813"/>
              <a:gd name="connsiteY29" fmla="*/ 109540 h 528639"/>
              <a:gd name="connsiteX30" fmla="*/ 1259681 w 1928813"/>
              <a:gd name="connsiteY30" fmla="*/ 147639 h 528639"/>
              <a:gd name="connsiteX31" fmla="*/ 1281113 w 1928813"/>
              <a:gd name="connsiteY31" fmla="*/ 173832 h 528639"/>
              <a:gd name="connsiteX32" fmla="*/ 1312069 w 1928813"/>
              <a:gd name="connsiteY32" fmla="*/ 214314 h 528639"/>
              <a:gd name="connsiteX33" fmla="*/ 1364457 w 1928813"/>
              <a:gd name="connsiteY33" fmla="*/ 280988 h 528639"/>
              <a:gd name="connsiteX34" fmla="*/ 1402557 w 1928813"/>
              <a:gd name="connsiteY34" fmla="*/ 326233 h 528639"/>
              <a:gd name="connsiteX35" fmla="*/ 1426369 w 1928813"/>
              <a:gd name="connsiteY35" fmla="*/ 357189 h 528639"/>
              <a:gd name="connsiteX36" fmla="*/ 1469232 w 1928813"/>
              <a:gd name="connsiteY36" fmla="*/ 392909 h 528639"/>
              <a:gd name="connsiteX37" fmla="*/ 1516856 w 1928813"/>
              <a:gd name="connsiteY37" fmla="*/ 419102 h 528639"/>
              <a:gd name="connsiteX38" fmla="*/ 1557339 w 1928813"/>
              <a:gd name="connsiteY38" fmla="*/ 447677 h 528639"/>
              <a:gd name="connsiteX39" fmla="*/ 1624012 w 1928813"/>
              <a:gd name="connsiteY39" fmla="*/ 476252 h 528639"/>
              <a:gd name="connsiteX40" fmla="*/ 1674019 w 1928813"/>
              <a:gd name="connsiteY40" fmla="*/ 490540 h 528639"/>
              <a:gd name="connsiteX41" fmla="*/ 1743075 w 1928813"/>
              <a:gd name="connsiteY41" fmla="*/ 509589 h 528639"/>
              <a:gd name="connsiteX42" fmla="*/ 1812131 w 1928813"/>
              <a:gd name="connsiteY42" fmla="*/ 521495 h 528639"/>
              <a:gd name="connsiteX43" fmla="*/ 1864519 w 1928813"/>
              <a:gd name="connsiteY43" fmla="*/ 523876 h 528639"/>
              <a:gd name="connsiteX44" fmla="*/ 1928813 w 1928813"/>
              <a:gd name="connsiteY44" fmla="*/ 528639 h 528639"/>
              <a:gd name="connsiteX0" fmla="*/ 0 w 1928813"/>
              <a:gd name="connsiteY0" fmla="*/ 311945 h 528639"/>
              <a:gd name="connsiteX1" fmla="*/ 83344 w 1928813"/>
              <a:gd name="connsiteY1" fmla="*/ 314327 h 528639"/>
              <a:gd name="connsiteX2" fmla="*/ 123825 w 1928813"/>
              <a:gd name="connsiteY2" fmla="*/ 314327 h 528639"/>
              <a:gd name="connsiteX3" fmla="*/ 209550 w 1928813"/>
              <a:gd name="connsiteY3" fmla="*/ 309564 h 528639"/>
              <a:gd name="connsiteX4" fmla="*/ 290513 w 1928813"/>
              <a:gd name="connsiteY4" fmla="*/ 295277 h 528639"/>
              <a:gd name="connsiteX5" fmla="*/ 366713 w 1928813"/>
              <a:gd name="connsiteY5" fmla="*/ 276227 h 528639"/>
              <a:gd name="connsiteX6" fmla="*/ 402432 w 1928813"/>
              <a:gd name="connsiteY6" fmla="*/ 266702 h 528639"/>
              <a:gd name="connsiteX7" fmla="*/ 445294 w 1928813"/>
              <a:gd name="connsiteY7" fmla="*/ 266702 h 528639"/>
              <a:gd name="connsiteX8" fmla="*/ 488157 w 1928813"/>
              <a:gd name="connsiteY8" fmla="*/ 276227 h 528639"/>
              <a:gd name="connsiteX9" fmla="*/ 545307 w 1928813"/>
              <a:gd name="connsiteY9" fmla="*/ 285752 h 528639"/>
              <a:gd name="connsiteX10" fmla="*/ 566738 w 1928813"/>
              <a:gd name="connsiteY10" fmla="*/ 285752 h 528639"/>
              <a:gd name="connsiteX11" fmla="*/ 592932 w 1928813"/>
              <a:gd name="connsiteY11" fmla="*/ 290514 h 528639"/>
              <a:gd name="connsiteX12" fmla="*/ 595313 w 1928813"/>
              <a:gd name="connsiteY12" fmla="*/ 290514 h 528639"/>
              <a:gd name="connsiteX13" fmla="*/ 633412 w 1928813"/>
              <a:gd name="connsiteY13" fmla="*/ 280990 h 528639"/>
              <a:gd name="connsiteX14" fmla="*/ 683419 w 1928813"/>
              <a:gd name="connsiteY14" fmla="*/ 252414 h 528639"/>
              <a:gd name="connsiteX15" fmla="*/ 704850 w 1928813"/>
              <a:gd name="connsiteY15" fmla="*/ 230982 h 528639"/>
              <a:gd name="connsiteX16" fmla="*/ 742951 w 1928813"/>
              <a:gd name="connsiteY16" fmla="*/ 202406 h 528639"/>
              <a:gd name="connsiteX17" fmla="*/ 769144 w 1928813"/>
              <a:gd name="connsiteY17" fmla="*/ 183357 h 528639"/>
              <a:gd name="connsiteX18" fmla="*/ 842962 w 1928813"/>
              <a:gd name="connsiteY18" fmla="*/ 130970 h 528639"/>
              <a:gd name="connsiteX19" fmla="*/ 897730 w 1928813"/>
              <a:gd name="connsiteY19" fmla="*/ 85727 h 528639"/>
              <a:gd name="connsiteX20" fmla="*/ 940593 w 1928813"/>
              <a:gd name="connsiteY20" fmla="*/ 45245 h 528639"/>
              <a:gd name="connsiteX21" fmla="*/ 973932 w 1928813"/>
              <a:gd name="connsiteY21" fmla="*/ 26196 h 528639"/>
              <a:gd name="connsiteX22" fmla="*/ 1004888 w 1928813"/>
              <a:gd name="connsiteY22" fmla="*/ 9527 h 528639"/>
              <a:gd name="connsiteX23" fmla="*/ 1040607 w 1928813"/>
              <a:gd name="connsiteY23" fmla="*/ 0 h 528639"/>
              <a:gd name="connsiteX24" fmla="*/ 1085850 w 1928813"/>
              <a:gd name="connsiteY24" fmla="*/ 4763 h 528639"/>
              <a:gd name="connsiteX25" fmla="*/ 1126333 w 1928813"/>
              <a:gd name="connsiteY25" fmla="*/ 23815 h 528639"/>
              <a:gd name="connsiteX26" fmla="*/ 1166812 w 1928813"/>
              <a:gd name="connsiteY26" fmla="*/ 52389 h 528639"/>
              <a:gd name="connsiteX27" fmla="*/ 1188244 w 1928813"/>
              <a:gd name="connsiteY27" fmla="*/ 71439 h 528639"/>
              <a:gd name="connsiteX28" fmla="*/ 1207295 w 1928813"/>
              <a:gd name="connsiteY28" fmla="*/ 85726 h 528639"/>
              <a:gd name="connsiteX29" fmla="*/ 1231106 w 1928813"/>
              <a:gd name="connsiteY29" fmla="*/ 109540 h 528639"/>
              <a:gd name="connsiteX30" fmla="*/ 1259681 w 1928813"/>
              <a:gd name="connsiteY30" fmla="*/ 147639 h 528639"/>
              <a:gd name="connsiteX31" fmla="*/ 1281113 w 1928813"/>
              <a:gd name="connsiteY31" fmla="*/ 173832 h 528639"/>
              <a:gd name="connsiteX32" fmla="*/ 1312069 w 1928813"/>
              <a:gd name="connsiteY32" fmla="*/ 214314 h 528639"/>
              <a:gd name="connsiteX33" fmla="*/ 1364457 w 1928813"/>
              <a:gd name="connsiteY33" fmla="*/ 280988 h 528639"/>
              <a:gd name="connsiteX34" fmla="*/ 1402557 w 1928813"/>
              <a:gd name="connsiteY34" fmla="*/ 326233 h 528639"/>
              <a:gd name="connsiteX35" fmla="*/ 1426369 w 1928813"/>
              <a:gd name="connsiteY35" fmla="*/ 357189 h 528639"/>
              <a:gd name="connsiteX36" fmla="*/ 1469232 w 1928813"/>
              <a:gd name="connsiteY36" fmla="*/ 392909 h 528639"/>
              <a:gd name="connsiteX37" fmla="*/ 1516856 w 1928813"/>
              <a:gd name="connsiteY37" fmla="*/ 419102 h 528639"/>
              <a:gd name="connsiteX38" fmla="*/ 1557339 w 1928813"/>
              <a:gd name="connsiteY38" fmla="*/ 447677 h 528639"/>
              <a:gd name="connsiteX39" fmla="*/ 1624012 w 1928813"/>
              <a:gd name="connsiteY39" fmla="*/ 476252 h 528639"/>
              <a:gd name="connsiteX40" fmla="*/ 1674019 w 1928813"/>
              <a:gd name="connsiteY40" fmla="*/ 490540 h 528639"/>
              <a:gd name="connsiteX41" fmla="*/ 1743075 w 1928813"/>
              <a:gd name="connsiteY41" fmla="*/ 509589 h 528639"/>
              <a:gd name="connsiteX42" fmla="*/ 1812131 w 1928813"/>
              <a:gd name="connsiteY42" fmla="*/ 521495 h 528639"/>
              <a:gd name="connsiteX43" fmla="*/ 1864519 w 1928813"/>
              <a:gd name="connsiteY43" fmla="*/ 523876 h 528639"/>
              <a:gd name="connsiteX44" fmla="*/ 1928813 w 1928813"/>
              <a:gd name="connsiteY44" fmla="*/ 528639 h 528639"/>
              <a:gd name="connsiteX0" fmla="*/ 0 w 1928813"/>
              <a:gd name="connsiteY0" fmla="*/ 311945 h 528639"/>
              <a:gd name="connsiteX1" fmla="*/ 83344 w 1928813"/>
              <a:gd name="connsiteY1" fmla="*/ 314327 h 528639"/>
              <a:gd name="connsiteX2" fmla="*/ 123825 w 1928813"/>
              <a:gd name="connsiteY2" fmla="*/ 314327 h 528639"/>
              <a:gd name="connsiteX3" fmla="*/ 209550 w 1928813"/>
              <a:gd name="connsiteY3" fmla="*/ 309564 h 528639"/>
              <a:gd name="connsiteX4" fmla="*/ 290513 w 1928813"/>
              <a:gd name="connsiteY4" fmla="*/ 295277 h 528639"/>
              <a:gd name="connsiteX5" fmla="*/ 366713 w 1928813"/>
              <a:gd name="connsiteY5" fmla="*/ 276227 h 528639"/>
              <a:gd name="connsiteX6" fmla="*/ 402432 w 1928813"/>
              <a:gd name="connsiteY6" fmla="*/ 266702 h 528639"/>
              <a:gd name="connsiteX7" fmla="*/ 445294 w 1928813"/>
              <a:gd name="connsiteY7" fmla="*/ 266702 h 528639"/>
              <a:gd name="connsiteX8" fmla="*/ 488157 w 1928813"/>
              <a:gd name="connsiteY8" fmla="*/ 276227 h 528639"/>
              <a:gd name="connsiteX9" fmla="*/ 545307 w 1928813"/>
              <a:gd name="connsiteY9" fmla="*/ 285752 h 528639"/>
              <a:gd name="connsiteX10" fmla="*/ 566738 w 1928813"/>
              <a:gd name="connsiteY10" fmla="*/ 285752 h 528639"/>
              <a:gd name="connsiteX11" fmla="*/ 592932 w 1928813"/>
              <a:gd name="connsiteY11" fmla="*/ 290514 h 528639"/>
              <a:gd name="connsiteX12" fmla="*/ 595313 w 1928813"/>
              <a:gd name="connsiteY12" fmla="*/ 290514 h 528639"/>
              <a:gd name="connsiteX13" fmla="*/ 633412 w 1928813"/>
              <a:gd name="connsiteY13" fmla="*/ 280990 h 528639"/>
              <a:gd name="connsiteX14" fmla="*/ 683419 w 1928813"/>
              <a:gd name="connsiteY14" fmla="*/ 252414 h 528639"/>
              <a:gd name="connsiteX15" fmla="*/ 704850 w 1928813"/>
              <a:gd name="connsiteY15" fmla="*/ 230982 h 528639"/>
              <a:gd name="connsiteX16" fmla="*/ 742951 w 1928813"/>
              <a:gd name="connsiteY16" fmla="*/ 202406 h 528639"/>
              <a:gd name="connsiteX17" fmla="*/ 769144 w 1928813"/>
              <a:gd name="connsiteY17" fmla="*/ 183357 h 528639"/>
              <a:gd name="connsiteX18" fmla="*/ 842962 w 1928813"/>
              <a:gd name="connsiteY18" fmla="*/ 130970 h 528639"/>
              <a:gd name="connsiteX19" fmla="*/ 897730 w 1928813"/>
              <a:gd name="connsiteY19" fmla="*/ 85727 h 528639"/>
              <a:gd name="connsiteX20" fmla="*/ 940593 w 1928813"/>
              <a:gd name="connsiteY20" fmla="*/ 45245 h 528639"/>
              <a:gd name="connsiteX21" fmla="*/ 973932 w 1928813"/>
              <a:gd name="connsiteY21" fmla="*/ 26196 h 528639"/>
              <a:gd name="connsiteX22" fmla="*/ 1004888 w 1928813"/>
              <a:gd name="connsiteY22" fmla="*/ 9527 h 528639"/>
              <a:gd name="connsiteX23" fmla="*/ 1040607 w 1928813"/>
              <a:gd name="connsiteY23" fmla="*/ 0 h 528639"/>
              <a:gd name="connsiteX24" fmla="*/ 1085850 w 1928813"/>
              <a:gd name="connsiteY24" fmla="*/ 4763 h 528639"/>
              <a:gd name="connsiteX25" fmla="*/ 1126333 w 1928813"/>
              <a:gd name="connsiteY25" fmla="*/ 23815 h 528639"/>
              <a:gd name="connsiteX26" fmla="*/ 1166812 w 1928813"/>
              <a:gd name="connsiteY26" fmla="*/ 52389 h 528639"/>
              <a:gd name="connsiteX27" fmla="*/ 1188244 w 1928813"/>
              <a:gd name="connsiteY27" fmla="*/ 71439 h 528639"/>
              <a:gd name="connsiteX28" fmla="*/ 1207295 w 1928813"/>
              <a:gd name="connsiteY28" fmla="*/ 95251 h 528639"/>
              <a:gd name="connsiteX29" fmla="*/ 1231106 w 1928813"/>
              <a:gd name="connsiteY29" fmla="*/ 109540 h 528639"/>
              <a:gd name="connsiteX30" fmla="*/ 1259681 w 1928813"/>
              <a:gd name="connsiteY30" fmla="*/ 147639 h 528639"/>
              <a:gd name="connsiteX31" fmla="*/ 1281113 w 1928813"/>
              <a:gd name="connsiteY31" fmla="*/ 173832 h 528639"/>
              <a:gd name="connsiteX32" fmla="*/ 1312069 w 1928813"/>
              <a:gd name="connsiteY32" fmla="*/ 214314 h 528639"/>
              <a:gd name="connsiteX33" fmla="*/ 1364457 w 1928813"/>
              <a:gd name="connsiteY33" fmla="*/ 280988 h 528639"/>
              <a:gd name="connsiteX34" fmla="*/ 1402557 w 1928813"/>
              <a:gd name="connsiteY34" fmla="*/ 326233 h 528639"/>
              <a:gd name="connsiteX35" fmla="*/ 1426369 w 1928813"/>
              <a:gd name="connsiteY35" fmla="*/ 357189 h 528639"/>
              <a:gd name="connsiteX36" fmla="*/ 1469232 w 1928813"/>
              <a:gd name="connsiteY36" fmla="*/ 392909 h 528639"/>
              <a:gd name="connsiteX37" fmla="*/ 1516856 w 1928813"/>
              <a:gd name="connsiteY37" fmla="*/ 419102 h 528639"/>
              <a:gd name="connsiteX38" fmla="*/ 1557339 w 1928813"/>
              <a:gd name="connsiteY38" fmla="*/ 447677 h 528639"/>
              <a:gd name="connsiteX39" fmla="*/ 1624012 w 1928813"/>
              <a:gd name="connsiteY39" fmla="*/ 476252 h 528639"/>
              <a:gd name="connsiteX40" fmla="*/ 1674019 w 1928813"/>
              <a:gd name="connsiteY40" fmla="*/ 490540 h 528639"/>
              <a:gd name="connsiteX41" fmla="*/ 1743075 w 1928813"/>
              <a:gd name="connsiteY41" fmla="*/ 509589 h 528639"/>
              <a:gd name="connsiteX42" fmla="*/ 1812131 w 1928813"/>
              <a:gd name="connsiteY42" fmla="*/ 521495 h 528639"/>
              <a:gd name="connsiteX43" fmla="*/ 1864519 w 1928813"/>
              <a:gd name="connsiteY43" fmla="*/ 523876 h 528639"/>
              <a:gd name="connsiteX44" fmla="*/ 1928813 w 1928813"/>
              <a:gd name="connsiteY44" fmla="*/ 528639 h 528639"/>
              <a:gd name="connsiteX0" fmla="*/ 0 w 1928813"/>
              <a:gd name="connsiteY0" fmla="*/ 311945 h 528639"/>
              <a:gd name="connsiteX1" fmla="*/ 83344 w 1928813"/>
              <a:gd name="connsiteY1" fmla="*/ 314327 h 528639"/>
              <a:gd name="connsiteX2" fmla="*/ 123825 w 1928813"/>
              <a:gd name="connsiteY2" fmla="*/ 314327 h 528639"/>
              <a:gd name="connsiteX3" fmla="*/ 209550 w 1928813"/>
              <a:gd name="connsiteY3" fmla="*/ 309564 h 528639"/>
              <a:gd name="connsiteX4" fmla="*/ 290513 w 1928813"/>
              <a:gd name="connsiteY4" fmla="*/ 295277 h 528639"/>
              <a:gd name="connsiteX5" fmla="*/ 366713 w 1928813"/>
              <a:gd name="connsiteY5" fmla="*/ 276227 h 528639"/>
              <a:gd name="connsiteX6" fmla="*/ 402432 w 1928813"/>
              <a:gd name="connsiteY6" fmla="*/ 266702 h 528639"/>
              <a:gd name="connsiteX7" fmla="*/ 445294 w 1928813"/>
              <a:gd name="connsiteY7" fmla="*/ 266702 h 528639"/>
              <a:gd name="connsiteX8" fmla="*/ 488157 w 1928813"/>
              <a:gd name="connsiteY8" fmla="*/ 276227 h 528639"/>
              <a:gd name="connsiteX9" fmla="*/ 545307 w 1928813"/>
              <a:gd name="connsiteY9" fmla="*/ 285752 h 528639"/>
              <a:gd name="connsiteX10" fmla="*/ 566738 w 1928813"/>
              <a:gd name="connsiteY10" fmla="*/ 285752 h 528639"/>
              <a:gd name="connsiteX11" fmla="*/ 592932 w 1928813"/>
              <a:gd name="connsiteY11" fmla="*/ 290514 h 528639"/>
              <a:gd name="connsiteX12" fmla="*/ 595313 w 1928813"/>
              <a:gd name="connsiteY12" fmla="*/ 290514 h 528639"/>
              <a:gd name="connsiteX13" fmla="*/ 633412 w 1928813"/>
              <a:gd name="connsiteY13" fmla="*/ 280990 h 528639"/>
              <a:gd name="connsiteX14" fmla="*/ 683419 w 1928813"/>
              <a:gd name="connsiteY14" fmla="*/ 252414 h 528639"/>
              <a:gd name="connsiteX15" fmla="*/ 704850 w 1928813"/>
              <a:gd name="connsiteY15" fmla="*/ 230982 h 528639"/>
              <a:gd name="connsiteX16" fmla="*/ 742951 w 1928813"/>
              <a:gd name="connsiteY16" fmla="*/ 202406 h 528639"/>
              <a:gd name="connsiteX17" fmla="*/ 769144 w 1928813"/>
              <a:gd name="connsiteY17" fmla="*/ 183357 h 528639"/>
              <a:gd name="connsiteX18" fmla="*/ 842962 w 1928813"/>
              <a:gd name="connsiteY18" fmla="*/ 130970 h 528639"/>
              <a:gd name="connsiteX19" fmla="*/ 897730 w 1928813"/>
              <a:gd name="connsiteY19" fmla="*/ 85727 h 528639"/>
              <a:gd name="connsiteX20" fmla="*/ 940593 w 1928813"/>
              <a:gd name="connsiteY20" fmla="*/ 45245 h 528639"/>
              <a:gd name="connsiteX21" fmla="*/ 973932 w 1928813"/>
              <a:gd name="connsiteY21" fmla="*/ 26196 h 528639"/>
              <a:gd name="connsiteX22" fmla="*/ 1004888 w 1928813"/>
              <a:gd name="connsiteY22" fmla="*/ 9527 h 528639"/>
              <a:gd name="connsiteX23" fmla="*/ 1040607 w 1928813"/>
              <a:gd name="connsiteY23" fmla="*/ 0 h 528639"/>
              <a:gd name="connsiteX24" fmla="*/ 1085850 w 1928813"/>
              <a:gd name="connsiteY24" fmla="*/ 4763 h 528639"/>
              <a:gd name="connsiteX25" fmla="*/ 1126333 w 1928813"/>
              <a:gd name="connsiteY25" fmla="*/ 23815 h 528639"/>
              <a:gd name="connsiteX26" fmla="*/ 1166812 w 1928813"/>
              <a:gd name="connsiteY26" fmla="*/ 52389 h 528639"/>
              <a:gd name="connsiteX27" fmla="*/ 1188244 w 1928813"/>
              <a:gd name="connsiteY27" fmla="*/ 71439 h 528639"/>
              <a:gd name="connsiteX28" fmla="*/ 1207295 w 1928813"/>
              <a:gd name="connsiteY28" fmla="*/ 95251 h 528639"/>
              <a:gd name="connsiteX29" fmla="*/ 1231106 w 1928813"/>
              <a:gd name="connsiteY29" fmla="*/ 121446 h 528639"/>
              <a:gd name="connsiteX30" fmla="*/ 1259681 w 1928813"/>
              <a:gd name="connsiteY30" fmla="*/ 147639 h 528639"/>
              <a:gd name="connsiteX31" fmla="*/ 1281113 w 1928813"/>
              <a:gd name="connsiteY31" fmla="*/ 173832 h 528639"/>
              <a:gd name="connsiteX32" fmla="*/ 1312069 w 1928813"/>
              <a:gd name="connsiteY32" fmla="*/ 214314 h 528639"/>
              <a:gd name="connsiteX33" fmla="*/ 1364457 w 1928813"/>
              <a:gd name="connsiteY33" fmla="*/ 280988 h 528639"/>
              <a:gd name="connsiteX34" fmla="*/ 1402557 w 1928813"/>
              <a:gd name="connsiteY34" fmla="*/ 326233 h 528639"/>
              <a:gd name="connsiteX35" fmla="*/ 1426369 w 1928813"/>
              <a:gd name="connsiteY35" fmla="*/ 357189 h 528639"/>
              <a:gd name="connsiteX36" fmla="*/ 1469232 w 1928813"/>
              <a:gd name="connsiteY36" fmla="*/ 392909 h 528639"/>
              <a:gd name="connsiteX37" fmla="*/ 1516856 w 1928813"/>
              <a:gd name="connsiteY37" fmla="*/ 419102 h 528639"/>
              <a:gd name="connsiteX38" fmla="*/ 1557339 w 1928813"/>
              <a:gd name="connsiteY38" fmla="*/ 447677 h 528639"/>
              <a:gd name="connsiteX39" fmla="*/ 1624012 w 1928813"/>
              <a:gd name="connsiteY39" fmla="*/ 476252 h 528639"/>
              <a:gd name="connsiteX40" fmla="*/ 1674019 w 1928813"/>
              <a:gd name="connsiteY40" fmla="*/ 490540 h 528639"/>
              <a:gd name="connsiteX41" fmla="*/ 1743075 w 1928813"/>
              <a:gd name="connsiteY41" fmla="*/ 509589 h 528639"/>
              <a:gd name="connsiteX42" fmla="*/ 1812131 w 1928813"/>
              <a:gd name="connsiteY42" fmla="*/ 521495 h 528639"/>
              <a:gd name="connsiteX43" fmla="*/ 1864519 w 1928813"/>
              <a:gd name="connsiteY43" fmla="*/ 523876 h 528639"/>
              <a:gd name="connsiteX44" fmla="*/ 1928813 w 1928813"/>
              <a:gd name="connsiteY44" fmla="*/ 528639 h 528639"/>
              <a:gd name="connsiteX0" fmla="*/ 0 w 1928813"/>
              <a:gd name="connsiteY0" fmla="*/ 311945 h 528639"/>
              <a:gd name="connsiteX1" fmla="*/ 83344 w 1928813"/>
              <a:gd name="connsiteY1" fmla="*/ 314327 h 528639"/>
              <a:gd name="connsiteX2" fmla="*/ 123825 w 1928813"/>
              <a:gd name="connsiteY2" fmla="*/ 314327 h 528639"/>
              <a:gd name="connsiteX3" fmla="*/ 209550 w 1928813"/>
              <a:gd name="connsiteY3" fmla="*/ 309564 h 528639"/>
              <a:gd name="connsiteX4" fmla="*/ 290513 w 1928813"/>
              <a:gd name="connsiteY4" fmla="*/ 295277 h 528639"/>
              <a:gd name="connsiteX5" fmla="*/ 366713 w 1928813"/>
              <a:gd name="connsiteY5" fmla="*/ 276227 h 528639"/>
              <a:gd name="connsiteX6" fmla="*/ 402432 w 1928813"/>
              <a:gd name="connsiteY6" fmla="*/ 266702 h 528639"/>
              <a:gd name="connsiteX7" fmla="*/ 445294 w 1928813"/>
              <a:gd name="connsiteY7" fmla="*/ 266702 h 528639"/>
              <a:gd name="connsiteX8" fmla="*/ 488157 w 1928813"/>
              <a:gd name="connsiteY8" fmla="*/ 276227 h 528639"/>
              <a:gd name="connsiteX9" fmla="*/ 545307 w 1928813"/>
              <a:gd name="connsiteY9" fmla="*/ 285752 h 528639"/>
              <a:gd name="connsiteX10" fmla="*/ 566738 w 1928813"/>
              <a:gd name="connsiteY10" fmla="*/ 285752 h 528639"/>
              <a:gd name="connsiteX11" fmla="*/ 592932 w 1928813"/>
              <a:gd name="connsiteY11" fmla="*/ 290514 h 528639"/>
              <a:gd name="connsiteX12" fmla="*/ 595313 w 1928813"/>
              <a:gd name="connsiteY12" fmla="*/ 290514 h 528639"/>
              <a:gd name="connsiteX13" fmla="*/ 633412 w 1928813"/>
              <a:gd name="connsiteY13" fmla="*/ 280990 h 528639"/>
              <a:gd name="connsiteX14" fmla="*/ 683419 w 1928813"/>
              <a:gd name="connsiteY14" fmla="*/ 252414 h 528639"/>
              <a:gd name="connsiteX15" fmla="*/ 704850 w 1928813"/>
              <a:gd name="connsiteY15" fmla="*/ 230982 h 528639"/>
              <a:gd name="connsiteX16" fmla="*/ 742951 w 1928813"/>
              <a:gd name="connsiteY16" fmla="*/ 202406 h 528639"/>
              <a:gd name="connsiteX17" fmla="*/ 769144 w 1928813"/>
              <a:gd name="connsiteY17" fmla="*/ 183357 h 528639"/>
              <a:gd name="connsiteX18" fmla="*/ 842962 w 1928813"/>
              <a:gd name="connsiteY18" fmla="*/ 130970 h 528639"/>
              <a:gd name="connsiteX19" fmla="*/ 897730 w 1928813"/>
              <a:gd name="connsiteY19" fmla="*/ 85727 h 528639"/>
              <a:gd name="connsiteX20" fmla="*/ 940593 w 1928813"/>
              <a:gd name="connsiteY20" fmla="*/ 45245 h 528639"/>
              <a:gd name="connsiteX21" fmla="*/ 973932 w 1928813"/>
              <a:gd name="connsiteY21" fmla="*/ 26196 h 528639"/>
              <a:gd name="connsiteX22" fmla="*/ 1004888 w 1928813"/>
              <a:gd name="connsiteY22" fmla="*/ 9527 h 528639"/>
              <a:gd name="connsiteX23" fmla="*/ 1040607 w 1928813"/>
              <a:gd name="connsiteY23" fmla="*/ 0 h 528639"/>
              <a:gd name="connsiteX24" fmla="*/ 1085850 w 1928813"/>
              <a:gd name="connsiteY24" fmla="*/ 4763 h 528639"/>
              <a:gd name="connsiteX25" fmla="*/ 1126333 w 1928813"/>
              <a:gd name="connsiteY25" fmla="*/ 23815 h 528639"/>
              <a:gd name="connsiteX26" fmla="*/ 1166812 w 1928813"/>
              <a:gd name="connsiteY26" fmla="*/ 52389 h 528639"/>
              <a:gd name="connsiteX27" fmla="*/ 1188244 w 1928813"/>
              <a:gd name="connsiteY27" fmla="*/ 71439 h 528639"/>
              <a:gd name="connsiteX28" fmla="*/ 1207295 w 1928813"/>
              <a:gd name="connsiteY28" fmla="*/ 95251 h 528639"/>
              <a:gd name="connsiteX29" fmla="*/ 1231106 w 1928813"/>
              <a:gd name="connsiteY29" fmla="*/ 121446 h 528639"/>
              <a:gd name="connsiteX30" fmla="*/ 1259681 w 1928813"/>
              <a:gd name="connsiteY30" fmla="*/ 147639 h 528639"/>
              <a:gd name="connsiteX31" fmla="*/ 1281113 w 1928813"/>
              <a:gd name="connsiteY31" fmla="*/ 180975 h 528639"/>
              <a:gd name="connsiteX32" fmla="*/ 1312069 w 1928813"/>
              <a:gd name="connsiteY32" fmla="*/ 214314 h 528639"/>
              <a:gd name="connsiteX33" fmla="*/ 1364457 w 1928813"/>
              <a:gd name="connsiteY33" fmla="*/ 280988 h 528639"/>
              <a:gd name="connsiteX34" fmla="*/ 1402557 w 1928813"/>
              <a:gd name="connsiteY34" fmla="*/ 326233 h 528639"/>
              <a:gd name="connsiteX35" fmla="*/ 1426369 w 1928813"/>
              <a:gd name="connsiteY35" fmla="*/ 357189 h 528639"/>
              <a:gd name="connsiteX36" fmla="*/ 1469232 w 1928813"/>
              <a:gd name="connsiteY36" fmla="*/ 392909 h 528639"/>
              <a:gd name="connsiteX37" fmla="*/ 1516856 w 1928813"/>
              <a:gd name="connsiteY37" fmla="*/ 419102 h 528639"/>
              <a:gd name="connsiteX38" fmla="*/ 1557339 w 1928813"/>
              <a:gd name="connsiteY38" fmla="*/ 447677 h 528639"/>
              <a:gd name="connsiteX39" fmla="*/ 1624012 w 1928813"/>
              <a:gd name="connsiteY39" fmla="*/ 476252 h 528639"/>
              <a:gd name="connsiteX40" fmla="*/ 1674019 w 1928813"/>
              <a:gd name="connsiteY40" fmla="*/ 490540 h 528639"/>
              <a:gd name="connsiteX41" fmla="*/ 1743075 w 1928813"/>
              <a:gd name="connsiteY41" fmla="*/ 509589 h 528639"/>
              <a:gd name="connsiteX42" fmla="*/ 1812131 w 1928813"/>
              <a:gd name="connsiteY42" fmla="*/ 521495 h 528639"/>
              <a:gd name="connsiteX43" fmla="*/ 1864519 w 1928813"/>
              <a:gd name="connsiteY43" fmla="*/ 523876 h 528639"/>
              <a:gd name="connsiteX44" fmla="*/ 1928813 w 1928813"/>
              <a:gd name="connsiteY44" fmla="*/ 528639 h 528639"/>
              <a:gd name="connsiteX0" fmla="*/ 0 w 1928813"/>
              <a:gd name="connsiteY0" fmla="*/ 311945 h 528639"/>
              <a:gd name="connsiteX1" fmla="*/ 83344 w 1928813"/>
              <a:gd name="connsiteY1" fmla="*/ 314327 h 528639"/>
              <a:gd name="connsiteX2" fmla="*/ 123825 w 1928813"/>
              <a:gd name="connsiteY2" fmla="*/ 314327 h 528639"/>
              <a:gd name="connsiteX3" fmla="*/ 209550 w 1928813"/>
              <a:gd name="connsiteY3" fmla="*/ 309564 h 528639"/>
              <a:gd name="connsiteX4" fmla="*/ 290513 w 1928813"/>
              <a:gd name="connsiteY4" fmla="*/ 295277 h 528639"/>
              <a:gd name="connsiteX5" fmla="*/ 366713 w 1928813"/>
              <a:gd name="connsiteY5" fmla="*/ 276227 h 528639"/>
              <a:gd name="connsiteX6" fmla="*/ 402432 w 1928813"/>
              <a:gd name="connsiteY6" fmla="*/ 266702 h 528639"/>
              <a:gd name="connsiteX7" fmla="*/ 445294 w 1928813"/>
              <a:gd name="connsiteY7" fmla="*/ 266702 h 528639"/>
              <a:gd name="connsiteX8" fmla="*/ 488157 w 1928813"/>
              <a:gd name="connsiteY8" fmla="*/ 276227 h 528639"/>
              <a:gd name="connsiteX9" fmla="*/ 545307 w 1928813"/>
              <a:gd name="connsiteY9" fmla="*/ 285752 h 528639"/>
              <a:gd name="connsiteX10" fmla="*/ 566738 w 1928813"/>
              <a:gd name="connsiteY10" fmla="*/ 285752 h 528639"/>
              <a:gd name="connsiteX11" fmla="*/ 592932 w 1928813"/>
              <a:gd name="connsiteY11" fmla="*/ 290514 h 528639"/>
              <a:gd name="connsiteX12" fmla="*/ 595313 w 1928813"/>
              <a:gd name="connsiteY12" fmla="*/ 290514 h 528639"/>
              <a:gd name="connsiteX13" fmla="*/ 633412 w 1928813"/>
              <a:gd name="connsiteY13" fmla="*/ 280990 h 528639"/>
              <a:gd name="connsiteX14" fmla="*/ 683419 w 1928813"/>
              <a:gd name="connsiteY14" fmla="*/ 252414 h 528639"/>
              <a:gd name="connsiteX15" fmla="*/ 704850 w 1928813"/>
              <a:gd name="connsiteY15" fmla="*/ 230982 h 528639"/>
              <a:gd name="connsiteX16" fmla="*/ 742951 w 1928813"/>
              <a:gd name="connsiteY16" fmla="*/ 202406 h 528639"/>
              <a:gd name="connsiteX17" fmla="*/ 769144 w 1928813"/>
              <a:gd name="connsiteY17" fmla="*/ 183357 h 528639"/>
              <a:gd name="connsiteX18" fmla="*/ 842962 w 1928813"/>
              <a:gd name="connsiteY18" fmla="*/ 130970 h 528639"/>
              <a:gd name="connsiteX19" fmla="*/ 897730 w 1928813"/>
              <a:gd name="connsiteY19" fmla="*/ 85727 h 528639"/>
              <a:gd name="connsiteX20" fmla="*/ 940593 w 1928813"/>
              <a:gd name="connsiteY20" fmla="*/ 45245 h 528639"/>
              <a:gd name="connsiteX21" fmla="*/ 973932 w 1928813"/>
              <a:gd name="connsiteY21" fmla="*/ 26196 h 528639"/>
              <a:gd name="connsiteX22" fmla="*/ 1004888 w 1928813"/>
              <a:gd name="connsiteY22" fmla="*/ 9527 h 528639"/>
              <a:gd name="connsiteX23" fmla="*/ 1040607 w 1928813"/>
              <a:gd name="connsiteY23" fmla="*/ 0 h 528639"/>
              <a:gd name="connsiteX24" fmla="*/ 1085850 w 1928813"/>
              <a:gd name="connsiteY24" fmla="*/ 4763 h 528639"/>
              <a:gd name="connsiteX25" fmla="*/ 1126333 w 1928813"/>
              <a:gd name="connsiteY25" fmla="*/ 23815 h 528639"/>
              <a:gd name="connsiteX26" fmla="*/ 1166812 w 1928813"/>
              <a:gd name="connsiteY26" fmla="*/ 52389 h 528639"/>
              <a:gd name="connsiteX27" fmla="*/ 1188244 w 1928813"/>
              <a:gd name="connsiteY27" fmla="*/ 71439 h 528639"/>
              <a:gd name="connsiteX28" fmla="*/ 1207295 w 1928813"/>
              <a:gd name="connsiteY28" fmla="*/ 95251 h 528639"/>
              <a:gd name="connsiteX29" fmla="*/ 1231106 w 1928813"/>
              <a:gd name="connsiteY29" fmla="*/ 121446 h 528639"/>
              <a:gd name="connsiteX30" fmla="*/ 1257300 w 1928813"/>
              <a:gd name="connsiteY30" fmla="*/ 154783 h 528639"/>
              <a:gd name="connsiteX31" fmla="*/ 1281113 w 1928813"/>
              <a:gd name="connsiteY31" fmla="*/ 180975 h 528639"/>
              <a:gd name="connsiteX32" fmla="*/ 1312069 w 1928813"/>
              <a:gd name="connsiteY32" fmla="*/ 214314 h 528639"/>
              <a:gd name="connsiteX33" fmla="*/ 1364457 w 1928813"/>
              <a:gd name="connsiteY33" fmla="*/ 280988 h 528639"/>
              <a:gd name="connsiteX34" fmla="*/ 1402557 w 1928813"/>
              <a:gd name="connsiteY34" fmla="*/ 326233 h 528639"/>
              <a:gd name="connsiteX35" fmla="*/ 1426369 w 1928813"/>
              <a:gd name="connsiteY35" fmla="*/ 357189 h 528639"/>
              <a:gd name="connsiteX36" fmla="*/ 1469232 w 1928813"/>
              <a:gd name="connsiteY36" fmla="*/ 392909 h 528639"/>
              <a:gd name="connsiteX37" fmla="*/ 1516856 w 1928813"/>
              <a:gd name="connsiteY37" fmla="*/ 419102 h 528639"/>
              <a:gd name="connsiteX38" fmla="*/ 1557339 w 1928813"/>
              <a:gd name="connsiteY38" fmla="*/ 447677 h 528639"/>
              <a:gd name="connsiteX39" fmla="*/ 1624012 w 1928813"/>
              <a:gd name="connsiteY39" fmla="*/ 476252 h 528639"/>
              <a:gd name="connsiteX40" fmla="*/ 1674019 w 1928813"/>
              <a:gd name="connsiteY40" fmla="*/ 490540 h 528639"/>
              <a:gd name="connsiteX41" fmla="*/ 1743075 w 1928813"/>
              <a:gd name="connsiteY41" fmla="*/ 509589 h 528639"/>
              <a:gd name="connsiteX42" fmla="*/ 1812131 w 1928813"/>
              <a:gd name="connsiteY42" fmla="*/ 521495 h 528639"/>
              <a:gd name="connsiteX43" fmla="*/ 1864519 w 1928813"/>
              <a:gd name="connsiteY43" fmla="*/ 523876 h 528639"/>
              <a:gd name="connsiteX44" fmla="*/ 1928813 w 1928813"/>
              <a:gd name="connsiteY44" fmla="*/ 528639 h 528639"/>
              <a:gd name="connsiteX0" fmla="*/ 0 w 1928813"/>
              <a:gd name="connsiteY0" fmla="*/ 311945 h 528639"/>
              <a:gd name="connsiteX1" fmla="*/ 83344 w 1928813"/>
              <a:gd name="connsiteY1" fmla="*/ 314327 h 528639"/>
              <a:gd name="connsiteX2" fmla="*/ 123825 w 1928813"/>
              <a:gd name="connsiteY2" fmla="*/ 314327 h 528639"/>
              <a:gd name="connsiteX3" fmla="*/ 209550 w 1928813"/>
              <a:gd name="connsiteY3" fmla="*/ 309564 h 528639"/>
              <a:gd name="connsiteX4" fmla="*/ 290513 w 1928813"/>
              <a:gd name="connsiteY4" fmla="*/ 295277 h 528639"/>
              <a:gd name="connsiteX5" fmla="*/ 366713 w 1928813"/>
              <a:gd name="connsiteY5" fmla="*/ 276227 h 528639"/>
              <a:gd name="connsiteX6" fmla="*/ 402432 w 1928813"/>
              <a:gd name="connsiteY6" fmla="*/ 266702 h 528639"/>
              <a:gd name="connsiteX7" fmla="*/ 445294 w 1928813"/>
              <a:gd name="connsiteY7" fmla="*/ 266702 h 528639"/>
              <a:gd name="connsiteX8" fmla="*/ 488157 w 1928813"/>
              <a:gd name="connsiteY8" fmla="*/ 276227 h 528639"/>
              <a:gd name="connsiteX9" fmla="*/ 545307 w 1928813"/>
              <a:gd name="connsiteY9" fmla="*/ 285752 h 528639"/>
              <a:gd name="connsiteX10" fmla="*/ 566738 w 1928813"/>
              <a:gd name="connsiteY10" fmla="*/ 285752 h 528639"/>
              <a:gd name="connsiteX11" fmla="*/ 592932 w 1928813"/>
              <a:gd name="connsiteY11" fmla="*/ 290514 h 528639"/>
              <a:gd name="connsiteX12" fmla="*/ 595313 w 1928813"/>
              <a:gd name="connsiteY12" fmla="*/ 290514 h 528639"/>
              <a:gd name="connsiteX13" fmla="*/ 633412 w 1928813"/>
              <a:gd name="connsiteY13" fmla="*/ 280990 h 528639"/>
              <a:gd name="connsiteX14" fmla="*/ 683419 w 1928813"/>
              <a:gd name="connsiteY14" fmla="*/ 252414 h 528639"/>
              <a:gd name="connsiteX15" fmla="*/ 704850 w 1928813"/>
              <a:gd name="connsiteY15" fmla="*/ 230982 h 528639"/>
              <a:gd name="connsiteX16" fmla="*/ 742951 w 1928813"/>
              <a:gd name="connsiteY16" fmla="*/ 202406 h 528639"/>
              <a:gd name="connsiteX17" fmla="*/ 769144 w 1928813"/>
              <a:gd name="connsiteY17" fmla="*/ 183357 h 528639"/>
              <a:gd name="connsiteX18" fmla="*/ 842962 w 1928813"/>
              <a:gd name="connsiteY18" fmla="*/ 130970 h 528639"/>
              <a:gd name="connsiteX19" fmla="*/ 897730 w 1928813"/>
              <a:gd name="connsiteY19" fmla="*/ 85727 h 528639"/>
              <a:gd name="connsiteX20" fmla="*/ 940593 w 1928813"/>
              <a:gd name="connsiteY20" fmla="*/ 45245 h 528639"/>
              <a:gd name="connsiteX21" fmla="*/ 973932 w 1928813"/>
              <a:gd name="connsiteY21" fmla="*/ 26196 h 528639"/>
              <a:gd name="connsiteX22" fmla="*/ 1004888 w 1928813"/>
              <a:gd name="connsiteY22" fmla="*/ 9527 h 528639"/>
              <a:gd name="connsiteX23" fmla="*/ 1040607 w 1928813"/>
              <a:gd name="connsiteY23" fmla="*/ 0 h 528639"/>
              <a:gd name="connsiteX24" fmla="*/ 1085850 w 1928813"/>
              <a:gd name="connsiteY24" fmla="*/ 4763 h 528639"/>
              <a:gd name="connsiteX25" fmla="*/ 1126333 w 1928813"/>
              <a:gd name="connsiteY25" fmla="*/ 23815 h 528639"/>
              <a:gd name="connsiteX26" fmla="*/ 1166812 w 1928813"/>
              <a:gd name="connsiteY26" fmla="*/ 52389 h 528639"/>
              <a:gd name="connsiteX27" fmla="*/ 1188244 w 1928813"/>
              <a:gd name="connsiteY27" fmla="*/ 71439 h 528639"/>
              <a:gd name="connsiteX28" fmla="*/ 1207295 w 1928813"/>
              <a:gd name="connsiteY28" fmla="*/ 95251 h 528639"/>
              <a:gd name="connsiteX29" fmla="*/ 1231106 w 1928813"/>
              <a:gd name="connsiteY29" fmla="*/ 121446 h 528639"/>
              <a:gd name="connsiteX30" fmla="*/ 1257300 w 1928813"/>
              <a:gd name="connsiteY30" fmla="*/ 154783 h 528639"/>
              <a:gd name="connsiteX31" fmla="*/ 1281113 w 1928813"/>
              <a:gd name="connsiteY31" fmla="*/ 180975 h 528639"/>
              <a:gd name="connsiteX32" fmla="*/ 1312069 w 1928813"/>
              <a:gd name="connsiteY32" fmla="*/ 214314 h 528639"/>
              <a:gd name="connsiteX33" fmla="*/ 1364457 w 1928813"/>
              <a:gd name="connsiteY33" fmla="*/ 280988 h 528639"/>
              <a:gd name="connsiteX34" fmla="*/ 1402557 w 1928813"/>
              <a:gd name="connsiteY34" fmla="*/ 326233 h 528639"/>
              <a:gd name="connsiteX35" fmla="*/ 1426369 w 1928813"/>
              <a:gd name="connsiteY35" fmla="*/ 357189 h 528639"/>
              <a:gd name="connsiteX36" fmla="*/ 1469232 w 1928813"/>
              <a:gd name="connsiteY36" fmla="*/ 392909 h 528639"/>
              <a:gd name="connsiteX37" fmla="*/ 1509712 w 1928813"/>
              <a:gd name="connsiteY37" fmla="*/ 423864 h 528639"/>
              <a:gd name="connsiteX38" fmla="*/ 1557339 w 1928813"/>
              <a:gd name="connsiteY38" fmla="*/ 447677 h 528639"/>
              <a:gd name="connsiteX39" fmla="*/ 1624012 w 1928813"/>
              <a:gd name="connsiteY39" fmla="*/ 476252 h 528639"/>
              <a:gd name="connsiteX40" fmla="*/ 1674019 w 1928813"/>
              <a:gd name="connsiteY40" fmla="*/ 490540 h 528639"/>
              <a:gd name="connsiteX41" fmla="*/ 1743075 w 1928813"/>
              <a:gd name="connsiteY41" fmla="*/ 509589 h 528639"/>
              <a:gd name="connsiteX42" fmla="*/ 1812131 w 1928813"/>
              <a:gd name="connsiteY42" fmla="*/ 521495 h 528639"/>
              <a:gd name="connsiteX43" fmla="*/ 1864519 w 1928813"/>
              <a:gd name="connsiteY43" fmla="*/ 523876 h 528639"/>
              <a:gd name="connsiteX44" fmla="*/ 1928813 w 1928813"/>
              <a:gd name="connsiteY44" fmla="*/ 528639 h 528639"/>
              <a:gd name="connsiteX0" fmla="*/ 0 w 1928813"/>
              <a:gd name="connsiteY0" fmla="*/ 307406 h 524100"/>
              <a:gd name="connsiteX1" fmla="*/ 83344 w 1928813"/>
              <a:gd name="connsiteY1" fmla="*/ 309788 h 524100"/>
              <a:gd name="connsiteX2" fmla="*/ 123825 w 1928813"/>
              <a:gd name="connsiteY2" fmla="*/ 309788 h 524100"/>
              <a:gd name="connsiteX3" fmla="*/ 209550 w 1928813"/>
              <a:gd name="connsiteY3" fmla="*/ 305025 h 524100"/>
              <a:gd name="connsiteX4" fmla="*/ 290513 w 1928813"/>
              <a:gd name="connsiteY4" fmla="*/ 290738 h 524100"/>
              <a:gd name="connsiteX5" fmla="*/ 366713 w 1928813"/>
              <a:gd name="connsiteY5" fmla="*/ 271688 h 524100"/>
              <a:gd name="connsiteX6" fmla="*/ 402432 w 1928813"/>
              <a:gd name="connsiteY6" fmla="*/ 262163 h 524100"/>
              <a:gd name="connsiteX7" fmla="*/ 445294 w 1928813"/>
              <a:gd name="connsiteY7" fmla="*/ 262163 h 524100"/>
              <a:gd name="connsiteX8" fmla="*/ 488157 w 1928813"/>
              <a:gd name="connsiteY8" fmla="*/ 271688 h 524100"/>
              <a:gd name="connsiteX9" fmla="*/ 545307 w 1928813"/>
              <a:gd name="connsiteY9" fmla="*/ 281213 h 524100"/>
              <a:gd name="connsiteX10" fmla="*/ 566738 w 1928813"/>
              <a:gd name="connsiteY10" fmla="*/ 281213 h 524100"/>
              <a:gd name="connsiteX11" fmla="*/ 592932 w 1928813"/>
              <a:gd name="connsiteY11" fmla="*/ 285975 h 524100"/>
              <a:gd name="connsiteX12" fmla="*/ 595313 w 1928813"/>
              <a:gd name="connsiteY12" fmla="*/ 285975 h 524100"/>
              <a:gd name="connsiteX13" fmla="*/ 633412 w 1928813"/>
              <a:gd name="connsiteY13" fmla="*/ 276451 h 524100"/>
              <a:gd name="connsiteX14" fmla="*/ 683419 w 1928813"/>
              <a:gd name="connsiteY14" fmla="*/ 247875 h 524100"/>
              <a:gd name="connsiteX15" fmla="*/ 704850 w 1928813"/>
              <a:gd name="connsiteY15" fmla="*/ 226443 h 524100"/>
              <a:gd name="connsiteX16" fmla="*/ 742951 w 1928813"/>
              <a:gd name="connsiteY16" fmla="*/ 197867 h 524100"/>
              <a:gd name="connsiteX17" fmla="*/ 769144 w 1928813"/>
              <a:gd name="connsiteY17" fmla="*/ 178818 h 524100"/>
              <a:gd name="connsiteX18" fmla="*/ 842962 w 1928813"/>
              <a:gd name="connsiteY18" fmla="*/ 126431 h 524100"/>
              <a:gd name="connsiteX19" fmla="*/ 897730 w 1928813"/>
              <a:gd name="connsiteY19" fmla="*/ 81188 h 524100"/>
              <a:gd name="connsiteX20" fmla="*/ 940593 w 1928813"/>
              <a:gd name="connsiteY20" fmla="*/ 40706 h 524100"/>
              <a:gd name="connsiteX21" fmla="*/ 973932 w 1928813"/>
              <a:gd name="connsiteY21" fmla="*/ 21657 h 524100"/>
              <a:gd name="connsiteX22" fmla="*/ 1004888 w 1928813"/>
              <a:gd name="connsiteY22" fmla="*/ 4988 h 524100"/>
              <a:gd name="connsiteX23" fmla="*/ 1040607 w 1928813"/>
              <a:gd name="connsiteY23" fmla="*/ 9748 h 524100"/>
              <a:gd name="connsiteX24" fmla="*/ 1085850 w 1928813"/>
              <a:gd name="connsiteY24" fmla="*/ 224 h 524100"/>
              <a:gd name="connsiteX25" fmla="*/ 1126333 w 1928813"/>
              <a:gd name="connsiteY25" fmla="*/ 19276 h 524100"/>
              <a:gd name="connsiteX26" fmla="*/ 1166812 w 1928813"/>
              <a:gd name="connsiteY26" fmla="*/ 47850 h 524100"/>
              <a:gd name="connsiteX27" fmla="*/ 1188244 w 1928813"/>
              <a:gd name="connsiteY27" fmla="*/ 66900 h 524100"/>
              <a:gd name="connsiteX28" fmla="*/ 1207295 w 1928813"/>
              <a:gd name="connsiteY28" fmla="*/ 90712 h 524100"/>
              <a:gd name="connsiteX29" fmla="*/ 1231106 w 1928813"/>
              <a:gd name="connsiteY29" fmla="*/ 116907 h 524100"/>
              <a:gd name="connsiteX30" fmla="*/ 1257300 w 1928813"/>
              <a:gd name="connsiteY30" fmla="*/ 150244 h 524100"/>
              <a:gd name="connsiteX31" fmla="*/ 1281113 w 1928813"/>
              <a:gd name="connsiteY31" fmla="*/ 176436 h 524100"/>
              <a:gd name="connsiteX32" fmla="*/ 1312069 w 1928813"/>
              <a:gd name="connsiteY32" fmla="*/ 209775 h 524100"/>
              <a:gd name="connsiteX33" fmla="*/ 1364457 w 1928813"/>
              <a:gd name="connsiteY33" fmla="*/ 276449 h 524100"/>
              <a:gd name="connsiteX34" fmla="*/ 1402557 w 1928813"/>
              <a:gd name="connsiteY34" fmla="*/ 321694 h 524100"/>
              <a:gd name="connsiteX35" fmla="*/ 1426369 w 1928813"/>
              <a:gd name="connsiteY35" fmla="*/ 352650 h 524100"/>
              <a:gd name="connsiteX36" fmla="*/ 1469232 w 1928813"/>
              <a:gd name="connsiteY36" fmla="*/ 388370 h 524100"/>
              <a:gd name="connsiteX37" fmla="*/ 1509712 w 1928813"/>
              <a:gd name="connsiteY37" fmla="*/ 419325 h 524100"/>
              <a:gd name="connsiteX38" fmla="*/ 1557339 w 1928813"/>
              <a:gd name="connsiteY38" fmla="*/ 443138 h 524100"/>
              <a:gd name="connsiteX39" fmla="*/ 1624012 w 1928813"/>
              <a:gd name="connsiteY39" fmla="*/ 471713 h 524100"/>
              <a:gd name="connsiteX40" fmla="*/ 1674019 w 1928813"/>
              <a:gd name="connsiteY40" fmla="*/ 486001 h 524100"/>
              <a:gd name="connsiteX41" fmla="*/ 1743075 w 1928813"/>
              <a:gd name="connsiteY41" fmla="*/ 505050 h 524100"/>
              <a:gd name="connsiteX42" fmla="*/ 1812131 w 1928813"/>
              <a:gd name="connsiteY42" fmla="*/ 516956 h 524100"/>
              <a:gd name="connsiteX43" fmla="*/ 1864519 w 1928813"/>
              <a:gd name="connsiteY43" fmla="*/ 519337 h 524100"/>
              <a:gd name="connsiteX44" fmla="*/ 1928813 w 1928813"/>
              <a:gd name="connsiteY44" fmla="*/ 524100 h 524100"/>
              <a:gd name="connsiteX0" fmla="*/ 0 w 1928813"/>
              <a:gd name="connsiteY0" fmla="*/ 307406 h 524100"/>
              <a:gd name="connsiteX1" fmla="*/ 83344 w 1928813"/>
              <a:gd name="connsiteY1" fmla="*/ 309788 h 524100"/>
              <a:gd name="connsiteX2" fmla="*/ 123825 w 1928813"/>
              <a:gd name="connsiteY2" fmla="*/ 309788 h 524100"/>
              <a:gd name="connsiteX3" fmla="*/ 209550 w 1928813"/>
              <a:gd name="connsiteY3" fmla="*/ 305025 h 524100"/>
              <a:gd name="connsiteX4" fmla="*/ 290513 w 1928813"/>
              <a:gd name="connsiteY4" fmla="*/ 290738 h 524100"/>
              <a:gd name="connsiteX5" fmla="*/ 366713 w 1928813"/>
              <a:gd name="connsiteY5" fmla="*/ 271688 h 524100"/>
              <a:gd name="connsiteX6" fmla="*/ 402432 w 1928813"/>
              <a:gd name="connsiteY6" fmla="*/ 262163 h 524100"/>
              <a:gd name="connsiteX7" fmla="*/ 445294 w 1928813"/>
              <a:gd name="connsiteY7" fmla="*/ 262163 h 524100"/>
              <a:gd name="connsiteX8" fmla="*/ 488157 w 1928813"/>
              <a:gd name="connsiteY8" fmla="*/ 271688 h 524100"/>
              <a:gd name="connsiteX9" fmla="*/ 545307 w 1928813"/>
              <a:gd name="connsiteY9" fmla="*/ 281213 h 524100"/>
              <a:gd name="connsiteX10" fmla="*/ 566738 w 1928813"/>
              <a:gd name="connsiteY10" fmla="*/ 281213 h 524100"/>
              <a:gd name="connsiteX11" fmla="*/ 592932 w 1928813"/>
              <a:gd name="connsiteY11" fmla="*/ 285975 h 524100"/>
              <a:gd name="connsiteX12" fmla="*/ 595313 w 1928813"/>
              <a:gd name="connsiteY12" fmla="*/ 285975 h 524100"/>
              <a:gd name="connsiteX13" fmla="*/ 633412 w 1928813"/>
              <a:gd name="connsiteY13" fmla="*/ 276451 h 524100"/>
              <a:gd name="connsiteX14" fmla="*/ 683419 w 1928813"/>
              <a:gd name="connsiteY14" fmla="*/ 247875 h 524100"/>
              <a:gd name="connsiteX15" fmla="*/ 704850 w 1928813"/>
              <a:gd name="connsiteY15" fmla="*/ 226443 h 524100"/>
              <a:gd name="connsiteX16" fmla="*/ 742951 w 1928813"/>
              <a:gd name="connsiteY16" fmla="*/ 197867 h 524100"/>
              <a:gd name="connsiteX17" fmla="*/ 769144 w 1928813"/>
              <a:gd name="connsiteY17" fmla="*/ 178818 h 524100"/>
              <a:gd name="connsiteX18" fmla="*/ 842962 w 1928813"/>
              <a:gd name="connsiteY18" fmla="*/ 126431 h 524100"/>
              <a:gd name="connsiteX19" fmla="*/ 897730 w 1928813"/>
              <a:gd name="connsiteY19" fmla="*/ 81188 h 524100"/>
              <a:gd name="connsiteX20" fmla="*/ 940593 w 1928813"/>
              <a:gd name="connsiteY20" fmla="*/ 40706 h 524100"/>
              <a:gd name="connsiteX21" fmla="*/ 973932 w 1928813"/>
              <a:gd name="connsiteY21" fmla="*/ 21657 h 524100"/>
              <a:gd name="connsiteX22" fmla="*/ 1004888 w 1928813"/>
              <a:gd name="connsiteY22" fmla="*/ 16894 h 524100"/>
              <a:gd name="connsiteX23" fmla="*/ 1040607 w 1928813"/>
              <a:gd name="connsiteY23" fmla="*/ 9748 h 524100"/>
              <a:gd name="connsiteX24" fmla="*/ 1085850 w 1928813"/>
              <a:gd name="connsiteY24" fmla="*/ 224 h 524100"/>
              <a:gd name="connsiteX25" fmla="*/ 1126333 w 1928813"/>
              <a:gd name="connsiteY25" fmla="*/ 19276 h 524100"/>
              <a:gd name="connsiteX26" fmla="*/ 1166812 w 1928813"/>
              <a:gd name="connsiteY26" fmla="*/ 47850 h 524100"/>
              <a:gd name="connsiteX27" fmla="*/ 1188244 w 1928813"/>
              <a:gd name="connsiteY27" fmla="*/ 66900 h 524100"/>
              <a:gd name="connsiteX28" fmla="*/ 1207295 w 1928813"/>
              <a:gd name="connsiteY28" fmla="*/ 90712 h 524100"/>
              <a:gd name="connsiteX29" fmla="*/ 1231106 w 1928813"/>
              <a:gd name="connsiteY29" fmla="*/ 116907 h 524100"/>
              <a:gd name="connsiteX30" fmla="*/ 1257300 w 1928813"/>
              <a:gd name="connsiteY30" fmla="*/ 150244 h 524100"/>
              <a:gd name="connsiteX31" fmla="*/ 1281113 w 1928813"/>
              <a:gd name="connsiteY31" fmla="*/ 176436 h 524100"/>
              <a:gd name="connsiteX32" fmla="*/ 1312069 w 1928813"/>
              <a:gd name="connsiteY32" fmla="*/ 209775 h 524100"/>
              <a:gd name="connsiteX33" fmla="*/ 1364457 w 1928813"/>
              <a:gd name="connsiteY33" fmla="*/ 276449 h 524100"/>
              <a:gd name="connsiteX34" fmla="*/ 1402557 w 1928813"/>
              <a:gd name="connsiteY34" fmla="*/ 321694 h 524100"/>
              <a:gd name="connsiteX35" fmla="*/ 1426369 w 1928813"/>
              <a:gd name="connsiteY35" fmla="*/ 352650 h 524100"/>
              <a:gd name="connsiteX36" fmla="*/ 1469232 w 1928813"/>
              <a:gd name="connsiteY36" fmla="*/ 388370 h 524100"/>
              <a:gd name="connsiteX37" fmla="*/ 1509712 w 1928813"/>
              <a:gd name="connsiteY37" fmla="*/ 419325 h 524100"/>
              <a:gd name="connsiteX38" fmla="*/ 1557339 w 1928813"/>
              <a:gd name="connsiteY38" fmla="*/ 443138 h 524100"/>
              <a:gd name="connsiteX39" fmla="*/ 1624012 w 1928813"/>
              <a:gd name="connsiteY39" fmla="*/ 471713 h 524100"/>
              <a:gd name="connsiteX40" fmla="*/ 1674019 w 1928813"/>
              <a:gd name="connsiteY40" fmla="*/ 486001 h 524100"/>
              <a:gd name="connsiteX41" fmla="*/ 1743075 w 1928813"/>
              <a:gd name="connsiteY41" fmla="*/ 505050 h 524100"/>
              <a:gd name="connsiteX42" fmla="*/ 1812131 w 1928813"/>
              <a:gd name="connsiteY42" fmla="*/ 516956 h 524100"/>
              <a:gd name="connsiteX43" fmla="*/ 1864519 w 1928813"/>
              <a:gd name="connsiteY43" fmla="*/ 519337 h 524100"/>
              <a:gd name="connsiteX44" fmla="*/ 1928813 w 1928813"/>
              <a:gd name="connsiteY44" fmla="*/ 524100 h 524100"/>
              <a:gd name="connsiteX0" fmla="*/ 0 w 1928813"/>
              <a:gd name="connsiteY0" fmla="*/ 307406 h 524100"/>
              <a:gd name="connsiteX1" fmla="*/ 83344 w 1928813"/>
              <a:gd name="connsiteY1" fmla="*/ 309788 h 524100"/>
              <a:gd name="connsiteX2" fmla="*/ 123825 w 1928813"/>
              <a:gd name="connsiteY2" fmla="*/ 309788 h 524100"/>
              <a:gd name="connsiteX3" fmla="*/ 209550 w 1928813"/>
              <a:gd name="connsiteY3" fmla="*/ 305025 h 524100"/>
              <a:gd name="connsiteX4" fmla="*/ 290513 w 1928813"/>
              <a:gd name="connsiteY4" fmla="*/ 290738 h 524100"/>
              <a:gd name="connsiteX5" fmla="*/ 366713 w 1928813"/>
              <a:gd name="connsiteY5" fmla="*/ 271688 h 524100"/>
              <a:gd name="connsiteX6" fmla="*/ 402432 w 1928813"/>
              <a:gd name="connsiteY6" fmla="*/ 262163 h 524100"/>
              <a:gd name="connsiteX7" fmla="*/ 445294 w 1928813"/>
              <a:gd name="connsiteY7" fmla="*/ 262163 h 524100"/>
              <a:gd name="connsiteX8" fmla="*/ 488157 w 1928813"/>
              <a:gd name="connsiteY8" fmla="*/ 271688 h 524100"/>
              <a:gd name="connsiteX9" fmla="*/ 545307 w 1928813"/>
              <a:gd name="connsiteY9" fmla="*/ 281213 h 524100"/>
              <a:gd name="connsiteX10" fmla="*/ 566738 w 1928813"/>
              <a:gd name="connsiteY10" fmla="*/ 281213 h 524100"/>
              <a:gd name="connsiteX11" fmla="*/ 592932 w 1928813"/>
              <a:gd name="connsiteY11" fmla="*/ 285975 h 524100"/>
              <a:gd name="connsiteX12" fmla="*/ 595313 w 1928813"/>
              <a:gd name="connsiteY12" fmla="*/ 285975 h 524100"/>
              <a:gd name="connsiteX13" fmla="*/ 633412 w 1928813"/>
              <a:gd name="connsiteY13" fmla="*/ 276451 h 524100"/>
              <a:gd name="connsiteX14" fmla="*/ 683419 w 1928813"/>
              <a:gd name="connsiteY14" fmla="*/ 247875 h 524100"/>
              <a:gd name="connsiteX15" fmla="*/ 704850 w 1928813"/>
              <a:gd name="connsiteY15" fmla="*/ 226443 h 524100"/>
              <a:gd name="connsiteX16" fmla="*/ 742951 w 1928813"/>
              <a:gd name="connsiteY16" fmla="*/ 197867 h 524100"/>
              <a:gd name="connsiteX17" fmla="*/ 769144 w 1928813"/>
              <a:gd name="connsiteY17" fmla="*/ 178818 h 524100"/>
              <a:gd name="connsiteX18" fmla="*/ 842962 w 1928813"/>
              <a:gd name="connsiteY18" fmla="*/ 126431 h 524100"/>
              <a:gd name="connsiteX19" fmla="*/ 897730 w 1928813"/>
              <a:gd name="connsiteY19" fmla="*/ 81188 h 524100"/>
              <a:gd name="connsiteX20" fmla="*/ 940593 w 1928813"/>
              <a:gd name="connsiteY20" fmla="*/ 40706 h 524100"/>
              <a:gd name="connsiteX21" fmla="*/ 1004888 w 1928813"/>
              <a:gd name="connsiteY21" fmla="*/ 16894 h 524100"/>
              <a:gd name="connsiteX22" fmla="*/ 1040607 w 1928813"/>
              <a:gd name="connsiteY22" fmla="*/ 9748 h 524100"/>
              <a:gd name="connsiteX23" fmla="*/ 1085850 w 1928813"/>
              <a:gd name="connsiteY23" fmla="*/ 224 h 524100"/>
              <a:gd name="connsiteX24" fmla="*/ 1126333 w 1928813"/>
              <a:gd name="connsiteY24" fmla="*/ 19276 h 524100"/>
              <a:gd name="connsiteX25" fmla="*/ 1166812 w 1928813"/>
              <a:gd name="connsiteY25" fmla="*/ 47850 h 524100"/>
              <a:gd name="connsiteX26" fmla="*/ 1188244 w 1928813"/>
              <a:gd name="connsiteY26" fmla="*/ 66900 h 524100"/>
              <a:gd name="connsiteX27" fmla="*/ 1207295 w 1928813"/>
              <a:gd name="connsiteY27" fmla="*/ 90712 h 524100"/>
              <a:gd name="connsiteX28" fmla="*/ 1231106 w 1928813"/>
              <a:gd name="connsiteY28" fmla="*/ 116907 h 524100"/>
              <a:gd name="connsiteX29" fmla="*/ 1257300 w 1928813"/>
              <a:gd name="connsiteY29" fmla="*/ 150244 h 524100"/>
              <a:gd name="connsiteX30" fmla="*/ 1281113 w 1928813"/>
              <a:gd name="connsiteY30" fmla="*/ 176436 h 524100"/>
              <a:gd name="connsiteX31" fmla="*/ 1312069 w 1928813"/>
              <a:gd name="connsiteY31" fmla="*/ 209775 h 524100"/>
              <a:gd name="connsiteX32" fmla="*/ 1364457 w 1928813"/>
              <a:gd name="connsiteY32" fmla="*/ 276449 h 524100"/>
              <a:gd name="connsiteX33" fmla="*/ 1402557 w 1928813"/>
              <a:gd name="connsiteY33" fmla="*/ 321694 h 524100"/>
              <a:gd name="connsiteX34" fmla="*/ 1426369 w 1928813"/>
              <a:gd name="connsiteY34" fmla="*/ 352650 h 524100"/>
              <a:gd name="connsiteX35" fmla="*/ 1469232 w 1928813"/>
              <a:gd name="connsiteY35" fmla="*/ 388370 h 524100"/>
              <a:gd name="connsiteX36" fmla="*/ 1509712 w 1928813"/>
              <a:gd name="connsiteY36" fmla="*/ 419325 h 524100"/>
              <a:gd name="connsiteX37" fmla="*/ 1557339 w 1928813"/>
              <a:gd name="connsiteY37" fmla="*/ 443138 h 524100"/>
              <a:gd name="connsiteX38" fmla="*/ 1624012 w 1928813"/>
              <a:gd name="connsiteY38" fmla="*/ 471713 h 524100"/>
              <a:gd name="connsiteX39" fmla="*/ 1674019 w 1928813"/>
              <a:gd name="connsiteY39" fmla="*/ 486001 h 524100"/>
              <a:gd name="connsiteX40" fmla="*/ 1743075 w 1928813"/>
              <a:gd name="connsiteY40" fmla="*/ 505050 h 524100"/>
              <a:gd name="connsiteX41" fmla="*/ 1812131 w 1928813"/>
              <a:gd name="connsiteY41" fmla="*/ 516956 h 524100"/>
              <a:gd name="connsiteX42" fmla="*/ 1864519 w 1928813"/>
              <a:gd name="connsiteY42" fmla="*/ 519337 h 524100"/>
              <a:gd name="connsiteX43" fmla="*/ 1928813 w 1928813"/>
              <a:gd name="connsiteY43" fmla="*/ 524100 h 524100"/>
              <a:gd name="connsiteX0" fmla="*/ 0 w 1928813"/>
              <a:gd name="connsiteY0" fmla="*/ 307406 h 524100"/>
              <a:gd name="connsiteX1" fmla="*/ 83344 w 1928813"/>
              <a:gd name="connsiteY1" fmla="*/ 309788 h 524100"/>
              <a:gd name="connsiteX2" fmla="*/ 123825 w 1928813"/>
              <a:gd name="connsiteY2" fmla="*/ 309788 h 524100"/>
              <a:gd name="connsiteX3" fmla="*/ 209550 w 1928813"/>
              <a:gd name="connsiteY3" fmla="*/ 305025 h 524100"/>
              <a:gd name="connsiteX4" fmla="*/ 290513 w 1928813"/>
              <a:gd name="connsiteY4" fmla="*/ 290738 h 524100"/>
              <a:gd name="connsiteX5" fmla="*/ 366713 w 1928813"/>
              <a:gd name="connsiteY5" fmla="*/ 271688 h 524100"/>
              <a:gd name="connsiteX6" fmla="*/ 402432 w 1928813"/>
              <a:gd name="connsiteY6" fmla="*/ 262163 h 524100"/>
              <a:gd name="connsiteX7" fmla="*/ 445294 w 1928813"/>
              <a:gd name="connsiteY7" fmla="*/ 262163 h 524100"/>
              <a:gd name="connsiteX8" fmla="*/ 488157 w 1928813"/>
              <a:gd name="connsiteY8" fmla="*/ 271688 h 524100"/>
              <a:gd name="connsiteX9" fmla="*/ 545307 w 1928813"/>
              <a:gd name="connsiteY9" fmla="*/ 281213 h 524100"/>
              <a:gd name="connsiteX10" fmla="*/ 566738 w 1928813"/>
              <a:gd name="connsiteY10" fmla="*/ 281213 h 524100"/>
              <a:gd name="connsiteX11" fmla="*/ 592932 w 1928813"/>
              <a:gd name="connsiteY11" fmla="*/ 285975 h 524100"/>
              <a:gd name="connsiteX12" fmla="*/ 595313 w 1928813"/>
              <a:gd name="connsiteY12" fmla="*/ 285975 h 524100"/>
              <a:gd name="connsiteX13" fmla="*/ 633412 w 1928813"/>
              <a:gd name="connsiteY13" fmla="*/ 276451 h 524100"/>
              <a:gd name="connsiteX14" fmla="*/ 683419 w 1928813"/>
              <a:gd name="connsiteY14" fmla="*/ 247875 h 524100"/>
              <a:gd name="connsiteX15" fmla="*/ 704850 w 1928813"/>
              <a:gd name="connsiteY15" fmla="*/ 226443 h 524100"/>
              <a:gd name="connsiteX16" fmla="*/ 742951 w 1928813"/>
              <a:gd name="connsiteY16" fmla="*/ 197867 h 524100"/>
              <a:gd name="connsiteX17" fmla="*/ 769144 w 1928813"/>
              <a:gd name="connsiteY17" fmla="*/ 178818 h 524100"/>
              <a:gd name="connsiteX18" fmla="*/ 842962 w 1928813"/>
              <a:gd name="connsiteY18" fmla="*/ 126431 h 524100"/>
              <a:gd name="connsiteX19" fmla="*/ 897730 w 1928813"/>
              <a:gd name="connsiteY19" fmla="*/ 81188 h 524100"/>
              <a:gd name="connsiteX20" fmla="*/ 950118 w 1928813"/>
              <a:gd name="connsiteY20" fmla="*/ 40706 h 524100"/>
              <a:gd name="connsiteX21" fmla="*/ 1004888 w 1928813"/>
              <a:gd name="connsiteY21" fmla="*/ 16894 h 524100"/>
              <a:gd name="connsiteX22" fmla="*/ 1040607 w 1928813"/>
              <a:gd name="connsiteY22" fmla="*/ 9748 h 524100"/>
              <a:gd name="connsiteX23" fmla="*/ 1085850 w 1928813"/>
              <a:gd name="connsiteY23" fmla="*/ 224 h 524100"/>
              <a:gd name="connsiteX24" fmla="*/ 1126333 w 1928813"/>
              <a:gd name="connsiteY24" fmla="*/ 19276 h 524100"/>
              <a:gd name="connsiteX25" fmla="*/ 1166812 w 1928813"/>
              <a:gd name="connsiteY25" fmla="*/ 47850 h 524100"/>
              <a:gd name="connsiteX26" fmla="*/ 1188244 w 1928813"/>
              <a:gd name="connsiteY26" fmla="*/ 66900 h 524100"/>
              <a:gd name="connsiteX27" fmla="*/ 1207295 w 1928813"/>
              <a:gd name="connsiteY27" fmla="*/ 90712 h 524100"/>
              <a:gd name="connsiteX28" fmla="*/ 1231106 w 1928813"/>
              <a:gd name="connsiteY28" fmla="*/ 116907 h 524100"/>
              <a:gd name="connsiteX29" fmla="*/ 1257300 w 1928813"/>
              <a:gd name="connsiteY29" fmla="*/ 150244 h 524100"/>
              <a:gd name="connsiteX30" fmla="*/ 1281113 w 1928813"/>
              <a:gd name="connsiteY30" fmla="*/ 176436 h 524100"/>
              <a:gd name="connsiteX31" fmla="*/ 1312069 w 1928813"/>
              <a:gd name="connsiteY31" fmla="*/ 209775 h 524100"/>
              <a:gd name="connsiteX32" fmla="*/ 1364457 w 1928813"/>
              <a:gd name="connsiteY32" fmla="*/ 276449 h 524100"/>
              <a:gd name="connsiteX33" fmla="*/ 1402557 w 1928813"/>
              <a:gd name="connsiteY33" fmla="*/ 321694 h 524100"/>
              <a:gd name="connsiteX34" fmla="*/ 1426369 w 1928813"/>
              <a:gd name="connsiteY34" fmla="*/ 352650 h 524100"/>
              <a:gd name="connsiteX35" fmla="*/ 1469232 w 1928813"/>
              <a:gd name="connsiteY35" fmla="*/ 388370 h 524100"/>
              <a:gd name="connsiteX36" fmla="*/ 1509712 w 1928813"/>
              <a:gd name="connsiteY36" fmla="*/ 419325 h 524100"/>
              <a:gd name="connsiteX37" fmla="*/ 1557339 w 1928813"/>
              <a:gd name="connsiteY37" fmla="*/ 443138 h 524100"/>
              <a:gd name="connsiteX38" fmla="*/ 1624012 w 1928813"/>
              <a:gd name="connsiteY38" fmla="*/ 471713 h 524100"/>
              <a:gd name="connsiteX39" fmla="*/ 1674019 w 1928813"/>
              <a:gd name="connsiteY39" fmla="*/ 486001 h 524100"/>
              <a:gd name="connsiteX40" fmla="*/ 1743075 w 1928813"/>
              <a:gd name="connsiteY40" fmla="*/ 505050 h 524100"/>
              <a:gd name="connsiteX41" fmla="*/ 1812131 w 1928813"/>
              <a:gd name="connsiteY41" fmla="*/ 516956 h 524100"/>
              <a:gd name="connsiteX42" fmla="*/ 1864519 w 1928813"/>
              <a:gd name="connsiteY42" fmla="*/ 519337 h 524100"/>
              <a:gd name="connsiteX43" fmla="*/ 1928813 w 1928813"/>
              <a:gd name="connsiteY43" fmla="*/ 524100 h 524100"/>
              <a:gd name="connsiteX0" fmla="*/ 0 w 1928813"/>
              <a:gd name="connsiteY0" fmla="*/ 297658 h 514352"/>
              <a:gd name="connsiteX1" fmla="*/ 83344 w 1928813"/>
              <a:gd name="connsiteY1" fmla="*/ 300040 h 514352"/>
              <a:gd name="connsiteX2" fmla="*/ 123825 w 1928813"/>
              <a:gd name="connsiteY2" fmla="*/ 300040 h 514352"/>
              <a:gd name="connsiteX3" fmla="*/ 209550 w 1928813"/>
              <a:gd name="connsiteY3" fmla="*/ 295277 h 514352"/>
              <a:gd name="connsiteX4" fmla="*/ 290513 w 1928813"/>
              <a:gd name="connsiteY4" fmla="*/ 280990 h 514352"/>
              <a:gd name="connsiteX5" fmla="*/ 366713 w 1928813"/>
              <a:gd name="connsiteY5" fmla="*/ 261940 h 514352"/>
              <a:gd name="connsiteX6" fmla="*/ 402432 w 1928813"/>
              <a:gd name="connsiteY6" fmla="*/ 252415 h 514352"/>
              <a:gd name="connsiteX7" fmla="*/ 445294 w 1928813"/>
              <a:gd name="connsiteY7" fmla="*/ 252415 h 514352"/>
              <a:gd name="connsiteX8" fmla="*/ 488157 w 1928813"/>
              <a:gd name="connsiteY8" fmla="*/ 261940 h 514352"/>
              <a:gd name="connsiteX9" fmla="*/ 545307 w 1928813"/>
              <a:gd name="connsiteY9" fmla="*/ 271465 h 514352"/>
              <a:gd name="connsiteX10" fmla="*/ 566738 w 1928813"/>
              <a:gd name="connsiteY10" fmla="*/ 271465 h 514352"/>
              <a:gd name="connsiteX11" fmla="*/ 592932 w 1928813"/>
              <a:gd name="connsiteY11" fmla="*/ 276227 h 514352"/>
              <a:gd name="connsiteX12" fmla="*/ 595313 w 1928813"/>
              <a:gd name="connsiteY12" fmla="*/ 276227 h 514352"/>
              <a:gd name="connsiteX13" fmla="*/ 633412 w 1928813"/>
              <a:gd name="connsiteY13" fmla="*/ 266703 h 514352"/>
              <a:gd name="connsiteX14" fmla="*/ 683419 w 1928813"/>
              <a:gd name="connsiteY14" fmla="*/ 238127 h 514352"/>
              <a:gd name="connsiteX15" fmla="*/ 704850 w 1928813"/>
              <a:gd name="connsiteY15" fmla="*/ 216695 h 514352"/>
              <a:gd name="connsiteX16" fmla="*/ 742951 w 1928813"/>
              <a:gd name="connsiteY16" fmla="*/ 188119 h 514352"/>
              <a:gd name="connsiteX17" fmla="*/ 769144 w 1928813"/>
              <a:gd name="connsiteY17" fmla="*/ 169070 h 514352"/>
              <a:gd name="connsiteX18" fmla="*/ 842962 w 1928813"/>
              <a:gd name="connsiteY18" fmla="*/ 116683 h 514352"/>
              <a:gd name="connsiteX19" fmla="*/ 897730 w 1928813"/>
              <a:gd name="connsiteY19" fmla="*/ 71440 h 514352"/>
              <a:gd name="connsiteX20" fmla="*/ 950118 w 1928813"/>
              <a:gd name="connsiteY20" fmla="*/ 30958 h 514352"/>
              <a:gd name="connsiteX21" fmla="*/ 1004888 w 1928813"/>
              <a:gd name="connsiteY21" fmla="*/ 7146 h 514352"/>
              <a:gd name="connsiteX22" fmla="*/ 1040607 w 1928813"/>
              <a:gd name="connsiteY22" fmla="*/ 0 h 514352"/>
              <a:gd name="connsiteX23" fmla="*/ 1090613 w 1928813"/>
              <a:gd name="connsiteY23" fmla="*/ 2382 h 514352"/>
              <a:gd name="connsiteX24" fmla="*/ 1126333 w 1928813"/>
              <a:gd name="connsiteY24" fmla="*/ 9528 h 514352"/>
              <a:gd name="connsiteX25" fmla="*/ 1166812 w 1928813"/>
              <a:gd name="connsiteY25" fmla="*/ 38102 h 514352"/>
              <a:gd name="connsiteX26" fmla="*/ 1188244 w 1928813"/>
              <a:gd name="connsiteY26" fmla="*/ 57152 h 514352"/>
              <a:gd name="connsiteX27" fmla="*/ 1207295 w 1928813"/>
              <a:gd name="connsiteY27" fmla="*/ 80964 h 514352"/>
              <a:gd name="connsiteX28" fmla="*/ 1231106 w 1928813"/>
              <a:gd name="connsiteY28" fmla="*/ 107159 h 514352"/>
              <a:gd name="connsiteX29" fmla="*/ 1257300 w 1928813"/>
              <a:gd name="connsiteY29" fmla="*/ 140496 h 514352"/>
              <a:gd name="connsiteX30" fmla="*/ 1281113 w 1928813"/>
              <a:gd name="connsiteY30" fmla="*/ 166688 h 514352"/>
              <a:gd name="connsiteX31" fmla="*/ 1312069 w 1928813"/>
              <a:gd name="connsiteY31" fmla="*/ 200027 h 514352"/>
              <a:gd name="connsiteX32" fmla="*/ 1364457 w 1928813"/>
              <a:gd name="connsiteY32" fmla="*/ 266701 h 514352"/>
              <a:gd name="connsiteX33" fmla="*/ 1402557 w 1928813"/>
              <a:gd name="connsiteY33" fmla="*/ 311946 h 514352"/>
              <a:gd name="connsiteX34" fmla="*/ 1426369 w 1928813"/>
              <a:gd name="connsiteY34" fmla="*/ 342902 h 514352"/>
              <a:gd name="connsiteX35" fmla="*/ 1469232 w 1928813"/>
              <a:gd name="connsiteY35" fmla="*/ 378622 h 514352"/>
              <a:gd name="connsiteX36" fmla="*/ 1509712 w 1928813"/>
              <a:gd name="connsiteY36" fmla="*/ 409577 h 514352"/>
              <a:gd name="connsiteX37" fmla="*/ 1557339 w 1928813"/>
              <a:gd name="connsiteY37" fmla="*/ 433390 h 514352"/>
              <a:gd name="connsiteX38" fmla="*/ 1624012 w 1928813"/>
              <a:gd name="connsiteY38" fmla="*/ 461965 h 514352"/>
              <a:gd name="connsiteX39" fmla="*/ 1674019 w 1928813"/>
              <a:gd name="connsiteY39" fmla="*/ 476253 h 514352"/>
              <a:gd name="connsiteX40" fmla="*/ 1743075 w 1928813"/>
              <a:gd name="connsiteY40" fmla="*/ 495302 h 514352"/>
              <a:gd name="connsiteX41" fmla="*/ 1812131 w 1928813"/>
              <a:gd name="connsiteY41" fmla="*/ 507208 h 514352"/>
              <a:gd name="connsiteX42" fmla="*/ 1864519 w 1928813"/>
              <a:gd name="connsiteY42" fmla="*/ 509589 h 514352"/>
              <a:gd name="connsiteX43" fmla="*/ 1928813 w 1928813"/>
              <a:gd name="connsiteY43" fmla="*/ 514352 h 514352"/>
              <a:gd name="connsiteX0" fmla="*/ 0 w 1928813"/>
              <a:gd name="connsiteY0" fmla="*/ 297658 h 514352"/>
              <a:gd name="connsiteX1" fmla="*/ 83344 w 1928813"/>
              <a:gd name="connsiteY1" fmla="*/ 300040 h 514352"/>
              <a:gd name="connsiteX2" fmla="*/ 123825 w 1928813"/>
              <a:gd name="connsiteY2" fmla="*/ 300040 h 514352"/>
              <a:gd name="connsiteX3" fmla="*/ 209550 w 1928813"/>
              <a:gd name="connsiteY3" fmla="*/ 295277 h 514352"/>
              <a:gd name="connsiteX4" fmla="*/ 290513 w 1928813"/>
              <a:gd name="connsiteY4" fmla="*/ 280990 h 514352"/>
              <a:gd name="connsiteX5" fmla="*/ 366713 w 1928813"/>
              <a:gd name="connsiteY5" fmla="*/ 261940 h 514352"/>
              <a:gd name="connsiteX6" fmla="*/ 402432 w 1928813"/>
              <a:gd name="connsiteY6" fmla="*/ 252415 h 514352"/>
              <a:gd name="connsiteX7" fmla="*/ 445294 w 1928813"/>
              <a:gd name="connsiteY7" fmla="*/ 252415 h 514352"/>
              <a:gd name="connsiteX8" fmla="*/ 488157 w 1928813"/>
              <a:gd name="connsiteY8" fmla="*/ 261940 h 514352"/>
              <a:gd name="connsiteX9" fmla="*/ 545307 w 1928813"/>
              <a:gd name="connsiteY9" fmla="*/ 271465 h 514352"/>
              <a:gd name="connsiteX10" fmla="*/ 566738 w 1928813"/>
              <a:gd name="connsiteY10" fmla="*/ 271465 h 514352"/>
              <a:gd name="connsiteX11" fmla="*/ 592932 w 1928813"/>
              <a:gd name="connsiteY11" fmla="*/ 276227 h 514352"/>
              <a:gd name="connsiteX12" fmla="*/ 595313 w 1928813"/>
              <a:gd name="connsiteY12" fmla="*/ 276227 h 514352"/>
              <a:gd name="connsiteX13" fmla="*/ 633412 w 1928813"/>
              <a:gd name="connsiteY13" fmla="*/ 266703 h 514352"/>
              <a:gd name="connsiteX14" fmla="*/ 683419 w 1928813"/>
              <a:gd name="connsiteY14" fmla="*/ 238127 h 514352"/>
              <a:gd name="connsiteX15" fmla="*/ 704850 w 1928813"/>
              <a:gd name="connsiteY15" fmla="*/ 216695 h 514352"/>
              <a:gd name="connsiteX16" fmla="*/ 742951 w 1928813"/>
              <a:gd name="connsiteY16" fmla="*/ 188119 h 514352"/>
              <a:gd name="connsiteX17" fmla="*/ 769144 w 1928813"/>
              <a:gd name="connsiteY17" fmla="*/ 169070 h 514352"/>
              <a:gd name="connsiteX18" fmla="*/ 842962 w 1928813"/>
              <a:gd name="connsiteY18" fmla="*/ 116683 h 514352"/>
              <a:gd name="connsiteX19" fmla="*/ 897730 w 1928813"/>
              <a:gd name="connsiteY19" fmla="*/ 71440 h 514352"/>
              <a:gd name="connsiteX20" fmla="*/ 950118 w 1928813"/>
              <a:gd name="connsiteY20" fmla="*/ 30958 h 514352"/>
              <a:gd name="connsiteX21" fmla="*/ 1004888 w 1928813"/>
              <a:gd name="connsiteY21" fmla="*/ 7146 h 514352"/>
              <a:gd name="connsiteX22" fmla="*/ 1040607 w 1928813"/>
              <a:gd name="connsiteY22" fmla="*/ 0 h 514352"/>
              <a:gd name="connsiteX23" fmla="*/ 1090613 w 1928813"/>
              <a:gd name="connsiteY23" fmla="*/ 2382 h 514352"/>
              <a:gd name="connsiteX24" fmla="*/ 1128714 w 1928813"/>
              <a:gd name="connsiteY24" fmla="*/ 26197 h 514352"/>
              <a:gd name="connsiteX25" fmla="*/ 1166812 w 1928813"/>
              <a:gd name="connsiteY25" fmla="*/ 38102 h 514352"/>
              <a:gd name="connsiteX26" fmla="*/ 1188244 w 1928813"/>
              <a:gd name="connsiteY26" fmla="*/ 57152 h 514352"/>
              <a:gd name="connsiteX27" fmla="*/ 1207295 w 1928813"/>
              <a:gd name="connsiteY27" fmla="*/ 80964 h 514352"/>
              <a:gd name="connsiteX28" fmla="*/ 1231106 w 1928813"/>
              <a:gd name="connsiteY28" fmla="*/ 107159 h 514352"/>
              <a:gd name="connsiteX29" fmla="*/ 1257300 w 1928813"/>
              <a:gd name="connsiteY29" fmla="*/ 140496 h 514352"/>
              <a:gd name="connsiteX30" fmla="*/ 1281113 w 1928813"/>
              <a:gd name="connsiteY30" fmla="*/ 166688 h 514352"/>
              <a:gd name="connsiteX31" fmla="*/ 1312069 w 1928813"/>
              <a:gd name="connsiteY31" fmla="*/ 200027 h 514352"/>
              <a:gd name="connsiteX32" fmla="*/ 1364457 w 1928813"/>
              <a:gd name="connsiteY32" fmla="*/ 266701 h 514352"/>
              <a:gd name="connsiteX33" fmla="*/ 1402557 w 1928813"/>
              <a:gd name="connsiteY33" fmla="*/ 311946 h 514352"/>
              <a:gd name="connsiteX34" fmla="*/ 1426369 w 1928813"/>
              <a:gd name="connsiteY34" fmla="*/ 342902 h 514352"/>
              <a:gd name="connsiteX35" fmla="*/ 1469232 w 1928813"/>
              <a:gd name="connsiteY35" fmla="*/ 378622 h 514352"/>
              <a:gd name="connsiteX36" fmla="*/ 1509712 w 1928813"/>
              <a:gd name="connsiteY36" fmla="*/ 409577 h 514352"/>
              <a:gd name="connsiteX37" fmla="*/ 1557339 w 1928813"/>
              <a:gd name="connsiteY37" fmla="*/ 433390 h 514352"/>
              <a:gd name="connsiteX38" fmla="*/ 1624012 w 1928813"/>
              <a:gd name="connsiteY38" fmla="*/ 461965 h 514352"/>
              <a:gd name="connsiteX39" fmla="*/ 1674019 w 1928813"/>
              <a:gd name="connsiteY39" fmla="*/ 476253 h 514352"/>
              <a:gd name="connsiteX40" fmla="*/ 1743075 w 1928813"/>
              <a:gd name="connsiteY40" fmla="*/ 495302 h 514352"/>
              <a:gd name="connsiteX41" fmla="*/ 1812131 w 1928813"/>
              <a:gd name="connsiteY41" fmla="*/ 507208 h 514352"/>
              <a:gd name="connsiteX42" fmla="*/ 1864519 w 1928813"/>
              <a:gd name="connsiteY42" fmla="*/ 509589 h 514352"/>
              <a:gd name="connsiteX43" fmla="*/ 1928813 w 1928813"/>
              <a:gd name="connsiteY43" fmla="*/ 514352 h 514352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45294 w 1928813"/>
              <a:gd name="connsiteY7" fmla="*/ 253511 h 515448"/>
              <a:gd name="connsiteX8" fmla="*/ 488157 w 1928813"/>
              <a:gd name="connsiteY8" fmla="*/ 263036 h 515448"/>
              <a:gd name="connsiteX9" fmla="*/ 545307 w 1928813"/>
              <a:gd name="connsiteY9" fmla="*/ 272561 h 515448"/>
              <a:gd name="connsiteX10" fmla="*/ 566738 w 1928813"/>
              <a:gd name="connsiteY10" fmla="*/ 272561 h 515448"/>
              <a:gd name="connsiteX11" fmla="*/ 592932 w 1928813"/>
              <a:gd name="connsiteY11" fmla="*/ 277323 h 515448"/>
              <a:gd name="connsiteX12" fmla="*/ 595313 w 1928813"/>
              <a:gd name="connsiteY12" fmla="*/ 277323 h 515448"/>
              <a:gd name="connsiteX13" fmla="*/ 633412 w 1928813"/>
              <a:gd name="connsiteY13" fmla="*/ 267799 h 515448"/>
              <a:gd name="connsiteX14" fmla="*/ 683419 w 1928813"/>
              <a:gd name="connsiteY14" fmla="*/ 239223 h 515448"/>
              <a:gd name="connsiteX15" fmla="*/ 704850 w 1928813"/>
              <a:gd name="connsiteY15" fmla="*/ 217791 h 515448"/>
              <a:gd name="connsiteX16" fmla="*/ 742951 w 1928813"/>
              <a:gd name="connsiteY16" fmla="*/ 189215 h 515448"/>
              <a:gd name="connsiteX17" fmla="*/ 769144 w 1928813"/>
              <a:gd name="connsiteY17" fmla="*/ 170166 h 515448"/>
              <a:gd name="connsiteX18" fmla="*/ 842962 w 1928813"/>
              <a:gd name="connsiteY18" fmla="*/ 117779 h 515448"/>
              <a:gd name="connsiteX19" fmla="*/ 897730 w 1928813"/>
              <a:gd name="connsiteY19" fmla="*/ 72536 h 515448"/>
              <a:gd name="connsiteX20" fmla="*/ 950118 w 1928813"/>
              <a:gd name="connsiteY20" fmla="*/ 32054 h 515448"/>
              <a:gd name="connsiteX21" fmla="*/ 1004888 w 1928813"/>
              <a:gd name="connsiteY21" fmla="*/ 8242 h 515448"/>
              <a:gd name="connsiteX22" fmla="*/ 1040607 w 1928813"/>
              <a:gd name="connsiteY22" fmla="*/ 1096 h 515448"/>
              <a:gd name="connsiteX23" fmla="*/ 1090613 w 1928813"/>
              <a:gd name="connsiteY23" fmla="*/ 3478 h 515448"/>
              <a:gd name="connsiteX24" fmla="*/ 1166812 w 1928813"/>
              <a:gd name="connsiteY24" fmla="*/ 39198 h 515448"/>
              <a:gd name="connsiteX25" fmla="*/ 1188244 w 1928813"/>
              <a:gd name="connsiteY25" fmla="*/ 58248 h 515448"/>
              <a:gd name="connsiteX26" fmla="*/ 1207295 w 1928813"/>
              <a:gd name="connsiteY26" fmla="*/ 82060 h 515448"/>
              <a:gd name="connsiteX27" fmla="*/ 1231106 w 1928813"/>
              <a:gd name="connsiteY27" fmla="*/ 108255 h 515448"/>
              <a:gd name="connsiteX28" fmla="*/ 1257300 w 1928813"/>
              <a:gd name="connsiteY28" fmla="*/ 141592 h 515448"/>
              <a:gd name="connsiteX29" fmla="*/ 1281113 w 1928813"/>
              <a:gd name="connsiteY29" fmla="*/ 167784 h 515448"/>
              <a:gd name="connsiteX30" fmla="*/ 1312069 w 1928813"/>
              <a:gd name="connsiteY30" fmla="*/ 201123 h 515448"/>
              <a:gd name="connsiteX31" fmla="*/ 1364457 w 1928813"/>
              <a:gd name="connsiteY31" fmla="*/ 267797 h 515448"/>
              <a:gd name="connsiteX32" fmla="*/ 1402557 w 1928813"/>
              <a:gd name="connsiteY32" fmla="*/ 313042 h 515448"/>
              <a:gd name="connsiteX33" fmla="*/ 1426369 w 1928813"/>
              <a:gd name="connsiteY33" fmla="*/ 343998 h 515448"/>
              <a:gd name="connsiteX34" fmla="*/ 1469232 w 1928813"/>
              <a:gd name="connsiteY34" fmla="*/ 379718 h 515448"/>
              <a:gd name="connsiteX35" fmla="*/ 1509712 w 1928813"/>
              <a:gd name="connsiteY35" fmla="*/ 410673 h 515448"/>
              <a:gd name="connsiteX36" fmla="*/ 1557339 w 1928813"/>
              <a:gd name="connsiteY36" fmla="*/ 434486 h 515448"/>
              <a:gd name="connsiteX37" fmla="*/ 1624012 w 1928813"/>
              <a:gd name="connsiteY37" fmla="*/ 463061 h 515448"/>
              <a:gd name="connsiteX38" fmla="*/ 1674019 w 1928813"/>
              <a:gd name="connsiteY38" fmla="*/ 477349 h 515448"/>
              <a:gd name="connsiteX39" fmla="*/ 1743075 w 1928813"/>
              <a:gd name="connsiteY39" fmla="*/ 496398 h 515448"/>
              <a:gd name="connsiteX40" fmla="*/ 1812131 w 1928813"/>
              <a:gd name="connsiteY40" fmla="*/ 508304 h 515448"/>
              <a:gd name="connsiteX41" fmla="*/ 1864519 w 1928813"/>
              <a:gd name="connsiteY41" fmla="*/ 510685 h 515448"/>
              <a:gd name="connsiteX42" fmla="*/ 1928813 w 1928813"/>
              <a:gd name="connsiteY42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45294 w 1928813"/>
              <a:gd name="connsiteY7" fmla="*/ 253511 h 515448"/>
              <a:gd name="connsiteX8" fmla="*/ 488157 w 1928813"/>
              <a:gd name="connsiteY8" fmla="*/ 263036 h 515448"/>
              <a:gd name="connsiteX9" fmla="*/ 545307 w 1928813"/>
              <a:gd name="connsiteY9" fmla="*/ 272561 h 515448"/>
              <a:gd name="connsiteX10" fmla="*/ 566738 w 1928813"/>
              <a:gd name="connsiteY10" fmla="*/ 272561 h 515448"/>
              <a:gd name="connsiteX11" fmla="*/ 592932 w 1928813"/>
              <a:gd name="connsiteY11" fmla="*/ 277323 h 515448"/>
              <a:gd name="connsiteX12" fmla="*/ 595313 w 1928813"/>
              <a:gd name="connsiteY12" fmla="*/ 277323 h 515448"/>
              <a:gd name="connsiteX13" fmla="*/ 633412 w 1928813"/>
              <a:gd name="connsiteY13" fmla="*/ 267799 h 515448"/>
              <a:gd name="connsiteX14" fmla="*/ 683419 w 1928813"/>
              <a:gd name="connsiteY14" fmla="*/ 239223 h 515448"/>
              <a:gd name="connsiteX15" fmla="*/ 704850 w 1928813"/>
              <a:gd name="connsiteY15" fmla="*/ 217791 h 515448"/>
              <a:gd name="connsiteX16" fmla="*/ 742951 w 1928813"/>
              <a:gd name="connsiteY16" fmla="*/ 189215 h 515448"/>
              <a:gd name="connsiteX17" fmla="*/ 769144 w 1928813"/>
              <a:gd name="connsiteY17" fmla="*/ 170166 h 515448"/>
              <a:gd name="connsiteX18" fmla="*/ 842962 w 1928813"/>
              <a:gd name="connsiteY18" fmla="*/ 117779 h 515448"/>
              <a:gd name="connsiteX19" fmla="*/ 897730 w 1928813"/>
              <a:gd name="connsiteY19" fmla="*/ 72536 h 515448"/>
              <a:gd name="connsiteX20" fmla="*/ 950118 w 1928813"/>
              <a:gd name="connsiteY20" fmla="*/ 32054 h 515448"/>
              <a:gd name="connsiteX21" fmla="*/ 1004888 w 1928813"/>
              <a:gd name="connsiteY21" fmla="*/ 8242 h 515448"/>
              <a:gd name="connsiteX22" fmla="*/ 1040607 w 1928813"/>
              <a:gd name="connsiteY22" fmla="*/ 1096 h 515448"/>
              <a:gd name="connsiteX23" fmla="*/ 1090613 w 1928813"/>
              <a:gd name="connsiteY23" fmla="*/ 3478 h 515448"/>
              <a:gd name="connsiteX24" fmla="*/ 1142999 w 1928813"/>
              <a:gd name="connsiteY24" fmla="*/ 32054 h 515448"/>
              <a:gd name="connsiteX25" fmla="*/ 1188244 w 1928813"/>
              <a:gd name="connsiteY25" fmla="*/ 58248 h 515448"/>
              <a:gd name="connsiteX26" fmla="*/ 1207295 w 1928813"/>
              <a:gd name="connsiteY26" fmla="*/ 82060 h 515448"/>
              <a:gd name="connsiteX27" fmla="*/ 1231106 w 1928813"/>
              <a:gd name="connsiteY27" fmla="*/ 108255 h 515448"/>
              <a:gd name="connsiteX28" fmla="*/ 1257300 w 1928813"/>
              <a:gd name="connsiteY28" fmla="*/ 141592 h 515448"/>
              <a:gd name="connsiteX29" fmla="*/ 1281113 w 1928813"/>
              <a:gd name="connsiteY29" fmla="*/ 167784 h 515448"/>
              <a:gd name="connsiteX30" fmla="*/ 1312069 w 1928813"/>
              <a:gd name="connsiteY30" fmla="*/ 201123 h 515448"/>
              <a:gd name="connsiteX31" fmla="*/ 1364457 w 1928813"/>
              <a:gd name="connsiteY31" fmla="*/ 267797 h 515448"/>
              <a:gd name="connsiteX32" fmla="*/ 1402557 w 1928813"/>
              <a:gd name="connsiteY32" fmla="*/ 313042 h 515448"/>
              <a:gd name="connsiteX33" fmla="*/ 1426369 w 1928813"/>
              <a:gd name="connsiteY33" fmla="*/ 343998 h 515448"/>
              <a:gd name="connsiteX34" fmla="*/ 1469232 w 1928813"/>
              <a:gd name="connsiteY34" fmla="*/ 379718 h 515448"/>
              <a:gd name="connsiteX35" fmla="*/ 1509712 w 1928813"/>
              <a:gd name="connsiteY35" fmla="*/ 410673 h 515448"/>
              <a:gd name="connsiteX36" fmla="*/ 1557339 w 1928813"/>
              <a:gd name="connsiteY36" fmla="*/ 434486 h 515448"/>
              <a:gd name="connsiteX37" fmla="*/ 1624012 w 1928813"/>
              <a:gd name="connsiteY37" fmla="*/ 463061 h 515448"/>
              <a:gd name="connsiteX38" fmla="*/ 1674019 w 1928813"/>
              <a:gd name="connsiteY38" fmla="*/ 477349 h 515448"/>
              <a:gd name="connsiteX39" fmla="*/ 1743075 w 1928813"/>
              <a:gd name="connsiteY39" fmla="*/ 496398 h 515448"/>
              <a:gd name="connsiteX40" fmla="*/ 1812131 w 1928813"/>
              <a:gd name="connsiteY40" fmla="*/ 508304 h 515448"/>
              <a:gd name="connsiteX41" fmla="*/ 1864519 w 1928813"/>
              <a:gd name="connsiteY41" fmla="*/ 510685 h 515448"/>
              <a:gd name="connsiteX42" fmla="*/ 1928813 w 1928813"/>
              <a:gd name="connsiteY42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45294 w 1928813"/>
              <a:gd name="connsiteY7" fmla="*/ 253511 h 515448"/>
              <a:gd name="connsiteX8" fmla="*/ 488157 w 1928813"/>
              <a:gd name="connsiteY8" fmla="*/ 263036 h 515448"/>
              <a:gd name="connsiteX9" fmla="*/ 545307 w 1928813"/>
              <a:gd name="connsiteY9" fmla="*/ 272561 h 515448"/>
              <a:gd name="connsiteX10" fmla="*/ 566738 w 1928813"/>
              <a:gd name="connsiteY10" fmla="*/ 272561 h 515448"/>
              <a:gd name="connsiteX11" fmla="*/ 592932 w 1928813"/>
              <a:gd name="connsiteY11" fmla="*/ 277323 h 515448"/>
              <a:gd name="connsiteX12" fmla="*/ 595313 w 1928813"/>
              <a:gd name="connsiteY12" fmla="*/ 277323 h 515448"/>
              <a:gd name="connsiteX13" fmla="*/ 633412 w 1928813"/>
              <a:gd name="connsiteY13" fmla="*/ 267799 h 515448"/>
              <a:gd name="connsiteX14" fmla="*/ 683419 w 1928813"/>
              <a:gd name="connsiteY14" fmla="*/ 239223 h 515448"/>
              <a:gd name="connsiteX15" fmla="*/ 704850 w 1928813"/>
              <a:gd name="connsiteY15" fmla="*/ 217791 h 515448"/>
              <a:gd name="connsiteX16" fmla="*/ 742951 w 1928813"/>
              <a:gd name="connsiteY16" fmla="*/ 189215 h 515448"/>
              <a:gd name="connsiteX17" fmla="*/ 769144 w 1928813"/>
              <a:gd name="connsiteY17" fmla="*/ 170166 h 515448"/>
              <a:gd name="connsiteX18" fmla="*/ 842962 w 1928813"/>
              <a:gd name="connsiteY18" fmla="*/ 117779 h 515448"/>
              <a:gd name="connsiteX19" fmla="*/ 897730 w 1928813"/>
              <a:gd name="connsiteY19" fmla="*/ 72536 h 515448"/>
              <a:gd name="connsiteX20" fmla="*/ 950118 w 1928813"/>
              <a:gd name="connsiteY20" fmla="*/ 32054 h 515448"/>
              <a:gd name="connsiteX21" fmla="*/ 1004888 w 1928813"/>
              <a:gd name="connsiteY21" fmla="*/ 8242 h 515448"/>
              <a:gd name="connsiteX22" fmla="*/ 1040607 w 1928813"/>
              <a:gd name="connsiteY22" fmla="*/ 1096 h 515448"/>
              <a:gd name="connsiteX23" fmla="*/ 1090613 w 1928813"/>
              <a:gd name="connsiteY23" fmla="*/ 3478 h 515448"/>
              <a:gd name="connsiteX24" fmla="*/ 1128711 w 1928813"/>
              <a:gd name="connsiteY24" fmla="*/ 22529 h 515448"/>
              <a:gd name="connsiteX25" fmla="*/ 1188244 w 1928813"/>
              <a:gd name="connsiteY25" fmla="*/ 58248 h 515448"/>
              <a:gd name="connsiteX26" fmla="*/ 1207295 w 1928813"/>
              <a:gd name="connsiteY26" fmla="*/ 82060 h 515448"/>
              <a:gd name="connsiteX27" fmla="*/ 1231106 w 1928813"/>
              <a:gd name="connsiteY27" fmla="*/ 108255 h 515448"/>
              <a:gd name="connsiteX28" fmla="*/ 1257300 w 1928813"/>
              <a:gd name="connsiteY28" fmla="*/ 141592 h 515448"/>
              <a:gd name="connsiteX29" fmla="*/ 1281113 w 1928813"/>
              <a:gd name="connsiteY29" fmla="*/ 167784 h 515448"/>
              <a:gd name="connsiteX30" fmla="*/ 1312069 w 1928813"/>
              <a:gd name="connsiteY30" fmla="*/ 201123 h 515448"/>
              <a:gd name="connsiteX31" fmla="*/ 1364457 w 1928813"/>
              <a:gd name="connsiteY31" fmla="*/ 267797 h 515448"/>
              <a:gd name="connsiteX32" fmla="*/ 1402557 w 1928813"/>
              <a:gd name="connsiteY32" fmla="*/ 313042 h 515448"/>
              <a:gd name="connsiteX33" fmla="*/ 1426369 w 1928813"/>
              <a:gd name="connsiteY33" fmla="*/ 343998 h 515448"/>
              <a:gd name="connsiteX34" fmla="*/ 1469232 w 1928813"/>
              <a:gd name="connsiteY34" fmla="*/ 379718 h 515448"/>
              <a:gd name="connsiteX35" fmla="*/ 1509712 w 1928813"/>
              <a:gd name="connsiteY35" fmla="*/ 410673 h 515448"/>
              <a:gd name="connsiteX36" fmla="*/ 1557339 w 1928813"/>
              <a:gd name="connsiteY36" fmla="*/ 434486 h 515448"/>
              <a:gd name="connsiteX37" fmla="*/ 1624012 w 1928813"/>
              <a:gd name="connsiteY37" fmla="*/ 463061 h 515448"/>
              <a:gd name="connsiteX38" fmla="*/ 1674019 w 1928813"/>
              <a:gd name="connsiteY38" fmla="*/ 477349 h 515448"/>
              <a:gd name="connsiteX39" fmla="*/ 1743075 w 1928813"/>
              <a:gd name="connsiteY39" fmla="*/ 496398 h 515448"/>
              <a:gd name="connsiteX40" fmla="*/ 1812131 w 1928813"/>
              <a:gd name="connsiteY40" fmla="*/ 508304 h 515448"/>
              <a:gd name="connsiteX41" fmla="*/ 1864519 w 1928813"/>
              <a:gd name="connsiteY41" fmla="*/ 510685 h 515448"/>
              <a:gd name="connsiteX42" fmla="*/ 1928813 w 1928813"/>
              <a:gd name="connsiteY42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45294 w 1928813"/>
              <a:gd name="connsiteY7" fmla="*/ 253511 h 515448"/>
              <a:gd name="connsiteX8" fmla="*/ 488157 w 1928813"/>
              <a:gd name="connsiteY8" fmla="*/ 263036 h 515448"/>
              <a:gd name="connsiteX9" fmla="*/ 545307 w 1928813"/>
              <a:gd name="connsiteY9" fmla="*/ 272561 h 515448"/>
              <a:gd name="connsiteX10" fmla="*/ 566738 w 1928813"/>
              <a:gd name="connsiteY10" fmla="*/ 272561 h 515448"/>
              <a:gd name="connsiteX11" fmla="*/ 592932 w 1928813"/>
              <a:gd name="connsiteY11" fmla="*/ 277323 h 515448"/>
              <a:gd name="connsiteX12" fmla="*/ 595313 w 1928813"/>
              <a:gd name="connsiteY12" fmla="*/ 277323 h 515448"/>
              <a:gd name="connsiteX13" fmla="*/ 633412 w 1928813"/>
              <a:gd name="connsiteY13" fmla="*/ 267799 h 515448"/>
              <a:gd name="connsiteX14" fmla="*/ 683419 w 1928813"/>
              <a:gd name="connsiteY14" fmla="*/ 239223 h 515448"/>
              <a:gd name="connsiteX15" fmla="*/ 704850 w 1928813"/>
              <a:gd name="connsiteY15" fmla="*/ 217791 h 515448"/>
              <a:gd name="connsiteX16" fmla="*/ 742951 w 1928813"/>
              <a:gd name="connsiteY16" fmla="*/ 189215 h 515448"/>
              <a:gd name="connsiteX17" fmla="*/ 769144 w 1928813"/>
              <a:gd name="connsiteY17" fmla="*/ 170166 h 515448"/>
              <a:gd name="connsiteX18" fmla="*/ 842962 w 1928813"/>
              <a:gd name="connsiteY18" fmla="*/ 117779 h 515448"/>
              <a:gd name="connsiteX19" fmla="*/ 897730 w 1928813"/>
              <a:gd name="connsiteY19" fmla="*/ 72536 h 515448"/>
              <a:gd name="connsiteX20" fmla="*/ 950118 w 1928813"/>
              <a:gd name="connsiteY20" fmla="*/ 32054 h 515448"/>
              <a:gd name="connsiteX21" fmla="*/ 1004888 w 1928813"/>
              <a:gd name="connsiteY21" fmla="*/ 8242 h 515448"/>
              <a:gd name="connsiteX22" fmla="*/ 1040607 w 1928813"/>
              <a:gd name="connsiteY22" fmla="*/ 1096 h 515448"/>
              <a:gd name="connsiteX23" fmla="*/ 1090613 w 1928813"/>
              <a:gd name="connsiteY23" fmla="*/ 3478 h 515448"/>
              <a:gd name="connsiteX24" fmla="*/ 1128711 w 1928813"/>
              <a:gd name="connsiteY24" fmla="*/ 22529 h 515448"/>
              <a:gd name="connsiteX25" fmla="*/ 1162050 w 1928813"/>
              <a:gd name="connsiteY25" fmla="*/ 41577 h 515448"/>
              <a:gd name="connsiteX26" fmla="*/ 1188244 w 1928813"/>
              <a:gd name="connsiteY26" fmla="*/ 58248 h 515448"/>
              <a:gd name="connsiteX27" fmla="*/ 1207295 w 1928813"/>
              <a:gd name="connsiteY27" fmla="*/ 82060 h 515448"/>
              <a:gd name="connsiteX28" fmla="*/ 1231106 w 1928813"/>
              <a:gd name="connsiteY28" fmla="*/ 108255 h 515448"/>
              <a:gd name="connsiteX29" fmla="*/ 1257300 w 1928813"/>
              <a:gd name="connsiteY29" fmla="*/ 141592 h 515448"/>
              <a:gd name="connsiteX30" fmla="*/ 1281113 w 1928813"/>
              <a:gd name="connsiteY30" fmla="*/ 167784 h 515448"/>
              <a:gd name="connsiteX31" fmla="*/ 1312069 w 1928813"/>
              <a:gd name="connsiteY31" fmla="*/ 201123 h 515448"/>
              <a:gd name="connsiteX32" fmla="*/ 1364457 w 1928813"/>
              <a:gd name="connsiteY32" fmla="*/ 267797 h 515448"/>
              <a:gd name="connsiteX33" fmla="*/ 1402557 w 1928813"/>
              <a:gd name="connsiteY33" fmla="*/ 313042 h 515448"/>
              <a:gd name="connsiteX34" fmla="*/ 1426369 w 1928813"/>
              <a:gd name="connsiteY34" fmla="*/ 343998 h 515448"/>
              <a:gd name="connsiteX35" fmla="*/ 1469232 w 1928813"/>
              <a:gd name="connsiteY35" fmla="*/ 379718 h 515448"/>
              <a:gd name="connsiteX36" fmla="*/ 1509712 w 1928813"/>
              <a:gd name="connsiteY36" fmla="*/ 410673 h 515448"/>
              <a:gd name="connsiteX37" fmla="*/ 1557339 w 1928813"/>
              <a:gd name="connsiteY37" fmla="*/ 434486 h 515448"/>
              <a:gd name="connsiteX38" fmla="*/ 1624012 w 1928813"/>
              <a:gd name="connsiteY38" fmla="*/ 463061 h 515448"/>
              <a:gd name="connsiteX39" fmla="*/ 1674019 w 1928813"/>
              <a:gd name="connsiteY39" fmla="*/ 477349 h 515448"/>
              <a:gd name="connsiteX40" fmla="*/ 1743075 w 1928813"/>
              <a:gd name="connsiteY40" fmla="*/ 496398 h 515448"/>
              <a:gd name="connsiteX41" fmla="*/ 1812131 w 1928813"/>
              <a:gd name="connsiteY41" fmla="*/ 508304 h 515448"/>
              <a:gd name="connsiteX42" fmla="*/ 1864519 w 1928813"/>
              <a:gd name="connsiteY42" fmla="*/ 510685 h 515448"/>
              <a:gd name="connsiteX43" fmla="*/ 1928813 w 1928813"/>
              <a:gd name="connsiteY43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45294 w 1928813"/>
              <a:gd name="connsiteY7" fmla="*/ 253511 h 515448"/>
              <a:gd name="connsiteX8" fmla="*/ 488157 w 1928813"/>
              <a:gd name="connsiteY8" fmla="*/ 263036 h 515448"/>
              <a:gd name="connsiteX9" fmla="*/ 545307 w 1928813"/>
              <a:gd name="connsiteY9" fmla="*/ 272561 h 515448"/>
              <a:gd name="connsiteX10" fmla="*/ 566738 w 1928813"/>
              <a:gd name="connsiteY10" fmla="*/ 272561 h 515448"/>
              <a:gd name="connsiteX11" fmla="*/ 592932 w 1928813"/>
              <a:gd name="connsiteY11" fmla="*/ 277323 h 515448"/>
              <a:gd name="connsiteX12" fmla="*/ 595313 w 1928813"/>
              <a:gd name="connsiteY12" fmla="*/ 277323 h 515448"/>
              <a:gd name="connsiteX13" fmla="*/ 633412 w 1928813"/>
              <a:gd name="connsiteY13" fmla="*/ 267799 h 515448"/>
              <a:gd name="connsiteX14" fmla="*/ 683419 w 1928813"/>
              <a:gd name="connsiteY14" fmla="*/ 239223 h 515448"/>
              <a:gd name="connsiteX15" fmla="*/ 704850 w 1928813"/>
              <a:gd name="connsiteY15" fmla="*/ 217791 h 515448"/>
              <a:gd name="connsiteX16" fmla="*/ 742951 w 1928813"/>
              <a:gd name="connsiteY16" fmla="*/ 189215 h 515448"/>
              <a:gd name="connsiteX17" fmla="*/ 769144 w 1928813"/>
              <a:gd name="connsiteY17" fmla="*/ 170166 h 515448"/>
              <a:gd name="connsiteX18" fmla="*/ 842962 w 1928813"/>
              <a:gd name="connsiteY18" fmla="*/ 117779 h 515448"/>
              <a:gd name="connsiteX19" fmla="*/ 897730 w 1928813"/>
              <a:gd name="connsiteY19" fmla="*/ 72536 h 515448"/>
              <a:gd name="connsiteX20" fmla="*/ 950118 w 1928813"/>
              <a:gd name="connsiteY20" fmla="*/ 32054 h 515448"/>
              <a:gd name="connsiteX21" fmla="*/ 1004888 w 1928813"/>
              <a:gd name="connsiteY21" fmla="*/ 8242 h 515448"/>
              <a:gd name="connsiteX22" fmla="*/ 1040607 w 1928813"/>
              <a:gd name="connsiteY22" fmla="*/ 1096 h 515448"/>
              <a:gd name="connsiteX23" fmla="*/ 1090613 w 1928813"/>
              <a:gd name="connsiteY23" fmla="*/ 3478 h 515448"/>
              <a:gd name="connsiteX24" fmla="*/ 1135855 w 1928813"/>
              <a:gd name="connsiteY24" fmla="*/ 17767 h 515448"/>
              <a:gd name="connsiteX25" fmla="*/ 1162050 w 1928813"/>
              <a:gd name="connsiteY25" fmla="*/ 41577 h 515448"/>
              <a:gd name="connsiteX26" fmla="*/ 1188244 w 1928813"/>
              <a:gd name="connsiteY26" fmla="*/ 58248 h 515448"/>
              <a:gd name="connsiteX27" fmla="*/ 1207295 w 1928813"/>
              <a:gd name="connsiteY27" fmla="*/ 82060 h 515448"/>
              <a:gd name="connsiteX28" fmla="*/ 1231106 w 1928813"/>
              <a:gd name="connsiteY28" fmla="*/ 108255 h 515448"/>
              <a:gd name="connsiteX29" fmla="*/ 1257300 w 1928813"/>
              <a:gd name="connsiteY29" fmla="*/ 141592 h 515448"/>
              <a:gd name="connsiteX30" fmla="*/ 1281113 w 1928813"/>
              <a:gd name="connsiteY30" fmla="*/ 167784 h 515448"/>
              <a:gd name="connsiteX31" fmla="*/ 1312069 w 1928813"/>
              <a:gd name="connsiteY31" fmla="*/ 201123 h 515448"/>
              <a:gd name="connsiteX32" fmla="*/ 1364457 w 1928813"/>
              <a:gd name="connsiteY32" fmla="*/ 267797 h 515448"/>
              <a:gd name="connsiteX33" fmla="*/ 1402557 w 1928813"/>
              <a:gd name="connsiteY33" fmla="*/ 313042 h 515448"/>
              <a:gd name="connsiteX34" fmla="*/ 1426369 w 1928813"/>
              <a:gd name="connsiteY34" fmla="*/ 343998 h 515448"/>
              <a:gd name="connsiteX35" fmla="*/ 1469232 w 1928813"/>
              <a:gd name="connsiteY35" fmla="*/ 379718 h 515448"/>
              <a:gd name="connsiteX36" fmla="*/ 1509712 w 1928813"/>
              <a:gd name="connsiteY36" fmla="*/ 410673 h 515448"/>
              <a:gd name="connsiteX37" fmla="*/ 1557339 w 1928813"/>
              <a:gd name="connsiteY37" fmla="*/ 434486 h 515448"/>
              <a:gd name="connsiteX38" fmla="*/ 1624012 w 1928813"/>
              <a:gd name="connsiteY38" fmla="*/ 463061 h 515448"/>
              <a:gd name="connsiteX39" fmla="*/ 1674019 w 1928813"/>
              <a:gd name="connsiteY39" fmla="*/ 477349 h 515448"/>
              <a:gd name="connsiteX40" fmla="*/ 1743075 w 1928813"/>
              <a:gd name="connsiteY40" fmla="*/ 496398 h 515448"/>
              <a:gd name="connsiteX41" fmla="*/ 1812131 w 1928813"/>
              <a:gd name="connsiteY41" fmla="*/ 508304 h 515448"/>
              <a:gd name="connsiteX42" fmla="*/ 1864519 w 1928813"/>
              <a:gd name="connsiteY42" fmla="*/ 510685 h 515448"/>
              <a:gd name="connsiteX43" fmla="*/ 1928813 w 1928813"/>
              <a:gd name="connsiteY43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45294 w 1928813"/>
              <a:gd name="connsiteY7" fmla="*/ 253511 h 515448"/>
              <a:gd name="connsiteX8" fmla="*/ 488157 w 1928813"/>
              <a:gd name="connsiteY8" fmla="*/ 263036 h 515448"/>
              <a:gd name="connsiteX9" fmla="*/ 545307 w 1928813"/>
              <a:gd name="connsiteY9" fmla="*/ 272561 h 515448"/>
              <a:gd name="connsiteX10" fmla="*/ 566738 w 1928813"/>
              <a:gd name="connsiteY10" fmla="*/ 272561 h 515448"/>
              <a:gd name="connsiteX11" fmla="*/ 592932 w 1928813"/>
              <a:gd name="connsiteY11" fmla="*/ 277323 h 515448"/>
              <a:gd name="connsiteX12" fmla="*/ 595313 w 1928813"/>
              <a:gd name="connsiteY12" fmla="*/ 277323 h 515448"/>
              <a:gd name="connsiteX13" fmla="*/ 633412 w 1928813"/>
              <a:gd name="connsiteY13" fmla="*/ 267799 h 515448"/>
              <a:gd name="connsiteX14" fmla="*/ 683419 w 1928813"/>
              <a:gd name="connsiteY14" fmla="*/ 239223 h 515448"/>
              <a:gd name="connsiteX15" fmla="*/ 704850 w 1928813"/>
              <a:gd name="connsiteY15" fmla="*/ 217791 h 515448"/>
              <a:gd name="connsiteX16" fmla="*/ 742951 w 1928813"/>
              <a:gd name="connsiteY16" fmla="*/ 189215 h 515448"/>
              <a:gd name="connsiteX17" fmla="*/ 769144 w 1928813"/>
              <a:gd name="connsiteY17" fmla="*/ 170166 h 515448"/>
              <a:gd name="connsiteX18" fmla="*/ 842962 w 1928813"/>
              <a:gd name="connsiteY18" fmla="*/ 117779 h 515448"/>
              <a:gd name="connsiteX19" fmla="*/ 897730 w 1928813"/>
              <a:gd name="connsiteY19" fmla="*/ 72536 h 515448"/>
              <a:gd name="connsiteX20" fmla="*/ 950118 w 1928813"/>
              <a:gd name="connsiteY20" fmla="*/ 32054 h 515448"/>
              <a:gd name="connsiteX21" fmla="*/ 1004888 w 1928813"/>
              <a:gd name="connsiteY21" fmla="*/ 8242 h 515448"/>
              <a:gd name="connsiteX22" fmla="*/ 1040607 w 1928813"/>
              <a:gd name="connsiteY22" fmla="*/ 1096 h 515448"/>
              <a:gd name="connsiteX23" fmla="*/ 1090613 w 1928813"/>
              <a:gd name="connsiteY23" fmla="*/ 3478 h 515448"/>
              <a:gd name="connsiteX24" fmla="*/ 1135855 w 1928813"/>
              <a:gd name="connsiteY24" fmla="*/ 17767 h 515448"/>
              <a:gd name="connsiteX25" fmla="*/ 1169194 w 1928813"/>
              <a:gd name="connsiteY25" fmla="*/ 39195 h 515448"/>
              <a:gd name="connsiteX26" fmla="*/ 1188244 w 1928813"/>
              <a:gd name="connsiteY26" fmla="*/ 58248 h 515448"/>
              <a:gd name="connsiteX27" fmla="*/ 1207295 w 1928813"/>
              <a:gd name="connsiteY27" fmla="*/ 82060 h 515448"/>
              <a:gd name="connsiteX28" fmla="*/ 1231106 w 1928813"/>
              <a:gd name="connsiteY28" fmla="*/ 108255 h 515448"/>
              <a:gd name="connsiteX29" fmla="*/ 1257300 w 1928813"/>
              <a:gd name="connsiteY29" fmla="*/ 141592 h 515448"/>
              <a:gd name="connsiteX30" fmla="*/ 1281113 w 1928813"/>
              <a:gd name="connsiteY30" fmla="*/ 167784 h 515448"/>
              <a:gd name="connsiteX31" fmla="*/ 1312069 w 1928813"/>
              <a:gd name="connsiteY31" fmla="*/ 201123 h 515448"/>
              <a:gd name="connsiteX32" fmla="*/ 1364457 w 1928813"/>
              <a:gd name="connsiteY32" fmla="*/ 267797 h 515448"/>
              <a:gd name="connsiteX33" fmla="*/ 1402557 w 1928813"/>
              <a:gd name="connsiteY33" fmla="*/ 313042 h 515448"/>
              <a:gd name="connsiteX34" fmla="*/ 1426369 w 1928813"/>
              <a:gd name="connsiteY34" fmla="*/ 343998 h 515448"/>
              <a:gd name="connsiteX35" fmla="*/ 1469232 w 1928813"/>
              <a:gd name="connsiteY35" fmla="*/ 379718 h 515448"/>
              <a:gd name="connsiteX36" fmla="*/ 1509712 w 1928813"/>
              <a:gd name="connsiteY36" fmla="*/ 410673 h 515448"/>
              <a:gd name="connsiteX37" fmla="*/ 1557339 w 1928813"/>
              <a:gd name="connsiteY37" fmla="*/ 434486 h 515448"/>
              <a:gd name="connsiteX38" fmla="*/ 1624012 w 1928813"/>
              <a:gd name="connsiteY38" fmla="*/ 463061 h 515448"/>
              <a:gd name="connsiteX39" fmla="*/ 1674019 w 1928813"/>
              <a:gd name="connsiteY39" fmla="*/ 477349 h 515448"/>
              <a:gd name="connsiteX40" fmla="*/ 1743075 w 1928813"/>
              <a:gd name="connsiteY40" fmla="*/ 496398 h 515448"/>
              <a:gd name="connsiteX41" fmla="*/ 1812131 w 1928813"/>
              <a:gd name="connsiteY41" fmla="*/ 508304 h 515448"/>
              <a:gd name="connsiteX42" fmla="*/ 1864519 w 1928813"/>
              <a:gd name="connsiteY42" fmla="*/ 510685 h 515448"/>
              <a:gd name="connsiteX43" fmla="*/ 1928813 w 1928813"/>
              <a:gd name="connsiteY43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45294 w 1928813"/>
              <a:gd name="connsiteY7" fmla="*/ 253511 h 515448"/>
              <a:gd name="connsiteX8" fmla="*/ 488157 w 1928813"/>
              <a:gd name="connsiteY8" fmla="*/ 263036 h 515448"/>
              <a:gd name="connsiteX9" fmla="*/ 545307 w 1928813"/>
              <a:gd name="connsiteY9" fmla="*/ 272561 h 515448"/>
              <a:gd name="connsiteX10" fmla="*/ 566738 w 1928813"/>
              <a:gd name="connsiteY10" fmla="*/ 272561 h 515448"/>
              <a:gd name="connsiteX11" fmla="*/ 592932 w 1928813"/>
              <a:gd name="connsiteY11" fmla="*/ 277323 h 515448"/>
              <a:gd name="connsiteX12" fmla="*/ 595313 w 1928813"/>
              <a:gd name="connsiteY12" fmla="*/ 277323 h 515448"/>
              <a:gd name="connsiteX13" fmla="*/ 633412 w 1928813"/>
              <a:gd name="connsiteY13" fmla="*/ 267799 h 515448"/>
              <a:gd name="connsiteX14" fmla="*/ 683419 w 1928813"/>
              <a:gd name="connsiteY14" fmla="*/ 239223 h 515448"/>
              <a:gd name="connsiteX15" fmla="*/ 704850 w 1928813"/>
              <a:gd name="connsiteY15" fmla="*/ 217791 h 515448"/>
              <a:gd name="connsiteX16" fmla="*/ 742951 w 1928813"/>
              <a:gd name="connsiteY16" fmla="*/ 189215 h 515448"/>
              <a:gd name="connsiteX17" fmla="*/ 769144 w 1928813"/>
              <a:gd name="connsiteY17" fmla="*/ 170166 h 515448"/>
              <a:gd name="connsiteX18" fmla="*/ 842962 w 1928813"/>
              <a:gd name="connsiteY18" fmla="*/ 117779 h 515448"/>
              <a:gd name="connsiteX19" fmla="*/ 897730 w 1928813"/>
              <a:gd name="connsiteY19" fmla="*/ 72536 h 515448"/>
              <a:gd name="connsiteX20" fmla="*/ 950118 w 1928813"/>
              <a:gd name="connsiteY20" fmla="*/ 32054 h 515448"/>
              <a:gd name="connsiteX21" fmla="*/ 1004888 w 1928813"/>
              <a:gd name="connsiteY21" fmla="*/ 8242 h 515448"/>
              <a:gd name="connsiteX22" fmla="*/ 1040607 w 1928813"/>
              <a:gd name="connsiteY22" fmla="*/ 1096 h 515448"/>
              <a:gd name="connsiteX23" fmla="*/ 1090613 w 1928813"/>
              <a:gd name="connsiteY23" fmla="*/ 3478 h 515448"/>
              <a:gd name="connsiteX24" fmla="*/ 1135855 w 1928813"/>
              <a:gd name="connsiteY24" fmla="*/ 17767 h 515448"/>
              <a:gd name="connsiteX25" fmla="*/ 1169194 w 1928813"/>
              <a:gd name="connsiteY25" fmla="*/ 39195 h 515448"/>
              <a:gd name="connsiteX26" fmla="*/ 1188244 w 1928813"/>
              <a:gd name="connsiteY26" fmla="*/ 58248 h 515448"/>
              <a:gd name="connsiteX27" fmla="*/ 1207295 w 1928813"/>
              <a:gd name="connsiteY27" fmla="*/ 82060 h 515448"/>
              <a:gd name="connsiteX28" fmla="*/ 1231106 w 1928813"/>
              <a:gd name="connsiteY28" fmla="*/ 108255 h 515448"/>
              <a:gd name="connsiteX29" fmla="*/ 1257300 w 1928813"/>
              <a:gd name="connsiteY29" fmla="*/ 141592 h 515448"/>
              <a:gd name="connsiteX30" fmla="*/ 1281113 w 1928813"/>
              <a:gd name="connsiteY30" fmla="*/ 167784 h 515448"/>
              <a:gd name="connsiteX31" fmla="*/ 1312069 w 1928813"/>
              <a:gd name="connsiteY31" fmla="*/ 201123 h 515448"/>
              <a:gd name="connsiteX32" fmla="*/ 1364457 w 1928813"/>
              <a:gd name="connsiteY32" fmla="*/ 267797 h 515448"/>
              <a:gd name="connsiteX33" fmla="*/ 1395413 w 1928813"/>
              <a:gd name="connsiteY33" fmla="*/ 313042 h 515448"/>
              <a:gd name="connsiteX34" fmla="*/ 1426369 w 1928813"/>
              <a:gd name="connsiteY34" fmla="*/ 343998 h 515448"/>
              <a:gd name="connsiteX35" fmla="*/ 1469232 w 1928813"/>
              <a:gd name="connsiteY35" fmla="*/ 379718 h 515448"/>
              <a:gd name="connsiteX36" fmla="*/ 1509712 w 1928813"/>
              <a:gd name="connsiteY36" fmla="*/ 410673 h 515448"/>
              <a:gd name="connsiteX37" fmla="*/ 1557339 w 1928813"/>
              <a:gd name="connsiteY37" fmla="*/ 434486 h 515448"/>
              <a:gd name="connsiteX38" fmla="*/ 1624012 w 1928813"/>
              <a:gd name="connsiteY38" fmla="*/ 463061 h 515448"/>
              <a:gd name="connsiteX39" fmla="*/ 1674019 w 1928813"/>
              <a:gd name="connsiteY39" fmla="*/ 477349 h 515448"/>
              <a:gd name="connsiteX40" fmla="*/ 1743075 w 1928813"/>
              <a:gd name="connsiteY40" fmla="*/ 496398 h 515448"/>
              <a:gd name="connsiteX41" fmla="*/ 1812131 w 1928813"/>
              <a:gd name="connsiteY41" fmla="*/ 508304 h 515448"/>
              <a:gd name="connsiteX42" fmla="*/ 1864519 w 1928813"/>
              <a:gd name="connsiteY42" fmla="*/ 510685 h 515448"/>
              <a:gd name="connsiteX43" fmla="*/ 1928813 w 1928813"/>
              <a:gd name="connsiteY43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45294 w 1928813"/>
              <a:gd name="connsiteY7" fmla="*/ 253511 h 515448"/>
              <a:gd name="connsiteX8" fmla="*/ 488157 w 1928813"/>
              <a:gd name="connsiteY8" fmla="*/ 263036 h 515448"/>
              <a:gd name="connsiteX9" fmla="*/ 545307 w 1928813"/>
              <a:gd name="connsiteY9" fmla="*/ 272561 h 515448"/>
              <a:gd name="connsiteX10" fmla="*/ 566738 w 1928813"/>
              <a:gd name="connsiteY10" fmla="*/ 272561 h 515448"/>
              <a:gd name="connsiteX11" fmla="*/ 592932 w 1928813"/>
              <a:gd name="connsiteY11" fmla="*/ 277323 h 515448"/>
              <a:gd name="connsiteX12" fmla="*/ 595313 w 1928813"/>
              <a:gd name="connsiteY12" fmla="*/ 277323 h 515448"/>
              <a:gd name="connsiteX13" fmla="*/ 633412 w 1928813"/>
              <a:gd name="connsiteY13" fmla="*/ 267799 h 515448"/>
              <a:gd name="connsiteX14" fmla="*/ 683419 w 1928813"/>
              <a:gd name="connsiteY14" fmla="*/ 239223 h 515448"/>
              <a:gd name="connsiteX15" fmla="*/ 704850 w 1928813"/>
              <a:gd name="connsiteY15" fmla="*/ 217791 h 515448"/>
              <a:gd name="connsiteX16" fmla="*/ 742951 w 1928813"/>
              <a:gd name="connsiteY16" fmla="*/ 189215 h 515448"/>
              <a:gd name="connsiteX17" fmla="*/ 769144 w 1928813"/>
              <a:gd name="connsiteY17" fmla="*/ 170166 h 515448"/>
              <a:gd name="connsiteX18" fmla="*/ 842962 w 1928813"/>
              <a:gd name="connsiteY18" fmla="*/ 117779 h 515448"/>
              <a:gd name="connsiteX19" fmla="*/ 897730 w 1928813"/>
              <a:gd name="connsiteY19" fmla="*/ 72536 h 515448"/>
              <a:gd name="connsiteX20" fmla="*/ 950118 w 1928813"/>
              <a:gd name="connsiteY20" fmla="*/ 32054 h 515448"/>
              <a:gd name="connsiteX21" fmla="*/ 1004888 w 1928813"/>
              <a:gd name="connsiteY21" fmla="*/ 8242 h 515448"/>
              <a:gd name="connsiteX22" fmla="*/ 1040607 w 1928813"/>
              <a:gd name="connsiteY22" fmla="*/ 1096 h 515448"/>
              <a:gd name="connsiteX23" fmla="*/ 1090613 w 1928813"/>
              <a:gd name="connsiteY23" fmla="*/ 3478 h 515448"/>
              <a:gd name="connsiteX24" fmla="*/ 1135855 w 1928813"/>
              <a:gd name="connsiteY24" fmla="*/ 17767 h 515448"/>
              <a:gd name="connsiteX25" fmla="*/ 1169194 w 1928813"/>
              <a:gd name="connsiteY25" fmla="*/ 39195 h 515448"/>
              <a:gd name="connsiteX26" fmla="*/ 1188244 w 1928813"/>
              <a:gd name="connsiteY26" fmla="*/ 58248 h 515448"/>
              <a:gd name="connsiteX27" fmla="*/ 1207295 w 1928813"/>
              <a:gd name="connsiteY27" fmla="*/ 82060 h 515448"/>
              <a:gd name="connsiteX28" fmla="*/ 1231106 w 1928813"/>
              <a:gd name="connsiteY28" fmla="*/ 108255 h 515448"/>
              <a:gd name="connsiteX29" fmla="*/ 1257300 w 1928813"/>
              <a:gd name="connsiteY29" fmla="*/ 141592 h 515448"/>
              <a:gd name="connsiteX30" fmla="*/ 1281113 w 1928813"/>
              <a:gd name="connsiteY30" fmla="*/ 167784 h 515448"/>
              <a:gd name="connsiteX31" fmla="*/ 1312069 w 1928813"/>
              <a:gd name="connsiteY31" fmla="*/ 201123 h 515448"/>
              <a:gd name="connsiteX32" fmla="*/ 1357313 w 1928813"/>
              <a:gd name="connsiteY32" fmla="*/ 272559 h 515448"/>
              <a:gd name="connsiteX33" fmla="*/ 1395413 w 1928813"/>
              <a:gd name="connsiteY33" fmla="*/ 313042 h 515448"/>
              <a:gd name="connsiteX34" fmla="*/ 1426369 w 1928813"/>
              <a:gd name="connsiteY34" fmla="*/ 343998 h 515448"/>
              <a:gd name="connsiteX35" fmla="*/ 1469232 w 1928813"/>
              <a:gd name="connsiteY35" fmla="*/ 379718 h 515448"/>
              <a:gd name="connsiteX36" fmla="*/ 1509712 w 1928813"/>
              <a:gd name="connsiteY36" fmla="*/ 410673 h 515448"/>
              <a:gd name="connsiteX37" fmla="*/ 1557339 w 1928813"/>
              <a:gd name="connsiteY37" fmla="*/ 434486 h 515448"/>
              <a:gd name="connsiteX38" fmla="*/ 1624012 w 1928813"/>
              <a:gd name="connsiteY38" fmla="*/ 463061 h 515448"/>
              <a:gd name="connsiteX39" fmla="*/ 1674019 w 1928813"/>
              <a:gd name="connsiteY39" fmla="*/ 477349 h 515448"/>
              <a:gd name="connsiteX40" fmla="*/ 1743075 w 1928813"/>
              <a:gd name="connsiteY40" fmla="*/ 496398 h 515448"/>
              <a:gd name="connsiteX41" fmla="*/ 1812131 w 1928813"/>
              <a:gd name="connsiteY41" fmla="*/ 508304 h 515448"/>
              <a:gd name="connsiteX42" fmla="*/ 1864519 w 1928813"/>
              <a:gd name="connsiteY42" fmla="*/ 510685 h 515448"/>
              <a:gd name="connsiteX43" fmla="*/ 1928813 w 1928813"/>
              <a:gd name="connsiteY43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45294 w 1928813"/>
              <a:gd name="connsiteY7" fmla="*/ 253511 h 515448"/>
              <a:gd name="connsiteX8" fmla="*/ 488157 w 1928813"/>
              <a:gd name="connsiteY8" fmla="*/ 263036 h 515448"/>
              <a:gd name="connsiteX9" fmla="*/ 545307 w 1928813"/>
              <a:gd name="connsiteY9" fmla="*/ 272561 h 515448"/>
              <a:gd name="connsiteX10" fmla="*/ 566738 w 1928813"/>
              <a:gd name="connsiteY10" fmla="*/ 272561 h 515448"/>
              <a:gd name="connsiteX11" fmla="*/ 592932 w 1928813"/>
              <a:gd name="connsiteY11" fmla="*/ 277323 h 515448"/>
              <a:gd name="connsiteX12" fmla="*/ 595313 w 1928813"/>
              <a:gd name="connsiteY12" fmla="*/ 277323 h 515448"/>
              <a:gd name="connsiteX13" fmla="*/ 633412 w 1928813"/>
              <a:gd name="connsiteY13" fmla="*/ 267799 h 515448"/>
              <a:gd name="connsiteX14" fmla="*/ 683419 w 1928813"/>
              <a:gd name="connsiteY14" fmla="*/ 239223 h 515448"/>
              <a:gd name="connsiteX15" fmla="*/ 704850 w 1928813"/>
              <a:gd name="connsiteY15" fmla="*/ 217791 h 515448"/>
              <a:gd name="connsiteX16" fmla="*/ 742951 w 1928813"/>
              <a:gd name="connsiteY16" fmla="*/ 189215 h 515448"/>
              <a:gd name="connsiteX17" fmla="*/ 769144 w 1928813"/>
              <a:gd name="connsiteY17" fmla="*/ 170166 h 515448"/>
              <a:gd name="connsiteX18" fmla="*/ 842962 w 1928813"/>
              <a:gd name="connsiteY18" fmla="*/ 117779 h 515448"/>
              <a:gd name="connsiteX19" fmla="*/ 897730 w 1928813"/>
              <a:gd name="connsiteY19" fmla="*/ 72536 h 515448"/>
              <a:gd name="connsiteX20" fmla="*/ 950118 w 1928813"/>
              <a:gd name="connsiteY20" fmla="*/ 32054 h 515448"/>
              <a:gd name="connsiteX21" fmla="*/ 1004888 w 1928813"/>
              <a:gd name="connsiteY21" fmla="*/ 8242 h 515448"/>
              <a:gd name="connsiteX22" fmla="*/ 1040607 w 1928813"/>
              <a:gd name="connsiteY22" fmla="*/ 1096 h 515448"/>
              <a:gd name="connsiteX23" fmla="*/ 1090613 w 1928813"/>
              <a:gd name="connsiteY23" fmla="*/ 3478 h 515448"/>
              <a:gd name="connsiteX24" fmla="*/ 1135855 w 1928813"/>
              <a:gd name="connsiteY24" fmla="*/ 17767 h 515448"/>
              <a:gd name="connsiteX25" fmla="*/ 1169194 w 1928813"/>
              <a:gd name="connsiteY25" fmla="*/ 39195 h 515448"/>
              <a:gd name="connsiteX26" fmla="*/ 1188244 w 1928813"/>
              <a:gd name="connsiteY26" fmla="*/ 58248 h 515448"/>
              <a:gd name="connsiteX27" fmla="*/ 1207295 w 1928813"/>
              <a:gd name="connsiteY27" fmla="*/ 82060 h 515448"/>
              <a:gd name="connsiteX28" fmla="*/ 1231106 w 1928813"/>
              <a:gd name="connsiteY28" fmla="*/ 108255 h 515448"/>
              <a:gd name="connsiteX29" fmla="*/ 1257300 w 1928813"/>
              <a:gd name="connsiteY29" fmla="*/ 141592 h 515448"/>
              <a:gd name="connsiteX30" fmla="*/ 1281113 w 1928813"/>
              <a:gd name="connsiteY30" fmla="*/ 167784 h 515448"/>
              <a:gd name="connsiteX31" fmla="*/ 1319213 w 1928813"/>
              <a:gd name="connsiteY31" fmla="*/ 215411 h 515448"/>
              <a:gd name="connsiteX32" fmla="*/ 1357313 w 1928813"/>
              <a:gd name="connsiteY32" fmla="*/ 272559 h 515448"/>
              <a:gd name="connsiteX33" fmla="*/ 1395413 w 1928813"/>
              <a:gd name="connsiteY33" fmla="*/ 313042 h 515448"/>
              <a:gd name="connsiteX34" fmla="*/ 1426369 w 1928813"/>
              <a:gd name="connsiteY34" fmla="*/ 343998 h 515448"/>
              <a:gd name="connsiteX35" fmla="*/ 1469232 w 1928813"/>
              <a:gd name="connsiteY35" fmla="*/ 379718 h 515448"/>
              <a:gd name="connsiteX36" fmla="*/ 1509712 w 1928813"/>
              <a:gd name="connsiteY36" fmla="*/ 410673 h 515448"/>
              <a:gd name="connsiteX37" fmla="*/ 1557339 w 1928813"/>
              <a:gd name="connsiteY37" fmla="*/ 434486 h 515448"/>
              <a:gd name="connsiteX38" fmla="*/ 1624012 w 1928813"/>
              <a:gd name="connsiteY38" fmla="*/ 463061 h 515448"/>
              <a:gd name="connsiteX39" fmla="*/ 1674019 w 1928813"/>
              <a:gd name="connsiteY39" fmla="*/ 477349 h 515448"/>
              <a:gd name="connsiteX40" fmla="*/ 1743075 w 1928813"/>
              <a:gd name="connsiteY40" fmla="*/ 496398 h 515448"/>
              <a:gd name="connsiteX41" fmla="*/ 1812131 w 1928813"/>
              <a:gd name="connsiteY41" fmla="*/ 508304 h 515448"/>
              <a:gd name="connsiteX42" fmla="*/ 1864519 w 1928813"/>
              <a:gd name="connsiteY42" fmla="*/ 510685 h 515448"/>
              <a:gd name="connsiteX43" fmla="*/ 1928813 w 1928813"/>
              <a:gd name="connsiteY43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45294 w 1928813"/>
              <a:gd name="connsiteY7" fmla="*/ 253511 h 515448"/>
              <a:gd name="connsiteX8" fmla="*/ 488157 w 1928813"/>
              <a:gd name="connsiteY8" fmla="*/ 263036 h 515448"/>
              <a:gd name="connsiteX9" fmla="*/ 545307 w 1928813"/>
              <a:gd name="connsiteY9" fmla="*/ 272561 h 515448"/>
              <a:gd name="connsiteX10" fmla="*/ 566738 w 1928813"/>
              <a:gd name="connsiteY10" fmla="*/ 272561 h 515448"/>
              <a:gd name="connsiteX11" fmla="*/ 592932 w 1928813"/>
              <a:gd name="connsiteY11" fmla="*/ 277323 h 515448"/>
              <a:gd name="connsiteX12" fmla="*/ 595313 w 1928813"/>
              <a:gd name="connsiteY12" fmla="*/ 277323 h 515448"/>
              <a:gd name="connsiteX13" fmla="*/ 633412 w 1928813"/>
              <a:gd name="connsiteY13" fmla="*/ 267799 h 515448"/>
              <a:gd name="connsiteX14" fmla="*/ 683419 w 1928813"/>
              <a:gd name="connsiteY14" fmla="*/ 239223 h 515448"/>
              <a:gd name="connsiteX15" fmla="*/ 704850 w 1928813"/>
              <a:gd name="connsiteY15" fmla="*/ 217791 h 515448"/>
              <a:gd name="connsiteX16" fmla="*/ 742951 w 1928813"/>
              <a:gd name="connsiteY16" fmla="*/ 189215 h 515448"/>
              <a:gd name="connsiteX17" fmla="*/ 769144 w 1928813"/>
              <a:gd name="connsiteY17" fmla="*/ 170166 h 515448"/>
              <a:gd name="connsiteX18" fmla="*/ 842962 w 1928813"/>
              <a:gd name="connsiteY18" fmla="*/ 117779 h 515448"/>
              <a:gd name="connsiteX19" fmla="*/ 897730 w 1928813"/>
              <a:gd name="connsiteY19" fmla="*/ 72536 h 515448"/>
              <a:gd name="connsiteX20" fmla="*/ 950118 w 1928813"/>
              <a:gd name="connsiteY20" fmla="*/ 32054 h 515448"/>
              <a:gd name="connsiteX21" fmla="*/ 1004888 w 1928813"/>
              <a:gd name="connsiteY21" fmla="*/ 8242 h 515448"/>
              <a:gd name="connsiteX22" fmla="*/ 1040607 w 1928813"/>
              <a:gd name="connsiteY22" fmla="*/ 1096 h 515448"/>
              <a:gd name="connsiteX23" fmla="*/ 1090613 w 1928813"/>
              <a:gd name="connsiteY23" fmla="*/ 3478 h 515448"/>
              <a:gd name="connsiteX24" fmla="*/ 1135855 w 1928813"/>
              <a:gd name="connsiteY24" fmla="*/ 17767 h 515448"/>
              <a:gd name="connsiteX25" fmla="*/ 1169194 w 1928813"/>
              <a:gd name="connsiteY25" fmla="*/ 39195 h 515448"/>
              <a:gd name="connsiteX26" fmla="*/ 1188244 w 1928813"/>
              <a:gd name="connsiteY26" fmla="*/ 58248 h 515448"/>
              <a:gd name="connsiteX27" fmla="*/ 1207295 w 1928813"/>
              <a:gd name="connsiteY27" fmla="*/ 82060 h 515448"/>
              <a:gd name="connsiteX28" fmla="*/ 1231106 w 1928813"/>
              <a:gd name="connsiteY28" fmla="*/ 108255 h 515448"/>
              <a:gd name="connsiteX29" fmla="*/ 1257300 w 1928813"/>
              <a:gd name="connsiteY29" fmla="*/ 141592 h 515448"/>
              <a:gd name="connsiteX30" fmla="*/ 1281113 w 1928813"/>
              <a:gd name="connsiteY30" fmla="*/ 167784 h 515448"/>
              <a:gd name="connsiteX31" fmla="*/ 1312069 w 1928813"/>
              <a:gd name="connsiteY31" fmla="*/ 215411 h 515448"/>
              <a:gd name="connsiteX32" fmla="*/ 1357313 w 1928813"/>
              <a:gd name="connsiteY32" fmla="*/ 272559 h 515448"/>
              <a:gd name="connsiteX33" fmla="*/ 1395413 w 1928813"/>
              <a:gd name="connsiteY33" fmla="*/ 313042 h 515448"/>
              <a:gd name="connsiteX34" fmla="*/ 1426369 w 1928813"/>
              <a:gd name="connsiteY34" fmla="*/ 343998 h 515448"/>
              <a:gd name="connsiteX35" fmla="*/ 1469232 w 1928813"/>
              <a:gd name="connsiteY35" fmla="*/ 379718 h 515448"/>
              <a:gd name="connsiteX36" fmla="*/ 1509712 w 1928813"/>
              <a:gd name="connsiteY36" fmla="*/ 410673 h 515448"/>
              <a:gd name="connsiteX37" fmla="*/ 1557339 w 1928813"/>
              <a:gd name="connsiteY37" fmla="*/ 434486 h 515448"/>
              <a:gd name="connsiteX38" fmla="*/ 1624012 w 1928813"/>
              <a:gd name="connsiteY38" fmla="*/ 463061 h 515448"/>
              <a:gd name="connsiteX39" fmla="*/ 1674019 w 1928813"/>
              <a:gd name="connsiteY39" fmla="*/ 477349 h 515448"/>
              <a:gd name="connsiteX40" fmla="*/ 1743075 w 1928813"/>
              <a:gd name="connsiteY40" fmla="*/ 496398 h 515448"/>
              <a:gd name="connsiteX41" fmla="*/ 1812131 w 1928813"/>
              <a:gd name="connsiteY41" fmla="*/ 508304 h 515448"/>
              <a:gd name="connsiteX42" fmla="*/ 1864519 w 1928813"/>
              <a:gd name="connsiteY42" fmla="*/ 510685 h 515448"/>
              <a:gd name="connsiteX43" fmla="*/ 1928813 w 1928813"/>
              <a:gd name="connsiteY43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45294 w 1928813"/>
              <a:gd name="connsiteY7" fmla="*/ 253511 h 515448"/>
              <a:gd name="connsiteX8" fmla="*/ 488157 w 1928813"/>
              <a:gd name="connsiteY8" fmla="*/ 263036 h 515448"/>
              <a:gd name="connsiteX9" fmla="*/ 545307 w 1928813"/>
              <a:gd name="connsiteY9" fmla="*/ 272561 h 515448"/>
              <a:gd name="connsiteX10" fmla="*/ 566738 w 1928813"/>
              <a:gd name="connsiteY10" fmla="*/ 272561 h 515448"/>
              <a:gd name="connsiteX11" fmla="*/ 592932 w 1928813"/>
              <a:gd name="connsiteY11" fmla="*/ 277323 h 515448"/>
              <a:gd name="connsiteX12" fmla="*/ 595313 w 1928813"/>
              <a:gd name="connsiteY12" fmla="*/ 277323 h 515448"/>
              <a:gd name="connsiteX13" fmla="*/ 633412 w 1928813"/>
              <a:gd name="connsiteY13" fmla="*/ 267799 h 515448"/>
              <a:gd name="connsiteX14" fmla="*/ 683419 w 1928813"/>
              <a:gd name="connsiteY14" fmla="*/ 239223 h 515448"/>
              <a:gd name="connsiteX15" fmla="*/ 704850 w 1928813"/>
              <a:gd name="connsiteY15" fmla="*/ 217791 h 515448"/>
              <a:gd name="connsiteX16" fmla="*/ 742951 w 1928813"/>
              <a:gd name="connsiteY16" fmla="*/ 189215 h 515448"/>
              <a:gd name="connsiteX17" fmla="*/ 769144 w 1928813"/>
              <a:gd name="connsiteY17" fmla="*/ 170166 h 515448"/>
              <a:gd name="connsiteX18" fmla="*/ 842962 w 1928813"/>
              <a:gd name="connsiteY18" fmla="*/ 117779 h 515448"/>
              <a:gd name="connsiteX19" fmla="*/ 897730 w 1928813"/>
              <a:gd name="connsiteY19" fmla="*/ 72536 h 515448"/>
              <a:gd name="connsiteX20" fmla="*/ 950118 w 1928813"/>
              <a:gd name="connsiteY20" fmla="*/ 32054 h 515448"/>
              <a:gd name="connsiteX21" fmla="*/ 1004888 w 1928813"/>
              <a:gd name="connsiteY21" fmla="*/ 8242 h 515448"/>
              <a:gd name="connsiteX22" fmla="*/ 1040607 w 1928813"/>
              <a:gd name="connsiteY22" fmla="*/ 1096 h 515448"/>
              <a:gd name="connsiteX23" fmla="*/ 1090613 w 1928813"/>
              <a:gd name="connsiteY23" fmla="*/ 3478 h 515448"/>
              <a:gd name="connsiteX24" fmla="*/ 1135855 w 1928813"/>
              <a:gd name="connsiteY24" fmla="*/ 17767 h 515448"/>
              <a:gd name="connsiteX25" fmla="*/ 1169194 w 1928813"/>
              <a:gd name="connsiteY25" fmla="*/ 39195 h 515448"/>
              <a:gd name="connsiteX26" fmla="*/ 1188244 w 1928813"/>
              <a:gd name="connsiteY26" fmla="*/ 58248 h 515448"/>
              <a:gd name="connsiteX27" fmla="*/ 1207295 w 1928813"/>
              <a:gd name="connsiteY27" fmla="*/ 82060 h 515448"/>
              <a:gd name="connsiteX28" fmla="*/ 1231106 w 1928813"/>
              <a:gd name="connsiteY28" fmla="*/ 108255 h 515448"/>
              <a:gd name="connsiteX29" fmla="*/ 1257300 w 1928813"/>
              <a:gd name="connsiteY29" fmla="*/ 141592 h 515448"/>
              <a:gd name="connsiteX30" fmla="*/ 1281113 w 1928813"/>
              <a:gd name="connsiteY30" fmla="*/ 177309 h 515448"/>
              <a:gd name="connsiteX31" fmla="*/ 1312069 w 1928813"/>
              <a:gd name="connsiteY31" fmla="*/ 215411 h 515448"/>
              <a:gd name="connsiteX32" fmla="*/ 1357313 w 1928813"/>
              <a:gd name="connsiteY32" fmla="*/ 272559 h 515448"/>
              <a:gd name="connsiteX33" fmla="*/ 1395413 w 1928813"/>
              <a:gd name="connsiteY33" fmla="*/ 313042 h 515448"/>
              <a:gd name="connsiteX34" fmla="*/ 1426369 w 1928813"/>
              <a:gd name="connsiteY34" fmla="*/ 343998 h 515448"/>
              <a:gd name="connsiteX35" fmla="*/ 1469232 w 1928813"/>
              <a:gd name="connsiteY35" fmla="*/ 379718 h 515448"/>
              <a:gd name="connsiteX36" fmla="*/ 1509712 w 1928813"/>
              <a:gd name="connsiteY36" fmla="*/ 410673 h 515448"/>
              <a:gd name="connsiteX37" fmla="*/ 1557339 w 1928813"/>
              <a:gd name="connsiteY37" fmla="*/ 434486 h 515448"/>
              <a:gd name="connsiteX38" fmla="*/ 1624012 w 1928813"/>
              <a:gd name="connsiteY38" fmla="*/ 463061 h 515448"/>
              <a:gd name="connsiteX39" fmla="*/ 1674019 w 1928813"/>
              <a:gd name="connsiteY39" fmla="*/ 477349 h 515448"/>
              <a:gd name="connsiteX40" fmla="*/ 1743075 w 1928813"/>
              <a:gd name="connsiteY40" fmla="*/ 496398 h 515448"/>
              <a:gd name="connsiteX41" fmla="*/ 1812131 w 1928813"/>
              <a:gd name="connsiteY41" fmla="*/ 508304 h 515448"/>
              <a:gd name="connsiteX42" fmla="*/ 1864519 w 1928813"/>
              <a:gd name="connsiteY42" fmla="*/ 510685 h 515448"/>
              <a:gd name="connsiteX43" fmla="*/ 1928813 w 1928813"/>
              <a:gd name="connsiteY43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45294 w 1928813"/>
              <a:gd name="connsiteY7" fmla="*/ 253511 h 515448"/>
              <a:gd name="connsiteX8" fmla="*/ 488157 w 1928813"/>
              <a:gd name="connsiteY8" fmla="*/ 263036 h 515448"/>
              <a:gd name="connsiteX9" fmla="*/ 545307 w 1928813"/>
              <a:gd name="connsiteY9" fmla="*/ 272561 h 515448"/>
              <a:gd name="connsiteX10" fmla="*/ 592932 w 1928813"/>
              <a:gd name="connsiteY10" fmla="*/ 277323 h 515448"/>
              <a:gd name="connsiteX11" fmla="*/ 595313 w 1928813"/>
              <a:gd name="connsiteY11" fmla="*/ 277323 h 515448"/>
              <a:gd name="connsiteX12" fmla="*/ 633412 w 1928813"/>
              <a:gd name="connsiteY12" fmla="*/ 267799 h 515448"/>
              <a:gd name="connsiteX13" fmla="*/ 683419 w 1928813"/>
              <a:gd name="connsiteY13" fmla="*/ 239223 h 515448"/>
              <a:gd name="connsiteX14" fmla="*/ 704850 w 1928813"/>
              <a:gd name="connsiteY14" fmla="*/ 217791 h 515448"/>
              <a:gd name="connsiteX15" fmla="*/ 742951 w 1928813"/>
              <a:gd name="connsiteY15" fmla="*/ 189215 h 515448"/>
              <a:gd name="connsiteX16" fmla="*/ 769144 w 1928813"/>
              <a:gd name="connsiteY16" fmla="*/ 170166 h 515448"/>
              <a:gd name="connsiteX17" fmla="*/ 842962 w 1928813"/>
              <a:gd name="connsiteY17" fmla="*/ 117779 h 515448"/>
              <a:gd name="connsiteX18" fmla="*/ 897730 w 1928813"/>
              <a:gd name="connsiteY18" fmla="*/ 72536 h 515448"/>
              <a:gd name="connsiteX19" fmla="*/ 950118 w 1928813"/>
              <a:gd name="connsiteY19" fmla="*/ 32054 h 515448"/>
              <a:gd name="connsiteX20" fmla="*/ 1004888 w 1928813"/>
              <a:gd name="connsiteY20" fmla="*/ 8242 h 515448"/>
              <a:gd name="connsiteX21" fmla="*/ 1040607 w 1928813"/>
              <a:gd name="connsiteY21" fmla="*/ 1096 h 515448"/>
              <a:gd name="connsiteX22" fmla="*/ 1090613 w 1928813"/>
              <a:gd name="connsiteY22" fmla="*/ 3478 h 515448"/>
              <a:gd name="connsiteX23" fmla="*/ 1135855 w 1928813"/>
              <a:gd name="connsiteY23" fmla="*/ 17767 h 515448"/>
              <a:gd name="connsiteX24" fmla="*/ 1169194 w 1928813"/>
              <a:gd name="connsiteY24" fmla="*/ 39195 h 515448"/>
              <a:gd name="connsiteX25" fmla="*/ 1188244 w 1928813"/>
              <a:gd name="connsiteY25" fmla="*/ 58248 h 515448"/>
              <a:gd name="connsiteX26" fmla="*/ 1207295 w 1928813"/>
              <a:gd name="connsiteY26" fmla="*/ 82060 h 515448"/>
              <a:gd name="connsiteX27" fmla="*/ 1231106 w 1928813"/>
              <a:gd name="connsiteY27" fmla="*/ 108255 h 515448"/>
              <a:gd name="connsiteX28" fmla="*/ 1257300 w 1928813"/>
              <a:gd name="connsiteY28" fmla="*/ 141592 h 515448"/>
              <a:gd name="connsiteX29" fmla="*/ 1281113 w 1928813"/>
              <a:gd name="connsiteY29" fmla="*/ 177309 h 515448"/>
              <a:gd name="connsiteX30" fmla="*/ 1312069 w 1928813"/>
              <a:gd name="connsiteY30" fmla="*/ 215411 h 515448"/>
              <a:gd name="connsiteX31" fmla="*/ 1357313 w 1928813"/>
              <a:gd name="connsiteY31" fmla="*/ 272559 h 515448"/>
              <a:gd name="connsiteX32" fmla="*/ 1395413 w 1928813"/>
              <a:gd name="connsiteY32" fmla="*/ 313042 h 515448"/>
              <a:gd name="connsiteX33" fmla="*/ 1426369 w 1928813"/>
              <a:gd name="connsiteY33" fmla="*/ 343998 h 515448"/>
              <a:gd name="connsiteX34" fmla="*/ 1469232 w 1928813"/>
              <a:gd name="connsiteY34" fmla="*/ 379718 h 515448"/>
              <a:gd name="connsiteX35" fmla="*/ 1509712 w 1928813"/>
              <a:gd name="connsiteY35" fmla="*/ 410673 h 515448"/>
              <a:gd name="connsiteX36" fmla="*/ 1557339 w 1928813"/>
              <a:gd name="connsiteY36" fmla="*/ 434486 h 515448"/>
              <a:gd name="connsiteX37" fmla="*/ 1624012 w 1928813"/>
              <a:gd name="connsiteY37" fmla="*/ 463061 h 515448"/>
              <a:gd name="connsiteX38" fmla="*/ 1674019 w 1928813"/>
              <a:gd name="connsiteY38" fmla="*/ 477349 h 515448"/>
              <a:gd name="connsiteX39" fmla="*/ 1743075 w 1928813"/>
              <a:gd name="connsiteY39" fmla="*/ 496398 h 515448"/>
              <a:gd name="connsiteX40" fmla="*/ 1812131 w 1928813"/>
              <a:gd name="connsiteY40" fmla="*/ 508304 h 515448"/>
              <a:gd name="connsiteX41" fmla="*/ 1864519 w 1928813"/>
              <a:gd name="connsiteY41" fmla="*/ 510685 h 515448"/>
              <a:gd name="connsiteX42" fmla="*/ 1928813 w 1928813"/>
              <a:gd name="connsiteY42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45294 w 1928813"/>
              <a:gd name="connsiteY7" fmla="*/ 253511 h 515448"/>
              <a:gd name="connsiteX8" fmla="*/ 488157 w 1928813"/>
              <a:gd name="connsiteY8" fmla="*/ 263036 h 515448"/>
              <a:gd name="connsiteX9" fmla="*/ 545307 w 1928813"/>
              <a:gd name="connsiteY9" fmla="*/ 272561 h 515448"/>
              <a:gd name="connsiteX10" fmla="*/ 592932 w 1928813"/>
              <a:gd name="connsiteY10" fmla="*/ 277323 h 515448"/>
              <a:gd name="connsiteX11" fmla="*/ 597694 w 1928813"/>
              <a:gd name="connsiteY11" fmla="*/ 289229 h 515448"/>
              <a:gd name="connsiteX12" fmla="*/ 633412 w 1928813"/>
              <a:gd name="connsiteY12" fmla="*/ 267799 h 515448"/>
              <a:gd name="connsiteX13" fmla="*/ 683419 w 1928813"/>
              <a:gd name="connsiteY13" fmla="*/ 239223 h 515448"/>
              <a:gd name="connsiteX14" fmla="*/ 704850 w 1928813"/>
              <a:gd name="connsiteY14" fmla="*/ 217791 h 515448"/>
              <a:gd name="connsiteX15" fmla="*/ 742951 w 1928813"/>
              <a:gd name="connsiteY15" fmla="*/ 189215 h 515448"/>
              <a:gd name="connsiteX16" fmla="*/ 769144 w 1928813"/>
              <a:gd name="connsiteY16" fmla="*/ 170166 h 515448"/>
              <a:gd name="connsiteX17" fmla="*/ 842962 w 1928813"/>
              <a:gd name="connsiteY17" fmla="*/ 117779 h 515448"/>
              <a:gd name="connsiteX18" fmla="*/ 897730 w 1928813"/>
              <a:gd name="connsiteY18" fmla="*/ 72536 h 515448"/>
              <a:gd name="connsiteX19" fmla="*/ 950118 w 1928813"/>
              <a:gd name="connsiteY19" fmla="*/ 32054 h 515448"/>
              <a:gd name="connsiteX20" fmla="*/ 1004888 w 1928813"/>
              <a:gd name="connsiteY20" fmla="*/ 8242 h 515448"/>
              <a:gd name="connsiteX21" fmla="*/ 1040607 w 1928813"/>
              <a:gd name="connsiteY21" fmla="*/ 1096 h 515448"/>
              <a:gd name="connsiteX22" fmla="*/ 1090613 w 1928813"/>
              <a:gd name="connsiteY22" fmla="*/ 3478 h 515448"/>
              <a:gd name="connsiteX23" fmla="*/ 1135855 w 1928813"/>
              <a:gd name="connsiteY23" fmla="*/ 17767 h 515448"/>
              <a:gd name="connsiteX24" fmla="*/ 1169194 w 1928813"/>
              <a:gd name="connsiteY24" fmla="*/ 39195 h 515448"/>
              <a:gd name="connsiteX25" fmla="*/ 1188244 w 1928813"/>
              <a:gd name="connsiteY25" fmla="*/ 58248 h 515448"/>
              <a:gd name="connsiteX26" fmla="*/ 1207295 w 1928813"/>
              <a:gd name="connsiteY26" fmla="*/ 82060 h 515448"/>
              <a:gd name="connsiteX27" fmla="*/ 1231106 w 1928813"/>
              <a:gd name="connsiteY27" fmla="*/ 108255 h 515448"/>
              <a:gd name="connsiteX28" fmla="*/ 1257300 w 1928813"/>
              <a:gd name="connsiteY28" fmla="*/ 141592 h 515448"/>
              <a:gd name="connsiteX29" fmla="*/ 1281113 w 1928813"/>
              <a:gd name="connsiteY29" fmla="*/ 177309 h 515448"/>
              <a:gd name="connsiteX30" fmla="*/ 1312069 w 1928813"/>
              <a:gd name="connsiteY30" fmla="*/ 215411 h 515448"/>
              <a:gd name="connsiteX31" fmla="*/ 1357313 w 1928813"/>
              <a:gd name="connsiteY31" fmla="*/ 272559 h 515448"/>
              <a:gd name="connsiteX32" fmla="*/ 1395413 w 1928813"/>
              <a:gd name="connsiteY32" fmla="*/ 313042 h 515448"/>
              <a:gd name="connsiteX33" fmla="*/ 1426369 w 1928813"/>
              <a:gd name="connsiteY33" fmla="*/ 343998 h 515448"/>
              <a:gd name="connsiteX34" fmla="*/ 1469232 w 1928813"/>
              <a:gd name="connsiteY34" fmla="*/ 379718 h 515448"/>
              <a:gd name="connsiteX35" fmla="*/ 1509712 w 1928813"/>
              <a:gd name="connsiteY35" fmla="*/ 410673 h 515448"/>
              <a:gd name="connsiteX36" fmla="*/ 1557339 w 1928813"/>
              <a:gd name="connsiteY36" fmla="*/ 434486 h 515448"/>
              <a:gd name="connsiteX37" fmla="*/ 1624012 w 1928813"/>
              <a:gd name="connsiteY37" fmla="*/ 463061 h 515448"/>
              <a:gd name="connsiteX38" fmla="*/ 1674019 w 1928813"/>
              <a:gd name="connsiteY38" fmla="*/ 477349 h 515448"/>
              <a:gd name="connsiteX39" fmla="*/ 1743075 w 1928813"/>
              <a:gd name="connsiteY39" fmla="*/ 496398 h 515448"/>
              <a:gd name="connsiteX40" fmla="*/ 1812131 w 1928813"/>
              <a:gd name="connsiteY40" fmla="*/ 508304 h 515448"/>
              <a:gd name="connsiteX41" fmla="*/ 1864519 w 1928813"/>
              <a:gd name="connsiteY41" fmla="*/ 510685 h 515448"/>
              <a:gd name="connsiteX42" fmla="*/ 1928813 w 1928813"/>
              <a:gd name="connsiteY42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45294 w 1928813"/>
              <a:gd name="connsiteY7" fmla="*/ 253511 h 515448"/>
              <a:gd name="connsiteX8" fmla="*/ 488157 w 1928813"/>
              <a:gd name="connsiteY8" fmla="*/ 263036 h 515448"/>
              <a:gd name="connsiteX9" fmla="*/ 545307 w 1928813"/>
              <a:gd name="connsiteY9" fmla="*/ 272561 h 515448"/>
              <a:gd name="connsiteX10" fmla="*/ 597694 w 1928813"/>
              <a:gd name="connsiteY10" fmla="*/ 289229 h 515448"/>
              <a:gd name="connsiteX11" fmla="*/ 633412 w 1928813"/>
              <a:gd name="connsiteY11" fmla="*/ 267799 h 515448"/>
              <a:gd name="connsiteX12" fmla="*/ 683419 w 1928813"/>
              <a:gd name="connsiteY12" fmla="*/ 239223 h 515448"/>
              <a:gd name="connsiteX13" fmla="*/ 704850 w 1928813"/>
              <a:gd name="connsiteY13" fmla="*/ 217791 h 515448"/>
              <a:gd name="connsiteX14" fmla="*/ 742951 w 1928813"/>
              <a:gd name="connsiteY14" fmla="*/ 189215 h 515448"/>
              <a:gd name="connsiteX15" fmla="*/ 769144 w 1928813"/>
              <a:gd name="connsiteY15" fmla="*/ 170166 h 515448"/>
              <a:gd name="connsiteX16" fmla="*/ 842962 w 1928813"/>
              <a:gd name="connsiteY16" fmla="*/ 117779 h 515448"/>
              <a:gd name="connsiteX17" fmla="*/ 897730 w 1928813"/>
              <a:gd name="connsiteY17" fmla="*/ 72536 h 515448"/>
              <a:gd name="connsiteX18" fmla="*/ 950118 w 1928813"/>
              <a:gd name="connsiteY18" fmla="*/ 32054 h 515448"/>
              <a:gd name="connsiteX19" fmla="*/ 1004888 w 1928813"/>
              <a:gd name="connsiteY19" fmla="*/ 8242 h 515448"/>
              <a:gd name="connsiteX20" fmla="*/ 1040607 w 1928813"/>
              <a:gd name="connsiteY20" fmla="*/ 1096 h 515448"/>
              <a:gd name="connsiteX21" fmla="*/ 1090613 w 1928813"/>
              <a:gd name="connsiteY21" fmla="*/ 3478 h 515448"/>
              <a:gd name="connsiteX22" fmla="*/ 1135855 w 1928813"/>
              <a:gd name="connsiteY22" fmla="*/ 17767 h 515448"/>
              <a:gd name="connsiteX23" fmla="*/ 1169194 w 1928813"/>
              <a:gd name="connsiteY23" fmla="*/ 39195 h 515448"/>
              <a:gd name="connsiteX24" fmla="*/ 1188244 w 1928813"/>
              <a:gd name="connsiteY24" fmla="*/ 58248 h 515448"/>
              <a:gd name="connsiteX25" fmla="*/ 1207295 w 1928813"/>
              <a:gd name="connsiteY25" fmla="*/ 82060 h 515448"/>
              <a:gd name="connsiteX26" fmla="*/ 1231106 w 1928813"/>
              <a:gd name="connsiteY26" fmla="*/ 108255 h 515448"/>
              <a:gd name="connsiteX27" fmla="*/ 1257300 w 1928813"/>
              <a:gd name="connsiteY27" fmla="*/ 141592 h 515448"/>
              <a:gd name="connsiteX28" fmla="*/ 1281113 w 1928813"/>
              <a:gd name="connsiteY28" fmla="*/ 177309 h 515448"/>
              <a:gd name="connsiteX29" fmla="*/ 1312069 w 1928813"/>
              <a:gd name="connsiteY29" fmla="*/ 215411 h 515448"/>
              <a:gd name="connsiteX30" fmla="*/ 1357313 w 1928813"/>
              <a:gd name="connsiteY30" fmla="*/ 272559 h 515448"/>
              <a:gd name="connsiteX31" fmla="*/ 1395413 w 1928813"/>
              <a:gd name="connsiteY31" fmla="*/ 313042 h 515448"/>
              <a:gd name="connsiteX32" fmla="*/ 1426369 w 1928813"/>
              <a:gd name="connsiteY32" fmla="*/ 343998 h 515448"/>
              <a:gd name="connsiteX33" fmla="*/ 1469232 w 1928813"/>
              <a:gd name="connsiteY33" fmla="*/ 379718 h 515448"/>
              <a:gd name="connsiteX34" fmla="*/ 1509712 w 1928813"/>
              <a:gd name="connsiteY34" fmla="*/ 410673 h 515448"/>
              <a:gd name="connsiteX35" fmla="*/ 1557339 w 1928813"/>
              <a:gd name="connsiteY35" fmla="*/ 434486 h 515448"/>
              <a:gd name="connsiteX36" fmla="*/ 1624012 w 1928813"/>
              <a:gd name="connsiteY36" fmla="*/ 463061 h 515448"/>
              <a:gd name="connsiteX37" fmla="*/ 1674019 w 1928813"/>
              <a:gd name="connsiteY37" fmla="*/ 477349 h 515448"/>
              <a:gd name="connsiteX38" fmla="*/ 1743075 w 1928813"/>
              <a:gd name="connsiteY38" fmla="*/ 496398 h 515448"/>
              <a:gd name="connsiteX39" fmla="*/ 1812131 w 1928813"/>
              <a:gd name="connsiteY39" fmla="*/ 508304 h 515448"/>
              <a:gd name="connsiteX40" fmla="*/ 1864519 w 1928813"/>
              <a:gd name="connsiteY40" fmla="*/ 510685 h 515448"/>
              <a:gd name="connsiteX41" fmla="*/ 1928813 w 1928813"/>
              <a:gd name="connsiteY41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45294 w 1928813"/>
              <a:gd name="connsiteY7" fmla="*/ 253511 h 515448"/>
              <a:gd name="connsiteX8" fmla="*/ 488157 w 1928813"/>
              <a:gd name="connsiteY8" fmla="*/ 263036 h 515448"/>
              <a:gd name="connsiteX9" fmla="*/ 545307 w 1928813"/>
              <a:gd name="connsiteY9" fmla="*/ 272561 h 515448"/>
              <a:gd name="connsiteX10" fmla="*/ 597694 w 1928813"/>
              <a:gd name="connsiteY10" fmla="*/ 289229 h 515448"/>
              <a:gd name="connsiteX11" fmla="*/ 633412 w 1928813"/>
              <a:gd name="connsiteY11" fmla="*/ 267799 h 515448"/>
              <a:gd name="connsiteX12" fmla="*/ 683419 w 1928813"/>
              <a:gd name="connsiteY12" fmla="*/ 239223 h 515448"/>
              <a:gd name="connsiteX13" fmla="*/ 704850 w 1928813"/>
              <a:gd name="connsiteY13" fmla="*/ 217791 h 515448"/>
              <a:gd name="connsiteX14" fmla="*/ 742951 w 1928813"/>
              <a:gd name="connsiteY14" fmla="*/ 189215 h 515448"/>
              <a:gd name="connsiteX15" fmla="*/ 769144 w 1928813"/>
              <a:gd name="connsiteY15" fmla="*/ 170166 h 515448"/>
              <a:gd name="connsiteX16" fmla="*/ 842962 w 1928813"/>
              <a:gd name="connsiteY16" fmla="*/ 117779 h 515448"/>
              <a:gd name="connsiteX17" fmla="*/ 897730 w 1928813"/>
              <a:gd name="connsiteY17" fmla="*/ 72536 h 515448"/>
              <a:gd name="connsiteX18" fmla="*/ 950118 w 1928813"/>
              <a:gd name="connsiteY18" fmla="*/ 32054 h 515448"/>
              <a:gd name="connsiteX19" fmla="*/ 1004888 w 1928813"/>
              <a:gd name="connsiteY19" fmla="*/ 8242 h 515448"/>
              <a:gd name="connsiteX20" fmla="*/ 1040607 w 1928813"/>
              <a:gd name="connsiteY20" fmla="*/ 1096 h 515448"/>
              <a:gd name="connsiteX21" fmla="*/ 1090613 w 1928813"/>
              <a:gd name="connsiteY21" fmla="*/ 3478 h 515448"/>
              <a:gd name="connsiteX22" fmla="*/ 1135855 w 1928813"/>
              <a:gd name="connsiteY22" fmla="*/ 17767 h 515448"/>
              <a:gd name="connsiteX23" fmla="*/ 1169194 w 1928813"/>
              <a:gd name="connsiteY23" fmla="*/ 39195 h 515448"/>
              <a:gd name="connsiteX24" fmla="*/ 1188244 w 1928813"/>
              <a:gd name="connsiteY24" fmla="*/ 58248 h 515448"/>
              <a:gd name="connsiteX25" fmla="*/ 1207295 w 1928813"/>
              <a:gd name="connsiteY25" fmla="*/ 82060 h 515448"/>
              <a:gd name="connsiteX26" fmla="*/ 1231106 w 1928813"/>
              <a:gd name="connsiteY26" fmla="*/ 108255 h 515448"/>
              <a:gd name="connsiteX27" fmla="*/ 1257300 w 1928813"/>
              <a:gd name="connsiteY27" fmla="*/ 141592 h 515448"/>
              <a:gd name="connsiteX28" fmla="*/ 1281113 w 1928813"/>
              <a:gd name="connsiteY28" fmla="*/ 177309 h 515448"/>
              <a:gd name="connsiteX29" fmla="*/ 1312069 w 1928813"/>
              <a:gd name="connsiteY29" fmla="*/ 215411 h 515448"/>
              <a:gd name="connsiteX30" fmla="*/ 1357313 w 1928813"/>
              <a:gd name="connsiteY30" fmla="*/ 272559 h 515448"/>
              <a:gd name="connsiteX31" fmla="*/ 1395413 w 1928813"/>
              <a:gd name="connsiteY31" fmla="*/ 313042 h 515448"/>
              <a:gd name="connsiteX32" fmla="*/ 1426369 w 1928813"/>
              <a:gd name="connsiteY32" fmla="*/ 343998 h 515448"/>
              <a:gd name="connsiteX33" fmla="*/ 1469232 w 1928813"/>
              <a:gd name="connsiteY33" fmla="*/ 379718 h 515448"/>
              <a:gd name="connsiteX34" fmla="*/ 1509712 w 1928813"/>
              <a:gd name="connsiteY34" fmla="*/ 410673 h 515448"/>
              <a:gd name="connsiteX35" fmla="*/ 1557339 w 1928813"/>
              <a:gd name="connsiteY35" fmla="*/ 434486 h 515448"/>
              <a:gd name="connsiteX36" fmla="*/ 1624012 w 1928813"/>
              <a:gd name="connsiteY36" fmla="*/ 463061 h 515448"/>
              <a:gd name="connsiteX37" fmla="*/ 1674019 w 1928813"/>
              <a:gd name="connsiteY37" fmla="*/ 477349 h 515448"/>
              <a:gd name="connsiteX38" fmla="*/ 1743075 w 1928813"/>
              <a:gd name="connsiteY38" fmla="*/ 496398 h 515448"/>
              <a:gd name="connsiteX39" fmla="*/ 1812131 w 1928813"/>
              <a:gd name="connsiteY39" fmla="*/ 508304 h 515448"/>
              <a:gd name="connsiteX40" fmla="*/ 1864519 w 1928813"/>
              <a:gd name="connsiteY40" fmla="*/ 510685 h 515448"/>
              <a:gd name="connsiteX41" fmla="*/ 1928813 w 1928813"/>
              <a:gd name="connsiteY41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45294 w 1928813"/>
              <a:gd name="connsiteY7" fmla="*/ 253511 h 515448"/>
              <a:gd name="connsiteX8" fmla="*/ 545307 w 1928813"/>
              <a:gd name="connsiteY8" fmla="*/ 272561 h 515448"/>
              <a:gd name="connsiteX9" fmla="*/ 597694 w 1928813"/>
              <a:gd name="connsiteY9" fmla="*/ 289229 h 515448"/>
              <a:gd name="connsiteX10" fmla="*/ 633412 w 1928813"/>
              <a:gd name="connsiteY10" fmla="*/ 267799 h 515448"/>
              <a:gd name="connsiteX11" fmla="*/ 683419 w 1928813"/>
              <a:gd name="connsiteY11" fmla="*/ 239223 h 515448"/>
              <a:gd name="connsiteX12" fmla="*/ 704850 w 1928813"/>
              <a:gd name="connsiteY12" fmla="*/ 217791 h 515448"/>
              <a:gd name="connsiteX13" fmla="*/ 742951 w 1928813"/>
              <a:gd name="connsiteY13" fmla="*/ 189215 h 515448"/>
              <a:gd name="connsiteX14" fmla="*/ 769144 w 1928813"/>
              <a:gd name="connsiteY14" fmla="*/ 170166 h 515448"/>
              <a:gd name="connsiteX15" fmla="*/ 842962 w 1928813"/>
              <a:gd name="connsiteY15" fmla="*/ 117779 h 515448"/>
              <a:gd name="connsiteX16" fmla="*/ 897730 w 1928813"/>
              <a:gd name="connsiteY16" fmla="*/ 72536 h 515448"/>
              <a:gd name="connsiteX17" fmla="*/ 950118 w 1928813"/>
              <a:gd name="connsiteY17" fmla="*/ 32054 h 515448"/>
              <a:gd name="connsiteX18" fmla="*/ 1004888 w 1928813"/>
              <a:gd name="connsiteY18" fmla="*/ 8242 h 515448"/>
              <a:gd name="connsiteX19" fmla="*/ 1040607 w 1928813"/>
              <a:gd name="connsiteY19" fmla="*/ 1096 h 515448"/>
              <a:gd name="connsiteX20" fmla="*/ 1090613 w 1928813"/>
              <a:gd name="connsiteY20" fmla="*/ 3478 h 515448"/>
              <a:gd name="connsiteX21" fmla="*/ 1135855 w 1928813"/>
              <a:gd name="connsiteY21" fmla="*/ 17767 h 515448"/>
              <a:gd name="connsiteX22" fmla="*/ 1169194 w 1928813"/>
              <a:gd name="connsiteY22" fmla="*/ 39195 h 515448"/>
              <a:gd name="connsiteX23" fmla="*/ 1188244 w 1928813"/>
              <a:gd name="connsiteY23" fmla="*/ 58248 h 515448"/>
              <a:gd name="connsiteX24" fmla="*/ 1207295 w 1928813"/>
              <a:gd name="connsiteY24" fmla="*/ 82060 h 515448"/>
              <a:gd name="connsiteX25" fmla="*/ 1231106 w 1928813"/>
              <a:gd name="connsiteY25" fmla="*/ 108255 h 515448"/>
              <a:gd name="connsiteX26" fmla="*/ 1257300 w 1928813"/>
              <a:gd name="connsiteY26" fmla="*/ 141592 h 515448"/>
              <a:gd name="connsiteX27" fmla="*/ 1281113 w 1928813"/>
              <a:gd name="connsiteY27" fmla="*/ 177309 h 515448"/>
              <a:gd name="connsiteX28" fmla="*/ 1312069 w 1928813"/>
              <a:gd name="connsiteY28" fmla="*/ 215411 h 515448"/>
              <a:gd name="connsiteX29" fmla="*/ 1357313 w 1928813"/>
              <a:gd name="connsiteY29" fmla="*/ 272559 h 515448"/>
              <a:gd name="connsiteX30" fmla="*/ 1395413 w 1928813"/>
              <a:gd name="connsiteY30" fmla="*/ 313042 h 515448"/>
              <a:gd name="connsiteX31" fmla="*/ 1426369 w 1928813"/>
              <a:gd name="connsiteY31" fmla="*/ 343998 h 515448"/>
              <a:gd name="connsiteX32" fmla="*/ 1469232 w 1928813"/>
              <a:gd name="connsiteY32" fmla="*/ 379718 h 515448"/>
              <a:gd name="connsiteX33" fmla="*/ 1509712 w 1928813"/>
              <a:gd name="connsiteY33" fmla="*/ 410673 h 515448"/>
              <a:gd name="connsiteX34" fmla="*/ 1557339 w 1928813"/>
              <a:gd name="connsiteY34" fmla="*/ 434486 h 515448"/>
              <a:gd name="connsiteX35" fmla="*/ 1624012 w 1928813"/>
              <a:gd name="connsiteY35" fmla="*/ 463061 h 515448"/>
              <a:gd name="connsiteX36" fmla="*/ 1674019 w 1928813"/>
              <a:gd name="connsiteY36" fmla="*/ 477349 h 515448"/>
              <a:gd name="connsiteX37" fmla="*/ 1743075 w 1928813"/>
              <a:gd name="connsiteY37" fmla="*/ 496398 h 515448"/>
              <a:gd name="connsiteX38" fmla="*/ 1812131 w 1928813"/>
              <a:gd name="connsiteY38" fmla="*/ 508304 h 515448"/>
              <a:gd name="connsiteX39" fmla="*/ 1864519 w 1928813"/>
              <a:gd name="connsiteY39" fmla="*/ 510685 h 515448"/>
              <a:gd name="connsiteX40" fmla="*/ 1928813 w 1928813"/>
              <a:gd name="connsiteY40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45307 w 1928813"/>
              <a:gd name="connsiteY8" fmla="*/ 272561 h 515448"/>
              <a:gd name="connsiteX9" fmla="*/ 597694 w 1928813"/>
              <a:gd name="connsiteY9" fmla="*/ 289229 h 515448"/>
              <a:gd name="connsiteX10" fmla="*/ 633412 w 1928813"/>
              <a:gd name="connsiteY10" fmla="*/ 267799 h 515448"/>
              <a:gd name="connsiteX11" fmla="*/ 683419 w 1928813"/>
              <a:gd name="connsiteY11" fmla="*/ 239223 h 515448"/>
              <a:gd name="connsiteX12" fmla="*/ 704850 w 1928813"/>
              <a:gd name="connsiteY12" fmla="*/ 217791 h 515448"/>
              <a:gd name="connsiteX13" fmla="*/ 742951 w 1928813"/>
              <a:gd name="connsiteY13" fmla="*/ 189215 h 515448"/>
              <a:gd name="connsiteX14" fmla="*/ 769144 w 1928813"/>
              <a:gd name="connsiteY14" fmla="*/ 170166 h 515448"/>
              <a:gd name="connsiteX15" fmla="*/ 842962 w 1928813"/>
              <a:gd name="connsiteY15" fmla="*/ 117779 h 515448"/>
              <a:gd name="connsiteX16" fmla="*/ 897730 w 1928813"/>
              <a:gd name="connsiteY16" fmla="*/ 72536 h 515448"/>
              <a:gd name="connsiteX17" fmla="*/ 950118 w 1928813"/>
              <a:gd name="connsiteY17" fmla="*/ 32054 h 515448"/>
              <a:gd name="connsiteX18" fmla="*/ 1004888 w 1928813"/>
              <a:gd name="connsiteY18" fmla="*/ 8242 h 515448"/>
              <a:gd name="connsiteX19" fmla="*/ 1040607 w 1928813"/>
              <a:gd name="connsiteY19" fmla="*/ 1096 h 515448"/>
              <a:gd name="connsiteX20" fmla="*/ 1090613 w 1928813"/>
              <a:gd name="connsiteY20" fmla="*/ 3478 h 515448"/>
              <a:gd name="connsiteX21" fmla="*/ 1135855 w 1928813"/>
              <a:gd name="connsiteY21" fmla="*/ 17767 h 515448"/>
              <a:gd name="connsiteX22" fmla="*/ 1169194 w 1928813"/>
              <a:gd name="connsiteY22" fmla="*/ 39195 h 515448"/>
              <a:gd name="connsiteX23" fmla="*/ 1188244 w 1928813"/>
              <a:gd name="connsiteY23" fmla="*/ 58248 h 515448"/>
              <a:gd name="connsiteX24" fmla="*/ 1207295 w 1928813"/>
              <a:gd name="connsiteY24" fmla="*/ 82060 h 515448"/>
              <a:gd name="connsiteX25" fmla="*/ 1231106 w 1928813"/>
              <a:gd name="connsiteY25" fmla="*/ 108255 h 515448"/>
              <a:gd name="connsiteX26" fmla="*/ 1257300 w 1928813"/>
              <a:gd name="connsiteY26" fmla="*/ 141592 h 515448"/>
              <a:gd name="connsiteX27" fmla="*/ 1281113 w 1928813"/>
              <a:gd name="connsiteY27" fmla="*/ 177309 h 515448"/>
              <a:gd name="connsiteX28" fmla="*/ 1312069 w 1928813"/>
              <a:gd name="connsiteY28" fmla="*/ 215411 h 515448"/>
              <a:gd name="connsiteX29" fmla="*/ 1357313 w 1928813"/>
              <a:gd name="connsiteY29" fmla="*/ 272559 h 515448"/>
              <a:gd name="connsiteX30" fmla="*/ 1395413 w 1928813"/>
              <a:gd name="connsiteY30" fmla="*/ 313042 h 515448"/>
              <a:gd name="connsiteX31" fmla="*/ 1426369 w 1928813"/>
              <a:gd name="connsiteY31" fmla="*/ 343998 h 515448"/>
              <a:gd name="connsiteX32" fmla="*/ 1469232 w 1928813"/>
              <a:gd name="connsiteY32" fmla="*/ 379718 h 515448"/>
              <a:gd name="connsiteX33" fmla="*/ 1509712 w 1928813"/>
              <a:gd name="connsiteY33" fmla="*/ 410673 h 515448"/>
              <a:gd name="connsiteX34" fmla="*/ 1557339 w 1928813"/>
              <a:gd name="connsiteY34" fmla="*/ 434486 h 515448"/>
              <a:gd name="connsiteX35" fmla="*/ 1624012 w 1928813"/>
              <a:gd name="connsiteY35" fmla="*/ 463061 h 515448"/>
              <a:gd name="connsiteX36" fmla="*/ 1674019 w 1928813"/>
              <a:gd name="connsiteY36" fmla="*/ 477349 h 515448"/>
              <a:gd name="connsiteX37" fmla="*/ 1743075 w 1928813"/>
              <a:gd name="connsiteY37" fmla="*/ 496398 h 515448"/>
              <a:gd name="connsiteX38" fmla="*/ 1812131 w 1928813"/>
              <a:gd name="connsiteY38" fmla="*/ 508304 h 515448"/>
              <a:gd name="connsiteX39" fmla="*/ 1864519 w 1928813"/>
              <a:gd name="connsiteY39" fmla="*/ 510685 h 515448"/>
              <a:gd name="connsiteX40" fmla="*/ 1928813 w 1928813"/>
              <a:gd name="connsiteY40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45307 w 1928813"/>
              <a:gd name="connsiteY8" fmla="*/ 272561 h 515448"/>
              <a:gd name="connsiteX9" fmla="*/ 597694 w 1928813"/>
              <a:gd name="connsiteY9" fmla="*/ 301136 h 515448"/>
              <a:gd name="connsiteX10" fmla="*/ 633412 w 1928813"/>
              <a:gd name="connsiteY10" fmla="*/ 267799 h 515448"/>
              <a:gd name="connsiteX11" fmla="*/ 683419 w 1928813"/>
              <a:gd name="connsiteY11" fmla="*/ 239223 h 515448"/>
              <a:gd name="connsiteX12" fmla="*/ 704850 w 1928813"/>
              <a:gd name="connsiteY12" fmla="*/ 217791 h 515448"/>
              <a:gd name="connsiteX13" fmla="*/ 742951 w 1928813"/>
              <a:gd name="connsiteY13" fmla="*/ 189215 h 515448"/>
              <a:gd name="connsiteX14" fmla="*/ 769144 w 1928813"/>
              <a:gd name="connsiteY14" fmla="*/ 170166 h 515448"/>
              <a:gd name="connsiteX15" fmla="*/ 842962 w 1928813"/>
              <a:gd name="connsiteY15" fmla="*/ 117779 h 515448"/>
              <a:gd name="connsiteX16" fmla="*/ 897730 w 1928813"/>
              <a:gd name="connsiteY16" fmla="*/ 72536 h 515448"/>
              <a:gd name="connsiteX17" fmla="*/ 950118 w 1928813"/>
              <a:gd name="connsiteY17" fmla="*/ 32054 h 515448"/>
              <a:gd name="connsiteX18" fmla="*/ 1004888 w 1928813"/>
              <a:gd name="connsiteY18" fmla="*/ 8242 h 515448"/>
              <a:gd name="connsiteX19" fmla="*/ 1040607 w 1928813"/>
              <a:gd name="connsiteY19" fmla="*/ 1096 h 515448"/>
              <a:gd name="connsiteX20" fmla="*/ 1090613 w 1928813"/>
              <a:gd name="connsiteY20" fmla="*/ 3478 h 515448"/>
              <a:gd name="connsiteX21" fmla="*/ 1135855 w 1928813"/>
              <a:gd name="connsiteY21" fmla="*/ 17767 h 515448"/>
              <a:gd name="connsiteX22" fmla="*/ 1169194 w 1928813"/>
              <a:gd name="connsiteY22" fmla="*/ 39195 h 515448"/>
              <a:gd name="connsiteX23" fmla="*/ 1188244 w 1928813"/>
              <a:gd name="connsiteY23" fmla="*/ 58248 h 515448"/>
              <a:gd name="connsiteX24" fmla="*/ 1207295 w 1928813"/>
              <a:gd name="connsiteY24" fmla="*/ 82060 h 515448"/>
              <a:gd name="connsiteX25" fmla="*/ 1231106 w 1928813"/>
              <a:gd name="connsiteY25" fmla="*/ 108255 h 515448"/>
              <a:gd name="connsiteX26" fmla="*/ 1257300 w 1928813"/>
              <a:gd name="connsiteY26" fmla="*/ 141592 h 515448"/>
              <a:gd name="connsiteX27" fmla="*/ 1281113 w 1928813"/>
              <a:gd name="connsiteY27" fmla="*/ 177309 h 515448"/>
              <a:gd name="connsiteX28" fmla="*/ 1312069 w 1928813"/>
              <a:gd name="connsiteY28" fmla="*/ 215411 h 515448"/>
              <a:gd name="connsiteX29" fmla="*/ 1357313 w 1928813"/>
              <a:gd name="connsiteY29" fmla="*/ 272559 h 515448"/>
              <a:gd name="connsiteX30" fmla="*/ 1395413 w 1928813"/>
              <a:gd name="connsiteY30" fmla="*/ 313042 h 515448"/>
              <a:gd name="connsiteX31" fmla="*/ 1426369 w 1928813"/>
              <a:gd name="connsiteY31" fmla="*/ 343998 h 515448"/>
              <a:gd name="connsiteX32" fmla="*/ 1469232 w 1928813"/>
              <a:gd name="connsiteY32" fmla="*/ 379718 h 515448"/>
              <a:gd name="connsiteX33" fmla="*/ 1509712 w 1928813"/>
              <a:gd name="connsiteY33" fmla="*/ 410673 h 515448"/>
              <a:gd name="connsiteX34" fmla="*/ 1557339 w 1928813"/>
              <a:gd name="connsiteY34" fmla="*/ 434486 h 515448"/>
              <a:gd name="connsiteX35" fmla="*/ 1624012 w 1928813"/>
              <a:gd name="connsiteY35" fmla="*/ 463061 h 515448"/>
              <a:gd name="connsiteX36" fmla="*/ 1674019 w 1928813"/>
              <a:gd name="connsiteY36" fmla="*/ 477349 h 515448"/>
              <a:gd name="connsiteX37" fmla="*/ 1743075 w 1928813"/>
              <a:gd name="connsiteY37" fmla="*/ 496398 h 515448"/>
              <a:gd name="connsiteX38" fmla="*/ 1812131 w 1928813"/>
              <a:gd name="connsiteY38" fmla="*/ 508304 h 515448"/>
              <a:gd name="connsiteX39" fmla="*/ 1864519 w 1928813"/>
              <a:gd name="connsiteY39" fmla="*/ 510685 h 515448"/>
              <a:gd name="connsiteX40" fmla="*/ 1928813 w 1928813"/>
              <a:gd name="connsiteY40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45307 w 1928813"/>
              <a:gd name="connsiteY8" fmla="*/ 272561 h 515448"/>
              <a:gd name="connsiteX9" fmla="*/ 545307 w 1928813"/>
              <a:gd name="connsiteY9" fmla="*/ 282084 h 515448"/>
              <a:gd name="connsiteX10" fmla="*/ 597694 w 1928813"/>
              <a:gd name="connsiteY10" fmla="*/ 301136 h 515448"/>
              <a:gd name="connsiteX11" fmla="*/ 633412 w 1928813"/>
              <a:gd name="connsiteY11" fmla="*/ 267799 h 515448"/>
              <a:gd name="connsiteX12" fmla="*/ 683419 w 1928813"/>
              <a:gd name="connsiteY12" fmla="*/ 239223 h 515448"/>
              <a:gd name="connsiteX13" fmla="*/ 704850 w 1928813"/>
              <a:gd name="connsiteY13" fmla="*/ 217791 h 515448"/>
              <a:gd name="connsiteX14" fmla="*/ 742951 w 1928813"/>
              <a:gd name="connsiteY14" fmla="*/ 189215 h 515448"/>
              <a:gd name="connsiteX15" fmla="*/ 769144 w 1928813"/>
              <a:gd name="connsiteY15" fmla="*/ 170166 h 515448"/>
              <a:gd name="connsiteX16" fmla="*/ 842962 w 1928813"/>
              <a:gd name="connsiteY16" fmla="*/ 117779 h 515448"/>
              <a:gd name="connsiteX17" fmla="*/ 897730 w 1928813"/>
              <a:gd name="connsiteY17" fmla="*/ 72536 h 515448"/>
              <a:gd name="connsiteX18" fmla="*/ 950118 w 1928813"/>
              <a:gd name="connsiteY18" fmla="*/ 32054 h 515448"/>
              <a:gd name="connsiteX19" fmla="*/ 1004888 w 1928813"/>
              <a:gd name="connsiteY19" fmla="*/ 8242 h 515448"/>
              <a:gd name="connsiteX20" fmla="*/ 1040607 w 1928813"/>
              <a:gd name="connsiteY20" fmla="*/ 1096 h 515448"/>
              <a:gd name="connsiteX21" fmla="*/ 1090613 w 1928813"/>
              <a:gd name="connsiteY21" fmla="*/ 3478 h 515448"/>
              <a:gd name="connsiteX22" fmla="*/ 1135855 w 1928813"/>
              <a:gd name="connsiteY22" fmla="*/ 17767 h 515448"/>
              <a:gd name="connsiteX23" fmla="*/ 1169194 w 1928813"/>
              <a:gd name="connsiteY23" fmla="*/ 39195 h 515448"/>
              <a:gd name="connsiteX24" fmla="*/ 1188244 w 1928813"/>
              <a:gd name="connsiteY24" fmla="*/ 58248 h 515448"/>
              <a:gd name="connsiteX25" fmla="*/ 1207295 w 1928813"/>
              <a:gd name="connsiteY25" fmla="*/ 82060 h 515448"/>
              <a:gd name="connsiteX26" fmla="*/ 1231106 w 1928813"/>
              <a:gd name="connsiteY26" fmla="*/ 108255 h 515448"/>
              <a:gd name="connsiteX27" fmla="*/ 1257300 w 1928813"/>
              <a:gd name="connsiteY27" fmla="*/ 141592 h 515448"/>
              <a:gd name="connsiteX28" fmla="*/ 1281113 w 1928813"/>
              <a:gd name="connsiteY28" fmla="*/ 177309 h 515448"/>
              <a:gd name="connsiteX29" fmla="*/ 1312069 w 1928813"/>
              <a:gd name="connsiteY29" fmla="*/ 215411 h 515448"/>
              <a:gd name="connsiteX30" fmla="*/ 1357313 w 1928813"/>
              <a:gd name="connsiteY30" fmla="*/ 272559 h 515448"/>
              <a:gd name="connsiteX31" fmla="*/ 1395413 w 1928813"/>
              <a:gd name="connsiteY31" fmla="*/ 313042 h 515448"/>
              <a:gd name="connsiteX32" fmla="*/ 1426369 w 1928813"/>
              <a:gd name="connsiteY32" fmla="*/ 343998 h 515448"/>
              <a:gd name="connsiteX33" fmla="*/ 1469232 w 1928813"/>
              <a:gd name="connsiteY33" fmla="*/ 379718 h 515448"/>
              <a:gd name="connsiteX34" fmla="*/ 1509712 w 1928813"/>
              <a:gd name="connsiteY34" fmla="*/ 410673 h 515448"/>
              <a:gd name="connsiteX35" fmla="*/ 1557339 w 1928813"/>
              <a:gd name="connsiteY35" fmla="*/ 434486 h 515448"/>
              <a:gd name="connsiteX36" fmla="*/ 1624012 w 1928813"/>
              <a:gd name="connsiteY36" fmla="*/ 463061 h 515448"/>
              <a:gd name="connsiteX37" fmla="*/ 1674019 w 1928813"/>
              <a:gd name="connsiteY37" fmla="*/ 477349 h 515448"/>
              <a:gd name="connsiteX38" fmla="*/ 1743075 w 1928813"/>
              <a:gd name="connsiteY38" fmla="*/ 496398 h 515448"/>
              <a:gd name="connsiteX39" fmla="*/ 1812131 w 1928813"/>
              <a:gd name="connsiteY39" fmla="*/ 508304 h 515448"/>
              <a:gd name="connsiteX40" fmla="*/ 1864519 w 1928813"/>
              <a:gd name="connsiteY40" fmla="*/ 510685 h 515448"/>
              <a:gd name="connsiteX41" fmla="*/ 1928813 w 1928813"/>
              <a:gd name="connsiteY41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45307 w 1928813"/>
              <a:gd name="connsiteY8" fmla="*/ 272561 h 515448"/>
              <a:gd name="connsiteX9" fmla="*/ 597694 w 1928813"/>
              <a:gd name="connsiteY9" fmla="*/ 301136 h 515448"/>
              <a:gd name="connsiteX10" fmla="*/ 633412 w 1928813"/>
              <a:gd name="connsiteY10" fmla="*/ 267799 h 515448"/>
              <a:gd name="connsiteX11" fmla="*/ 683419 w 1928813"/>
              <a:gd name="connsiteY11" fmla="*/ 239223 h 515448"/>
              <a:gd name="connsiteX12" fmla="*/ 704850 w 1928813"/>
              <a:gd name="connsiteY12" fmla="*/ 217791 h 515448"/>
              <a:gd name="connsiteX13" fmla="*/ 742951 w 1928813"/>
              <a:gd name="connsiteY13" fmla="*/ 189215 h 515448"/>
              <a:gd name="connsiteX14" fmla="*/ 769144 w 1928813"/>
              <a:gd name="connsiteY14" fmla="*/ 170166 h 515448"/>
              <a:gd name="connsiteX15" fmla="*/ 842962 w 1928813"/>
              <a:gd name="connsiteY15" fmla="*/ 117779 h 515448"/>
              <a:gd name="connsiteX16" fmla="*/ 897730 w 1928813"/>
              <a:gd name="connsiteY16" fmla="*/ 72536 h 515448"/>
              <a:gd name="connsiteX17" fmla="*/ 950118 w 1928813"/>
              <a:gd name="connsiteY17" fmla="*/ 32054 h 515448"/>
              <a:gd name="connsiteX18" fmla="*/ 1004888 w 1928813"/>
              <a:gd name="connsiteY18" fmla="*/ 8242 h 515448"/>
              <a:gd name="connsiteX19" fmla="*/ 1040607 w 1928813"/>
              <a:gd name="connsiteY19" fmla="*/ 1096 h 515448"/>
              <a:gd name="connsiteX20" fmla="*/ 1090613 w 1928813"/>
              <a:gd name="connsiteY20" fmla="*/ 3478 h 515448"/>
              <a:gd name="connsiteX21" fmla="*/ 1135855 w 1928813"/>
              <a:gd name="connsiteY21" fmla="*/ 17767 h 515448"/>
              <a:gd name="connsiteX22" fmla="*/ 1169194 w 1928813"/>
              <a:gd name="connsiteY22" fmla="*/ 39195 h 515448"/>
              <a:gd name="connsiteX23" fmla="*/ 1188244 w 1928813"/>
              <a:gd name="connsiteY23" fmla="*/ 58248 h 515448"/>
              <a:gd name="connsiteX24" fmla="*/ 1207295 w 1928813"/>
              <a:gd name="connsiteY24" fmla="*/ 82060 h 515448"/>
              <a:gd name="connsiteX25" fmla="*/ 1231106 w 1928813"/>
              <a:gd name="connsiteY25" fmla="*/ 108255 h 515448"/>
              <a:gd name="connsiteX26" fmla="*/ 1257300 w 1928813"/>
              <a:gd name="connsiteY26" fmla="*/ 141592 h 515448"/>
              <a:gd name="connsiteX27" fmla="*/ 1281113 w 1928813"/>
              <a:gd name="connsiteY27" fmla="*/ 177309 h 515448"/>
              <a:gd name="connsiteX28" fmla="*/ 1312069 w 1928813"/>
              <a:gd name="connsiteY28" fmla="*/ 215411 h 515448"/>
              <a:gd name="connsiteX29" fmla="*/ 1357313 w 1928813"/>
              <a:gd name="connsiteY29" fmla="*/ 272559 h 515448"/>
              <a:gd name="connsiteX30" fmla="*/ 1395413 w 1928813"/>
              <a:gd name="connsiteY30" fmla="*/ 313042 h 515448"/>
              <a:gd name="connsiteX31" fmla="*/ 1426369 w 1928813"/>
              <a:gd name="connsiteY31" fmla="*/ 343998 h 515448"/>
              <a:gd name="connsiteX32" fmla="*/ 1469232 w 1928813"/>
              <a:gd name="connsiteY32" fmla="*/ 379718 h 515448"/>
              <a:gd name="connsiteX33" fmla="*/ 1509712 w 1928813"/>
              <a:gd name="connsiteY33" fmla="*/ 410673 h 515448"/>
              <a:gd name="connsiteX34" fmla="*/ 1557339 w 1928813"/>
              <a:gd name="connsiteY34" fmla="*/ 434486 h 515448"/>
              <a:gd name="connsiteX35" fmla="*/ 1624012 w 1928813"/>
              <a:gd name="connsiteY35" fmla="*/ 463061 h 515448"/>
              <a:gd name="connsiteX36" fmla="*/ 1674019 w 1928813"/>
              <a:gd name="connsiteY36" fmla="*/ 477349 h 515448"/>
              <a:gd name="connsiteX37" fmla="*/ 1743075 w 1928813"/>
              <a:gd name="connsiteY37" fmla="*/ 496398 h 515448"/>
              <a:gd name="connsiteX38" fmla="*/ 1812131 w 1928813"/>
              <a:gd name="connsiteY38" fmla="*/ 508304 h 515448"/>
              <a:gd name="connsiteX39" fmla="*/ 1864519 w 1928813"/>
              <a:gd name="connsiteY39" fmla="*/ 510685 h 515448"/>
              <a:gd name="connsiteX40" fmla="*/ 1928813 w 1928813"/>
              <a:gd name="connsiteY40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45307 w 1928813"/>
              <a:gd name="connsiteY8" fmla="*/ 272561 h 515448"/>
              <a:gd name="connsiteX9" fmla="*/ 597694 w 1928813"/>
              <a:gd name="connsiteY9" fmla="*/ 301136 h 515448"/>
              <a:gd name="connsiteX10" fmla="*/ 633412 w 1928813"/>
              <a:gd name="connsiteY10" fmla="*/ 267799 h 515448"/>
              <a:gd name="connsiteX11" fmla="*/ 683419 w 1928813"/>
              <a:gd name="connsiteY11" fmla="*/ 239223 h 515448"/>
              <a:gd name="connsiteX12" fmla="*/ 704850 w 1928813"/>
              <a:gd name="connsiteY12" fmla="*/ 217791 h 515448"/>
              <a:gd name="connsiteX13" fmla="*/ 742951 w 1928813"/>
              <a:gd name="connsiteY13" fmla="*/ 189215 h 515448"/>
              <a:gd name="connsiteX14" fmla="*/ 769144 w 1928813"/>
              <a:gd name="connsiteY14" fmla="*/ 170166 h 515448"/>
              <a:gd name="connsiteX15" fmla="*/ 842962 w 1928813"/>
              <a:gd name="connsiteY15" fmla="*/ 117779 h 515448"/>
              <a:gd name="connsiteX16" fmla="*/ 897730 w 1928813"/>
              <a:gd name="connsiteY16" fmla="*/ 72536 h 515448"/>
              <a:gd name="connsiteX17" fmla="*/ 950118 w 1928813"/>
              <a:gd name="connsiteY17" fmla="*/ 32054 h 515448"/>
              <a:gd name="connsiteX18" fmla="*/ 1004888 w 1928813"/>
              <a:gd name="connsiteY18" fmla="*/ 8242 h 515448"/>
              <a:gd name="connsiteX19" fmla="*/ 1040607 w 1928813"/>
              <a:gd name="connsiteY19" fmla="*/ 1096 h 515448"/>
              <a:gd name="connsiteX20" fmla="*/ 1090613 w 1928813"/>
              <a:gd name="connsiteY20" fmla="*/ 3478 h 515448"/>
              <a:gd name="connsiteX21" fmla="*/ 1135855 w 1928813"/>
              <a:gd name="connsiteY21" fmla="*/ 17767 h 515448"/>
              <a:gd name="connsiteX22" fmla="*/ 1169194 w 1928813"/>
              <a:gd name="connsiteY22" fmla="*/ 39195 h 515448"/>
              <a:gd name="connsiteX23" fmla="*/ 1188244 w 1928813"/>
              <a:gd name="connsiteY23" fmla="*/ 58248 h 515448"/>
              <a:gd name="connsiteX24" fmla="*/ 1207295 w 1928813"/>
              <a:gd name="connsiteY24" fmla="*/ 82060 h 515448"/>
              <a:gd name="connsiteX25" fmla="*/ 1231106 w 1928813"/>
              <a:gd name="connsiteY25" fmla="*/ 108255 h 515448"/>
              <a:gd name="connsiteX26" fmla="*/ 1257300 w 1928813"/>
              <a:gd name="connsiteY26" fmla="*/ 141592 h 515448"/>
              <a:gd name="connsiteX27" fmla="*/ 1281113 w 1928813"/>
              <a:gd name="connsiteY27" fmla="*/ 177309 h 515448"/>
              <a:gd name="connsiteX28" fmla="*/ 1312069 w 1928813"/>
              <a:gd name="connsiteY28" fmla="*/ 215411 h 515448"/>
              <a:gd name="connsiteX29" fmla="*/ 1357313 w 1928813"/>
              <a:gd name="connsiteY29" fmla="*/ 272559 h 515448"/>
              <a:gd name="connsiteX30" fmla="*/ 1395413 w 1928813"/>
              <a:gd name="connsiteY30" fmla="*/ 313042 h 515448"/>
              <a:gd name="connsiteX31" fmla="*/ 1426369 w 1928813"/>
              <a:gd name="connsiteY31" fmla="*/ 343998 h 515448"/>
              <a:gd name="connsiteX32" fmla="*/ 1469232 w 1928813"/>
              <a:gd name="connsiteY32" fmla="*/ 379718 h 515448"/>
              <a:gd name="connsiteX33" fmla="*/ 1509712 w 1928813"/>
              <a:gd name="connsiteY33" fmla="*/ 410673 h 515448"/>
              <a:gd name="connsiteX34" fmla="*/ 1557339 w 1928813"/>
              <a:gd name="connsiteY34" fmla="*/ 434486 h 515448"/>
              <a:gd name="connsiteX35" fmla="*/ 1624012 w 1928813"/>
              <a:gd name="connsiteY35" fmla="*/ 463061 h 515448"/>
              <a:gd name="connsiteX36" fmla="*/ 1674019 w 1928813"/>
              <a:gd name="connsiteY36" fmla="*/ 477349 h 515448"/>
              <a:gd name="connsiteX37" fmla="*/ 1743075 w 1928813"/>
              <a:gd name="connsiteY37" fmla="*/ 496398 h 515448"/>
              <a:gd name="connsiteX38" fmla="*/ 1812131 w 1928813"/>
              <a:gd name="connsiteY38" fmla="*/ 508304 h 515448"/>
              <a:gd name="connsiteX39" fmla="*/ 1864519 w 1928813"/>
              <a:gd name="connsiteY39" fmla="*/ 510685 h 515448"/>
              <a:gd name="connsiteX40" fmla="*/ 1928813 w 1928813"/>
              <a:gd name="connsiteY40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45307 w 1928813"/>
              <a:gd name="connsiteY8" fmla="*/ 272561 h 515448"/>
              <a:gd name="connsiteX9" fmla="*/ 597694 w 1928813"/>
              <a:gd name="connsiteY9" fmla="*/ 301136 h 515448"/>
              <a:gd name="connsiteX10" fmla="*/ 683419 w 1928813"/>
              <a:gd name="connsiteY10" fmla="*/ 239223 h 515448"/>
              <a:gd name="connsiteX11" fmla="*/ 704850 w 1928813"/>
              <a:gd name="connsiteY11" fmla="*/ 217791 h 515448"/>
              <a:gd name="connsiteX12" fmla="*/ 742951 w 1928813"/>
              <a:gd name="connsiteY12" fmla="*/ 189215 h 515448"/>
              <a:gd name="connsiteX13" fmla="*/ 769144 w 1928813"/>
              <a:gd name="connsiteY13" fmla="*/ 170166 h 515448"/>
              <a:gd name="connsiteX14" fmla="*/ 842962 w 1928813"/>
              <a:gd name="connsiteY14" fmla="*/ 117779 h 515448"/>
              <a:gd name="connsiteX15" fmla="*/ 897730 w 1928813"/>
              <a:gd name="connsiteY15" fmla="*/ 72536 h 515448"/>
              <a:gd name="connsiteX16" fmla="*/ 950118 w 1928813"/>
              <a:gd name="connsiteY16" fmla="*/ 32054 h 515448"/>
              <a:gd name="connsiteX17" fmla="*/ 1004888 w 1928813"/>
              <a:gd name="connsiteY17" fmla="*/ 8242 h 515448"/>
              <a:gd name="connsiteX18" fmla="*/ 1040607 w 1928813"/>
              <a:gd name="connsiteY18" fmla="*/ 1096 h 515448"/>
              <a:gd name="connsiteX19" fmla="*/ 1090613 w 1928813"/>
              <a:gd name="connsiteY19" fmla="*/ 3478 h 515448"/>
              <a:gd name="connsiteX20" fmla="*/ 1135855 w 1928813"/>
              <a:gd name="connsiteY20" fmla="*/ 17767 h 515448"/>
              <a:gd name="connsiteX21" fmla="*/ 1169194 w 1928813"/>
              <a:gd name="connsiteY21" fmla="*/ 39195 h 515448"/>
              <a:gd name="connsiteX22" fmla="*/ 1188244 w 1928813"/>
              <a:gd name="connsiteY22" fmla="*/ 58248 h 515448"/>
              <a:gd name="connsiteX23" fmla="*/ 1207295 w 1928813"/>
              <a:gd name="connsiteY23" fmla="*/ 82060 h 515448"/>
              <a:gd name="connsiteX24" fmla="*/ 1231106 w 1928813"/>
              <a:gd name="connsiteY24" fmla="*/ 108255 h 515448"/>
              <a:gd name="connsiteX25" fmla="*/ 1257300 w 1928813"/>
              <a:gd name="connsiteY25" fmla="*/ 141592 h 515448"/>
              <a:gd name="connsiteX26" fmla="*/ 1281113 w 1928813"/>
              <a:gd name="connsiteY26" fmla="*/ 177309 h 515448"/>
              <a:gd name="connsiteX27" fmla="*/ 1312069 w 1928813"/>
              <a:gd name="connsiteY27" fmla="*/ 215411 h 515448"/>
              <a:gd name="connsiteX28" fmla="*/ 1357313 w 1928813"/>
              <a:gd name="connsiteY28" fmla="*/ 272559 h 515448"/>
              <a:gd name="connsiteX29" fmla="*/ 1395413 w 1928813"/>
              <a:gd name="connsiteY29" fmla="*/ 313042 h 515448"/>
              <a:gd name="connsiteX30" fmla="*/ 1426369 w 1928813"/>
              <a:gd name="connsiteY30" fmla="*/ 343998 h 515448"/>
              <a:gd name="connsiteX31" fmla="*/ 1469232 w 1928813"/>
              <a:gd name="connsiteY31" fmla="*/ 379718 h 515448"/>
              <a:gd name="connsiteX32" fmla="*/ 1509712 w 1928813"/>
              <a:gd name="connsiteY32" fmla="*/ 410673 h 515448"/>
              <a:gd name="connsiteX33" fmla="*/ 1557339 w 1928813"/>
              <a:gd name="connsiteY33" fmla="*/ 434486 h 515448"/>
              <a:gd name="connsiteX34" fmla="*/ 1624012 w 1928813"/>
              <a:gd name="connsiteY34" fmla="*/ 463061 h 515448"/>
              <a:gd name="connsiteX35" fmla="*/ 1674019 w 1928813"/>
              <a:gd name="connsiteY35" fmla="*/ 477349 h 515448"/>
              <a:gd name="connsiteX36" fmla="*/ 1743075 w 1928813"/>
              <a:gd name="connsiteY36" fmla="*/ 496398 h 515448"/>
              <a:gd name="connsiteX37" fmla="*/ 1812131 w 1928813"/>
              <a:gd name="connsiteY37" fmla="*/ 508304 h 515448"/>
              <a:gd name="connsiteX38" fmla="*/ 1864519 w 1928813"/>
              <a:gd name="connsiteY38" fmla="*/ 510685 h 515448"/>
              <a:gd name="connsiteX39" fmla="*/ 1928813 w 1928813"/>
              <a:gd name="connsiteY39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38163 w 1928813"/>
              <a:gd name="connsiteY8" fmla="*/ 277323 h 515448"/>
              <a:gd name="connsiteX9" fmla="*/ 597694 w 1928813"/>
              <a:gd name="connsiteY9" fmla="*/ 301136 h 515448"/>
              <a:gd name="connsiteX10" fmla="*/ 683419 w 1928813"/>
              <a:gd name="connsiteY10" fmla="*/ 239223 h 515448"/>
              <a:gd name="connsiteX11" fmla="*/ 704850 w 1928813"/>
              <a:gd name="connsiteY11" fmla="*/ 217791 h 515448"/>
              <a:gd name="connsiteX12" fmla="*/ 742951 w 1928813"/>
              <a:gd name="connsiteY12" fmla="*/ 189215 h 515448"/>
              <a:gd name="connsiteX13" fmla="*/ 769144 w 1928813"/>
              <a:gd name="connsiteY13" fmla="*/ 170166 h 515448"/>
              <a:gd name="connsiteX14" fmla="*/ 842962 w 1928813"/>
              <a:gd name="connsiteY14" fmla="*/ 117779 h 515448"/>
              <a:gd name="connsiteX15" fmla="*/ 897730 w 1928813"/>
              <a:gd name="connsiteY15" fmla="*/ 72536 h 515448"/>
              <a:gd name="connsiteX16" fmla="*/ 950118 w 1928813"/>
              <a:gd name="connsiteY16" fmla="*/ 32054 h 515448"/>
              <a:gd name="connsiteX17" fmla="*/ 1004888 w 1928813"/>
              <a:gd name="connsiteY17" fmla="*/ 8242 h 515448"/>
              <a:gd name="connsiteX18" fmla="*/ 1040607 w 1928813"/>
              <a:gd name="connsiteY18" fmla="*/ 1096 h 515448"/>
              <a:gd name="connsiteX19" fmla="*/ 1090613 w 1928813"/>
              <a:gd name="connsiteY19" fmla="*/ 3478 h 515448"/>
              <a:gd name="connsiteX20" fmla="*/ 1135855 w 1928813"/>
              <a:gd name="connsiteY20" fmla="*/ 17767 h 515448"/>
              <a:gd name="connsiteX21" fmla="*/ 1169194 w 1928813"/>
              <a:gd name="connsiteY21" fmla="*/ 39195 h 515448"/>
              <a:gd name="connsiteX22" fmla="*/ 1188244 w 1928813"/>
              <a:gd name="connsiteY22" fmla="*/ 58248 h 515448"/>
              <a:gd name="connsiteX23" fmla="*/ 1207295 w 1928813"/>
              <a:gd name="connsiteY23" fmla="*/ 82060 h 515448"/>
              <a:gd name="connsiteX24" fmla="*/ 1231106 w 1928813"/>
              <a:gd name="connsiteY24" fmla="*/ 108255 h 515448"/>
              <a:gd name="connsiteX25" fmla="*/ 1257300 w 1928813"/>
              <a:gd name="connsiteY25" fmla="*/ 141592 h 515448"/>
              <a:gd name="connsiteX26" fmla="*/ 1281113 w 1928813"/>
              <a:gd name="connsiteY26" fmla="*/ 177309 h 515448"/>
              <a:gd name="connsiteX27" fmla="*/ 1312069 w 1928813"/>
              <a:gd name="connsiteY27" fmla="*/ 215411 h 515448"/>
              <a:gd name="connsiteX28" fmla="*/ 1357313 w 1928813"/>
              <a:gd name="connsiteY28" fmla="*/ 272559 h 515448"/>
              <a:gd name="connsiteX29" fmla="*/ 1395413 w 1928813"/>
              <a:gd name="connsiteY29" fmla="*/ 313042 h 515448"/>
              <a:gd name="connsiteX30" fmla="*/ 1426369 w 1928813"/>
              <a:gd name="connsiteY30" fmla="*/ 343998 h 515448"/>
              <a:gd name="connsiteX31" fmla="*/ 1469232 w 1928813"/>
              <a:gd name="connsiteY31" fmla="*/ 379718 h 515448"/>
              <a:gd name="connsiteX32" fmla="*/ 1509712 w 1928813"/>
              <a:gd name="connsiteY32" fmla="*/ 410673 h 515448"/>
              <a:gd name="connsiteX33" fmla="*/ 1557339 w 1928813"/>
              <a:gd name="connsiteY33" fmla="*/ 434486 h 515448"/>
              <a:gd name="connsiteX34" fmla="*/ 1624012 w 1928813"/>
              <a:gd name="connsiteY34" fmla="*/ 463061 h 515448"/>
              <a:gd name="connsiteX35" fmla="*/ 1674019 w 1928813"/>
              <a:gd name="connsiteY35" fmla="*/ 477349 h 515448"/>
              <a:gd name="connsiteX36" fmla="*/ 1743075 w 1928813"/>
              <a:gd name="connsiteY36" fmla="*/ 496398 h 515448"/>
              <a:gd name="connsiteX37" fmla="*/ 1812131 w 1928813"/>
              <a:gd name="connsiteY37" fmla="*/ 508304 h 515448"/>
              <a:gd name="connsiteX38" fmla="*/ 1864519 w 1928813"/>
              <a:gd name="connsiteY38" fmla="*/ 510685 h 515448"/>
              <a:gd name="connsiteX39" fmla="*/ 1928813 w 1928813"/>
              <a:gd name="connsiteY39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38163 w 1928813"/>
              <a:gd name="connsiteY8" fmla="*/ 277323 h 515448"/>
              <a:gd name="connsiteX9" fmla="*/ 611982 w 1928813"/>
              <a:gd name="connsiteY9" fmla="*/ 296373 h 515448"/>
              <a:gd name="connsiteX10" fmla="*/ 683419 w 1928813"/>
              <a:gd name="connsiteY10" fmla="*/ 239223 h 515448"/>
              <a:gd name="connsiteX11" fmla="*/ 704850 w 1928813"/>
              <a:gd name="connsiteY11" fmla="*/ 217791 h 515448"/>
              <a:gd name="connsiteX12" fmla="*/ 742951 w 1928813"/>
              <a:gd name="connsiteY12" fmla="*/ 189215 h 515448"/>
              <a:gd name="connsiteX13" fmla="*/ 769144 w 1928813"/>
              <a:gd name="connsiteY13" fmla="*/ 170166 h 515448"/>
              <a:gd name="connsiteX14" fmla="*/ 842962 w 1928813"/>
              <a:gd name="connsiteY14" fmla="*/ 117779 h 515448"/>
              <a:gd name="connsiteX15" fmla="*/ 897730 w 1928813"/>
              <a:gd name="connsiteY15" fmla="*/ 72536 h 515448"/>
              <a:gd name="connsiteX16" fmla="*/ 950118 w 1928813"/>
              <a:gd name="connsiteY16" fmla="*/ 32054 h 515448"/>
              <a:gd name="connsiteX17" fmla="*/ 1004888 w 1928813"/>
              <a:gd name="connsiteY17" fmla="*/ 8242 h 515448"/>
              <a:gd name="connsiteX18" fmla="*/ 1040607 w 1928813"/>
              <a:gd name="connsiteY18" fmla="*/ 1096 h 515448"/>
              <a:gd name="connsiteX19" fmla="*/ 1090613 w 1928813"/>
              <a:gd name="connsiteY19" fmla="*/ 3478 h 515448"/>
              <a:gd name="connsiteX20" fmla="*/ 1135855 w 1928813"/>
              <a:gd name="connsiteY20" fmla="*/ 17767 h 515448"/>
              <a:gd name="connsiteX21" fmla="*/ 1169194 w 1928813"/>
              <a:gd name="connsiteY21" fmla="*/ 39195 h 515448"/>
              <a:gd name="connsiteX22" fmla="*/ 1188244 w 1928813"/>
              <a:gd name="connsiteY22" fmla="*/ 58248 h 515448"/>
              <a:gd name="connsiteX23" fmla="*/ 1207295 w 1928813"/>
              <a:gd name="connsiteY23" fmla="*/ 82060 h 515448"/>
              <a:gd name="connsiteX24" fmla="*/ 1231106 w 1928813"/>
              <a:gd name="connsiteY24" fmla="*/ 108255 h 515448"/>
              <a:gd name="connsiteX25" fmla="*/ 1257300 w 1928813"/>
              <a:gd name="connsiteY25" fmla="*/ 141592 h 515448"/>
              <a:gd name="connsiteX26" fmla="*/ 1281113 w 1928813"/>
              <a:gd name="connsiteY26" fmla="*/ 177309 h 515448"/>
              <a:gd name="connsiteX27" fmla="*/ 1312069 w 1928813"/>
              <a:gd name="connsiteY27" fmla="*/ 215411 h 515448"/>
              <a:gd name="connsiteX28" fmla="*/ 1357313 w 1928813"/>
              <a:gd name="connsiteY28" fmla="*/ 272559 h 515448"/>
              <a:gd name="connsiteX29" fmla="*/ 1395413 w 1928813"/>
              <a:gd name="connsiteY29" fmla="*/ 313042 h 515448"/>
              <a:gd name="connsiteX30" fmla="*/ 1426369 w 1928813"/>
              <a:gd name="connsiteY30" fmla="*/ 343998 h 515448"/>
              <a:gd name="connsiteX31" fmla="*/ 1469232 w 1928813"/>
              <a:gd name="connsiteY31" fmla="*/ 379718 h 515448"/>
              <a:gd name="connsiteX32" fmla="*/ 1509712 w 1928813"/>
              <a:gd name="connsiteY32" fmla="*/ 410673 h 515448"/>
              <a:gd name="connsiteX33" fmla="*/ 1557339 w 1928813"/>
              <a:gd name="connsiteY33" fmla="*/ 434486 h 515448"/>
              <a:gd name="connsiteX34" fmla="*/ 1624012 w 1928813"/>
              <a:gd name="connsiteY34" fmla="*/ 463061 h 515448"/>
              <a:gd name="connsiteX35" fmla="*/ 1674019 w 1928813"/>
              <a:gd name="connsiteY35" fmla="*/ 477349 h 515448"/>
              <a:gd name="connsiteX36" fmla="*/ 1743075 w 1928813"/>
              <a:gd name="connsiteY36" fmla="*/ 496398 h 515448"/>
              <a:gd name="connsiteX37" fmla="*/ 1812131 w 1928813"/>
              <a:gd name="connsiteY37" fmla="*/ 508304 h 515448"/>
              <a:gd name="connsiteX38" fmla="*/ 1864519 w 1928813"/>
              <a:gd name="connsiteY38" fmla="*/ 510685 h 515448"/>
              <a:gd name="connsiteX39" fmla="*/ 1928813 w 1928813"/>
              <a:gd name="connsiteY39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38163 w 1928813"/>
              <a:gd name="connsiteY8" fmla="*/ 277323 h 515448"/>
              <a:gd name="connsiteX9" fmla="*/ 590550 w 1928813"/>
              <a:gd name="connsiteY9" fmla="*/ 308279 h 515448"/>
              <a:gd name="connsiteX10" fmla="*/ 683419 w 1928813"/>
              <a:gd name="connsiteY10" fmla="*/ 239223 h 515448"/>
              <a:gd name="connsiteX11" fmla="*/ 704850 w 1928813"/>
              <a:gd name="connsiteY11" fmla="*/ 217791 h 515448"/>
              <a:gd name="connsiteX12" fmla="*/ 742951 w 1928813"/>
              <a:gd name="connsiteY12" fmla="*/ 189215 h 515448"/>
              <a:gd name="connsiteX13" fmla="*/ 769144 w 1928813"/>
              <a:gd name="connsiteY13" fmla="*/ 170166 h 515448"/>
              <a:gd name="connsiteX14" fmla="*/ 842962 w 1928813"/>
              <a:gd name="connsiteY14" fmla="*/ 117779 h 515448"/>
              <a:gd name="connsiteX15" fmla="*/ 897730 w 1928813"/>
              <a:gd name="connsiteY15" fmla="*/ 72536 h 515448"/>
              <a:gd name="connsiteX16" fmla="*/ 950118 w 1928813"/>
              <a:gd name="connsiteY16" fmla="*/ 32054 h 515448"/>
              <a:gd name="connsiteX17" fmla="*/ 1004888 w 1928813"/>
              <a:gd name="connsiteY17" fmla="*/ 8242 h 515448"/>
              <a:gd name="connsiteX18" fmla="*/ 1040607 w 1928813"/>
              <a:gd name="connsiteY18" fmla="*/ 1096 h 515448"/>
              <a:gd name="connsiteX19" fmla="*/ 1090613 w 1928813"/>
              <a:gd name="connsiteY19" fmla="*/ 3478 h 515448"/>
              <a:gd name="connsiteX20" fmla="*/ 1135855 w 1928813"/>
              <a:gd name="connsiteY20" fmla="*/ 17767 h 515448"/>
              <a:gd name="connsiteX21" fmla="*/ 1169194 w 1928813"/>
              <a:gd name="connsiteY21" fmla="*/ 39195 h 515448"/>
              <a:gd name="connsiteX22" fmla="*/ 1188244 w 1928813"/>
              <a:gd name="connsiteY22" fmla="*/ 58248 h 515448"/>
              <a:gd name="connsiteX23" fmla="*/ 1207295 w 1928813"/>
              <a:gd name="connsiteY23" fmla="*/ 82060 h 515448"/>
              <a:gd name="connsiteX24" fmla="*/ 1231106 w 1928813"/>
              <a:gd name="connsiteY24" fmla="*/ 108255 h 515448"/>
              <a:gd name="connsiteX25" fmla="*/ 1257300 w 1928813"/>
              <a:gd name="connsiteY25" fmla="*/ 141592 h 515448"/>
              <a:gd name="connsiteX26" fmla="*/ 1281113 w 1928813"/>
              <a:gd name="connsiteY26" fmla="*/ 177309 h 515448"/>
              <a:gd name="connsiteX27" fmla="*/ 1312069 w 1928813"/>
              <a:gd name="connsiteY27" fmla="*/ 215411 h 515448"/>
              <a:gd name="connsiteX28" fmla="*/ 1357313 w 1928813"/>
              <a:gd name="connsiteY28" fmla="*/ 272559 h 515448"/>
              <a:gd name="connsiteX29" fmla="*/ 1395413 w 1928813"/>
              <a:gd name="connsiteY29" fmla="*/ 313042 h 515448"/>
              <a:gd name="connsiteX30" fmla="*/ 1426369 w 1928813"/>
              <a:gd name="connsiteY30" fmla="*/ 343998 h 515448"/>
              <a:gd name="connsiteX31" fmla="*/ 1469232 w 1928813"/>
              <a:gd name="connsiteY31" fmla="*/ 379718 h 515448"/>
              <a:gd name="connsiteX32" fmla="*/ 1509712 w 1928813"/>
              <a:gd name="connsiteY32" fmla="*/ 410673 h 515448"/>
              <a:gd name="connsiteX33" fmla="*/ 1557339 w 1928813"/>
              <a:gd name="connsiteY33" fmla="*/ 434486 h 515448"/>
              <a:gd name="connsiteX34" fmla="*/ 1624012 w 1928813"/>
              <a:gd name="connsiteY34" fmla="*/ 463061 h 515448"/>
              <a:gd name="connsiteX35" fmla="*/ 1674019 w 1928813"/>
              <a:gd name="connsiteY35" fmla="*/ 477349 h 515448"/>
              <a:gd name="connsiteX36" fmla="*/ 1743075 w 1928813"/>
              <a:gd name="connsiteY36" fmla="*/ 496398 h 515448"/>
              <a:gd name="connsiteX37" fmla="*/ 1812131 w 1928813"/>
              <a:gd name="connsiteY37" fmla="*/ 508304 h 515448"/>
              <a:gd name="connsiteX38" fmla="*/ 1864519 w 1928813"/>
              <a:gd name="connsiteY38" fmla="*/ 510685 h 515448"/>
              <a:gd name="connsiteX39" fmla="*/ 1928813 w 1928813"/>
              <a:gd name="connsiteY39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38163 w 1928813"/>
              <a:gd name="connsiteY8" fmla="*/ 277323 h 515448"/>
              <a:gd name="connsiteX9" fmla="*/ 573881 w 1928813"/>
              <a:gd name="connsiteY9" fmla="*/ 301135 h 515448"/>
              <a:gd name="connsiteX10" fmla="*/ 683419 w 1928813"/>
              <a:gd name="connsiteY10" fmla="*/ 239223 h 515448"/>
              <a:gd name="connsiteX11" fmla="*/ 704850 w 1928813"/>
              <a:gd name="connsiteY11" fmla="*/ 217791 h 515448"/>
              <a:gd name="connsiteX12" fmla="*/ 742951 w 1928813"/>
              <a:gd name="connsiteY12" fmla="*/ 189215 h 515448"/>
              <a:gd name="connsiteX13" fmla="*/ 769144 w 1928813"/>
              <a:gd name="connsiteY13" fmla="*/ 170166 h 515448"/>
              <a:gd name="connsiteX14" fmla="*/ 842962 w 1928813"/>
              <a:gd name="connsiteY14" fmla="*/ 117779 h 515448"/>
              <a:gd name="connsiteX15" fmla="*/ 897730 w 1928813"/>
              <a:gd name="connsiteY15" fmla="*/ 72536 h 515448"/>
              <a:gd name="connsiteX16" fmla="*/ 950118 w 1928813"/>
              <a:gd name="connsiteY16" fmla="*/ 32054 h 515448"/>
              <a:gd name="connsiteX17" fmla="*/ 1004888 w 1928813"/>
              <a:gd name="connsiteY17" fmla="*/ 8242 h 515448"/>
              <a:gd name="connsiteX18" fmla="*/ 1040607 w 1928813"/>
              <a:gd name="connsiteY18" fmla="*/ 1096 h 515448"/>
              <a:gd name="connsiteX19" fmla="*/ 1090613 w 1928813"/>
              <a:gd name="connsiteY19" fmla="*/ 3478 h 515448"/>
              <a:gd name="connsiteX20" fmla="*/ 1135855 w 1928813"/>
              <a:gd name="connsiteY20" fmla="*/ 17767 h 515448"/>
              <a:gd name="connsiteX21" fmla="*/ 1169194 w 1928813"/>
              <a:gd name="connsiteY21" fmla="*/ 39195 h 515448"/>
              <a:gd name="connsiteX22" fmla="*/ 1188244 w 1928813"/>
              <a:gd name="connsiteY22" fmla="*/ 58248 h 515448"/>
              <a:gd name="connsiteX23" fmla="*/ 1207295 w 1928813"/>
              <a:gd name="connsiteY23" fmla="*/ 82060 h 515448"/>
              <a:gd name="connsiteX24" fmla="*/ 1231106 w 1928813"/>
              <a:gd name="connsiteY24" fmla="*/ 108255 h 515448"/>
              <a:gd name="connsiteX25" fmla="*/ 1257300 w 1928813"/>
              <a:gd name="connsiteY25" fmla="*/ 141592 h 515448"/>
              <a:gd name="connsiteX26" fmla="*/ 1281113 w 1928813"/>
              <a:gd name="connsiteY26" fmla="*/ 177309 h 515448"/>
              <a:gd name="connsiteX27" fmla="*/ 1312069 w 1928813"/>
              <a:gd name="connsiteY27" fmla="*/ 215411 h 515448"/>
              <a:gd name="connsiteX28" fmla="*/ 1357313 w 1928813"/>
              <a:gd name="connsiteY28" fmla="*/ 272559 h 515448"/>
              <a:gd name="connsiteX29" fmla="*/ 1395413 w 1928813"/>
              <a:gd name="connsiteY29" fmla="*/ 313042 h 515448"/>
              <a:gd name="connsiteX30" fmla="*/ 1426369 w 1928813"/>
              <a:gd name="connsiteY30" fmla="*/ 343998 h 515448"/>
              <a:gd name="connsiteX31" fmla="*/ 1469232 w 1928813"/>
              <a:gd name="connsiteY31" fmla="*/ 379718 h 515448"/>
              <a:gd name="connsiteX32" fmla="*/ 1509712 w 1928813"/>
              <a:gd name="connsiteY32" fmla="*/ 410673 h 515448"/>
              <a:gd name="connsiteX33" fmla="*/ 1557339 w 1928813"/>
              <a:gd name="connsiteY33" fmla="*/ 434486 h 515448"/>
              <a:gd name="connsiteX34" fmla="*/ 1624012 w 1928813"/>
              <a:gd name="connsiteY34" fmla="*/ 463061 h 515448"/>
              <a:gd name="connsiteX35" fmla="*/ 1674019 w 1928813"/>
              <a:gd name="connsiteY35" fmla="*/ 477349 h 515448"/>
              <a:gd name="connsiteX36" fmla="*/ 1743075 w 1928813"/>
              <a:gd name="connsiteY36" fmla="*/ 496398 h 515448"/>
              <a:gd name="connsiteX37" fmla="*/ 1812131 w 1928813"/>
              <a:gd name="connsiteY37" fmla="*/ 508304 h 515448"/>
              <a:gd name="connsiteX38" fmla="*/ 1864519 w 1928813"/>
              <a:gd name="connsiteY38" fmla="*/ 510685 h 515448"/>
              <a:gd name="connsiteX39" fmla="*/ 1928813 w 1928813"/>
              <a:gd name="connsiteY39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19113 w 1928813"/>
              <a:gd name="connsiteY8" fmla="*/ 277323 h 515448"/>
              <a:gd name="connsiteX9" fmla="*/ 573881 w 1928813"/>
              <a:gd name="connsiteY9" fmla="*/ 301135 h 515448"/>
              <a:gd name="connsiteX10" fmla="*/ 683419 w 1928813"/>
              <a:gd name="connsiteY10" fmla="*/ 239223 h 515448"/>
              <a:gd name="connsiteX11" fmla="*/ 704850 w 1928813"/>
              <a:gd name="connsiteY11" fmla="*/ 217791 h 515448"/>
              <a:gd name="connsiteX12" fmla="*/ 742951 w 1928813"/>
              <a:gd name="connsiteY12" fmla="*/ 189215 h 515448"/>
              <a:gd name="connsiteX13" fmla="*/ 769144 w 1928813"/>
              <a:gd name="connsiteY13" fmla="*/ 170166 h 515448"/>
              <a:gd name="connsiteX14" fmla="*/ 842962 w 1928813"/>
              <a:gd name="connsiteY14" fmla="*/ 117779 h 515448"/>
              <a:gd name="connsiteX15" fmla="*/ 897730 w 1928813"/>
              <a:gd name="connsiteY15" fmla="*/ 72536 h 515448"/>
              <a:gd name="connsiteX16" fmla="*/ 950118 w 1928813"/>
              <a:gd name="connsiteY16" fmla="*/ 32054 h 515448"/>
              <a:gd name="connsiteX17" fmla="*/ 1004888 w 1928813"/>
              <a:gd name="connsiteY17" fmla="*/ 8242 h 515448"/>
              <a:gd name="connsiteX18" fmla="*/ 1040607 w 1928813"/>
              <a:gd name="connsiteY18" fmla="*/ 1096 h 515448"/>
              <a:gd name="connsiteX19" fmla="*/ 1090613 w 1928813"/>
              <a:gd name="connsiteY19" fmla="*/ 3478 h 515448"/>
              <a:gd name="connsiteX20" fmla="*/ 1135855 w 1928813"/>
              <a:gd name="connsiteY20" fmla="*/ 17767 h 515448"/>
              <a:gd name="connsiteX21" fmla="*/ 1169194 w 1928813"/>
              <a:gd name="connsiteY21" fmla="*/ 39195 h 515448"/>
              <a:gd name="connsiteX22" fmla="*/ 1188244 w 1928813"/>
              <a:gd name="connsiteY22" fmla="*/ 58248 h 515448"/>
              <a:gd name="connsiteX23" fmla="*/ 1207295 w 1928813"/>
              <a:gd name="connsiteY23" fmla="*/ 82060 h 515448"/>
              <a:gd name="connsiteX24" fmla="*/ 1231106 w 1928813"/>
              <a:gd name="connsiteY24" fmla="*/ 108255 h 515448"/>
              <a:gd name="connsiteX25" fmla="*/ 1257300 w 1928813"/>
              <a:gd name="connsiteY25" fmla="*/ 141592 h 515448"/>
              <a:gd name="connsiteX26" fmla="*/ 1281113 w 1928813"/>
              <a:gd name="connsiteY26" fmla="*/ 177309 h 515448"/>
              <a:gd name="connsiteX27" fmla="*/ 1312069 w 1928813"/>
              <a:gd name="connsiteY27" fmla="*/ 215411 h 515448"/>
              <a:gd name="connsiteX28" fmla="*/ 1357313 w 1928813"/>
              <a:gd name="connsiteY28" fmla="*/ 272559 h 515448"/>
              <a:gd name="connsiteX29" fmla="*/ 1395413 w 1928813"/>
              <a:gd name="connsiteY29" fmla="*/ 313042 h 515448"/>
              <a:gd name="connsiteX30" fmla="*/ 1426369 w 1928813"/>
              <a:gd name="connsiteY30" fmla="*/ 343998 h 515448"/>
              <a:gd name="connsiteX31" fmla="*/ 1469232 w 1928813"/>
              <a:gd name="connsiteY31" fmla="*/ 379718 h 515448"/>
              <a:gd name="connsiteX32" fmla="*/ 1509712 w 1928813"/>
              <a:gd name="connsiteY32" fmla="*/ 410673 h 515448"/>
              <a:gd name="connsiteX33" fmla="*/ 1557339 w 1928813"/>
              <a:gd name="connsiteY33" fmla="*/ 434486 h 515448"/>
              <a:gd name="connsiteX34" fmla="*/ 1624012 w 1928813"/>
              <a:gd name="connsiteY34" fmla="*/ 463061 h 515448"/>
              <a:gd name="connsiteX35" fmla="*/ 1674019 w 1928813"/>
              <a:gd name="connsiteY35" fmla="*/ 477349 h 515448"/>
              <a:gd name="connsiteX36" fmla="*/ 1743075 w 1928813"/>
              <a:gd name="connsiteY36" fmla="*/ 496398 h 515448"/>
              <a:gd name="connsiteX37" fmla="*/ 1812131 w 1928813"/>
              <a:gd name="connsiteY37" fmla="*/ 508304 h 515448"/>
              <a:gd name="connsiteX38" fmla="*/ 1864519 w 1928813"/>
              <a:gd name="connsiteY38" fmla="*/ 510685 h 515448"/>
              <a:gd name="connsiteX39" fmla="*/ 1928813 w 1928813"/>
              <a:gd name="connsiteY39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19113 w 1928813"/>
              <a:gd name="connsiteY8" fmla="*/ 277323 h 515448"/>
              <a:gd name="connsiteX9" fmla="*/ 573881 w 1928813"/>
              <a:gd name="connsiteY9" fmla="*/ 301135 h 515448"/>
              <a:gd name="connsiteX10" fmla="*/ 683419 w 1928813"/>
              <a:gd name="connsiteY10" fmla="*/ 239223 h 515448"/>
              <a:gd name="connsiteX11" fmla="*/ 704850 w 1928813"/>
              <a:gd name="connsiteY11" fmla="*/ 217791 h 515448"/>
              <a:gd name="connsiteX12" fmla="*/ 742951 w 1928813"/>
              <a:gd name="connsiteY12" fmla="*/ 189215 h 515448"/>
              <a:gd name="connsiteX13" fmla="*/ 769144 w 1928813"/>
              <a:gd name="connsiteY13" fmla="*/ 170166 h 515448"/>
              <a:gd name="connsiteX14" fmla="*/ 842962 w 1928813"/>
              <a:gd name="connsiteY14" fmla="*/ 117779 h 515448"/>
              <a:gd name="connsiteX15" fmla="*/ 897730 w 1928813"/>
              <a:gd name="connsiteY15" fmla="*/ 72536 h 515448"/>
              <a:gd name="connsiteX16" fmla="*/ 950118 w 1928813"/>
              <a:gd name="connsiteY16" fmla="*/ 32054 h 515448"/>
              <a:gd name="connsiteX17" fmla="*/ 1004888 w 1928813"/>
              <a:gd name="connsiteY17" fmla="*/ 8242 h 515448"/>
              <a:gd name="connsiteX18" fmla="*/ 1040607 w 1928813"/>
              <a:gd name="connsiteY18" fmla="*/ 1096 h 515448"/>
              <a:gd name="connsiteX19" fmla="*/ 1090613 w 1928813"/>
              <a:gd name="connsiteY19" fmla="*/ 3478 h 515448"/>
              <a:gd name="connsiteX20" fmla="*/ 1135855 w 1928813"/>
              <a:gd name="connsiteY20" fmla="*/ 17767 h 515448"/>
              <a:gd name="connsiteX21" fmla="*/ 1169194 w 1928813"/>
              <a:gd name="connsiteY21" fmla="*/ 39195 h 515448"/>
              <a:gd name="connsiteX22" fmla="*/ 1188244 w 1928813"/>
              <a:gd name="connsiteY22" fmla="*/ 58248 h 515448"/>
              <a:gd name="connsiteX23" fmla="*/ 1207295 w 1928813"/>
              <a:gd name="connsiteY23" fmla="*/ 82060 h 515448"/>
              <a:gd name="connsiteX24" fmla="*/ 1231106 w 1928813"/>
              <a:gd name="connsiteY24" fmla="*/ 108255 h 515448"/>
              <a:gd name="connsiteX25" fmla="*/ 1257300 w 1928813"/>
              <a:gd name="connsiteY25" fmla="*/ 141592 h 515448"/>
              <a:gd name="connsiteX26" fmla="*/ 1281113 w 1928813"/>
              <a:gd name="connsiteY26" fmla="*/ 177309 h 515448"/>
              <a:gd name="connsiteX27" fmla="*/ 1312069 w 1928813"/>
              <a:gd name="connsiteY27" fmla="*/ 215411 h 515448"/>
              <a:gd name="connsiteX28" fmla="*/ 1357313 w 1928813"/>
              <a:gd name="connsiteY28" fmla="*/ 272559 h 515448"/>
              <a:gd name="connsiteX29" fmla="*/ 1395413 w 1928813"/>
              <a:gd name="connsiteY29" fmla="*/ 313042 h 515448"/>
              <a:gd name="connsiteX30" fmla="*/ 1426369 w 1928813"/>
              <a:gd name="connsiteY30" fmla="*/ 343998 h 515448"/>
              <a:gd name="connsiteX31" fmla="*/ 1469232 w 1928813"/>
              <a:gd name="connsiteY31" fmla="*/ 379718 h 515448"/>
              <a:gd name="connsiteX32" fmla="*/ 1509712 w 1928813"/>
              <a:gd name="connsiteY32" fmla="*/ 410673 h 515448"/>
              <a:gd name="connsiteX33" fmla="*/ 1557339 w 1928813"/>
              <a:gd name="connsiteY33" fmla="*/ 434486 h 515448"/>
              <a:gd name="connsiteX34" fmla="*/ 1624012 w 1928813"/>
              <a:gd name="connsiteY34" fmla="*/ 463061 h 515448"/>
              <a:gd name="connsiteX35" fmla="*/ 1674019 w 1928813"/>
              <a:gd name="connsiteY35" fmla="*/ 477349 h 515448"/>
              <a:gd name="connsiteX36" fmla="*/ 1743075 w 1928813"/>
              <a:gd name="connsiteY36" fmla="*/ 496398 h 515448"/>
              <a:gd name="connsiteX37" fmla="*/ 1812131 w 1928813"/>
              <a:gd name="connsiteY37" fmla="*/ 508304 h 515448"/>
              <a:gd name="connsiteX38" fmla="*/ 1864519 w 1928813"/>
              <a:gd name="connsiteY38" fmla="*/ 510685 h 515448"/>
              <a:gd name="connsiteX39" fmla="*/ 1928813 w 1928813"/>
              <a:gd name="connsiteY39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19113 w 1928813"/>
              <a:gd name="connsiteY8" fmla="*/ 277323 h 515448"/>
              <a:gd name="connsiteX9" fmla="*/ 573881 w 1928813"/>
              <a:gd name="connsiteY9" fmla="*/ 301135 h 515448"/>
              <a:gd name="connsiteX10" fmla="*/ 683419 w 1928813"/>
              <a:gd name="connsiteY10" fmla="*/ 239223 h 515448"/>
              <a:gd name="connsiteX11" fmla="*/ 704850 w 1928813"/>
              <a:gd name="connsiteY11" fmla="*/ 217791 h 515448"/>
              <a:gd name="connsiteX12" fmla="*/ 742951 w 1928813"/>
              <a:gd name="connsiteY12" fmla="*/ 189215 h 515448"/>
              <a:gd name="connsiteX13" fmla="*/ 769144 w 1928813"/>
              <a:gd name="connsiteY13" fmla="*/ 170166 h 515448"/>
              <a:gd name="connsiteX14" fmla="*/ 842962 w 1928813"/>
              <a:gd name="connsiteY14" fmla="*/ 117779 h 515448"/>
              <a:gd name="connsiteX15" fmla="*/ 897730 w 1928813"/>
              <a:gd name="connsiteY15" fmla="*/ 72536 h 515448"/>
              <a:gd name="connsiteX16" fmla="*/ 950118 w 1928813"/>
              <a:gd name="connsiteY16" fmla="*/ 32054 h 515448"/>
              <a:gd name="connsiteX17" fmla="*/ 1004888 w 1928813"/>
              <a:gd name="connsiteY17" fmla="*/ 8242 h 515448"/>
              <a:gd name="connsiteX18" fmla="*/ 1040607 w 1928813"/>
              <a:gd name="connsiteY18" fmla="*/ 1096 h 515448"/>
              <a:gd name="connsiteX19" fmla="*/ 1090613 w 1928813"/>
              <a:gd name="connsiteY19" fmla="*/ 3478 h 515448"/>
              <a:gd name="connsiteX20" fmla="*/ 1135855 w 1928813"/>
              <a:gd name="connsiteY20" fmla="*/ 17767 h 515448"/>
              <a:gd name="connsiteX21" fmla="*/ 1169194 w 1928813"/>
              <a:gd name="connsiteY21" fmla="*/ 39195 h 515448"/>
              <a:gd name="connsiteX22" fmla="*/ 1188244 w 1928813"/>
              <a:gd name="connsiteY22" fmla="*/ 58248 h 515448"/>
              <a:gd name="connsiteX23" fmla="*/ 1207295 w 1928813"/>
              <a:gd name="connsiteY23" fmla="*/ 82060 h 515448"/>
              <a:gd name="connsiteX24" fmla="*/ 1231106 w 1928813"/>
              <a:gd name="connsiteY24" fmla="*/ 108255 h 515448"/>
              <a:gd name="connsiteX25" fmla="*/ 1257300 w 1928813"/>
              <a:gd name="connsiteY25" fmla="*/ 141592 h 515448"/>
              <a:gd name="connsiteX26" fmla="*/ 1281113 w 1928813"/>
              <a:gd name="connsiteY26" fmla="*/ 177309 h 515448"/>
              <a:gd name="connsiteX27" fmla="*/ 1312069 w 1928813"/>
              <a:gd name="connsiteY27" fmla="*/ 215411 h 515448"/>
              <a:gd name="connsiteX28" fmla="*/ 1357313 w 1928813"/>
              <a:gd name="connsiteY28" fmla="*/ 272559 h 515448"/>
              <a:gd name="connsiteX29" fmla="*/ 1395413 w 1928813"/>
              <a:gd name="connsiteY29" fmla="*/ 313042 h 515448"/>
              <a:gd name="connsiteX30" fmla="*/ 1426369 w 1928813"/>
              <a:gd name="connsiteY30" fmla="*/ 343998 h 515448"/>
              <a:gd name="connsiteX31" fmla="*/ 1469232 w 1928813"/>
              <a:gd name="connsiteY31" fmla="*/ 379718 h 515448"/>
              <a:gd name="connsiteX32" fmla="*/ 1509712 w 1928813"/>
              <a:gd name="connsiteY32" fmla="*/ 410673 h 515448"/>
              <a:gd name="connsiteX33" fmla="*/ 1557339 w 1928813"/>
              <a:gd name="connsiteY33" fmla="*/ 434486 h 515448"/>
              <a:gd name="connsiteX34" fmla="*/ 1624012 w 1928813"/>
              <a:gd name="connsiteY34" fmla="*/ 463061 h 515448"/>
              <a:gd name="connsiteX35" fmla="*/ 1674019 w 1928813"/>
              <a:gd name="connsiteY35" fmla="*/ 477349 h 515448"/>
              <a:gd name="connsiteX36" fmla="*/ 1743075 w 1928813"/>
              <a:gd name="connsiteY36" fmla="*/ 496398 h 515448"/>
              <a:gd name="connsiteX37" fmla="*/ 1812131 w 1928813"/>
              <a:gd name="connsiteY37" fmla="*/ 508304 h 515448"/>
              <a:gd name="connsiteX38" fmla="*/ 1864519 w 1928813"/>
              <a:gd name="connsiteY38" fmla="*/ 510685 h 515448"/>
              <a:gd name="connsiteX39" fmla="*/ 1928813 w 1928813"/>
              <a:gd name="connsiteY39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19113 w 1928813"/>
              <a:gd name="connsiteY8" fmla="*/ 277323 h 515448"/>
              <a:gd name="connsiteX9" fmla="*/ 583406 w 1928813"/>
              <a:gd name="connsiteY9" fmla="*/ 293991 h 515448"/>
              <a:gd name="connsiteX10" fmla="*/ 683419 w 1928813"/>
              <a:gd name="connsiteY10" fmla="*/ 239223 h 515448"/>
              <a:gd name="connsiteX11" fmla="*/ 704850 w 1928813"/>
              <a:gd name="connsiteY11" fmla="*/ 217791 h 515448"/>
              <a:gd name="connsiteX12" fmla="*/ 742951 w 1928813"/>
              <a:gd name="connsiteY12" fmla="*/ 189215 h 515448"/>
              <a:gd name="connsiteX13" fmla="*/ 769144 w 1928813"/>
              <a:gd name="connsiteY13" fmla="*/ 170166 h 515448"/>
              <a:gd name="connsiteX14" fmla="*/ 842962 w 1928813"/>
              <a:gd name="connsiteY14" fmla="*/ 117779 h 515448"/>
              <a:gd name="connsiteX15" fmla="*/ 897730 w 1928813"/>
              <a:gd name="connsiteY15" fmla="*/ 72536 h 515448"/>
              <a:gd name="connsiteX16" fmla="*/ 950118 w 1928813"/>
              <a:gd name="connsiteY16" fmla="*/ 32054 h 515448"/>
              <a:gd name="connsiteX17" fmla="*/ 1004888 w 1928813"/>
              <a:gd name="connsiteY17" fmla="*/ 8242 h 515448"/>
              <a:gd name="connsiteX18" fmla="*/ 1040607 w 1928813"/>
              <a:gd name="connsiteY18" fmla="*/ 1096 h 515448"/>
              <a:gd name="connsiteX19" fmla="*/ 1090613 w 1928813"/>
              <a:gd name="connsiteY19" fmla="*/ 3478 h 515448"/>
              <a:gd name="connsiteX20" fmla="*/ 1135855 w 1928813"/>
              <a:gd name="connsiteY20" fmla="*/ 17767 h 515448"/>
              <a:gd name="connsiteX21" fmla="*/ 1169194 w 1928813"/>
              <a:gd name="connsiteY21" fmla="*/ 39195 h 515448"/>
              <a:gd name="connsiteX22" fmla="*/ 1188244 w 1928813"/>
              <a:gd name="connsiteY22" fmla="*/ 58248 h 515448"/>
              <a:gd name="connsiteX23" fmla="*/ 1207295 w 1928813"/>
              <a:gd name="connsiteY23" fmla="*/ 82060 h 515448"/>
              <a:gd name="connsiteX24" fmla="*/ 1231106 w 1928813"/>
              <a:gd name="connsiteY24" fmla="*/ 108255 h 515448"/>
              <a:gd name="connsiteX25" fmla="*/ 1257300 w 1928813"/>
              <a:gd name="connsiteY25" fmla="*/ 141592 h 515448"/>
              <a:gd name="connsiteX26" fmla="*/ 1281113 w 1928813"/>
              <a:gd name="connsiteY26" fmla="*/ 177309 h 515448"/>
              <a:gd name="connsiteX27" fmla="*/ 1312069 w 1928813"/>
              <a:gd name="connsiteY27" fmla="*/ 215411 h 515448"/>
              <a:gd name="connsiteX28" fmla="*/ 1357313 w 1928813"/>
              <a:gd name="connsiteY28" fmla="*/ 272559 h 515448"/>
              <a:gd name="connsiteX29" fmla="*/ 1395413 w 1928813"/>
              <a:gd name="connsiteY29" fmla="*/ 313042 h 515448"/>
              <a:gd name="connsiteX30" fmla="*/ 1426369 w 1928813"/>
              <a:gd name="connsiteY30" fmla="*/ 343998 h 515448"/>
              <a:gd name="connsiteX31" fmla="*/ 1469232 w 1928813"/>
              <a:gd name="connsiteY31" fmla="*/ 379718 h 515448"/>
              <a:gd name="connsiteX32" fmla="*/ 1509712 w 1928813"/>
              <a:gd name="connsiteY32" fmla="*/ 410673 h 515448"/>
              <a:gd name="connsiteX33" fmla="*/ 1557339 w 1928813"/>
              <a:gd name="connsiteY33" fmla="*/ 434486 h 515448"/>
              <a:gd name="connsiteX34" fmla="*/ 1624012 w 1928813"/>
              <a:gd name="connsiteY34" fmla="*/ 463061 h 515448"/>
              <a:gd name="connsiteX35" fmla="*/ 1674019 w 1928813"/>
              <a:gd name="connsiteY35" fmla="*/ 477349 h 515448"/>
              <a:gd name="connsiteX36" fmla="*/ 1743075 w 1928813"/>
              <a:gd name="connsiteY36" fmla="*/ 496398 h 515448"/>
              <a:gd name="connsiteX37" fmla="*/ 1812131 w 1928813"/>
              <a:gd name="connsiteY37" fmla="*/ 508304 h 515448"/>
              <a:gd name="connsiteX38" fmla="*/ 1864519 w 1928813"/>
              <a:gd name="connsiteY38" fmla="*/ 510685 h 515448"/>
              <a:gd name="connsiteX39" fmla="*/ 1928813 w 1928813"/>
              <a:gd name="connsiteY39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19113 w 1928813"/>
              <a:gd name="connsiteY8" fmla="*/ 277323 h 515448"/>
              <a:gd name="connsiteX9" fmla="*/ 583406 w 1928813"/>
              <a:gd name="connsiteY9" fmla="*/ 293991 h 515448"/>
              <a:gd name="connsiteX10" fmla="*/ 704850 w 1928813"/>
              <a:gd name="connsiteY10" fmla="*/ 217791 h 515448"/>
              <a:gd name="connsiteX11" fmla="*/ 742951 w 1928813"/>
              <a:gd name="connsiteY11" fmla="*/ 189215 h 515448"/>
              <a:gd name="connsiteX12" fmla="*/ 769144 w 1928813"/>
              <a:gd name="connsiteY12" fmla="*/ 170166 h 515448"/>
              <a:gd name="connsiteX13" fmla="*/ 842962 w 1928813"/>
              <a:gd name="connsiteY13" fmla="*/ 117779 h 515448"/>
              <a:gd name="connsiteX14" fmla="*/ 897730 w 1928813"/>
              <a:gd name="connsiteY14" fmla="*/ 72536 h 515448"/>
              <a:gd name="connsiteX15" fmla="*/ 950118 w 1928813"/>
              <a:gd name="connsiteY15" fmla="*/ 32054 h 515448"/>
              <a:gd name="connsiteX16" fmla="*/ 1004888 w 1928813"/>
              <a:gd name="connsiteY16" fmla="*/ 8242 h 515448"/>
              <a:gd name="connsiteX17" fmla="*/ 1040607 w 1928813"/>
              <a:gd name="connsiteY17" fmla="*/ 1096 h 515448"/>
              <a:gd name="connsiteX18" fmla="*/ 1090613 w 1928813"/>
              <a:gd name="connsiteY18" fmla="*/ 3478 h 515448"/>
              <a:gd name="connsiteX19" fmla="*/ 1135855 w 1928813"/>
              <a:gd name="connsiteY19" fmla="*/ 17767 h 515448"/>
              <a:gd name="connsiteX20" fmla="*/ 1169194 w 1928813"/>
              <a:gd name="connsiteY20" fmla="*/ 39195 h 515448"/>
              <a:gd name="connsiteX21" fmla="*/ 1188244 w 1928813"/>
              <a:gd name="connsiteY21" fmla="*/ 58248 h 515448"/>
              <a:gd name="connsiteX22" fmla="*/ 1207295 w 1928813"/>
              <a:gd name="connsiteY22" fmla="*/ 82060 h 515448"/>
              <a:gd name="connsiteX23" fmla="*/ 1231106 w 1928813"/>
              <a:gd name="connsiteY23" fmla="*/ 108255 h 515448"/>
              <a:gd name="connsiteX24" fmla="*/ 1257300 w 1928813"/>
              <a:gd name="connsiteY24" fmla="*/ 141592 h 515448"/>
              <a:gd name="connsiteX25" fmla="*/ 1281113 w 1928813"/>
              <a:gd name="connsiteY25" fmla="*/ 177309 h 515448"/>
              <a:gd name="connsiteX26" fmla="*/ 1312069 w 1928813"/>
              <a:gd name="connsiteY26" fmla="*/ 215411 h 515448"/>
              <a:gd name="connsiteX27" fmla="*/ 1357313 w 1928813"/>
              <a:gd name="connsiteY27" fmla="*/ 272559 h 515448"/>
              <a:gd name="connsiteX28" fmla="*/ 1395413 w 1928813"/>
              <a:gd name="connsiteY28" fmla="*/ 313042 h 515448"/>
              <a:gd name="connsiteX29" fmla="*/ 1426369 w 1928813"/>
              <a:gd name="connsiteY29" fmla="*/ 343998 h 515448"/>
              <a:gd name="connsiteX30" fmla="*/ 1469232 w 1928813"/>
              <a:gd name="connsiteY30" fmla="*/ 379718 h 515448"/>
              <a:gd name="connsiteX31" fmla="*/ 1509712 w 1928813"/>
              <a:gd name="connsiteY31" fmla="*/ 410673 h 515448"/>
              <a:gd name="connsiteX32" fmla="*/ 1557339 w 1928813"/>
              <a:gd name="connsiteY32" fmla="*/ 434486 h 515448"/>
              <a:gd name="connsiteX33" fmla="*/ 1624012 w 1928813"/>
              <a:gd name="connsiteY33" fmla="*/ 463061 h 515448"/>
              <a:gd name="connsiteX34" fmla="*/ 1674019 w 1928813"/>
              <a:gd name="connsiteY34" fmla="*/ 477349 h 515448"/>
              <a:gd name="connsiteX35" fmla="*/ 1743075 w 1928813"/>
              <a:gd name="connsiteY35" fmla="*/ 496398 h 515448"/>
              <a:gd name="connsiteX36" fmla="*/ 1812131 w 1928813"/>
              <a:gd name="connsiteY36" fmla="*/ 508304 h 515448"/>
              <a:gd name="connsiteX37" fmla="*/ 1864519 w 1928813"/>
              <a:gd name="connsiteY37" fmla="*/ 510685 h 515448"/>
              <a:gd name="connsiteX38" fmla="*/ 1928813 w 1928813"/>
              <a:gd name="connsiteY38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19113 w 1928813"/>
              <a:gd name="connsiteY8" fmla="*/ 277323 h 515448"/>
              <a:gd name="connsiteX9" fmla="*/ 583406 w 1928813"/>
              <a:gd name="connsiteY9" fmla="*/ 293991 h 515448"/>
              <a:gd name="connsiteX10" fmla="*/ 704850 w 1928813"/>
              <a:gd name="connsiteY10" fmla="*/ 217791 h 515448"/>
              <a:gd name="connsiteX11" fmla="*/ 742951 w 1928813"/>
              <a:gd name="connsiteY11" fmla="*/ 189215 h 515448"/>
              <a:gd name="connsiteX12" fmla="*/ 769144 w 1928813"/>
              <a:gd name="connsiteY12" fmla="*/ 170166 h 515448"/>
              <a:gd name="connsiteX13" fmla="*/ 842962 w 1928813"/>
              <a:gd name="connsiteY13" fmla="*/ 117779 h 515448"/>
              <a:gd name="connsiteX14" fmla="*/ 897730 w 1928813"/>
              <a:gd name="connsiteY14" fmla="*/ 72536 h 515448"/>
              <a:gd name="connsiteX15" fmla="*/ 950118 w 1928813"/>
              <a:gd name="connsiteY15" fmla="*/ 32054 h 515448"/>
              <a:gd name="connsiteX16" fmla="*/ 1004888 w 1928813"/>
              <a:gd name="connsiteY16" fmla="*/ 8242 h 515448"/>
              <a:gd name="connsiteX17" fmla="*/ 1040607 w 1928813"/>
              <a:gd name="connsiteY17" fmla="*/ 1096 h 515448"/>
              <a:gd name="connsiteX18" fmla="*/ 1090613 w 1928813"/>
              <a:gd name="connsiteY18" fmla="*/ 3478 h 515448"/>
              <a:gd name="connsiteX19" fmla="*/ 1135855 w 1928813"/>
              <a:gd name="connsiteY19" fmla="*/ 17767 h 515448"/>
              <a:gd name="connsiteX20" fmla="*/ 1169194 w 1928813"/>
              <a:gd name="connsiteY20" fmla="*/ 39195 h 515448"/>
              <a:gd name="connsiteX21" fmla="*/ 1188244 w 1928813"/>
              <a:gd name="connsiteY21" fmla="*/ 58248 h 515448"/>
              <a:gd name="connsiteX22" fmla="*/ 1207295 w 1928813"/>
              <a:gd name="connsiteY22" fmla="*/ 82060 h 515448"/>
              <a:gd name="connsiteX23" fmla="*/ 1231106 w 1928813"/>
              <a:gd name="connsiteY23" fmla="*/ 108255 h 515448"/>
              <a:gd name="connsiteX24" fmla="*/ 1257300 w 1928813"/>
              <a:gd name="connsiteY24" fmla="*/ 141592 h 515448"/>
              <a:gd name="connsiteX25" fmla="*/ 1281113 w 1928813"/>
              <a:gd name="connsiteY25" fmla="*/ 177309 h 515448"/>
              <a:gd name="connsiteX26" fmla="*/ 1312069 w 1928813"/>
              <a:gd name="connsiteY26" fmla="*/ 215411 h 515448"/>
              <a:gd name="connsiteX27" fmla="*/ 1357313 w 1928813"/>
              <a:gd name="connsiteY27" fmla="*/ 272559 h 515448"/>
              <a:gd name="connsiteX28" fmla="*/ 1395413 w 1928813"/>
              <a:gd name="connsiteY28" fmla="*/ 313042 h 515448"/>
              <a:gd name="connsiteX29" fmla="*/ 1426369 w 1928813"/>
              <a:gd name="connsiteY29" fmla="*/ 343998 h 515448"/>
              <a:gd name="connsiteX30" fmla="*/ 1469232 w 1928813"/>
              <a:gd name="connsiteY30" fmla="*/ 379718 h 515448"/>
              <a:gd name="connsiteX31" fmla="*/ 1509712 w 1928813"/>
              <a:gd name="connsiteY31" fmla="*/ 410673 h 515448"/>
              <a:gd name="connsiteX32" fmla="*/ 1557339 w 1928813"/>
              <a:gd name="connsiteY32" fmla="*/ 434486 h 515448"/>
              <a:gd name="connsiteX33" fmla="*/ 1624012 w 1928813"/>
              <a:gd name="connsiteY33" fmla="*/ 463061 h 515448"/>
              <a:gd name="connsiteX34" fmla="*/ 1674019 w 1928813"/>
              <a:gd name="connsiteY34" fmla="*/ 477349 h 515448"/>
              <a:gd name="connsiteX35" fmla="*/ 1743075 w 1928813"/>
              <a:gd name="connsiteY35" fmla="*/ 496398 h 515448"/>
              <a:gd name="connsiteX36" fmla="*/ 1812131 w 1928813"/>
              <a:gd name="connsiteY36" fmla="*/ 508304 h 515448"/>
              <a:gd name="connsiteX37" fmla="*/ 1864519 w 1928813"/>
              <a:gd name="connsiteY37" fmla="*/ 510685 h 515448"/>
              <a:gd name="connsiteX38" fmla="*/ 1928813 w 1928813"/>
              <a:gd name="connsiteY38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19113 w 1928813"/>
              <a:gd name="connsiteY8" fmla="*/ 277323 h 515448"/>
              <a:gd name="connsiteX9" fmla="*/ 583406 w 1928813"/>
              <a:gd name="connsiteY9" fmla="*/ 293991 h 515448"/>
              <a:gd name="connsiteX10" fmla="*/ 678657 w 1928813"/>
              <a:gd name="connsiteY10" fmla="*/ 232079 h 515448"/>
              <a:gd name="connsiteX11" fmla="*/ 742951 w 1928813"/>
              <a:gd name="connsiteY11" fmla="*/ 189215 h 515448"/>
              <a:gd name="connsiteX12" fmla="*/ 769144 w 1928813"/>
              <a:gd name="connsiteY12" fmla="*/ 170166 h 515448"/>
              <a:gd name="connsiteX13" fmla="*/ 842962 w 1928813"/>
              <a:gd name="connsiteY13" fmla="*/ 117779 h 515448"/>
              <a:gd name="connsiteX14" fmla="*/ 897730 w 1928813"/>
              <a:gd name="connsiteY14" fmla="*/ 72536 h 515448"/>
              <a:gd name="connsiteX15" fmla="*/ 950118 w 1928813"/>
              <a:gd name="connsiteY15" fmla="*/ 32054 h 515448"/>
              <a:gd name="connsiteX16" fmla="*/ 1004888 w 1928813"/>
              <a:gd name="connsiteY16" fmla="*/ 8242 h 515448"/>
              <a:gd name="connsiteX17" fmla="*/ 1040607 w 1928813"/>
              <a:gd name="connsiteY17" fmla="*/ 1096 h 515448"/>
              <a:gd name="connsiteX18" fmla="*/ 1090613 w 1928813"/>
              <a:gd name="connsiteY18" fmla="*/ 3478 h 515448"/>
              <a:gd name="connsiteX19" fmla="*/ 1135855 w 1928813"/>
              <a:gd name="connsiteY19" fmla="*/ 17767 h 515448"/>
              <a:gd name="connsiteX20" fmla="*/ 1169194 w 1928813"/>
              <a:gd name="connsiteY20" fmla="*/ 39195 h 515448"/>
              <a:gd name="connsiteX21" fmla="*/ 1188244 w 1928813"/>
              <a:gd name="connsiteY21" fmla="*/ 58248 h 515448"/>
              <a:gd name="connsiteX22" fmla="*/ 1207295 w 1928813"/>
              <a:gd name="connsiteY22" fmla="*/ 82060 h 515448"/>
              <a:gd name="connsiteX23" fmla="*/ 1231106 w 1928813"/>
              <a:gd name="connsiteY23" fmla="*/ 108255 h 515448"/>
              <a:gd name="connsiteX24" fmla="*/ 1257300 w 1928813"/>
              <a:gd name="connsiteY24" fmla="*/ 141592 h 515448"/>
              <a:gd name="connsiteX25" fmla="*/ 1281113 w 1928813"/>
              <a:gd name="connsiteY25" fmla="*/ 177309 h 515448"/>
              <a:gd name="connsiteX26" fmla="*/ 1312069 w 1928813"/>
              <a:gd name="connsiteY26" fmla="*/ 215411 h 515448"/>
              <a:gd name="connsiteX27" fmla="*/ 1357313 w 1928813"/>
              <a:gd name="connsiteY27" fmla="*/ 272559 h 515448"/>
              <a:gd name="connsiteX28" fmla="*/ 1395413 w 1928813"/>
              <a:gd name="connsiteY28" fmla="*/ 313042 h 515448"/>
              <a:gd name="connsiteX29" fmla="*/ 1426369 w 1928813"/>
              <a:gd name="connsiteY29" fmla="*/ 343998 h 515448"/>
              <a:gd name="connsiteX30" fmla="*/ 1469232 w 1928813"/>
              <a:gd name="connsiteY30" fmla="*/ 379718 h 515448"/>
              <a:gd name="connsiteX31" fmla="*/ 1509712 w 1928813"/>
              <a:gd name="connsiteY31" fmla="*/ 410673 h 515448"/>
              <a:gd name="connsiteX32" fmla="*/ 1557339 w 1928813"/>
              <a:gd name="connsiteY32" fmla="*/ 434486 h 515448"/>
              <a:gd name="connsiteX33" fmla="*/ 1624012 w 1928813"/>
              <a:gd name="connsiteY33" fmla="*/ 463061 h 515448"/>
              <a:gd name="connsiteX34" fmla="*/ 1674019 w 1928813"/>
              <a:gd name="connsiteY34" fmla="*/ 477349 h 515448"/>
              <a:gd name="connsiteX35" fmla="*/ 1743075 w 1928813"/>
              <a:gd name="connsiteY35" fmla="*/ 496398 h 515448"/>
              <a:gd name="connsiteX36" fmla="*/ 1812131 w 1928813"/>
              <a:gd name="connsiteY36" fmla="*/ 508304 h 515448"/>
              <a:gd name="connsiteX37" fmla="*/ 1864519 w 1928813"/>
              <a:gd name="connsiteY37" fmla="*/ 510685 h 515448"/>
              <a:gd name="connsiteX38" fmla="*/ 1928813 w 1928813"/>
              <a:gd name="connsiteY38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19113 w 1928813"/>
              <a:gd name="connsiteY8" fmla="*/ 277323 h 515448"/>
              <a:gd name="connsiteX9" fmla="*/ 583406 w 1928813"/>
              <a:gd name="connsiteY9" fmla="*/ 293991 h 515448"/>
              <a:gd name="connsiteX10" fmla="*/ 685801 w 1928813"/>
              <a:gd name="connsiteY10" fmla="*/ 239223 h 515448"/>
              <a:gd name="connsiteX11" fmla="*/ 742951 w 1928813"/>
              <a:gd name="connsiteY11" fmla="*/ 189215 h 515448"/>
              <a:gd name="connsiteX12" fmla="*/ 769144 w 1928813"/>
              <a:gd name="connsiteY12" fmla="*/ 170166 h 515448"/>
              <a:gd name="connsiteX13" fmla="*/ 842962 w 1928813"/>
              <a:gd name="connsiteY13" fmla="*/ 117779 h 515448"/>
              <a:gd name="connsiteX14" fmla="*/ 897730 w 1928813"/>
              <a:gd name="connsiteY14" fmla="*/ 72536 h 515448"/>
              <a:gd name="connsiteX15" fmla="*/ 950118 w 1928813"/>
              <a:gd name="connsiteY15" fmla="*/ 32054 h 515448"/>
              <a:gd name="connsiteX16" fmla="*/ 1004888 w 1928813"/>
              <a:gd name="connsiteY16" fmla="*/ 8242 h 515448"/>
              <a:gd name="connsiteX17" fmla="*/ 1040607 w 1928813"/>
              <a:gd name="connsiteY17" fmla="*/ 1096 h 515448"/>
              <a:gd name="connsiteX18" fmla="*/ 1090613 w 1928813"/>
              <a:gd name="connsiteY18" fmla="*/ 3478 h 515448"/>
              <a:gd name="connsiteX19" fmla="*/ 1135855 w 1928813"/>
              <a:gd name="connsiteY19" fmla="*/ 17767 h 515448"/>
              <a:gd name="connsiteX20" fmla="*/ 1169194 w 1928813"/>
              <a:gd name="connsiteY20" fmla="*/ 39195 h 515448"/>
              <a:gd name="connsiteX21" fmla="*/ 1188244 w 1928813"/>
              <a:gd name="connsiteY21" fmla="*/ 58248 h 515448"/>
              <a:gd name="connsiteX22" fmla="*/ 1207295 w 1928813"/>
              <a:gd name="connsiteY22" fmla="*/ 82060 h 515448"/>
              <a:gd name="connsiteX23" fmla="*/ 1231106 w 1928813"/>
              <a:gd name="connsiteY23" fmla="*/ 108255 h 515448"/>
              <a:gd name="connsiteX24" fmla="*/ 1257300 w 1928813"/>
              <a:gd name="connsiteY24" fmla="*/ 141592 h 515448"/>
              <a:gd name="connsiteX25" fmla="*/ 1281113 w 1928813"/>
              <a:gd name="connsiteY25" fmla="*/ 177309 h 515448"/>
              <a:gd name="connsiteX26" fmla="*/ 1312069 w 1928813"/>
              <a:gd name="connsiteY26" fmla="*/ 215411 h 515448"/>
              <a:gd name="connsiteX27" fmla="*/ 1357313 w 1928813"/>
              <a:gd name="connsiteY27" fmla="*/ 272559 h 515448"/>
              <a:gd name="connsiteX28" fmla="*/ 1395413 w 1928813"/>
              <a:gd name="connsiteY28" fmla="*/ 313042 h 515448"/>
              <a:gd name="connsiteX29" fmla="*/ 1426369 w 1928813"/>
              <a:gd name="connsiteY29" fmla="*/ 343998 h 515448"/>
              <a:gd name="connsiteX30" fmla="*/ 1469232 w 1928813"/>
              <a:gd name="connsiteY30" fmla="*/ 379718 h 515448"/>
              <a:gd name="connsiteX31" fmla="*/ 1509712 w 1928813"/>
              <a:gd name="connsiteY31" fmla="*/ 410673 h 515448"/>
              <a:gd name="connsiteX32" fmla="*/ 1557339 w 1928813"/>
              <a:gd name="connsiteY32" fmla="*/ 434486 h 515448"/>
              <a:gd name="connsiteX33" fmla="*/ 1624012 w 1928813"/>
              <a:gd name="connsiteY33" fmla="*/ 463061 h 515448"/>
              <a:gd name="connsiteX34" fmla="*/ 1674019 w 1928813"/>
              <a:gd name="connsiteY34" fmla="*/ 477349 h 515448"/>
              <a:gd name="connsiteX35" fmla="*/ 1743075 w 1928813"/>
              <a:gd name="connsiteY35" fmla="*/ 496398 h 515448"/>
              <a:gd name="connsiteX36" fmla="*/ 1812131 w 1928813"/>
              <a:gd name="connsiteY36" fmla="*/ 508304 h 515448"/>
              <a:gd name="connsiteX37" fmla="*/ 1864519 w 1928813"/>
              <a:gd name="connsiteY37" fmla="*/ 510685 h 515448"/>
              <a:gd name="connsiteX38" fmla="*/ 1928813 w 1928813"/>
              <a:gd name="connsiteY38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19113 w 1928813"/>
              <a:gd name="connsiteY8" fmla="*/ 277323 h 515448"/>
              <a:gd name="connsiteX9" fmla="*/ 583406 w 1928813"/>
              <a:gd name="connsiteY9" fmla="*/ 293991 h 515448"/>
              <a:gd name="connsiteX10" fmla="*/ 685801 w 1928813"/>
              <a:gd name="connsiteY10" fmla="*/ 239223 h 515448"/>
              <a:gd name="connsiteX11" fmla="*/ 742951 w 1928813"/>
              <a:gd name="connsiteY11" fmla="*/ 189215 h 515448"/>
              <a:gd name="connsiteX12" fmla="*/ 842962 w 1928813"/>
              <a:gd name="connsiteY12" fmla="*/ 117779 h 515448"/>
              <a:gd name="connsiteX13" fmla="*/ 897730 w 1928813"/>
              <a:gd name="connsiteY13" fmla="*/ 72536 h 515448"/>
              <a:gd name="connsiteX14" fmla="*/ 950118 w 1928813"/>
              <a:gd name="connsiteY14" fmla="*/ 32054 h 515448"/>
              <a:gd name="connsiteX15" fmla="*/ 1004888 w 1928813"/>
              <a:gd name="connsiteY15" fmla="*/ 8242 h 515448"/>
              <a:gd name="connsiteX16" fmla="*/ 1040607 w 1928813"/>
              <a:gd name="connsiteY16" fmla="*/ 1096 h 515448"/>
              <a:gd name="connsiteX17" fmla="*/ 1090613 w 1928813"/>
              <a:gd name="connsiteY17" fmla="*/ 3478 h 515448"/>
              <a:gd name="connsiteX18" fmla="*/ 1135855 w 1928813"/>
              <a:gd name="connsiteY18" fmla="*/ 17767 h 515448"/>
              <a:gd name="connsiteX19" fmla="*/ 1169194 w 1928813"/>
              <a:gd name="connsiteY19" fmla="*/ 39195 h 515448"/>
              <a:gd name="connsiteX20" fmla="*/ 1188244 w 1928813"/>
              <a:gd name="connsiteY20" fmla="*/ 58248 h 515448"/>
              <a:gd name="connsiteX21" fmla="*/ 1207295 w 1928813"/>
              <a:gd name="connsiteY21" fmla="*/ 82060 h 515448"/>
              <a:gd name="connsiteX22" fmla="*/ 1231106 w 1928813"/>
              <a:gd name="connsiteY22" fmla="*/ 108255 h 515448"/>
              <a:gd name="connsiteX23" fmla="*/ 1257300 w 1928813"/>
              <a:gd name="connsiteY23" fmla="*/ 141592 h 515448"/>
              <a:gd name="connsiteX24" fmla="*/ 1281113 w 1928813"/>
              <a:gd name="connsiteY24" fmla="*/ 177309 h 515448"/>
              <a:gd name="connsiteX25" fmla="*/ 1312069 w 1928813"/>
              <a:gd name="connsiteY25" fmla="*/ 215411 h 515448"/>
              <a:gd name="connsiteX26" fmla="*/ 1357313 w 1928813"/>
              <a:gd name="connsiteY26" fmla="*/ 272559 h 515448"/>
              <a:gd name="connsiteX27" fmla="*/ 1395413 w 1928813"/>
              <a:gd name="connsiteY27" fmla="*/ 313042 h 515448"/>
              <a:gd name="connsiteX28" fmla="*/ 1426369 w 1928813"/>
              <a:gd name="connsiteY28" fmla="*/ 343998 h 515448"/>
              <a:gd name="connsiteX29" fmla="*/ 1469232 w 1928813"/>
              <a:gd name="connsiteY29" fmla="*/ 379718 h 515448"/>
              <a:gd name="connsiteX30" fmla="*/ 1509712 w 1928813"/>
              <a:gd name="connsiteY30" fmla="*/ 410673 h 515448"/>
              <a:gd name="connsiteX31" fmla="*/ 1557339 w 1928813"/>
              <a:gd name="connsiteY31" fmla="*/ 434486 h 515448"/>
              <a:gd name="connsiteX32" fmla="*/ 1624012 w 1928813"/>
              <a:gd name="connsiteY32" fmla="*/ 463061 h 515448"/>
              <a:gd name="connsiteX33" fmla="*/ 1674019 w 1928813"/>
              <a:gd name="connsiteY33" fmla="*/ 477349 h 515448"/>
              <a:gd name="connsiteX34" fmla="*/ 1743075 w 1928813"/>
              <a:gd name="connsiteY34" fmla="*/ 496398 h 515448"/>
              <a:gd name="connsiteX35" fmla="*/ 1812131 w 1928813"/>
              <a:gd name="connsiteY35" fmla="*/ 508304 h 515448"/>
              <a:gd name="connsiteX36" fmla="*/ 1864519 w 1928813"/>
              <a:gd name="connsiteY36" fmla="*/ 510685 h 515448"/>
              <a:gd name="connsiteX37" fmla="*/ 1928813 w 1928813"/>
              <a:gd name="connsiteY37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19113 w 1928813"/>
              <a:gd name="connsiteY8" fmla="*/ 277323 h 515448"/>
              <a:gd name="connsiteX9" fmla="*/ 583406 w 1928813"/>
              <a:gd name="connsiteY9" fmla="*/ 293991 h 515448"/>
              <a:gd name="connsiteX10" fmla="*/ 685801 w 1928813"/>
              <a:gd name="connsiteY10" fmla="*/ 239223 h 515448"/>
              <a:gd name="connsiteX11" fmla="*/ 781051 w 1928813"/>
              <a:gd name="connsiteY11" fmla="*/ 170165 h 515448"/>
              <a:gd name="connsiteX12" fmla="*/ 842962 w 1928813"/>
              <a:gd name="connsiteY12" fmla="*/ 117779 h 515448"/>
              <a:gd name="connsiteX13" fmla="*/ 897730 w 1928813"/>
              <a:gd name="connsiteY13" fmla="*/ 72536 h 515448"/>
              <a:gd name="connsiteX14" fmla="*/ 950118 w 1928813"/>
              <a:gd name="connsiteY14" fmla="*/ 32054 h 515448"/>
              <a:gd name="connsiteX15" fmla="*/ 1004888 w 1928813"/>
              <a:gd name="connsiteY15" fmla="*/ 8242 h 515448"/>
              <a:gd name="connsiteX16" fmla="*/ 1040607 w 1928813"/>
              <a:gd name="connsiteY16" fmla="*/ 1096 h 515448"/>
              <a:gd name="connsiteX17" fmla="*/ 1090613 w 1928813"/>
              <a:gd name="connsiteY17" fmla="*/ 3478 h 515448"/>
              <a:gd name="connsiteX18" fmla="*/ 1135855 w 1928813"/>
              <a:gd name="connsiteY18" fmla="*/ 17767 h 515448"/>
              <a:gd name="connsiteX19" fmla="*/ 1169194 w 1928813"/>
              <a:gd name="connsiteY19" fmla="*/ 39195 h 515448"/>
              <a:gd name="connsiteX20" fmla="*/ 1188244 w 1928813"/>
              <a:gd name="connsiteY20" fmla="*/ 58248 h 515448"/>
              <a:gd name="connsiteX21" fmla="*/ 1207295 w 1928813"/>
              <a:gd name="connsiteY21" fmla="*/ 82060 h 515448"/>
              <a:gd name="connsiteX22" fmla="*/ 1231106 w 1928813"/>
              <a:gd name="connsiteY22" fmla="*/ 108255 h 515448"/>
              <a:gd name="connsiteX23" fmla="*/ 1257300 w 1928813"/>
              <a:gd name="connsiteY23" fmla="*/ 141592 h 515448"/>
              <a:gd name="connsiteX24" fmla="*/ 1281113 w 1928813"/>
              <a:gd name="connsiteY24" fmla="*/ 177309 h 515448"/>
              <a:gd name="connsiteX25" fmla="*/ 1312069 w 1928813"/>
              <a:gd name="connsiteY25" fmla="*/ 215411 h 515448"/>
              <a:gd name="connsiteX26" fmla="*/ 1357313 w 1928813"/>
              <a:gd name="connsiteY26" fmla="*/ 272559 h 515448"/>
              <a:gd name="connsiteX27" fmla="*/ 1395413 w 1928813"/>
              <a:gd name="connsiteY27" fmla="*/ 313042 h 515448"/>
              <a:gd name="connsiteX28" fmla="*/ 1426369 w 1928813"/>
              <a:gd name="connsiteY28" fmla="*/ 343998 h 515448"/>
              <a:gd name="connsiteX29" fmla="*/ 1469232 w 1928813"/>
              <a:gd name="connsiteY29" fmla="*/ 379718 h 515448"/>
              <a:gd name="connsiteX30" fmla="*/ 1509712 w 1928813"/>
              <a:gd name="connsiteY30" fmla="*/ 410673 h 515448"/>
              <a:gd name="connsiteX31" fmla="*/ 1557339 w 1928813"/>
              <a:gd name="connsiteY31" fmla="*/ 434486 h 515448"/>
              <a:gd name="connsiteX32" fmla="*/ 1624012 w 1928813"/>
              <a:gd name="connsiteY32" fmla="*/ 463061 h 515448"/>
              <a:gd name="connsiteX33" fmla="*/ 1674019 w 1928813"/>
              <a:gd name="connsiteY33" fmla="*/ 477349 h 515448"/>
              <a:gd name="connsiteX34" fmla="*/ 1743075 w 1928813"/>
              <a:gd name="connsiteY34" fmla="*/ 496398 h 515448"/>
              <a:gd name="connsiteX35" fmla="*/ 1812131 w 1928813"/>
              <a:gd name="connsiteY35" fmla="*/ 508304 h 515448"/>
              <a:gd name="connsiteX36" fmla="*/ 1864519 w 1928813"/>
              <a:gd name="connsiteY36" fmla="*/ 510685 h 515448"/>
              <a:gd name="connsiteX37" fmla="*/ 1928813 w 1928813"/>
              <a:gd name="connsiteY37" fmla="*/ 515448 h 515448"/>
              <a:gd name="connsiteX0" fmla="*/ 0 w 1928813"/>
              <a:gd name="connsiteY0" fmla="*/ 298754 h 515448"/>
              <a:gd name="connsiteX1" fmla="*/ 83344 w 1928813"/>
              <a:gd name="connsiteY1" fmla="*/ 301136 h 515448"/>
              <a:gd name="connsiteX2" fmla="*/ 123825 w 1928813"/>
              <a:gd name="connsiteY2" fmla="*/ 301136 h 515448"/>
              <a:gd name="connsiteX3" fmla="*/ 209550 w 1928813"/>
              <a:gd name="connsiteY3" fmla="*/ 296373 h 515448"/>
              <a:gd name="connsiteX4" fmla="*/ 290513 w 1928813"/>
              <a:gd name="connsiteY4" fmla="*/ 282086 h 515448"/>
              <a:gd name="connsiteX5" fmla="*/ 366713 w 1928813"/>
              <a:gd name="connsiteY5" fmla="*/ 263036 h 515448"/>
              <a:gd name="connsiteX6" fmla="*/ 402432 w 1928813"/>
              <a:gd name="connsiteY6" fmla="*/ 253511 h 515448"/>
              <a:gd name="connsiteX7" fmla="*/ 469106 w 1928813"/>
              <a:gd name="connsiteY7" fmla="*/ 253511 h 515448"/>
              <a:gd name="connsiteX8" fmla="*/ 519113 w 1928813"/>
              <a:gd name="connsiteY8" fmla="*/ 277323 h 515448"/>
              <a:gd name="connsiteX9" fmla="*/ 583406 w 1928813"/>
              <a:gd name="connsiteY9" fmla="*/ 293991 h 515448"/>
              <a:gd name="connsiteX10" fmla="*/ 685801 w 1928813"/>
              <a:gd name="connsiteY10" fmla="*/ 239223 h 515448"/>
              <a:gd name="connsiteX11" fmla="*/ 781051 w 1928813"/>
              <a:gd name="connsiteY11" fmla="*/ 170165 h 515448"/>
              <a:gd name="connsiteX12" fmla="*/ 842962 w 1928813"/>
              <a:gd name="connsiteY12" fmla="*/ 117779 h 515448"/>
              <a:gd name="connsiteX13" fmla="*/ 897730 w 1928813"/>
              <a:gd name="connsiteY13" fmla="*/ 72536 h 515448"/>
              <a:gd name="connsiteX14" fmla="*/ 950118 w 1928813"/>
              <a:gd name="connsiteY14" fmla="*/ 32054 h 515448"/>
              <a:gd name="connsiteX15" fmla="*/ 1040607 w 1928813"/>
              <a:gd name="connsiteY15" fmla="*/ 1096 h 515448"/>
              <a:gd name="connsiteX16" fmla="*/ 1090613 w 1928813"/>
              <a:gd name="connsiteY16" fmla="*/ 3478 h 515448"/>
              <a:gd name="connsiteX17" fmla="*/ 1135855 w 1928813"/>
              <a:gd name="connsiteY17" fmla="*/ 17767 h 515448"/>
              <a:gd name="connsiteX18" fmla="*/ 1169194 w 1928813"/>
              <a:gd name="connsiteY18" fmla="*/ 39195 h 515448"/>
              <a:gd name="connsiteX19" fmla="*/ 1188244 w 1928813"/>
              <a:gd name="connsiteY19" fmla="*/ 58248 h 515448"/>
              <a:gd name="connsiteX20" fmla="*/ 1207295 w 1928813"/>
              <a:gd name="connsiteY20" fmla="*/ 82060 h 515448"/>
              <a:gd name="connsiteX21" fmla="*/ 1231106 w 1928813"/>
              <a:gd name="connsiteY21" fmla="*/ 108255 h 515448"/>
              <a:gd name="connsiteX22" fmla="*/ 1257300 w 1928813"/>
              <a:gd name="connsiteY22" fmla="*/ 141592 h 515448"/>
              <a:gd name="connsiteX23" fmla="*/ 1281113 w 1928813"/>
              <a:gd name="connsiteY23" fmla="*/ 177309 h 515448"/>
              <a:gd name="connsiteX24" fmla="*/ 1312069 w 1928813"/>
              <a:gd name="connsiteY24" fmla="*/ 215411 h 515448"/>
              <a:gd name="connsiteX25" fmla="*/ 1357313 w 1928813"/>
              <a:gd name="connsiteY25" fmla="*/ 272559 h 515448"/>
              <a:gd name="connsiteX26" fmla="*/ 1395413 w 1928813"/>
              <a:gd name="connsiteY26" fmla="*/ 313042 h 515448"/>
              <a:gd name="connsiteX27" fmla="*/ 1426369 w 1928813"/>
              <a:gd name="connsiteY27" fmla="*/ 343998 h 515448"/>
              <a:gd name="connsiteX28" fmla="*/ 1469232 w 1928813"/>
              <a:gd name="connsiteY28" fmla="*/ 379718 h 515448"/>
              <a:gd name="connsiteX29" fmla="*/ 1509712 w 1928813"/>
              <a:gd name="connsiteY29" fmla="*/ 410673 h 515448"/>
              <a:gd name="connsiteX30" fmla="*/ 1557339 w 1928813"/>
              <a:gd name="connsiteY30" fmla="*/ 434486 h 515448"/>
              <a:gd name="connsiteX31" fmla="*/ 1624012 w 1928813"/>
              <a:gd name="connsiteY31" fmla="*/ 463061 h 515448"/>
              <a:gd name="connsiteX32" fmla="*/ 1674019 w 1928813"/>
              <a:gd name="connsiteY32" fmla="*/ 477349 h 515448"/>
              <a:gd name="connsiteX33" fmla="*/ 1743075 w 1928813"/>
              <a:gd name="connsiteY33" fmla="*/ 496398 h 515448"/>
              <a:gd name="connsiteX34" fmla="*/ 1812131 w 1928813"/>
              <a:gd name="connsiteY34" fmla="*/ 508304 h 515448"/>
              <a:gd name="connsiteX35" fmla="*/ 1864519 w 1928813"/>
              <a:gd name="connsiteY35" fmla="*/ 510685 h 515448"/>
              <a:gd name="connsiteX36" fmla="*/ 1928813 w 1928813"/>
              <a:gd name="connsiteY36" fmla="*/ 515448 h 515448"/>
              <a:gd name="connsiteX0" fmla="*/ 0 w 1928813"/>
              <a:gd name="connsiteY0" fmla="*/ 297952 h 514646"/>
              <a:gd name="connsiteX1" fmla="*/ 83344 w 1928813"/>
              <a:gd name="connsiteY1" fmla="*/ 300334 h 514646"/>
              <a:gd name="connsiteX2" fmla="*/ 123825 w 1928813"/>
              <a:gd name="connsiteY2" fmla="*/ 300334 h 514646"/>
              <a:gd name="connsiteX3" fmla="*/ 209550 w 1928813"/>
              <a:gd name="connsiteY3" fmla="*/ 295571 h 514646"/>
              <a:gd name="connsiteX4" fmla="*/ 290513 w 1928813"/>
              <a:gd name="connsiteY4" fmla="*/ 281284 h 514646"/>
              <a:gd name="connsiteX5" fmla="*/ 366713 w 1928813"/>
              <a:gd name="connsiteY5" fmla="*/ 262234 h 514646"/>
              <a:gd name="connsiteX6" fmla="*/ 402432 w 1928813"/>
              <a:gd name="connsiteY6" fmla="*/ 252709 h 514646"/>
              <a:gd name="connsiteX7" fmla="*/ 469106 w 1928813"/>
              <a:gd name="connsiteY7" fmla="*/ 252709 h 514646"/>
              <a:gd name="connsiteX8" fmla="*/ 519113 w 1928813"/>
              <a:gd name="connsiteY8" fmla="*/ 276521 h 514646"/>
              <a:gd name="connsiteX9" fmla="*/ 583406 w 1928813"/>
              <a:gd name="connsiteY9" fmla="*/ 293189 h 514646"/>
              <a:gd name="connsiteX10" fmla="*/ 685801 w 1928813"/>
              <a:gd name="connsiteY10" fmla="*/ 238421 h 514646"/>
              <a:gd name="connsiteX11" fmla="*/ 781051 w 1928813"/>
              <a:gd name="connsiteY11" fmla="*/ 169363 h 514646"/>
              <a:gd name="connsiteX12" fmla="*/ 842962 w 1928813"/>
              <a:gd name="connsiteY12" fmla="*/ 116977 h 514646"/>
              <a:gd name="connsiteX13" fmla="*/ 897730 w 1928813"/>
              <a:gd name="connsiteY13" fmla="*/ 71734 h 514646"/>
              <a:gd name="connsiteX14" fmla="*/ 950118 w 1928813"/>
              <a:gd name="connsiteY14" fmla="*/ 31252 h 514646"/>
              <a:gd name="connsiteX15" fmla="*/ 1040607 w 1928813"/>
              <a:gd name="connsiteY15" fmla="*/ 294 h 514646"/>
              <a:gd name="connsiteX16" fmla="*/ 1135855 w 1928813"/>
              <a:gd name="connsiteY16" fmla="*/ 16965 h 514646"/>
              <a:gd name="connsiteX17" fmla="*/ 1169194 w 1928813"/>
              <a:gd name="connsiteY17" fmla="*/ 38393 h 514646"/>
              <a:gd name="connsiteX18" fmla="*/ 1188244 w 1928813"/>
              <a:gd name="connsiteY18" fmla="*/ 57446 h 514646"/>
              <a:gd name="connsiteX19" fmla="*/ 1207295 w 1928813"/>
              <a:gd name="connsiteY19" fmla="*/ 81258 h 514646"/>
              <a:gd name="connsiteX20" fmla="*/ 1231106 w 1928813"/>
              <a:gd name="connsiteY20" fmla="*/ 107453 h 514646"/>
              <a:gd name="connsiteX21" fmla="*/ 1257300 w 1928813"/>
              <a:gd name="connsiteY21" fmla="*/ 140790 h 514646"/>
              <a:gd name="connsiteX22" fmla="*/ 1281113 w 1928813"/>
              <a:gd name="connsiteY22" fmla="*/ 176507 h 514646"/>
              <a:gd name="connsiteX23" fmla="*/ 1312069 w 1928813"/>
              <a:gd name="connsiteY23" fmla="*/ 214609 h 514646"/>
              <a:gd name="connsiteX24" fmla="*/ 1357313 w 1928813"/>
              <a:gd name="connsiteY24" fmla="*/ 271757 h 514646"/>
              <a:gd name="connsiteX25" fmla="*/ 1395413 w 1928813"/>
              <a:gd name="connsiteY25" fmla="*/ 312240 h 514646"/>
              <a:gd name="connsiteX26" fmla="*/ 1426369 w 1928813"/>
              <a:gd name="connsiteY26" fmla="*/ 343196 h 514646"/>
              <a:gd name="connsiteX27" fmla="*/ 1469232 w 1928813"/>
              <a:gd name="connsiteY27" fmla="*/ 378916 h 514646"/>
              <a:gd name="connsiteX28" fmla="*/ 1509712 w 1928813"/>
              <a:gd name="connsiteY28" fmla="*/ 409871 h 514646"/>
              <a:gd name="connsiteX29" fmla="*/ 1557339 w 1928813"/>
              <a:gd name="connsiteY29" fmla="*/ 433684 h 514646"/>
              <a:gd name="connsiteX30" fmla="*/ 1624012 w 1928813"/>
              <a:gd name="connsiteY30" fmla="*/ 462259 h 514646"/>
              <a:gd name="connsiteX31" fmla="*/ 1674019 w 1928813"/>
              <a:gd name="connsiteY31" fmla="*/ 476547 h 514646"/>
              <a:gd name="connsiteX32" fmla="*/ 1743075 w 1928813"/>
              <a:gd name="connsiteY32" fmla="*/ 495596 h 514646"/>
              <a:gd name="connsiteX33" fmla="*/ 1812131 w 1928813"/>
              <a:gd name="connsiteY33" fmla="*/ 507502 h 514646"/>
              <a:gd name="connsiteX34" fmla="*/ 1864519 w 1928813"/>
              <a:gd name="connsiteY34" fmla="*/ 509883 h 514646"/>
              <a:gd name="connsiteX35" fmla="*/ 1928813 w 1928813"/>
              <a:gd name="connsiteY35" fmla="*/ 514646 h 514646"/>
              <a:gd name="connsiteX0" fmla="*/ 0 w 1928813"/>
              <a:gd name="connsiteY0" fmla="*/ 297952 h 514646"/>
              <a:gd name="connsiteX1" fmla="*/ 83344 w 1928813"/>
              <a:gd name="connsiteY1" fmla="*/ 300334 h 514646"/>
              <a:gd name="connsiteX2" fmla="*/ 123825 w 1928813"/>
              <a:gd name="connsiteY2" fmla="*/ 300334 h 514646"/>
              <a:gd name="connsiteX3" fmla="*/ 209550 w 1928813"/>
              <a:gd name="connsiteY3" fmla="*/ 295571 h 514646"/>
              <a:gd name="connsiteX4" fmla="*/ 290513 w 1928813"/>
              <a:gd name="connsiteY4" fmla="*/ 281284 h 514646"/>
              <a:gd name="connsiteX5" fmla="*/ 366713 w 1928813"/>
              <a:gd name="connsiteY5" fmla="*/ 262234 h 514646"/>
              <a:gd name="connsiteX6" fmla="*/ 402432 w 1928813"/>
              <a:gd name="connsiteY6" fmla="*/ 252709 h 514646"/>
              <a:gd name="connsiteX7" fmla="*/ 469106 w 1928813"/>
              <a:gd name="connsiteY7" fmla="*/ 252709 h 514646"/>
              <a:gd name="connsiteX8" fmla="*/ 519113 w 1928813"/>
              <a:gd name="connsiteY8" fmla="*/ 276521 h 514646"/>
              <a:gd name="connsiteX9" fmla="*/ 583406 w 1928813"/>
              <a:gd name="connsiteY9" fmla="*/ 293189 h 514646"/>
              <a:gd name="connsiteX10" fmla="*/ 685801 w 1928813"/>
              <a:gd name="connsiteY10" fmla="*/ 238421 h 514646"/>
              <a:gd name="connsiteX11" fmla="*/ 781051 w 1928813"/>
              <a:gd name="connsiteY11" fmla="*/ 169363 h 514646"/>
              <a:gd name="connsiteX12" fmla="*/ 842962 w 1928813"/>
              <a:gd name="connsiteY12" fmla="*/ 116977 h 514646"/>
              <a:gd name="connsiteX13" fmla="*/ 897730 w 1928813"/>
              <a:gd name="connsiteY13" fmla="*/ 71734 h 514646"/>
              <a:gd name="connsiteX14" fmla="*/ 950118 w 1928813"/>
              <a:gd name="connsiteY14" fmla="*/ 31252 h 514646"/>
              <a:gd name="connsiteX15" fmla="*/ 1040607 w 1928813"/>
              <a:gd name="connsiteY15" fmla="*/ 294 h 514646"/>
              <a:gd name="connsiteX16" fmla="*/ 1135855 w 1928813"/>
              <a:gd name="connsiteY16" fmla="*/ 16965 h 514646"/>
              <a:gd name="connsiteX17" fmla="*/ 1169194 w 1928813"/>
              <a:gd name="connsiteY17" fmla="*/ 38393 h 514646"/>
              <a:gd name="connsiteX18" fmla="*/ 1188244 w 1928813"/>
              <a:gd name="connsiteY18" fmla="*/ 57446 h 514646"/>
              <a:gd name="connsiteX19" fmla="*/ 1207295 w 1928813"/>
              <a:gd name="connsiteY19" fmla="*/ 81258 h 514646"/>
              <a:gd name="connsiteX20" fmla="*/ 1231106 w 1928813"/>
              <a:gd name="connsiteY20" fmla="*/ 107453 h 514646"/>
              <a:gd name="connsiteX21" fmla="*/ 1257300 w 1928813"/>
              <a:gd name="connsiteY21" fmla="*/ 140790 h 514646"/>
              <a:gd name="connsiteX22" fmla="*/ 1281113 w 1928813"/>
              <a:gd name="connsiteY22" fmla="*/ 176507 h 514646"/>
              <a:gd name="connsiteX23" fmla="*/ 1312069 w 1928813"/>
              <a:gd name="connsiteY23" fmla="*/ 214609 h 514646"/>
              <a:gd name="connsiteX24" fmla="*/ 1357313 w 1928813"/>
              <a:gd name="connsiteY24" fmla="*/ 271757 h 514646"/>
              <a:gd name="connsiteX25" fmla="*/ 1395413 w 1928813"/>
              <a:gd name="connsiteY25" fmla="*/ 312240 h 514646"/>
              <a:gd name="connsiteX26" fmla="*/ 1426369 w 1928813"/>
              <a:gd name="connsiteY26" fmla="*/ 343196 h 514646"/>
              <a:gd name="connsiteX27" fmla="*/ 1469232 w 1928813"/>
              <a:gd name="connsiteY27" fmla="*/ 378916 h 514646"/>
              <a:gd name="connsiteX28" fmla="*/ 1509712 w 1928813"/>
              <a:gd name="connsiteY28" fmla="*/ 409871 h 514646"/>
              <a:gd name="connsiteX29" fmla="*/ 1557339 w 1928813"/>
              <a:gd name="connsiteY29" fmla="*/ 433684 h 514646"/>
              <a:gd name="connsiteX30" fmla="*/ 1624012 w 1928813"/>
              <a:gd name="connsiteY30" fmla="*/ 462259 h 514646"/>
              <a:gd name="connsiteX31" fmla="*/ 1674019 w 1928813"/>
              <a:gd name="connsiteY31" fmla="*/ 476547 h 514646"/>
              <a:gd name="connsiteX32" fmla="*/ 1743075 w 1928813"/>
              <a:gd name="connsiteY32" fmla="*/ 495596 h 514646"/>
              <a:gd name="connsiteX33" fmla="*/ 1812131 w 1928813"/>
              <a:gd name="connsiteY33" fmla="*/ 507502 h 514646"/>
              <a:gd name="connsiteX34" fmla="*/ 1864519 w 1928813"/>
              <a:gd name="connsiteY34" fmla="*/ 509883 h 514646"/>
              <a:gd name="connsiteX35" fmla="*/ 1928813 w 1928813"/>
              <a:gd name="connsiteY35" fmla="*/ 514646 h 514646"/>
              <a:gd name="connsiteX0" fmla="*/ 0 w 1928813"/>
              <a:gd name="connsiteY0" fmla="*/ 297952 h 514646"/>
              <a:gd name="connsiteX1" fmla="*/ 83344 w 1928813"/>
              <a:gd name="connsiteY1" fmla="*/ 300334 h 514646"/>
              <a:gd name="connsiteX2" fmla="*/ 123825 w 1928813"/>
              <a:gd name="connsiteY2" fmla="*/ 300334 h 514646"/>
              <a:gd name="connsiteX3" fmla="*/ 209550 w 1928813"/>
              <a:gd name="connsiteY3" fmla="*/ 295571 h 514646"/>
              <a:gd name="connsiteX4" fmla="*/ 290513 w 1928813"/>
              <a:gd name="connsiteY4" fmla="*/ 281284 h 514646"/>
              <a:gd name="connsiteX5" fmla="*/ 366713 w 1928813"/>
              <a:gd name="connsiteY5" fmla="*/ 262234 h 514646"/>
              <a:gd name="connsiteX6" fmla="*/ 402432 w 1928813"/>
              <a:gd name="connsiteY6" fmla="*/ 252709 h 514646"/>
              <a:gd name="connsiteX7" fmla="*/ 469106 w 1928813"/>
              <a:gd name="connsiteY7" fmla="*/ 252709 h 514646"/>
              <a:gd name="connsiteX8" fmla="*/ 519113 w 1928813"/>
              <a:gd name="connsiteY8" fmla="*/ 276521 h 514646"/>
              <a:gd name="connsiteX9" fmla="*/ 583406 w 1928813"/>
              <a:gd name="connsiteY9" fmla="*/ 293189 h 514646"/>
              <a:gd name="connsiteX10" fmla="*/ 685801 w 1928813"/>
              <a:gd name="connsiteY10" fmla="*/ 238421 h 514646"/>
              <a:gd name="connsiteX11" fmla="*/ 781051 w 1928813"/>
              <a:gd name="connsiteY11" fmla="*/ 169363 h 514646"/>
              <a:gd name="connsiteX12" fmla="*/ 842962 w 1928813"/>
              <a:gd name="connsiteY12" fmla="*/ 116977 h 514646"/>
              <a:gd name="connsiteX13" fmla="*/ 897730 w 1928813"/>
              <a:gd name="connsiteY13" fmla="*/ 71734 h 514646"/>
              <a:gd name="connsiteX14" fmla="*/ 950118 w 1928813"/>
              <a:gd name="connsiteY14" fmla="*/ 31252 h 514646"/>
              <a:gd name="connsiteX15" fmla="*/ 1040607 w 1928813"/>
              <a:gd name="connsiteY15" fmla="*/ 294 h 514646"/>
              <a:gd name="connsiteX16" fmla="*/ 1135855 w 1928813"/>
              <a:gd name="connsiteY16" fmla="*/ 16965 h 514646"/>
              <a:gd name="connsiteX17" fmla="*/ 1169194 w 1928813"/>
              <a:gd name="connsiteY17" fmla="*/ 38393 h 514646"/>
              <a:gd name="connsiteX18" fmla="*/ 1207295 w 1928813"/>
              <a:gd name="connsiteY18" fmla="*/ 81258 h 514646"/>
              <a:gd name="connsiteX19" fmla="*/ 1231106 w 1928813"/>
              <a:gd name="connsiteY19" fmla="*/ 107453 h 514646"/>
              <a:gd name="connsiteX20" fmla="*/ 1257300 w 1928813"/>
              <a:gd name="connsiteY20" fmla="*/ 140790 h 514646"/>
              <a:gd name="connsiteX21" fmla="*/ 1281113 w 1928813"/>
              <a:gd name="connsiteY21" fmla="*/ 176507 h 514646"/>
              <a:gd name="connsiteX22" fmla="*/ 1312069 w 1928813"/>
              <a:gd name="connsiteY22" fmla="*/ 214609 h 514646"/>
              <a:gd name="connsiteX23" fmla="*/ 1357313 w 1928813"/>
              <a:gd name="connsiteY23" fmla="*/ 271757 h 514646"/>
              <a:gd name="connsiteX24" fmla="*/ 1395413 w 1928813"/>
              <a:gd name="connsiteY24" fmla="*/ 312240 h 514646"/>
              <a:gd name="connsiteX25" fmla="*/ 1426369 w 1928813"/>
              <a:gd name="connsiteY25" fmla="*/ 343196 h 514646"/>
              <a:gd name="connsiteX26" fmla="*/ 1469232 w 1928813"/>
              <a:gd name="connsiteY26" fmla="*/ 378916 h 514646"/>
              <a:gd name="connsiteX27" fmla="*/ 1509712 w 1928813"/>
              <a:gd name="connsiteY27" fmla="*/ 409871 h 514646"/>
              <a:gd name="connsiteX28" fmla="*/ 1557339 w 1928813"/>
              <a:gd name="connsiteY28" fmla="*/ 433684 h 514646"/>
              <a:gd name="connsiteX29" fmla="*/ 1624012 w 1928813"/>
              <a:gd name="connsiteY29" fmla="*/ 462259 h 514646"/>
              <a:gd name="connsiteX30" fmla="*/ 1674019 w 1928813"/>
              <a:gd name="connsiteY30" fmla="*/ 476547 h 514646"/>
              <a:gd name="connsiteX31" fmla="*/ 1743075 w 1928813"/>
              <a:gd name="connsiteY31" fmla="*/ 495596 h 514646"/>
              <a:gd name="connsiteX32" fmla="*/ 1812131 w 1928813"/>
              <a:gd name="connsiteY32" fmla="*/ 507502 h 514646"/>
              <a:gd name="connsiteX33" fmla="*/ 1864519 w 1928813"/>
              <a:gd name="connsiteY33" fmla="*/ 509883 h 514646"/>
              <a:gd name="connsiteX34" fmla="*/ 1928813 w 1928813"/>
              <a:gd name="connsiteY34" fmla="*/ 514646 h 514646"/>
              <a:gd name="connsiteX0" fmla="*/ 0 w 1928813"/>
              <a:gd name="connsiteY0" fmla="*/ 297952 h 514646"/>
              <a:gd name="connsiteX1" fmla="*/ 83344 w 1928813"/>
              <a:gd name="connsiteY1" fmla="*/ 300334 h 514646"/>
              <a:gd name="connsiteX2" fmla="*/ 123825 w 1928813"/>
              <a:gd name="connsiteY2" fmla="*/ 300334 h 514646"/>
              <a:gd name="connsiteX3" fmla="*/ 209550 w 1928813"/>
              <a:gd name="connsiteY3" fmla="*/ 295571 h 514646"/>
              <a:gd name="connsiteX4" fmla="*/ 290513 w 1928813"/>
              <a:gd name="connsiteY4" fmla="*/ 281284 h 514646"/>
              <a:gd name="connsiteX5" fmla="*/ 366713 w 1928813"/>
              <a:gd name="connsiteY5" fmla="*/ 262234 h 514646"/>
              <a:gd name="connsiteX6" fmla="*/ 402432 w 1928813"/>
              <a:gd name="connsiteY6" fmla="*/ 252709 h 514646"/>
              <a:gd name="connsiteX7" fmla="*/ 469106 w 1928813"/>
              <a:gd name="connsiteY7" fmla="*/ 252709 h 514646"/>
              <a:gd name="connsiteX8" fmla="*/ 519113 w 1928813"/>
              <a:gd name="connsiteY8" fmla="*/ 276521 h 514646"/>
              <a:gd name="connsiteX9" fmla="*/ 583406 w 1928813"/>
              <a:gd name="connsiteY9" fmla="*/ 293189 h 514646"/>
              <a:gd name="connsiteX10" fmla="*/ 685801 w 1928813"/>
              <a:gd name="connsiteY10" fmla="*/ 238421 h 514646"/>
              <a:gd name="connsiteX11" fmla="*/ 781051 w 1928813"/>
              <a:gd name="connsiteY11" fmla="*/ 169363 h 514646"/>
              <a:gd name="connsiteX12" fmla="*/ 842962 w 1928813"/>
              <a:gd name="connsiteY12" fmla="*/ 116977 h 514646"/>
              <a:gd name="connsiteX13" fmla="*/ 897730 w 1928813"/>
              <a:gd name="connsiteY13" fmla="*/ 71734 h 514646"/>
              <a:gd name="connsiteX14" fmla="*/ 950118 w 1928813"/>
              <a:gd name="connsiteY14" fmla="*/ 31252 h 514646"/>
              <a:gd name="connsiteX15" fmla="*/ 1040607 w 1928813"/>
              <a:gd name="connsiteY15" fmla="*/ 294 h 514646"/>
              <a:gd name="connsiteX16" fmla="*/ 1135855 w 1928813"/>
              <a:gd name="connsiteY16" fmla="*/ 16965 h 514646"/>
              <a:gd name="connsiteX17" fmla="*/ 1169194 w 1928813"/>
              <a:gd name="connsiteY17" fmla="*/ 38393 h 514646"/>
              <a:gd name="connsiteX18" fmla="*/ 1207295 w 1928813"/>
              <a:gd name="connsiteY18" fmla="*/ 81258 h 514646"/>
              <a:gd name="connsiteX19" fmla="*/ 1257300 w 1928813"/>
              <a:gd name="connsiteY19" fmla="*/ 140790 h 514646"/>
              <a:gd name="connsiteX20" fmla="*/ 1281113 w 1928813"/>
              <a:gd name="connsiteY20" fmla="*/ 176507 h 514646"/>
              <a:gd name="connsiteX21" fmla="*/ 1312069 w 1928813"/>
              <a:gd name="connsiteY21" fmla="*/ 214609 h 514646"/>
              <a:gd name="connsiteX22" fmla="*/ 1357313 w 1928813"/>
              <a:gd name="connsiteY22" fmla="*/ 271757 h 514646"/>
              <a:gd name="connsiteX23" fmla="*/ 1395413 w 1928813"/>
              <a:gd name="connsiteY23" fmla="*/ 312240 h 514646"/>
              <a:gd name="connsiteX24" fmla="*/ 1426369 w 1928813"/>
              <a:gd name="connsiteY24" fmla="*/ 343196 h 514646"/>
              <a:gd name="connsiteX25" fmla="*/ 1469232 w 1928813"/>
              <a:gd name="connsiteY25" fmla="*/ 378916 h 514646"/>
              <a:gd name="connsiteX26" fmla="*/ 1509712 w 1928813"/>
              <a:gd name="connsiteY26" fmla="*/ 409871 h 514646"/>
              <a:gd name="connsiteX27" fmla="*/ 1557339 w 1928813"/>
              <a:gd name="connsiteY27" fmla="*/ 433684 h 514646"/>
              <a:gd name="connsiteX28" fmla="*/ 1624012 w 1928813"/>
              <a:gd name="connsiteY28" fmla="*/ 462259 h 514646"/>
              <a:gd name="connsiteX29" fmla="*/ 1674019 w 1928813"/>
              <a:gd name="connsiteY29" fmla="*/ 476547 h 514646"/>
              <a:gd name="connsiteX30" fmla="*/ 1743075 w 1928813"/>
              <a:gd name="connsiteY30" fmla="*/ 495596 h 514646"/>
              <a:gd name="connsiteX31" fmla="*/ 1812131 w 1928813"/>
              <a:gd name="connsiteY31" fmla="*/ 507502 h 514646"/>
              <a:gd name="connsiteX32" fmla="*/ 1864519 w 1928813"/>
              <a:gd name="connsiteY32" fmla="*/ 509883 h 514646"/>
              <a:gd name="connsiteX33" fmla="*/ 1928813 w 1928813"/>
              <a:gd name="connsiteY33" fmla="*/ 514646 h 514646"/>
              <a:gd name="connsiteX0" fmla="*/ 0 w 1928813"/>
              <a:gd name="connsiteY0" fmla="*/ 297952 h 514646"/>
              <a:gd name="connsiteX1" fmla="*/ 83344 w 1928813"/>
              <a:gd name="connsiteY1" fmla="*/ 300334 h 514646"/>
              <a:gd name="connsiteX2" fmla="*/ 123825 w 1928813"/>
              <a:gd name="connsiteY2" fmla="*/ 300334 h 514646"/>
              <a:gd name="connsiteX3" fmla="*/ 209550 w 1928813"/>
              <a:gd name="connsiteY3" fmla="*/ 295571 h 514646"/>
              <a:gd name="connsiteX4" fmla="*/ 290513 w 1928813"/>
              <a:gd name="connsiteY4" fmla="*/ 281284 h 514646"/>
              <a:gd name="connsiteX5" fmla="*/ 366713 w 1928813"/>
              <a:gd name="connsiteY5" fmla="*/ 262234 h 514646"/>
              <a:gd name="connsiteX6" fmla="*/ 402432 w 1928813"/>
              <a:gd name="connsiteY6" fmla="*/ 252709 h 514646"/>
              <a:gd name="connsiteX7" fmla="*/ 469106 w 1928813"/>
              <a:gd name="connsiteY7" fmla="*/ 252709 h 514646"/>
              <a:gd name="connsiteX8" fmla="*/ 519113 w 1928813"/>
              <a:gd name="connsiteY8" fmla="*/ 276521 h 514646"/>
              <a:gd name="connsiteX9" fmla="*/ 583406 w 1928813"/>
              <a:gd name="connsiteY9" fmla="*/ 293189 h 514646"/>
              <a:gd name="connsiteX10" fmla="*/ 685801 w 1928813"/>
              <a:gd name="connsiteY10" fmla="*/ 238421 h 514646"/>
              <a:gd name="connsiteX11" fmla="*/ 781051 w 1928813"/>
              <a:gd name="connsiteY11" fmla="*/ 169363 h 514646"/>
              <a:gd name="connsiteX12" fmla="*/ 842962 w 1928813"/>
              <a:gd name="connsiteY12" fmla="*/ 116977 h 514646"/>
              <a:gd name="connsiteX13" fmla="*/ 897730 w 1928813"/>
              <a:gd name="connsiteY13" fmla="*/ 71734 h 514646"/>
              <a:gd name="connsiteX14" fmla="*/ 950118 w 1928813"/>
              <a:gd name="connsiteY14" fmla="*/ 31252 h 514646"/>
              <a:gd name="connsiteX15" fmla="*/ 1040607 w 1928813"/>
              <a:gd name="connsiteY15" fmla="*/ 294 h 514646"/>
              <a:gd name="connsiteX16" fmla="*/ 1135855 w 1928813"/>
              <a:gd name="connsiteY16" fmla="*/ 16965 h 514646"/>
              <a:gd name="connsiteX17" fmla="*/ 1207295 w 1928813"/>
              <a:gd name="connsiteY17" fmla="*/ 81258 h 514646"/>
              <a:gd name="connsiteX18" fmla="*/ 1257300 w 1928813"/>
              <a:gd name="connsiteY18" fmla="*/ 140790 h 514646"/>
              <a:gd name="connsiteX19" fmla="*/ 1281113 w 1928813"/>
              <a:gd name="connsiteY19" fmla="*/ 176507 h 514646"/>
              <a:gd name="connsiteX20" fmla="*/ 1312069 w 1928813"/>
              <a:gd name="connsiteY20" fmla="*/ 214609 h 514646"/>
              <a:gd name="connsiteX21" fmla="*/ 1357313 w 1928813"/>
              <a:gd name="connsiteY21" fmla="*/ 271757 h 514646"/>
              <a:gd name="connsiteX22" fmla="*/ 1395413 w 1928813"/>
              <a:gd name="connsiteY22" fmla="*/ 312240 h 514646"/>
              <a:gd name="connsiteX23" fmla="*/ 1426369 w 1928813"/>
              <a:gd name="connsiteY23" fmla="*/ 343196 h 514646"/>
              <a:gd name="connsiteX24" fmla="*/ 1469232 w 1928813"/>
              <a:gd name="connsiteY24" fmla="*/ 378916 h 514646"/>
              <a:gd name="connsiteX25" fmla="*/ 1509712 w 1928813"/>
              <a:gd name="connsiteY25" fmla="*/ 409871 h 514646"/>
              <a:gd name="connsiteX26" fmla="*/ 1557339 w 1928813"/>
              <a:gd name="connsiteY26" fmla="*/ 433684 h 514646"/>
              <a:gd name="connsiteX27" fmla="*/ 1624012 w 1928813"/>
              <a:gd name="connsiteY27" fmla="*/ 462259 h 514646"/>
              <a:gd name="connsiteX28" fmla="*/ 1674019 w 1928813"/>
              <a:gd name="connsiteY28" fmla="*/ 476547 h 514646"/>
              <a:gd name="connsiteX29" fmla="*/ 1743075 w 1928813"/>
              <a:gd name="connsiteY29" fmla="*/ 495596 h 514646"/>
              <a:gd name="connsiteX30" fmla="*/ 1812131 w 1928813"/>
              <a:gd name="connsiteY30" fmla="*/ 507502 h 514646"/>
              <a:gd name="connsiteX31" fmla="*/ 1864519 w 1928813"/>
              <a:gd name="connsiteY31" fmla="*/ 509883 h 514646"/>
              <a:gd name="connsiteX32" fmla="*/ 1928813 w 1928813"/>
              <a:gd name="connsiteY32" fmla="*/ 514646 h 514646"/>
              <a:gd name="connsiteX0" fmla="*/ 0 w 1928813"/>
              <a:gd name="connsiteY0" fmla="*/ 299163 h 515857"/>
              <a:gd name="connsiteX1" fmla="*/ 83344 w 1928813"/>
              <a:gd name="connsiteY1" fmla="*/ 301545 h 515857"/>
              <a:gd name="connsiteX2" fmla="*/ 123825 w 1928813"/>
              <a:gd name="connsiteY2" fmla="*/ 301545 h 515857"/>
              <a:gd name="connsiteX3" fmla="*/ 209550 w 1928813"/>
              <a:gd name="connsiteY3" fmla="*/ 296782 h 515857"/>
              <a:gd name="connsiteX4" fmla="*/ 290513 w 1928813"/>
              <a:gd name="connsiteY4" fmla="*/ 282495 h 515857"/>
              <a:gd name="connsiteX5" fmla="*/ 366713 w 1928813"/>
              <a:gd name="connsiteY5" fmla="*/ 263445 h 515857"/>
              <a:gd name="connsiteX6" fmla="*/ 402432 w 1928813"/>
              <a:gd name="connsiteY6" fmla="*/ 253920 h 515857"/>
              <a:gd name="connsiteX7" fmla="*/ 469106 w 1928813"/>
              <a:gd name="connsiteY7" fmla="*/ 253920 h 515857"/>
              <a:gd name="connsiteX8" fmla="*/ 519113 w 1928813"/>
              <a:gd name="connsiteY8" fmla="*/ 277732 h 515857"/>
              <a:gd name="connsiteX9" fmla="*/ 583406 w 1928813"/>
              <a:gd name="connsiteY9" fmla="*/ 294400 h 515857"/>
              <a:gd name="connsiteX10" fmla="*/ 685801 w 1928813"/>
              <a:gd name="connsiteY10" fmla="*/ 239632 h 515857"/>
              <a:gd name="connsiteX11" fmla="*/ 781051 w 1928813"/>
              <a:gd name="connsiteY11" fmla="*/ 170574 h 515857"/>
              <a:gd name="connsiteX12" fmla="*/ 842962 w 1928813"/>
              <a:gd name="connsiteY12" fmla="*/ 118188 h 515857"/>
              <a:gd name="connsiteX13" fmla="*/ 897730 w 1928813"/>
              <a:gd name="connsiteY13" fmla="*/ 72945 h 515857"/>
              <a:gd name="connsiteX14" fmla="*/ 950118 w 1928813"/>
              <a:gd name="connsiteY14" fmla="*/ 32463 h 515857"/>
              <a:gd name="connsiteX15" fmla="*/ 1040607 w 1928813"/>
              <a:gd name="connsiteY15" fmla="*/ 1505 h 515857"/>
              <a:gd name="connsiteX16" fmla="*/ 1135855 w 1928813"/>
              <a:gd name="connsiteY16" fmla="*/ 18176 h 515857"/>
              <a:gd name="connsiteX17" fmla="*/ 1207295 w 1928813"/>
              <a:gd name="connsiteY17" fmla="*/ 82469 h 515857"/>
              <a:gd name="connsiteX18" fmla="*/ 1257300 w 1928813"/>
              <a:gd name="connsiteY18" fmla="*/ 142001 h 515857"/>
              <a:gd name="connsiteX19" fmla="*/ 1281113 w 1928813"/>
              <a:gd name="connsiteY19" fmla="*/ 177718 h 515857"/>
              <a:gd name="connsiteX20" fmla="*/ 1312069 w 1928813"/>
              <a:gd name="connsiteY20" fmla="*/ 215820 h 515857"/>
              <a:gd name="connsiteX21" fmla="*/ 1357313 w 1928813"/>
              <a:gd name="connsiteY21" fmla="*/ 272968 h 515857"/>
              <a:gd name="connsiteX22" fmla="*/ 1395413 w 1928813"/>
              <a:gd name="connsiteY22" fmla="*/ 313451 h 515857"/>
              <a:gd name="connsiteX23" fmla="*/ 1426369 w 1928813"/>
              <a:gd name="connsiteY23" fmla="*/ 344407 h 515857"/>
              <a:gd name="connsiteX24" fmla="*/ 1469232 w 1928813"/>
              <a:gd name="connsiteY24" fmla="*/ 380127 h 515857"/>
              <a:gd name="connsiteX25" fmla="*/ 1509712 w 1928813"/>
              <a:gd name="connsiteY25" fmla="*/ 411082 h 515857"/>
              <a:gd name="connsiteX26" fmla="*/ 1557339 w 1928813"/>
              <a:gd name="connsiteY26" fmla="*/ 434895 h 515857"/>
              <a:gd name="connsiteX27" fmla="*/ 1624012 w 1928813"/>
              <a:gd name="connsiteY27" fmla="*/ 463470 h 515857"/>
              <a:gd name="connsiteX28" fmla="*/ 1674019 w 1928813"/>
              <a:gd name="connsiteY28" fmla="*/ 477758 h 515857"/>
              <a:gd name="connsiteX29" fmla="*/ 1743075 w 1928813"/>
              <a:gd name="connsiteY29" fmla="*/ 496807 h 515857"/>
              <a:gd name="connsiteX30" fmla="*/ 1812131 w 1928813"/>
              <a:gd name="connsiteY30" fmla="*/ 508713 h 515857"/>
              <a:gd name="connsiteX31" fmla="*/ 1864519 w 1928813"/>
              <a:gd name="connsiteY31" fmla="*/ 511094 h 515857"/>
              <a:gd name="connsiteX32" fmla="*/ 1928813 w 1928813"/>
              <a:gd name="connsiteY32" fmla="*/ 515857 h 515857"/>
              <a:gd name="connsiteX0" fmla="*/ 0 w 1928813"/>
              <a:gd name="connsiteY0" fmla="*/ 297673 h 514367"/>
              <a:gd name="connsiteX1" fmla="*/ 83344 w 1928813"/>
              <a:gd name="connsiteY1" fmla="*/ 300055 h 514367"/>
              <a:gd name="connsiteX2" fmla="*/ 123825 w 1928813"/>
              <a:gd name="connsiteY2" fmla="*/ 300055 h 514367"/>
              <a:gd name="connsiteX3" fmla="*/ 209550 w 1928813"/>
              <a:gd name="connsiteY3" fmla="*/ 295292 h 514367"/>
              <a:gd name="connsiteX4" fmla="*/ 290513 w 1928813"/>
              <a:gd name="connsiteY4" fmla="*/ 281005 h 514367"/>
              <a:gd name="connsiteX5" fmla="*/ 366713 w 1928813"/>
              <a:gd name="connsiteY5" fmla="*/ 261955 h 514367"/>
              <a:gd name="connsiteX6" fmla="*/ 402432 w 1928813"/>
              <a:gd name="connsiteY6" fmla="*/ 252430 h 514367"/>
              <a:gd name="connsiteX7" fmla="*/ 469106 w 1928813"/>
              <a:gd name="connsiteY7" fmla="*/ 252430 h 514367"/>
              <a:gd name="connsiteX8" fmla="*/ 519113 w 1928813"/>
              <a:gd name="connsiteY8" fmla="*/ 276242 h 514367"/>
              <a:gd name="connsiteX9" fmla="*/ 583406 w 1928813"/>
              <a:gd name="connsiteY9" fmla="*/ 292910 h 514367"/>
              <a:gd name="connsiteX10" fmla="*/ 685801 w 1928813"/>
              <a:gd name="connsiteY10" fmla="*/ 238142 h 514367"/>
              <a:gd name="connsiteX11" fmla="*/ 781051 w 1928813"/>
              <a:gd name="connsiteY11" fmla="*/ 169084 h 514367"/>
              <a:gd name="connsiteX12" fmla="*/ 842962 w 1928813"/>
              <a:gd name="connsiteY12" fmla="*/ 116698 h 514367"/>
              <a:gd name="connsiteX13" fmla="*/ 897730 w 1928813"/>
              <a:gd name="connsiteY13" fmla="*/ 71455 h 514367"/>
              <a:gd name="connsiteX14" fmla="*/ 950118 w 1928813"/>
              <a:gd name="connsiteY14" fmla="*/ 30973 h 514367"/>
              <a:gd name="connsiteX15" fmla="*/ 1040607 w 1928813"/>
              <a:gd name="connsiteY15" fmla="*/ 15 h 514367"/>
              <a:gd name="connsiteX16" fmla="*/ 1154905 w 1928813"/>
              <a:gd name="connsiteY16" fmla="*/ 28592 h 514367"/>
              <a:gd name="connsiteX17" fmla="*/ 1207295 w 1928813"/>
              <a:gd name="connsiteY17" fmla="*/ 80979 h 514367"/>
              <a:gd name="connsiteX18" fmla="*/ 1257300 w 1928813"/>
              <a:gd name="connsiteY18" fmla="*/ 140511 h 514367"/>
              <a:gd name="connsiteX19" fmla="*/ 1281113 w 1928813"/>
              <a:gd name="connsiteY19" fmla="*/ 176228 h 514367"/>
              <a:gd name="connsiteX20" fmla="*/ 1312069 w 1928813"/>
              <a:gd name="connsiteY20" fmla="*/ 214330 h 514367"/>
              <a:gd name="connsiteX21" fmla="*/ 1357313 w 1928813"/>
              <a:gd name="connsiteY21" fmla="*/ 271478 h 514367"/>
              <a:gd name="connsiteX22" fmla="*/ 1395413 w 1928813"/>
              <a:gd name="connsiteY22" fmla="*/ 311961 h 514367"/>
              <a:gd name="connsiteX23" fmla="*/ 1426369 w 1928813"/>
              <a:gd name="connsiteY23" fmla="*/ 342917 h 514367"/>
              <a:gd name="connsiteX24" fmla="*/ 1469232 w 1928813"/>
              <a:gd name="connsiteY24" fmla="*/ 378637 h 514367"/>
              <a:gd name="connsiteX25" fmla="*/ 1509712 w 1928813"/>
              <a:gd name="connsiteY25" fmla="*/ 409592 h 514367"/>
              <a:gd name="connsiteX26" fmla="*/ 1557339 w 1928813"/>
              <a:gd name="connsiteY26" fmla="*/ 433405 h 514367"/>
              <a:gd name="connsiteX27" fmla="*/ 1624012 w 1928813"/>
              <a:gd name="connsiteY27" fmla="*/ 461980 h 514367"/>
              <a:gd name="connsiteX28" fmla="*/ 1674019 w 1928813"/>
              <a:gd name="connsiteY28" fmla="*/ 476268 h 514367"/>
              <a:gd name="connsiteX29" fmla="*/ 1743075 w 1928813"/>
              <a:gd name="connsiteY29" fmla="*/ 495317 h 514367"/>
              <a:gd name="connsiteX30" fmla="*/ 1812131 w 1928813"/>
              <a:gd name="connsiteY30" fmla="*/ 507223 h 514367"/>
              <a:gd name="connsiteX31" fmla="*/ 1864519 w 1928813"/>
              <a:gd name="connsiteY31" fmla="*/ 509604 h 514367"/>
              <a:gd name="connsiteX32" fmla="*/ 1928813 w 1928813"/>
              <a:gd name="connsiteY32" fmla="*/ 514367 h 514367"/>
              <a:gd name="connsiteX0" fmla="*/ 0 w 1928813"/>
              <a:gd name="connsiteY0" fmla="*/ 297681 h 514375"/>
              <a:gd name="connsiteX1" fmla="*/ 83344 w 1928813"/>
              <a:gd name="connsiteY1" fmla="*/ 300063 h 514375"/>
              <a:gd name="connsiteX2" fmla="*/ 123825 w 1928813"/>
              <a:gd name="connsiteY2" fmla="*/ 300063 h 514375"/>
              <a:gd name="connsiteX3" fmla="*/ 209550 w 1928813"/>
              <a:gd name="connsiteY3" fmla="*/ 295300 h 514375"/>
              <a:gd name="connsiteX4" fmla="*/ 290513 w 1928813"/>
              <a:gd name="connsiteY4" fmla="*/ 281013 h 514375"/>
              <a:gd name="connsiteX5" fmla="*/ 366713 w 1928813"/>
              <a:gd name="connsiteY5" fmla="*/ 261963 h 514375"/>
              <a:gd name="connsiteX6" fmla="*/ 402432 w 1928813"/>
              <a:gd name="connsiteY6" fmla="*/ 252438 h 514375"/>
              <a:gd name="connsiteX7" fmla="*/ 469106 w 1928813"/>
              <a:gd name="connsiteY7" fmla="*/ 252438 h 514375"/>
              <a:gd name="connsiteX8" fmla="*/ 519113 w 1928813"/>
              <a:gd name="connsiteY8" fmla="*/ 276250 h 514375"/>
              <a:gd name="connsiteX9" fmla="*/ 583406 w 1928813"/>
              <a:gd name="connsiteY9" fmla="*/ 292918 h 514375"/>
              <a:gd name="connsiteX10" fmla="*/ 685801 w 1928813"/>
              <a:gd name="connsiteY10" fmla="*/ 238150 h 514375"/>
              <a:gd name="connsiteX11" fmla="*/ 781051 w 1928813"/>
              <a:gd name="connsiteY11" fmla="*/ 169092 h 514375"/>
              <a:gd name="connsiteX12" fmla="*/ 842962 w 1928813"/>
              <a:gd name="connsiteY12" fmla="*/ 116706 h 514375"/>
              <a:gd name="connsiteX13" fmla="*/ 897730 w 1928813"/>
              <a:gd name="connsiteY13" fmla="*/ 71463 h 514375"/>
              <a:gd name="connsiteX14" fmla="*/ 950118 w 1928813"/>
              <a:gd name="connsiteY14" fmla="*/ 30981 h 514375"/>
              <a:gd name="connsiteX15" fmla="*/ 1040607 w 1928813"/>
              <a:gd name="connsiteY15" fmla="*/ 23 h 514375"/>
              <a:gd name="connsiteX16" fmla="*/ 1154905 w 1928813"/>
              <a:gd name="connsiteY16" fmla="*/ 35744 h 514375"/>
              <a:gd name="connsiteX17" fmla="*/ 1207295 w 1928813"/>
              <a:gd name="connsiteY17" fmla="*/ 80987 h 514375"/>
              <a:gd name="connsiteX18" fmla="*/ 1257300 w 1928813"/>
              <a:gd name="connsiteY18" fmla="*/ 140519 h 514375"/>
              <a:gd name="connsiteX19" fmla="*/ 1281113 w 1928813"/>
              <a:gd name="connsiteY19" fmla="*/ 176236 h 514375"/>
              <a:gd name="connsiteX20" fmla="*/ 1312069 w 1928813"/>
              <a:gd name="connsiteY20" fmla="*/ 214338 h 514375"/>
              <a:gd name="connsiteX21" fmla="*/ 1357313 w 1928813"/>
              <a:gd name="connsiteY21" fmla="*/ 271486 h 514375"/>
              <a:gd name="connsiteX22" fmla="*/ 1395413 w 1928813"/>
              <a:gd name="connsiteY22" fmla="*/ 311969 h 514375"/>
              <a:gd name="connsiteX23" fmla="*/ 1426369 w 1928813"/>
              <a:gd name="connsiteY23" fmla="*/ 342925 h 514375"/>
              <a:gd name="connsiteX24" fmla="*/ 1469232 w 1928813"/>
              <a:gd name="connsiteY24" fmla="*/ 378645 h 514375"/>
              <a:gd name="connsiteX25" fmla="*/ 1509712 w 1928813"/>
              <a:gd name="connsiteY25" fmla="*/ 409600 h 514375"/>
              <a:gd name="connsiteX26" fmla="*/ 1557339 w 1928813"/>
              <a:gd name="connsiteY26" fmla="*/ 433413 h 514375"/>
              <a:gd name="connsiteX27" fmla="*/ 1624012 w 1928813"/>
              <a:gd name="connsiteY27" fmla="*/ 461988 h 514375"/>
              <a:gd name="connsiteX28" fmla="*/ 1674019 w 1928813"/>
              <a:gd name="connsiteY28" fmla="*/ 476276 h 514375"/>
              <a:gd name="connsiteX29" fmla="*/ 1743075 w 1928813"/>
              <a:gd name="connsiteY29" fmla="*/ 495325 h 514375"/>
              <a:gd name="connsiteX30" fmla="*/ 1812131 w 1928813"/>
              <a:gd name="connsiteY30" fmla="*/ 507231 h 514375"/>
              <a:gd name="connsiteX31" fmla="*/ 1864519 w 1928813"/>
              <a:gd name="connsiteY31" fmla="*/ 509612 h 514375"/>
              <a:gd name="connsiteX32" fmla="*/ 1928813 w 1928813"/>
              <a:gd name="connsiteY32" fmla="*/ 514375 h 514375"/>
              <a:gd name="connsiteX0" fmla="*/ 0 w 1928813"/>
              <a:gd name="connsiteY0" fmla="*/ 297681 h 514375"/>
              <a:gd name="connsiteX1" fmla="*/ 83344 w 1928813"/>
              <a:gd name="connsiteY1" fmla="*/ 300063 h 514375"/>
              <a:gd name="connsiteX2" fmla="*/ 123825 w 1928813"/>
              <a:gd name="connsiteY2" fmla="*/ 300063 h 514375"/>
              <a:gd name="connsiteX3" fmla="*/ 209550 w 1928813"/>
              <a:gd name="connsiteY3" fmla="*/ 295300 h 514375"/>
              <a:gd name="connsiteX4" fmla="*/ 290513 w 1928813"/>
              <a:gd name="connsiteY4" fmla="*/ 281013 h 514375"/>
              <a:gd name="connsiteX5" fmla="*/ 366713 w 1928813"/>
              <a:gd name="connsiteY5" fmla="*/ 261963 h 514375"/>
              <a:gd name="connsiteX6" fmla="*/ 402432 w 1928813"/>
              <a:gd name="connsiteY6" fmla="*/ 252438 h 514375"/>
              <a:gd name="connsiteX7" fmla="*/ 469106 w 1928813"/>
              <a:gd name="connsiteY7" fmla="*/ 252438 h 514375"/>
              <a:gd name="connsiteX8" fmla="*/ 519113 w 1928813"/>
              <a:gd name="connsiteY8" fmla="*/ 276250 h 514375"/>
              <a:gd name="connsiteX9" fmla="*/ 583406 w 1928813"/>
              <a:gd name="connsiteY9" fmla="*/ 292918 h 514375"/>
              <a:gd name="connsiteX10" fmla="*/ 685801 w 1928813"/>
              <a:gd name="connsiteY10" fmla="*/ 238150 h 514375"/>
              <a:gd name="connsiteX11" fmla="*/ 781051 w 1928813"/>
              <a:gd name="connsiteY11" fmla="*/ 169092 h 514375"/>
              <a:gd name="connsiteX12" fmla="*/ 842962 w 1928813"/>
              <a:gd name="connsiteY12" fmla="*/ 116706 h 514375"/>
              <a:gd name="connsiteX13" fmla="*/ 897730 w 1928813"/>
              <a:gd name="connsiteY13" fmla="*/ 71463 h 514375"/>
              <a:gd name="connsiteX14" fmla="*/ 950118 w 1928813"/>
              <a:gd name="connsiteY14" fmla="*/ 30981 h 514375"/>
              <a:gd name="connsiteX15" fmla="*/ 1040607 w 1928813"/>
              <a:gd name="connsiteY15" fmla="*/ 23 h 514375"/>
              <a:gd name="connsiteX16" fmla="*/ 1154905 w 1928813"/>
              <a:gd name="connsiteY16" fmla="*/ 35744 h 514375"/>
              <a:gd name="connsiteX17" fmla="*/ 1219201 w 1928813"/>
              <a:gd name="connsiteY17" fmla="*/ 102418 h 514375"/>
              <a:gd name="connsiteX18" fmla="*/ 1257300 w 1928813"/>
              <a:gd name="connsiteY18" fmla="*/ 140519 h 514375"/>
              <a:gd name="connsiteX19" fmla="*/ 1281113 w 1928813"/>
              <a:gd name="connsiteY19" fmla="*/ 176236 h 514375"/>
              <a:gd name="connsiteX20" fmla="*/ 1312069 w 1928813"/>
              <a:gd name="connsiteY20" fmla="*/ 214338 h 514375"/>
              <a:gd name="connsiteX21" fmla="*/ 1357313 w 1928813"/>
              <a:gd name="connsiteY21" fmla="*/ 271486 h 514375"/>
              <a:gd name="connsiteX22" fmla="*/ 1395413 w 1928813"/>
              <a:gd name="connsiteY22" fmla="*/ 311969 h 514375"/>
              <a:gd name="connsiteX23" fmla="*/ 1426369 w 1928813"/>
              <a:gd name="connsiteY23" fmla="*/ 342925 h 514375"/>
              <a:gd name="connsiteX24" fmla="*/ 1469232 w 1928813"/>
              <a:gd name="connsiteY24" fmla="*/ 378645 h 514375"/>
              <a:gd name="connsiteX25" fmla="*/ 1509712 w 1928813"/>
              <a:gd name="connsiteY25" fmla="*/ 409600 h 514375"/>
              <a:gd name="connsiteX26" fmla="*/ 1557339 w 1928813"/>
              <a:gd name="connsiteY26" fmla="*/ 433413 h 514375"/>
              <a:gd name="connsiteX27" fmla="*/ 1624012 w 1928813"/>
              <a:gd name="connsiteY27" fmla="*/ 461988 h 514375"/>
              <a:gd name="connsiteX28" fmla="*/ 1674019 w 1928813"/>
              <a:gd name="connsiteY28" fmla="*/ 476276 h 514375"/>
              <a:gd name="connsiteX29" fmla="*/ 1743075 w 1928813"/>
              <a:gd name="connsiteY29" fmla="*/ 495325 h 514375"/>
              <a:gd name="connsiteX30" fmla="*/ 1812131 w 1928813"/>
              <a:gd name="connsiteY30" fmla="*/ 507231 h 514375"/>
              <a:gd name="connsiteX31" fmla="*/ 1864519 w 1928813"/>
              <a:gd name="connsiteY31" fmla="*/ 509612 h 514375"/>
              <a:gd name="connsiteX32" fmla="*/ 1928813 w 1928813"/>
              <a:gd name="connsiteY32" fmla="*/ 514375 h 514375"/>
              <a:gd name="connsiteX0" fmla="*/ 0 w 1928813"/>
              <a:gd name="connsiteY0" fmla="*/ 297681 h 514375"/>
              <a:gd name="connsiteX1" fmla="*/ 83344 w 1928813"/>
              <a:gd name="connsiteY1" fmla="*/ 300063 h 514375"/>
              <a:gd name="connsiteX2" fmla="*/ 123825 w 1928813"/>
              <a:gd name="connsiteY2" fmla="*/ 300063 h 514375"/>
              <a:gd name="connsiteX3" fmla="*/ 209550 w 1928813"/>
              <a:gd name="connsiteY3" fmla="*/ 295300 h 514375"/>
              <a:gd name="connsiteX4" fmla="*/ 290513 w 1928813"/>
              <a:gd name="connsiteY4" fmla="*/ 281013 h 514375"/>
              <a:gd name="connsiteX5" fmla="*/ 366713 w 1928813"/>
              <a:gd name="connsiteY5" fmla="*/ 261963 h 514375"/>
              <a:gd name="connsiteX6" fmla="*/ 402432 w 1928813"/>
              <a:gd name="connsiteY6" fmla="*/ 252438 h 514375"/>
              <a:gd name="connsiteX7" fmla="*/ 469106 w 1928813"/>
              <a:gd name="connsiteY7" fmla="*/ 252438 h 514375"/>
              <a:gd name="connsiteX8" fmla="*/ 519113 w 1928813"/>
              <a:gd name="connsiteY8" fmla="*/ 276250 h 514375"/>
              <a:gd name="connsiteX9" fmla="*/ 583406 w 1928813"/>
              <a:gd name="connsiteY9" fmla="*/ 292918 h 514375"/>
              <a:gd name="connsiteX10" fmla="*/ 685801 w 1928813"/>
              <a:gd name="connsiteY10" fmla="*/ 238150 h 514375"/>
              <a:gd name="connsiteX11" fmla="*/ 781051 w 1928813"/>
              <a:gd name="connsiteY11" fmla="*/ 169092 h 514375"/>
              <a:gd name="connsiteX12" fmla="*/ 842962 w 1928813"/>
              <a:gd name="connsiteY12" fmla="*/ 116706 h 514375"/>
              <a:gd name="connsiteX13" fmla="*/ 897730 w 1928813"/>
              <a:gd name="connsiteY13" fmla="*/ 71463 h 514375"/>
              <a:gd name="connsiteX14" fmla="*/ 950118 w 1928813"/>
              <a:gd name="connsiteY14" fmla="*/ 30981 h 514375"/>
              <a:gd name="connsiteX15" fmla="*/ 1040607 w 1928813"/>
              <a:gd name="connsiteY15" fmla="*/ 23 h 514375"/>
              <a:gd name="connsiteX16" fmla="*/ 1154905 w 1928813"/>
              <a:gd name="connsiteY16" fmla="*/ 35744 h 514375"/>
              <a:gd name="connsiteX17" fmla="*/ 1219201 w 1928813"/>
              <a:gd name="connsiteY17" fmla="*/ 102418 h 514375"/>
              <a:gd name="connsiteX18" fmla="*/ 1281113 w 1928813"/>
              <a:gd name="connsiteY18" fmla="*/ 176236 h 514375"/>
              <a:gd name="connsiteX19" fmla="*/ 1312069 w 1928813"/>
              <a:gd name="connsiteY19" fmla="*/ 214338 h 514375"/>
              <a:gd name="connsiteX20" fmla="*/ 1357313 w 1928813"/>
              <a:gd name="connsiteY20" fmla="*/ 271486 h 514375"/>
              <a:gd name="connsiteX21" fmla="*/ 1395413 w 1928813"/>
              <a:gd name="connsiteY21" fmla="*/ 311969 h 514375"/>
              <a:gd name="connsiteX22" fmla="*/ 1426369 w 1928813"/>
              <a:gd name="connsiteY22" fmla="*/ 342925 h 514375"/>
              <a:gd name="connsiteX23" fmla="*/ 1469232 w 1928813"/>
              <a:gd name="connsiteY23" fmla="*/ 378645 h 514375"/>
              <a:gd name="connsiteX24" fmla="*/ 1509712 w 1928813"/>
              <a:gd name="connsiteY24" fmla="*/ 409600 h 514375"/>
              <a:gd name="connsiteX25" fmla="*/ 1557339 w 1928813"/>
              <a:gd name="connsiteY25" fmla="*/ 433413 h 514375"/>
              <a:gd name="connsiteX26" fmla="*/ 1624012 w 1928813"/>
              <a:gd name="connsiteY26" fmla="*/ 461988 h 514375"/>
              <a:gd name="connsiteX27" fmla="*/ 1674019 w 1928813"/>
              <a:gd name="connsiteY27" fmla="*/ 476276 h 514375"/>
              <a:gd name="connsiteX28" fmla="*/ 1743075 w 1928813"/>
              <a:gd name="connsiteY28" fmla="*/ 495325 h 514375"/>
              <a:gd name="connsiteX29" fmla="*/ 1812131 w 1928813"/>
              <a:gd name="connsiteY29" fmla="*/ 507231 h 514375"/>
              <a:gd name="connsiteX30" fmla="*/ 1864519 w 1928813"/>
              <a:gd name="connsiteY30" fmla="*/ 509612 h 514375"/>
              <a:gd name="connsiteX31" fmla="*/ 1928813 w 1928813"/>
              <a:gd name="connsiteY31" fmla="*/ 514375 h 514375"/>
              <a:gd name="connsiteX0" fmla="*/ 0 w 1928813"/>
              <a:gd name="connsiteY0" fmla="*/ 297744 h 514438"/>
              <a:gd name="connsiteX1" fmla="*/ 83344 w 1928813"/>
              <a:gd name="connsiteY1" fmla="*/ 300126 h 514438"/>
              <a:gd name="connsiteX2" fmla="*/ 123825 w 1928813"/>
              <a:gd name="connsiteY2" fmla="*/ 300126 h 514438"/>
              <a:gd name="connsiteX3" fmla="*/ 209550 w 1928813"/>
              <a:gd name="connsiteY3" fmla="*/ 295363 h 514438"/>
              <a:gd name="connsiteX4" fmla="*/ 290513 w 1928813"/>
              <a:gd name="connsiteY4" fmla="*/ 281076 h 514438"/>
              <a:gd name="connsiteX5" fmla="*/ 366713 w 1928813"/>
              <a:gd name="connsiteY5" fmla="*/ 262026 h 514438"/>
              <a:gd name="connsiteX6" fmla="*/ 402432 w 1928813"/>
              <a:gd name="connsiteY6" fmla="*/ 252501 h 514438"/>
              <a:gd name="connsiteX7" fmla="*/ 469106 w 1928813"/>
              <a:gd name="connsiteY7" fmla="*/ 252501 h 514438"/>
              <a:gd name="connsiteX8" fmla="*/ 519113 w 1928813"/>
              <a:gd name="connsiteY8" fmla="*/ 276313 h 514438"/>
              <a:gd name="connsiteX9" fmla="*/ 583406 w 1928813"/>
              <a:gd name="connsiteY9" fmla="*/ 292981 h 514438"/>
              <a:gd name="connsiteX10" fmla="*/ 685801 w 1928813"/>
              <a:gd name="connsiteY10" fmla="*/ 238213 h 514438"/>
              <a:gd name="connsiteX11" fmla="*/ 781051 w 1928813"/>
              <a:gd name="connsiteY11" fmla="*/ 169155 h 514438"/>
              <a:gd name="connsiteX12" fmla="*/ 842962 w 1928813"/>
              <a:gd name="connsiteY12" fmla="*/ 116769 h 514438"/>
              <a:gd name="connsiteX13" fmla="*/ 897730 w 1928813"/>
              <a:gd name="connsiteY13" fmla="*/ 71526 h 514438"/>
              <a:gd name="connsiteX14" fmla="*/ 950118 w 1928813"/>
              <a:gd name="connsiteY14" fmla="*/ 31044 h 514438"/>
              <a:gd name="connsiteX15" fmla="*/ 1040607 w 1928813"/>
              <a:gd name="connsiteY15" fmla="*/ 86 h 514438"/>
              <a:gd name="connsiteX16" fmla="*/ 1145380 w 1928813"/>
              <a:gd name="connsiteY16" fmla="*/ 40569 h 514438"/>
              <a:gd name="connsiteX17" fmla="*/ 1219201 w 1928813"/>
              <a:gd name="connsiteY17" fmla="*/ 102481 h 514438"/>
              <a:gd name="connsiteX18" fmla="*/ 1281113 w 1928813"/>
              <a:gd name="connsiteY18" fmla="*/ 176299 h 514438"/>
              <a:gd name="connsiteX19" fmla="*/ 1312069 w 1928813"/>
              <a:gd name="connsiteY19" fmla="*/ 214401 h 514438"/>
              <a:gd name="connsiteX20" fmla="*/ 1357313 w 1928813"/>
              <a:gd name="connsiteY20" fmla="*/ 271549 h 514438"/>
              <a:gd name="connsiteX21" fmla="*/ 1395413 w 1928813"/>
              <a:gd name="connsiteY21" fmla="*/ 312032 h 514438"/>
              <a:gd name="connsiteX22" fmla="*/ 1426369 w 1928813"/>
              <a:gd name="connsiteY22" fmla="*/ 342988 h 514438"/>
              <a:gd name="connsiteX23" fmla="*/ 1469232 w 1928813"/>
              <a:gd name="connsiteY23" fmla="*/ 378708 h 514438"/>
              <a:gd name="connsiteX24" fmla="*/ 1509712 w 1928813"/>
              <a:gd name="connsiteY24" fmla="*/ 409663 h 514438"/>
              <a:gd name="connsiteX25" fmla="*/ 1557339 w 1928813"/>
              <a:gd name="connsiteY25" fmla="*/ 433476 h 514438"/>
              <a:gd name="connsiteX26" fmla="*/ 1624012 w 1928813"/>
              <a:gd name="connsiteY26" fmla="*/ 462051 h 514438"/>
              <a:gd name="connsiteX27" fmla="*/ 1674019 w 1928813"/>
              <a:gd name="connsiteY27" fmla="*/ 476339 h 514438"/>
              <a:gd name="connsiteX28" fmla="*/ 1743075 w 1928813"/>
              <a:gd name="connsiteY28" fmla="*/ 495388 h 514438"/>
              <a:gd name="connsiteX29" fmla="*/ 1812131 w 1928813"/>
              <a:gd name="connsiteY29" fmla="*/ 507294 h 514438"/>
              <a:gd name="connsiteX30" fmla="*/ 1864519 w 1928813"/>
              <a:gd name="connsiteY30" fmla="*/ 509675 h 514438"/>
              <a:gd name="connsiteX31" fmla="*/ 1928813 w 1928813"/>
              <a:gd name="connsiteY31" fmla="*/ 514438 h 514438"/>
              <a:gd name="connsiteX0" fmla="*/ 0 w 1928813"/>
              <a:gd name="connsiteY0" fmla="*/ 297658 h 514352"/>
              <a:gd name="connsiteX1" fmla="*/ 83344 w 1928813"/>
              <a:gd name="connsiteY1" fmla="*/ 300040 h 514352"/>
              <a:gd name="connsiteX2" fmla="*/ 123825 w 1928813"/>
              <a:gd name="connsiteY2" fmla="*/ 300040 h 514352"/>
              <a:gd name="connsiteX3" fmla="*/ 209550 w 1928813"/>
              <a:gd name="connsiteY3" fmla="*/ 295277 h 514352"/>
              <a:gd name="connsiteX4" fmla="*/ 290513 w 1928813"/>
              <a:gd name="connsiteY4" fmla="*/ 280990 h 514352"/>
              <a:gd name="connsiteX5" fmla="*/ 366713 w 1928813"/>
              <a:gd name="connsiteY5" fmla="*/ 261940 h 514352"/>
              <a:gd name="connsiteX6" fmla="*/ 402432 w 1928813"/>
              <a:gd name="connsiteY6" fmla="*/ 252415 h 514352"/>
              <a:gd name="connsiteX7" fmla="*/ 469106 w 1928813"/>
              <a:gd name="connsiteY7" fmla="*/ 252415 h 514352"/>
              <a:gd name="connsiteX8" fmla="*/ 519113 w 1928813"/>
              <a:gd name="connsiteY8" fmla="*/ 276227 h 514352"/>
              <a:gd name="connsiteX9" fmla="*/ 583406 w 1928813"/>
              <a:gd name="connsiteY9" fmla="*/ 292895 h 514352"/>
              <a:gd name="connsiteX10" fmla="*/ 685801 w 1928813"/>
              <a:gd name="connsiteY10" fmla="*/ 238127 h 514352"/>
              <a:gd name="connsiteX11" fmla="*/ 781051 w 1928813"/>
              <a:gd name="connsiteY11" fmla="*/ 169069 h 514352"/>
              <a:gd name="connsiteX12" fmla="*/ 842962 w 1928813"/>
              <a:gd name="connsiteY12" fmla="*/ 116683 h 514352"/>
              <a:gd name="connsiteX13" fmla="*/ 897730 w 1928813"/>
              <a:gd name="connsiteY13" fmla="*/ 71440 h 514352"/>
              <a:gd name="connsiteX14" fmla="*/ 950118 w 1928813"/>
              <a:gd name="connsiteY14" fmla="*/ 30958 h 514352"/>
              <a:gd name="connsiteX15" fmla="*/ 1040607 w 1928813"/>
              <a:gd name="connsiteY15" fmla="*/ 0 h 514352"/>
              <a:gd name="connsiteX16" fmla="*/ 1145380 w 1928813"/>
              <a:gd name="connsiteY16" fmla="*/ 30958 h 514352"/>
              <a:gd name="connsiteX17" fmla="*/ 1219201 w 1928813"/>
              <a:gd name="connsiteY17" fmla="*/ 102395 h 514352"/>
              <a:gd name="connsiteX18" fmla="*/ 1281113 w 1928813"/>
              <a:gd name="connsiteY18" fmla="*/ 176213 h 514352"/>
              <a:gd name="connsiteX19" fmla="*/ 1312069 w 1928813"/>
              <a:gd name="connsiteY19" fmla="*/ 214315 h 514352"/>
              <a:gd name="connsiteX20" fmla="*/ 1357313 w 1928813"/>
              <a:gd name="connsiteY20" fmla="*/ 271463 h 514352"/>
              <a:gd name="connsiteX21" fmla="*/ 1395413 w 1928813"/>
              <a:gd name="connsiteY21" fmla="*/ 311946 h 514352"/>
              <a:gd name="connsiteX22" fmla="*/ 1426369 w 1928813"/>
              <a:gd name="connsiteY22" fmla="*/ 342902 h 514352"/>
              <a:gd name="connsiteX23" fmla="*/ 1469232 w 1928813"/>
              <a:gd name="connsiteY23" fmla="*/ 378622 h 514352"/>
              <a:gd name="connsiteX24" fmla="*/ 1509712 w 1928813"/>
              <a:gd name="connsiteY24" fmla="*/ 409577 h 514352"/>
              <a:gd name="connsiteX25" fmla="*/ 1557339 w 1928813"/>
              <a:gd name="connsiteY25" fmla="*/ 433390 h 514352"/>
              <a:gd name="connsiteX26" fmla="*/ 1624012 w 1928813"/>
              <a:gd name="connsiteY26" fmla="*/ 461965 h 514352"/>
              <a:gd name="connsiteX27" fmla="*/ 1674019 w 1928813"/>
              <a:gd name="connsiteY27" fmla="*/ 476253 h 514352"/>
              <a:gd name="connsiteX28" fmla="*/ 1743075 w 1928813"/>
              <a:gd name="connsiteY28" fmla="*/ 495302 h 514352"/>
              <a:gd name="connsiteX29" fmla="*/ 1812131 w 1928813"/>
              <a:gd name="connsiteY29" fmla="*/ 507208 h 514352"/>
              <a:gd name="connsiteX30" fmla="*/ 1864519 w 1928813"/>
              <a:gd name="connsiteY30" fmla="*/ 509589 h 514352"/>
              <a:gd name="connsiteX31" fmla="*/ 1928813 w 1928813"/>
              <a:gd name="connsiteY31" fmla="*/ 514352 h 514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28813" h="514352">
                <a:moveTo>
                  <a:pt x="0" y="297658"/>
                </a:moveTo>
                <a:lnTo>
                  <a:pt x="83344" y="300040"/>
                </a:lnTo>
                <a:lnTo>
                  <a:pt x="123825" y="300040"/>
                </a:lnTo>
                <a:lnTo>
                  <a:pt x="209550" y="295277"/>
                </a:lnTo>
                <a:lnTo>
                  <a:pt x="290513" y="280990"/>
                </a:lnTo>
                <a:lnTo>
                  <a:pt x="366713" y="261940"/>
                </a:lnTo>
                <a:lnTo>
                  <a:pt x="402432" y="252415"/>
                </a:lnTo>
                <a:cubicBezTo>
                  <a:pt x="419497" y="250828"/>
                  <a:pt x="449659" y="248446"/>
                  <a:pt x="469106" y="252415"/>
                </a:cubicBezTo>
                <a:cubicBezTo>
                  <a:pt x="488553" y="256384"/>
                  <a:pt x="500063" y="269480"/>
                  <a:pt x="519113" y="276227"/>
                </a:cubicBezTo>
                <a:cubicBezTo>
                  <a:pt x="538163" y="282974"/>
                  <a:pt x="555625" y="299245"/>
                  <a:pt x="583406" y="292895"/>
                </a:cubicBezTo>
                <a:cubicBezTo>
                  <a:pt x="611187" y="286545"/>
                  <a:pt x="652860" y="258765"/>
                  <a:pt x="685801" y="238127"/>
                </a:cubicBezTo>
                <a:cubicBezTo>
                  <a:pt x="718742" y="217489"/>
                  <a:pt x="769542" y="178197"/>
                  <a:pt x="781051" y="169069"/>
                </a:cubicBezTo>
                <a:lnTo>
                  <a:pt x="842962" y="116683"/>
                </a:lnTo>
                <a:lnTo>
                  <a:pt x="897730" y="71440"/>
                </a:lnTo>
                <a:lnTo>
                  <a:pt x="950118" y="30958"/>
                </a:lnTo>
                <a:cubicBezTo>
                  <a:pt x="973931" y="19051"/>
                  <a:pt x="1008063" y="0"/>
                  <a:pt x="1040607" y="0"/>
                </a:cubicBezTo>
                <a:cubicBezTo>
                  <a:pt x="1073151" y="0"/>
                  <a:pt x="1115614" y="13892"/>
                  <a:pt x="1145380" y="30958"/>
                </a:cubicBezTo>
                <a:cubicBezTo>
                  <a:pt x="1175146" y="48024"/>
                  <a:pt x="1197769" y="80170"/>
                  <a:pt x="1219201" y="102395"/>
                </a:cubicBezTo>
                <a:lnTo>
                  <a:pt x="1281113" y="176213"/>
                </a:lnTo>
                <a:lnTo>
                  <a:pt x="1312069" y="214315"/>
                </a:lnTo>
                <a:lnTo>
                  <a:pt x="1357313" y="271463"/>
                </a:lnTo>
                <a:lnTo>
                  <a:pt x="1395413" y="311946"/>
                </a:lnTo>
                <a:lnTo>
                  <a:pt x="1426369" y="342902"/>
                </a:lnTo>
                <a:lnTo>
                  <a:pt x="1469232" y="378622"/>
                </a:lnTo>
                <a:lnTo>
                  <a:pt x="1509712" y="409577"/>
                </a:lnTo>
                <a:lnTo>
                  <a:pt x="1557339" y="433390"/>
                </a:lnTo>
                <a:lnTo>
                  <a:pt x="1624012" y="461965"/>
                </a:lnTo>
                <a:cubicBezTo>
                  <a:pt x="1643459" y="469109"/>
                  <a:pt x="1656160" y="470300"/>
                  <a:pt x="1674019" y="476253"/>
                </a:cubicBezTo>
                <a:cubicBezTo>
                  <a:pt x="1690688" y="481809"/>
                  <a:pt x="1718866" y="490937"/>
                  <a:pt x="1743075" y="495302"/>
                </a:cubicBezTo>
                <a:lnTo>
                  <a:pt x="1812131" y="507208"/>
                </a:lnTo>
                <a:lnTo>
                  <a:pt x="1864519" y="509589"/>
                </a:lnTo>
                <a:lnTo>
                  <a:pt x="1928813" y="514352"/>
                </a:ln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 dirty="0"/>
          </a:p>
        </p:txBody>
      </p:sp>
      <p:sp>
        <p:nvSpPr>
          <p:cNvPr id="126" name="フリーフォーム 125"/>
          <p:cNvSpPr/>
          <p:nvPr/>
        </p:nvSpPr>
        <p:spPr>
          <a:xfrm>
            <a:off x="7833947" y="1960400"/>
            <a:ext cx="1643063" cy="1206745"/>
          </a:xfrm>
          <a:custGeom>
            <a:avLst/>
            <a:gdLst>
              <a:gd name="connsiteX0" fmla="*/ 1652588 w 1652588"/>
              <a:gd name="connsiteY0" fmla="*/ 0 h 1414462"/>
              <a:gd name="connsiteX1" fmla="*/ 1624013 w 1652588"/>
              <a:gd name="connsiteY1" fmla="*/ 123825 h 1414462"/>
              <a:gd name="connsiteX2" fmla="*/ 1609725 w 1652588"/>
              <a:gd name="connsiteY2" fmla="*/ 166687 h 1414462"/>
              <a:gd name="connsiteX3" fmla="*/ 1566863 w 1652588"/>
              <a:gd name="connsiteY3" fmla="*/ 204787 h 1414462"/>
              <a:gd name="connsiteX4" fmla="*/ 1533525 w 1652588"/>
              <a:gd name="connsiteY4" fmla="*/ 223837 h 1414462"/>
              <a:gd name="connsiteX5" fmla="*/ 1476375 w 1652588"/>
              <a:gd name="connsiteY5" fmla="*/ 280987 h 1414462"/>
              <a:gd name="connsiteX6" fmla="*/ 1423988 w 1652588"/>
              <a:gd name="connsiteY6" fmla="*/ 333375 h 1414462"/>
              <a:gd name="connsiteX7" fmla="*/ 1395413 w 1652588"/>
              <a:gd name="connsiteY7" fmla="*/ 381000 h 1414462"/>
              <a:gd name="connsiteX8" fmla="*/ 1347788 w 1652588"/>
              <a:gd name="connsiteY8" fmla="*/ 438150 h 1414462"/>
              <a:gd name="connsiteX9" fmla="*/ 1295400 w 1652588"/>
              <a:gd name="connsiteY9" fmla="*/ 461962 h 1414462"/>
              <a:gd name="connsiteX10" fmla="*/ 1266825 w 1652588"/>
              <a:gd name="connsiteY10" fmla="*/ 461962 h 1414462"/>
              <a:gd name="connsiteX11" fmla="*/ 1247775 w 1652588"/>
              <a:gd name="connsiteY11" fmla="*/ 457200 h 1414462"/>
              <a:gd name="connsiteX12" fmla="*/ 1243013 w 1652588"/>
              <a:gd name="connsiteY12" fmla="*/ 438150 h 1414462"/>
              <a:gd name="connsiteX13" fmla="*/ 1204913 w 1652588"/>
              <a:gd name="connsiteY13" fmla="*/ 428625 h 1414462"/>
              <a:gd name="connsiteX14" fmla="*/ 1181100 w 1652588"/>
              <a:gd name="connsiteY14" fmla="*/ 423862 h 1414462"/>
              <a:gd name="connsiteX15" fmla="*/ 1181100 w 1652588"/>
              <a:gd name="connsiteY15" fmla="*/ 423862 h 1414462"/>
              <a:gd name="connsiteX16" fmla="*/ 1057275 w 1652588"/>
              <a:gd name="connsiteY16" fmla="*/ 452437 h 1414462"/>
              <a:gd name="connsiteX17" fmla="*/ 1014413 w 1652588"/>
              <a:gd name="connsiteY17" fmla="*/ 461962 h 1414462"/>
              <a:gd name="connsiteX18" fmla="*/ 966788 w 1652588"/>
              <a:gd name="connsiteY18" fmla="*/ 481012 h 1414462"/>
              <a:gd name="connsiteX19" fmla="*/ 952500 w 1652588"/>
              <a:gd name="connsiteY19" fmla="*/ 504825 h 1414462"/>
              <a:gd name="connsiteX20" fmla="*/ 952500 w 1652588"/>
              <a:gd name="connsiteY20" fmla="*/ 533400 h 1414462"/>
              <a:gd name="connsiteX21" fmla="*/ 847725 w 1652588"/>
              <a:gd name="connsiteY21" fmla="*/ 600075 h 1414462"/>
              <a:gd name="connsiteX22" fmla="*/ 809625 w 1652588"/>
              <a:gd name="connsiteY22" fmla="*/ 681037 h 1414462"/>
              <a:gd name="connsiteX23" fmla="*/ 700088 w 1652588"/>
              <a:gd name="connsiteY23" fmla="*/ 809625 h 1414462"/>
              <a:gd name="connsiteX24" fmla="*/ 681038 w 1652588"/>
              <a:gd name="connsiteY24" fmla="*/ 890587 h 1414462"/>
              <a:gd name="connsiteX25" fmla="*/ 628650 w 1652588"/>
              <a:gd name="connsiteY25" fmla="*/ 976312 h 1414462"/>
              <a:gd name="connsiteX26" fmla="*/ 604838 w 1652588"/>
              <a:gd name="connsiteY26" fmla="*/ 1019175 h 1414462"/>
              <a:gd name="connsiteX27" fmla="*/ 542925 w 1652588"/>
              <a:gd name="connsiteY27" fmla="*/ 1095375 h 1414462"/>
              <a:gd name="connsiteX28" fmla="*/ 509588 w 1652588"/>
              <a:gd name="connsiteY28" fmla="*/ 1157287 h 1414462"/>
              <a:gd name="connsiteX29" fmla="*/ 471488 w 1652588"/>
              <a:gd name="connsiteY29" fmla="*/ 1200150 h 1414462"/>
              <a:gd name="connsiteX30" fmla="*/ 442913 w 1652588"/>
              <a:gd name="connsiteY30" fmla="*/ 1233487 h 1414462"/>
              <a:gd name="connsiteX31" fmla="*/ 333375 w 1652588"/>
              <a:gd name="connsiteY31" fmla="*/ 1252537 h 1414462"/>
              <a:gd name="connsiteX32" fmla="*/ 228600 w 1652588"/>
              <a:gd name="connsiteY32" fmla="*/ 1262062 h 1414462"/>
              <a:gd name="connsiteX33" fmla="*/ 157163 w 1652588"/>
              <a:gd name="connsiteY33" fmla="*/ 1295400 h 1414462"/>
              <a:gd name="connsiteX34" fmla="*/ 114300 w 1652588"/>
              <a:gd name="connsiteY34" fmla="*/ 1328737 h 1414462"/>
              <a:gd name="connsiteX35" fmla="*/ 114300 w 1652588"/>
              <a:gd name="connsiteY35" fmla="*/ 1328737 h 1414462"/>
              <a:gd name="connsiteX36" fmla="*/ 71438 w 1652588"/>
              <a:gd name="connsiteY36" fmla="*/ 1381125 h 1414462"/>
              <a:gd name="connsiteX37" fmla="*/ 19050 w 1652588"/>
              <a:gd name="connsiteY37" fmla="*/ 1404937 h 1414462"/>
              <a:gd name="connsiteX38" fmla="*/ 0 w 1652588"/>
              <a:gd name="connsiteY38" fmla="*/ 1414462 h 1414462"/>
              <a:gd name="connsiteX0" fmla="*/ 1631157 w 1631157"/>
              <a:gd name="connsiteY0" fmla="*/ 0 h 1321594"/>
              <a:gd name="connsiteX1" fmla="*/ 1624013 w 1631157"/>
              <a:gd name="connsiteY1" fmla="*/ 30957 h 1321594"/>
              <a:gd name="connsiteX2" fmla="*/ 1609725 w 1631157"/>
              <a:gd name="connsiteY2" fmla="*/ 73819 h 1321594"/>
              <a:gd name="connsiteX3" fmla="*/ 1566863 w 1631157"/>
              <a:gd name="connsiteY3" fmla="*/ 111919 h 1321594"/>
              <a:gd name="connsiteX4" fmla="*/ 1533525 w 1631157"/>
              <a:gd name="connsiteY4" fmla="*/ 130969 h 1321594"/>
              <a:gd name="connsiteX5" fmla="*/ 1476375 w 1631157"/>
              <a:gd name="connsiteY5" fmla="*/ 188119 h 1321594"/>
              <a:gd name="connsiteX6" fmla="*/ 1423988 w 1631157"/>
              <a:gd name="connsiteY6" fmla="*/ 240507 h 1321594"/>
              <a:gd name="connsiteX7" fmla="*/ 1395413 w 1631157"/>
              <a:gd name="connsiteY7" fmla="*/ 288132 h 1321594"/>
              <a:gd name="connsiteX8" fmla="*/ 1347788 w 1631157"/>
              <a:gd name="connsiteY8" fmla="*/ 345282 h 1321594"/>
              <a:gd name="connsiteX9" fmla="*/ 1295400 w 1631157"/>
              <a:gd name="connsiteY9" fmla="*/ 369094 h 1321594"/>
              <a:gd name="connsiteX10" fmla="*/ 1266825 w 1631157"/>
              <a:gd name="connsiteY10" fmla="*/ 369094 h 1321594"/>
              <a:gd name="connsiteX11" fmla="*/ 1247775 w 1631157"/>
              <a:gd name="connsiteY11" fmla="*/ 364332 h 1321594"/>
              <a:gd name="connsiteX12" fmla="*/ 1243013 w 1631157"/>
              <a:gd name="connsiteY12" fmla="*/ 345282 h 1321594"/>
              <a:gd name="connsiteX13" fmla="*/ 1204913 w 1631157"/>
              <a:gd name="connsiteY13" fmla="*/ 335757 h 1321594"/>
              <a:gd name="connsiteX14" fmla="*/ 1181100 w 1631157"/>
              <a:gd name="connsiteY14" fmla="*/ 330994 h 1321594"/>
              <a:gd name="connsiteX15" fmla="*/ 1181100 w 1631157"/>
              <a:gd name="connsiteY15" fmla="*/ 330994 h 1321594"/>
              <a:gd name="connsiteX16" fmla="*/ 1057275 w 1631157"/>
              <a:gd name="connsiteY16" fmla="*/ 359569 h 1321594"/>
              <a:gd name="connsiteX17" fmla="*/ 1014413 w 1631157"/>
              <a:gd name="connsiteY17" fmla="*/ 369094 h 1321594"/>
              <a:gd name="connsiteX18" fmla="*/ 966788 w 1631157"/>
              <a:gd name="connsiteY18" fmla="*/ 388144 h 1321594"/>
              <a:gd name="connsiteX19" fmla="*/ 952500 w 1631157"/>
              <a:gd name="connsiteY19" fmla="*/ 411957 h 1321594"/>
              <a:gd name="connsiteX20" fmla="*/ 952500 w 1631157"/>
              <a:gd name="connsiteY20" fmla="*/ 440532 h 1321594"/>
              <a:gd name="connsiteX21" fmla="*/ 847725 w 1631157"/>
              <a:gd name="connsiteY21" fmla="*/ 507207 h 1321594"/>
              <a:gd name="connsiteX22" fmla="*/ 809625 w 1631157"/>
              <a:gd name="connsiteY22" fmla="*/ 588169 h 1321594"/>
              <a:gd name="connsiteX23" fmla="*/ 700088 w 1631157"/>
              <a:gd name="connsiteY23" fmla="*/ 716757 h 1321594"/>
              <a:gd name="connsiteX24" fmla="*/ 681038 w 1631157"/>
              <a:gd name="connsiteY24" fmla="*/ 797719 h 1321594"/>
              <a:gd name="connsiteX25" fmla="*/ 628650 w 1631157"/>
              <a:gd name="connsiteY25" fmla="*/ 883444 h 1321594"/>
              <a:gd name="connsiteX26" fmla="*/ 604838 w 1631157"/>
              <a:gd name="connsiteY26" fmla="*/ 926307 h 1321594"/>
              <a:gd name="connsiteX27" fmla="*/ 542925 w 1631157"/>
              <a:gd name="connsiteY27" fmla="*/ 1002507 h 1321594"/>
              <a:gd name="connsiteX28" fmla="*/ 509588 w 1631157"/>
              <a:gd name="connsiteY28" fmla="*/ 1064419 h 1321594"/>
              <a:gd name="connsiteX29" fmla="*/ 471488 w 1631157"/>
              <a:gd name="connsiteY29" fmla="*/ 1107282 h 1321594"/>
              <a:gd name="connsiteX30" fmla="*/ 442913 w 1631157"/>
              <a:gd name="connsiteY30" fmla="*/ 1140619 h 1321594"/>
              <a:gd name="connsiteX31" fmla="*/ 333375 w 1631157"/>
              <a:gd name="connsiteY31" fmla="*/ 1159669 h 1321594"/>
              <a:gd name="connsiteX32" fmla="*/ 228600 w 1631157"/>
              <a:gd name="connsiteY32" fmla="*/ 1169194 h 1321594"/>
              <a:gd name="connsiteX33" fmla="*/ 157163 w 1631157"/>
              <a:gd name="connsiteY33" fmla="*/ 1202532 h 1321594"/>
              <a:gd name="connsiteX34" fmla="*/ 114300 w 1631157"/>
              <a:gd name="connsiteY34" fmla="*/ 1235869 h 1321594"/>
              <a:gd name="connsiteX35" fmla="*/ 114300 w 1631157"/>
              <a:gd name="connsiteY35" fmla="*/ 1235869 h 1321594"/>
              <a:gd name="connsiteX36" fmla="*/ 71438 w 1631157"/>
              <a:gd name="connsiteY36" fmla="*/ 1288257 h 1321594"/>
              <a:gd name="connsiteX37" fmla="*/ 19050 w 1631157"/>
              <a:gd name="connsiteY37" fmla="*/ 1312069 h 1321594"/>
              <a:gd name="connsiteX38" fmla="*/ 0 w 1631157"/>
              <a:gd name="connsiteY38" fmla="*/ 1321594 h 1321594"/>
              <a:gd name="connsiteX0" fmla="*/ 1631157 w 1631157"/>
              <a:gd name="connsiteY0" fmla="*/ 0 h 1321594"/>
              <a:gd name="connsiteX1" fmla="*/ 1624013 w 1631157"/>
              <a:gd name="connsiteY1" fmla="*/ 45244 h 1321594"/>
              <a:gd name="connsiteX2" fmla="*/ 1609725 w 1631157"/>
              <a:gd name="connsiteY2" fmla="*/ 73819 h 1321594"/>
              <a:gd name="connsiteX3" fmla="*/ 1566863 w 1631157"/>
              <a:gd name="connsiteY3" fmla="*/ 111919 h 1321594"/>
              <a:gd name="connsiteX4" fmla="*/ 1533525 w 1631157"/>
              <a:gd name="connsiteY4" fmla="*/ 130969 h 1321594"/>
              <a:gd name="connsiteX5" fmla="*/ 1476375 w 1631157"/>
              <a:gd name="connsiteY5" fmla="*/ 188119 h 1321594"/>
              <a:gd name="connsiteX6" fmla="*/ 1423988 w 1631157"/>
              <a:gd name="connsiteY6" fmla="*/ 240507 h 1321594"/>
              <a:gd name="connsiteX7" fmla="*/ 1395413 w 1631157"/>
              <a:gd name="connsiteY7" fmla="*/ 288132 h 1321594"/>
              <a:gd name="connsiteX8" fmla="*/ 1347788 w 1631157"/>
              <a:gd name="connsiteY8" fmla="*/ 345282 h 1321594"/>
              <a:gd name="connsiteX9" fmla="*/ 1295400 w 1631157"/>
              <a:gd name="connsiteY9" fmla="*/ 369094 h 1321594"/>
              <a:gd name="connsiteX10" fmla="*/ 1266825 w 1631157"/>
              <a:gd name="connsiteY10" fmla="*/ 369094 h 1321594"/>
              <a:gd name="connsiteX11" fmla="*/ 1247775 w 1631157"/>
              <a:gd name="connsiteY11" fmla="*/ 364332 h 1321594"/>
              <a:gd name="connsiteX12" fmla="*/ 1243013 w 1631157"/>
              <a:gd name="connsiteY12" fmla="*/ 345282 h 1321594"/>
              <a:gd name="connsiteX13" fmla="*/ 1204913 w 1631157"/>
              <a:gd name="connsiteY13" fmla="*/ 335757 h 1321594"/>
              <a:gd name="connsiteX14" fmla="*/ 1181100 w 1631157"/>
              <a:gd name="connsiteY14" fmla="*/ 330994 h 1321594"/>
              <a:gd name="connsiteX15" fmla="*/ 1181100 w 1631157"/>
              <a:gd name="connsiteY15" fmla="*/ 330994 h 1321594"/>
              <a:gd name="connsiteX16" fmla="*/ 1057275 w 1631157"/>
              <a:gd name="connsiteY16" fmla="*/ 359569 h 1321594"/>
              <a:gd name="connsiteX17" fmla="*/ 1014413 w 1631157"/>
              <a:gd name="connsiteY17" fmla="*/ 369094 h 1321594"/>
              <a:gd name="connsiteX18" fmla="*/ 966788 w 1631157"/>
              <a:gd name="connsiteY18" fmla="*/ 388144 h 1321594"/>
              <a:gd name="connsiteX19" fmla="*/ 952500 w 1631157"/>
              <a:gd name="connsiteY19" fmla="*/ 411957 h 1321594"/>
              <a:gd name="connsiteX20" fmla="*/ 952500 w 1631157"/>
              <a:gd name="connsiteY20" fmla="*/ 440532 h 1321594"/>
              <a:gd name="connsiteX21" fmla="*/ 847725 w 1631157"/>
              <a:gd name="connsiteY21" fmla="*/ 507207 h 1321594"/>
              <a:gd name="connsiteX22" fmla="*/ 809625 w 1631157"/>
              <a:gd name="connsiteY22" fmla="*/ 588169 h 1321594"/>
              <a:gd name="connsiteX23" fmla="*/ 700088 w 1631157"/>
              <a:gd name="connsiteY23" fmla="*/ 716757 h 1321594"/>
              <a:gd name="connsiteX24" fmla="*/ 681038 w 1631157"/>
              <a:gd name="connsiteY24" fmla="*/ 797719 h 1321594"/>
              <a:gd name="connsiteX25" fmla="*/ 628650 w 1631157"/>
              <a:gd name="connsiteY25" fmla="*/ 883444 h 1321594"/>
              <a:gd name="connsiteX26" fmla="*/ 604838 w 1631157"/>
              <a:gd name="connsiteY26" fmla="*/ 926307 h 1321594"/>
              <a:gd name="connsiteX27" fmla="*/ 542925 w 1631157"/>
              <a:gd name="connsiteY27" fmla="*/ 1002507 h 1321594"/>
              <a:gd name="connsiteX28" fmla="*/ 509588 w 1631157"/>
              <a:gd name="connsiteY28" fmla="*/ 1064419 h 1321594"/>
              <a:gd name="connsiteX29" fmla="*/ 471488 w 1631157"/>
              <a:gd name="connsiteY29" fmla="*/ 1107282 h 1321594"/>
              <a:gd name="connsiteX30" fmla="*/ 442913 w 1631157"/>
              <a:gd name="connsiteY30" fmla="*/ 1140619 h 1321594"/>
              <a:gd name="connsiteX31" fmla="*/ 333375 w 1631157"/>
              <a:gd name="connsiteY31" fmla="*/ 1159669 h 1321594"/>
              <a:gd name="connsiteX32" fmla="*/ 228600 w 1631157"/>
              <a:gd name="connsiteY32" fmla="*/ 1169194 h 1321594"/>
              <a:gd name="connsiteX33" fmla="*/ 157163 w 1631157"/>
              <a:gd name="connsiteY33" fmla="*/ 1202532 h 1321594"/>
              <a:gd name="connsiteX34" fmla="*/ 114300 w 1631157"/>
              <a:gd name="connsiteY34" fmla="*/ 1235869 h 1321594"/>
              <a:gd name="connsiteX35" fmla="*/ 114300 w 1631157"/>
              <a:gd name="connsiteY35" fmla="*/ 1235869 h 1321594"/>
              <a:gd name="connsiteX36" fmla="*/ 71438 w 1631157"/>
              <a:gd name="connsiteY36" fmla="*/ 1288257 h 1321594"/>
              <a:gd name="connsiteX37" fmla="*/ 19050 w 1631157"/>
              <a:gd name="connsiteY37" fmla="*/ 1312069 h 1321594"/>
              <a:gd name="connsiteX38" fmla="*/ 0 w 1631157"/>
              <a:gd name="connsiteY38" fmla="*/ 1321594 h 1321594"/>
              <a:gd name="connsiteX0" fmla="*/ 1631157 w 1631157"/>
              <a:gd name="connsiteY0" fmla="*/ 0 h 1321594"/>
              <a:gd name="connsiteX1" fmla="*/ 1624013 w 1631157"/>
              <a:gd name="connsiteY1" fmla="*/ 45244 h 1321594"/>
              <a:gd name="connsiteX2" fmla="*/ 1612106 w 1631157"/>
              <a:gd name="connsiteY2" fmla="*/ 85725 h 1321594"/>
              <a:gd name="connsiteX3" fmla="*/ 1566863 w 1631157"/>
              <a:gd name="connsiteY3" fmla="*/ 111919 h 1321594"/>
              <a:gd name="connsiteX4" fmla="*/ 1533525 w 1631157"/>
              <a:gd name="connsiteY4" fmla="*/ 130969 h 1321594"/>
              <a:gd name="connsiteX5" fmla="*/ 1476375 w 1631157"/>
              <a:gd name="connsiteY5" fmla="*/ 188119 h 1321594"/>
              <a:gd name="connsiteX6" fmla="*/ 1423988 w 1631157"/>
              <a:gd name="connsiteY6" fmla="*/ 240507 h 1321594"/>
              <a:gd name="connsiteX7" fmla="*/ 1395413 w 1631157"/>
              <a:gd name="connsiteY7" fmla="*/ 288132 h 1321594"/>
              <a:gd name="connsiteX8" fmla="*/ 1347788 w 1631157"/>
              <a:gd name="connsiteY8" fmla="*/ 345282 h 1321594"/>
              <a:gd name="connsiteX9" fmla="*/ 1295400 w 1631157"/>
              <a:gd name="connsiteY9" fmla="*/ 369094 h 1321594"/>
              <a:gd name="connsiteX10" fmla="*/ 1266825 w 1631157"/>
              <a:gd name="connsiteY10" fmla="*/ 369094 h 1321594"/>
              <a:gd name="connsiteX11" fmla="*/ 1247775 w 1631157"/>
              <a:gd name="connsiteY11" fmla="*/ 364332 h 1321594"/>
              <a:gd name="connsiteX12" fmla="*/ 1243013 w 1631157"/>
              <a:gd name="connsiteY12" fmla="*/ 345282 h 1321594"/>
              <a:gd name="connsiteX13" fmla="*/ 1204913 w 1631157"/>
              <a:gd name="connsiteY13" fmla="*/ 335757 h 1321594"/>
              <a:gd name="connsiteX14" fmla="*/ 1181100 w 1631157"/>
              <a:gd name="connsiteY14" fmla="*/ 330994 h 1321594"/>
              <a:gd name="connsiteX15" fmla="*/ 1181100 w 1631157"/>
              <a:gd name="connsiteY15" fmla="*/ 330994 h 1321594"/>
              <a:gd name="connsiteX16" fmla="*/ 1057275 w 1631157"/>
              <a:gd name="connsiteY16" fmla="*/ 359569 h 1321594"/>
              <a:gd name="connsiteX17" fmla="*/ 1014413 w 1631157"/>
              <a:gd name="connsiteY17" fmla="*/ 369094 h 1321594"/>
              <a:gd name="connsiteX18" fmla="*/ 966788 w 1631157"/>
              <a:gd name="connsiteY18" fmla="*/ 388144 h 1321594"/>
              <a:gd name="connsiteX19" fmla="*/ 952500 w 1631157"/>
              <a:gd name="connsiteY19" fmla="*/ 411957 h 1321594"/>
              <a:gd name="connsiteX20" fmla="*/ 952500 w 1631157"/>
              <a:gd name="connsiteY20" fmla="*/ 440532 h 1321594"/>
              <a:gd name="connsiteX21" fmla="*/ 847725 w 1631157"/>
              <a:gd name="connsiteY21" fmla="*/ 507207 h 1321594"/>
              <a:gd name="connsiteX22" fmla="*/ 809625 w 1631157"/>
              <a:gd name="connsiteY22" fmla="*/ 588169 h 1321594"/>
              <a:gd name="connsiteX23" fmla="*/ 700088 w 1631157"/>
              <a:gd name="connsiteY23" fmla="*/ 716757 h 1321594"/>
              <a:gd name="connsiteX24" fmla="*/ 681038 w 1631157"/>
              <a:gd name="connsiteY24" fmla="*/ 797719 h 1321594"/>
              <a:gd name="connsiteX25" fmla="*/ 628650 w 1631157"/>
              <a:gd name="connsiteY25" fmla="*/ 883444 h 1321594"/>
              <a:gd name="connsiteX26" fmla="*/ 604838 w 1631157"/>
              <a:gd name="connsiteY26" fmla="*/ 926307 h 1321594"/>
              <a:gd name="connsiteX27" fmla="*/ 542925 w 1631157"/>
              <a:gd name="connsiteY27" fmla="*/ 1002507 h 1321594"/>
              <a:gd name="connsiteX28" fmla="*/ 509588 w 1631157"/>
              <a:gd name="connsiteY28" fmla="*/ 1064419 h 1321594"/>
              <a:gd name="connsiteX29" fmla="*/ 471488 w 1631157"/>
              <a:gd name="connsiteY29" fmla="*/ 1107282 h 1321594"/>
              <a:gd name="connsiteX30" fmla="*/ 442913 w 1631157"/>
              <a:gd name="connsiteY30" fmla="*/ 1140619 h 1321594"/>
              <a:gd name="connsiteX31" fmla="*/ 333375 w 1631157"/>
              <a:gd name="connsiteY31" fmla="*/ 1159669 h 1321594"/>
              <a:gd name="connsiteX32" fmla="*/ 228600 w 1631157"/>
              <a:gd name="connsiteY32" fmla="*/ 1169194 h 1321594"/>
              <a:gd name="connsiteX33" fmla="*/ 157163 w 1631157"/>
              <a:gd name="connsiteY33" fmla="*/ 1202532 h 1321594"/>
              <a:gd name="connsiteX34" fmla="*/ 114300 w 1631157"/>
              <a:gd name="connsiteY34" fmla="*/ 1235869 h 1321594"/>
              <a:gd name="connsiteX35" fmla="*/ 114300 w 1631157"/>
              <a:gd name="connsiteY35" fmla="*/ 1235869 h 1321594"/>
              <a:gd name="connsiteX36" fmla="*/ 71438 w 1631157"/>
              <a:gd name="connsiteY36" fmla="*/ 1288257 h 1321594"/>
              <a:gd name="connsiteX37" fmla="*/ 19050 w 1631157"/>
              <a:gd name="connsiteY37" fmla="*/ 1312069 h 1321594"/>
              <a:gd name="connsiteX38" fmla="*/ 0 w 1631157"/>
              <a:gd name="connsiteY38" fmla="*/ 1321594 h 1321594"/>
              <a:gd name="connsiteX0" fmla="*/ 1631157 w 1631157"/>
              <a:gd name="connsiteY0" fmla="*/ 0 h 1321594"/>
              <a:gd name="connsiteX1" fmla="*/ 1624013 w 1631157"/>
              <a:gd name="connsiteY1" fmla="*/ 45244 h 1321594"/>
              <a:gd name="connsiteX2" fmla="*/ 1612106 w 1631157"/>
              <a:gd name="connsiteY2" fmla="*/ 85725 h 1321594"/>
              <a:gd name="connsiteX3" fmla="*/ 1566863 w 1631157"/>
              <a:gd name="connsiteY3" fmla="*/ 104775 h 1321594"/>
              <a:gd name="connsiteX4" fmla="*/ 1533525 w 1631157"/>
              <a:gd name="connsiteY4" fmla="*/ 130969 h 1321594"/>
              <a:gd name="connsiteX5" fmla="*/ 1476375 w 1631157"/>
              <a:gd name="connsiteY5" fmla="*/ 188119 h 1321594"/>
              <a:gd name="connsiteX6" fmla="*/ 1423988 w 1631157"/>
              <a:gd name="connsiteY6" fmla="*/ 240507 h 1321594"/>
              <a:gd name="connsiteX7" fmla="*/ 1395413 w 1631157"/>
              <a:gd name="connsiteY7" fmla="*/ 288132 h 1321594"/>
              <a:gd name="connsiteX8" fmla="*/ 1347788 w 1631157"/>
              <a:gd name="connsiteY8" fmla="*/ 345282 h 1321594"/>
              <a:gd name="connsiteX9" fmla="*/ 1295400 w 1631157"/>
              <a:gd name="connsiteY9" fmla="*/ 369094 h 1321594"/>
              <a:gd name="connsiteX10" fmla="*/ 1266825 w 1631157"/>
              <a:gd name="connsiteY10" fmla="*/ 369094 h 1321594"/>
              <a:gd name="connsiteX11" fmla="*/ 1247775 w 1631157"/>
              <a:gd name="connsiteY11" fmla="*/ 364332 h 1321594"/>
              <a:gd name="connsiteX12" fmla="*/ 1243013 w 1631157"/>
              <a:gd name="connsiteY12" fmla="*/ 345282 h 1321594"/>
              <a:gd name="connsiteX13" fmla="*/ 1204913 w 1631157"/>
              <a:gd name="connsiteY13" fmla="*/ 335757 h 1321594"/>
              <a:gd name="connsiteX14" fmla="*/ 1181100 w 1631157"/>
              <a:gd name="connsiteY14" fmla="*/ 330994 h 1321594"/>
              <a:gd name="connsiteX15" fmla="*/ 1181100 w 1631157"/>
              <a:gd name="connsiteY15" fmla="*/ 330994 h 1321594"/>
              <a:gd name="connsiteX16" fmla="*/ 1057275 w 1631157"/>
              <a:gd name="connsiteY16" fmla="*/ 359569 h 1321594"/>
              <a:gd name="connsiteX17" fmla="*/ 1014413 w 1631157"/>
              <a:gd name="connsiteY17" fmla="*/ 369094 h 1321594"/>
              <a:gd name="connsiteX18" fmla="*/ 966788 w 1631157"/>
              <a:gd name="connsiteY18" fmla="*/ 388144 h 1321594"/>
              <a:gd name="connsiteX19" fmla="*/ 952500 w 1631157"/>
              <a:gd name="connsiteY19" fmla="*/ 411957 h 1321594"/>
              <a:gd name="connsiteX20" fmla="*/ 952500 w 1631157"/>
              <a:gd name="connsiteY20" fmla="*/ 440532 h 1321594"/>
              <a:gd name="connsiteX21" fmla="*/ 847725 w 1631157"/>
              <a:gd name="connsiteY21" fmla="*/ 507207 h 1321594"/>
              <a:gd name="connsiteX22" fmla="*/ 809625 w 1631157"/>
              <a:gd name="connsiteY22" fmla="*/ 588169 h 1321594"/>
              <a:gd name="connsiteX23" fmla="*/ 700088 w 1631157"/>
              <a:gd name="connsiteY23" fmla="*/ 716757 h 1321594"/>
              <a:gd name="connsiteX24" fmla="*/ 681038 w 1631157"/>
              <a:gd name="connsiteY24" fmla="*/ 797719 h 1321594"/>
              <a:gd name="connsiteX25" fmla="*/ 628650 w 1631157"/>
              <a:gd name="connsiteY25" fmla="*/ 883444 h 1321594"/>
              <a:gd name="connsiteX26" fmla="*/ 604838 w 1631157"/>
              <a:gd name="connsiteY26" fmla="*/ 926307 h 1321594"/>
              <a:gd name="connsiteX27" fmla="*/ 542925 w 1631157"/>
              <a:gd name="connsiteY27" fmla="*/ 1002507 h 1321594"/>
              <a:gd name="connsiteX28" fmla="*/ 509588 w 1631157"/>
              <a:gd name="connsiteY28" fmla="*/ 1064419 h 1321594"/>
              <a:gd name="connsiteX29" fmla="*/ 471488 w 1631157"/>
              <a:gd name="connsiteY29" fmla="*/ 1107282 h 1321594"/>
              <a:gd name="connsiteX30" fmla="*/ 442913 w 1631157"/>
              <a:gd name="connsiteY30" fmla="*/ 1140619 h 1321594"/>
              <a:gd name="connsiteX31" fmla="*/ 333375 w 1631157"/>
              <a:gd name="connsiteY31" fmla="*/ 1159669 h 1321594"/>
              <a:gd name="connsiteX32" fmla="*/ 228600 w 1631157"/>
              <a:gd name="connsiteY32" fmla="*/ 1169194 h 1321594"/>
              <a:gd name="connsiteX33" fmla="*/ 157163 w 1631157"/>
              <a:gd name="connsiteY33" fmla="*/ 1202532 h 1321594"/>
              <a:gd name="connsiteX34" fmla="*/ 114300 w 1631157"/>
              <a:gd name="connsiteY34" fmla="*/ 1235869 h 1321594"/>
              <a:gd name="connsiteX35" fmla="*/ 114300 w 1631157"/>
              <a:gd name="connsiteY35" fmla="*/ 1235869 h 1321594"/>
              <a:gd name="connsiteX36" fmla="*/ 71438 w 1631157"/>
              <a:gd name="connsiteY36" fmla="*/ 1288257 h 1321594"/>
              <a:gd name="connsiteX37" fmla="*/ 19050 w 1631157"/>
              <a:gd name="connsiteY37" fmla="*/ 1312069 h 1321594"/>
              <a:gd name="connsiteX38" fmla="*/ 0 w 1631157"/>
              <a:gd name="connsiteY38" fmla="*/ 1321594 h 1321594"/>
              <a:gd name="connsiteX0" fmla="*/ 1631157 w 1631157"/>
              <a:gd name="connsiteY0" fmla="*/ 0 h 1321594"/>
              <a:gd name="connsiteX1" fmla="*/ 1624013 w 1631157"/>
              <a:gd name="connsiteY1" fmla="*/ 45244 h 1321594"/>
              <a:gd name="connsiteX2" fmla="*/ 1604963 w 1631157"/>
              <a:gd name="connsiteY2" fmla="*/ 90487 h 1321594"/>
              <a:gd name="connsiteX3" fmla="*/ 1566863 w 1631157"/>
              <a:gd name="connsiteY3" fmla="*/ 104775 h 1321594"/>
              <a:gd name="connsiteX4" fmla="*/ 1533525 w 1631157"/>
              <a:gd name="connsiteY4" fmla="*/ 130969 h 1321594"/>
              <a:gd name="connsiteX5" fmla="*/ 1476375 w 1631157"/>
              <a:gd name="connsiteY5" fmla="*/ 188119 h 1321594"/>
              <a:gd name="connsiteX6" fmla="*/ 1423988 w 1631157"/>
              <a:gd name="connsiteY6" fmla="*/ 240507 h 1321594"/>
              <a:gd name="connsiteX7" fmla="*/ 1395413 w 1631157"/>
              <a:gd name="connsiteY7" fmla="*/ 288132 h 1321594"/>
              <a:gd name="connsiteX8" fmla="*/ 1347788 w 1631157"/>
              <a:gd name="connsiteY8" fmla="*/ 345282 h 1321594"/>
              <a:gd name="connsiteX9" fmla="*/ 1295400 w 1631157"/>
              <a:gd name="connsiteY9" fmla="*/ 369094 h 1321594"/>
              <a:gd name="connsiteX10" fmla="*/ 1266825 w 1631157"/>
              <a:gd name="connsiteY10" fmla="*/ 369094 h 1321594"/>
              <a:gd name="connsiteX11" fmla="*/ 1247775 w 1631157"/>
              <a:gd name="connsiteY11" fmla="*/ 364332 h 1321594"/>
              <a:gd name="connsiteX12" fmla="*/ 1243013 w 1631157"/>
              <a:gd name="connsiteY12" fmla="*/ 345282 h 1321594"/>
              <a:gd name="connsiteX13" fmla="*/ 1204913 w 1631157"/>
              <a:gd name="connsiteY13" fmla="*/ 335757 h 1321594"/>
              <a:gd name="connsiteX14" fmla="*/ 1181100 w 1631157"/>
              <a:gd name="connsiteY14" fmla="*/ 330994 h 1321594"/>
              <a:gd name="connsiteX15" fmla="*/ 1181100 w 1631157"/>
              <a:gd name="connsiteY15" fmla="*/ 330994 h 1321594"/>
              <a:gd name="connsiteX16" fmla="*/ 1057275 w 1631157"/>
              <a:gd name="connsiteY16" fmla="*/ 359569 h 1321594"/>
              <a:gd name="connsiteX17" fmla="*/ 1014413 w 1631157"/>
              <a:gd name="connsiteY17" fmla="*/ 369094 h 1321594"/>
              <a:gd name="connsiteX18" fmla="*/ 966788 w 1631157"/>
              <a:gd name="connsiteY18" fmla="*/ 388144 h 1321594"/>
              <a:gd name="connsiteX19" fmla="*/ 952500 w 1631157"/>
              <a:gd name="connsiteY19" fmla="*/ 411957 h 1321594"/>
              <a:gd name="connsiteX20" fmla="*/ 952500 w 1631157"/>
              <a:gd name="connsiteY20" fmla="*/ 440532 h 1321594"/>
              <a:gd name="connsiteX21" fmla="*/ 847725 w 1631157"/>
              <a:gd name="connsiteY21" fmla="*/ 507207 h 1321594"/>
              <a:gd name="connsiteX22" fmla="*/ 809625 w 1631157"/>
              <a:gd name="connsiteY22" fmla="*/ 588169 h 1321594"/>
              <a:gd name="connsiteX23" fmla="*/ 700088 w 1631157"/>
              <a:gd name="connsiteY23" fmla="*/ 716757 h 1321594"/>
              <a:gd name="connsiteX24" fmla="*/ 681038 w 1631157"/>
              <a:gd name="connsiteY24" fmla="*/ 797719 h 1321594"/>
              <a:gd name="connsiteX25" fmla="*/ 628650 w 1631157"/>
              <a:gd name="connsiteY25" fmla="*/ 883444 h 1321594"/>
              <a:gd name="connsiteX26" fmla="*/ 604838 w 1631157"/>
              <a:gd name="connsiteY26" fmla="*/ 926307 h 1321594"/>
              <a:gd name="connsiteX27" fmla="*/ 542925 w 1631157"/>
              <a:gd name="connsiteY27" fmla="*/ 1002507 h 1321594"/>
              <a:gd name="connsiteX28" fmla="*/ 509588 w 1631157"/>
              <a:gd name="connsiteY28" fmla="*/ 1064419 h 1321594"/>
              <a:gd name="connsiteX29" fmla="*/ 471488 w 1631157"/>
              <a:gd name="connsiteY29" fmla="*/ 1107282 h 1321594"/>
              <a:gd name="connsiteX30" fmla="*/ 442913 w 1631157"/>
              <a:gd name="connsiteY30" fmla="*/ 1140619 h 1321594"/>
              <a:gd name="connsiteX31" fmla="*/ 333375 w 1631157"/>
              <a:gd name="connsiteY31" fmla="*/ 1159669 h 1321594"/>
              <a:gd name="connsiteX32" fmla="*/ 228600 w 1631157"/>
              <a:gd name="connsiteY32" fmla="*/ 1169194 h 1321594"/>
              <a:gd name="connsiteX33" fmla="*/ 157163 w 1631157"/>
              <a:gd name="connsiteY33" fmla="*/ 1202532 h 1321594"/>
              <a:gd name="connsiteX34" fmla="*/ 114300 w 1631157"/>
              <a:gd name="connsiteY34" fmla="*/ 1235869 h 1321594"/>
              <a:gd name="connsiteX35" fmla="*/ 114300 w 1631157"/>
              <a:gd name="connsiteY35" fmla="*/ 1235869 h 1321594"/>
              <a:gd name="connsiteX36" fmla="*/ 71438 w 1631157"/>
              <a:gd name="connsiteY36" fmla="*/ 1288257 h 1321594"/>
              <a:gd name="connsiteX37" fmla="*/ 19050 w 1631157"/>
              <a:gd name="connsiteY37" fmla="*/ 1312069 h 1321594"/>
              <a:gd name="connsiteX38" fmla="*/ 0 w 1631157"/>
              <a:gd name="connsiteY38" fmla="*/ 1321594 h 1321594"/>
              <a:gd name="connsiteX0" fmla="*/ 1631157 w 1631157"/>
              <a:gd name="connsiteY0" fmla="*/ 0 h 1321594"/>
              <a:gd name="connsiteX1" fmla="*/ 1624013 w 1631157"/>
              <a:gd name="connsiteY1" fmla="*/ 69057 h 1321594"/>
              <a:gd name="connsiteX2" fmla="*/ 1604963 w 1631157"/>
              <a:gd name="connsiteY2" fmla="*/ 90487 h 1321594"/>
              <a:gd name="connsiteX3" fmla="*/ 1566863 w 1631157"/>
              <a:gd name="connsiteY3" fmla="*/ 104775 h 1321594"/>
              <a:gd name="connsiteX4" fmla="*/ 1533525 w 1631157"/>
              <a:gd name="connsiteY4" fmla="*/ 130969 h 1321594"/>
              <a:gd name="connsiteX5" fmla="*/ 1476375 w 1631157"/>
              <a:gd name="connsiteY5" fmla="*/ 188119 h 1321594"/>
              <a:gd name="connsiteX6" fmla="*/ 1423988 w 1631157"/>
              <a:gd name="connsiteY6" fmla="*/ 240507 h 1321594"/>
              <a:gd name="connsiteX7" fmla="*/ 1395413 w 1631157"/>
              <a:gd name="connsiteY7" fmla="*/ 288132 h 1321594"/>
              <a:gd name="connsiteX8" fmla="*/ 1347788 w 1631157"/>
              <a:gd name="connsiteY8" fmla="*/ 345282 h 1321594"/>
              <a:gd name="connsiteX9" fmla="*/ 1295400 w 1631157"/>
              <a:gd name="connsiteY9" fmla="*/ 369094 h 1321594"/>
              <a:gd name="connsiteX10" fmla="*/ 1266825 w 1631157"/>
              <a:gd name="connsiteY10" fmla="*/ 369094 h 1321594"/>
              <a:gd name="connsiteX11" fmla="*/ 1247775 w 1631157"/>
              <a:gd name="connsiteY11" fmla="*/ 364332 h 1321594"/>
              <a:gd name="connsiteX12" fmla="*/ 1243013 w 1631157"/>
              <a:gd name="connsiteY12" fmla="*/ 345282 h 1321594"/>
              <a:gd name="connsiteX13" fmla="*/ 1204913 w 1631157"/>
              <a:gd name="connsiteY13" fmla="*/ 335757 h 1321594"/>
              <a:gd name="connsiteX14" fmla="*/ 1181100 w 1631157"/>
              <a:gd name="connsiteY14" fmla="*/ 330994 h 1321594"/>
              <a:gd name="connsiteX15" fmla="*/ 1181100 w 1631157"/>
              <a:gd name="connsiteY15" fmla="*/ 330994 h 1321594"/>
              <a:gd name="connsiteX16" fmla="*/ 1057275 w 1631157"/>
              <a:gd name="connsiteY16" fmla="*/ 359569 h 1321594"/>
              <a:gd name="connsiteX17" fmla="*/ 1014413 w 1631157"/>
              <a:gd name="connsiteY17" fmla="*/ 369094 h 1321594"/>
              <a:gd name="connsiteX18" fmla="*/ 966788 w 1631157"/>
              <a:gd name="connsiteY18" fmla="*/ 388144 h 1321594"/>
              <a:gd name="connsiteX19" fmla="*/ 952500 w 1631157"/>
              <a:gd name="connsiteY19" fmla="*/ 411957 h 1321594"/>
              <a:gd name="connsiteX20" fmla="*/ 952500 w 1631157"/>
              <a:gd name="connsiteY20" fmla="*/ 440532 h 1321594"/>
              <a:gd name="connsiteX21" fmla="*/ 847725 w 1631157"/>
              <a:gd name="connsiteY21" fmla="*/ 507207 h 1321594"/>
              <a:gd name="connsiteX22" fmla="*/ 809625 w 1631157"/>
              <a:gd name="connsiteY22" fmla="*/ 588169 h 1321594"/>
              <a:gd name="connsiteX23" fmla="*/ 700088 w 1631157"/>
              <a:gd name="connsiteY23" fmla="*/ 716757 h 1321594"/>
              <a:gd name="connsiteX24" fmla="*/ 681038 w 1631157"/>
              <a:gd name="connsiteY24" fmla="*/ 797719 h 1321594"/>
              <a:gd name="connsiteX25" fmla="*/ 628650 w 1631157"/>
              <a:gd name="connsiteY25" fmla="*/ 883444 h 1321594"/>
              <a:gd name="connsiteX26" fmla="*/ 604838 w 1631157"/>
              <a:gd name="connsiteY26" fmla="*/ 926307 h 1321594"/>
              <a:gd name="connsiteX27" fmla="*/ 542925 w 1631157"/>
              <a:gd name="connsiteY27" fmla="*/ 1002507 h 1321594"/>
              <a:gd name="connsiteX28" fmla="*/ 509588 w 1631157"/>
              <a:gd name="connsiteY28" fmla="*/ 1064419 h 1321594"/>
              <a:gd name="connsiteX29" fmla="*/ 471488 w 1631157"/>
              <a:gd name="connsiteY29" fmla="*/ 1107282 h 1321594"/>
              <a:gd name="connsiteX30" fmla="*/ 442913 w 1631157"/>
              <a:gd name="connsiteY30" fmla="*/ 1140619 h 1321594"/>
              <a:gd name="connsiteX31" fmla="*/ 333375 w 1631157"/>
              <a:gd name="connsiteY31" fmla="*/ 1159669 h 1321594"/>
              <a:gd name="connsiteX32" fmla="*/ 228600 w 1631157"/>
              <a:gd name="connsiteY32" fmla="*/ 1169194 h 1321594"/>
              <a:gd name="connsiteX33" fmla="*/ 157163 w 1631157"/>
              <a:gd name="connsiteY33" fmla="*/ 1202532 h 1321594"/>
              <a:gd name="connsiteX34" fmla="*/ 114300 w 1631157"/>
              <a:gd name="connsiteY34" fmla="*/ 1235869 h 1321594"/>
              <a:gd name="connsiteX35" fmla="*/ 114300 w 1631157"/>
              <a:gd name="connsiteY35" fmla="*/ 1235869 h 1321594"/>
              <a:gd name="connsiteX36" fmla="*/ 71438 w 1631157"/>
              <a:gd name="connsiteY36" fmla="*/ 1288257 h 1321594"/>
              <a:gd name="connsiteX37" fmla="*/ 19050 w 1631157"/>
              <a:gd name="connsiteY37" fmla="*/ 1312069 h 1321594"/>
              <a:gd name="connsiteX38" fmla="*/ 0 w 1631157"/>
              <a:gd name="connsiteY38" fmla="*/ 1321594 h 1321594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33525 w 1643063"/>
              <a:gd name="connsiteY4" fmla="*/ 116682 h 1307307"/>
              <a:gd name="connsiteX5" fmla="*/ 1476375 w 1643063"/>
              <a:gd name="connsiteY5" fmla="*/ 17383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33525 w 1643063"/>
              <a:gd name="connsiteY4" fmla="*/ 109538 h 1307307"/>
              <a:gd name="connsiteX5" fmla="*/ 1476375 w 1643063"/>
              <a:gd name="connsiteY5" fmla="*/ 17383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33525 w 1643063"/>
              <a:gd name="connsiteY4" fmla="*/ 109538 h 1307307"/>
              <a:gd name="connsiteX5" fmla="*/ 1485900 w 1643063"/>
              <a:gd name="connsiteY5" fmla="*/ 15478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33525 w 1643063"/>
              <a:gd name="connsiteY4" fmla="*/ 109538 h 1307307"/>
              <a:gd name="connsiteX5" fmla="*/ 1485900 w 1643063"/>
              <a:gd name="connsiteY5" fmla="*/ 15478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33525 w 1643063"/>
              <a:gd name="connsiteY4" fmla="*/ 109538 h 1307307"/>
              <a:gd name="connsiteX5" fmla="*/ 1485900 w 1643063"/>
              <a:gd name="connsiteY5" fmla="*/ 15478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33525 w 1643063"/>
              <a:gd name="connsiteY4" fmla="*/ 109538 h 1307307"/>
              <a:gd name="connsiteX5" fmla="*/ 1485900 w 1643063"/>
              <a:gd name="connsiteY5" fmla="*/ 15478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16857 w 1643063"/>
              <a:gd name="connsiteY4" fmla="*/ 119063 h 1307307"/>
              <a:gd name="connsiteX5" fmla="*/ 1485900 w 1643063"/>
              <a:gd name="connsiteY5" fmla="*/ 15478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16857 w 1643063"/>
              <a:gd name="connsiteY4" fmla="*/ 119063 h 1307307"/>
              <a:gd name="connsiteX5" fmla="*/ 1485900 w 1643063"/>
              <a:gd name="connsiteY5" fmla="*/ 15478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16857 w 1643063"/>
              <a:gd name="connsiteY4" fmla="*/ 119063 h 1307307"/>
              <a:gd name="connsiteX5" fmla="*/ 1485900 w 1643063"/>
              <a:gd name="connsiteY5" fmla="*/ 15478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16857 w 1643063"/>
              <a:gd name="connsiteY4" fmla="*/ 119063 h 1307307"/>
              <a:gd name="connsiteX5" fmla="*/ 1490663 w 1643063"/>
              <a:gd name="connsiteY5" fmla="*/ 19288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16857 w 1643063"/>
              <a:gd name="connsiteY4" fmla="*/ 119063 h 1307307"/>
              <a:gd name="connsiteX5" fmla="*/ 1490663 w 1643063"/>
              <a:gd name="connsiteY5" fmla="*/ 19288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16857 w 1643063"/>
              <a:gd name="connsiteY4" fmla="*/ 119063 h 1307307"/>
              <a:gd name="connsiteX5" fmla="*/ 1490663 w 1643063"/>
              <a:gd name="connsiteY5" fmla="*/ 19288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16857 w 1643063"/>
              <a:gd name="connsiteY4" fmla="*/ 119063 h 1307307"/>
              <a:gd name="connsiteX5" fmla="*/ 1490663 w 1643063"/>
              <a:gd name="connsiteY5" fmla="*/ 19288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16857 w 1643063"/>
              <a:gd name="connsiteY4" fmla="*/ 119063 h 1307307"/>
              <a:gd name="connsiteX5" fmla="*/ 1490663 w 1643063"/>
              <a:gd name="connsiteY5" fmla="*/ 19288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16857 w 1643063"/>
              <a:gd name="connsiteY4" fmla="*/ 119063 h 1307307"/>
              <a:gd name="connsiteX5" fmla="*/ 1490663 w 1643063"/>
              <a:gd name="connsiteY5" fmla="*/ 19288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16857 w 1643063"/>
              <a:gd name="connsiteY4" fmla="*/ 119063 h 1307307"/>
              <a:gd name="connsiteX5" fmla="*/ 1490663 w 1643063"/>
              <a:gd name="connsiteY5" fmla="*/ 19288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16857 w 1643063"/>
              <a:gd name="connsiteY4" fmla="*/ 119063 h 1307307"/>
              <a:gd name="connsiteX5" fmla="*/ 1490663 w 1643063"/>
              <a:gd name="connsiteY5" fmla="*/ 19288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16857 w 1643063"/>
              <a:gd name="connsiteY4" fmla="*/ 119063 h 1307307"/>
              <a:gd name="connsiteX5" fmla="*/ 1490663 w 1643063"/>
              <a:gd name="connsiteY5" fmla="*/ 192882 h 1307307"/>
              <a:gd name="connsiteX6" fmla="*/ 1423988 w 1643063"/>
              <a:gd name="connsiteY6" fmla="*/ 226220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47775 w 1643063"/>
              <a:gd name="connsiteY11" fmla="*/ 350045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16857 w 1643063"/>
              <a:gd name="connsiteY4" fmla="*/ 119063 h 1307307"/>
              <a:gd name="connsiteX5" fmla="*/ 1504951 w 1643063"/>
              <a:gd name="connsiteY5" fmla="*/ 157163 h 1307307"/>
              <a:gd name="connsiteX6" fmla="*/ 1490663 w 1643063"/>
              <a:gd name="connsiteY6" fmla="*/ 192882 h 1307307"/>
              <a:gd name="connsiteX7" fmla="*/ 1423988 w 1643063"/>
              <a:gd name="connsiteY7" fmla="*/ 226220 h 1307307"/>
              <a:gd name="connsiteX8" fmla="*/ 1395413 w 1643063"/>
              <a:gd name="connsiteY8" fmla="*/ 273845 h 1307307"/>
              <a:gd name="connsiteX9" fmla="*/ 1347788 w 1643063"/>
              <a:gd name="connsiteY9" fmla="*/ 330995 h 1307307"/>
              <a:gd name="connsiteX10" fmla="*/ 1295400 w 1643063"/>
              <a:gd name="connsiteY10" fmla="*/ 354807 h 1307307"/>
              <a:gd name="connsiteX11" fmla="*/ 1266825 w 1643063"/>
              <a:gd name="connsiteY11" fmla="*/ 354807 h 1307307"/>
              <a:gd name="connsiteX12" fmla="*/ 1247775 w 1643063"/>
              <a:gd name="connsiteY12" fmla="*/ 350045 h 1307307"/>
              <a:gd name="connsiteX13" fmla="*/ 1243013 w 1643063"/>
              <a:gd name="connsiteY13" fmla="*/ 330995 h 1307307"/>
              <a:gd name="connsiteX14" fmla="*/ 1204913 w 1643063"/>
              <a:gd name="connsiteY14" fmla="*/ 321470 h 1307307"/>
              <a:gd name="connsiteX15" fmla="*/ 1181100 w 1643063"/>
              <a:gd name="connsiteY15" fmla="*/ 316707 h 1307307"/>
              <a:gd name="connsiteX16" fmla="*/ 1181100 w 1643063"/>
              <a:gd name="connsiteY16" fmla="*/ 316707 h 1307307"/>
              <a:gd name="connsiteX17" fmla="*/ 1057275 w 1643063"/>
              <a:gd name="connsiteY17" fmla="*/ 345282 h 1307307"/>
              <a:gd name="connsiteX18" fmla="*/ 1014413 w 1643063"/>
              <a:gd name="connsiteY18" fmla="*/ 354807 h 1307307"/>
              <a:gd name="connsiteX19" fmla="*/ 966788 w 1643063"/>
              <a:gd name="connsiteY19" fmla="*/ 373857 h 1307307"/>
              <a:gd name="connsiteX20" fmla="*/ 952500 w 1643063"/>
              <a:gd name="connsiteY20" fmla="*/ 397670 h 1307307"/>
              <a:gd name="connsiteX21" fmla="*/ 952500 w 1643063"/>
              <a:gd name="connsiteY21" fmla="*/ 426245 h 1307307"/>
              <a:gd name="connsiteX22" fmla="*/ 847725 w 1643063"/>
              <a:gd name="connsiteY22" fmla="*/ 492920 h 1307307"/>
              <a:gd name="connsiteX23" fmla="*/ 809625 w 1643063"/>
              <a:gd name="connsiteY23" fmla="*/ 573882 h 1307307"/>
              <a:gd name="connsiteX24" fmla="*/ 700088 w 1643063"/>
              <a:gd name="connsiteY24" fmla="*/ 702470 h 1307307"/>
              <a:gd name="connsiteX25" fmla="*/ 681038 w 1643063"/>
              <a:gd name="connsiteY25" fmla="*/ 783432 h 1307307"/>
              <a:gd name="connsiteX26" fmla="*/ 628650 w 1643063"/>
              <a:gd name="connsiteY26" fmla="*/ 869157 h 1307307"/>
              <a:gd name="connsiteX27" fmla="*/ 604838 w 1643063"/>
              <a:gd name="connsiteY27" fmla="*/ 912020 h 1307307"/>
              <a:gd name="connsiteX28" fmla="*/ 542925 w 1643063"/>
              <a:gd name="connsiteY28" fmla="*/ 988220 h 1307307"/>
              <a:gd name="connsiteX29" fmla="*/ 509588 w 1643063"/>
              <a:gd name="connsiteY29" fmla="*/ 1050132 h 1307307"/>
              <a:gd name="connsiteX30" fmla="*/ 471488 w 1643063"/>
              <a:gd name="connsiteY30" fmla="*/ 1092995 h 1307307"/>
              <a:gd name="connsiteX31" fmla="*/ 442913 w 1643063"/>
              <a:gd name="connsiteY31" fmla="*/ 1126332 h 1307307"/>
              <a:gd name="connsiteX32" fmla="*/ 333375 w 1643063"/>
              <a:gd name="connsiteY32" fmla="*/ 1145382 h 1307307"/>
              <a:gd name="connsiteX33" fmla="*/ 228600 w 1643063"/>
              <a:gd name="connsiteY33" fmla="*/ 1154907 h 1307307"/>
              <a:gd name="connsiteX34" fmla="*/ 157163 w 1643063"/>
              <a:gd name="connsiteY34" fmla="*/ 1188245 h 1307307"/>
              <a:gd name="connsiteX35" fmla="*/ 114300 w 1643063"/>
              <a:gd name="connsiteY35" fmla="*/ 1221582 h 1307307"/>
              <a:gd name="connsiteX36" fmla="*/ 114300 w 1643063"/>
              <a:gd name="connsiteY36" fmla="*/ 1221582 h 1307307"/>
              <a:gd name="connsiteX37" fmla="*/ 71438 w 1643063"/>
              <a:gd name="connsiteY37" fmla="*/ 1273970 h 1307307"/>
              <a:gd name="connsiteX38" fmla="*/ 19050 w 1643063"/>
              <a:gd name="connsiteY38" fmla="*/ 1297782 h 1307307"/>
              <a:gd name="connsiteX39" fmla="*/ 0 w 1643063"/>
              <a:gd name="connsiteY3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16857 w 1643063"/>
              <a:gd name="connsiteY4" fmla="*/ 119063 h 1307307"/>
              <a:gd name="connsiteX5" fmla="*/ 1504951 w 1643063"/>
              <a:gd name="connsiteY5" fmla="*/ 147638 h 1307307"/>
              <a:gd name="connsiteX6" fmla="*/ 1490663 w 1643063"/>
              <a:gd name="connsiteY6" fmla="*/ 192882 h 1307307"/>
              <a:gd name="connsiteX7" fmla="*/ 1423988 w 1643063"/>
              <a:gd name="connsiteY7" fmla="*/ 226220 h 1307307"/>
              <a:gd name="connsiteX8" fmla="*/ 1395413 w 1643063"/>
              <a:gd name="connsiteY8" fmla="*/ 273845 h 1307307"/>
              <a:gd name="connsiteX9" fmla="*/ 1347788 w 1643063"/>
              <a:gd name="connsiteY9" fmla="*/ 330995 h 1307307"/>
              <a:gd name="connsiteX10" fmla="*/ 1295400 w 1643063"/>
              <a:gd name="connsiteY10" fmla="*/ 354807 h 1307307"/>
              <a:gd name="connsiteX11" fmla="*/ 1266825 w 1643063"/>
              <a:gd name="connsiteY11" fmla="*/ 354807 h 1307307"/>
              <a:gd name="connsiteX12" fmla="*/ 1247775 w 1643063"/>
              <a:gd name="connsiteY12" fmla="*/ 350045 h 1307307"/>
              <a:gd name="connsiteX13" fmla="*/ 1243013 w 1643063"/>
              <a:gd name="connsiteY13" fmla="*/ 330995 h 1307307"/>
              <a:gd name="connsiteX14" fmla="*/ 1204913 w 1643063"/>
              <a:gd name="connsiteY14" fmla="*/ 321470 h 1307307"/>
              <a:gd name="connsiteX15" fmla="*/ 1181100 w 1643063"/>
              <a:gd name="connsiteY15" fmla="*/ 316707 h 1307307"/>
              <a:gd name="connsiteX16" fmla="*/ 1181100 w 1643063"/>
              <a:gd name="connsiteY16" fmla="*/ 316707 h 1307307"/>
              <a:gd name="connsiteX17" fmla="*/ 1057275 w 1643063"/>
              <a:gd name="connsiteY17" fmla="*/ 345282 h 1307307"/>
              <a:gd name="connsiteX18" fmla="*/ 1014413 w 1643063"/>
              <a:gd name="connsiteY18" fmla="*/ 354807 h 1307307"/>
              <a:gd name="connsiteX19" fmla="*/ 966788 w 1643063"/>
              <a:gd name="connsiteY19" fmla="*/ 373857 h 1307307"/>
              <a:gd name="connsiteX20" fmla="*/ 952500 w 1643063"/>
              <a:gd name="connsiteY20" fmla="*/ 397670 h 1307307"/>
              <a:gd name="connsiteX21" fmla="*/ 952500 w 1643063"/>
              <a:gd name="connsiteY21" fmla="*/ 426245 h 1307307"/>
              <a:gd name="connsiteX22" fmla="*/ 847725 w 1643063"/>
              <a:gd name="connsiteY22" fmla="*/ 492920 h 1307307"/>
              <a:gd name="connsiteX23" fmla="*/ 809625 w 1643063"/>
              <a:gd name="connsiteY23" fmla="*/ 573882 h 1307307"/>
              <a:gd name="connsiteX24" fmla="*/ 700088 w 1643063"/>
              <a:gd name="connsiteY24" fmla="*/ 702470 h 1307307"/>
              <a:gd name="connsiteX25" fmla="*/ 681038 w 1643063"/>
              <a:gd name="connsiteY25" fmla="*/ 783432 h 1307307"/>
              <a:gd name="connsiteX26" fmla="*/ 628650 w 1643063"/>
              <a:gd name="connsiteY26" fmla="*/ 869157 h 1307307"/>
              <a:gd name="connsiteX27" fmla="*/ 604838 w 1643063"/>
              <a:gd name="connsiteY27" fmla="*/ 912020 h 1307307"/>
              <a:gd name="connsiteX28" fmla="*/ 542925 w 1643063"/>
              <a:gd name="connsiteY28" fmla="*/ 988220 h 1307307"/>
              <a:gd name="connsiteX29" fmla="*/ 509588 w 1643063"/>
              <a:gd name="connsiteY29" fmla="*/ 1050132 h 1307307"/>
              <a:gd name="connsiteX30" fmla="*/ 471488 w 1643063"/>
              <a:gd name="connsiteY30" fmla="*/ 1092995 h 1307307"/>
              <a:gd name="connsiteX31" fmla="*/ 442913 w 1643063"/>
              <a:gd name="connsiteY31" fmla="*/ 1126332 h 1307307"/>
              <a:gd name="connsiteX32" fmla="*/ 333375 w 1643063"/>
              <a:gd name="connsiteY32" fmla="*/ 1145382 h 1307307"/>
              <a:gd name="connsiteX33" fmla="*/ 228600 w 1643063"/>
              <a:gd name="connsiteY33" fmla="*/ 1154907 h 1307307"/>
              <a:gd name="connsiteX34" fmla="*/ 157163 w 1643063"/>
              <a:gd name="connsiteY34" fmla="*/ 1188245 h 1307307"/>
              <a:gd name="connsiteX35" fmla="*/ 114300 w 1643063"/>
              <a:gd name="connsiteY35" fmla="*/ 1221582 h 1307307"/>
              <a:gd name="connsiteX36" fmla="*/ 114300 w 1643063"/>
              <a:gd name="connsiteY36" fmla="*/ 1221582 h 1307307"/>
              <a:gd name="connsiteX37" fmla="*/ 71438 w 1643063"/>
              <a:gd name="connsiteY37" fmla="*/ 1273970 h 1307307"/>
              <a:gd name="connsiteX38" fmla="*/ 19050 w 1643063"/>
              <a:gd name="connsiteY38" fmla="*/ 1297782 h 1307307"/>
              <a:gd name="connsiteX39" fmla="*/ 0 w 1643063"/>
              <a:gd name="connsiteY3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16857 w 1643063"/>
              <a:gd name="connsiteY4" fmla="*/ 119063 h 1307307"/>
              <a:gd name="connsiteX5" fmla="*/ 1504951 w 1643063"/>
              <a:gd name="connsiteY5" fmla="*/ 147638 h 1307307"/>
              <a:gd name="connsiteX6" fmla="*/ 1469232 w 1643063"/>
              <a:gd name="connsiteY6" fmla="*/ 185738 h 1307307"/>
              <a:gd name="connsiteX7" fmla="*/ 1423988 w 1643063"/>
              <a:gd name="connsiteY7" fmla="*/ 226220 h 1307307"/>
              <a:gd name="connsiteX8" fmla="*/ 1395413 w 1643063"/>
              <a:gd name="connsiteY8" fmla="*/ 273845 h 1307307"/>
              <a:gd name="connsiteX9" fmla="*/ 1347788 w 1643063"/>
              <a:gd name="connsiteY9" fmla="*/ 330995 h 1307307"/>
              <a:gd name="connsiteX10" fmla="*/ 1295400 w 1643063"/>
              <a:gd name="connsiteY10" fmla="*/ 354807 h 1307307"/>
              <a:gd name="connsiteX11" fmla="*/ 1266825 w 1643063"/>
              <a:gd name="connsiteY11" fmla="*/ 354807 h 1307307"/>
              <a:gd name="connsiteX12" fmla="*/ 1247775 w 1643063"/>
              <a:gd name="connsiteY12" fmla="*/ 350045 h 1307307"/>
              <a:gd name="connsiteX13" fmla="*/ 1243013 w 1643063"/>
              <a:gd name="connsiteY13" fmla="*/ 330995 h 1307307"/>
              <a:gd name="connsiteX14" fmla="*/ 1204913 w 1643063"/>
              <a:gd name="connsiteY14" fmla="*/ 321470 h 1307307"/>
              <a:gd name="connsiteX15" fmla="*/ 1181100 w 1643063"/>
              <a:gd name="connsiteY15" fmla="*/ 316707 h 1307307"/>
              <a:gd name="connsiteX16" fmla="*/ 1181100 w 1643063"/>
              <a:gd name="connsiteY16" fmla="*/ 316707 h 1307307"/>
              <a:gd name="connsiteX17" fmla="*/ 1057275 w 1643063"/>
              <a:gd name="connsiteY17" fmla="*/ 345282 h 1307307"/>
              <a:gd name="connsiteX18" fmla="*/ 1014413 w 1643063"/>
              <a:gd name="connsiteY18" fmla="*/ 354807 h 1307307"/>
              <a:gd name="connsiteX19" fmla="*/ 966788 w 1643063"/>
              <a:gd name="connsiteY19" fmla="*/ 373857 h 1307307"/>
              <a:gd name="connsiteX20" fmla="*/ 952500 w 1643063"/>
              <a:gd name="connsiteY20" fmla="*/ 397670 h 1307307"/>
              <a:gd name="connsiteX21" fmla="*/ 952500 w 1643063"/>
              <a:gd name="connsiteY21" fmla="*/ 426245 h 1307307"/>
              <a:gd name="connsiteX22" fmla="*/ 847725 w 1643063"/>
              <a:gd name="connsiteY22" fmla="*/ 492920 h 1307307"/>
              <a:gd name="connsiteX23" fmla="*/ 809625 w 1643063"/>
              <a:gd name="connsiteY23" fmla="*/ 573882 h 1307307"/>
              <a:gd name="connsiteX24" fmla="*/ 700088 w 1643063"/>
              <a:gd name="connsiteY24" fmla="*/ 702470 h 1307307"/>
              <a:gd name="connsiteX25" fmla="*/ 681038 w 1643063"/>
              <a:gd name="connsiteY25" fmla="*/ 783432 h 1307307"/>
              <a:gd name="connsiteX26" fmla="*/ 628650 w 1643063"/>
              <a:gd name="connsiteY26" fmla="*/ 869157 h 1307307"/>
              <a:gd name="connsiteX27" fmla="*/ 604838 w 1643063"/>
              <a:gd name="connsiteY27" fmla="*/ 912020 h 1307307"/>
              <a:gd name="connsiteX28" fmla="*/ 542925 w 1643063"/>
              <a:gd name="connsiteY28" fmla="*/ 988220 h 1307307"/>
              <a:gd name="connsiteX29" fmla="*/ 509588 w 1643063"/>
              <a:gd name="connsiteY29" fmla="*/ 1050132 h 1307307"/>
              <a:gd name="connsiteX30" fmla="*/ 471488 w 1643063"/>
              <a:gd name="connsiteY30" fmla="*/ 1092995 h 1307307"/>
              <a:gd name="connsiteX31" fmla="*/ 442913 w 1643063"/>
              <a:gd name="connsiteY31" fmla="*/ 1126332 h 1307307"/>
              <a:gd name="connsiteX32" fmla="*/ 333375 w 1643063"/>
              <a:gd name="connsiteY32" fmla="*/ 1145382 h 1307307"/>
              <a:gd name="connsiteX33" fmla="*/ 228600 w 1643063"/>
              <a:gd name="connsiteY33" fmla="*/ 1154907 h 1307307"/>
              <a:gd name="connsiteX34" fmla="*/ 157163 w 1643063"/>
              <a:gd name="connsiteY34" fmla="*/ 1188245 h 1307307"/>
              <a:gd name="connsiteX35" fmla="*/ 114300 w 1643063"/>
              <a:gd name="connsiteY35" fmla="*/ 1221582 h 1307307"/>
              <a:gd name="connsiteX36" fmla="*/ 114300 w 1643063"/>
              <a:gd name="connsiteY36" fmla="*/ 1221582 h 1307307"/>
              <a:gd name="connsiteX37" fmla="*/ 71438 w 1643063"/>
              <a:gd name="connsiteY37" fmla="*/ 1273970 h 1307307"/>
              <a:gd name="connsiteX38" fmla="*/ 19050 w 1643063"/>
              <a:gd name="connsiteY38" fmla="*/ 1297782 h 1307307"/>
              <a:gd name="connsiteX39" fmla="*/ 0 w 1643063"/>
              <a:gd name="connsiteY3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31144 w 1643063"/>
              <a:gd name="connsiteY4" fmla="*/ 111919 h 1307307"/>
              <a:gd name="connsiteX5" fmla="*/ 1504951 w 1643063"/>
              <a:gd name="connsiteY5" fmla="*/ 147638 h 1307307"/>
              <a:gd name="connsiteX6" fmla="*/ 1469232 w 1643063"/>
              <a:gd name="connsiteY6" fmla="*/ 185738 h 1307307"/>
              <a:gd name="connsiteX7" fmla="*/ 1423988 w 1643063"/>
              <a:gd name="connsiteY7" fmla="*/ 226220 h 1307307"/>
              <a:gd name="connsiteX8" fmla="*/ 1395413 w 1643063"/>
              <a:gd name="connsiteY8" fmla="*/ 273845 h 1307307"/>
              <a:gd name="connsiteX9" fmla="*/ 1347788 w 1643063"/>
              <a:gd name="connsiteY9" fmla="*/ 330995 h 1307307"/>
              <a:gd name="connsiteX10" fmla="*/ 1295400 w 1643063"/>
              <a:gd name="connsiteY10" fmla="*/ 354807 h 1307307"/>
              <a:gd name="connsiteX11" fmla="*/ 1266825 w 1643063"/>
              <a:gd name="connsiteY11" fmla="*/ 354807 h 1307307"/>
              <a:gd name="connsiteX12" fmla="*/ 1247775 w 1643063"/>
              <a:gd name="connsiteY12" fmla="*/ 350045 h 1307307"/>
              <a:gd name="connsiteX13" fmla="*/ 1243013 w 1643063"/>
              <a:gd name="connsiteY13" fmla="*/ 330995 h 1307307"/>
              <a:gd name="connsiteX14" fmla="*/ 1204913 w 1643063"/>
              <a:gd name="connsiteY14" fmla="*/ 321470 h 1307307"/>
              <a:gd name="connsiteX15" fmla="*/ 1181100 w 1643063"/>
              <a:gd name="connsiteY15" fmla="*/ 316707 h 1307307"/>
              <a:gd name="connsiteX16" fmla="*/ 1181100 w 1643063"/>
              <a:gd name="connsiteY16" fmla="*/ 316707 h 1307307"/>
              <a:gd name="connsiteX17" fmla="*/ 1057275 w 1643063"/>
              <a:gd name="connsiteY17" fmla="*/ 345282 h 1307307"/>
              <a:gd name="connsiteX18" fmla="*/ 1014413 w 1643063"/>
              <a:gd name="connsiteY18" fmla="*/ 354807 h 1307307"/>
              <a:gd name="connsiteX19" fmla="*/ 966788 w 1643063"/>
              <a:gd name="connsiteY19" fmla="*/ 373857 h 1307307"/>
              <a:gd name="connsiteX20" fmla="*/ 952500 w 1643063"/>
              <a:gd name="connsiteY20" fmla="*/ 397670 h 1307307"/>
              <a:gd name="connsiteX21" fmla="*/ 952500 w 1643063"/>
              <a:gd name="connsiteY21" fmla="*/ 426245 h 1307307"/>
              <a:gd name="connsiteX22" fmla="*/ 847725 w 1643063"/>
              <a:gd name="connsiteY22" fmla="*/ 492920 h 1307307"/>
              <a:gd name="connsiteX23" fmla="*/ 809625 w 1643063"/>
              <a:gd name="connsiteY23" fmla="*/ 573882 h 1307307"/>
              <a:gd name="connsiteX24" fmla="*/ 700088 w 1643063"/>
              <a:gd name="connsiteY24" fmla="*/ 702470 h 1307307"/>
              <a:gd name="connsiteX25" fmla="*/ 681038 w 1643063"/>
              <a:gd name="connsiteY25" fmla="*/ 783432 h 1307307"/>
              <a:gd name="connsiteX26" fmla="*/ 628650 w 1643063"/>
              <a:gd name="connsiteY26" fmla="*/ 869157 h 1307307"/>
              <a:gd name="connsiteX27" fmla="*/ 604838 w 1643063"/>
              <a:gd name="connsiteY27" fmla="*/ 912020 h 1307307"/>
              <a:gd name="connsiteX28" fmla="*/ 542925 w 1643063"/>
              <a:gd name="connsiteY28" fmla="*/ 988220 h 1307307"/>
              <a:gd name="connsiteX29" fmla="*/ 509588 w 1643063"/>
              <a:gd name="connsiteY29" fmla="*/ 1050132 h 1307307"/>
              <a:gd name="connsiteX30" fmla="*/ 471488 w 1643063"/>
              <a:gd name="connsiteY30" fmla="*/ 1092995 h 1307307"/>
              <a:gd name="connsiteX31" fmla="*/ 442913 w 1643063"/>
              <a:gd name="connsiteY31" fmla="*/ 1126332 h 1307307"/>
              <a:gd name="connsiteX32" fmla="*/ 333375 w 1643063"/>
              <a:gd name="connsiteY32" fmla="*/ 1145382 h 1307307"/>
              <a:gd name="connsiteX33" fmla="*/ 228600 w 1643063"/>
              <a:gd name="connsiteY33" fmla="*/ 1154907 h 1307307"/>
              <a:gd name="connsiteX34" fmla="*/ 157163 w 1643063"/>
              <a:gd name="connsiteY34" fmla="*/ 1188245 h 1307307"/>
              <a:gd name="connsiteX35" fmla="*/ 114300 w 1643063"/>
              <a:gd name="connsiteY35" fmla="*/ 1221582 h 1307307"/>
              <a:gd name="connsiteX36" fmla="*/ 114300 w 1643063"/>
              <a:gd name="connsiteY36" fmla="*/ 1221582 h 1307307"/>
              <a:gd name="connsiteX37" fmla="*/ 71438 w 1643063"/>
              <a:gd name="connsiteY37" fmla="*/ 1273970 h 1307307"/>
              <a:gd name="connsiteX38" fmla="*/ 19050 w 1643063"/>
              <a:gd name="connsiteY38" fmla="*/ 1297782 h 1307307"/>
              <a:gd name="connsiteX39" fmla="*/ 0 w 1643063"/>
              <a:gd name="connsiteY3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6863 w 1643063"/>
              <a:gd name="connsiteY3" fmla="*/ 90488 h 1307307"/>
              <a:gd name="connsiteX4" fmla="*/ 1531144 w 1643063"/>
              <a:gd name="connsiteY4" fmla="*/ 111919 h 1307307"/>
              <a:gd name="connsiteX5" fmla="*/ 1504951 w 1643063"/>
              <a:gd name="connsiteY5" fmla="*/ 147638 h 1307307"/>
              <a:gd name="connsiteX6" fmla="*/ 1469232 w 1643063"/>
              <a:gd name="connsiteY6" fmla="*/ 185738 h 1307307"/>
              <a:gd name="connsiteX7" fmla="*/ 1419226 w 1643063"/>
              <a:gd name="connsiteY7" fmla="*/ 219076 h 1307307"/>
              <a:gd name="connsiteX8" fmla="*/ 1395413 w 1643063"/>
              <a:gd name="connsiteY8" fmla="*/ 273845 h 1307307"/>
              <a:gd name="connsiteX9" fmla="*/ 1347788 w 1643063"/>
              <a:gd name="connsiteY9" fmla="*/ 330995 h 1307307"/>
              <a:gd name="connsiteX10" fmla="*/ 1295400 w 1643063"/>
              <a:gd name="connsiteY10" fmla="*/ 354807 h 1307307"/>
              <a:gd name="connsiteX11" fmla="*/ 1266825 w 1643063"/>
              <a:gd name="connsiteY11" fmla="*/ 354807 h 1307307"/>
              <a:gd name="connsiteX12" fmla="*/ 1247775 w 1643063"/>
              <a:gd name="connsiteY12" fmla="*/ 350045 h 1307307"/>
              <a:gd name="connsiteX13" fmla="*/ 1243013 w 1643063"/>
              <a:gd name="connsiteY13" fmla="*/ 330995 h 1307307"/>
              <a:gd name="connsiteX14" fmla="*/ 1204913 w 1643063"/>
              <a:gd name="connsiteY14" fmla="*/ 321470 h 1307307"/>
              <a:gd name="connsiteX15" fmla="*/ 1181100 w 1643063"/>
              <a:gd name="connsiteY15" fmla="*/ 316707 h 1307307"/>
              <a:gd name="connsiteX16" fmla="*/ 1181100 w 1643063"/>
              <a:gd name="connsiteY16" fmla="*/ 316707 h 1307307"/>
              <a:gd name="connsiteX17" fmla="*/ 1057275 w 1643063"/>
              <a:gd name="connsiteY17" fmla="*/ 345282 h 1307307"/>
              <a:gd name="connsiteX18" fmla="*/ 1014413 w 1643063"/>
              <a:gd name="connsiteY18" fmla="*/ 354807 h 1307307"/>
              <a:gd name="connsiteX19" fmla="*/ 966788 w 1643063"/>
              <a:gd name="connsiteY19" fmla="*/ 373857 h 1307307"/>
              <a:gd name="connsiteX20" fmla="*/ 952500 w 1643063"/>
              <a:gd name="connsiteY20" fmla="*/ 397670 h 1307307"/>
              <a:gd name="connsiteX21" fmla="*/ 952500 w 1643063"/>
              <a:gd name="connsiteY21" fmla="*/ 426245 h 1307307"/>
              <a:gd name="connsiteX22" fmla="*/ 847725 w 1643063"/>
              <a:gd name="connsiteY22" fmla="*/ 492920 h 1307307"/>
              <a:gd name="connsiteX23" fmla="*/ 809625 w 1643063"/>
              <a:gd name="connsiteY23" fmla="*/ 573882 h 1307307"/>
              <a:gd name="connsiteX24" fmla="*/ 700088 w 1643063"/>
              <a:gd name="connsiteY24" fmla="*/ 702470 h 1307307"/>
              <a:gd name="connsiteX25" fmla="*/ 681038 w 1643063"/>
              <a:gd name="connsiteY25" fmla="*/ 783432 h 1307307"/>
              <a:gd name="connsiteX26" fmla="*/ 628650 w 1643063"/>
              <a:gd name="connsiteY26" fmla="*/ 869157 h 1307307"/>
              <a:gd name="connsiteX27" fmla="*/ 604838 w 1643063"/>
              <a:gd name="connsiteY27" fmla="*/ 912020 h 1307307"/>
              <a:gd name="connsiteX28" fmla="*/ 542925 w 1643063"/>
              <a:gd name="connsiteY28" fmla="*/ 988220 h 1307307"/>
              <a:gd name="connsiteX29" fmla="*/ 509588 w 1643063"/>
              <a:gd name="connsiteY29" fmla="*/ 1050132 h 1307307"/>
              <a:gd name="connsiteX30" fmla="*/ 471488 w 1643063"/>
              <a:gd name="connsiteY30" fmla="*/ 1092995 h 1307307"/>
              <a:gd name="connsiteX31" fmla="*/ 442913 w 1643063"/>
              <a:gd name="connsiteY31" fmla="*/ 1126332 h 1307307"/>
              <a:gd name="connsiteX32" fmla="*/ 333375 w 1643063"/>
              <a:gd name="connsiteY32" fmla="*/ 1145382 h 1307307"/>
              <a:gd name="connsiteX33" fmla="*/ 228600 w 1643063"/>
              <a:gd name="connsiteY33" fmla="*/ 1154907 h 1307307"/>
              <a:gd name="connsiteX34" fmla="*/ 157163 w 1643063"/>
              <a:gd name="connsiteY34" fmla="*/ 1188245 h 1307307"/>
              <a:gd name="connsiteX35" fmla="*/ 114300 w 1643063"/>
              <a:gd name="connsiteY35" fmla="*/ 1221582 h 1307307"/>
              <a:gd name="connsiteX36" fmla="*/ 114300 w 1643063"/>
              <a:gd name="connsiteY36" fmla="*/ 1221582 h 1307307"/>
              <a:gd name="connsiteX37" fmla="*/ 71438 w 1643063"/>
              <a:gd name="connsiteY37" fmla="*/ 1273970 h 1307307"/>
              <a:gd name="connsiteX38" fmla="*/ 19050 w 1643063"/>
              <a:gd name="connsiteY38" fmla="*/ 1297782 h 1307307"/>
              <a:gd name="connsiteX39" fmla="*/ 0 w 1643063"/>
              <a:gd name="connsiteY3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2100 w 1643063"/>
              <a:gd name="connsiteY3" fmla="*/ 83344 h 1307307"/>
              <a:gd name="connsiteX4" fmla="*/ 1531144 w 1643063"/>
              <a:gd name="connsiteY4" fmla="*/ 111919 h 1307307"/>
              <a:gd name="connsiteX5" fmla="*/ 1504951 w 1643063"/>
              <a:gd name="connsiteY5" fmla="*/ 147638 h 1307307"/>
              <a:gd name="connsiteX6" fmla="*/ 1469232 w 1643063"/>
              <a:gd name="connsiteY6" fmla="*/ 185738 h 1307307"/>
              <a:gd name="connsiteX7" fmla="*/ 1419226 w 1643063"/>
              <a:gd name="connsiteY7" fmla="*/ 219076 h 1307307"/>
              <a:gd name="connsiteX8" fmla="*/ 1395413 w 1643063"/>
              <a:gd name="connsiteY8" fmla="*/ 273845 h 1307307"/>
              <a:gd name="connsiteX9" fmla="*/ 1347788 w 1643063"/>
              <a:gd name="connsiteY9" fmla="*/ 330995 h 1307307"/>
              <a:gd name="connsiteX10" fmla="*/ 1295400 w 1643063"/>
              <a:gd name="connsiteY10" fmla="*/ 354807 h 1307307"/>
              <a:gd name="connsiteX11" fmla="*/ 1266825 w 1643063"/>
              <a:gd name="connsiteY11" fmla="*/ 354807 h 1307307"/>
              <a:gd name="connsiteX12" fmla="*/ 1247775 w 1643063"/>
              <a:gd name="connsiteY12" fmla="*/ 350045 h 1307307"/>
              <a:gd name="connsiteX13" fmla="*/ 1243013 w 1643063"/>
              <a:gd name="connsiteY13" fmla="*/ 330995 h 1307307"/>
              <a:gd name="connsiteX14" fmla="*/ 1204913 w 1643063"/>
              <a:gd name="connsiteY14" fmla="*/ 321470 h 1307307"/>
              <a:gd name="connsiteX15" fmla="*/ 1181100 w 1643063"/>
              <a:gd name="connsiteY15" fmla="*/ 316707 h 1307307"/>
              <a:gd name="connsiteX16" fmla="*/ 1181100 w 1643063"/>
              <a:gd name="connsiteY16" fmla="*/ 316707 h 1307307"/>
              <a:gd name="connsiteX17" fmla="*/ 1057275 w 1643063"/>
              <a:gd name="connsiteY17" fmla="*/ 345282 h 1307307"/>
              <a:gd name="connsiteX18" fmla="*/ 1014413 w 1643063"/>
              <a:gd name="connsiteY18" fmla="*/ 354807 h 1307307"/>
              <a:gd name="connsiteX19" fmla="*/ 966788 w 1643063"/>
              <a:gd name="connsiteY19" fmla="*/ 373857 h 1307307"/>
              <a:gd name="connsiteX20" fmla="*/ 952500 w 1643063"/>
              <a:gd name="connsiteY20" fmla="*/ 397670 h 1307307"/>
              <a:gd name="connsiteX21" fmla="*/ 952500 w 1643063"/>
              <a:gd name="connsiteY21" fmla="*/ 426245 h 1307307"/>
              <a:gd name="connsiteX22" fmla="*/ 847725 w 1643063"/>
              <a:gd name="connsiteY22" fmla="*/ 492920 h 1307307"/>
              <a:gd name="connsiteX23" fmla="*/ 809625 w 1643063"/>
              <a:gd name="connsiteY23" fmla="*/ 573882 h 1307307"/>
              <a:gd name="connsiteX24" fmla="*/ 700088 w 1643063"/>
              <a:gd name="connsiteY24" fmla="*/ 702470 h 1307307"/>
              <a:gd name="connsiteX25" fmla="*/ 681038 w 1643063"/>
              <a:gd name="connsiteY25" fmla="*/ 783432 h 1307307"/>
              <a:gd name="connsiteX26" fmla="*/ 628650 w 1643063"/>
              <a:gd name="connsiteY26" fmla="*/ 869157 h 1307307"/>
              <a:gd name="connsiteX27" fmla="*/ 604838 w 1643063"/>
              <a:gd name="connsiteY27" fmla="*/ 912020 h 1307307"/>
              <a:gd name="connsiteX28" fmla="*/ 542925 w 1643063"/>
              <a:gd name="connsiteY28" fmla="*/ 988220 h 1307307"/>
              <a:gd name="connsiteX29" fmla="*/ 509588 w 1643063"/>
              <a:gd name="connsiteY29" fmla="*/ 1050132 h 1307307"/>
              <a:gd name="connsiteX30" fmla="*/ 471488 w 1643063"/>
              <a:gd name="connsiteY30" fmla="*/ 1092995 h 1307307"/>
              <a:gd name="connsiteX31" fmla="*/ 442913 w 1643063"/>
              <a:gd name="connsiteY31" fmla="*/ 1126332 h 1307307"/>
              <a:gd name="connsiteX32" fmla="*/ 333375 w 1643063"/>
              <a:gd name="connsiteY32" fmla="*/ 1145382 h 1307307"/>
              <a:gd name="connsiteX33" fmla="*/ 228600 w 1643063"/>
              <a:gd name="connsiteY33" fmla="*/ 1154907 h 1307307"/>
              <a:gd name="connsiteX34" fmla="*/ 157163 w 1643063"/>
              <a:gd name="connsiteY34" fmla="*/ 1188245 h 1307307"/>
              <a:gd name="connsiteX35" fmla="*/ 114300 w 1643063"/>
              <a:gd name="connsiteY35" fmla="*/ 1221582 h 1307307"/>
              <a:gd name="connsiteX36" fmla="*/ 114300 w 1643063"/>
              <a:gd name="connsiteY36" fmla="*/ 1221582 h 1307307"/>
              <a:gd name="connsiteX37" fmla="*/ 71438 w 1643063"/>
              <a:gd name="connsiteY37" fmla="*/ 1273970 h 1307307"/>
              <a:gd name="connsiteX38" fmla="*/ 19050 w 1643063"/>
              <a:gd name="connsiteY38" fmla="*/ 1297782 h 1307307"/>
              <a:gd name="connsiteX39" fmla="*/ 0 w 1643063"/>
              <a:gd name="connsiteY3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2100 w 1643063"/>
              <a:gd name="connsiteY3" fmla="*/ 83344 h 1307307"/>
              <a:gd name="connsiteX4" fmla="*/ 1524000 w 1643063"/>
              <a:gd name="connsiteY4" fmla="*/ 109538 h 1307307"/>
              <a:gd name="connsiteX5" fmla="*/ 1504951 w 1643063"/>
              <a:gd name="connsiteY5" fmla="*/ 147638 h 1307307"/>
              <a:gd name="connsiteX6" fmla="*/ 1469232 w 1643063"/>
              <a:gd name="connsiteY6" fmla="*/ 185738 h 1307307"/>
              <a:gd name="connsiteX7" fmla="*/ 1419226 w 1643063"/>
              <a:gd name="connsiteY7" fmla="*/ 219076 h 1307307"/>
              <a:gd name="connsiteX8" fmla="*/ 1395413 w 1643063"/>
              <a:gd name="connsiteY8" fmla="*/ 273845 h 1307307"/>
              <a:gd name="connsiteX9" fmla="*/ 1347788 w 1643063"/>
              <a:gd name="connsiteY9" fmla="*/ 330995 h 1307307"/>
              <a:gd name="connsiteX10" fmla="*/ 1295400 w 1643063"/>
              <a:gd name="connsiteY10" fmla="*/ 354807 h 1307307"/>
              <a:gd name="connsiteX11" fmla="*/ 1266825 w 1643063"/>
              <a:gd name="connsiteY11" fmla="*/ 354807 h 1307307"/>
              <a:gd name="connsiteX12" fmla="*/ 1247775 w 1643063"/>
              <a:gd name="connsiteY12" fmla="*/ 350045 h 1307307"/>
              <a:gd name="connsiteX13" fmla="*/ 1243013 w 1643063"/>
              <a:gd name="connsiteY13" fmla="*/ 330995 h 1307307"/>
              <a:gd name="connsiteX14" fmla="*/ 1204913 w 1643063"/>
              <a:gd name="connsiteY14" fmla="*/ 321470 h 1307307"/>
              <a:gd name="connsiteX15" fmla="*/ 1181100 w 1643063"/>
              <a:gd name="connsiteY15" fmla="*/ 316707 h 1307307"/>
              <a:gd name="connsiteX16" fmla="*/ 1181100 w 1643063"/>
              <a:gd name="connsiteY16" fmla="*/ 316707 h 1307307"/>
              <a:gd name="connsiteX17" fmla="*/ 1057275 w 1643063"/>
              <a:gd name="connsiteY17" fmla="*/ 345282 h 1307307"/>
              <a:gd name="connsiteX18" fmla="*/ 1014413 w 1643063"/>
              <a:gd name="connsiteY18" fmla="*/ 354807 h 1307307"/>
              <a:gd name="connsiteX19" fmla="*/ 966788 w 1643063"/>
              <a:gd name="connsiteY19" fmla="*/ 373857 h 1307307"/>
              <a:gd name="connsiteX20" fmla="*/ 952500 w 1643063"/>
              <a:gd name="connsiteY20" fmla="*/ 397670 h 1307307"/>
              <a:gd name="connsiteX21" fmla="*/ 952500 w 1643063"/>
              <a:gd name="connsiteY21" fmla="*/ 426245 h 1307307"/>
              <a:gd name="connsiteX22" fmla="*/ 847725 w 1643063"/>
              <a:gd name="connsiteY22" fmla="*/ 492920 h 1307307"/>
              <a:gd name="connsiteX23" fmla="*/ 809625 w 1643063"/>
              <a:gd name="connsiteY23" fmla="*/ 573882 h 1307307"/>
              <a:gd name="connsiteX24" fmla="*/ 700088 w 1643063"/>
              <a:gd name="connsiteY24" fmla="*/ 702470 h 1307307"/>
              <a:gd name="connsiteX25" fmla="*/ 681038 w 1643063"/>
              <a:gd name="connsiteY25" fmla="*/ 783432 h 1307307"/>
              <a:gd name="connsiteX26" fmla="*/ 628650 w 1643063"/>
              <a:gd name="connsiteY26" fmla="*/ 869157 h 1307307"/>
              <a:gd name="connsiteX27" fmla="*/ 604838 w 1643063"/>
              <a:gd name="connsiteY27" fmla="*/ 912020 h 1307307"/>
              <a:gd name="connsiteX28" fmla="*/ 542925 w 1643063"/>
              <a:gd name="connsiteY28" fmla="*/ 988220 h 1307307"/>
              <a:gd name="connsiteX29" fmla="*/ 509588 w 1643063"/>
              <a:gd name="connsiteY29" fmla="*/ 1050132 h 1307307"/>
              <a:gd name="connsiteX30" fmla="*/ 471488 w 1643063"/>
              <a:gd name="connsiteY30" fmla="*/ 1092995 h 1307307"/>
              <a:gd name="connsiteX31" fmla="*/ 442913 w 1643063"/>
              <a:gd name="connsiteY31" fmla="*/ 1126332 h 1307307"/>
              <a:gd name="connsiteX32" fmla="*/ 333375 w 1643063"/>
              <a:gd name="connsiteY32" fmla="*/ 1145382 h 1307307"/>
              <a:gd name="connsiteX33" fmla="*/ 228600 w 1643063"/>
              <a:gd name="connsiteY33" fmla="*/ 1154907 h 1307307"/>
              <a:gd name="connsiteX34" fmla="*/ 157163 w 1643063"/>
              <a:gd name="connsiteY34" fmla="*/ 1188245 h 1307307"/>
              <a:gd name="connsiteX35" fmla="*/ 114300 w 1643063"/>
              <a:gd name="connsiteY35" fmla="*/ 1221582 h 1307307"/>
              <a:gd name="connsiteX36" fmla="*/ 114300 w 1643063"/>
              <a:gd name="connsiteY36" fmla="*/ 1221582 h 1307307"/>
              <a:gd name="connsiteX37" fmla="*/ 71438 w 1643063"/>
              <a:gd name="connsiteY37" fmla="*/ 1273970 h 1307307"/>
              <a:gd name="connsiteX38" fmla="*/ 19050 w 1643063"/>
              <a:gd name="connsiteY38" fmla="*/ 1297782 h 1307307"/>
              <a:gd name="connsiteX39" fmla="*/ 0 w 1643063"/>
              <a:gd name="connsiteY3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2100 w 1643063"/>
              <a:gd name="connsiteY3" fmla="*/ 83344 h 1307307"/>
              <a:gd name="connsiteX4" fmla="*/ 1524000 w 1643063"/>
              <a:gd name="connsiteY4" fmla="*/ 109538 h 1307307"/>
              <a:gd name="connsiteX5" fmla="*/ 1495426 w 1643063"/>
              <a:gd name="connsiteY5" fmla="*/ 145256 h 1307307"/>
              <a:gd name="connsiteX6" fmla="*/ 1469232 w 1643063"/>
              <a:gd name="connsiteY6" fmla="*/ 185738 h 1307307"/>
              <a:gd name="connsiteX7" fmla="*/ 1419226 w 1643063"/>
              <a:gd name="connsiteY7" fmla="*/ 219076 h 1307307"/>
              <a:gd name="connsiteX8" fmla="*/ 1395413 w 1643063"/>
              <a:gd name="connsiteY8" fmla="*/ 273845 h 1307307"/>
              <a:gd name="connsiteX9" fmla="*/ 1347788 w 1643063"/>
              <a:gd name="connsiteY9" fmla="*/ 330995 h 1307307"/>
              <a:gd name="connsiteX10" fmla="*/ 1295400 w 1643063"/>
              <a:gd name="connsiteY10" fmla="*/ 354807 h 1307307"/>
              <a:gd name="connsiteX11" fmla="*/ 1266825 w 1643063"/>
              <a:gd name="connsiteY11" fmla="*/ 354807 h 1307307"/>
              <a:gd name="connsiteX12" fmla="*/ 1247775 w 1643063"/>
              <a:gd name="connsiteY12" fmla="*/ 350045 h 1307307"/>
              <a:gd name="connsiteX13" fmla="*/ 1243013 w 1643063"/>
              <a:gd name="connsiteY13" fmla="*/ 330995 h 1307307"/>
              <a:gd name="connsiteX14" fmla="*/ 1204913 w 1643063"/>
              <a:gd name="connsiteY14" fmla="*/ 321470 h 1307307"/>
              <a:gd name="connsiteX15" fmla="*/ 1181100 w 1643063"/>
              <a:gd name="connsiteY15" fmla="*/ 316707 h 1307307"/>
              <a:gd name="connsiteX16" fmla="*/ 1181100 w 1643063"/>
              <a:gd name="connsiteY16" fmla="*/ 316707 h 1307307"/>
              <a:gd name="connsiteX17" fmla="*/ 1057275 w 1643063"/>
              <a:gd name="connsiteY17" fmla="*/ 345282 h 1307307"/>
              <a:gd name="connsiteX18" fmla="*/ 1014413 w 1643063"/>
              <a:gd name="connsiteY18" fmla="*/ 354807 h 1307307"/>
              <a:gd name="connsiteX19" fmla="*/ 966788 w 1643063"/>
              <a:gd name="connsiteY19" fmla="*/ 373857 h 1307307"/>
              <a:gd name="connsiteX20" fmla="*/ 952500 w 1643063"/>
              <a:gd name="connsiteY20" fmla="*/ 397670 h 1307307"/>
              <a:gd name="connsiteX21" fmla="*/ 952500 w 1643063"/>
              <a:gd name="connsiteY21" fmla="*/ 426245 h 1307307"/>
              <a:gd name="connsiteX22" fmla="*/ 847725 w 1643063"/>
              <a:gd name="connsiteY22" fmla="*/ 492920 h 1307307"/>
              <a:gd name="connsiteX23" fmla="*/ 809625 w 1643063"/>
              <a:gd name="connsiteY23" fmla="*/ 573882 h 1307307"/>
              <a:gd name="connsiteX24" fmla="*/ 700088 w 1643063"/>
              <a:gd name="connsiteY24" fmla="*/ 702470 h 1307307"/>
              <a:gd name="connsiteX25" fmla="*/ 681038 w 1643063"/>
              <a:gd name="connsiteY25" fmla="*/ 783432 h 1307307"/>
              <a:gd name="connsiteX26" fmla="*/ 628650 w 1643063"/>
              <a:gd name="connsiteY26" fmla="*/ 869157 h 1307307"/>
              <a:gd name="connsiteX27" fmla="*/ 604838 w 1643063"/>
              <a:gd name="connsiteY27" fmla="*/ 912020 h 1307307"/>
              <a:gd name="connsiteX28" fmla="*/ 542925 w 1643063"/>
              <a:gd name="connsiteY28" fmla="*/ 988220 h 1307307"/>
              <a:gd name="connsiteX29" fmla="*/ 509588 w 1643063"/>
              <a:gd name="connsiteY29" fmla="*/ 1050132 h 1307307"/>
              <a:gd name="connsiteX30" fmla="*/ 471488 w 1643063"/>
              <a:gd name="connsiteY30" fmla="*/ 1092995 h 1307307"/>
              <a:gd name="connsiteX31" fmla="*/ 442913 w 1643063"/>
              <a:gd name="connsiteY31" fmla="*/ 1126332 h 1307307"/>
              <a:gd name="connsiteX32" fmla="*/ 333375 w 1643063"/>
              <a:gd name="connsiteY32" fmla="*/ 1145382 h 1307307"/>
              <a:gd name="connsiteX33" fmla="*/ 228600 w 1643063"/>
              <a:gd name="connsiteY33" fmla="*/ 1154907 h 1307307"/>
              <a:gd name="connsiteX34" fmla="*/ 157163 w 1643063"/>
              <a:gd name="connsiteY34" fmla="*/ 1188245 h 1307307"/>
              <a:gd name="connsiteX35" fmla="*/ 114300 w 1643063"/>
              <a:gd name="connsiteY35" fmla="*/ 1221582 h 1307307"/>
              <a:gd name="connsiteX36" fmla="*/ 114300 w 1643063"/>
              <a:gd name="connsiteY36" fmla="*/ 1221582 h 1307307"/>
              <a:gd name="connsiteX37" fmla="*/ 71438 w 1643063"/>
              <a:gd name="connsiteY37" fmla="*/ 1273970 h 1307307"/>
              <a:gd name="connsiteX38" fmla="*/ 19050 w 1643063"/>
              <a:gd name="connsiteY38" fmla="*/ 1297782 h 1307307"/>
              <a:gd name="connsiteX39" fmla="*/ 0 w 1643063"/>
              <a:gd name="connsiteY3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2100 w 1643063"/>
              <a:gd name="connsiteY3" fmla="*/ 83344 h 1307307"/>
              <a:gd name="connsiteX4" fmla="*/ 1521619 w 1643063"/>
              <a:gd name="connsiteY4" fmla="*/ 100013 h 1307307"/>
              <a:gd name="connsiteX5" fmla="*/ 1495426 w 1643063"/>
              <a:gd name="connsiteY5" fmla="*/ 145256 h 1307307"/>
              <a:gd name="connsiteX6" fmla="*/ 1469232 w 1643063"/>
              <a:gd name="connsiteY6" fmla="*/ 185738 h 1307307"/>
              <a:gd name="connsiteX7" fmla="*/ 1419226 w 1643063"/>
              <a:gd name="connsiteY7" fmla="*/ 219076 h 1307307"/>
              <a:gd name="connsiteX8" fmla="*/ 1395413 w 1643063"/>
              <a:gd name="connsiteY8" fmla="*/ 273845 h 1307307"/>
              <a:gd name="connsiteX9" fmla="*/ 1347788 w 1643063"/>
              <a:gd name="connsiteY9" fmla="*/ 330995 h 1307307"/>
              <a:gd name="connsiteX10" fmla="*/ 1295400 w 1643063"/>
              <a:gd name="connsiteY10" fmla="*/ 354807 h 1307307"/>
              <a:gd name="connsiteX11" fmla="*/ 1266825 w 1643063"/>
              <a:gd name="connsiteY11" fmla="*/ 354807 h 1307307"/>
              <a:gd name="connsiteX12" fmla="*/ 1247775 w 1643063"/>
              <a:gd name="connsiteY12" fmla="*/ 350045 h 1307307"/>
              <a:gd name="connsiteX13" fmla="*/ 1243013 w 1643063"/>
              <a:gd name="connsiteY13" fmla="*/ 330995 h 1307307"/>
              <a:gd name="connsiteX14" fmla="*/ 1204913 w 1643063"/>
              <a:gd name="connsiteY14" fmla="*/ 321470 h 1307307"/>
              <a:gd name="connsiteX15" fmla="*/ 1181100 w 1643063"/>
              <a:gd name="connsiteY15" fmla="*/ 316707 h 1307307"/>
              <a:gd name="connsiteX16" fmla="*/ 1181100 w 1643063"/>
              <a:gd name="connsiteY16" fmla="*/ 316707 h 1307307"/>
              <a:gd name="connsiteX17" fmla="*/ 1057275 w 1643063"/>
              <a:gd name="connsiteY17" fmla="*/ 345282 h 1307307"/>
              <a:gd name="connsiteX18" fmla="*/ 1014413 w 1643063"/>
              <a:gd name="connsiteY18" fmla="*/ 354807 h 1307307"/>
              <a:gd name="connsiteX19" fmla="*/ 966788 w 1643063"/>
              <a:gd name="connsiteY19" fmla="*/ 373857 h 1307307"/>
              <a:gd name="connsiteX20" fmla="*/ 952500 w 1643063"/>
              <a:gd name="connsiteY20" fmla="*/ 397670 h 1307307"/>
              <a:gd name="connsiteX21" fmla="*/ 952500 w 1643063"/>
              <a:gd name="connsiteY21" fmla="*/ 426245 h 1307307"/>
              <a:gd name="connsiteX22" fmla="*/ 847725 w 1643063"/>
              <a:gd name="connsiteY22" fmla="*/ 492920 h 1307307"/>
              <a:gd name="connsiteX23" fmla="*/ 809625 w 1643063"/>
              <a:gd name="connsiteY23" fmla="*/ 573882 h 1307307"/>
              <a:gd name="connsiteX24" fmla="*/ 700088 w 1643063"/>
              <a:gd name="connsiteY24" fmla="*/ 702470 h 1307307"/>
              <a:gd name="connsiteX25" fmla="*/ 681038 w 1643063"/>
              <a:gd name="connsiteY25" fmla="*/ 783432 h 1307307"/>
              <a:gd name="connsiteX26" fmla="*/ 628650 w 1643063"/>
              <a:gd name="connsiteY26" fmla="*/ 869157 h 1307307"/>
              <a:gd name="connsiteX27" fmla="*/ 604838 w 1643063"/>
              <a:gd name="connsiteY27" fmla="*/ 912020 h 1307307"/>
              <a:gd name="connsiteX28" fmla="*/ 542925 w 1643063"/>
              <a:gd name="connsiteY28" fmla="*/ 988220 h 1307307"/>
              <a:gd name="connsiteX29" fmla="*/ 509588 w 1643063"/>
              <a:gd name="connsiteY29" fmla="*/ 1050132 h 1307307"/>
              <a:gd name="connsiteX30" fmla="*/ 471488 w 1643063"/>
              <a:gd name="connsiteY30" fmla="*/ 1092995 h 1307307"/>
              <a:gd name="connsiteX31" fmla="*/ 442913 w 1643063"/>
              <a:gd name="connsiteY31" fmla="*/ 1126332 h 1307307"/>
              <a:gd name="connsiteX32" fmla="*/ 333375 w 1643063"/>
              <a:gd name="connsiteY32" fmla="*/ 1145382 h 1307307"/>
              <a:gd name="connsiteX33" fmla="*/ 228600 w 1643063"/>
              <a:gd name="connsiteY33" fmla="*/ 1154907 h 1307307"/>
              <a:gd name="connsiteX34" fmla="*/ 157163 w 1643063"/>
              <a:gd name="connsiteY34" fmla="*/ 1188245 h 1307307"/>
              <a:gd name="connsiteX35" fmla="*/ 114300 w 1643063"/>
              <a:gd name="connsiteY35" fmla="*/ 1221582 h 1307307"/>
              <a:gd name="connsiteX36" fmla="*/ 114300 w 1643063"/>
              <a:gd name="connsiteY36" fmla="*/ 1221582 h 1307307"/>
              <a:gd name="connsiteX37" fmla="*/ 71438 w 1643063"/>
              <a:gd name="connsiteY37" fmla="*/ 1273970 h 1307307"/>
              <a:gd name="connsiteX38" fmla="*/ 19050 w 1643063"/>
              <a:gd name="connsiteY38" fmla="*/ 1297782 h 1307307"/>
              <a:gd name="connsiteX39" fmla="*/ 0 w 1643063"/>
              <a:gd name="connsiteY3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2100 w 1643063"/>
              <a:gd name="connsiteY3" fmla="*/ 83344 h 1307307"/>
              <a:gd name="connsiteX4" fmla="*/ 1521619 w 1643063"/>
              <a:gd name="connsiteY4" fmla="*/ 100013 h 1307307"/>
              <a:gd name="connsiteX5" fmla="*/ 1495426 w 1643063"/>
              <a:gd name="connsiteY5" fmla="*/ 145256 h 1307307"/>
              <a:gd name="connsiteX6" fmla="*/ 1462088 w 1643063"/>
              <a:gd name="connsiteY6" fmla="*/ 176213 h 1307307"/>
              <a:gd name="connsiteX7" fmla="*/ 1419226 w 1643063"/>
              <a:gd name="connsiteY7" fmla="*/ 219076 h 1307307"/>
              <a:gd name="connsiteX8" fmla="*/ 1395413 w 1643063"/>
              <a:gd name="connsiteY8" fmla="*/ 273845 h 1307307"/>
              <a:gd name="connsiteX9" fmla="*/ 1347788 w 1643063"/>
              <a:gd name="connsiteY9" fmla="*/ 330995 h 1307307"/>
              <a:gd name="connsiteX10" fmla="*/ 1295400 w 1643063"/>
              <a:gd name="connsiteY10" fmla="*/ 354807 h 1307307"/>
              <a:gd name="connsiteX11" fmla="*/ 1266825 w 1643063"/>
              <a:gd name="connsiteY11" fmla="*/ 354807 h 1307307"/>
              <a:gd name="connsiteX12" fmla="*/ 1247775 w 1643063"/>
              <a:gd name="connsiteY12" fmla="*/ 350045 h 1307307"/>
              <a:gd name="connsiteX13" fmla="*/ 1243013 w 1643063"/>
              <a:gd name="connsiteY13" fmla="*/ 330995 h 1307307"/>
              <a:gd name="connsiteX14" fmla="*/ 1204913 w 1643063"/>
              <a:gd name="connsiteY14" fmla="*/ 321470 h 1307307"/>
              <a:gd name="connsiteX15" fmla="*/ 1181100 w 1643063"/>
              <a:gd name="connsiteY15" fmla="*/ 316707 h 1307307"/>
              <a:gd name="connsiteX16" fmla="*/ 1181100 w 1643063"/>
              <a:gd name="connsiteY16" fmla="*/ 316707 h 1307307"/>
              <a:gd name="connsiteX17" fmla="*/ 1057275 w 1643063"/>
              <a:gd name="connsiteY17" fmla="*/ 345282 h 1307307"/>
              <a:gd name="connsiteX18" fmla="*/ 1014413 w 1643063"/>
              <a:gd name="connsiteY18" fmla="*/ 354807 h 1307307"/>
              <a:gd name="connsiteX19" fmla="*/ 966788 w 1643063"/>
              <a:gd name="connsiteY19" fmla="*/ 373857 h 1307307"/>
              <a:gd name="connsiteX20" fmla="*/ 952500 w 1643063"/>
              <a:gd name="connsiteY20" fmla="*/ 397670 h 1307307"/>
              <a:gd name="connsiteX21" fmla="*/ 952500 w 1643063"/>
              <a:gd name="connsiteY21" fmla="*/ 426245 h 1307307"/>
              <a:gd name="connsiteX22" fmla="*/ 847725 w 1643063"/>
              <a:gd name="connsiteY22" fmla="*/ 492920 h 1307307"/>
              <a:gd name="connsiteX23" fmla="*/ 809625 w 1643063"/>
              <a:gd name="connsiteY23" fmla="*/ 573882 h 1307307"/>
              <a:gd name="connsiteX24" fmla="*/ 700088 w 1643063"/>
              <a:gd name="connsiteY24" fmla="*/ 702470 h 1307307"/>
              <a:gd name="connsiteX25" fmla="*/ 681038 w 1643063"/>
              <a:gd name="connsiteY25" fmla="*/ 783432 h 1307307"/>
              <a:gd name="connsiteX26" fmla="*/ 628650 w 1643063"/>
              <a:gd name="connsiteY26" fmla="*/ 869157 h 1307307"/>
              <a:gd name="connsiteX27" fmla="*/ 604838 w 1643063"/>
              <a:gd name="connsiteY27" fmla="*/ 912020 h 1307307"/>
              <a:gd name="connsiteX28" fmla="*/ 542925 w 1643063"/>
              <a:gd name="connsiteY28" fmla="*/ 988220 h 1307307"/>
              <a:gd name="connsiteX29" fmla="*/ 509588 w 1643063"/>
              <a:gd name="connsiteY29" fmla="*/ 1050132 h 1307307"/>
              <a:gd name="connsiteX30" fmla="*/ 471488 w 1643063"/>
              <a:gd name="connsiteY30" fmla="*/ 1092995 h 1307307"/>
              <a:gd name="connsiteX31" fmla="*/ 442913 w 1643063"/>
              <a:gd name="connsiteY31" fmla="*/ 1126332 h 1307307"/>
              <a:gd name="connsiteX32" fmla="*/ 333375 w 1643063"/>
              <a:gd name="connsiteY32" fmla="*/ 1145382 h 1307307"/>
              <a:gd name="connsiteX33" fmla="*/ 228600 w 1643063"/>
              <a:gd name="connsiteY33" fmla="*/ 1154907 h 1307307"/>
              <a:gd name="connsiteX34" fmla="*/ 157163 w 1643063"/>
              <a:gd name="connsiteY34" fmla="*/ 1188245 h 1307307"/>
              <a:gd name="connsiteX35" fmla="*/ 114300 w 1643063"/>
              <a:gd name="connsiteY35" fmla="*/ 1221582 h 1307307"/>
              <a:gd name="connsiteX36" fmla="*/ 114300 w 1643063"/>
              <a:gd name="connsiteY36" fmla="*/ 1221582 h 1307307"/>
              <a:gd name="connsiteX37" fmla="*/ 71438 w 1643063"/>
              <a:gd name="connsiteY37" fmla="*/ 1273970 h 1307307"/>
              <a:gd name="connsiteX38" fmla="*/ 19050 w 1643063"/>
              <a:gd name="connsiteY38" fmla="*/ 1297782 h 1307307"/>
              <a:gd name="connsiteX39" fmla="*/ 0 w 1643063"/>
              <a:gd name="connsiteY3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2100 w 1643063"/>
              <a:gd name="connsiteY3" fmla="*/ 83344 h 1307307"/>
              <a:gd name="connsiteX4" fmla="*/ 1521619 w 1643063"/>
              <a:gd name="connsiteY4" fmla="*/ 100013 h 1307307"/>
              <a:gd name="connsiteX5" fmla="*/ 1488282 w 1643063"/>
              <a:gd name="connsiteY5" fmla="*/ 140494 h 1307307"/>
              <a:gd name="connsiteX6" fmla="*/ 1462088 w 1643063"/>
              <a:gd name="connsiteY6" fmla="*/ 176213 h 1307307"/>
              <a:gd name="connsiteX7" fmla="*/ 1419226 w 1643063"/>
              <a:gd name="connsiteY7" fmla="*/ 219076 h 1307307"/>
              <a:gd name="connsiteX8" fmla="*/ 1395413 w 1643063"/>
              <a:gd name="connsiteY8" fmla="*/ 273845 h 1307307"/>
              <a:gd name="connsiteX9" fmla="*/ 1347788 w 1643063"/>
              <a:gd name="connsiteY9" fmla="*/ 330995 h 1307307"/>
              <a:gd name="connsiteX10" fmla="*/ 1295400 w 1643063"/>
              <a:gd name="connsiteY10" fmla="*/ 354807 h 1307307"/>
              <a:gd name="connsiteX11" fmla="*/ 1266825 w 1643063"/>
              <a:gd name="connsiteY11" fmla="*/ 354807 h 1307307"/>
              <a:gd name="connsiteX12" fmla="*/ 1247775 w 1643063"/>
              <a:gd name="connsiteY12" fmla="*/ 350045 h 1307307"/>
              <a:gd name="connsiteX13" fmla="*/ 1243013 w 1643063"/>
              <a:gd name="connsiteY13" fmla="*/ 330995 h 1307307"/>
              <a:gd name="connsiteX14" fmla="*/ 1204913 w 1643063"/>
              <a:gd name="connsiteY14" fmla="*/ 321470 h 1307307"/>
              <a:gd name="connsiteX15" fmla="*/ 1181100 w 1643063"/>
              <a:gd name="connsiteY15" fmla="*/ 316707 h 1307307"/>
              <a:gd name="connsiteX16" fmla="*/ 1181100 w 1643063"/>
              <a:gd name="connsiteY16" fmla="*/ 316707 h 1307307"/>
              <a:gd name="connsiteX17" fmla="*/ 1057275 w 1643063"/>
              <a:gd name="connsiteY17" fmla="*/ 345282 h 1307307"/>
              <a:gd name="connsiteX18" fmla="*/ 1014413 w 1643063"/>
              <a:gd name="connsiteY18" fmla="*/ 354807 h 1307307"/>
              <a:gd name="connsiteX19" fmla="*/ 966788 w 1643063"/>
              <a:gd name="connsiteY19" fmla="*/ 373857 h 1307307"/>
              <a:gd name="connsiteX20" fmla="*/ 952500 w 1643063"/>
              <a:gd name="connsiteY20" fmla="*/ 397670 h 1307307"/>
              <a:gd name="connsiteX21" fmla="*/ 952500 w 1643063"/>
              <a:gd name="connsiteY21" fmla="*/ 426245 h 1307307"/>
              <a:gd name="connsiteX22" fmla="*/ 847725 w 1643063"/>
              <a:gd name="connsiteY22" fmla="*/ 492920 h 1307307"/>
              <a:gd name="connsiteX23" fmla="*/ 809625 w 1643063"/>
              <a:gd name="connsiteY23" fmla="*/ 573882 h 1307307"/>
              <a:gd name="connsiteX24" fmla="*/ 700088 w 1643063"/>
              <a:gd name="connsiteY24" fmla="*/ 702470 h 1307307"/>
              <a:gd name="connsiteX25" fmla="*/ 681038 w 1643063"/>
              <a:gd name="connsiteY25" fmla="*/ 783432 h 1307307"/>
              <a:gd name="connsiteX26" fmla="*/ 628650 w 1643063"/>
              <a:gd name="connsiteY26" fmla="*/ 869157 h 1307307"/>
              <a:gd name="connsiteX27" fmla="*/ 604838 w 1643063"/>
              <a:gd name="connsiteY27" fmla="*/ 912020 h 1307307"/>
              <a:gd name="connsiteX28" fmla="*/ 542925 w 1643063"/>
              <a:gd name="connsiteY28" fmla="*/ 988220 h 1307307"/>
              <a:gd name="connsiteX29" fmla="*/ 509588 w 1643063"/>
              <a:gd name="connsiteY29" fmla="*/ 1050132 h 1307307"/>
              <a:gd name="connsiteX30" fmla="*/ 471488 w 1643063"/>
              <a:gd name="connsiteY30" fmla="*/ 1092995 h 1307307"/>
              <a:gd name="connsiteX31" fmla="*/ 442913 w 1643063"/>
              <a:gd name="connsiteY31" fmla="*/ 1126332 h 1307307"/>
              <a:gd name="connsiteX32" fmla="*/ 333375 w 1643063"/>
              <a:gd name="connsiteY32" fmla="*/ 1145382 h 1307307"/>
              <a:gd name="connsiteX33" fmla="*/ 228600 w 1643063"/>
              <a:gd name="connsiteY33" fmla="*/ 1154907 h 1307307"/>
              <a:gd name="connsiteX34" fmla="*/ 157163 w 1643063"/>
              <a:gd name="connsiteY34" fmla="*/ 1188245 h 1307307"/>
              <a:gd name="connsiteX35" fmla="*/ 114300 w 1643063"/>
              <a:gd name="connsiteY35" fmla="*/ 1221582 h 1307307"/>
              <a:gd name="connsiteX36" fmla="*/ 114300 w 1643063"/>
              <a:gd name="connsiteY36" fmla="*/ 1221582 h 1307307"/>
              <a:gd name="connsiteX37" fmla="*/ 71438 w 1643063"/>
              <a:gd name="connsiteY37" fmla="*/ 1273970 h 1307307"/>
              <a:gd name="connsiteX38" fmla="*/ 19050 w 1643063"/>
              <a:gd name="connsiteY38" fmla="*/ 1297782 h 1307307"/>
              <a:gd name="connsiteX39" fmla="*/ 0 w 1643063"/>
              <a:gd name="connsiteY3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2100 w 1643063"/>
              <a:gd name="connsiteY3" fmla="*/ 83344 h 1307307"/>
              <a:gd name="connsiteX4" fmla="*/ 1521619 w 1643063"/>
              <a:gd name="connsiteY4" fmla="*/ 100013 h 1307307"/>
              <a:gd name="connsiteX5" fmla="*/ 1488282 w 1643063"/>
              <a:gd name="connsiteY5" fmla="*/ 140494 h 1307307"/>
              <a:gd name="connsiteX6" fmla="*/ 1462088 w 1643063"/>
              <a:gd name="connsiteY6" fmla="*/ 176213 h 1307307"/>
              <a:gd name="connsiteX7" fmla="*/ 1433514 w 1643063"/>
              <a:gd name="connsiteY7" fmla="*/ 211932 h 1307307"/>
              <a:gd name="connsiteX8" fmla="*/ 1395413 w 1643063"/>
              <a:gd name="connsiteY8" fmla="*/ 273845 h 1307307"/>
              <a:gd name="connsiteX9" fmla="*/ 1347788 w 1643063"/>
              <a:gd name="connsiteY9" fmla="*/ 330995 h 1307307"/>
              <a:gd name="connsiteX10" fmla="*/ 1295400 w 1643063"/>
              <a:gd name="connsiteY10" fmla="*/ 354807 h 1307307"/>
              <a:gd name="connsiteX11" fmla="*/ 1266825 w 1643063"/>
              <a:gd name="connsiteY11" fmla="*/ 354807 h 1307307"/>
              <a:gd name="connsiteX12" fmla="*/ 1247775 w 1643063"/>
              <a:gd name="connsiteY12" fmla="*/ 350045 h 1307307"/>
              <a:gd name="connsiteX13" fmla="*/ 1243013 w 1643063"/>
              <a:gd name="connsiteY13" fmla="*/ 330995 h 1307307"/>
              <a:gd name="connsiteX14" fmla="*/ 1204913 w 1643063"/>
              <a:gd name="connsiteY14" fmla="*/ 321470 h 1307307"/>
              <a:gd name="connsiteX15" fmla="*/ 1181100 w 1643063"/>
              <a:gd name="connsiteY15" fmla="*/ 316707 h 1307307"/>
              <a:gd name="connsiteX16" fmla="*/ 1181100 w 1643063"/>
              <a:gd name="connsiteY16" fmla="*/ 316707 h 1307307"/>
              <a:gd name="connsiteX17" fmla="*/ 1057275 w 1643063"/>
              <a:gd name="connsiteY17" fmla="*/ 345282 h 1307307"/>
              <a:gd name="connsiteX18" fmla="*/ 1014413 w 1643063"/>
              <a:gd name="connsiteY18" fmla="*/ 354807 h 1307307"/>
              <a:gd name="connsiteX19" fmla="*/ 966788 w 1643063"/>
              <a:gd name="connsiteY19" fmla="*/ 373857 h 1307307"/>
              <a:gd name="connsiteX20" fmla="*/ 952500 w 1643063"/>
              <a:gd name="connsiteY20" fmla="*/ 397670 h 1307307"/>
              <a:gd name="connsiteX21" fmla="*/ 952500 w 1643063"/>
              <a:gd name="connsiteY21" fmla="*/ 426245 h 1307307"/>
              <a:gd name="connsiteX22" fmla="*/ 847725 w 1643063"/>
              <a:gd name="connsiteY22" fmla="*/ 492920 h 1307307"/>
              <a:gd name="connsiteX23" fmla="*/ 809625 w 1643063"/>
              <a:gd name="connsiteY23" fmla="*/ 573882 h 1307307"/>
              <a:gd name="connsiteX24" fmla="*/ 700088 w 1643063"/>
              <a:gd name="connsiteY24" fmla="*/ 702470 h 1307307"/>
              <a:gd name="connsiteX25" fmla="*/ 681038 w 1643063"/>
              <a:gd name="connsiteY25" fmla="*/ 783432 h 1307307"/>
              <a:gd name="connsiteX26" fmla="*/ 628650 w 1643063"/>
              <a:gd name="connsiteY26" fmla="*/ 869157 h 1307307"/>
              <a:gd name="connsiteX27" fmla="*/ 604838 w 1643063"/>
              <a:gd name="connsiteY27" fmla="*/ 912020 h 1307307"/>
              <a:gd name="connsiteX28" fmla="*/ 542925 w 1643063"/>
              <a:gd name="connsiteY28" fmla="*/ 988220 h 1307307"/>
              <a:gd name="connsiteX29" fmla="*/ 509588 w 1643063"/>
              <a:gd name="connsiteY29" fmla="*/ 1050132 h 1307307"/>
              <a:gd name="connsiteX30" fmla="*/ 471488 w 1643063"/>
              <a:gd name="connsiteY30" fmla="*/ 1092995 h 1307307"/>
              <a:gd name="connsiteX31" fmla="*/ 442913 w 1643063"/>
              <a:gd name="connsiteY31" fmla="*/ 1126332 h 1307307"/>
              <a:gd name="connsiteX32" fmla="*/ 333375 w 1643063"/>
              <a:gd name="connsiteY32" fmla="*/ 1145382 h 1307307"/>
              <a:gd name="connsiteX33" fmla="*/ 228600 w 1643063"/>
              <a:gd name="connsiteY33" fmla="*/ 1154907 h 1307307"/>
              <a:gd name="connsiteX34" fmla="*/ 157163 w 1643063"/>
              <a:gd name="connsiteY34" fmla="*/ 1188245 h 1307307"/>
              <a:gd name="connsiteX35" fmla="*/ 114300 w 1643063"/>
              <a:gd name="connsiteY35" fmla="*/ 1221582 h 1307307"/>
              <a:gd name="connsiteX36" fmla="*/ 114300 w 1643063"/>
              <a:gd name="connsiteY36" fmla="*/ 1221582 h 1307307"/>
              <a:gd name="connsiteX37" fmla="*/ 71438 w 1643063"/>
              <a:gd name="connsiteY37" fmla="*/ 1273970 h 1307307"/>
              <a:gd name="connsiteX38" fmla="*/ 19050 w 1643063"/>
              <a:gd name="connsiteY38" fmla="*/ 1297782 h 1307307"/>
              <a:gd name="connsiteX39" fmla="*/ 0 w 1643063"/>
              <a:gd name="connsiteY3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2100 w 1643063"/>
              <a:gd name="connsiteY3" fmla="*/ 83344 h 1307307"/>
              <a:gd name="connsiteX4" fmla="*/ 1521619 w 1643063"/>
              <a:gd name="connsiteY4" fmla="*/ 100013 h 1307307"/>
              <a:gd name="connsiteX5" fmla="*/ 1488282 w 1643063"/>
              <a:gd name="connsiteY5" fmla="*/ 140494 h 1307307"/>
              <a:gd name="connsiteX6" fmla="*/ 1462088 w 1643063"/>
              <a:gd name="connsiteY6" fmla="*/ 176213 h 1307307"/>
              <a:gd name="connsiteX7" fmla="*/ 1433514 w 1643063"/>
              <a:gd name="connsiteY7" fmla="*/ 211932 h 1307307"/>
              <a:gd name="connsiteX8" fmla="*/ 1395413 w 1643063"/>
              <a:gd name="connsiteY8" fmla="*/ 273845 h 1307307"/>
              <a:gd name="connsiteX9" fmla="*/ 1347788 w 1643063"/>
              <a:gd name="connsiteY9" fmla="*/ 330995 h 1307307"/>
              <a:gd name="connsiteX10" fmla="*/ 1295400 w 1643063"/>
              <a:gd name="connsiteY10" fmla="*/ 354807 h 1307307"/>
              <a:gd name="connsiteX11" fmla="*/ 1266825 w 1643063"/>
              <a:gd name="connsiteY11" fmla="*/ 354807 h 1307307"/>
              <a:gd name="connsiteX12" fmla="*/ 1247775 w 1643063"/>
              <a:gd name="connsiteY12" fmla="*/ 350045 h 1307307"/>
              <a:gd name="connsiteX13" fmla="*/ 1243013 w 1643063"/>
              <a:gd name="connsiteY13" fmla="*/ 330995 h 1307307"/>
              <a:gd name="connsiteX14" fmla="*/ 1204913 w 1643063"/>
              <a:gd name="connsiteY14" fmla="*/ 321470 h 1307307"/>
              <a:gd name="connsiteX15" fmla="*/ 1181100 w 1643063"/>
              <a:gd name="connsiteY15" fmla="*/ 316707 h 1307307"/>
              <a:gd name="connsiteX16" fmla="*/ 1181100 w 1643063"/>
              <a:gd name="connsiteY16" fmla="*/ 316707 h 1307307"/>
              <a:gd name="connsiteX17" fmla="*/ 1057275 w 1643063"/>
              <a:gd name="connsiteY17" fmla="*/ 345282 h 1307307"/>
              <a:gd name="connsiteX18" fmla="*/ 1014413 w 1643063"/>
              <a:gd name="connsiteY18" fmla="*/ 354807 h 1307307"/>
              <a:gd name="connsiteX19" fmla="*/ 966788 w 1643063"/>
              <a:gd name="connsiteY19" fmla="*/ 373857 h 1307307"/>
              <a:gd name="connsiteX20" fmla="*/ 952500 w 1643063"/>
              <a:gd name="connsiteY20" fmla="*/ 397670 h 1307307"/>
              <a:gd name="connsiteX21" fmla="*/ 952500 w 1643063"/>
              <a:gd name="connsiteY21" fmla="*/ 426245 h 1307307"/>
              <a:gd name="connsiteX22" fmla="*/ 847725 w 1643063"/>
              <a:gd name="connsiteY22" fmla="*/ 492920 h 1307307"/>
              <a:gd name="connsiteX23" fmla="*/ 809625 w 1643063"/>
              <a:gd name="connsiteY23" fmla="*/ 573882 h 1307307"/>
              <a:gd name="connsiteX24" fmla="*/ 700088 w 1643063"/>
              <a:gd name="connsiteY24" fmla="*/ 702470 h 1307307"/>
              <a:gd name="connsiteX25" fmla="*/ 681038 w 1643063"/>
              <a:gd name="connsiteY25" fmla="*/ 783432 h 1307307"/>
              <a:gd name="connsiteX26" fmla="*/ 628650 w 1643063"/>
              <a:gd name="connsiteY26" fmla="*/ 869157 h 1307307"/>
              <a:gd name="connsiteX27" fmla="*/ 604838 w 1643063"/>
              <a:gd name="connsiteY27" fmla="*/ 912020 h 1307307"/>
              <a:gd name="connsiteX28" fmla="*/ 542925 w 1643063"/>
              <a:gd name="connsiteY28" fmla="*/ 988220 h 1307307"/>
              <a:gd name="connsiteX29" fmla="*/ 509588 w 1643063"/>
              <a:gd name="connsiteY29" fmla="*/ 1050132 h 1307307"/>
              <a:gd name="connsiteX30" fmla="*/ 471488 w 1643063"/>
              <a:gd name="connsiteY30" fmla="*/ 1092995 h 1307307"/>
              <a:gd name="connsiteX31" fmla="*/ 442913 w 1643063"/>
              <a:gd name="connsiteY31" fmla="*/ 1126332 h 1307307"/>
              <a:gd name="connsiteX32" fmla="*/ 333375 w 1643063"/>
              <a:gd name="connsiteY32" fmla="*/ 1145382 h 1307307"/>
              <a:gd name="connsiteX33" fmla="*/ 228600 w 1643063"/>
              <a:gd name="connsiteY33" fmla="*/ 1154907 h 1307307"/>
              <a:gd name="connsiteX34" fmla="*/ 157163 w 1643063"/>
              <a:gd name="connsiteY34" fmla="*/ 1188245 h 1307307"/>
              <a:gd name="connsiteX35" fmla="*/ 114300 w 1643063"/>
              <a:gd name="connsiteY35" fmla="*/ 1221582 h 1307307"/>
              <a:gd name="connsiteX36" fmla="*/ 114300 w 1643063"/>
              <a:gd name="connsiteY36" fmla="*/ 1221582 h 1307307"/>
              <a:gd name="connsiteX37" fmla="*/ 71438 w 1643063"/>
              <a:gd name="connsiteY37" fmla="*/ 1273970 h 1307307"/>
              <a:gd name="connsiteX38" fmla="*/ 19050 w 1643063"/>
              <a:gd name="connsiteY38" fmla="*/ 1297782 h 1307307"/>
              <a:gd name="connsiteX39" fmla="*/ 0 w 1643063"/>
              <a:gd name="connsiteY3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2100 w 1643063"/>
              <a:gd name="connsiteY3" fmla="*/ 83344 h 1307307"/>
              <a:gd name="connsiteX4" fmla="*/ 1521619 w 1643063"/>
              <a:gd name="connsiteY4" fmla="*/ 100013 h 1307307"/>
              <a:gd name="connsiteX5" fmla="*/ 1488282 w 1643063"/>
              <a:gd name="connsiteY5" fmla="*/ 140494 h 1307307"/>
              <a:gd name="connsiteX6" fmla="*/ 1462088 w 1643063"/>
              <a:gd name="connsiteY6" fmla="*/ 176213 h 1307307"/>
              <a:gd name="connsiteX7" fmla="*/ 1433514 w 1643063"/>
              <a:gd name="connsiteY7" fmla="*/ 211932 h 1307307"/>
              <a:gd name="connsiteX8" fmla="*/ 1395413 w 1643063"/>
              <a:gd name="connsiteY8" fmla="*/ 273845 h 1307307"/>
              <a:gd name="connsiteX9" fmla="*/ 1347788 w 1643063"/>
              <a:gd name="connsiteY9" fmla="*/ 330995 h 1307307"/>
              <a:gd name="connsiteX10" fmla="*/ 1295400 w 1643063"/>
              <a:gd name="connsiteY10" fmla="*/ 354807 h 1307307"/>
              <a:gd name="connsiteX11" fmla="*/ 1266825 w 1643063"/>
              <a:gd name="connsiteY11" fmla="*/ 354807 h 1307307"/>
              <a:gd name="connsiteX12" fmla="*/ 1247775 w 1643063"/>
              <a:gd name="connsiteY12" fmla="*/ 350045 h 1307307"/>
              <a:gd name="connsiteX13" fmla="*/ 1243013 w 1643063"/>
              <a:gd name="connsiteY13" fmla="*/ 330995 h 1307307"/>
              <a:gd name="connsiteX14" fmla="*/ 1204913 w 1643063"/>
              <a:gd name="connsiteY14" fmla="*/ 321470 h 1307307"/>
              <a:gd name="connsiteX15" fmla="*/ 1181100 w 1643063"/>
              <a:gd name="connsiteY15" fmla="*/ 316707 h 1307307"/>
              <a:gd name="connsiteX16" fmla="*/ 1181100 w 1643063"/>
              <a:gd name="connsiteY16" fmla="*/ 316707 h 1307307"/>
              <a:gd name="connsiteX17" fmla="*/ 1057275 w 1643063"/>
              <a:gd name="connsiteY17" fmla="*/ 345282 h 1307307"/>
              <a:gd name="connsiteX18" fmla="*/ 1014413 w 1643063"/>
              <a:gd name="connsiteY18" fmla="*/ 354807 h 1307307"/>
              <a:gd name="connsiteX19" fmla="*/ 966788 w 1643063"/>
              <a:gd name="connsiteY19" fmla="*/ 373857 h 1307307"/>
              <a:gd name="connsiteX20" fmla="*/ 952500 w 1643063"/>
              <a:gd name="connsiteY20" fmla="*/ 397670 h 1307307"/>
              <a:gd name="connsiteX21" fmla="*/ 952500 w 1643063"/>
              <a:gd name="connsiteY21" fmla="*/ 426245 h 1307307"/>
              <a:gd name="connsiteX22" fmla="*/ 847725 w 1643063"/>
              <a:gd name="connsiteY22" fmla="*/ 492920 h 1307307"/>
              <a:gd name="connsiteX23" fmla="*/ 809625 w 1643063"/>
              <a:gd name="connsiteY23" fmla="*/ 573882 h 1307307"/>
              <a:gd name="connsiteX24" fmla="*/ 700088 w 1643063"/>
              <a:gd name="connsiteY24" fmla="*/ 702470 h 1307307"/>
              <a:gd name="connsiteX25" fmla="*/ 681038 w 1643063"/>
              <a:gd name="connsiteY25" fmla="*/ 783432 h 1307307"/>
              <a:gd name="connsiteX26" fmla="*/ 628650 w 1643063"/>
              <a:gd name="connsiteY26" fmla="*/ 869157 h 1307307"/>
              <a:gd name="connsiteX27" fmla="*/ 604838 w 1643063"/>
              <a:gd name="connsiteY27" fmla="*/ 912020 h 1307307"/>
              <a:gd name="connsiteX28" fmla="*/ 542925 w 1643063"/>
              <a:gd name="connsiteY28" fmla="*/ 988220 h 1307307"/>
              <a:gd name="connsiteX29" fmla="*/ 509588 w 1643063"/>
              <a:gd name="connsiteY29" fmla="*/ 1050132 h 1307307"/>
              <a:gd name="connsiteX30" fmla="*/ 471488 w 1643063"/>
              <a:gd name="connsiteY30" fmla="*/ 1092995 h 1307307"/>
              <a:gd name="connsiteX31" fmla="*/ 442913 w 1643063"/>
              <a:gd name="connsiteY31" fmla="*/ 1126332 h 1307307"/>
              <a:gd name="connsiteX32" fmla="*/ 333375 w 1643063"/>
              <a:gd name="connsiteY32" fmla="*/ 1145382 h 1307307"/>
              <a:gd name="connsiteX33" fmla="*/ 228600 w 1643063"/>
              <a:gd name="connsiteY33" fmla="*/ 1154907 h 1307307"/>
              <a:gd name="connsiteX34" fmla="*/ 157163 w 1643063"/>
              <a:gd name="connsiteY34" fmla="*/ 1188245 h 1307307"/>
              <a:gd name="connsiteX35" fmla="*/ 114300 w 1643063"/>
              <a:gd name="connsiteY35" fmla="*/ 1221582 h 1307307"/>
              <a:gd name="connsiteX36" fmla="*/ 114300 w 1643063"/>
              <a:gd name="connsiteY36" fmla="*/ 1221582 h 1307307"/>
              <a:gd name="connsiteX37" fmla="*/ 71438 w 1643063"/>
              <a:gd name="connsiteY37" fmla="*/ 1273970 h 1307307"/>
              <a:gd name="connsiteX38" fmla="*/ 19050 w 1643063"/>
              <a:gd name="connsiteY38" fmla="*/ 1297782 h 1307307"/>
              <a:gd name="connsiteX39" fmla="*/ 0 w 1643063"/>
              <a:gd name="connsiteY3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2100 w 1643063"/>
              <a:gd name="connsiteY3" fmla="*/ 83344 h 1307307"/>
              <a:gd name="connsiteX4" fmla="*/ 1521619 w 1643063"/>
              <a:gd name="connsiteY4" fmla="*/ 100013 h 1307307"/>
              <a:gd name="connsiteX5" fmla="*/ 1488282 w 1643063"/>
              <a:gd name="connsiteY5" fmla="*/ 140494 h 1307307"/>
              <a:gd name="connsiteX6" fmla="*/ 1462088 w 1643063"/>
              <a:gd name="connsiteY6" fmla="*/ 176213 h 1307307"/>
              <a:gd name="connsiteX7" fmla="*/ 1433514 w 1643063"/>
              <a:gd name="connsiteY7" fmla="*/ 211932 h 1307307"/>
              <a:gd name="connsiteX8" fmla="*/ 1395413 w 1643063"/>
              <a:gd name="connsiteY8" fmla="*/ 273845 h 1307307"/>
              <a:gd name="connsiteX9" fmla="*/ 1347788 w 1643063"/>
              <a:gd name="connsiteY9" fmla="*/ 330995 h 1307307"/>
              <a:gd name="connsiteX10" fmla="*/ 1295400 w 1643063"/>
              <a:gd name="connsiteY10" fmla="*/ 354807 h 1307307"/>
              <a:gd name="connsiteX11" fmla="*/ 1266825 w 1643063"/>
              <a:gd name="connsiteY11" fmla="*/ 354807 h 1307307"/>
              <a:gd name="connsiteX12" fmla="*/ 1243013 w 1643063"/>
              <a:gd name="connsiteY12" fmla="*/ 330995 h 1307307"/>
              <a:gd name="connsiteX13" fmla="*/ 1204913 w 1643063"/>
              <a:gd name="connsiteY13" fmla="*/ 321470 h 1307307"/>
              <a:gd name="connsiteX14" fmla="*/ 1181100 w 1643063"/>
              <a:gd name="connsiteY14" fmla="*/ 316707 h 1307307"/>
              <a:gd name="connsiteX15" fmla="*/ 1181100 w 1643063"/>
              <a:gd name="connsiteY15" fmla="*/ 316707 h 1307307"/>
              <a:gd name="connsiteX16" fmla="*/ 1057275 w 1643063"/>
              <a:gd name="connsiteY16" fmla="*/ 345282 h 1307307"/>
              <a:gd name="connsiteX17" fmla="*/ 1014413 w 1643063"/>
              <a:gd name="connsiteY17" fmla="*/ 354807 h 1307307"/>
              <a:gd name="connsiteX18" fmla="*/ 966788 w 1643063"/>
              <a:gd name="connsiteY18" fmla="*/ 373857 h 1307307"/>
              <a:gd name="connsiteX19" fmla="*/ 952500 w 1643063"/>
              <a:gd name="connsiteY19" fmla="*/ 397670 h 1307307"/>
              <a:gd name="connsiteX20" fmla="*/ 952500 w 1643063"/>
              <a:gd name="connsiteY20" fmla="*/ 426245 h 1307307"/>
              <a:gd name="connsiteX21" fmla="*/ 847725 w 1643063"/>
              <a:gd name="connsiteY21" fmla="*/ 492920 h 1307307"/>
              <a:gd name="connsiteX22" fmla="*/ 809625 w 1643063"/>
              <a:gd name="connsiteY22" fmla="*/ 573882 h 1307307"/>
              <a:gd name="connsiteX23" fmla="*/ 700088 w 1643063"/>
              <a:gd name="connsiteY23" fmla="*/ 702470 h 1307307"/>
              <a:gd name="connsiteX24" fmla="*/ 681038 w 1643063"/>
              <a:gd name="connsiteY24" fmla="*/ 783432 h 1307307"/>
              <a:gd name="connsiteX25" fmla="*/ 628650 w 1643063"/>
              <a:gd name="connsiteY25" fmla="*/ 869157 h 1307307"/>
              <a:gd name="connsiteX26" fmla="*/ 604838 w 1643063"/>
              <a:gd name="connsiteY26" fmla="*/ 912020 h 1307307"/>
              <a:gd name="connsiteX27" fmla="*/ 542925 w 1643063"/>
              <a:gd name="connsiteY27" fmla="*/ 988220 h 1307307"/>
              <a:gd name="connsiteX28" fmla="*/ 509588 w 1643063"/>
              <a:gd name="connsiteY28" fmla="*/ 1050132 h 1307307"/>
              <a:gd name="connsiteX29" fmla="*/ 471488 w 1643063"/>
              <a:gd name="connsiteY29" fmla="*/ 1092995 h 1307307"/>
              <a:gd name="connsiteX30" fmla="*/ 442913 w 1643063"/>
              <a:gd name="connsiteY30" fmla="*/ 1126332 h 1307307"/>
              <a:gd name="connsiteX31" fmla="*/ 333375 w 1643063"/>
              <a:gd name="connsiteY31" fmla="*/ 1145382 h 1307307"/>
              <a:gd name="connsiteX32" fmla="*/ 228600 w 1643063"/>
              <a:gd name="connsiteY32" fmla="*/ 1154907 h 1307307"/>
              <a:gd name="connsiteX33" fmla="*/ 157163 w 1643063"/>
              <a:gd name="connsiteY33" fmla="*/ 1188245 h 1307307"/>
              <a:gd name="connsiteX34" fmla="*/ 114300 w 1643063"/>
              <a:gd name="connsiteY34" fmla="*/ 1221582 h 1307307"/>
              <a:gd name="connsiteX35" fmla="*/ 114300 w 1643063"/>
              <a:gd name="connsiteY35" fmla="*/ 1221582 h 1307307"/>
              <a:gd name="connsiteX36" fmla="*/ 71438 w 1643063"/>
              <a:gd name="connsiteY36" fmla="*/ 1273970 h 1307307"/>
              <a:gd name="connsiteX37" fmla="*/ 19050 w 1643063"/>
              <a:gd name="connsiteY37" fmla="*/ 1297782 h 1307307"/>
              <a:gd name="connsiteX38" fmla="*/ 0 w 1643063"/>
              <a:gd name="connsiteY3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62100 w 1643063"/>
              <a:gd name="connsiteY3" fmla="*/ 83344 h 1307307"/>
              <a:gd name="connsiteX4" fmla="*/ 1521619 w 1643063"/>
              <a:gd name="connsiteY4" fmla="*/ 100013 h 1307307"/>
              <a:gd name="connsiteX5" fmla="*/ 1488282 w 1643063"/>
              <a:gd name="connsiteY5" fmla="*/ 140494 h 1307307"/>
              <a:gd name="connsiteX6" fmla="*/ 1462088 w 1643063"/>
              <a:gd name="connsiteY6" fmla="*/ 176213 h 1307307"/>
              <a:gd name="connsiteX7" fmla="*/ 1433514 w 1643063"/>
              <a:gd name="connsiteY7" fmla="*/ 211932 h 1307307"/>
              <a:gd name="connsiteX8" fmla="*/ 1395413 w 1643063"/>
              <a:gd name="connsiteY8" fmla="*/ 273845 h 1307307"/>
              <a:gd name="connsiteX9" fmla="*/ 1347788 w 1643063"/>
              <a:gd name="connsiteY9" fmla="*/ 330995 h 1307307"/>
              <a:gd name="connsiteX10" fmla="*/ 1295400 w 1643063"/>
              <a:gd name="connsiteY10" fmla="*/ 354807 h 1307307"/>
              <a:gd name="connsiteX11" fmla="*/ 1266825 w 1643063"/>
              <a:gd name="connsiteY11" fmla="*/ 354807 h 1307307"/>
              <a:gd name="connsiteX12" fmla="*/ 1204913 w 1643063"/>
              <a:gd name="connsiteY12" fmla="*/ 321470 h 1307307"/>
              <a:gd name="connsiteX13" fmla="*/ 1181100 w 1643063"/>
              <a:gd name="connsiteY13" fmla="*/ 316707 h 1307307"/>
              <a:gd name="connsiteX14" fmla="*/ 1181100 w 1643063"/>
              <a:gd name="connsiteY14" fmla="*/ 316707 h 1307307"/>
              <a:gd name="connsiteX15" fmla="*/ 1057275 w 1643063"/>
              <a:gd name="connsiteY15" fmla="*/ 345282 h 1307307"/>
              <a:gd name="connsiteX16" fmla="*/ 1014413 w 1643063"/>
              <a:gd name="connsiteY16" fmla="*/ 354807 h 1307307"/>
              <a:gd name="connsiteX17" fmla="*/ 966788 w 1643063"/>
              <a:gd name="connsiteY17" fmla="*/ 373857 h 1307307"/>
              <a:gd name="connsiteX18" fmla="*/ 952500 w 1643063"/>
              <a:gd name="connsiteY18" fmla="*/ 397670 h 1307307"/>
              <a:gd name="connsiteX19" fmla="*/ 952500 w 1643063"/>
              <a:gd name="connsiteY19" fmla="*/ 426245 h 1307307"/>
              <a:gd name="connsiteX20" fmla="*/ 847725 w 1643063"/>
              <a:gd name="connsiteY20" fmla="*/ 492920 h 1307307"/>
              <a:gd name="connsiteX21" fmla="*/ 809625 w 1643063"/>
              <a:gd name="connsiteY21" fmla="*/ 573882 h 1307307"/>
              <a:gd name="connsiteX22" fmla="*/ 700088 w 1643063"/>
              <a:gd name="connsiteY22" fmla="*/ 702470 h 1307307"/>
              <a:gd name="connsiteX23" fmla="*/ 681038 w 1643063"/>
              <a:gd name="connsiteY23" fmla="*/ 783432 h 1307307"/>
              <a:gd name="connsiteX24" fmla="*/ 628650 w 1643063"/>
              <a:gd name="connsiteY24" fmla="*/ 869157 h 1307307"/>
              <a:gd name="connsiteX25" fmla="*/ 604838 w 1643063"/>
              <a:gd name="connsiteY25" fmla="*/ 912020 h 1307307"/>
              <a:gd name="connsiteX26" fmla="*/ 542925 w 1643063"/>
              <a:gd name="connsiteY26" fmla="*/ 988220 h 1307307"/>
              <a:gd name="connsiteX27" fmla="*/ 509588 w 1643063"/>
              <a:gd name="connsiteY27" fmla="*/ 1050132 h 1307307"/>
              <a:gd name="connsiteX28" fmla="*/ 471488 w 1643063"/>
              <a:gd name="connsiteY28" fmla="*/ 1092995 h 1307307"/>
              <a:gd name="connsiteX29" fmla="*/ 442913 w 1643063"/>
              <a:gd name="connsiteY29" fmla="*/ 1126332 h 1307307"/>
              <a:gd name="connsiteX30" fmla="*/ 333375 w 1643063"/>
              <a:gd name="connsiteY30" fmla="*/ 1145382 h 1307307"/>
              <a:gd name="connsiteX31" fmla="*/ 228600 w 1643063"/>
              <a:gd name="connsiteY31" fmla="*/ 1154907 h 1307307"/>
              <a:gd name="connsiteX32" fmla="*/ 157163 w 1643063"/>
              <a:gd name="connsiteY32" fmla="*/ 1188245 h 1307307"/>
              <a:gd name="connsiteX33" fmla="*/ 114300 w 1643063"/>
              <a:gd name="connsiteY33" fmla="*/ 1221582 h 1307307"/>
              <a:gd name="connsiteX34" fmla="*/ 114300 w 1643063"/>
              <a:gd name="connsiteY34" fmla="*/ 1221582 h 1307307"/>
              <a:gd name="connsiteX35" fmla="*/ 71438 w 1643063"/>
              <a:gd name="connsiteY35" fmla="*/ 1273970 h 1307307"/>
              <a:gd name="connsiteX36" fmla="*/ 19050 w 1643063"/>
              <a:gd name="connsiteY36" fmla="*/ 1297782 h 1307307"/>
              <a:gd name="connsiteX37" fmla="*/ 0 w 1643063"/>
              <a:gd name="connsiteY37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88282 w 1643063"/>
              <a:gd name="connsiteY4" fmla="*/ 140494 h 1307307"/>
              <a:gd name="connsiteX5" fmla="*/ 1462088 w 1643063"/>
              <a:gd name="connsiteY5" fmla="*/ 176213 h 1307307"/>
              <a:gd name="connsiteX6" fmla="*/ 1433514 w 1643063"/>
              <a:gd name="connsiteY6" fmla="*/ 211932 h 1307307"/>
              <a:gd name="connsiteX7" fmla="*/ 1395413 w 1643063"/>
              <a:gd name="connsiteY7" fmla="*/ 273845 h 1307307"/>
              <a:gd name="connsiteX8" fmla="*/ 1347788 w 1643063"/>
              <a:gd name="connsiteY8" fmla="*/ 330995 h 1307307"/>
              <a:gd name="connsiteX9" fmla="*/ 1295400 w 1643063"/>
              <a:gd name="connsiteY9" fmla="*/ 354807 h 1307307"/>
              <a:gd name="connsiteX10" fmla="*/ 1266825 w 1643063"/>
              <a:gd name="connsiteY10" fmla="*/ 354807 h 1307307"/>
              <a:gd name="connsiteX11" fmla="*/ 1204913 w 1643063"/>
              <a:gd name="connsiteY11" fmla="*/ 321470 h 1307307"/>
              <a:gd name="connsiteX12" fmla="*/ 1181100 w 1643063"/>
              <a:gd name="connsiteY12" fmla="*/ 316707 h 1307307"/>
              <a:gd name="connsiteX13" fmla="*/ 1181100 w 1643063"/>
              <a:gd name="connsiteY13" fmla="*/ 316707 h 1307307"/>
              <a:gd name="connsiteX14" fmla="*/ 1057275 w 1643063"/>
              <a:gd name="connsiteY14" fmla="*/ 345282 h 1307307"/>
              <a:gd name="connsiteX15" fmla="*/ 1014413 w 1643063"/>
              <a:gd name="connsiteY15" fmla="*/ 354807 h 1307307"/>
              <a:gd name="connsiteX16" fmla="*/ 966788 w 1643063"/>
              <a:gd name="connsiteY16" fmla="*/ 373857 h 1307307"/>
              <a:gd name="connsiteX17" fmla="*/ 952500 w 1643063"/>
              <a:gd name="connsiteY17" fmla="*/ 397670 h 1307307"/>
              <a:gd name="connsiteX18" fmla="*/ 952500 w 1643063"/>
              <a:gd name="connsiteY18" fmla="*/ 426245 h 1307307"/>
              <a:gd name="connsiteX19" fmla="*/ 847725 w 1643063"/>
              <a:gd name="connsiteY19" fmla="*/ 492920 h 1307307"/>
              <a:gd name="connsiteX20" fmla="*/ 809625 w 1643063"/>
              <a:gd name="connsiteY20" fmla="*/ 573882 h 1307307"/>
              <a:gd name="connsiteX21" fmla="*/ 700088 w 1643063"/>
              <a:gd name="connsiteY21" fmla="*/ 702470 h 1307307"/>
              <a:gd name="connsiteX22" fmla="*/ 681038 w 1643063"/>
              <a:gd name="connsiteY22" fmla="*/ 783432 h 1307307"/>
              <a:gd name="connsiteX23" fmla="*/ 628650 w 1643063"/>
              <a:gd name="connsiteY23" fmla="*/ 869157 h 1307307"/>
              <a:gd name="connsiteX24" fmla="*/ 604838 w 1643063"/>
              <a:gd name="connsiteY24" fmla="*/ 912020 h 1307307"/>
              <a:gd name="connsiteX25" fmla="*/ 542925 w 1643063"/>
              <a:gd name="connsiteY25" fmla="*/ 988220 h 1307307"/>
              <a:gd name="connsiteX26" fmla="*/ 509588 w 1643063"/>
              <a:gd name="connsiteY26" fmla="*/ 1050132 h 1307307"/>
              <a:gd name="connsiteX27" fmla="*/ 471488 w 1643063"/>
              <a:gd name="connsiteY27" fmla="*/ 1092995 h 1307307"/>
              <a:gd name="connsiteX28" fmla="*/ 442913 w 1643063"/>
              <a:gd name="connsiteY28" fmla="*/ 1126332 h 1307307"/>
              <a:gd name="connsiteX29" fmla="*/ 333375 w 1643063"/>
              <a:gd name="connsiteY29" fmla="*/ 1145382 h 1307307"/>
              <a:gd name="connsiteX30" fmla="*/ 228600 w 1643063"/>
              <a:gd name="connsiteY30" fmla="*/ 1154907 h 1307307"/>
              <a:gd name="connsiteX31" fmla="*/ 157163 w 1643063"/>
              <a:gd name="connsiteY31" fmla="*/ 1188245 h 1307307"/>
              <a:gd name="connsiteX32" fmla="*/ 114300 w 1643063"/>
              <a:gd name="connsiteY32" fmla="*/ 1221582 h 1307307"/>
              <a:gd name="connsiteX33" fmla="*/ 114300 w 1643063"/>
              <a:gd name="connsiteY33" fmla="*/ 1221582 h 1307307"/>
              <a:gd name="connsiteX34" fmla="*/ 71438 w 1643063"/>
              <a:gd name="connsiteY34" fmla="*/ 1273970 h 1307307"/>
              <a:gd name="connsiteX35" fmla="*/ 19050 w 1643063"/>
              <a:gd name="connsiteY35" fmla="*/ 1297782 h 1307307"/>
              <a:gd name="connsiteX36" fmla="*/ 0 w 1643063"/>
              <a:gd name="connsiteY36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433514 w 1643063"/>
              <a:gd name="connsiteY5" fmla="*/ 211932 h 1307307"/>
              <a:gd name="connsiteX6" fmla="*/ 1395413 w 1643063"/>
              <a:gd name="connsiteY6" fmla="*/ 273845 h 1307307"/>
              <a:gd name="connsiteX7" fmla="*/ 1347788 w 1643063"/>
              <a:gd name="connsiteY7" fmla="*/ 330995 h 1307307"/>
              <a:gd name="connsiteX8" fmla="*/ 1295400 w 1643063"/>
              <a:gd name="connsiteY8" fmla="*/ 354807 h 1307307"/>
              <a:gd name="connsiteX9" fmla="*/ 1266825 w 1643063"/>
              <a:gd name="connsiteY9" fmla="*/ 354807 h 1307307"/>
              <a:gd name="connsiteX10" fmla="*/ 1204913 w 1643063"/>
              <a:gd name="connsiteY10" fmla="*/ 321470 h 1307307"/>
              <a:gd name="connsiteX11" fmla="*/ 1181100 w 1643063"/>
              <a:gd name="connsiteY11" fmla="*/ 316707 h 1307307"/>
              <a:gd name="connsiteX12" fmla="*/ 1181100 w 1643063"/>
              <a:gd name="connsiteY12" fmla="*/ 316707 h 1307307"/>
              <a:gd name="connsiteX13" fmla="*/ 1057275 w 1643063"/>
              <a:gd name="connsiteY13" fmla="*/ 345282 h 1307307"/>
              <a:gd name="connsiteX14" fmla="*/ 1014413 w 1643063"/>
              <a:gd name="connsiteY14" fmla="*/ 354807 h 1307307"/>
              <a:gd name="connsiteX15" fmla="*/ 966788 w 1643063"/>
              <a:gd name="connsiteY15" fmla="*/ 373857 h 1307307"/>
              <a:gd name="connsiteX16" fmla="*/ 952500 w 1643063"/>
              <a:gd name="connsiteY16" fmla="*/ 397670 h 1307307"/>
              <a:gd name="connsiteX17" fmla="*/ 952500 w 1643063"/>
              <a:gd name="connsiteY17" fmla="*/ 426245 h 1307307"/>
              <a:gd name="connsiteX18" fmla="*/ 847725 w 1643063"/>
              <a:gd name="connsiteY18" fmla="*/ 492920 h 1307307"/>
              <a:gd name="connsiteX19" fmla="*/ 809625 w 1643063"/>
              <a:gd name="connsiteY19" fmla="*/ 573882 h 1307307"/>
              <a:gd name="connsiteX20" fmla="*/ 700088 w 1643063"/>
              <a:gd name="connsiteY20" fmla="*/ 702470 h 1307307"/>
              <a:gd name="connsiteX21" fmla="*/ 681038 w 1643063"/>
              <a:gd name="connsiteY21" fmla="*/ 783432 h 1307307"/>
              <a:gd name="connsiteX22" fmla="*/ 628650 w 1643063"/>
              <a:gd name="connsiteY22" fmla="*/ 869157 h 1307307"/>
              <a:gd name="connsiteX23" fmla="*/ 604838 w 1643063"/>
              <a:gd name="connsiteY23" fmla="*/ 912020 h 1307307"/>
              <a:gd name="connsiteX24" fmla="*/ 542925 w 1643063"/>
              <a:gd name="connsiteY24" fmla="*/ 988220 h 1307307"/>
              <a:gd name="connsiteX25" fmla="*/ 509588 w 1643063"/>
              <a:gd name="connsiteY25" fmla="*/ 1050132 h 1307307"/>
              <a:gd name="connsiteX26" fmla="*/ 471488 w 1643063"/>
              <a:gd name="connsiteY26" fmla="*/ 1092995 h 1307307"/>
              <a:gd name="connsiteX27" fmla="*/ 442913 w 1643063"/>
              <a:gd name="connsiteY27" fmla="*/ 1126332 h 1307307"/>
              <a:gd name="connsiteX28" fmla="*/ 333375 w 1643063"/>
              <a:gd name="connsiteY28" fmla="*/ 1145382 h 1307307"/>
              <a:gd name="connsiteX29" fmla="*/ 228600 w 1643063"/>
              <a:gd name="connsiteY29" fmla="*/ 1154907 h 1307307"/>
              <a:gd name="connsiteX30" fmla="*/ 157163 w 1643063"/>
              <a:gd name="connsiteY30" fmla="*/ 1188245 h 1307307"/>
              <a:gd name="connsiteX31" fmla="*/ 114300 w 1643063"/>
              <a:gd name="connsiteY31" fmla="*/ 1221582 h 1307307"/>
              <a:gd name="connsiteX32" fmla="*/ 114300 w 1643063"/>
              <a:gd name="connsiteY32" fmla="*/ 1221582 h 1307307"/>
              <a:gd name="connsiteX33" fmla="*/ 71438 w 1643063"/>
              <a:gd name="connsiteY33" fmla="*/ 1273970 h 1307307"/>
              <a:gd name="connsiteX34" fmla="*/ 19050 w 1643063"/>
              <a:gd name="connsiteY34" fmla="*/ 1297782 h 1307307"/>
              <a:gd name="connsiteX35" fmla="*/ 0 w 1643063"/>
              <a:gd name="connsiteY3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433514 w 1643063"/>
              <a:gd name="connsiteY5" fmla="*/ 211932 h 1307307"/>
              <a:gd name="connsiteX6" fmla="*/ 1395413 w 1643063"/>
              <a:gd name="connsiteY6" fmla="*/ 273845 h 1307307"/>
              <a:gd name="connsiteX7" fmla="*/ 1347788 w 1643063"/>
              <a:gd name="connsiteY7" fmla="*/ 330995 h 1307307"/>
              <a:gd name="connsiteX8" fmla="*/ 1295400 w 1643063"/>
              <a:gd name="connsiteY8" fmla="*/ 354807 h 1307307"/>
              <a:gd name="connsiteX9" fmla="*/ 1266825 w 1643063"/>
              <a:gd name="connsiteY9" fmla="*/ 354807 h 1307307"/>
              <a:gd name="connsiteX10" fmla="*/ 1204913 w 1643063"/>
              <a:gd name="connsiteY10" fmla="*/ 321470 h 1307307"/>
              <a:gd name="connsiteX11" fmla="*/ 1181100 w 1643063"/>
              <a:gd name="connsiteY11" fmla="*/ 316707 h 1307307"/>
              <a:gd name="connsiteX12" fmla="*/ 1181100 w 1643063"/>
              <a:gd name="connsiteY12" fmla="*/ 316707 h 1307307"/>
              <a:gd name="connsiteX13" fmla="*/ 1057275 w 1643063"/>
              <a:gd name="connsiteY13" fmla="*/ 345282 h 1307307"/>
              <a:gd name="connsiteX14" fmla="*/ 1014413 w 1643063"/>
              <a:gd name="connsiteY14" fmla="*/ 354807 h 1307307"/>
              <a:gd name="connsiteX15" fmla="*/ 966788 w 1643063"/>
              <a:gd name="connsiteY15" fmla="*/ 373857 h 1307307"/>
              <a:gd name="connsiteX16" fmla="*/ 952500 w 1643063"/>
              <a:gd name="connsiteY16" fmla="*/ 397670 h 1307307"/>
              <a:gd name="connsiteX17" fmla="*/ 952500 w 1643063"/>
              <a:gd name="connsiteY17" fmla="*/ 426245 h 1307307"/>
              <a:gd name="connsiteX18" fmla="*/ 847725 w 1643063"/>
              <a:gd name="connsiteY18" fmla="*/ 492920 h 1307307"/>
              <a:gd name="connsiteX19" fmla="*/ 809625 w 1643063"/>
              <a:gd name="connsiteY19" fmla="*/ 573882 h 1307307"/>
              <a:gd name="connsiteX20" fmla="*/ 700088 w 1643063"/>
              <a:gd name="connsiteY20" fmla="*/ 702470 h 1307307"/>
              <a:gd name="connsiteX21" fmla="*/ 681038 w 1643063"/>
              <a:gd name="connsiteY21" fmla="*/ 783432 h 1307307"/>
              <a:gd name="connsiteX22" fmla="*/ 628650 w 1643063"/>
              <a:gd name="connsiteY22" fmla="*/ 869157 h 1307307"/>
              <a:gd name="connsiteX23" fmla="*/ 604838 w 1643063"/>
              <a:gd name="connsiteY23" fmla="*/ 912020 h 1307307"/>
              <a:gd name="connsiteX24" fmla="*/ 542925 w 1643063"/>
              <a:gd name="connsiteY24" fmla="*/ 988220 h 1307307"/>
              <a:gd name="connsiteX25" fmla="*/ 509588 w 1643063"/>
              <a:gd name="connsiteY25" fmla="*/ 1050132 h 1307307"/>
              <a:gd name="connsiteX26" fmla="*/ 471488 w 1643063"/>
              <a:gd name="connsiteY26" fmla="*/ 1092995 h 1307307"/>
              <a:gd name="connsiteX27" fmla="*/ 442913 w 1643063"/>
              <a:gd name="connsiteY27" fmla="*/ 1126332 h 1307307"/>
              <a:gd name="connsiteX28" fmla="*/ 333375 w 1643063"/>
              <a:gd name="connsiteY28" fmla="*/ 1145382 h 1307307"/>
              <a:gd name="connsiteX29" fmla="*/ 228600 w 1643063"/>
              <a:gd name="connsiteY29" fmla="*/ 1154907 h 1307307"/>
              <a:gd name="connsiteX30" fmla="*/ 157163 w 1643063"/>
              <a:gd name="connsiteY30" fmla="*/ 1188245 h 1307307"/>
              <a:gd name="connsiteX31" fmla="*/ 114300 w 1643063"/>
              <a:gd name="connsiteY31" fmla="*/ 1221582 h 1307307"/>
              <a:gd name="connsiteX32" fmla="*/ 114300 w 1643063"/>
              <a:gd name="connsiteY32" fmla="*/ 1221582 h 1307307"/>
              <a:gd name="connsiteX33" fmla="*/ 71438 w 1643063"/>
              <a:gd name="connsiteY33" fmla="*/ 1273970 h 1307307"/>
              <a:gd name="connsiteX34" fmla="*/ 19050 w 1643063"/>
              <a:gd name="connsiteY34" fmla="*/ 1297782 h 1307307"/>
              <a:gd name="connsiteX35" fmla="*/ 0 w 1643063"/>
              <a:gd name="connsiteY3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47788 w 1643063"/>
              <a:gd name="connsiteY6" fmla="*/ 330995 h 1307307"/>
              <a:gd name="connsiteX7" fmla="*/ 1295400 w 1643063"/>
              <a:gd name="connsiteY7" fmla="*/ 354807 h 1307307"/>
              <a:gd name="connsiteX8" fmla="*/ 1266825 w 1643063"/>
              <a:gd name="connsiteY8" fmla="*/ 354807 h 1307307"/>
              <a:gd name="connsiteX9" fmla="*/ 1204913 w 1643063"/>
              <a:gd name="connsiteY9" fmla="*/ 321470 h 1307307"/>
              <a:gd name="connsiteX10" fmla="*/ 1181100 w 1643063"/>
              <a:gd name="connsiteY10" fmla="*/ 316707 h 1307307"/>
              <a:gd name="connsiteX11" fmla="*/ 1181100 w 1643063"/>
              <a:gd name="connsiteY11" fmla="*/ 316707 h 1307307"/>
              <a:gd name="connsiteX12" fmla="*/ 1057275 w 1643063"/>
              <a:gd name="connsiteY12" fmla="*/ 345282 h 1307307"/>
              <a:gd name="connsiteX13" fmla="*/ 1014413 w 1643063"/>
              <a:gd name="connsiteY13" fmla="*/ 354807 h 1307307"/>
              <a:gd name="connsiteX14" fmla="*/ 966788 w 1643063"/>
              <a:gd name="connsiteY14" fmla="*/ 373857 h 1307307"/>
              <a:gd name="connsiteX15" fmla="*/ 952500 w 1643063"/>
              <a:gd name="connsiteY15" fmla="*/ 397670 h 1307307"/>
              <a:gd name="connsiteX16" fmla="*/ 952500 w 1643063"/>
              <a:gd name="connsiteY16" fmla="*/ 426245 h 1307307"/>
              <a:gd name="connsiteX17" fmla="*/ 847725 w 1643063"/>
              <a:gd name="connsiteY17" fmla="*/ 492920 h 1307307"/>
              <a:gd name="connsiteX18" fmla="*/ 809625 w 1643063"/>
              <a:gd name="connsiteY18" fmla="*/ 573882 h 1307307"/>
              <a:gd name="connsiteX19" fmla="*/ 700088 w 1643063"/>
              <a:gd name="connsiteY19" fmla="*/ 702470 h 1307307"/>
              <a:gd name="connsiteX20" fmla="*/ 681038 w 1643063"/>
              <a:gd name="connsiteY20" fmla="*/ 783432 h 1307307"/>
              <a:gd name="connsiteX21" fmla="*/ 628650 w 1643063"/>
              <a:gd name="connsiteY21" fmla="*/ 869157 h 1307307"/>
              <a:gd name="connsiteX22" fmla="*/ 604838 w 1643063"/>
              <a:gd name="connsiteY22" fmla="*/ 912020 h 1307307"/>
              <a:gd name="connsiteX23" fmla="*/ 542925 w 1643063"/>
              <a:gd name="connsiteY23" fmla="*/ 988220 h 1307307"/>
              <a:gd name="connsiteX24" fmla="*/ 509588 w 1643063"/>
              <a:gd name="connsiteY24" fmla="*/ 1050132 h 1307307"/>
              <a:gd name="connsiteX25" fmla="*/ 471488 w 1643063"/>
              <a:gd name="connsiteY25" fmla="*/ 1092995 h 1307307"/>
              <a:gd name="connsiteX26" fmla="*/ 442913 w 1643063"/>
              <a:gd name="connsiteY26" fmla="*/ 1126332 h 1307307"/>
              <a:gd name="connsiteX27" fmla="*/ 333375 w 1643063"/>
              <a:gd name="connsiteY27" fmla="*/ 1145382 h 1307307"/>
              <a:gd name="connsiteX28" fmla="*/ 228600 w 1643063"/>
              <a:gd name="connsiteY28" fmla="*/ 1154907 h 1307307"/>
              <a:gd name="connsiteX29" fmla="*/ 157163 w 1643063"/>
              <a:gd name="connsiteY29" fmla="*/ 1188245 h 1307307"/>
              <a:gd name="connsiteX30" fmla="*/ 114300 w 1643063"/>
              <a:gd name="connsiteY30" fmla="*/ 1221582 h 1307307"/>
              <a:gd name="connsiteX31" fmla="*/ 114300 w 1643063"/>
              <a:gd name="connsiteY31" fmla="*/ 1221582 h 1307307"/>
              <a:gd name="connsiteX32" fmla="*/ 71438 w 1643063"/>
              <a:gd name="connsiteY32" fmla="*/ 1273970 h 1307307"/>
              <a:gd name="connsiteX33" fmla="*/ 19050 w 1643063"/>
              <a:gd name="connsiteY33" fmla="*/ 1297782 h 1307307"/>
              <a:gd name="connsiteX34" fmla="*/ 0 w 1643063"/>
              <a:gd name="connsiteY34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295400 w 1643063"/>
              <a:gd name="connsiteY6" fmla="*/ 354807 h 1307307"/>
              <a:gd name="connsiteX7" fmla="*/ 1266825 w 1643063"/>
              <a:gd name="connsiteY7" fmla="*/ 354807 h 1307307"/>
              <a:gd name="connsiteX8" fmla="*/ 1204913 w 1643063"/>
              <a:gd name="connsiteY8" fmla="*/ 321470 h 1307307"/>
              <a:gd name="connsiteX9" fmla="*/ 1181100 w 1643063"/>
              <a:gd name="connsiteY9" fmla="*/ 316707 h 1307307"/>
              <a:gd name="connsiteX10" fmla="*/ 1181100 w 1643063"/>
              <a:gd name="connsiteY10" fmla="*/ 316707 h 1307307"/>
              <a:gd name="connsiteX11" fmla="*/ 1057275 w 1643063"/>
              <a:gd name="connsiteY11" fmla="*/ 345282 h 1307307"/>
              <a:gd name="connsiteX12" fmla="*/ 1014413 w 1643063"/>
              <a:gd name="connsiteY12" fmla="*/ 354807 h 1307307"/>
              <a:gd name="connsiteX13" fmla="*/ 966788 w 1643063"/>
              <a:gd name="connsiteY13" fmla="*/ 373857 h 1307307"/>
              <a:gd name="connsiteX14" fmla="*/ 952500 w 1643063"/>
              <a:gd name="connsiteY14" fmla="*/ 397670 h 1307307"/>
              <a:gd name="connsiteX15" fmla="*/ 952500 w 1643063"/>
              <a:gd name="connsiteY15" fmla="*/ 426245 h 1307307"/>
              <a:gd name="connsiteX16" fmla="*/ 847725 w 1643063"/>
              <a:gd name="connsiteY16" fmla="*/ 492920 h 1307307"/>
              <a:gd name="connsiteX17" fmla="*/ 809625 w 1643063"/>
              <a:gd name="connsiteY17" fmla="*/ 573882 h 1307307"/>
              <a:gd name="connsiteX18" fmla="*/ 700088 w 1643063"/>
              <a:gd name="connsiteY18" fmla="*/ 702470 h 1307307"/>
              <a:gd name="connsiteX19" fmla="*/ 681038 w 1643063"/>
              <a:gd name="connsiteY19" fmla="*/ 783432 h 1307307"/>
              <a:gd name="connsiteX20" fmla="*/ 628650 w 1643063"/>
              <a:gd name="connsiteY20" fmla="*/ 869157 h 1307307"/>
              <a:gd name="connsiteX21" fmla="*/ 604838 w 1643063"/>
              <a:gd name="connsiteY21" fmla="*/ 912020 h 1307307"/>
              <a:gd name="connsiteX22" fmla="*/ 542925 w 1643063"/>
              <a:gd name="connsiteY22" fmla="*/ 988220 h 1307307"/>
              <a:gd name="connsiteX23" fmla="*/ 509588 w 1643063"/>
              <a:gd name="connsiteY23" fmla="*/ 1050132 h 1307307"/>
              <a:gd name="connsiteX24" fmla="*/ 471488 w 1643063"/>
              <a:gd name="connsiteY24" fmla="*/ 1092995 h 1307307"/>
              <a:gd name="connsiteX25" fmla="*/ 442913 w 1643063"/>
              <a:gd name="connsiteY25" fmla="*/ 1126332 h 1307307"/>
              <a:gd name="connsiteX26" fmla="*/ 333375 w 1643063"/>
              <a:gd name="connsiteY26" fmla="*/ 1145382 h 1307307"/>
              <a:gd name="connsiteX27" fmla="*/ 228600 w 1643063"/>
              <a:gd name="connsiteY27" fmla="*/ 1154907 h 1307307"/>
              <a:gd name="connsiteX28" fmla="*/ 157163 w 1643063"/>
              <a:gd name="connsiteY28" fmla="*/ 1188245 h 1307307"/>
              <a:gd name="connsiteX29" fmla="*/ 114300 w 1643063"/>
              <a:gd name="connsiteY29" fmla="*/ 1221582 h 1307307"/>
              <a:gd name="connsiteX30" fmla="*/ 114300 w 1643063"/>
              <a:gd name="connsiteY30" fmla="*/ 1221582 h 1307307"/>
              <a:gd name="connsiteX31" fmla="*/ 71438 w 1643063"/>
              <a:gd name="connsiteY31" fmla="*/ 1273970 h 1307307"/>
              <a:gd name="connsiteX32" fmla="*/ 19050 w 1643063"/>
              <a:gd name="connsiteY32" fmla="*/ 1297782 h 1307307"/>
              <a:gd name="connsiteX33" fmla="*/ 0 w 1643063"/>
              <a:gd name="connsiteY33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295400 w 1643063"/>
              <a:gd name="connsiteY6" fmla="*/ 354807 h 1307307"/>
              <a:gd name="connsiteX7" fmla="*/ 1204913 w 1643063"/>
              <a:gd name="connsiteY7" fmla="*/ 321470 h 1307307"/>
              <a:gd name="connsiteX8" fmla="*/ 1181100 w 1643063"/>
              <a:gd name="connsiteY8" fmla="*/ 316707 h 1307307"/>
              <a:gd name="connsiteX9" fmla="*/ 1181100 w 1643063"/>
              <a:gd name="connsiteY9" fmla="*/ 316707 h 1307307"/>
              <a:gd name="connsiteX10" fmla="*/ 1057275 w 1643063"/>
              <a:gd name="connsiteY10" fmla="*/ 345282 h 1307307"/>
              <a:gd name="connsiteX11" fmla="*/ 1014413 w 1643063"/>
              <a:gd name="connsiteY11" fmla="*/ 354807 h 1307307"/>
              <a:gd name="connsiteX12" fmla="*/ 966788 w 1643063"/>
              <a:gd name="connsiteY12" fmla="*/ 373857 h 1307307"/>
              <a:gd name="connsiteX13" fmla="*/ 952500 w 1643063"/>
              <a:gd name="connsiteY13" fmla="*/ 397670 h 1307307"/>
              <a:gd name="connsiteX14" fmla="*/ 952500 w 1643063"/>
              <a:gd name="connsiteY14" fmla="*/ 426245 h 1307307"/>
              <a:gd name="connsiteX15" fmla="*/ 847725 w 1643063"/>
              <a:gd name="connsiteY15" fmla="*/ 492920 h 1307307"/>
              <a:gd name="connsiteX16" fmla="*/ 809625 w 1643063"/>
              <a:gd name="connsiteY16" fmla="*/ 573882 h 1307307"/>
              <a:gd name="connsiteX17" fmla="*/ 700088 w 1643063"/>
              <a:gd name="connsiteY17" fmla="*/ 702470 h 1307307"/>
              <a:gd name="connsiteX18" fmla="*/ 681038 w 1643063"/>
              <a:gd name="connsiteY18" fmla="*/ 783432 h 1307307"/>
              <a:gd name="connsiteX19" fmla="*/ 628650 w 1643063"/>
              <a:gd name="connsiteY19" fmla="*/ 869157 h 1307307"/>
              <a:gd name="connsiteX20" fmla="*/ 604838 w 1643063"/>
              <a:gd name="connsiteY20" fmla="*/ 912020 h 1307307"/>
              <a:gd name="connsiteX21" fmla="*/ 542925 w 1643063"/>
              <a:gd name="connsiteY21" fmla="*/ 988220 h 1307307"/>
              <a:gd name="connsiteX22" fmla="*/ 509588 w 1643063"/>
              <a:gd name="connsiteY22" fmla="*/ 1050132 h 1307307"/>
              <a:gd name="connsiteX23" fmla="*/ 471488 w 1643063"/>
              <a:gd name="connsiteY23" fmla="*/ 1092995 h 1307307"/>
              <a:gd name="connsiteX24" fmla="*/ 442913 w 1643063"/>
              <a:gd name="connsiteY24" fmla="*/ 1126332 h 1307307"/>
              <a:gd name="connsiteX25" fmla="*/ 333375 w 1643063"/>
              <a:gd name="connsiteY25" fmla="*/ 1145382 h 1307307"/>
              <a:gd name="connsiteX26" fmla="*/ 228600 w 1643063"/>
              <a:gd name="connsiteY26" fmla="*/ 1154907 h 1307307"/>
              <a:gd name="connsiteX27" fmla="*/ 157163 w 1643063"/>
              <a:gd name="connsiteY27" fmla="*/ 1188245 h 1307307"/>
              <a:gd name="connsiteX28" fmla="*/ 114300 w 1643063"/>
              <a:gd name="connsiteY28" fmla="*/ 1221582 h 1307307"/>
              <a:gd name="connsiteX29" fmla="*/ 114300 w 1643063"/>
              <a:gd name="connsiteY29" fmla="*/ 1221582 h 1307307"/>
              <a:gd name="connsiteX30" fmla="*/ 71438 w 1643063"/>
              <a:gd name="connsiteY30" fmla="*/ 1273970 h 1307307"/>
              <a:gd name="connsiteX31" fmla="*/ 19050 w 1643063"/>
              <a:gd name="connsiteY31" fmla="*/ 1297782 h 1307307"/>
              <a:gd name="connsiteX32" fmla="*/ 0 w 1643063"/>
              <a:gd name="connsiteY32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09687 w 1643063"/>
              <a:gd name="connsiteY6" fmla="*/ 354807 h 1307307"/>
              <a:gd name="connsiteX7" fmla="*/ 1204913 w 1643063"/>
              <a:gd name="connsiteY7" fmla="*/ 321470 h 1307307"/>
              <a:gd name="connsiteX8" fmla="*/ 1181100 w 1643063"/>
              <a:gd name="connsiteY8" fmla="*/ 316707 h 1307307"/>
              <a:gd name="connsiteX9" fmla="*/ 1181100 w 1643063"/>
              <a:gd name="connsiteY9" fmla="*/ 316707 h 1307307"/>
              <a:gd name="connsiteX10" fmla="*/ 1057275 w 1643063"/>
              <a:gd name="connsiteY10" fmla="*/ 345282 h 1307307"/>
              <a:gd name="connsiteX11" fmla="*/ 1014413 w 1643063"/>
              <a:gd name="connsiteY11" fmla="*/ 354807 h 1307307"/>
              <a:gd name="connsiteX12" fmla="*/ 966788 w 1643063"/>
              <a:gd name="connsiteY12" fmla="*/ 373857 h 1307307"/>
              <a:gd name="connsiteX13" fmla="*/ 952500 w 1643063"/>
              <a:gd name="connsiteY13" fmla="*/ 397670 h 1307307"/>
              <a:gd name="connsiteX14" fmla="*/ 952500 w 1643063"/>
              <a:gd name="connsiteY14" fmla="*/ 426245 h 1307307"/>
              <a:gd name="connsiteX15" fmla="*/ 847725 w 1643063"/>
              <a:gd name="connsiteY15" fmla="*/ 492920 h 1307307"/>
              <a:gd name="connsiteX16" fmla="*/ 809625 w 1643063"/>
              <a:gd name="connsiteY16" fmla="*/ 573882 h 1307307"/>
              <a:gd name="connsiteX17" fmla="*/ 700088 w 1643063"/>
              <a:gd name="connsiteY17" fmla="*/ 702470 h 1307307"/>
              <a:gd name="connsiteX18" fmla="*/ 681038 w 1643063"/>
              <a:gd name="connsiteY18" fmla="*/ 783432 h 1307307"/>
              <a:gd name="connsiteX19" fmla="*/ 628650 w 1643063"/>
              <a:gd name="connsiteY19" fmla="*/ 869157 h 1307307"/>
              <a:gd name="connsiteX20" fmla="*/ 604838 w 1643063"/>
              <a:gd name="connsiteY20" fmla="*/ 912020 h 1307307"/>
              <a:gd name="connsiteX21" fmla="*/ 542925 w 1643063"/>
              <a:gd name="connsiteY21" fmla="*/ 988220 h 1307307"/>
              <a:gd name="connsiteX22" fmla="*/ 509588 w 1643063"/>
              <a:gd name="connsiteY22" fmla="*/ 1050132 h 1307307"/>
              <a:gd name="connsiteX23" fmla="*/ 471488 w 1643063"/>
              <a:gd name="connsiteY23" fmla="*/ 1092995 h 1307307"/>
              <a:gd name="connsiteX24" fmla="*/ 442913 w 1643063"/>
              <a:gd name="connsiteY24" fmla="*/ 1126332 h 1307307"/>
              <a:gd name="connsiteX25" fmla="*/ 333375 w 1643063"/>
              <a:gd name="connsiteY25" fmla="*/ 1145382 h 1307307"/>
              <a:gd name="connsiteX26" fmla="*/ 228600 w 1643063"/>
              <a:gd name="connsiteY26" fmla="*/ 1154907 h 1307307"/>
              <a:gd name="connsiteX27" fmla="*/ 157163 w 1643063"/>
              <a:gd name="connsiteY27" fmla="*/ 1188245 h 1307307"/>
              <a:gd name="connsiteX28" fmla="*/ 114300 w 1643063"/>
              <a:gd name="connsiteY28" fmla="*/ 1221582 h 1307307"/>
              <a:gd name="connsiteX29" fmla="*/ 114300 w 1643063"/>
              <a:gd name="connsiteY29" fmla="*/ 1221582 h 1307307"/>
              <a:gd name="connsiteX30" fmla="*/ 71438 w 1643063"/>
              <a:gd name="connsiteY30" fmla="*/ 1273970 h 1307307"/>
              <a:gd name="connsiteX31" fmla="*/ 19050 w 1643063"/>
              <a:gd name="connsiteY31" fmla="*/ 1297782 h 1307307"/>
              <a:gd name="connsiteX32" fmla="*/ 0 w 1643063"/>
              <a:gd name="connsiteY32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09687 w 1643063"/>
              <a:gd name="connsiteY6" fmla="*/ 354807 h 1307307"/>
              <a:gd name="connsiteX7" fmla="*/ 1204913 w 1643063"/>
              <a:gd name="connsiteY7" fmla="*/ 321470 h 1307307"/>
              <a:gd name="connsiteX8" fmla="*/ 1181100 w 1643063"/>
              <a:gd name="connsiteY8" fmla="*/ 316707 h 1307307"/>
              <a:gd name="connsiteX9" fmla="*/ 1181100 w 1643063"/>
              <a:gd name="connsiteY9" fmla="*/ 316707 h 1307307"/>
              <a:gd name="connsiteX10" fmla="*/ 1057275 w 1643063"/>
              <a:gd name="connsiteY10" fmla="*/ 345282 h 1307307"/>
              <a:gd name="connsiteX11" fmla="*/ 1014413 w 1643063"/>
              <a:gd name="connsiteY11" fmla="*/ 354807 h 1307307"/>
              <a:gd name="connsiteX12" fmla="*/ 966788 w 1643063"/>
              <a:gd name="connsiteY12" fmla="*/ 373857 h 1307307"/>
              <a:gd name="connsiteX13" fmla="*/ 952500 w 1643063"/>
              <a:gd name="connsiteY13" fmla="*/ 397670 h 1307307"/>
              <a:gd name="connsiteX14" fmla="*/ 952500 w 1643063"/>
              <a:gd name="connsiteY14" fmla="*/ 426245 h 1307307"/>
              <a:gd name="connsiteX15" fmla="*/ 847725 w 1643063"/>
              <a:gd name="connsiteY15" fmla="*/ 492920 h 1307307"/>
              <a:gd name="connsiteX16" fmla="*/ 809625 w 1643063"/>
              <a:gd name="connsiteY16" fmla="*/ 573882 h 1307307"/>
              <a:gd name="connsiteX17" fmla="*/ 700088 w 1643063"/>
              <a:gd name="connsiteY17" fmla="*/ 702470 h 1307307"/>
              <a:gd name="connsiteX18" fmla="*/ 681038 w 1643063"/>
              <a:gd name="connsiteY18" fmla="*/ 783432 h 1307307"/>
              <a:gd name="connsiteX19" fmla="*/ 628650 w 1643063"/>
              <a:gd name="connsiteY19" fmla="*/ 869157 h 1307307"/>
              <a:gd name="connsiteX20" fmla="*/ 604838 w 1643063"/>
              <a:gd name="connsiteY20" fmla="*/ 912020 h 1307307"/>
              <a:gd name="connsiteX21" fmla="*/ 542925 w 1643063"/>
              <a:gd name="connsiteY21" fmla="*/ 988220 h 1307307"/>
              <a:gd name="connsiteX22" fmla="*/ 509588 w 1643063"/>
              <a:gd name="connsiteY22" fmla="*/ 1050132 h 1307307"/>
              <a:gd name="connsiteX23" fmla="*/ 471488 w 1643063"/>
              <a:gd name="connsiteY23" fmla="*/ 1092995 h 1307307"/>
              <a:gd name="connsiteX24" fmla="*/ 442913 w 1643063"/>
              <a:gd name="connsiteY24" fmla="*/ 1126332 h 1307307"/>
              <a:gd name="connsiteX25" fmla="*/ 333375 w 1643063"/>
              <a:gd name="connsiteY25" fmla="*/ 1145382 h 1307307"/>
              <a:gd name="connsiteX26" fmla="*/ 228600 w 1643063"/>
              <a:gd name="connsiteY26" fmla="*/ 1154907 h 1307307"/>
              <a:gd name="connsiteX27" fmla="*/ 157163 w 1643063"/>
              <a:gd name="connsiteY27" fmla="*/ 1188245 h 1307307"/>
              <a:gd name="connsiteX28" fmla="*/ 114300 w 1643063"/>
              <a:gd name="connsiteY28" fmla="*/ 1221582 h 1307307"/>
              <a:gd name="connsiteX29" fmla="*/ 114300 w 1643063"/>
              <a:gd name="connsiteY29" fmla="*/ 1221582 h 1307307"/>
              <a:gd name="connsiteX30" fmla="*/ 71438 w 1643063"/>
              <a:gd name="connsiteY30" fmla="*/ 1273970 h 1307307"/>
              <a:gd name="connsiteX31" fmla="*/ 19050 w 1643063"/>
              <a:gd name="connsiteY31" fmla="*/ 1297782 h 1307307"/>
              <a:gd name="connsiteX32" fmla="*/ 0 w 1643063"/>
              <a:gd name="connsiteY32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3499 w 1643063"/>
              <a:gd name="connsiteY6" fmla="*/ 345282 h 1307307"/>
              <a:gd name="connsiteX7" fmla="*/ 1204913 w 1643063"/>
              <a:gd name="connsiteY7" fmla="*/ 321470 h 1307307"/>
              <a:gd name="connsiteX8" fmla="*/ 1181100 w 1643063"/>
              <a:gd name="connsiteY8" fmla="*/ 316707 h 1307307"/>
              <a:gd name="connsiteX9" fmla="*/ 1181100 w 1643063"/>
              <a:gd name="connsiteY9" fmla="*/ 316707 h 1307307"/>
              <a:gd name="connsiteX10" fmla="*/ 1057275 w 1643063"/>
              <a:gd name="connsiteY10" fmla="*/ 345282 h 1307307"/>
              <a:gd name="connsiteX11" fmla="*/ 1014413 w 1643063"/>
              <a:gd name="connsiteY11" fmla="*/ 354807 h 1307307"/>
              <a:gd name="connsiteX12" fmla="*/ 966788 w 1643063"/>
              <a:gd name="connsiteY12" fmla="*/ 373857 h 1307307"/>
              <a:gd name="connsiteX13" fmla="*/ 952500 w 1643063"/>
              <a:gd name="connsiteY13" fmla="*/ 397670 h 1307307"/>
              <a:gd name="connsiteX14" fmla="*/ 952500 w 1643063"/>
              <a:gd name="connsiteY14" fmla="*/ 426245 h 1307307"/>
              <a:gd name="connsiteX15" fmla="*/ 847725 w 1643063"/>
              <a:gd name="connsiteY15" fmla="*/ 492920 h 1307307"/>
              <a:gd name="connsiteX16" fmla="*/ 809625 w 1643063"/>
              <a:gd name="connsiteY16" fmla="*/ 573882 h 1307307"/>
              <a:gd name="connsiteX17" fmla="*/ 700088 w 1643063"/>
              <a:gd name="connsiteY17" fmla="*/ 702470 h 1307307"/>
              <a:gd name="connsiteX18" fmla="*/ 681038 w 1643063"/>
              <a:gd name="connsiteY18" fmla="*/ 783432 h 1307307"/>
              <a:gd name="connsiteX19" fmla="*/ 628650 w 1643063"/>
              <a:gd name="connsiteY19" fmla="*/ 869157 h 1307307"/>
              <a:gd name="connsiteX20" fmla="*/ 604838 w 1643063"/>
              <a:gd name="connsiteY20" fmla="*/ 912020 h 1307307"/>
              <a:gd name="connsiteX21" fmla="*/ 542925 w 1643063"/>
              <a:gd name="connsiteY21" fmla="*/ 988220 h 1307307"/>
              <a:gd name="connsiteX22" fmla="*/ 509588 w 1643063"/>
              <a:gd name="connsiteY22" fmla="*/ 1050132 h 1307307"/>
              <a:gd name="connsiteX23" fmla="*/ 471488 w 1643063"/>
              <a:gd name="connsiteY23" fmla="*/ 1092995 h 1307307"/>
              <a:gd name="connsiteX24" fmla="*/ 442913 w 1643063"/>
              <a:gd name="connsiteY24" fmla="*/ 1126332 h 1307307"/>
              <a:gd name="connsiteX25" fmla="*/ 333375 w 1643063"/>
              <a:gd name="connsiteY25" fmla="*/ 1145382 h 1307307"/>
              <a:gd name="connsiteX26" fmla="*/ 228600 w 1643063"/>
              <a:gd name="connsiteY26" fmla="*/ 1154907 h 1307307"/>
              <a:gd name="connsiteX27" fmla="*/ 157163 w 1643063"/>
              <a:gd name="connsiteY27" fmla="*/ 1188245 h 1307307"/>
              <a:gd name="connsiteX28" fmla="*/ 114300 w 1643063"/>
              <a:gd name="connsiteY28" fmla="*/ 1221582 h 1307307"/>
              <a:gd name="connsiteX29" fmla="*/ 114300 w 1643063"/>
              <a:gd name="connsiteY29" fmla="*/ 1221582 h 1307307"/>
              <a:gd name="connsiteX30" fmla="*/ 71438 w 1643063"/>
              <a:gd name="connsiteY30" fmla="*/ 1273970 h 1307307"/>
              <a:gd name="connsiteX31" fmla="*/ 19050 w 1643063"/>
              <a:gd name="connsiteY31" fmla="*/ 1297782 h 1307307"/>
              <a:gd name="connsiteX32" fmla="*/ 0 w 1643063"/>
              <a:gd name="connsiteY32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8262 w 1643063"/>
              <a:gd name="connsiteY6" fmla="*/ 335757 h 1307307"/>
              <a:gd name="connsiteX7" fmla="*/ 1204913 w 1643063"/>
              <a:gd name="connsiteY7" fmla="*/ 321470 h 1307307"/>
              <a:gd name="connsiteX8" fmla="*/ 1181100 w 1643063"/>
              <a:gd name="connsiteY8" fmla="*/ 316707 h 1307307"/>
              <a:gd name="connsiteX9" fmla="*/ 1181100 w 1643063"/>
              <a:gd name="connsiteY9" fmla="*/ 316707 h 1307307"/>
              <a:gd name="connsiteX10" fmla="*/ 1057275 w 1643063"/>
              <a:gd name="connsiteY10" fmla="*/ 345282 h 1307307"/>
              <a:gd name="connsiteX11" fmla="*/ 1014413 w 1643063"/>
              <a:gd name="connsiteY11" fmla="*/ 354807 h 1307307"/>
              <a:gd name="connsiteX12" fmla="*/ 966788 w 1643063"/>
              <a:gd name="connsiteY12" fmla="*/ 373857 h 1307307"/>
              <a:gd name="connsiteX13" fmla="*/ 952500 w 1643063"/>
              <a:gd name="connsiteY13" fmla="*/ 397670 h 1307307"/>
              <a:gd name="connsiteX14" fmla="*/ 952500 w 1643063"/>
              <a:gd name="connsiteY14" fmla="*/ 426245 h 1307307"/>
              <a:gd name="connsiteX15" fmla="*/ 847725 w 1643063"/>
              <a:gd name="connsiteY15" fmla="*/ 492920 h 1307307"/>
              <a:gd name="connsiteX16" fmla="*/ 809625 w 1643063"/>
              <a:gd name="connsiteY16" fmla="*/ 573882 h 1307307"/>
              <a:gd name="connsiteX17" fmla="*/ 700088 w 1643063"/>
              <a:gd name="connsiteY17" fmla="*/ 702470 h 1307307"/>
              <a:gd name="connsiteX18" fmla="*/ 681038 w 1643063"/>
              <a:gd name="connsiteY18" fmla="*/ 783432 h 1307307"/>
              <a:gd name="connsiteX19" fmla="*/ 628650 w 1643063"/>
              <a:gd name="connsiteY19" fmla="*/ 869157 h 1307307"/>
              <a:gd name="connsiteX20" fmla="*/ 604838 w 1643063"/>
              <a:gd name="connsiteY20" fmla="*/ 912020 h 1307307"/>
              <a:gd name="connsiteX21" fmla="*/ 542925 w 1643063"/>
              <a:gd name="connsiteY21" fmla="*/ 988220 h 1307307"/>
              <a:gd name="connsiteX22" fmla="*/ 509588 w 1643063"/>
              <a:gd name="connsiteY22" fmla="*/ 1050132 h 1307307"/>
              <a:gd name="connsiteX23" fmla="*/ 471488 w 1643063"/>
              <a:gd name="connsiteY23" fmla="*/ 1092995 h 1307307"/>
              <a:gd name="connsiteX24" fmla="*/ 442913 w 1643063"/>
              <a:gd name="connsiteY24" fmla="*/ 1126332 h 1307307"/>
              <a:gd name="connsiteX25" fmla="*/ 333375 w 1643063"/>
              <a:gd name="connsiteY25" fmla="*/ 1145382 h 1307307"/>
              <a:gd name="connsiteX26" fmla="*/ 228600 w 1643063"/>
              <a:gd name="connsiteY26" fmla="*/ 1154907 h 1307307"/>
              <a:gd name="connsiteX27" fmla="*/ 157163 w 1643063"/>
              <a:gd name="connsiteY27" fmla="*/ 1188245 h 1307307"/>
              <a:gd name="connsiteX28" fmla="*/ 114300 w 1643063"/>
              <a:gd name="connsiteY28" fmla="*/ 1221582 h 1307307"/>
              <a:gd name="connsiteX29" fmla="*/ 114300 w 1643063"/>
              <a:gd name="connsiteY29" fmla="*/ 1221582 h 1307307"/>
              <a:gd name="connsiteX30" fmla="*/ 71438 w 1643063"/>
              <a:gd name="connsiteY30" fmla="*/ 1273970 h 1307307"/>
              <a:gd name="connsiteX31" fmla="*/ 19050 w 1643063"/>
              <a:gd name="connsiteY31" fmla="*/ 1297782 h 1307307"/>
              <a:gd name="connsiteX32" fmla="*/ 0 w 1643063"/>
              <a:gd name="connsiteY32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8262 w 1643063"/>
              <a:gd name="connsiteY6" fmla="*/ 335757 h 1307307"/>
              <a:gd name="connsiteX7" fmla="*/ 1245394 w 1643063"/>
              <a:gd name="connsiteY7" fmla="*/ 335757 h 1307307"/>
              <a:gd name="connsiteX8" fmla="*/ 1181100 w 1643063"/>
              <a:gd name="connsiteY8" fmla="*/ 316707 h 1307307"/>
              <a:gd name="connsiteX9" fmla="*/ 1181100 w 1643063"/>
              <a:gd name="connsiteY9" fmla="*/ 316707 h 1307307"/>
              <a:gd name="connsiteX10" fmla="*/ 1057275 w 1643063"/>
              <a:gd name="connsiteY10" fmla="*/ 345282 h 1307307"/>
              <a:gd name="connsiteX11" fmla="*/ 1014413 w 1643063"/>
              <a:gd name="connsiteY11" fmla="*/ 354807 h 1307307"/>
              <a:gd name="connsiteX12" fmla="*/ 966788 w 1643063"/>
              <a:gd name="connsiteY12" fmla="*/ 373857 h 1307307"/>
              <a:gd name="connsiteX13" fmla="*/ 952500 w 1643063"/>
              <a:gd name="connsiteY13" fmla="*/ 397670 h 1307307"/>
              <a:gd name="connsiteX14" fmla="*/ 952500 w 1643063"/>
              <a:gd name="connsiteY14" fmla="*/ 426245 h 1307307"/>
              <a:gd name="connsiteX15" fmla="*/ 847725 w 1643063"/>
              <a:gd name="connsiteY15" fmla="*/ 492920 h 1307307"/>
              <a:gd name="connsiteX16" fmla="*/ 809625 w 1643063"/>
              <a:gd name="connsiteY16" fmla="*/ 573882 h 1307307"/>
              <a:gd name="connsiteX17" fmla="*/ 700088 w 1643063"/>
              <a:gd name="connsiteY17" fmla="*/ 702470 h 1307307"/>
              <a:gd name="connsiteX18" fmla="*/ 681038 w 1643063"/>
              <a:gd name="connsiteY18" fmla="*/ 783432 h 1307307"/>
              <a:gd name="connsiteX19" fmla="*/ 628650 w 1643063"/>
              <a:gd name="connsiteY19" fmla="*/ 869157 h 1307307"/>
              <a:gd name="connsiteX20" fmla="*/ 604838 w 1643063"/>
              <a:gd name="connsiteY20" fmla="*/ 912020 h 1307307"/>
              <a:gd name="connsiteX21" fmla="*/ 542925 w 1643063"/>
              <a:gd name="connsiteY21" fmla="*/ 988220 h 1307307"/>
              <a:gd name="connsiteX22" fmla="*/ 509588 w 1643063"/>
              <a:gd name="connsiteY22" fmla="*/ 1050132 h 1307307"/>
              <a:gd name="connsiteX23" fmla="*/ 471488 w 1643063"/>
              <a:gd name="connsiteY23" fmla="*/ 1092995 h 1307307"/>
              <a:gd name="connsiteX24" fmla="*/ 442913 w 1643063"/>
              <a:gd name="connsiteY24" fmla="*/ 1126332 h 1307307"/>
              <a:gd name="connsiteX25" fmla="*/ 333375 w 1643063"/>
              <a:gd name="connsiteY25" fmla="*/ 1145382 h 1307307"/>
              <a:gd name="connsiteX26" fmla="*/ 228600 w 1643063"/>
              <a:gd name="connsiteY26" fmla="*/ 1154907 h 1307307"/>
              <a:gd name="connsiteX27" fmla="*/ 157163 w 1643063"/>
              <a:gd name="connsiteY27" fmla="*/ 1188245 h 1307307"/>
              <a:gd name="connsiteX28" fmla="*/ 114300 w 1643063"/>
              <a:gd name="connsiteY28" fmla="*/ 1221582 h 1307307"/>
              <a:gd name="connsiteX29" fmla="*/ 114300 w 1643063"/>
              <a:gd name="connsiteY29" fmla="*/ 1221582 h 1307307"/>
              <a:gd name="connsiteX30" fmla="*/ 71438 w 1643063"/>
              <a:gd name="connsiteY30" fmla="*/ 1273970 h 1307307"/>
              <a:gd name="connsiteX31" fmla="*/ 19050 w 1643063"/>
              <a:gd name="connsiteY31" fmla="*/ 1297782 h 1307307"/>
              <a:gd name="connsiteX32" fmla="*/ 0 w 1643063"/>
              <a:gd name="connsiteY32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8262 w 1643063"/>
              <a:gd name="connsiteY6" fmla="*/ 335757 h 1307307"/>
              <a:gd name="connsiteX7" fmla="*/ 1245394 w 1643063"/>
              <a:gd name="connsiteY7" fmla="*/ 335757 h 1307307"/>
              <a:gd name="connsiteX8" fmla="*/ 1181100 w 1643063"/>
              <a:gd name="connsiteY8" fmla="*/ 316707 h 1307307"/>
              <a:gd name="connsiteX9" fmla="*/ 1181100 w 1643063"/>
              <a:gd name="connsiteY9" fmla="*/ 316707 h 1307307"/>
              <a:gd name="connsiteX10" fmla="*/ 1057275 w 1643063"/>
              <a:gd name="connsiteY10" fmla="*/ 345282 h 1307307"/>
              <a:gd name="connsiteX11" fmla="*/ 1014413 w 1643063"/>
              <a:gd name="connsiteY11" fmla="*/ 354807 h 1307307"/>
              <a:gd name="connsiteX12" fmla="*/ 952500 w 1643063"/>
              <a:gd name="connsiteY12" fmla="*/ 397670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8262 w 1643063"/>
              <a:gd name="connsiteY6" fmla="*/ 335757 h 1307307"/>
              <a:gd name="connsiteX7" fmla="*/ 1245394 w 1643063"/>
              <a:gd name="connsiteY7" fmla="*/ 335757 h 1307307"/>
              <a:gd name="connsiteX8" fmla="*/ 1181100 w 1643063"/>
              <a:gd name="connsiteY8" fmla="*/ 316707 h 1307307"/>
              <a:gd name="connsiteX9" fmla="*/ 1181100 w 1643063"/>
              <a:gd name="connsiteY9" fmla="*/ 316707 h 1307307"/>
              <a:gd name="connsiteX10" fmla="*/ 1057275 w 1643063"/>
              <a:gd name="connsiteY10" fmla="*/ 345282 h 1307307"/>
              <a:gd name="connsiteX11" fmla="*/ 1014413 w 1643063"/>
              <a:gd name="connsiteY11" fmla="*/ 354807 h 1307307"/>
              <a:gd name="connsiteX12" fmla="*/ 952500 w 1643063"/>
              <a:gd name="connsiteY12" fmla="*/ 426245 h 1307307"/>
              <a:gd name="connsiteX13" fmla="*/ 847725 w 1643063"/>
              <a:gd name="connsiteY13" fmla="*/ 492920 h 1307307"/>
              <a:gd name="connsiteX14" fmla="*/ 809625 w 1643063"/>
              <a:gd name="connsiteY14" fmla="*/ 573882 h 1307307"/>
              <a:gd name="connsiteX15" fmla="*/ 700088 w 1643063"/>
              <a:gd name="connsiteY15" fmla="*/ 702470 h 1307307"/>
              <a:gd name="connsiteX16" fmla="*/ 681038 w 1643063"/>
              <a:gd name="connsiteY16" fmla="*/ 783432 h 1307307"/>
              <a:gd name="connsiteX17" fmla="*/ 628650 w 1643063"/>
              <a:gd name="connsiteY17" fmla="*/ 869157 h 1307307"/>
              <a:gd name="connsiteX18" fmla="*/ 604838 w 1643063"/>
              <a:gd name="connsiteY18" fmla="*/ 912020 h 1307307"/>
              <a:gd name="connsiteX19" fmla="*/ 542925 w 1643063"/>
              <a:gd name="connsiteY19" fmla="*/ 988220 h 1307307"/>
              <a:gd name="connsiteX20" fmla="*/ 509588 w 1643063"/>
              <a:gd name="connsiteY20" fmla="*/ 1050132 h 1307307"/>
              <a:gd name="connsiteX21" fmla="*/ 471488 w 1643063"/>
              <a:gd name="connsiteY21" fmla="*/ 1092995 h 1307307"/>
              <a:gd name="connsiteX22" fmla="*/ 442913 w 1643063"/>
              <a:gd name="connsiteY22" fmla="*/ 1126332 h 1307307"/>
              <a:gd name="connsiteX23" fmla="*/ 333375 w 1643063"/>
              <a:gd name="connsiteY23" fmla="*/ 1145382 h 1307307"/>
              <a:gd name="connsiteX24" fmla="*/ 228600 w 1643063"/>
              <a:gd name="connsiteY24" fmla="*/ 1154907 h 1307307"/>
              <a:gd name="connsiteX25" fmla="*/ 157163 w 1643063"/>
              <a:gd name="connsiteY25" fmla="*/ 1188245 h 1307307"/>
              <a:gd name="connsiteX26" fmla="*/ 114300 w 1643063"/>
              <a:gd name="connsiteY26" fmla="*/ 1221582 h 1307307"/>
              <a:gd name="connsiteX27" fmla="*/ 114300 w 1643063"/>
              <a:gd name="connsiteY27" fmla="*/ 1221582 h 1307307"/>
              <a:gd name="connsiteX28" fmla="*/ 71438 w 1643063"/>
              <a:gd name="connsiteY28" fmla="*/ 1273970 h 1307307"/>
              <a:gd name="connsiteX29" fmla="*/ 19050 w 1643063"/>
              <a:gd name="connsiteY29" fmla="*/ 1297782 h 1307307"/>
              <a:gd name="connsiteX30" fmla="*/ 0 w 1643063"/>
              <a:gd name="connsiteY30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8262 w 1643063"/>
              <a:gd name="connsiteY6" fmla="*/ 335757 h 1307307"/>
              <a:gd name="connsiteX7" fmla="*/ 1259682 w 1643063"/>
              <a:gd name="connsiteY7" fmla="*/ 330995 h 1307307"/>
              <a:gd name="connsiteX8" fmla="*/ 1245394 w 1643063"/>
              <a:gd name="connsiteY8" fmla="*/ 335757 h 1307307"/>
              <a:gd name="connsiteX9" fmla="*/ 1181100 w 1643063"/>
              <a:gd name="connsiteY9" fmla="*/ 316707 h 1307307"/>
              <a:gd name="connsiteX10" fmla="*/ 1181100 w 1643063"/>
              <a:gd name="connsiteY10" fmla="*/ 316707 h 1307307"/>
              <a:gd name="connsiteX11" fmla="*/ 1057275 w 1643063"/>
              <a:gd name="connsiteY11" fmla="*/ 345282 h 1307307"/>
              <a:gd name="connsiteX12" fmla="*/ 1014413 w 1643063"/>
              <a:gd name="connsiteY12" fmla="*/ 354807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8262 w 1643063"/>
              <a:gd name="connsiteY6" fmla="*/ 335757 h 1307307"/>
              <a:gd name="connsiteX7" fmla="*/ 1259682 w 1643063"/>
              <a:gd name="connsiteY7" fmla="*/ 330995 h 1307307"/>
              <a:gd name="connsiteX8" fmla="*/ 1245394 w 1643063"/>
              <a:gd name="connsiteY8" fmla="*/ 328613 h 1307307"/>
              <a:gd name="connsiteX9" fmla="*/ 1181100 w 1643063"/>
              <a:gd name="connsiteY9" fmla="*/ 316707 h 1307307"/>
              <a:gd name="connsiteX10" fmla="*/ 1181100 w 1643063"/>
              <a:gd name="connsiteY10" fmla="*/ 316707 h 1307307"/>
              <a:gd name="connsiteX11" fmla="*/ 1057275 w 1643063"/>
              <a:gd name="connsiteY11" fmla="*/ 345282 h 1307307"/>
              <a:gd name="connsiteX12" fmla="*/ 1014413 w 1643063"/>
              <a:gd name="connsiteY12" fmla="*/ 354807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8262 w 1643063"/>
              <a:gd name="connsiteY6" fmla="*/ 335757 h 1307307"/>
              <a:gd name="connsiteX7" fmla="*/ 1259682 w 1643063"/>
              <a:gd name="connsiteY7" fmla="*/ 330995 h 1307307"/>
              <a:gd name="connsiteX8" fmla="*/ 1245394 w 1643063"/>
              <a:gd name="connsiteY8" fmla="*/ 328613 h 1307307"/>
              <a:gd name="connsiteX9" fmla="*/ 1181100 w 1643063"/>
              <a:gd name="connsiteY9" fmla="*/ 316707 h 1307307"/>
              <a:gd name="connsiteX10" fmla="*/ 1147763 w 1643063"/>
              <a:gd name="connsiteY10" fmla="*/ 314326 h 1307307"/>
              <a:gd name="connsiteX11" fmla="*/ 1057275 w 1643063"/>
              <a:gd name="connsiteY11" fmla="*/ 345282 h 1307307"/>
              <a:gd name="connsiteX12" fmla="*/ 1014413 w 1643063"/>
              <a:gd name="connsiteY12" fmla="*/ 354807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8262 w 1643063"/>
              <a:gd name="connsiteY6" fmla="*/ 335757 h 1307307"/>
              <a:gd name="connsiteX7" fmla="*/ 1259682 w 1643063"/>
              <a:gd name="connsiteY7" fmla="*/ 330995 h 1307307"/>
              <a:gd name="connsiteX8" fmla="*/ 1245394 w 1643063"/>
              <a:gd name="connsiteY8" fmla="*/ 328613 h 1307307"/>
              <a:gd name="connsiteX9" fmla="*/ 1181100 w 1643063"/>
              <a:gd name="connsiteY9" fmla="*/ 316707 h 1307307"/>
              <a:gd name="connsiteX10" fmla="*/ 1114426 w 1643063"/>
              <a:gd name="connsiteY10" fmla="*/ 309564 h 1307307"/>
              <a:gd name="connsiteX11" fmla="*/ 1057275 w 1643063"/>
              <a:gd name="connsiteY11" fmla="*/ 345282 h 1307307"/>
              <a:gd name="connsiteX12" fmla="*/ 1014413 w 1643063"/>
              <a:gd name="connsiteY12" fmla="*/ 354807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8262 w 1643063"/>
              <a:gd name="connsiteY6" fmla="*/ 335757 h 1307307"/>
              <a:gd name="connsiteX7" fmla="*/ 1259682 w 1643063"/>
              <a:gd name="connsiteY7" fmla="*/ 330995 h 1307307"/>
              <a:gd name="connsiteX8" fmla="*/ 1245394 w 1643063"/>
              <a:gd name="connsiteY8" fmla="*/ 328613 h 1307307"/>
              <a:gd name="connsiteX9" fmla="*/ 1181100 w 1643063"/>
              <a:gd name="connsiteY9" fmla="*/ 316707 h 1307307"/>
              <a:gd name="connsiteX10" fmla="*/ 1114426 w 1643063"/>
              <a:gd name="connsiteY10" fmla="*/ 309564 h 1307307"/>
              <a:gd name="connsiteX11" fmla="*/ 1057275 w 1643063"/>
              <a:gd name="connsiteY11" fmla="*/ 345282 h 1307307"/>
              <a:gd name="connsiteX12" fmla="*/ 1014413 w 1643063"/>
              <a:gd name="connsiteY12" fmla="*/ 378620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8262 w 1643063"/>
              <a:gd name="connsiteY6" fmla="*/ 335757 h 1307307"/>
              <a:gd name="connsiteX7" fmla="*/ 1259682 w 1643063"/>
              <a:gd name="connsiteY7" fmla="*/ 330995 h 1307307"/>
              <a:gd name="connsiteX8" fmla="*/ 1245394 w 1643063"/>
              <a:gd name="connsiteY8" fmla="*/ 328613 h 1307307"/>
              <a:gd name="connsiteX9" fmla="*/ 1181100 w 1643063"/>
              <a:gd name="connsiteY9" fmla="*/ 316707 h 1307307"/>
              <a:gd name="connsiteX10" fmla="*/ 1114426 w 1643063"/>
              <a:gd name="connsiteY10" fmla="*/ 309564 h 1307307"/>
              <a:gd name="connsiteX11" fmla="*/ 1054893 w 1643063"/>
              <a:gd name="connsiteY11" fmla="*/ 338138 h 1307307"/>
              <a:gd name="connsiteX12" fmla="*/ 1014413 w 1643063"/>
              <a:gd name="connsiteY12" fmla="*/ 378620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8262 w 1643063"/>
              <a:gd name="connsiteY6" fmla="*/ 335757 h 1307307"/>
              <a:gd name="connsiteX7" fmla="*/ 1259682 w 1643063"/>
              <a:gd name="connsiteY7" fmla="*/ 330995 h 1307307"/>
              <a:gd name="connsiteX8" fmla="*/ 1231106 w 1643063"/>
              <a:gd name="connsiteY8" fmla="*/ 328613 h 1307307"/>
              <a:gd name="connsiteX9" fmla="*/ 1181100 w 1643063"/>
              <a:gd name="connsiteY9" fmla="*/ 316707 h 1307307"/>
              <a:gd name="connsiteX10" fmla="*/ 1114426 w 1643063"/>
              <a:gd name="connsiteY10" fmla="*/ 309564 h 1307307"/>
              <a:gd name="connsiteX11" fmla="*/ 1054893 w 1643063"/>
              <a:gd name="connsiteY11" fmla="*/ 338138 h 1307307"/>
              <a:gd name="connsiteX12" fmla="*/ 1014413 w 1643063"/>
              <a:gd name="connsiteY12" fmla="*/ 378620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8262 w 1643063"/>
              <a:gd name="connsiteY6" fmla="*/ 335757 h 1307307"/>
              <a:gd name="connsiteX7" fmla="*/ 1266826 w 1643063"/>
              <a:gd name="connsiteY7" fmla="*/ 328613 h 1307307"/>
              <a:gd name="connsiteX8" fmla="*/ 1231106 w 1643063"/>
              <a:gd name="connsiteY8" fmla="*/ 328613 h 1307307"/>
              <a:gd name="connsiteX9" fmla="*/ 1181100 w 1643063"/>
              <a:gd name="connsiteY9" fmla="*/ 316707 h 1307307"/>
              <a:gd name="connsiteX10" fmla="*/ 1114426 w 1643063"/>
              <a:gd name="connsiteY10" fmla="*/ 309564 h 1307307"/>
              <a:gd name="connsiteX11" fmla="*/ 1054893 w 1643063"/>
              <a:gd name="connsiteY11" fmla="*/ 338138 h 1307307"/>
              <a:gd name="connsiteX12" fmla="*/ 1014413 w 1643063"/>
              <a:gd name="connsiteY12" fmla="*/ 378620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8262 w 1643063"/>
              <a:gd name="connsiteY6" fmla="*/ 335757 h 1307307"/>
              <a:gd name="connsiteX7" fmla="*/ 1266826 w 1643063"/>
              <a:gd name="connsiteY7" fmla="*/ 328613 h 1307307"/>
              <a:gd name="connsiteX8" fmla="*/ 1231106 w 1643063"/>
              <a:gd name="connsiteY8" fmla="*/ 321469 h 1307307"/>
              <a:gd name="connsiteX9" fmla="*/ 1181100 w 1643063"/>
              <a:gd name="connsiteY9" fmla="*/ 316707 h 1307307"/>
              <a:gd name="connsiteX10" fmla="*/ 1114426 w 1643063"/>
              <a:gd name="connsiteY10" fmla="*/ 309564 h 1307307"/>
              <a:gd name="connsiteX11" fmla="*/ 1054893 w 1643063"/>
              <a:gd name="connsiteY11" fmla="*/ 338138 h 1307307"/>
              <a:gd name="connsiteX12" fmla="*/ 1014413 w 1643063"/>
              <a:gd name="connsiteY12" fmla="*/ 378620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8262 w 1643063"/>
              <a:gd name="connsiteY6" fmla="*/ 335757 h 1307307"/>
              <a:gd name="connsiteX7" fmla="*/ 1276351 w 1643063"/>
              <a:gd name="connsiteY7" fmla="*/ 335757 h 1307307"/>
              <a:gd name="connsiteX8" fmla="*/ 1231106 w 1643063"/>
              <a:gd name="connsiteY8" fmla="*/ 321469 h 1307307"/>
              <a:gd name="connsiteX9" fmla="*/ 1181100 w 1643063"/>
              <a:gd name="connsiteY9" fmla="*/ 316707 h 1307307"/>
              <a:gd name="connsiteX10" fmla="*/ 1114426 w 1643063"/>
              <a:gd name="connsiteY10" fmla="*/ 309564 h 1307307"/>
              <a:gd name="connsiteX11" fmla="*/ 1054893 w 1643063"/>
              <a:gd name="connsiteY11" fmla="*/ 338138 h 1307307"/>
              <a:gd name="connsiteX12" fmla="*/ 1014413 w 1643063"/>
              <a:gd name="connsiteY12" fmla="*/ 378620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8262 w 1643063"/>
              <a:gd name="connsiteY6" fmla="*/ 335757 h 1307307"/>
              <a:gd name="connsiteX7" fmla="*/ 1276351 w 1643063"/>
              <a:gd name="connsiteY7" fmla="*/ 335757 h 1307307"/>
              <a:gd name="connsiteX8" fmla="*/ 1231106 w 1643063"/>
              <a:gd name="connsiteY8" fmla="*/ 328613 h 1307307"/>
              <a:gd name="connsiteX9" fmla="*/ 1181100 w 1643063"/>
              <a:gd name="connsiteY9" fmla="*/ 316707 h 1307307"/>
              <a:gd name="connsiteX10" fmla="*/ 1114426 w 1643063"/>
              <a:gd name="connsiteY10" fmla="*/ 309564 h 1307307"/>
              <a:gd name="connsiteX11" fmla="*/ 1054893 w 1643063"/>
              <a:gd name="connsiteY11" fmla="*/ 338138 h 1307307"/>
              <a:gd name="connsiteX12" fmla="*/ 1014413 w 1643063"/>
              <a:gd name="connsiteY12" fmla="*/ 378620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76351 w 1643063"/>
              <a:gd name="connsiteY7" fmla="*/ 335757 h 1307307"/>
              <a:gd name="connsiteX8" fmla="*/ 1231106 w 1643063"/>
              <a:gd name="connsiteY8" fmla="*/ 328613 h 1307307"/>
              <a:gd name="connsiteX9" fmla="*/ 1181100 w 1643063"/>
              <a:gd name="connsiteY9" fmla="*/ 316707 h 1307307"/>
              <a:gd name="connsiteX10" fmla="*/ 1114426 w 1643063"/>
              <a:gd name="connsiteY10" fmla="*/ 309564 h 1307307"/>
              <a:gd name="connsiteX11" fmla="*/ 1054893 w 1643063"/>
              <a:gd name="connsiteY11" fmla="*/ 338138 h 1307307"/>
              <a:gd name="connsiteX12" fmla="*/ 1014413 w 1643063"/>
              <a:gd name="connsiteY12" fmla="*/ 378620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54920 w 1643063"/>
              <a:gd name="connsiteY7" fmla="*/ 338138 h 1307307"/>
              <a:gd name="connsiteX8" fmla="*/ 1231106 w 1643063"/>
              <a:gd name="connsiteY8" fmla="*/ 328613 h 1307307"/>
              <a:gd name="connsiteX9" fmla="*/ 1181100 w 1643063"/>
              <a:gd name="connsiteY9" fmla="*/ 316707 h 1307307"/>
              <a:gd name="connsiteX10" fmla="*/ 1114426 w 1643063"/>
              <a:gd name="connsiteY10" fmla="*/ 309564 h 1307307"/>
              <a:gd name="connsiteX11" fmla="*/ 1054893 w 1643063"/>
              <a:gd name="connsiteY11" fmla="*/ 338138 h 1307307"/>
              <a:gd name="connsiteX12" fmla="*/ 1014413 w 1643063"/>
              <a:gd name="connsiteY12" fmla="*/ 378620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40633 w 1643063"/>
              <a:gd name="connsiteY7" fmla="*/ 330994 h 1307307"/>
              <a:gd name="connsiteX8" fmla="*/ 1231106 w 1643063"/>
              <a:gd name="connsiteY8" fmla="*/ 328613 h 1307307"/>
              <a:gd name="connsiteX9" fmla="*/ 1181100 w 1643063"/>
              <a:gd name="connsiteY9" fmla="*/ 316707 h 1307307"/>
              <a:gd name="connsiteX10" fmla="*/ 1114426 w 1643063"/>
              <a:gd name="connsiteY10" fmla="*/ 309564 h 1307307"/>
              <a:gd name="connsiteX11" fmla="*/ 1054893 w 1643063"/>
              <a:gd name="connsiteY11" fmla="*/ 338138 h 1307307"/>
              <a:gd name="connsiteX12" fmla="*/ 1014413 w 1643063"/>
              <a:gd name="connsiteY12" fmla="*/ 378620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40633 w 1643063"/>
              <a:gd name="connsiteY7" fmla="*/ 330994 h 1307307"/>
              <a:gd name="connsiteX8" fmla="*/ 1219200 w 1643063"/>
              <a:gd name="connsiteY8" fmla="*/ 326232 h 1307307"/>
              <a:gd name="connsiteX9" fmla="*/ 1181100 w 1643063"/>
              <a:gd name="connsiteY9" fmla="*/ 316707 h 1307307"/>
              <a:gd name="connsiteX10" fmla="*/ 1114426 w 1643063"/>
              <a:gd name="connsiteY10" fmla="*/ 309564 h 1307307"/>
              <a:gd name="connsiteX11" fmla="*/ 1054893 w 1643063"/>
              <a:gd name="connsiteY11" fmla="*/ 338138 h 1307307"/>
              <a:gd name="connsiteX12" fmla="*/ 1014413 w 1643063"/>
              <a:gd name="connsiteY12" fmla="*/ 378620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57302 w 1643063"/>
              <a:gd name="connsiteY7" fmla="*/ 335756 h 1307307"/>
              <a:gd name="connsiteX8" fmla="*/ 1219200 w 1643063"/>
              <a:gd name="connsiteY8" fmla="*/ 326232 h 1307307"/>
              <a:gd name="connsiteX9" fmla="*/ 1181100 w 1643063"/>
              <a:gd name="connsiteY9" fmla="*/ 316707 h 1307307"/>
              <a:gd name="connsiteX10" fmla="*/ 1114426 w 1643063"/>
              <a:gd name="connsiteY10" fmla="*/ 309564 h 1307307"/>
              <a:gd name="connsiteX11" fmla="*/ 1054893 w 1643063"/>
              <a:gd name="connsiteY11" fmla="*/ 338138 h 1307307"/>
              <a:gd name="connsiteX12" fmla="*/ 1014413 w 1643063"/>
              <a:gd name="connsiteY12" fmla="*/ 378620 h 1307307"/>
              <a:gd name="connsiteX13" fmla="*/ 952500 w 1643063"/>
              <a:gd name="connsiteY13" fmla="*/ 426245 h 1307307"/>
              <a:gd name="connsiteX14" fmla="*/ 847725 w 1643063"/>
              <a:gd name="connsiteY14" fmla="*/ 492920 h 1307307"/>
              <a:gd name="connsiteX15" fmla="*/ 809625 w 1643063"/>
              <a:gd name="connsiteY15" fmla="*/ 573882 h 1307307"/>
              <a:gd name="connsiteX16" fmla="*/ 700088 w 1643063"/>
              <a:gd name="connsiteY16" fmla="*/ 702470 h 1307307"/>
              <a:gd name="connsiteX17" fmla="*/ 681038 w 1643063"/>
              <a:gd name="connsiteY17" fmla="*/ 783432 h 1307307"/>
              <a:gd name="connsiteX18" fmla="*/ 628650 w 1643063"/>
              <a:gd name="connsiteY18" fmla="*/ 869157 h 1307307"/>
              <a:gd name="connsiteX19" fmla="*/ 604838 w 1643063"/>
              <a:gd name="connsiteY19" fmla="*/ 912020 h 1307307"/>
              <a:gd name="connsiteX20" fmla="*/ 542925 w 1643063"/>
              <a:gd name="connsiteY20" fmla="*/ 988220 h 1307307"/>
              <a:gd name="connsiteX21" fmla="*/ 509588 w 1643063"/>
              <a:gd name="connsiteY21" fmla="*/ 1050132 h 1307307"/>
              <a:gd name="connsiteX22" fmla="*/ 471488 w 1643063"/>
              <a:gd name="connsiteY22" fmla="*/ 1092995 h 1307307"/>
              <a:gd name="connsiteX23" fmla="*/ 442913 w 1643063"/>
              <a:gd name="connsiteY23" fmla="*/ 1126332 h 1307307"/>
              <a:gd name="connsiteX24" fmla="*/ 333375 w 1643063"/>
              <a:gd name="connsiteY24" fmla="*/ 1145382 h 1307307"/>
              <a:gd name="connsiteX25" fmla="*/ 228600 w 1643063"/>
              <a:gd name="connsiteY25" fmla="*/ 1154907 h 1307307"/>
              <a:gd name="connsiteX26" fmla="*/ 157163 w 1643063"/>
              <a:gd name="connsiteY26" fmla="*/ 1188245 h 1307307"/>
              <a:gd name="connsiteX27" fmla="*/ 114300 w 1643063"/>
              <a:gd name="connsiteY27" fmla="*/ 1221582 h 1307307"/>
              <a:gd name="connsiteX28" fmla="*/ 114300 w 1643063"/>
              <a:gd name="connsiteY28" fmla="*/ 1221582 h 1307307"/>
              <a:gd name="connsiteX29" fmla="*/ 71438 w 1643063"/>
              <a:gd name="connsiteY29" fmla="*/ 1273970 h 1307307"/>
              <a:gd name="connsiteX30" fmla="*/ 19050 w 1643063"/>
              <a:gd name="connsiteY30" fmla="*/ 1297782 h 1307307"/>
              <a:gd name="connsiteX31" fmla="*/ 0 w 1643063"/>
              <a:gd name="connsiteY31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19200 w 1643063"/>
              <a:gd name="connsiteY7" fmla="*/ 326232 h 1307307"/>
              <a:gd name="connsiteX8" fmla="*/ 1181100 w 1643063"/>
              <a:gd name="connsiteY8" fmla="*/ 316707 h 1307307"/>
              <a:gd name="connsiteX9" fmla="*/ 1114426 w 1643063"/>
              <a:gd name="connsiteY9" fmla="*/ 309564 h 1307307"/>
              <a:gd name="connsiteX10" fmla="*/ 1054893 w 1643063"/>
              <a:gd name="connsiteY10" fmla="*/ 338138 h 1307307"/>
              <a:gd name="connsiteX11" fmla="*/ 1014413 w 1643063"/>
              <a:gd name="connsiteY11" fmla="*/ 378620 h 1307307"/>
              <a:gd name="connsiteX12" fmla="*/ 952500 w 1643063"/>
              <a:gd name="connsiteY12" fmla="*/ 426245 h 1307307"/>
              <a:gd name="connsiteX13" fmla="*/ 847725 w 1643063"/>
              <a:gd name="connsiteY13" fmla="*/ 492920 h 1307307"/>
              <a:gd name="connsiteX14" fmla="*/ 809625 w 1643063"/>
              <a:gd name="connsiteY14" fmla="*/ 573882 h 1307307"/>
              <a:gd name="connsiteX15" fmla="*/ 700088 w 1643063"/>
              <a:gd name="connsiteY15" fmla="*/ 702470 h 1307307"/>
              <a:gd name="connsiteX16" fmla="*/ 681038 w 1643063"/>
              <a:gd name="connsiteY16" fmla="*/ 783432 h 1307307"/>
              <a:gd name="connsiteX17" fmla="*/ 628650 w 1643063"/>
              <a:gd name="connsiteY17" fmla="*/ 869157 h 1307307"/>
              <a:gd name="connsiteX18" fmla="*/ 604838 w 1643063"/>
              <a:gd name="connsiteY18" fmla="*/ 912020 h 1307307"/>
              <a:gd name="connsiteX19" fmla="*/ 542925 w 1643063"/>
              <a:gd name="connsiteY19" fmla="*/ 988220 h 1307307"/>
              <a:gd name="connsiteX20" fmla="*/ 509588 w 1643063"/>
              <a:gd name="connsiteY20" fmla="*/ 1050132 h 1307307"/>
              <a:gd name="connsiteX21" fmla="*/ 471488 w 1643063"/>
              <a:gd name="connsiteY21" fmla="*/ 1092995 h 1307307"/>
              <a:gd name="connsiteX22" fmla="*/ 442913 w 1643063"/>
              <a:gd name="connsiteY22" fmla="*/ 1126332 h 1307307"/>
              <a:gd name="connsiteX23" fmla="*/ 333375 w 1643063"/>
              <a:gd name="connsiteY23" fmla="*/ 1145382 h 1307307"/>
              <a:gd name="connsiteX24" fmla="*/ 228600 w 1643063"/>
              <a:gd name="connsiteY24" fmla="*/ 1154907 h 1307307"/>
              <a:gd name="connsiteX25" fmla="*/ 157163 w 1643063"/>
              <a:gd name="connsiteY25" fmla="*/ 1188245 h 1307307"/>
              <a:gd name="connsiteX26" fmla="*/ 114300 w 1643063"/>
              <a:gd name="connsiteY26" fmla="*/ 1221582 h 1307307"/>
              <a:gd name="connsiteX27" fmla="*/ 114300 w 1643063"/>
              <a:gd name="connsiteY27" fmla="*/ 1221582 h 1307307"/>
              <a:gd name="connsiteX28" fmla="*/ 71438 w 1643063"/>
              <a:gd name="connsiteY28" fmla="*/ 1273970 h 1307307"/>
              <a:gd name="connsiteX29" fmla="*/ 19050 w 1643063"/>
              <a:gd name="connsiteY29" fmla="*/ 1297782 h 1307307"/>
              <a:gd name="connsiteX30" fmla="*/ 0 w 1643063"/>
              <a:gd name="connsiteY30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19200 w 1643063"/>
              <a:gd name="connsiteY7" fmla="*/ 326232 h 1307307"/>
              <a:gd name="connsiteX8" fmla="*/ 1114426 w 1643063"/>
              <a:gd name="connsiteY8" fmla="*/ 309564 h 1307307"/>
              <a:gd name="connsiteX9" fmla="*/ 1054893 w 1643063"/>
              <a:gd name="connsiteY9" fmla="*/ 338138 h 1307307"/>
              <a:gd name="connsiteX10" fmla="*/ 1014413 w 1643063"/>
              <a:gd name="connsiteY10" fmla="*/ 378620 h 1307307"/>
              <a:gd name="connsiteX11" fmla="*/ 952500 w 1643063"/>
              <a:gd name="connsiteY11" fmla="*/ 426245 h 1307307"/>
              <a:gd name="connsiteX12" fmla="*/ 847725 w 1643063"/>
              <a:gd name="connsiteY12" fmla="*/ 492920 h 1307307"/>
              <a:gd name="connsiteX13" fmla="*/ 809625 w 1643063"/>
              <a:gd name="connsiteY13" fmla="*/ 573882 h 1307307"/>
              <a:gd name="connsiteX14" fmla="*/ 700088 w 1643063"/>
              <a:gd name="connsiteY14" fmla="*/ 702470 h 1307307"/>
              <a:gd name="connsiteX15" fmla="*/ 681038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19200 w 1643063"/>
              <a:gd name="connsiteY7" fmla="*/ 326232 h 1307307"/>
              <a:gd name="connsiteX8" fmla="*/ 1114426 w 1643063"/>
              <a:gd name="connsiteY8" fmla="*/ 309564 h 1307307"/>
              <a:gd name="connsiteX9" fmla="*/ 1045368 w 1643063"/>
              <a:gd name="connsiteY9" fmla="*/ 335756 h 1307307"/>
              <a:gd name="connsiteX10" fmla="*/ 1014413 w 1643063"/>
              <a:gd name="connsiteY10" fmla="*/ 378620 h 1307307"/>
              <a:gd name="connsiteX11" fmla="*/ 952500 w 1643063"/>
              <a:gd name="connsiteY11" fmla="*/ 426245 h 1307307"/>
              <a:gd name="connsiteX12" fmla="*/ 847725 w 1643063"/>
              <a:gd name="connsiteY12" fmla="*/ 492920 h 1307307"/>
              <a:gd name="connsiteX13" fmla="*/ 809625 w 1643063"/>
              <a:gd name="connsiteY13" fmla="*/ 573882 h 1307307"/>
              <a:gd name="connsiteX14" fmla="*/ 700088 w 1643063"/>
              <a:gd name="connsiteY14" fmla="*/ 702470 h 1307307"/>
              <a:gd name="connsiteX15" fmla="*/ 681038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19200 w 1643063"/>
              <a:gd name="connsiteY7" fmla="*/ 326232 h 1307307"/>
              <a:gd name="connsiteX8" fmla="*/ 1114426 w 1643063"/>
              <a:gd name="connsiteY8" fmla="*/ 309564 h 1307307"/>
              <a:gd name="connsiteX9" fmla="*/ 1045368 w 1643063"/>
              <a:gd name="connsiteY9" fmla="*/ 335756 h 1307307"/>
              <a:gd name="connsiteX10" fmla="*/ 1004888 w 1643063"/>
              <a:gd name="connsiteY10" fmla="*/ 376239 h 1307307"/>
              <a:gd name="connsiteX11" fmla="*/ 952500 w 1643063"/>
              <a:gd name="connsiteY11" fmla="*/ 426245 h 1307307"/>
              <a:gd name="connsiteX12" fmla="*/ 847725 w 1643063"/>
              <a:gd name="connsiteY12" fmla="*/ 492920 h 1307307"/>
              <a:gd name="connsiteX13" fmla="*/ 809625 w 1643063"/>
              <a:gd name="connsiteY13" fmla="*/ 573882 h 1307307"/>
              <a:gd name="connsiteX14" fmla="*/ 700088 w 1643063"/>
              <a:gd name="connsiteY14" fmla="*/ 702470 h 1307307"/>
              <a:gd name="connsiteX15" fmla="*/ 681038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19200 w 1643063"/>
              <a:gd name="connsiteY7" fmla="*/ 326232 h 1307307"/>
              <a:gd name="connsiteX8" fmla="*/ 1114426 w 1643063"/>
              <a:gd name="connsiteY8" fmla="*/ 309564 h 1307307"/>
              <a:gd name="connsiteX9" fmla="*/ 1045368 w 1643063"/>
              <a:gd name="connsiteY9" fmla="*/ 335756 h 1307307"/>
              <a:gd name="connsiteX10" fmla="*/ 1004888 w 1643063"/>
              <a:gd name="connsiteY10" fmla="*/ 376239 h 1307307"/>
              <a:gd name="connsiteX11" fmla="*/ 952500 w 1643063"/>
              <a:gd name="connsiteY11" fmla="*/ 426245 h 1307307"/>
              <a:gd name="connsiteX12" fmla="*/ 847725 w 1643063"/>
              <a:gd name="connsiteY12" fmla="*/ 492920 h 1307307"/>
              <a:gd name="connsiteX13" fmla="*/ 809625 w 1643063"/>
              <a:gd name="connsiteY13" fmla="*/ 573882 h 1307307"/>
              <a:gd name="connsiteX14" fmla="*/ 700088 w 1643063"/>
              <a:gd name="connsiteY14" fmla="*/ 702470 h 1307307"/>
              <a:gd name="connsiteX15" fmla="*/ 681038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19200 w 1643063"/>
              <a:gd name="connsiteY7" fmla="*/ 326232 h 1307307"/>
              <a:gd name="connsiteX8" fmla="*/ 1114426 w 1643063"/>
              <a:gd name="connsiteY8" fmla="*/ 309564 h 1307307"/>
              <a:gd name="connsiteX9" fmla="*/ 1045368 w 1643063"/>
              <a:gd name="connsiteY9" fmla="*/ 335756 h 1307307"/>
              <a:gd name="connsiteX10" fmla="*/ 952500 w 1643063"/>
              <a:gd name="connsiteY10" fmla="*/ 426245 h 1307307"/>
              <a:gd name="connsiteX11" fmla="*/ 847725 w 1643063"/>
              <a:gd name="connsiteY11" fmla="*/ 492920 h 1307307"/>
              <a:gd name="connsiteX12" fmla="*/ 809625 w 1643063"/>
              <a:gd name="connsiteY12" fmla="*/ 573882 h 1307307"/>
              <a:gd name="connsiteX13" fmla="*/ 700088 w 1643063"/>
              <a:gd name="connsiteY13" fmla="*/ 702470 h 1307307"/>
              <a:gd name="connsiteX14" fmla="*/ 681038 w 1643063"/>
              <a:gd name="connsiteY14" fmla="*/ 783432 h 1307307"/>
              <a:gd name="connsiteX15" fmla="*/ 628650 w 1643063"/>
              <a:gd name="connsiteY15" fmla="*/ 869157 h 1307307"/>
              <a:gd name="connsiteX16" fmla="*/ 604838 w 1643063"/>
              <a:gd name="connsiteY16" fmla="*/ 912020 h 1307307"/>
              <a:gd name="connsiteX17" fmla="*/ 542925 w 1643063"/>
              <a:gd name="connsiteY17" fmla="*/ 988220 h 1307307"/>
              <a:gd name="connsiteX18" fmla="*/ 509588 w 1643063"/>
              <a:gd name="connsiteY18" fmla="*/ 1050132 h 1307307"/>
              <a:gd name="connsiteX19" fmla="*/ 471488 w 1643063"/>
              <a:gd name="connsiteY19" fmla="*/ 1092995 h 1307307"/>
              <a:gd name="connsiteX20" fmla="*/ 442913 w 1643063"/>
              <a:gd name="connsiteY20" fmla="*/ 1126332 h 1307307"/>
              <a:gd name="connsiteX21" fmla="*/ 333375 w 1643063"/>
              <a:gd name="connsiteY21" fmla="*/ 1145382 h 1307307"/>
              <a:gd name="connsiteX22" fmla="*/ 228600 w 1643063"/>
              <a:gd name="connsiteY22" fmla="*/ 1154907 h 1307307"/>
              <a:gd name="connsiteX23" fmla="*/ 157163 w 1643063"/>
              <a:gd name="connsiteY23" fmla="*/ 1188245 h 1307307"/>
              <a:gd name="connsiteX24" fmla="*/ 114300 w 1643063"/>
              <a:gd name="connsiteY24" fmla="*/ 1221582 h 1307307"/>
              <a:gd name="connsiteX25" fmla="*/ 114300 w 1643063"/>
              <a:gd name="connsiteY25" fmla="*/ 1221582 h 1307307"/>
              <a:gd name="connsiteX26" fmla="*/ 71438 w 1643063"/>
              <a:gd name="connsiteY26" fmla="*/ 1273970 h 1307307"/>
              <a:gd name="connsiteX27" fmla="*/ 19050 w 1643063"/>
              <a:gd name="connsiteY27" fmla="*/ 1297782 h 1307307"/>
              <a:gd name="connsiteX28" fmla="*/ 0 w 1643063"/>
              <a:gd name="connsiteY2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19200 w 1643063"/>
              <a:gd name="connsiteY7" fmla="*/ 326232 h 1307307"/>
              <a:gd name="connsiteX8" fmla="*/ 1188245 w 1643063"/>
              <a:gd name="connsiteY8" fmla="*/ 321470 h 1307307"/>
              <a:gd name="connsiteX9" fmla="*/ 1114426 w 1643063"/>
              <a:gd name="connsiteY9" fmla="*/ 309564 h 1307307"/>
              <a:gd name="connsiteX10" fmla="*/ 1045368 w 1643063"/>
              <a:gd name="connsiteY10" fmla="*/ 335756 h 1307307"/>
              <a:gd name="connsiteX11" fmla="*/ 952500 w 1643063"/>
              <a:gd name="connsiteY11" fmla="*/ 426245 h 1307307"/>
              <a:gd name="connsiteX12" fmla="*/ 847725 w 1643063"/>
              <a:gd name="connsiteY12" fmla="*/ 492920 h 1307307"/>
              <a:gd name="connsiteX13" fmla="*/ 809625 w 1643063"/>
              <a:gd name="connsiteY13" fmla="*/ 573882 h 1307307"/>
              <a:gd name="connsiteX14" fmla="*/ 700088 w 1643063"/>
              <a:gd name="connsiteY14" fmla="*/ 702470 h 1307307"/>
              <a:gd name="connsiteX15" fmla="*/ 681038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31106 w 1643063"/>
              <a:gd name="connsiteY7" fmla="*/ 335757 h 1307307"/>
              <a:gd name="connsiteX8" fmla="*/ 1188245 w 1643063"/>
              <a:gd name="connsiteY8" fmla="*/ 321470 h 1307307"/>
              <a:gd name="connsiteX9" fmla="*/ 1114426 w 1643063"/>
              <a:gd name="connsiteY9" fmla="*/ 309564 h 1307307"/>
              <a:gd name="connsiteX10" fmla="*/ 1045368 w 1643063"/>
              <a:gd name="connsiteY10" fmla="*/ 335756 h 1307307"/>
              <a:gd name="connsiteX11" fmla="*/ 952500 w 1643063"/>
              <a:gd name="connsiteY11" fmla="*/ 426245 h 1307307"/>
              <a:gd name="connsiteX12" fmla="*/ 847725 w 1643063"/>
              <a:gd name="connsiteY12" fmla="*/ 492920 h 1307307"/>
              <a:gd name="connsiteX13" fmla="*/ 809625 w 1643063"/>
              <a:gd name="connsiteY13" fmla="*/ 573882 h 1307307"/>
              <a:gd name="connsiteX14" fmla="*/ 700088 w 1643063"/>
              <a:gd name="connsiteY14" fmla="*/ 702470 h 1307307"/>
              <a:gd name="connsiteX15" fmla="*/ 681038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31106 w 1643063"/>
              <a:gd name="connsiteY7" fmla="*/ 335757 h 1307307"/>
              <a:gd name="connsiteX8" fmla="*/ 1195388 w 1643063"/>
              <a:gd name="connsiteY8" fmla="*/ 316707 h 1307307"/>
              <a:gd name="connsiteX9" fmla="*/ 1114426 w 1643063"/>
              <a:gd name="connsiteY9" fmla="*/ 309564 h 1307307"/>
              <a:gd name="connsiteX10" fmla="*/ 1045368 w 1643063"/>
              <a:gd name="connsiteY10" fmla="*/ 335756 h 1307307"/>
              <a:gd name="connsiteX11" fmla="*/ 952500 w 1643063"/>
              <a:gd name="connsiteY11" fmla="*/ 426245 h 1307307"/>
              <a:gd name="connsiteX12" fmla="*/ 847725 w 1643063"/>
              <a:gd name="connsiteY12" fmla="*/ 492920 h 1307307"/>
              <a:gd name="connsiteX13" fmla="*/ 809625 w 1643063"/>
              <a:gd name="connsiteY13" fmla="*/ 573882 h 1307307"/>
              <a:gd name="connsiteX14" fmla="*/ 700088 w 1643063"/>
              <a:gd name="connsiteY14" fmla="*/ 702470 h 1307307"/>
              <a:gd name="connsiteX15" fmla="*/ 681038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57300 w 1643063"/>
              <a:gd name="connsiteY7" fmla="*/ 347663 h 1307307"/>
              <a:gd name="connsiteX8" fmla="*/ 1195388 w 1643063"/>
              <a:gd name="connsiteY8" fmla="*/ 316707 h 1307307"/>
              <a:gd name="connsiteX9" fmla="*/ 1114426 w 1643063"/>
              <a:gd name="connsiteY9" fmla="*/ 309564 h 1307307"/>
              <a:gd name="connsiteX10" fmla="*/ 1045368 w 1643063"/>
              <a:gd name="connsiteY10" fmla="*/ 335756 h 1307307"/>
              <a:gd name="connsiteX11" fmla="*/ 952500 w 1643063"/>
              <a:gd name="connsiteY11" fmla="*/ 426245 h 1307307"/>
              <a:gd name="connsiteX12" fmla="*/ 847725 w 1643063"/>
              <a:gd name="connsiteY12" fmla="*/ 492920 h 1307307"/>
              <a:gd name="connsiteX13" fmla="*/ 809625 w 1643063"/>
              <a:gd name="connsiteY13" fmla="*/ 573882 h 1307307"/>
              <a:gd name="connsiteX14" fmla="*/ 700088 w 1643063"/>
              <a:gd name="connsiteY14" fmla="*/ 702470 h 1307307"/>
              <a:gd name="connsiteX15" fmla="*/ 681038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57300 w 1643063"/>
              <a:gd name="connsiteY7" fmla="*/ 347663 h 1307307"/>
              <a:gd name="connsiteX8" fmla="*/ 1195388 w 1643063"/>
              <a:gd name="connsiteY8" fmla="*/ 316707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2500 w 1643063"/>
              <a:gd name="connsiteY11" fmla="*/ 426245 h 1307307"/>
              <a:gd name="connsiteX12" fmla="*/ 847725 w 1643063"/>
              <a:gd name="connsiteY12" fmla="*/ 492920 h 1307307"/>
              <a:gd name="connsiteX13" fmla="*/ 809625 w 1643063"/>
              <a:gd name="connsiteY13" fmla="*/ 573882 h 1307307"/>
              <a:gd name="connsiteX14" fmla="*/ 700088 w 1643063"/>
              <a:gd name="connsiteY14" fmla="*/ 702470 h 1307307"/>
              <a:gd name="connsiteX15" fmla="*/ 681038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57300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2500 w 1643063"/>
              <a:gd name="connsiteY11" fmla="*/ 426245 h 1307307"/>
              <a:gd name="connsiteX12" fmla="*/ 847725 w 1643063"/>
              <a:gd name="connsiteY12" fmla="*/ 492920 h 1307307"/>
              <a:gd name="connsiteX13" fmla="*/ 809625 w 1643063"/>
              <a:gd name="connsiteY13" fmla="*/ 573882 h 1307307"/>
              <a:gd name="connsiteX14" fmla="*/ 700088 w 1643063"/>
              <a:gd name="connsiteY14" fmla="*/ 702470 h 1307307"/>
              <a:gd name="connsiteX15" fmla="*/ 681038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2500 w 1643063"/>
              <a:gd name="connsiteY11" fmla="*/ 426245 h 1307307"/>
              <a:gd name="connsiteX12" fmla="*/ 847725 w 1643063"/>
              <a:gd name="connsiteY12" fmla="*/ 492920 h 1307307"/>
              <a:gd name="connsiteX13" fmla="*/ 809625 w 1643063"/>
              <a:gd name="connsiteY13" fmla="*/ 573882 h 1307307"/>
              <a:gd name="connsiteX14" fmla="*/ 700088 w 1643063"/>
              <a:gd name="connsiteY14" fmla="*/ 702470 h 1307307"/>
              <a:gd name="connsiteX15" fmla="*/ 681038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2500 w 1643063"/>
              <a:gd name="connsiteY11" fmla="*/ 426245 h 1307307"/>
              <a:gd name="connsiteX12" fmla="*/ 847725 w 1643063"/>
              <a:gd name="connsiteY12" fmla="*/ 492920 h 1307307"/>
              <a:gd name="connsiteX13" fmla="*/ 781050 w 1643063"/>
              <a:gd name="connsiteY13" fmla="*/ 566738 h 1307307"/>
              <a:gd name="connsiteX14" fmla="*/ 700088 w 1643063"/>
              <a:gd name="connsiteY14" fmla="*/ 702470 h 1307307"/>
              <a:gd name="connsiteX15" fmla="*/ 681038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2500 w 1643063"/>
              <a:gd name="connsiteY11" fmla="*/ 426245 h 1307307"/>
              <a:gd name="connsiteX12" fmla="*/ 847725 w 1643063"/>
              <a:gd name="connsiteY12" fmla="*/ 492920 h 1307307"/>
              <a:gd name="connsiteX13" fmla="*/ 792956 w 1643063"/>
              <a:gd name="connsiteY13" fmla="*/ 573881 h 1307307"/>
              <a:gd name="connsiteX14" fmla="*/ 700088 w 1643063"/>
              <a:gd name="connsiteY14" fmla="*/ 702470 h 1307307"/>
              <a:gd name="connsiteX15" fmla="*/ 681038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2500 w 1643063"/>
              <a:gd name="connsiteY11" fmla="*/ 426245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00088 w 1643063"/>
              <a:gd name="connsiteY14" fmla="*/ 702470 h 1307307"/>
              <a:gd name="connsiteX15" fmla="*/ 681038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00088 w 1643063"/>
              <a:gd name="connsiteY14" fmla="*/ 702470 h 1307307"/>
              <a:gd name="connsiteX15" fmla="*/ 681038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81038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83432 h 1307307"/>
              <a:gd name="connsiteX16" fmla="*/ 628650 w 1643063"/>
              <a:gd name="connsiteY16" fmla="*/ 869157 h 1307307"/>
              <a:gd name="connsiteX17" fmla="*/ 604838 w 1643063"/>
              <a:gd name="connsiteY17" fmla="*/ 912020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2913 w 1643063"/>
              <a:gd name="connsiteY21" fmla="*/ 1126332 h 1307307"/>
              <a:gd name="connsiteX22" fmla="*/ 333375 w 1643063"/>
              <a:gd name="connsiteY22" fmla="*/ 1145382 h 1307307"/>
              <a:gd name="connsiteX23" fmla="*/ 228600 w 1643063"/>
              <a:gd name="connsiteY23" fmla="*/ 1154907 h 1307307"/>
              <a:gd name="connsiteX24" fmla="*/ 157163 w 1643063"/>
              <a:gd name="connsiteY24" fmla="*/ 1188245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83432 h 1307307"/>
              <a:gd name="connsiteX16" fmla="*/ 659607 w 1643063"/>
              <a:gd name="connsiteY16" fmla="*/ 792957 h 1307307"/>
              <a:gd name="connsiteX17" fmla="*/ 628650 w 1643063"/>
              <a:gd name="connsiteY17" fmla="*/ 869157 h 1307307"/>
              <a:gd name="connsiteX18" fmla="*/ 604838 w 1643063"/>
              <a:gd name="connsiteY18" fmla="*/ 912020 h 1307307"/>
              <a:gd name="connsiteX19" fmla="*/ 542925 w 1643063"/>
              <a:gd name="connsiteY19" fmla="*/ 988220 h 1307307"/>
              <a:gd name="connsiteX20" fmla="*/ 509588 w 1643063"/>
              <a:gd name="connsiteY20" fmla="*/ 1050132 h 1307307"/>
              <a:gd name="connsiteX21" fmla="*/ 471488 w 1643063"/>
              <a:gd name="connsiteY21" fmla="*/ 1092995 h 1307307"/>
              <a:gd name="connsiteX22" fmla="*/ 442913 w 1643063"/>
              <a:gd name="connsiteY22" fmla="*/ 1126332 h 1307307"/>
              <a:gd name="connsiteX23" fmla="*/ 333375 w 1643063"/>
              <a:gd name="connsiteY23" fmla="*/ 1145382 h 1307307"/>
              <a:gd name="connsiteX24" fmla="*/ 228600 w 1643063"/>
              <a:gd name="connsiteY24" fmla="*/ 1154907 h 1307307"/>
              <a:gd name="connsiteX25" fmla="*/ 157163 w 1643063"/>
              <a:gd name="connsiteY25" fmla="*/ 1188245 h 1307307"/>
              <a:gd name="connsiteX26" fmla="*/ 114300 w 1643063"/>
              <a:gd name="connsiteY26" fmla="*/ 1221582 h 1307307"/>
              <a:gd name="connsiteX27" fmla="*/ 114300 w 1643063"/>
              <a:gd name="connsiteY27" fmla="*/ 1221582 h 1307307"/>
              <a:gd name="connsiteX28" fmla="*/ 71438 w 1643063"/>
              <a:gd name="connsiteY28" fmla="*/ 1273970 h 1307307"/>
              <a:gd name="connsiteX29" fmla="*/ 19050 w 1643063"/>
              <a:gd name="connsiteY29" fmla="*/ 1297782 h 1307307"/>
              <a:gd name="connsiteX30" fmla="*/ 0 w 1643063"/>
              <a:gd name="connsiteY30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59607 w 1643063"/>
              <a:gd name="connsiteY16" fmla="*/ 792957 h 1307307"/>
              <a:gd name="connsiteX17" fmla="*/ 628650 w 1643063"/>
              <a:gd name="connsiteY17" fmla="*/ 869157 h 1307307"/>
              <a:gd name="connsiteX18" fmla="*/ 604838 w 1643063"/>
              <a:gd name="connsiteY18" fmla="*/ 912020 h 1307307"/>
              <a:gd name="connsiteX19" fmla="*/ 542925 w 1643063"/>
              <a:gd name="connsiteY19" fmla="*/ 988220 h 1307307"/>
              <a:gd name="connsiteX20" fmla="*/ 509588 w 1643063"/>
              <a:gd name="connsiteY20" fmla="*/ 1050132 h 1307307"/>
              <a:gd name="connsiteX21" fmla="*/ 471488 w 1643063"/>
              <a:gd name="connsiteY21" fmla="*/ 1092995 h 1307307"/>
              <a:gd name="connsiteX22" fmla="*/ 442913 w 1643063"/>
              <a:gd name="connsiteY22" fmla="*/ 1126332 h 1307307"/>
              <a:gd name="connsiteX23" fmla="*/ 333375 w 1643063"/>
              <a:gd name="connsiteY23" fmla="*/ 1145382 h 1307307"/>
              <a:gd name="connsiteX24" fmla="*/ 228600 w 1643063"/>
              <a:gd name="connsiteY24" fmla="*/ 1154907 h 1307307"/>
              <a:gd name="connsiteX25" fmla="*/ 157163 w 1643063"/>
              <a:gd name="connsiteY25" fmla="*/ 1188245 h 1307307"/>
              <a:gd name="connsiteX26" fmla="*/ 114300 w 1643063"/>
              <a:gd name="connsiteY26" fmla="*/ 1221582 h 1307307"/>
              <a:gd name="connsiteX27" fmla="*/ 114300 w 1643063"/>
              <a:gd name="connsiteY27" fmla="*/ 1221582 h 1307307"/>
              <a:gd name="connsiteX28" fmla="*/ 71438 w 1643063"/>
              <a:gd name="connsiteY28" fmla="*/ 1273970 h 1307307"/>
              <a:gd name="connsiteX29" fmla="*/ 19050 w 1643063"/>
              <a:gd name="connsiteY29" fmla="*/ 1297782 h 1307307"/>
              <a:gd name="connsiteX30" fmla="*/ 0 w 1643063"/>
              <a:gd name="connsiteY30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59607 w 1643063"/>
              <a:gd name="connsiteY16" fmla="*/ 792957 h 1307307"/>
              <a:gd name="connsiteX17" fmla="*/ 628650 w 1643063"/>
              <a:gd name="connsiteY17" fmla="*/ 869157 h 1307307"/>
              <a:gd name="connsiteX18" fmla="*/ 604838 w 1643063"/>
              <a:gd name="connsiteY18" fmla="*/ 912020 h 1307307"/>
              <a:gd name="connsiteX19" fmla="*/ 542925 w 1643063"/>
              <a:gd name="connsiteY19" fmla="*/ 988220 h 1307307"/>
              <a:gd name="connsiteX20" fmla="*/ 509588 w 1643063"/>
              <a:gd name="connsiteY20" fmla="*/ 1050132 h 1307307"/>
              <a:gd name="connsiteX21" fmla="*/ 471488 w 1643063"/>
              <a:gd name="connsiteY21" fmla="*/ 1092995 h 1307307"/>
              <a:gd name="connsiteX22" fmla="*/ 442913 w 1643063"/>
              <a:gd name="connsiteY22" fmla="*/ 1126332 h 1307307"/>
              <a:gd name="connsiteX23" fmla="*/ 333375 w 1643063"/>
              <a:gd name="connsiteY23" fmla="*/ 1145382 h 1307307"/>
              <a:gd name="connsiteX24" fmla="*/ 228600 w 1643063"/>
              <a:gd name="connsiteY24" fmla="*/ 1154907 h 1307307"/>
              <a:gd name="connsiteX25" fmla="*/ 157163 w 1643063"/>
              <a:gd name="connsiteY25" fmla="*/ 1188245 h 1307307"/>
              <a:gd name="connsiteX26" fmla="*/ 114300 w 1643063"/>
              <a:gd name="connsiteY26" fmla="*/ 1221582 h 1307307"/>
              <a:gd name="connsiteX27" fmla="*/ 114300 w 1643063"/>
              <a:gd name="connsiteY27" fmla="*/ 1221582 h 1307307"/>
              <a:gd name="connsiteX28" fmla="*/ 71438 w 1643063"/>
              <a:gd name="connsiteY28" fmla="*/ 1273970 h 1307307"/>
              <a:gd name="connsiteX29" fmla="*/ 19050 w 1643063"/>
              <a:gd name="connsiteY29" fmla="*/ 1297782 h 1307307"/>
              <a:gd name="connsiteX30" fmla="*/ 0 w 1643063"/>
              <a:gd name="connsiteY30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59607 w 1643063"/>
              <a:gd name="connsiteY16" fmla="*/ 792957 h 1307307"/>
              <a:gd name="connsiteX17" fmla="*/ 628650 w 1643063"/>
              <a:gd name="connsiteY17" fmla="*/ 869157 h 1307307"/>
              <a:gd name="connsiteX18" fmla="*/ 604838 w 1643063"/>
              <a:gd name="connsiteY18" fmla="*/ 912020 h 1307307"/>
              <a:gd name="connsiteX19" fmla="*/ 542925 w 1643063"/>
              <a:gd name="connsiteY19" fmla="*/ 988220 h 1307307"/>
              <a:gd name="connsiteX20" fmla="*/ 509588 w 1643063"/>
              <a:gd name="connsiteY20" fmla="*/ 1050132 h 1307307"/>
              <a:gd name="connsiteX21" fmla="*/ 471488 w 1643063"/>
              <a:gd name="connsiteY21" fmla="*/ 1092995 h 1307307"/>
              <a:gd name="connsiteX22" fmla="*/ 442913 w 1643063"/>
              <a:gd name="connsiteY22" fmla="*/ 1126332 h 1307307"/>
              <a:gd name="connsiteX23" fmla="*/ 333375 w 1643063"/>
              <a:gd name="connsiteY23" fmla="*/ 1145382 h 1307307"/>
              <a:gd name="connsiteX24" fmla="*/ 228600 w 1643063"/>
              <a:gd name="connsiteY24" fmla="*/ 1154907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59607 w 1643063"/>
              <a:gd name="connsiteY16" fmla="*/ 792957 h 1307307"/>
              <a:gd name="connsiteX17" fmla="*/ 628650 w 1643063"/>
              <a:gd name="connsiteY17" fmla="*/ 869157 h 1307307"/>
              <a:gd name="connsiteX18" fmla="*/ 604838 w 1643063"/>
              <a:gd name="connsiteY18" fmla="*/ 912020 h 1307307"/>
              <a:gd name="connsiteX19" fmla="*/ 542925 w 1643063"/>
              <a:gd name="connsiteY19" fmla="*/ 988220 h 1307307"/>
              <a:gd name="connsiteX20" fmla="*/ 509588 w 1643063"/>
              <a:gd name="connsiteY20" fmla="*/ 1050132 h 1307307"/>
              <a:gd name="connsiteX21" fmla="*/ 471488 w 1643063"/>
              <a:gd name="connsiteY21" fmla="*/ 1092995 h 1307307"/>
              <a:gd name="connsiteX22" fmla="*/ 442913 w 1643063"/>
              <a:gd name="connsiteY22" fmla="*/ 1126332 h 1307307"/>
              <a:gd name="connsiteX23" fmla="*/ 333375 w 1643063"/>
              <a:gd name="connsiteY23" fmla="*/ 1145382 h 1307307"/>
              <a:gd name="connsiteX24" fmla="*/ 200025 w 1643063"/>
              <a:gd name="connsiteY24" fmla="*/ 1159669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59607 w 1643063"/>
              <a:gd name="connsiteY16" fmla="*/ 792957 h 1307307"/>
              <a:gd name="connsiteX17" fmla="*/ 628650 w 1643063"/>
              <a:gd name="connsiteY17" fmla="*/ 869157 h 1307307"/>
              <a:gd name="connsiteX18" fmla="*/ 604838 w 1643063"/>
              <a:gd name="connsiteY18" fmla="*/ 912020 h 1307307"/>
              <a:gd name="connsiteX19" fmla="*/ 542925 w 1643063"/>
              <a:gd name="connsiteY19" fmla="*/ 988220 h 1307307"/>
              <a:gd name="connsiteX20" fmla="*/ 509588 w 1643063"/>
              <a:gd name="connsiteY20" fmla="*/ 1050132 h 1307307"/>
              <a:gd name="connsiteX21" fmla="*/ 471488 w 1643063"/>
              <a:gd name="connsiteY21" fmla="*/ 1092995 h 1307307"/>
              <a:gd name="connsiteX22" fmla="*/ 442913 w 1643063"/>
              <a:gd name="connsiteY22" fmla="*/ 1126332 h 1307307"/>
              <a:gd name="connsiteX23" fmla="*/ 333375 w 1643063"/>
              <a:gd name="connsiteY23" fmla="*/ 1145382 h 1307307"/>
              <a:gd name="connsiteX24" fmla="*/ 200025 w 1643063"/>
              <a:gd name="connsiteY24" fmla="*/ 1159669 h 1307307"/>
              <a:gd name="connsiteX25" fmla="*/ 114300 w 1643063"/>
              <a:gd name="connsiteY25" fmla="*/ 1221582 h 1307307"/>
              <a:gd name="connsiteX26" fmla="*/ 114300 w 1643063"/>
              <a:gd name="connsiteY26" fmla="*/ 1221582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59607 w 1643063"/>
              <a:gd name="connsiteY16" fmla="*/ 792957 h 1307307"/>
              <a:gd name="connsiteX17" fmla="*/ 628650 w 1643063"/>
              <a:gd name="connsiteY17" fmla="*/ 869157 h 1307307"/>
              <a:gd name="connsiteX18" fmla="*/ 604838 w 1643063"/>
              <a:gd name="connsiteY18" fmla="*/ 912020 h 1307307"/>
              <a:gd name="connsiteX19" fmla="*/ 542925 w 1643063"/>
              <a:gd name="connsiteY19" fmla="*/ 988220 h 1307307"/>
              <a:gd name="connsiteX20" fmla="*/ 509588 w 1643063"/>
              <a:gd name="connsiteY20" fmla="*/ 1050132 h 1307307"/>
              <a:gd name="connsiteX21" fmla="*/ 471488 w 1643063"/>
              <a:gd name="connsiteY21" fmla="*/ 1092995 h 1307307"/>
              <a:gd name="connsiteX22" fmla="*/ 442913 w 1643063"/>
              <a:gd name="connsiteY22" fmla="*/ 1126332 h 1307307"/>
              <a:gd name="connsiteX23" fmla="*/ 333375 w 1643063"/>
              <a:gd name="connsiteY23" fmla="*/ 1145382 h 1307307"/>
              <a:gd name="connsiteX24" fmla="*/ 200025 w 1643063"/>
              <a:gd name="connsiteY24" fmla="*/ 1159669 h 1307307"/>
              <a:gd name="connsiteX25" fmla="*/ 114300 w 1643063"/>
              <a:gd name="connsiteY25" fmla="*/ 1221582 h 1307307"/>
              <a:gd name="connsiteX26" fmla="*/ 123825 w 1643063"/>
              <a:gd name="connsiteY26" fmla="*/ 1233489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59607 w 1643063"/>
              <a:gd name="connsiteY16" fmla="*/ 792957 h 1307307"/>
              <a:gd name="connsiteX17" fmla="*/ 628650 w 1643063"/>
              <a:gd name="connsiteY17" fmla="*/ 869157 h 1307307"/>
              <a:gd name="connsiteX18" fmla="*/ 604838 w 1643063"/>
              <a:gd name="connsiteY18" fmla="*/ 912020 h 1307307"/>
              <a:gd name="connsiteX19" fmla="*/ 542925 w 1643063"/>
              <a:gd name="connsiteY19" fmla="*/ 988220 h 1307307"/>
              <a:gd name="connsiteX20" fmla="*/ 509588 w 1643063"/>
              <a:gd name="connsiteY20" fmla="*/ 1050132 h 1307307"/>
              <a:gd name="connsiteX21" fmla="*/ 471488 w 1643063"/>
              <a:gd name="connsiteY21" fmla="*/ 1092995 h 1307307"/>
              <a:gd name="connsiteX22" fmla="*/ 442913 w 1643063"/>
              <a:gd name="connsiteY22" fmla="*/ 1126332 h 1307307"/>
              <a:gd name="connsiteX23" fmla="*/ 333375 w 1643063"/>
              <a:gd name="connsiteY23" fmla="*/ 1145382 h 1307307"/>
              <a:gd name="connsiteX24" fmla="*/ 200025 w 1643063"/>
              <a:gd name="connsiteY24" fmla="*/ 1159669 h 1307307"/>
              <a:gd name="connsiteX25" fmla="*/ 133350 w 1643063"/>
              <a:gd name="connsiteY25" fmla="*/ 1214438 h 1307307"/>
              <a:gd name="connsiteX26" fmla="*/ 123825 w 1643063"/>
              <a:gd name="connsiteY26" fmla="*/ 1233489 h 1307307"/>
              <a:gd name="connsiteX27" fmla="*/ 71438 w 1643063"/>
              <a:gd name="connsiteY27" fmla="*/ 1273970 h 1307307"/>
              <a:gd name="connsiteX28" fmla="*/ 19050 w 1643063"/>
              <a:gd name="connsiteY28" fmla="*/ 1297782 h 1307307"/>
              <a:gd name="connsiteX29" fmla="*/ 0 w 1643063"/>
              <a:gd name="connsiteY29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59607 w 1643063"/>
              <a:gd name="connsiteY16" fmla="*/ 792957 h 1307307"/>
              <a:gd name="connsiteX17" fmla="*/ 628650 w 1643063"/>
              <a:gd name="connsiteY17" fmla="*/ 869157 h 1307307"/>
              <a:gd name="connsiteX18" fmla="*/ 604838 w 1643063"/>
              <a:gd name="connsiteY18" fmla="*/ 912020 h 1307307"/>
              <a:gd name="connsiteX19" fmla="*/ 542925 w 1643063"/>
              <a:gd name="connsiteY19" fmla="*/ 988220 h 1307307"/>
              <a:gd name="connsiteX20" fmla="*/ 509588 w 1643063"/>
              <a:gd name="connsiteY20" fmla="*/ 1050132 h 1307307"/>
              <a:gd name="connsiteX21" fmla="*/ 471488 w 1643063"/>
              <a:gd name="connsiteY21" fmla="*/ 1092995 h 1307307"/>
              <a:gd name="connsiteX22" fmla="*/ 442913 w 1643063"/>
              <a:gd name="connsiteY22" fmla="*/ 1126332 h 1307307"/>
              <a:gd name="connsiteX23" fmla="*/ 333375 w 1643063"/>
              <a:gd name="connsiteY23" fmla="*/ 1145382 h 1307307"/>
              <a:gd name="connsiteX24" fmla="*/ 200025 w 1643063"/>
              <a:gd name="connsiteY24" fmla="*/ 1159669 h 1307307"/>
              <a:gd name="connsiteX25" fmla="*/ 133350 w 1643063"/>
              <a:gd name="connsiteY25" fmla="*/ 1214438 h 1307307"/>
              <a:gd name="connsiteX26" fmla="*/ 71438 w 1643063"/>
              <a:gd name="connsiteY26" fmla="*/ 1273970 h 1307307"/>
              <a:gd name="connsiteX27" fmla="*/ 19050 w 1643063"/>
              <a:gd name="connsiteY27" fmla="*/ 1297782 h 1307307"/>
              <a:gd name="connsiteX28" fmla="*/ 0 w 1643063"/>
              <a:gd name="connsiteY2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59607 w 1643063"/>
              <a:gd name="connsiteY16" fmla="*/ 792957 h 1307307"/>
              <a:gd name="connsiteX17" fmla="*/ 628650 w 1643063"/>
              <a:gd name="connsiteY17" fmla="*/ 869157 h 1307307"/>
              <a:gd name="connsiteX18" fmla="*/ 604838 w 1643063"/>
              <a:gd name="connsiteY18" fmla="*/ 912020 h 1307307"/>
              <a:gd name="connsiteX19" fmla="*/ 542925 w 1643063"/>
              <a:gd name="connsiteY19" fmla="*/ 988220 h 1307307"/>
              <a:gd name="connsiteX20" fmla="*/ 509588 w 1643063"/>
              <a:gd name="connsiteY20" fmla="*/ 1050132 h 1307307"/>
              <a:gd name="connsiteX21" fmla="*/ 471488 w 1643063"/>
              <a:gd name="connsiteY21" fmla="*/ 1092995 h 1307307"/>
              <a:gd name="connsiteX22" fmla="*/ 442913 w 1643063"/>
              <a:gd name="connsiteY22" fmla="*/ 1126332 h 1307307"/>
              <a:gd name="connsiteX23" fmla="*/ 330993 w 1643063"/>
              <a:gd name="connsiteY23" fmla="*/ 1152526 h 1307307"/>
              <a:gd name="connsiteX24" fmla="*/ 200025 w 1643063"/>
              <a:gd name="connsiteY24" fmla="*/ 1159669 h 1307307"/>
              <a:gd name="connsiteX25" fmla="*/ 133350 w 1643063"/>
              <a:gd name="connsiteY25" fmla="*/ 1214438 h 1307307"/>
              <a:gd name="connsiteX26" fmla="*/ 71438 w 1643063"/>
              <a:gd name="connsiteY26" fmla="*/ 1273970 h 1307307"/>
              <a:gd name="connsiteX27" fmla="*/ 19050 w 1643063"/>
              <a:gd name="connsiteY27" fmla="*/ 1297782 h 1307307"/>
              <a:gd name="connsiteX28" fmla="*/ 0 w 1643063"/>
              <a:gd name="connsiteY2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59607 w 1643063"/>
              <a:gd name="connsiteY16" fmla="*/ 792957 h 1307307"/>
              <a:gd name="connsiteX17" fmla="*/ 628650 w 1643063"/>
              <a:gd name="connsiteY17" fmla="*/ 869157 h 1307307"/>
              <a:gd name="connsiteX18" fmla="*/ 604838 w 1643063"/>
              <a:gd name="connsiteY18" fmla="*/ 912020 h 1307307"/>
              <a:gd name="connsiteX19" fmla="*/ 542925 w 1643063"/>
              <a:gd name="connsiteY19" fmla="*/ 988220 h 1307307"/>
              <a:gd name="connsiteX20" fmla="*/ 509588 w 1643063"/>
              <a:gd name="connsiteY20" fmla="*/ 1050132 h 1307307"/>
              <a:gd name="connsiteX21" fmla="*/ 471488 w 1643063"/>
              <a:gd name="connsiteY21" fmla="*/ 1092995 h 1307307"/>
              <a:gd name="connsiteX22" fmla="*/ 445294 w 1643063"/>
              <a:gd name="connsiteY22" fmla="*/ 1107282 h 1307307"/>
              <a:gd name="connsiteX23" fmla="*/ 330993 w 1643063"/>
              <a:gd name="connsiteY23" fmla="*/ 1152526 h 1307307"/>
              <a:gd name="connsiteX24" fmla="*/ 200025 w 1643063"/>
              <a:gd name="connsiteY24" fmla="*/ 1159669 h 1307307"/>
              <a:gd name="connsiteX25" fmla="*/ 133350 w 1643063"/>
              <a:gd name="connsiteY25" fmla="*/ 1214438 h 1307307"/>
              <a:gd name="connsiteX26" fmla="*/ 71438 w 1643063"/>
              <a:gd name="connsiteY26" fmla="*/ 1273970 h 1307307"/>
              <a:gd name="connsiteX27" fmla="*/ 19050 w 1643063"/>
              <a:gd name="connsiteY27" fmla="*/ 1297782 h 1307307"/>
              <a:gd name="connsiteX28" fmla="*/ 0 w 1643063"/>
              <a:gd name="connsiteY2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59607 w 1643063"/>
              <a:gd name="connsiteY16" fmla="*/ 792957 h 1307307"/>
              <a:gd name="connsiteX17" fmla="*/ 628650 w 1643063"/>
              <a:gd name="connsiteY17" fmla="*/ 869157 h 1307307"/>
              <a:gd name="connsiteX18" fmla="*/ 604838 w 1643063"/>
              <a:gd name="connsiteY18" fmla="*/ 912020 h 1307307"/>
              <a:gd name="connsiteX19" fmla="*/ 542925 w 1643063"/>
              <a:gd name="connsiteY19" fmla="*/ 988220 h 1307307"/>
              <a:gd name="connsiteX20" fmla="*/ 509588 w 1643063"/>
              <a:gd name="connsiteY20" fmla="*/ 1050132 h 1307307"/>
              <a:gd name="connsiteX21" fmla="*/ 471488 w 1643063"/>
              <a:gd name="connsiteY21" fmla="*/ 1092995 h 1307307"/>
              <a:gd name="connsiteX22" fmla="*/ 445294 w 1643063"/>
              <a:gd name="connsiteY22" fmla="*/ 1107282 h 1307307"/>
              <a:gd name="connsiteX23" fmla="*/ 330993 w 1643063"/>
              <a:gd name="connsiteY23" fmla="*/ 1152526 h 1307307"/>
              <a:gd name="connsiteX24" fmla="*/ 200025 w 1643063"/>
              <a:gd name="connsiteY24" fmla="*/ 1159669 h 1307307"/>
              <a:gd name="connsiteX25" fmla="*/ 133350 w 1643063"/>
              <a:gd name="connsiteY25" fmla="*/ 1214438 h 1307307"/>
              <a:gd name="connsiteX26" fmla="*/ 71438 w 1643063"/>
              <a:gd name="connsiteY26" fmla="*/ 1273970 h 1307307"/>
              <a:gd name="connsiteX27" fmla="*/ 19050 w 1643063"/>
              <a:gd name="connsiteY27" fmla="*/ 1297782 h 1307307"/>
              <a:gd name="connsiteX28" fmla="*/ 0 w 1643063"/>
              <a:gd name="connsiteY28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59607 w 1643063"/>
              <a:gd name="connsiteY16" fmla="*/ 792957 h 1307307"/>
              <a:gd name="connsiteX17" fmla="*/ 628650 w 1643063"/>
              <a:gd name="connsiteY17" fmla="*/ 869157 h 1307307"/>
              <a:gd name="connsiteX18" fmla="*/ 542925 w 1643063"/>
              <a:gd name="connsiteY18" fmla="*/ 988220 h 1307307"/>
              <a:gd name="connsiteX19" fmla="*/ 509588 w 1643063"/>
              <a:gd name="connsiteY19" fmla="*/ 1050132 h 1307307"/>
              <a:gd name="connsiteX20" fmla="*/ 471488 w 1643063"/>
              <a:gd name="connsiteY20" fmla="*/ 1092995 h 1307307"/>
              <a:gd name="connsiteX21" fmla="*/ 445294 w 1643063"/>
              <a:gd name="connsiteY21" fmla="*/ 1107282 h 1307307"/>
              <a:gd name="connsiteX22" fmla="*/ 330993 w 1643063"/>
              <a:gd name="connsiteY22" fmla="*/ 1152526 h 1307307"/>
              <a:gd name="connsiteX23" fmla="*/ 200025 w 1643063"/>
              <a:gd name="connsiteY23" fmla="*/ 1159669 h 1307307"/>
              <a:gd name="connsiteX24" fmla="*/ 133350 w 1643063"/>
              <a:gd name="connsiteY24" fmla="*/ 1214438 h 1307307"/>
              <a:gd name="connsiteX25" fmla="*/ 71438 w 1643063"/>
              <a:gd name="connsiteY25" fmla="*/ 1273970 h 1307307"/>
              <a:gd name="connsiteX26" fmla="*/ 19050 w 1643063"/>
              <a:gd name="connsiteY26" fmla="*/ 1297782 h 1307307"/>
              <a:gd name="connsiteX27" fmla="*/ 0 w 1643063"/>
              <a:gd name="connsiteY27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28650 w 1643063"/>
              <a:gd name="connsiteY16" fmla="*/ 869157 h 1307307"/>
              <a:gd name="connsiteX17" fmla="*/ 542925 w 1643063"/>
              <a:gd name="connsiteY17" fmla="*/ 988220 h 1307307"/>
              <a:gd name="connsiteX18" fmla="*/ 509588 w 1643063"/>
              <a:gd name="connsiteY18" fmla="*/ 1050132 h 1307307"/>
              <a:gd name="connsiteX19" fmla="*/ 471488 w 1643063"/>
              <a:gd name="connsiteY19" fmla="*/ 1092995 h 1307307"/>
              <a:gd name="connsiteX20" fmla="*/ 445294 w 1643063"/>
              <a:gd name="connsiteY20" fmla="*/ 1107282 h 1307307"/>
              <a:gd name="connsiteX21" fmla="*/ 330993 w 1643063"/>
              <a:gd name="connsiteY21" fmla="*/ 1152526 h 1307307"/>
              <a:gd name="connsiteX22" fmla="*/ 200025 w 1643063"/>
              <a:gd name="connsiteY22" fmla="*/ 1159669 h 1307307"/>
              <a:gd name="connsiteX23" fmla="*/ 133350 w 1643063"/>
              <a:gd name="connsiteY23" fmla="*/ 1214438 h 1307307"/>
              <a:gd name="connsiteX24" fmla="*/ 71438 w 1643063"/>
              <a:gd name="connsiteY24" fmla="*/ 1273970 h 1307307"/>
              <a:gd name="connsiteX25" fmla="*/ 19050 w 1643063"/>
              <a:gd name="connsiteY25" fmla="*/ 1297782 h 1307307"/>
              <a:gd name="connsiteX26" fmla="*/ 0 w 1643063"/>
              <a:gd name="connsiteY26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28650 w 1643063"/>
              <a:gd name="connsiteY16" fmla="*/ 869157 h 1307307"/>
              <a:gd name="connsiteX17" fmla="*/ 542925 w 1643063"/>
              <a:gd name="connsiteY17" fmla="*/ 988220 h 1307307"/>
              <a:gd name="connsiteX18" fmla="*/ 509588 w 1643063"/>
              <a:gd name="connsiteY18" fmla="*/ 1050132 h 1307307"/>
              <a:gd name="connsiteX19" fmla="*/ 471488 w 1643063"/>
              <a:gd name="connsiteY19" fmla="*/ 1092995 h 1307307"/>
              <a:gd name="connsiteX20" fmla="*/ 445294 w 1643063"/>
              <a:gd name="connsiteY20" fmla="*/ 1107282 h 1307307"/>
              <a:gd name="connsiteX21" fmla="*/ 330993 w 1643063"/>
              <a:gd name="connsiteY21" fmla="*/ 1152526 h 1307307"/>
              <a:gd name="connsiteX22" fmla="*/ 200025 w 1643063"/>
              <a:gd name="connsiteY22" fmla="*/ 1159669 h 1307307"/>
              <a:gd name="connsiteX23" fmla="*/ 133350 w 1643063"/>
              <a:gd name="connsiteY23" fmla="*/ 1214438 h 1307307"/>
              <a:gd name="connsiteX24" fmla="*/ 71438 w 1643063"/>
              <a:gd name="connsiteY24" fmla="*/ 1273970 h 1307307"/>
              <a:gd name="connsiteX25" fmla="*/ 19050 w 1643063"/>
              <a:gd name="connsiteY25" fmla="*/ 1297782 h 1307307"/>
              <a:gd name="connsiteX26" fmla="*/ 0 w 1643063"/>
              <a:gd name="connsiteY26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16744 w 1643063"/>
              <a:gd name="connsiteY16" fmla="*/ 897732 h 1307307"/>
              <a:gd name="connsiteX17" fmla="*/ 542925 w 1643063"/>
              <a:gd name="connsiteY17" fmla="*/ 988220 h 1307307"/>
              <a:gd name="connsiteX18" fmla="*/ 509588 w 1643063"/>
              <a:gd name="connsiteY18" fmla="*/ 1050132 h 1307307"/>
              <a:gd name="connsiteX19" fmla="*/ 471488 w 1643063"/>
              <a:gd name="connsiteY19" fmla="*/ 1092995 h 1307307"/>
              <a:gd name="connsiteX20" fmla="*/ 445294 w 1643063"/>
              <a:gd name="connsiteY20" fmla="*/ 1107282 h 1307307"/>
              <a:gd name="connsiteX21" fmla="*/ 330993 w 1643063"/>
              <a:gd name="connsiteY21" fmla="*/ 1152526 h 1307307"/>
              <a:gd name="connsiteX22" fmla="*/ 200025 w 1643063"/>
              <a:gd name="connsiteY22" fmla="*/ 1159669 h 1307307"/>
              <a:gd name="connsiteX23" fmla="*/ 133350 w 1643063"/>
              <a:gd name="connsiteY23" fmla="*/ 1214438 h 1307307"/>
              <a:gd name="connsiteX24" fmla="*/ 71438 w 1643063"/>
              <a:gd name="connsiteY24" fmla="*/ 1273970 h 1307307"/>
              <a:gd name="connsiteX25" fmla="*/ 19050 w 1643063"/>
              <a:gd name="connsiteY25" fmla="*/ 1297782 h 1307307"/>
              <a:gd name="connsiteX26" fmla="*/ 0 w 1643063"/>
              <a:gd name="connsiteY26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16744 w 1643063"/>
              <a:gd name="connsiteY16" fmla="*/ 897732 h 1307307"/>
              <a:gd name="connsiteX17" fmla="*/ 542925 w 1643063"/>
              <a:gd name="connsiteY17" fmla="*/ 988220 h 1307307"/>
              <a:gd name="connsiteX18" fmla="*/ 509588 w 1643063"/>
              <a:gd name="connsiteY18" fmla="*/ 1050132 h 1307307"/>
              <a:gd name="connsiteX19" fmla="*/ 471488 w 1643063"/>
              <a:gd name="connsiteY19" fmla="*/ 1092995 h 1307307"/>
              <a:gd name="connsiteX20" fmla="*/ 445294 w 1643063"/>
              <a:gd name="connsiteY20" fmla="*/ 1107282 h 1307307"/>
              <a:gd name="connsiteX21" fmla="*/ 340518 w 1643063"/>
              <a:gd name="connsiteY21" fmla="*/ 1145382 h 1307307"/>
              <a:gd name="connsiteX22" fmla="*/ 200025 w 1643063"/>
              <a:gd name="connsiteY22" fmla="*/ 1159669 h 1307307"/>
              <a:gd name="connsiteX23" fmla="*/ 133350 w 1643063"/>
              <a:gd name="connsiteY23" fmla="*/ 1214438 h 1307307"/>
              <a:gd name="connsiteX24" fmla="*/ 71438 w 1643063"/>
              <a:gd name="connsiteY24" fmla="*/ 1273970 h 1307307"/>
              <a:gd name="connsiteX25" fmla="*/ 19050 w 1643063"/>
              <a:gd name="connsiteY25" fmla="*/ 1297782 h 1307307"/>
              <a:gd name="connsiteX26" fmla="*/ 0 w 1643063"/>
              <a:gd name="connsiteY26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16744 w 1643063"/>
              <a:gd name="connsiteY16" fmla="*/ 897732 h 1307307"/>
              <a:gd name="connsiteX17" fmla="*/ 542925 w 1643063"/>
              <a:gd name="connsiteY17" fmla="*/ 988220 h 1307307"/>
              <a:gd name="connsiteX18" fmla="*/ 509588 w 1643063"/>
              <a:gd name="connsiteY18" fmla="*/ 1050132 h 1307307"/>
              <a:gd name="connsiteX19" fmla="*/ 471488 w 1643063"/>
              <a:gd name="connsiteY19" fmla="*/ 1092995 h 1307307"/>
              <a:gd name="connsiteX20" fmla="*/ 442913 w 1643063"/>
              <a:gd name="connsiteY20" fmla="*/ 1116807 h 1307307"/>
              <a:gd name="connsiteX21" fmla="*/ 340518 w 1643063"/>
              <a:gd name="connsiteY21" fmla="*/ 1145382 h 1307307"/>
              <a:gd name="connsiteX22" fmla="*/ 200025 w 1643063"/>
              <a:gd name="connsiteY22" fmla="*/ 1159669 h 1307307"/>
              <a:gd name="connsiteX23" fmla="*/ 133350 w 1643063"/>
              <a:gd name="connsiteY23" fmla="*/ 1214438 h 1307307"/>
              <a:gd name="connsiteX24" fmla="*/ 71438 w 1643063"/>
              <a:gd name="connsiteY24" fmla="*/ 1273970 h 1307307"/>
              <a:gd name="connsiteX25" fmla="*/ 19050 w 1643063"/>
              <a:gd name="connsiteY25" fmla="*/ 1297782 h 1307307"/>
              <a:gd name="connsiteX26" fmla="*/ 0 w 1643063"/>
              <a:gd name="connsiteY26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16744 w 1643063"/>
              <a:gd name="connsiteY16" fmla="*/ 897732 h 1307307"/>
              <a:gd name="connsiteX17" fmla="*/ 542925 w 1643063"/>
              <a:gd name="connsiteY17" fmla="*/ 988220 h 1307307"/>
              <a:gd name="connsiteX18" fmla="*/ 509588 w 1643063"/>
              <a:gd name="connsiteY18" fmla="*/ 1050132 h 1307307"/>
              <a:gd name="connsiteX19" fmla="*/ 481013 w 1643063"/>
              <a:gd name="connsiteY19" fmla="*/ 1062039 h 1307307"/>
              <a:gd name="connsiteX20" fmla="*/ 442913 w 1643063"/>
              <a:gd name="connsiteY20" fmla="*/ 1116807 h 1307307"/>
              <a:gd name="connsiteX21" fmla="*/ 340518 w 1643063"/>
              <a:gd name="connsiteY21" fmla="*/ 1145382 h 1307307"/>
              <a:gd name="connsiteX22" fmla="*/ 200025 w 1643063"/>
              <a:gd name="connsiteY22" fmla="*/ 1159669 h 1307307"/>
              <a:gd name="connsiteX23" fmla="*/ 133350 w 1643063"/>
              <a:gd name="connsiteY23" fmla="*/ 1214438 h 1307307"/>
              <a:gd name="connsiteX24" fmla="*/ 71438 w 1643063"/>
              <a:gd name="connsiteY24" fmla="*/ 1273970 h 1307307"/>
              <a:gd name="connsiteX25" fmla="*/ 19050 w 1643063"/>
              <a:gd name="connsiteY25" fmla="*/ 1297782 h 1307307"/>
              <a:gd name="connsiteX26" fmla="*/ 0 w 1643063"/>
              <a:gd name="connsiteY26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16744 w 1643063"/>
              <a:gd name="connsiteY16" fmla="*/ 897732 h 1307307"/>
              <a:gd name="connsiteX17" fmla="*/ 542925 w 1643063"/>
              <a:gd name="connsiteY17" fmla="*/ 988220 h 1307307"/>
              <a:gd name="connsiteX18" fmla="*/ 509588 w 1643063"/>
              <a:gd name="connsiteY18" fmla="*/ 1023938 h 1307307"/>
              <a:gd name="connsiteX19" fmla="*/ 481013 w 1643063"/>
              <a:gd name="connsiteY19" fmla="*/ 1062039 h 1307307"/>
              <a:gd name="connsiteX20" fmla="*/ 442913 w 1643063"/>
              <a:gd name="connsiteY20" fmla="*/ 1116807 h 1307307"/>
              <a:gd name="connsiteX21" fmla="*/ 340518 w 1643063"/>
              <a:gd name="connsiteY21" fmla="*/ 1145382 h 1307307"/>
              <a:gd name="connsiteX22" fmla="*/ 200025 w 1643063"/>
              <a:gd name="connsiteY22" fmla="*/ 1159669 h 1307307"/>
              <a:gd name="connsiteX23" fmla="*/ 133350 w 1643063"/>
              <a:gd name="connsiteY23" fmla="*/ 1214438 h 1307307"/>
              <a:gd name="connsiteX24" fmla="*/ 71438 w 1643063"/>
              <a:gd name="connsiteY24" fmla="*/ 1273970 h 1307307"/>
              <a:gd name="connsiteX25" fmla="*/ 19050 w 1643063"/>
              <a:gd name="connsiteY25" fmla="*/ 1297782 h 1307307"/>
              <a:gd name="connsiteX26" fmla="*/ 0 w 1643063"/>
              <a:gd name="connsiteY26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16744 w 1643063"/>
              <a:gd name="connsiteY16" fmla="*/ 897732 h 1307307"/>
              <a:gd name="connsiteX17" fmla="*/ 542925 w 1643063"/>
              <a:gd name="connsiteY17" fmla="*/ 988220 h 1307307"/>
              <a:gd name="connsiteX18" fmla="*/ 509588 w 1643063"/>
              <a:gd name="connsiteY18" fmla="*/ 1023938 h 1307307"/>
              <a:gd name="connsiteX19" fmla="*/ 481013 w 1643063"/>
              <a:gd name="connsiteY19" fmla="*/ 1062039 h 1307307"/>
              <a:gd name="connsiteX20" fmla="*/ 440531 w 1643063"/>
              <a:gd name="connsiteY20" fmla="*/ 1097757 h 1307307"/>
              <a:gd name="connsiteX21" fmla="*/ 340518 w 1643063"/>
              <a:gd name="connsiteY21" fmla="*/ 1145382 h 1307307"/>
              <a:gd name="connsiteX22" fmla="*/ 200025 w 1643063"/>
              <a:gd name="connsiteY22" fmla="*/ 1159669 h 1307307"/>
              <a:gd name="connsiteX23" fmla="*/ 133350 w 1643063"/>
              <a:gd name="connsiteY23" fmla="*/ 1214438 h 1307307"/>
              <a:gd name="connsiteX24" fmla="*/ 71438 w 1643063"/>
              <a:gd name="connsiteY24" fmla="*/ 1273970 h 1307307"/>
              <a:gd name="connsiteX25" fmla="*/ 19050 w 1643063"/>
              <a:gd name="connsiteY25" fmla="*/ 1297782 h 1307307"/>
              <a:gd name="connsiteX26" fmla="*/ 0 w 1643063"/>
              <a:gd name="connsiteY26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16744 w 1643063"/>
              <a:gd name="connsiteY16" fmla="*/ 897732 h 1307307"/>
              <a:gd name="connsiteX17" fmla="*/ 561975 w 1643063"/>
              <a:gd name="connsiteY17" fmla="*/ 971551 h 1307307"/>
              <a:gd name="connsiteX18" fmla="*/ 509588 w 1643063"/>
              <a:gd name="connsiteY18" fmla="*/ 1023938 h 1307307"/>
              <a:gd name="connsiteX19" fmla="*/ 481013 w 1643063"/>
              <a:gd name="connsiteY19" fmla="*/ 1062039 h 1307307"/>
              <a:gd name="connsiteX20" fmla="*/ 440531 w 1643063"/>
              <a:gd name="connsiteY20" fmla="*/ 1097757 h 1307307"/>
              <a:gd name="connsiteX21" fmla="*/ 340518 w 1643063"/>
              <a:gd name="connsiteY21" fmla="*/ 1145382 h 1307307"/>
              <a:gd name="connsiteX22" fmla="*/ 200025 w 1643063"/>
              <a:gd name="connsiteY22" fmla="*/ 1159669 h 1307307"/>
              <a:gd name="connsiteX23" fmla="*/ 133350 w 1643063"/>
              <a:gd name="connsiteY23" fmla="*/ 1214438 h 1307307"/>
              <a:gd name="connsiteX24" fmla="*/ 71438 w 1643063"/>
              <a:gd name="connsiteY24" fmla="*/ 1273970 h 1307307"/>
              <a:gd name="connsiteX25" fmla="*/ 19050 w 1643063"/>
              <a:gd name="connsiteY25" fmla="*/ 1297782 h 1307307"/>
              <a:gd name="connsiteX26" fmla="*/ 0 w 1643063"/>
              <a:gd name="connsiteY26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16744 w 1643063"/>
              <a:gd name="connsiteY16" fmla="*/ 897732 h 1307307"/>
              <a:gd name="connsiteX17" fmla="*/ 561975 w 1643063"/>
              <a:gd name="connsiteY17" fmla="*/ 971551 h 1307307"/>
              <a:gd name="connsiteX18" fmla="*/ 509588 w 1643063"/>
              <a:gd name="connsiteY18" fmla="*/ 1023938 h 1307307"/>
              <a:gd name="connsiteX19" fmla="*/ 440531 w 1643063"/>
              <a:gd name="connsiteY19" fmla="*/ 1097757 h 1307307"/>
              <a:gd name="connsiteX20" fmla="*/ 340518 w 1643063"/>
              <a:gd name="connsiteY20" fmla="*/ 1145382 h 1307307"/>
              <a:gd name="connsiteX21" fmla="*/ 200025 w 1643063"/>
              <a:gd name="connsiteY21" fmla="*/ 1159669 h 1307307"/>
              <a:gd name="connsiteX22" fmla="*/ 133350 w 1643063"/>
              <a:gd name="connsiteY22" fmla="*/ 1214438 h 1307307"/>
              <a:gd name="connsiteX23" fmla="*/ 71438 w 1643063"/>
              <a:gd name="connsiteY23" fmla="*/ 1273970 h 1307307"/>
              <a:gd name="connsiteX24" fmla="*/ 19050 w 1643063"/>
              <a:gd name="connsiteY24" fmla="*/ 1297782 h 1307307"/>
              <a:gd name="connsiteX25" fmla="*/ 0 w 1643063"/>
              <a:gd name="connsiteY2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16744 w 1643063"/>
              <a:gd name="connsiteY16" fmla="*/ 897732 h 1307307"/>
              <a:gd name="connsiteX17" fmla="*/ 561975 w 1643063"/>
              <a:gd name="connsiteY17" fmla="*/ 971551 h 1307307"/>
              <a:gd name="connsiteX18" fmla="*/ 509588 w 1643063"/>
              <a:gd name="connsiteY18" fmla="*/ 1023938 h 1307307"/>
              <a:gd name="connsiteX19" fmla="*/ 440531 w 1643063"/>
              <a:gd name="connsiteY19" fmla="*/ 1097757 h 1307307"/>
              <a:gd name="connsiteX20" fmla="*/ 340518 w 1643063"/>
              <a:gd name="connsiteY20" fmla="*/ 1145382 h 1307307"/>
              <a:gd name="connsiteX21" fmla="*/ 200025 w 1643063"/>
              <a:gd name="connsiteY21" fmla="*/ 1159669 h 1307307"/>
              <a:gd name="connsiteX22" fmla="*/ 133350 w 1643063"/>
              <a:gd name="connsiteY22" fmla="*/ 1214438 h 1307307"/>
              <a:gd name="connsiteX23" fmla="*/ 71438 w 1643063"/>
              <a:gd name="connsiteY23" fmla="*/ 1273970 h 1307307"/>
              <a:gd name="connsiteX24" fmla="*/ 19050 w 1643063"/>
              <a:gd name="connsiteY24" fmla="*/ 1297782 h 1307307"/>
              <a:gd name="connsiteX25" fmla="*/ 0 w 1643063"/>
              <a:gd name="connsiteY2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16744 w 1643063"/>
              <a:gd name="connsiteY16" fmla="*/ 897732 h 1307307"/>
              <a:gd name="connsiteX17" fmla="*/ 561975 w 1643063"/>
              <a:gd name="connsiteY17" fmla="*/ 971551 h 1307307"/>
              <a:gd name="connsiteX18" fmla="*/ 509588 w 1643063"/>
              <a:gd name="connsiteY18" fmla="*/ 1023938 h 1307307"/>
              <a:gd name="connsiteX19" fmla="*/ 440531 w 1643063"/>
              <a:gd name="connsiteY19" fmla="*/ 1085851 h 1307307"/>
              <a:gd name="connsiteX20" fmla="*/ 340518 w 1643063"/>
              <a:gd name="connsiteY20" fmla="*/ 1145382 h 1307307"/>
              <a:gd name="connsiteX21" fmla="*/ 200025 w 1643063"/>
              <a:gd name="connsiteY21" fmla="*/ 1159669 h 1307307"/>
              <a:gd name="connsiteX22" fmla="*/ 133350 w 1643063"/>
              <a:gd name="connsiteY22" fmla="*/ 1214438 h 1307307"/>
              <a:gd name="connsiteX23" fmla="*/ 71438 w 1643063"/>
              <a:gd name="connsiteY23" fmla="*/ 1273970 h 1307307"/>
              <a:gd name="connsiteX24" fmla="*/ 19050 w 1643063"/>
              <a:gd name="connsiteY24" fmla="*/ 1297782 h 1307307"/>
              <a:gd name="connsiteX25" fmla="*/ 0 w 1643063"/>
              <a:gd name="connsiteY2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73895 w 1643063"/>
              <a:gd name="connsiteY15" fmla="*/ 769145 h 1307307"/>
              <a:gd name="connsiteX16" fmla="*/ 616744 w 1643063"/>
              <a:gd name="connsiteY16" fmla="*/ 897732 h 1307307"/>
              <a:gd name="connsiteX17" fmla="*/ 561975 w 1643063"/>
              <a:gd name="connsiteY17" fmla="*/ 971551 h 1307307"/>
              <a:gd name="connsiteX18" fmla="*/ 509588 w 1643063"/>
              <a:gd name="connsiteY18" fmla="*/ 1023938 h 1307307"/>
              <a:gd name="connsiteX19" fmla="*/ 440531 w 1643063"/>
              <a:gd name="connsiteY19" fmla="*/ 1085851 h 1307307"/>
              <a:gd name="connsiteX20" fmla="*/ 340518 w 1643063"/>
              <a:gd name="connsiteY20" fmla="*/ 1145382 h 1307307"/>
              <a:gd name="connsiteX21" fmla="*/ 200025 w 1643063"/>
              <a:gd name="connsiteY21" fmla="*/ 1159669 h 1307307"/>
              <a:gd name="connsiteX22" fmla="*/ 133350 w 1643063"/>
              <a:gd name="connsiteY22" fmla="*/ 1214438 h 1307307"/>
              <a:gd name="connsiteX23" fmla="*/ 71438 w 1643063"/>
              <a:gd name="connsiteY23" fmla="*/ 1273970 h 1307307"/>
              <a:gd name="connsiteX24" fmla="*/ 19050 w 1643063"/>
              <a:gd name="connsiteY24" fmla="*/ 1297782 h 1307307"/>
              <a:gd name="connsiteX25" fmla="*/ 0 w 1643063"/>
              <a:gd name="connsiteY2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57226 w 1643063"/>
              <a:gd name="connsiteY15" fmla="*/ 790576 h 1307307"/>
              <a:gd name="connsiteX16" fmla="*/ 616744 w 1643063"/>
              <a:gd name="connsiteY16" fmla="*/ 897732 h 1307307"/>
              <a:gd name="connsiteX17" fmla="*/ 561975 w 1643063"/>
              <a:gd name="connsiteY17" fmla="*/ 971551 h 1307307"/>
              <a:gd name="connsiteX18" fmla="*/ 509588 w 1643063"/>
              <a:gd name="connsiteY18" fmla="*/ 1023938 h 1307307"/>
              <a:gd name="connsiteX19" fmla="*/ 440531 w 1643063"/>
              <a:gd name="connsiteY19" fmla="*/ 1085851 h 1307307"/>
              <a:gd name="connsiteX20" fmla="*/ 340518 w 1643063"/>
              <a:gd name="connsiteY20" fmla="*/ 1145382 h 1307307"/>
              <a:gd name="connsiteX21" fmla="*/ 200025 w 1643063"/>
              <a:gd name="connsiteY21" fmla="*/ 1159669 h 1307307"/>
              <a:gd name="connsiteX22" fmla="*/ 133350 w 1643063"/>
              <a:gd name="connsiteY22" fmla="*/ 1214438 h 1307307"/>
              <a:gd name="connsiteX23" fmla="*/ 71438 w 1643063"/>
              <a:gd name="connsiteY23" fmla="*/ 1273970 h 1307307"/>
              <a:gd name="connsiteX24" fmla="*/ 19050 w 1643063"/>
              <a:gd name="connsiteY24" fmla="*/ 1297782 h 1307307"/>
              <a:gd name="connsiteX25" fmla="*/ 0 w 1643063"/>
              <a:gd name="connsiteY2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57226 w 1643063"/>
              <a:gd name="connsiteY15" fmla="*/ 790576 h 1307307"/>
              <a:gd name="connsiteX16" fmla="*/ 619125 w 1643063"/>
              <a:gd name="connsiteY16" fmla="*/ 909638 h 1307307"/>
              <a:gd name="connsiteX17" fmla="*/ 561975 w 1643063"/>
              <a:gd name="connsiteY17" fmla="*/ 971551 h 1307307"/>
              <a:gd name="connsiteX18" fmla="*/ 509588 w 1643063"/>
              <a:gd name="connsiteY18" fmla="*/ 1023938 h 1307307"/>
              <a:gd name="connsiteX19" fmla="*/ 440531 w 1643063"/>
              <a:gd name="connsiteY19" fmla="*/ 1085851 h 1307307"/>
              <a:gd name="connsiteX20" fmla="*/ 340518 w 1643063"/>
              <a:gd name="connsiteY20" fmla="*/ 1145382 h 1307307"/>
              <a:gd name="connsiteX21" fmla="*/ 200025 w 1643063"/>
              <a:gd name="connsiteY21" fmla="*/ 1159669 h 1307307"/>
              <a:gd name="connsiteX22" fmla="*/ 133350 w 1643063"/>
              <a:gd name="connsiteY22" fmla="*/ 1214438 h 1307307"/>
              <a:gd name="connsiteX23" fmla="*/ 71438 w 1643063"/>
              <a:gd name="connsiteY23" fmla="*/ 1273970 h 1307307"/>
              <a:gd name="connsiteX24" fmla="*/ 19050 w 1643063"/>
              <a:gd name="connsiteY24" fmla="*/ 1297782 h 1307307"/>
              <a:gd name="connsiteX25" fmla="*/ 0 w 1643063"/>
              <a:gd name="connsiteY2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57226 w 1643063"/>
              <a:gd name="connsiteY15" fmla="*/ 790576 h 1307307"/>
              <a:gd name="connsiteX16" fmla="*/ 619125 w 1643063"/>
              <a:gd name="connsiteY16" fmla="*/ 909638 h 1307307"/>
              <a:gd name="connsiteX17" fmla="*/ 552450 w 1643063"/>
              <a:gd name="connsiteY17" fmla="*/ 969170 h 1307307"/>
              <a:gd name="connsiteX18" fmla="*/ 509588 w 1643063"/>
              <a:gd name="connsiteY18" fmla="*/ 1023938 h 1307307"/>
              <a:gd name="connsiteX19" fmla="*/ 440531 w 1643063"/>
              <a:gd name="connsiteY19" fmla="*/ 1085851 h 1307307"/>
              <a:gd name="connsiteX20" fmla="*/ 340518 w 1643063"/>
              <a:gd name="connsiteY20" fmla="*/ 1145382 h 1307307"/>
              <a:gd name="connsiteX21" fmla="*/ 200025 w 1643063"/>
              <a:gd name="connsiteY21" fmla="*/ 1159669 h 1307307"/>
              <a:gd name="connsiteX22" fmla="*/ 133350 w 1643063"/>
              <a:gd name="connsiteY22" fmla="*/ 1214438 h 1307307"/>
              <a:gd name="connsiteX23" fmla="*/ 71438 w 1643063"/>
              <a:gd name="connsiteY23" fmla="*/ 1273970 h 1307307"/>
              <a:gd name="connsiteX24" fmla="*/ 19050 w 1643063"/>
              <a:gd name="connsiteY24" fmla="*/ 1297782 h 1307307"/>
              <a:gd name="connsiteX25" fmla="*/ 0 w 1643063"/>
              <a:gd name="connsiteY2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57226 w 1643063"/>
              <a:gd name="connsiteY15" fmla="*/ 790576 h 1307307"/>
              <a:gd name="connsiteX16" fmla="*/ 619125 w 1643063"/>
              <a:gd name="connsiteY16" fmla="*/ 909638 h 1307307"/>
              <a:gd name="connsiteX17" fmla="*/ 552450 w 1643063"/>
              <a:gd name="connsiteY17" fmla="*/ 969170 h 1307307"/>
              <a:gd name="connsiteX18" fmla="*/ 502445 w 1643063"/>
              <a:gd name="connsiteY18" fmla="*/ 1023938 h 1307307"/>
              <a:gd name="connsiteX19" fmla="*/ 440531 w 1643063"/>
              <a:gd name="connsiteY19" fmla="*/ 1085851 h 1307307"/>
              <a:gd name="connsiteX20" fmla="*/ 340518 w 1643063"/>
              <a:gd name="connsiteY20" fmla="*/ 1145382 h 1307307"/>
              <a:gd name="connsiteX21" fmla="*/ 200025 w 1643063"/>
              <a:gd name="connsiteY21" fmla="*/ 1159669 h 1307307"/>
              <a:gd name="connsiteX22" fmla="*/ 133350 w 1643063"/>
              <a:gd name="connsiteY22" fmla="*/ 1214438 h 1307307"/>
              <a:gd name="connsiteX23" fmla="*/ 71438 w 1643063"/>
              <a:gd name="connsiteY23" fmla="*/ 1273970 h 1307307"/>
              <a:gd name="connsiteX24" fmla="*/ 19050 w 1643063"/>
              <a:gd name="connsiteY24" fmla="*/ 1297782 h 1307307"/>
              <a:gd name="connsiteX25" fmla="*/ 0 w 1643063"/>
              <a:gd name="connsiteY2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57226 w 1643063"/>
              <a:gd name="connsiteY15" fmla="*/ 790576 h 1307307"/>
              <a:gd name="connsiteX16" fmla="*/ 619125 w 1643063"/>
              <a:gd name="connsiteY16" fmla="*/ 909638 h 1307307"/>
              <a:gd name="connsiteX17" fmla="*/ 542925 w 1643063"/>
              <a:gd name="connsiteY17" fmla="*/ 966789 h 1307307"/>
              <a:gd name="connsiteX18" fmla="*/ 502445 w 1643063"/>
              <a:gd name="connsiteY18" fmla="*/ 1023938 h 1307307"/>
              <a:gd name="connsiteX19" fmla="*/ 440531 w 1643063"/>
              <a:gd name="connsiteY19" fmla="*/ 1085851 h 1307307"/>
              <a:gd name="connsiteX20" fmla="*/ 340518 w 1643063"/>
              <a:gd name="connsiteY20" fmla="*/ 1145382 h 1307307"/>
              <a:gd name="connsiteX21" fmla="*/ 200025 w 1643063"/>
              <a:gd name="connsiteY21" fmla="*/ 1159669 h 1307307"/>
              <a:gd name="connsiteX22" fmla="*/ 133350 w 1643063"/>
              <a:gd name="connsiteY22" fmla="*/ 1214438 h 1307307"/>
              <a:gd name="connsiteX23" fmla="*/ 71438 w 1643063"/>
              <a:gd name="connsiteY23" fmla="*/ 1273970 h 1307307"/>
              <a:gd name="connsiteX24" fmla="*/ 19050 w 1643063"/>
              <a:gd name="connsiteY24" fmla="*/ 1297782 h 1307307"/>
              <a:gd name="connsiteX25" fmla="*/ 0 w 1643063"/>
              <a:gd name="connsiteY2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57226 w 1643063"/>
              <a:gd name="connsiteY15" fmla="*/ 790576 h 1307307"/>
              <a:gd name="connsiteX16" fmla="*/ 619125 w 1643063"/>
              <a:gd name="connsiteY16" fmla="*/ 909638 h 1307307"/>
              <a:gd name="connsiteX17" fmla="*/ 542925 w 1643063"/>
              <a:gd name="connsiteY17" fmla="*/ 966789 h 1307307"/>
              <a:gd name="connsiteX18" fmla="*/ 502445 w 1643063"/>
              <a:gd name="connsiteY18" fmla="*/ 1023938 h 1307307"/>
              <a:gd name="connsiteX19" fmla="*/ 440531 w 1643063"/>
              <a:gd name="connsiteY19" fmla="*/ 1085851 h 1307307"/>
              <a:gd name="connsiteX20" fmla="*/ 340518 w 1643063"/>
              <a:gd name="connsiteY20" fmla="*/ 1145382 h 1307307"/>
              <a:gd name="connsiteX21" fmla="*/ 200025 w 1643063"/>
              <a:gd name="connsiteY21" fmla="*/ 1159669 h 1307307"/>
              <a:gd name="connsiteX22" fmla="*/ 133350 w 1643063"/>
              <a:gd name="connsiteY22" fmla="*/ 1214438 h 1307307"/>
              <a:gd name="connsiteX23" fmla="*/ 71438 w 1643063"/>
              <a:gd name="connsiteY23" fmla="*/ 1273970 h 1307307"/>
              <a:gd name="connsiteX24" fmla="*/ 19050 w 1643063"/>
              <a:gd name="connsiteY24" fmla="*/ 1297782 h 1307307"/>
              <a:gd name="connsiteX25" fmla="*/ 0 w 1643063"/>
              <a:gd name="connsiteY2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57226 w 1643063"/>
              <a:gd name="connsiteY15" fmla="*/ 790576 h 1307307"/>
              <a:gd name="connsiteX16" fmla="*/ 619125 w 1643063"/>
              <a:gd name="connsiteY16" fmla="*/ 909638 h 1307307"/>
              <a:gd name="connsiteX17" fmla="*/ 542925 w 1643063"/>
              <a:gd name="connsiteY17" fmla="*/ 966789 h 1307307"/>
              <a:gd name="connsiteX18" fmla="*/ 502445 w 1643063"/>
              <a:gd name="connsiteY18" fmla="*/ 1023938 h 1307307"/>
              <a:gd name="connsiteX19" fmla="*/ 440531 w 1643063"/>
              <a:gd name="connsiteY19" fmla="*/ 1085851 h 1307307"/>
              <a:gd name="connsiteX20" fmla="*/ 340518 w 1643063"/>
              <a:gd name="connsiteY20" fmla="*/ 1145382 h 1307307"/>
              <a:gd name="connsiteX21" fmla="*/ 200025 w 1643063"/>
              <a:gd name="connsiteY21" fmla="*/ 1159669 h 1307307"/>
              <a:gd name="connsiteX22" fmla="*/ 133350 w 1643063"/>
              <a:gd name="connsiteY22" fmla="*/ 1214438 h 1307307"/>
              <a:gd name="connsiteX23" fmla="*/ 71438 w 1643063"/>
              <a:gd name="connsiteY23" fmla="*/ 1273970 h 1307307"/>
              <a:gd name="connsiteX24" fmla="*/ 19050 w 1643063"/>
              <a:gd name="connsiteY24" fmla="*/ 1297782 h 1307307"/>
              <a:gd name="connsiteX25" fmla="*/ 0 w 1643063"/>
              <a:gd name="connsiteY2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19212 w 1643063"/>
              <a:gd name="connsiteY6" fmla="*/ 340520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57226 w 1643063"/>
              <a:gd name="connsiteY15" fmla="*/ 790576 h 1307307"/>
              <a:gd name="connsiteX16" fmla="*/ 619125 w 1643063"/>
              <a:gd name="connsiteY16" fmla="*/ 909638 h 1307307"/>
              <a:gd name="connsiteX17" fmla="*/ 542925 w 1643063"/>
              <a:gd name="connsiteY17" fmla="*/ 966789 h 1307307"/>
              <a:gd name="connsiteX18" fmla="*/ 502445 w 1643063"/>
              <a:gd name="connsiteY18" fmla="*/ 1023938 h 1307307"/>
              <a:gd name="connsiteX19" fmla="*/ 440531 w 1643063"/>
              <a:gd name="connsiteY19" fmla="*/ 1085851 h 1307307"/>
              <a:gd name="connsiteX20" fmla="*/ 340518 w 1643063"/>
              <a:gd name="connsiteY20" fmla="*/ 1145382 h 1307307"/>
              <a:gd name="connsiteX21" fmla="*/ 200025 w 1643063"/>
              <a:gd name="connsiteY21" fmla="*/ 1159669 h 1307307"/>
              <a:gd name="connsiteX22" fmla="*/ 133350 w 1643063"/>
              <a:gd name="connsiteY22" fmla="*/ 1214438 h 1307307"/>
              <a:gd name="connsiteX23" fmla="*/ 71438 w 1643063"/>
              <a:gd name="connsiteY23" fmla="*/ 1273970 h 1307307"/>
              <a:gd name="connsiteX24" fmla="*/ 19050 w 1643063"/>
              <a:gd name="connsiteY24" fmla="*/ 1297782 h 1307307"/>
              <a:gd name="connsiteX25" fmla="*/ 0 w 1643063"/>
              <a:gd name="connsiteY2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8262 w 1643063"/>
              <a:gd name="connsiteY6" fmla="*/ 335757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57226 w 1643063"/>
              <a:gd name="connsiteY15" fmla="*/ 790576 h 1307307"/>
              <a:gd name="connsiteX16" fmla="*/ 619125 w 1643063"/>
              <a:gd name="connsiteY16" fmla="*/ 909638 h 1307307"/>
              <a:gd name="connsiteX17" fmla="*/ 542925 w 1643063"/>
              <a:gd name="connsiteY17" fmla="*/ 966789 h 1307307"/>
              <a:gd name="connsiteX18" fmla="*/ 502445 w 1643063"/>
              <a:gd name="connsiteY18" fmla="*/ 1023938 h 1307307"/>
              <a:gd name="connsiteX19" fmla="*/ 440531 w 1643063"/>
              <a:gd name="connsiteY19" fmla="*/ 1085851 h 1307307"/>
              <a:gd name="connsiteX20" fmla="*/ 340518 w 1643063"/>
              <a:gd name="connsiteY20" fmla="*/ 1145382 h 1307307"/>
              <a:gd name="connsiteX21" fmla="*/ 200025 w 1643063"/>
              <a:gd name="connsiteY21" fmla="*/ 1159669 h 1307307"/>
              <a:gd name="connsiteX22" fmla="*/ 133350 w 1643063"/>
              <a:gd name="connsiteY22" fmla="*/ 1214438 h 1307307"/>
              <a:gd name="connsiteX23" fmla="*/ 71438 w 1643063"/>
              <a:gd name="connsiteY23" fmla="*/ 1273970 h 1307307"/>
              <a:gd name="connsiteX24" fmla="*/ 19050 w 1643063"/>
              <a:gd name="connsiteY24" fmla="*/ 1297782 h 1307307"/>
              <a:gd name="connsiteX25" fmla="*/ 0 w 1643063"/>
              <a:gd name="connsiteY2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1119 w 1643063"/>
              <a:gd name="connsiteY6" fmla="*/ 335757 h 1307307"/>
              <a:gd name="connsiteX7" fmla="*/ 1269206 w 1643063"/>
              <a:gd name="connsiteY7" fmla="*/ 347663 h 1307307"/>
              <a:gd name="connsiteX8" fmla="*/ 1202531 w 1643063"/>
              <a:gd name="connsiteY8" fmla="*/ 321470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57226 w 1643063"/>
              <a:gd name="connsiteY15" fmla="*/ 790576 h 1307307"/>
              <a:gd name="connsiteX16" fmla="*/ 619125 w 1643063"/>
              <a:gd name="connsiteY16" fmla="*/ 909638 h 1307307"/>
              <a:gd name="connsiteX17" fmla="*/ 542925 w 1643063"/>
              <a:gd name="connsiteY17" fmla="*/ 966789 h 1307307"/>
              <a:gd name="connsiteX18" fmla="*/ 502445 w 1643063"/>
              <a:gd name="connsiteY18" fmla="*/ 1023938 h 1307307"/>
              <a:gd name="connsiteX19" fmla="*/ 440531 w 1643063"/>
              <a:gd name="connsiteY19" fmla="*/ 1085851 h 1307307"/>
              <a:gd name="connsiteX20" fmla="*/ 340518 w 1643063"/>
              <a:gd name="connsiteY20" fmla="*/ 1145382 h 1307307"/>
              <a:gd name="connsiteX21" fmla="*/ 200025 w 1643063"/>
              <a:gd name="connsiteY21" fmla="*/ 1159669 h 1307307"/>
              <a:gd name="connsiteX22" fmla="*/ 133350 w 1643063"/>
              <a:gd name="connsiteY22" fmla="*/ 1214438 h 1307307"/>
              <a:gd name="connsiteX23" fmla="*/ 71438 w 1643063"/>
              <a:gd name="connsiteY23" fmla="*/ 1273970 h 1307307"/>
              <a:gd name="connsiteX24" fmla="*/ 19050 w 1643063"/>
              <a:gd name="connsiteY24" fmla="*/ 1297782 h 1307307"/>
              <a:gd name="connsiteX25" fmla="*/ 0 w 1643063"/>
              <a:gd name="connsiteY2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1119 w 1643063"/>
              <a:gd name="connsiteY6" fmla="*/ 335757 h 1307307"/>
              <a:gd name="connsiteX7" fmla="*/ 1269206 w 1643063"/>
              <a:gd name="connsiteY7" fmla="*/ 347663 h 1307307"/>
              <a:gd name="connsiteX8" fmla="*/ 1202531 w 1643063"/>
              <a:gd name="connsiteY8" fmla="*/ 314326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57226 w 1643063"/>
              <a:gd name="connsiteY15" fmla="*/ 790576 h 1307307"/>
              <a:gd name="connsiteX16" fmla="*/ 619125 w 1643063"/>
              <a:gd name="connsiteY16" fmla="*/ 909638 h 1307307"/>
              <a:gd name="connsiteX17" fmla="*/ 542925 w 1643063"/>
              <a:gd name="connsiteY17" fmla="*/ 966789 h 1307307"/>
              <a:gd name="connsiteX18" fmla="*/ 502445 w 1643063"/>
              <a:gd name="connsiteY18" fmla="*/ 1023938 h 1307307"/>
              <a:gd name="connsiteX19" fmla="*/ 440531 w 1643063"/>
              <a:gd name="connsiteY19" fmla="*/ 1085851 h 1307307"/>
              <a:gd name="connsiteX20" fmla="*/ 340518 w 1643063"/>
              <a:gd name="connsiteY20" fmla="*/ 1145382 h 1307307"/>
              <a:gd name="connsiteX21" fmla="*/ 200025 w 1643063"/>
              <a:gd name="connsiteY21" fmla="*/ 1159669 h 1307307"/>
              <a:gd name="connsiteX22" fmla="*/ 133350 w 1643063"/>
              <a:gd name="connsiteY22" fmla="*/ 1214438 h 1307307"/>
              <a:gd name="connsiteX23" fmla="*/ 71438 w 1643063"/>
              <a:gd name="connsiteY23" fmla="*/ 1273970 h 1307307"/>
              <a:gd name="connsiteX24" fmla="*/ 19050 w 1643063"/>
              <a:gd name="connsiteY24" fmla="*/ 1297782 h 1307307"/>
              <a:gd name="connsiteX25" fmla="*/ 0 w 1643063"/>
              <a:gd name="connsiteY25" fmla="*/ 1307307 h 1307307"/>
              <a:gd name="connsiteX0" fmla="*/ 1643063 w 1643063"/>
              <a:gd name="connsiteY0" fmla="*/ 0 h 1307307"/>
              <a:gd name="connsiteX1" fmla="*/ 1624013 w 1643063"/>
              <a:gd name="connsiteY1" fmla="*/ 54770 h 1307307"/>
              <a:gd name="connsiteX2" fmla="*/ 1604963 w 1643063"/>
              <a:gd name="connsiteY2" fmla="*/ 76200 h 1307307"/>
              <a:gd name="connsiteX3" fmla="*/ 1521619 w 1643063"/>
              <a:gd name="connsiteY3" fmla="*/ 100013 h 1307307"/>
              <a:gd name="connsiteX4" fmla="*/ 1462088 w 1643063"/>
              <a:gd name="connsiteY4" fmla="*/ 176213 h 1307307"/>
              <a:gd name="connsiteX5" fmla="*/ 1395413 w 1643063"/>
              <a:gd name="connsiteY5" fmla="*/ 273845 h 1307307"/>
              <a:gd name="connsiteX6" fmla="*/ 1331119 w 1643063"/>
              <a:gd name="connsiteY6" fmla="*/ 335757 h 1307307"/>
              <a:gd name="connsiteX7" fmla="*/ 1273969 w 1643063"/>
              <a:gd name="connsiteY7" fmla="*/ 340519 h 1307307"/>
              <a:gd name="connsiteX8" fmla="*/ 1202531 w 1643063"/>
              <a:gd name="connsiteY8" fmla="*/ 314326 h 1307307"/>
              <a:gd name="connsiteX9" fmla="*/ 1121570 w 1643063"/>
              <a:gd name="connsiteY9" fmla="*/ 307182 h 1307307"/>
              <a:gd name="connsiteX10" fmla="*/ 1045368 w 1643063"/>
              <a:gd name="connsiteY10" fmla="*/ 335756 h 1307307"/>
              <a:gd name="connsiteX11" fmla="*/ 950119 w 1643063"/>
              <a:gd name="connsiteY11" fmla="*/ 419101 h 1307307"/>
              <a:gd name="connsiteX12" fmla="*/ 869156 w 1643063"/>
              <a:gd name="connsiteY12" fmla="*/ 492920 h 1307307"/>
              <a:gd name="connsiteX13" fmla="*/ 792956 w 1643063"/>
              <a:gd name="connsiteY13" fmla="*/ 573881 h 1307307"/>
              <a:gd name="connsiteX14" fmla="*/ 711994 w 1643063"/>
              <a:gd name="connsiteY14" fmla="*/ 714376 h 1307307"/>
              <a:gd name="connsiteX15" fmla="*/ 657226 w 1643063"/>
              <a:gd name="connsiteY15" fmla="*/ 790576 h 1307307"/>
              <a:gd name="connsiteX16" fmla="*/ 619125 w 1643063"/>
              <a:gd name="connsiteY16" fmla="*/ 909638 h 1307307"/>
              <a:gd name="connsiteX17" fmla="*/ 542925 w 1643063"/>
              <a:gd name="connsiteY17" fmla="*/ 966789 h 1307307"/>
              <a:gd name="connsiteX18" fmla="*/ 502445 w 1643063"/>
              <a:gd name="connsiteY18" fmla="*/ 1023938 h 1307307"/>
              <a:gd name="connsiteX19" fmla="*/ 440531 w 1643063"/>
              <a:gd name="connsiteY19" fmla="*/ 1085851 h 1307307"/>
              <a:gd name="connsiteX20" fmla="*/ 340518 w 1643063"/>
              <a:gd name="connsiteY20" fmla="*/ 1145382 h 1307307"/>
              <a:gd name="connsiteX21" fmla="*/ 200025 w 1643063"/>
              <a:gd name="connsiteY21" fmla="*/ 1159669 h 1307307"/>
              <a:gd name="connsiteX22" fmla="*/ 133350 w 1643063"/>
              <a:gd name="connsiteY22" fmla="*/ 1214438 h 1307307"/>
              <a:gd name="connsiteX23" fmla="*/ 71438 w 1643063"/>
              <a:gd name="connsiteY23" fmla="*/ 1273970 h 1307307"/>
              <a:gd name="connsiteX24" fmla="*/ 19050 w 1643063"/>
              <a:gd name="connsiteY24" fmla="*/ 1297782 h 1307307"/>
              <a:gd name="connsiteX25" fmla="*/ 0 w 1643063"/>
              <a:gd name="connsiteY25" fmla="*/ 1307307 h 130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643063" h="1307307">
                <a:moveTo>
                  <a:pt x="1643063" y="0"/>
                </a:moveTo>
                <a:cubicBezTo>
                  <a:pt x="1636713" y="18257"/>
                  <a:pt x="1630363" y="42070"/>
                  <a:pt x="1624013" y="54770"/>
                </a:cubicBezTo>
                <a:cubicBezTo>
                  <a:pt x="1617663" y="67470"/>
                  <a:pt x="1622029" y="68660"/>
                  <a:pt x="1604963" y="76200"/>
                </a:cubicBezTo>
                <a:cubicBezTo>
                  <a:pt x="1587897" y="83740"/>
                  <a:pt x="1545431" y="83344"/>
                  <a:pt x="1521619" y="100013"/>
                </a:cubicBezTo>
                <a:cubicBezTo>
                  <a:pt x="1497807" y="116682"/>
                  <a:pt x="1476772" y="157560"/>
                  <a:pt x="1462088" y="176213"/>
                </a:cubicBezTo>
                <a:cubicBezTo>
                  <a:pt x="1441054" y="205185"/>
                  <a:pt x="1414463" y="248048"/>
                  <a:pt x="1395413" y="273845"/>
                </a:cubicBezTo>
                <a:cubicBezTo>
                  <a:pt x="1376363" y="294482"/>
                  <a:pt x="1351360" y="324645"/>
                  <a:pt x="1331119" y="335757"/>
                </a:cubicBezTo>
                <a:cubicBezTo>
                  <a:pt x="1310878" y="346869"/>
                  <a:pt x="1295797" y="343694"/>
                  <a:pt x="1273969" y="340519"/>
                </a:cubicBezTo>
                <a:lnTo>
                  <a:pt x="1202531" y="314326"/>
                </a:lnTo>
                <a:cubicBezTo>
                  <a:pt x="1185069" y="311548"/>
                  <a:pt x="1147764" y="303610"/>
                  <a:pt x="1121570" y="307182"/>
                </a:cubicBezTo>
                <a:cubicBezTo>
                  <a:pt x="1095376" y="310754"/>
                  <a:pt x="1073943" y="317103"/>
                  <a:pt x="1045368" y="335756"/>
                </a:cubicBezTo>
                <a:cubicBezTo>
                  <a:pt x="1016793" y="354409"/>
                  <a:pt x="983059" y="392907"/>
                  <a:pt x="950119" y="419101"/>
                </a:cubicBezTo>
                <a:lnTo>
                  <a:pt x="869156" y="492920"/>
                </a:lnTo>
                <a:cubicBezTo>
                  <a:pt x="842962" y="518717"/>
                  <a:pt x="819150" y="536972"/>
                  <a:pt x="792956" y="573881"/>
                </a:cubicBezTo>
                <a:cubicBezTo>
                  <a:pt x="766762" y="610790"/>
                  <a:pt x="731837" y="681832"/>
                  <a:pt x="711994" y="714376"/>
                </a:cubicBezTo>
                <a:cubicBezTo>
                  <a:pt x="699294" y="732632"/>
                  <a:pt x="672704" y="758032"/>
                  <a:pt x="657226" y="790576"/>
                </a:cubicBezTo>
                <a:cubicBezTo>
                  <a:pt x="641748" y="823120"/>
                  <a:pt x="644525" y="890588"/>
                  <a:pt x="619125" y="909638"/>
                </a:cubicBezTo>
                <a:lnTo>
                  <a:pt x="542925" y="966789"/>
                </a:lnTo>
                <a:cubicBezTo>
                  <a:pt x="517525" y="985839"/>
                  <a:pt x="519511" y="1004094"/>
                  <a:pt x="502445" y="1023938"/>
                </a:cubicBezTo>
                <a:cubicBezTo>
                  <a:pt x="485379" y="1043782"/>
                  <a:pt x="481012" y="1063626"/>
                  <a:pt x="440531" y="1085851"/>
                </a:cubicBezTo>
                <a:cubicBezTo>
                  <a:pt x="400050" y="1108076"/>
                  <a:pt x="380999" y="1139826"/>
                  <a:pt x="340518" y="1145382"/>
                </a:cubicBezTo>
                <a:cubicBezTo>
                  <a:pt x="300037" y="1150938"/>
                  <a:pt x="234553" y="1148160"/>
                  <a:pt x="200025" y="1159669"/>
                </a:cubicBezTo>
                <a:cubicBezTo>
                  <a:pt x="165497" y="1171178"/>
                  <a:pt x="154781" y="1195388"/>
                  <a:pt x="133350" y="1214438"/>
                </a:cubicBezTo>
                <a:cubicBezTo>
                  <a:pt x="111919" y="1233488"/>
                  <a:pt x="90488" y="1260079"/>
                  <a:pt x="71438" y="1273970"/>
                </a:cubicBezTo>
                <a:lnTo>
                  <a:pt x="19050" y="1297782"/>
                </a:lnTo>
                <a:lnTo>
                  <a:pt x="0" y="1307307"/>
                </a:ln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 dirty="0"/>
          </a:p>
        </p:txBody>
      </p:sp>
      <p:sp>
        <p:nvSpPr>
          <p:cNvPr id="127" name="フリーフォーム 126"/>
          <p:cNvSpPr/>
          <p:nvPr/>
        </p:nvSpPr>
        <p:spPr>
          <a:xfrm>
            <a:off x="7871132" y="2004647"/>
            <a:ext cx="1583531" cy="1260094"/>
          </a:xfrm>
          <a:custGeom>
            <a:avLst/>
            <a:gdLst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66862 w 1624012"/>
              <a:gd name="connsiteY3" fmla="*/ 276225 h 1519238"/>
              <a:gd name="connsiteX4" fmla="*/ 1500187 w 1624012"/>
              <a:gd name="connsiteY4" fmla="*/ 342900 h 1519238"/>
              <a:gd name="connsiteX5" fmla="*/ 1438275 w 1624012"/>
              <a:gd name="connsiteY5" fmla="*/ 419100 h 1519238"/>
              <a:gd name="connsiteX6" fmla="*/ 1414462 w 1624012"/>
              <a:gd name="connsiteY6" fmla="*/ 466725 h 1519238"/>
              <a:gd name="connsiteX7" fmla="*/ 1347787 w 1624012"/>
              <a:gd name="connsiteY7" fmla="*/ 557213 h 1519238"/>
              <a:gd name="connsiteX8" fmla="*/ 1281112 w 1624012"/>
              <a:gd name="connsiteY8" fmla="*/ 704850 h 1519238"/>
              <a:gd name="connsiteX9" fmla="*/ 1247775 w 1624012"/>
              <a:gd name="connsiteY9" fmla="*/ 752475 h 1519238"/>
              <a:gd name="connsiteX10" fmla="*/ 1209675 w 1624012"/>
              <a:gd name="connsiteY10" fmla="*/ 800100 h 1519238"/>
              <a:gd name="connsiteX11" fmla="*/ 1166812 w 1624012"/>
              <a:gd name="connsiteY11" fmla="*/ 833438 h 1519238"/>
              <a:gd name="connsiteX12" fmla="*/ 1114425 w 1624012"/>
              <a:gd name="connsiteY12" fmla="*/ 895350 h 1519238"/>
              <a:gd name="connsiteX13" fmla="*/ 1066800 w 1624012"/>
              <a:gd name="connsiteY13" fmla="*/ 947738 h 1519238"/>
              <a:gd name="connsiteX14" fmla="*/ 990600 w 1624012"/>
              <a:gd name="connsiteY14" fmla="*/ 1033463 h 1519238"/>
              <a:gd name="connsiteX15" fmla="*/ 885825 w 1624012"/>
              <a:gd name="connsiteY15" fmla="*/ 1128713 h 1519238"/>
              <a:gd name="connsiteX16" fmla="*/ 847725 w 1624012"/>
              <a:gd name="connsiteY16" fmla="*/ 1138238 h 1519238"/>
              <a:gd name="connsiteX17" fmla="*/ 819150 w 1624012"/>
              <a:gd name="connsiteY17" fmla="*/ 1157288 h 1519238"/>
              <a:gd name="connsiteX18" fmla="*/ 766762 w 1624012"/>
              <a:gd name="connsiteY18" fmla="*/ 1214438 h 1519238"/>
              <a:gd name="connsiteX19" fmla="*/ 742950 w 1624012"/>
              <a:gd name="connsiteY19" fmla="*/ 1252538 h 1519238"/>
              <a:gd name="connsiteX20" fmla="*/ 709612 w 1624012"/>
              <a:gd name="connsiteY20" fmla="*/ 1290638 h 1519238"/>
              <a:gd name="connsiteX21" fmla="*/ 623887 w 1624012"/>
              <a:gd name="connsiteY21" fmla="*/ 1323975 h 1519238"/>
              <a:gd name="connsiteX22" fmla="*/ 571500 w 1624012"/>
              <a:gd name="connsiteY22" fmla="*/ 1376363 h 1519238"/>
              <a:gd name="connsiteX23" fmla="*/ 504825 w 1624012"/>
              <a:gd name="connsiteY23" fmla="*/ 1409700 h 1519238"/>
              <a:gd name="connsiteX24" fmla="*/ 481012 w 1624012"/>
              <a:gd name="connsiteY24" fmla="*/ 1433513 h 1519238"/>
              <a:gd name="connsiteX25" fmla="*/ 428625 w 1624012"/>
              <a:gd name="connsiteY25" fmla="*/ 1471613 h 1519238"/>
              <a:gd name="connsiteX26" fmla="*/ 376237 w 1624012"/>
              <a:gd name="connsiteY26" fmla="*/ 1485900 h 1519238"/>
              <a:gd name="connsiteX27" fmla="*/ 357187 w 1624012"/>
              <a:gd name="connsiteY27" fmla="*/ 1500188 h 1519238"/>
              <a:gd name="connsiteX28" fmla="*/ 323850 w 1624012"/>
              <a:gd name="connsiteY28" fmla="*/ 1519238 h 1519238"/>
              <a:gd name="connsiteX29" fmla="*/ 290512 w 1624012"/>
              <a:gd name="connsiteY29" fmla="*/ 1519238 h 1519238"/>
              <a:gd name="connsiteX30" fmla="*/ 266700 w 1624012"/>
              <a:gd name="connsiteY30" fmla="*/ 1519238 h 1519238"/>
              <a:gd name="connsiteX31" fmla="*/ 200025 w 1624012"/>
              <a:gd name="connsiteY31" fmla="*/ 1490663 h 1519238"/>
              <a:gd name="connsiteX32" fmla="*/ 166687 w 1624012"/>
              <a:gd name="connsiteY32" fmla="*/ 1457325 h 1519238"/>
              <a:gd name="connsiteX33" fmla="*/ 152400 w 1624012"/>
              <a:gd name="connsiteY33" fmla="*/ 1414463 h 1519238"/>
              <a:gd name="connsiteX34" fmla="*/ 109537 w 1624012"/>
              <a:gd name="connsiteY34" fmla="*/ 1338263 h 1519238"/>
              <a:gd name="connsiteX35" fmla="*/ 57150 w 1624012"/>
              <a:gd name="connsiteY35" fmla="*/ 1252538 h 1519238"/>
              <a:gd name="connsiteX36" fmla="*/ 0 w 1624012"/>
              <a:gd name="connsiteY36" fmla="*/ 1214438 h 1519238"/>
              <a:gd name="connsiteX37" fmla="*/ 0 w 1624012"/>
              <a:gd name="connsiteY37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5912 w 1624012"/>
              <a:gd name="connsiteY3" fmla="*/ 226219 h 1519238"/>
              <a:gd name="connsiteX4" fmla="*/ 1566862 w 1624012"/>
              <a:gd name="connsiteY4" fmla="*/ 276225 h 1519238"/>
              <a:gd name="connsiteX5" fmla="*/ 1500187 w 1624012"/>
              <a:gd name="connsiteY5" fmla="*/ 342900 h 1519238"/>
              <a:gd name="connsiteX6" fmla="*/ 1438275 w 1624012"/>
              <a:gd name="connsiteY6" fmla="*/ 419100 h 1519238"/>
              <a:gd name="connsiteX7" fmla="*/ 1414462 w 1624012"/>
              <a:gd name="connsiteY7" fmla="*/ 466725 h 1519238"/>
              <a:gd name="connsiteX8" fmla="*/ 1347787 w 1624012"/>
              <a:gd name="connsiteY8" fmla="*/ 557213 h 1519238"/>
              <a:gd name="connsiteX9" fmla="*/ 1281112 w 1624012"/>
              <a:gd name="connsiteY9" fmla="*/ 704850 h 1519238"/>
              <a:gd name="connsiteX10" fmla="*/ 1247775 w 1624012"/>
              <a:gd name="connsiteY10" fmla="*/ 752475 h 1519238"/>
              <a:gd name="connsiteX11" fmla="*/ 1209675 w 1624012"/>
              <a:gd name="connsiteY11" fmla="*/ 800100 h 1519238"/>
              <a:gd name="connsiteX12" fmla="*/ 1166812 w 1624012"/>
              <a:gd name="connsiteY12" fmla="*/ 833438 h 1519238"/>
              <a:gd name="connsiteX13" fmla="*/ 1114425 w 1624012"/>
              <a:gd name="connsiteY13" fmla="*/ 895350 h 1519238"/>
              <a:gd name="connsiteX14" fmla="*/ 1066800 w 1624012"/>
              <a:gd name="connsiteY14" fmla="*/ 947738 h 1519238"/>
              <a:gd name="connsiteX15" fmla="*/ 990600 w 1624012"/>
              <a:gd name="connsiteY15" fmla="*/ 1033463 h 1519238"/>
              <a:gd name="connsiteX16" fmla="*/ 885825 w 1624012"/>
              <a:gd name="connsiteY16" fmla="*/ 1128713 h 1519238"/>
              <a:gd name="connsiteX17" fmla="*/ 847725 w 1624012"/>
              <a:gd name="connsiteY17" fmla="*/ 1138238 h 1519238"/>
              <a:gd name="connsiteX18" fmla="*/ 819150 w 1624012"/>
              <a:gd name="connsiteY18" fmla="*/ 1157288 h 1519238"/>
              <a:gd name="connsiteX19" fmla="*/ 766762 w 1624012"/>
              <a:gd name="connsiteY19" fmla="*/ 1214438 h 1519238"/>
              <a:gd name="connsiteX20" fmla="*/ 742950 w 1624012"/>
              <a:gd name="connsiteY20" fmla="*/ 1252538 h 1519238"/>
              <a:gd name="connsiteX21" fmla="*/ 709612 w 1624012"/>
              <a:gd name="connsiteY21" fmla="*/ 1290638 h 1519238"/>
              <a:gd name="connsiteX22" fmla="*/ 623887 w 1624012"/>
              <a:gd name="connsiteY22" fmla="*/ 1323975 h 1519238"/>
              <a:gd name="connsiteX23" fmla="*/ 571500 w 1624012"/>
              <a:gd name="connsiteY23" fmla="*/ 1376363 h 1519238"/>
              <a:gd name="connsiteX24" fmla="*/ 504825 w 1624012"/>
              <a:gd name="connsiteY24" fmla="*/ 1409700 h 1519238"/>
              <a:gd name="connsiteX25" fmla="*/ 481012 w 1624012"/>
              <a:gd name="connsiteY25" fmla="*/ 1433513 h 1519238"/>
              <a:gd name="connsiteX26" fmla="*/ 428625 w 1624012"/>
              <a:gd name="connsiteY26" fmla="*/ 1471613 h 1519238"/>
              <a:gd name="connsiteX27" fmla="*/ 376237 w 1624012"/>
              <a:gd name="connsiteY27" fmla="*/ 1485900 h 1519238"/>
              <a:gd name="connsiteX28" fmla="*/ 357187 w 1624012"/>
              <a:gd name="connsiteY28" fmla="*/ 1500188 h 1519238"/>
              <a:gd name="connsiteX29" fmla="*/ 323850 w 1624012"/>
              <a:gd name="connsiteY29" fmla="*/ 1519238 h 1519238"/>
              <a:gd name="connsiteX30" fmla="*/ 290512 w 1624012"/>
              <a:gd name="connsiteY30" fmla="*/ 1519238 h 1519238"/>
              <a:gd name="connsiteX31" fmla="*/ 266700 w 1624012"/>
              <a:gd name="connsiteY31" fmla="*/ 1519238 h 1519238"/>
              <a:gd name="connsiteX32" fmla="*/ 200025 w 1624012"/>
              <a:gd name="connsiteY32" fmla="*/ 1490663 h 1519238"/>
              <a:gd name="connsiteX33" fmla="*/ 166687 w 1624012"/>
              <a:gd name="connsiteY33" fmla="*/ 1457325 h 1519238"/>
              <a:gd name="connsiteX34" fmla="*/ 152400 w 1624012"/>
              <a:gd name="connsiteY34" fmla="*/ 1414463 h 1519238"/>
              <a:gd name="connsiteX35" fmla="*/ 109537 w 1624012"/>
              <a:gd name="connsiteY35" fmla="*/ 1338263 h 1519238"/>
              <a:gd name="connsiteX36" fmla="*/ 57150 w 1624012"/>
              <a:gd name="connsiteY36" fmla="*/ 1252538 h 1519238"/>
              <a:gd name="connsiteX37" fmla="*/ 0 w 1624012"/>
              <a:gd name="connsiteY37" fmla="*/ 1214438 h 1519238"/>
              <a:gd name="connsiteX38" fmla="*/ 0 w 1624012"/>
              <a:gd name="connsiteY38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5912 w 1624012"/>
              <a:gd name="connsiteY3" fmla="*/ 226219 h 1519238"/>
              <a:gd name="connsiteX4" fmla="*/ 1566862 w 1624012"/>
              <a:gd name="connsiteY4" fmla="*/ 276225 h 1519238"/>
              <a:gd name="connsiteX5" fmla="*/ 1500187 w 1624012"/>
              <a:gd name="connsiteY5" fmla="*/ 342900 h 1519238"/>
              <a:gd name="connsiteX6" fmla="*/ 1438275 w 1624012"/>
              <a:gd name="connsiteY6" fmla="*/ 419100 h 1519238"/>
              <a:gd name="connsiteX7" fmla="*/ 1414462 w 1624012"/>
              <a:gd name="connsiteY7" fmla="*/ 466725 h 1519238"/>
              <a:gd name="connsiteX8" fmla="*/ 1383506 w 1624012"/>
              <a:gd name="connsiteY8" fmla="*/ 507206 h 1519238"/>
              <a:gd name="connsiteX9" fmla="*/ 1347787 w 1624012"/>
              <a:gd name="connsiteY9" fmla="*/ 557213 h 1519238"/>
              <a:gd name="connsiteX10" fmla="*/ 1281112 w 1624012"/>
              <a:gd name="connsiteY10" fmla="*/ 704850 h 1519238"/>
              <a:gd name="connsiteX11" fmla="*/ 1247775 w 1624012"/>
              <a:gd name="connsiteY11" fmla="*/ 752475 h 1519238"/>
              <a:gd name="connsiteX12" fmla="*/ 1209675 w 1624012"/>
              <a:gd name="connsiteY12" fmla="*/ 800100 h 1519238"/>
              <a:gd name="connsiteX13" fmla="*/ 1166812 w 1624012"/>
              <a:gd name="connsiteY13" fmla="*/ 833438 h 1519238"/>
              <a:gd name="connsiteX14" fmla="*/ 1114425 w 1624012"/>
              <a:gd name="connsiteY14" fmla="*/ 895350 h 1519238"/>
              <a:gd name="connsiteX15" fmla="*/ 1066800 w 1624012"/>
              <a:gd name="connsiteY15" fmla="*/ 947738 h 1519238"/>
              <a:gd name="connsiteX16" fmla="*/ 990600 w 1624012"/>
              <a:gd name="connsiteY16" fmla="*/ 1033463 h 1519238"/>
              <a:gd name="connsiteX17" fmla="*/ 885825 w 1624012"/>
              <a:gd name="connsiteY17" fmla="*/ 1128713 h 1519238"/>
              <a:gd name="connsiteX18" fmla="*/ 847725 w 1624012"/>
              <a:gd name="connsiteY18" fmla="*/ 1138238 h 1519238"/>
              <a:gd name="connsiteX19" fmla="*/ 819150 w 1624012"/>
              <a:gd name="connsiteY19" fmla="*/ 1157288 h 1519238"/>
              <a:gd name="connsiteX20" fmla="*/ 766762 w 1624012"/>
              <a:gd name="connsiteY20" fmla="*/ 1214438 h 1519238"/>
              <a:gd name="connsiteX21" fmla="*/ 742950 w 1624012"/>
              <a:gd name="connsiteY21" fmla="*/ 1252538 h 1519238"/>
              <a:gd name="connsiteX22" fmla="*/ 709612 w 1624012"/>
              <a:gd name="connsiteY22" fmla="*/ 1290638 h 1519238"/>
              <a:gd name="connsiteX23" fmla="*/ 623887 w 1624012"/>
              <a:gd name="connsiteY23" fmla="*/ 1323975 h 1519238"/>
              <a:gd name="connsiteX24" fmla="*/ 571500 w 1624012"/>
              <a:gd name="connsiteY24" fmla="*/ 1376363 h 1519238"/>
              <a:gd name="connsiteX25" fmla="*/ 504825 w 1624012"/>
              <a:gd name="connsiteY25" fmla="*/ 1409700 h 1519238"/>
              <a:gd name="connsiteX26" fmla="*/ 481012 w 1624012"/>
              <a:gd name="connsiteY26" fmla="*/ 1433513 h 1519238"/>
              <a:gd name="connsiteX27" fmla="*/ 428625 w 1624012"/>
              <a:gd name="connsiteY27" fmla="*/ 1471613 h 1519238"/>
              <a:gd name="connsiteX28" fmla="*/ 376237 w 1624012"/>
              <a:gd name="connsiteY28" fmla="*/ 1485900 h 1519238"/>
              <a:gd name="connsiteX29" fmla="*/ 357187 w 1624012"/>
              <a:gd name="connsiteY29" fmla="*/ 1500188 h 1519238"/>
              <a:gd name="connsiteX30" fmla="*/ 323850 w 1624012"/>
              <a:gd name="connsiteY30" fmla="*/ 1519238 h 1519238"/>
              <a:gd name="connsiteX31" fmla="*/ 290512 w 1624012"/>
              <a:gd name="connsiteY31" fmla="*/ 1519238 h 1519238"/>
              <a:gd name="connsiteX32" fmla="*/ 266700 w 1624012"/>
              <a:gd name="connsiteY32" fmla="*/ 1519238 h 1519238"/>
              <a:gd name="connsiteX33" fmla="*/ 200025 w 1624012"/>
              <a:gd name="connsiteY33" fmla="*/ 1490663 h 1519238"/>
              <a:gd name="connsiteX34" fmla="*/ 166687 w 1624012"/>
              <a:gd name="connsiteY34" fmla="*/ 1457325 h 1519238"/>
              <a:gd name="connsiteX35" fmla="*/ 152400 w 1624012"/>
              <a:gd name="connsiteY35" fmla="*/ 1414463 h 1519238"/>
              <a:gd name="connsiteX36" fmla="*/ 109537 w 1624012"/>
              <a:gd name="connsiteY36" fmla="*/ 1338263 h 1519238"/>
              <a:gd name="connsiteX37" fmla="*/ 57150 w 1624012"/>
              <a:gd name="connsiteY37" fmla="*/ 1252538 h 1519238"/>
              <a:gd name="connsiteX38" fmla="*/ 0 w 1624012"/>
              <a:gd name="connsiteY38" fmla="*/ 1214438 h 1519238"/>
              <a:gd name="connsiteX39" fmla="*/ 0 w 1624012"/>
              <a:gd name="connsiteY39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5912 w 1624012"/>
              <a:gd name="connsiteY3" fmla="*/ 226219 h 1519238"/>
              <a:gd name="connsiteX4" fmla="*/ 1566862 w 1624012"/>
              <a:gd name="connsiteY4" fmla="*/ 276225 h 1519238"/>
              <a:gd name="connsiteX5" fmla="*/ 1500187 w 1624012"/>
              <a:gd name="connsiteY5" fmla="*/ 342900 h 1519238"/>
              <a:gd name="connsiteX6" fmla="*/ 1438275 w 1624012"/>
              <a:gd name="connsiteY6" fmla="*/ 419100 h 1519238"/>
              <a:gd name="connsiteX7" fmla="*/ 1421605 w 1624012"/>
              <a:gd name="connsiteY7" fmla="*/ 469106 h 1519238"/>
              <a:gd name="connsiteX8" fmla="*/ 1383506 w 1624012"/>
              <a:gd name="connsiteY8" fmla="*/ 507206 h 1519238"/>
              <a:gd name="connsiteX9" fmla="*/ 1347787 w 1624012"/>
              <a:gd name="connsiteY9" fmla="*/ 557213 h 1519238"/>
              <a:gd name="connsiteX10" fmla="*/ 1281112 w 1624012"/>
              <a:gd name="connsiteY10" fmla="*/ 704850 h 1519238"/>
              <a:gd name="connsiteX11" fmla="*/ 1247775 w 1624012"/>
              <a:gd name="connsiteY11" fmla="*/ 752475 h 1519238"/>
              <a:gd name="connsiteX12" fmla="*/ 1209675 w 1624012"/>
              <a:gd name="connsiteY12" fmla="*/ 800100 h 1519238"/>
              <a:gd name="connsiteX13" fmla="*/ 1166812 w 1624012"/>
              <a:gd name="connsiteY13" fmla="*/ 833438 h 1519238"/>
              <a:gd name="connsiteX14" fmla="*/ 1114425 w 1624012"/>
              <a:gd name="connsiteY14" fmla="*/ 895350 h 1519238"/>
              <a:gd name="connsiteX15" fmla="*/ 1066800 w 1624012"/>
              <a:gd name="connsiteY15" fmla="*/ 947738 h 1519238"/>
              <a:gd name="connsiteX16" fmla="*/ 990600 w 1624012"/>
              <a:gd name="connsiteY16" fmla="*/ 1033463 h 1519238"/>
              <a:gd name="connsiteX17" fmla="*/ 885825 w 1624012"/>
              <a:gd name="connsiteY17" fmla="*/ 1128713 h 1519238"/>
              <a:gd name="connsiteX18" fmla="*/ 847725 w 1624012"/>
              <a:gd name="connsiteY18" fmla="*/ 1138238 h 1519238"/>
              <a:gd name="connsiteX19" fmla="*/ 819150 w 1624012"/>
              <a:gd name="connsiteY19" fmla="*/ 1157288 h 1519238"/>
              <a:gd name="connsiteX20" fmla="*/ 766762 w 1624012"/>
              <a:gd name="connsiteY20" fmla="*/ 1214438 h 1519238"/>
              <a:gd name="connsiteX21" fmla="*/ 742950 w 1624012"/>
              <a:gd name="connsiteY21" fmla="*/ 1252538 h 1519238"/>
              <a:gd name="connsiteX22" fmla="*/ 709612 w 1624012"/>
              <a:gd name="connsiteY22" fmla="*/ 1290638 h 1519238"/>
              <a:gd name="connsiteX23" fmla="*/ 623887 w 1624012"/>
              <a:gd name="connsiteY23" fmla="*/ 1323975 h 1519238"/>
              <a:gd name="connsiteX24" fmla="*/ 571500 w 1624012"/>
              <a:gd name="connsiteY24" fmla="*/ 1376363 h 1519238"/>
              <a:gd name="connsiteX25" fmla="*/ 504825 w 1624012"/>
              <a:gd name="connsiteY25" fmla="*/ 1409700 h 1519238"/>
              <a:gd name="connsiteX26" fmla="*/ 481012 w 1624012"/>
              <a:gd name="connsiteY26" fmla="*/ 1433513 h 1519238"/>
              <a:gd name="connsiteX27" fmla="*/ 428625 w 1624012"/>
              <a:gd name="connsiteY27" fmla="*/ 1471613 h 1519238"/>
              <a:gd name="connsiteX28" fmla="*/ 376237 w 1624012"/>
              <a:gd name="connsiteY28" fmla="*/ 1485900 h 1519238"/>
              <a:gd name="connsiteX29" fmla="*/ 357187 w 1624012"/>
              <a:gd name="connsiteY29" fmla="*/ 1500188 h 1519238"/>
              <a:gd name="connsiteX30" fmla="*/ 323850 w 1624012"/>
              <a:gd name="connsiteY30" fmla="*/ 1519238 h 1519238"/>
              <a:gd name="connsiteX31" fmla="*/ 290512 w 1624012"/>
              <a:gd name="connsiteY31" fmla="*/ 1519238 h 1519238"/>
              <a:gd name="connsiteX32" fmla="*/ 266700 w 1624012"/>
              <a:gd name="connsiteY32" fmla="*/ 1519238 h 1519238"/>
              <a:gd name="connsiteX33" fmla="*/ 200025 w 1624012"/>
              <a:gd name="connsiteY33" fmla="*/ 1490663 h 1519238"/>
              <a:gd name="connsiteX34" fmla="*/ 166687 w 1624012"/>
              <a:gd name="connsiteY34" fmla="*/ 1457325 h 1519238"/>
              <a:gd name="connsiteX35" fmla="*/ 152400 w 1624012"/>
              <a:gd name="connsiteY35" fmla="*/ 1414463 h 1519238"/>
              <a:gd name="connsiteX36" fmla="*/ 109537 w 1624012"/>
              <a:gd name="connsiteY36" fmla="*/ 1338263 h 1519238"/>
              <a:gd name="connsiteX37" fmla="*/ 57150 w 1624012"/>
              <a:gd name="connsiteY37" fmla="*/ 1252538 h 1519238"/>
              <a:gd name="connsiteX38" fmla="*/ 0 w 1624012"/>
              <a:gd name="connsiteY38" fmla="*/ 1214438 h 1519238"/>
              <a:gd name="connsiteX39" fmla="*/ 0 w 1624012"/>
              <a:gd name="connsiteY39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5912 w 1624012"/>
              <a:gd name="connsiteY3" fmla="*/ 226219 h 1519238"/>
              <a:gd name="connsiteX4" fmla="*/ 1566862 w 1624012"/>
              <a:gd name="connsiteY4" fmla="*/ 276225 h 1519238"/>
              <a:gd name="connsiteX5" fmla="*/ 1500187 w 1624012"/>
              <a:gd name="connsiteY5" fmla="*/ 342900 h 1519238"/>
              <a:gd name="connsiteX6" fmla="*/ 1438275 w 1624012"/>
              <a:gd name="connsiteY6" fmla="*/ 419100 h 1519238"/>
              <a:gd name="connsiteX7" fmla="*/ 1421605 w 1624012"/>
              <a:gd name="connsiteY7" fmla="*/ 469106 h 1519238"/>
              <a:gd name="connsiteX8" fmla="*/ 1383506 w 1624012"/>
              <a:gd name="connsiteY8" fmla="*/ 519113 h 1519238"/>
              <a:gd name="connsiteX9" fmla="*/ 1347787 w 1624012"/>
              <a:gd name="connsiteY9" fmla="*/ 557213 h 1519238"/>
              <a:gd name="connsiteX10" fmla="*/ 1281112 w 1624012"/>
              <a:gd name="connsiteY10" fmla="*/ 704850 h 1519238"/>
              <a:gd name="connsiteX11" fmla="*/ 1247775 w 1624012"/>
              <a:gd name="connsiteY11" fmla="*/ 752475 h 1519238"/>
              <a:gd name="connsiteX12" fmla="*/ 1209675 w 1624012"/>
              <a:gd name="connsiteY12" fmla="*/ 800100 h 1519238"/>
              <a:gd name="connsiteX13" fmla="*/ 1166812 w 1624012"/>
              <a:gd name="connsiteY13" fmla="*/ 833438 h 1519238"/>
              <a:gd name="connsiteX14" fmla="*/ 1114425 w 1624012"/>
              <a:gd name="connsiteY14" fmla="*/ 895350 h 1519238"/>
              <a:gd name="connsiteX15" fmla="*/ 1066800 w 1624012"/>
              <a:gd name="connsiteY15" fmla="*/ 947738 h 1519238"/>
              <a:gd name="connsiteX16" fmla="*/ 990600 w 1624012"/>
              <a:gd name="connsiteY16" fmla="*/ 1033463 h 1519238"/>
              <a:gd name="connsiteX17" fmla="*/ 885825 w 1624012"/>
              <a:gd name="connsiteY17" fmla="*/ 1128713 h 1519238"/>
              <a:gd name="connsiteX18" fmla="*/ 847725 w 1624012"/>
              <a:gd name="connsiteY18" fmla="*/ 1138238 h 1519238"/>
              <a:gd name="connsiteX19" fmla="*/ 819150 w 1624012"/>
              <a:gd name="connsiteY19" fmla="*/ 1157288 h 1519238"/>
              <a:gd name="connsiteX20" fmla="*/ 766762 w 1624012"/>
              <a:gd name="connsiteY20" fmla="*/ 1214438 h 1519238"/>
              <a:gd name="connsiteX21" fmla="*/ 742950 w 1624012"/>
              <a:gd name="connsiteY21" fmla="*/ 1252538 h 1519238"/>
              <a:gd name="connsiteX22" fmla="*/ 709612 w 1624012"/>
              <a:gd name="connsiteY22" fmla="*/ 1290638 h 1519238"/>
              <a:gd name="connsiteX23" fmla="*/ 623887 w 1624012"/>
              <a:gd name="connsiteY23" fmla="*/ 1323975 h 1519238"/>
              <a:gd name="connsiteX24" fmla="*/ 571500 w 1624012"/>
              <a:gd name="connsiteY24" fmla="*/ 1376363 h 1519238"/>
              <a:gd name="connsiteX25" fmla="*/ 504825 w 1624012"/>
              <a:gd name="connsiteY25" fmla="*/ 1409700 h 1519238"/>
              <a:gd name="connsiteX26" fmla="*/ 481012 w 1624012"/>
              <a:gd name="connsiteY26" fmla="*/ 1433513 h 1519238"/>
              <a:gd name="connsiteX27" fmla="*/ 428625 w 1624012"/>
              <a:gd name="connsiteY27" fmla="*/ 1471613 h 1519238"/>
              <a:gd name="connsiteX28" fmla="*/ 376237 w 1624012"/>
              <a:gd name="connsiteY28" fmla="*/ 1485900 h 1519238"/>
              <a:gd name="connsiteX29" fmla="*/ 357187 w 1624012"/>
              <a:gd name="connsiteY29" fmla="*/ 1500188 h 1519238"/>
              <a:gd name="connsiteX30" fmla="*/ 323850 w 1624012"/>
              <a:gd name="connsiteY30" fmla="*/ 1519238 h 1519238"/>
              <a:gd name="connsiteX31" fmla="*/ 290512 w 1624012"/>
              <a:gd name="connsiteY31" fmla="*/ 1519238 h 1519238"/>
              <a:gd name="connsiteX32" fmla="*/ 266700 w 1624012"/>
              <a:gd name="connsiteY32" fmla="*/ 1519238 h 1519238"/>
              <a:gd name="connsiteX33" fmla="*/ 200025 w 1624012"/>
              <a:gd name="connsiteY33" fmla="*/ 1490663 h 1519238"/>
              <a:gd name="connsiteX34" fmla="*/ 166687 w 1624012"/>
              <a:gd name="connsiteY34" fmla="*/ 1457325 h 1519238"/>
              <a:gd name="connsiteX35" fmla="*/ 152400 w 1624012"/>
              <a:gd name="connsiteY35" fmla="*/ 1414463 h 1519238"/>
              <a:gd name="connsiteX36" fmla="*/ 109537 w 1624012"/>
              <a:gd name="connsiteY36" fmla="*/ 1338263 h 1519238"/>
              <a:gd name="connsiteX37" fmla="*/ 57150 w 1624012"/>
              <a:gd name="connsiteY37" fmla="*/ 1252538 h 1519238"/>
              <a:gd name="connsiteX38" fmla="*/ 0 w 1624012"/>
              <a:gd name="connsiteY38" fmla="*/ 1214438 h 1519238"/>
              <a:gd name="connsiteX39" fmla="*/ 0 w 1624012"/>
              <a:gd name="connsiteY39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5912 w 1624012"/>
              <a:gd name="connsiteY3" fmla="*/ 226219 h 1519238"/>
              <a:gd name="connsiteX4" fmla="*/ 1566862 w 1624012"/>
              <a:gd name="connsiteY4" fmla="*/ 276225 h 1519238"/>
              <a:gd name="connsiteX5" fmla="*/ 1500187 w 1624012"/>
              <a:gd name="connsiteY5" fmla="*/ 342900 h 1519238"/>
              <a:gd name="connsiteX6" fmla="*/ 1438275 w 1624012"/>
              <a:gd name="connsiteY6" fmla="*/ 419100 h 1519238"/>
              <a:gd name="connsiteX7" fmla="*/ 1457325 w 1624012"/>
              <a:gd name="connsiteY7" fmla="*/ 414338 h 1519238"/>
              <a:gd name="connsiteX8" fmla="*/ 1421605 w 1624012"/>
              <a:gd name="connsiteY8" fmla="*/ 469106 h 1519238"/>
              <a:gd name="connsiteX9" fmla="*/ 1383506 w 1624012"/>
              <a:gd name="connsiteY9" fmla="*/ 519113 h 1519238"/>
              <a:gd name="connsiteX10" fmla="*/ 1347787 w 1624012"/>
              <a:gd name="connsiteY10" fmla="*/ 557213 h 1519238"/>
              <a:gd name="connsiteX11" fmla="*/ 1281112 w 1624012"/>
              <a:gd name="connsiteY11" fmla="*/ 704850 h 1519238"/>
              <a:gd name="connsiteX12" fmla="*/ 1247775 w 1624012"/>
              <a:gd name="connsiteY12" fmla="*/ 752475 h 1519238"/>
              <a:gd name="connsiteX13" fmla="*/ 1209675 w 1624012"/>
              <a:gd name="connsiteY13" fmla="*/ 800100 h 1519238"/>
              <a:gd name="connsiteX14" fmla="*/ 1166812 w 1624012"/>
              <a:gd name="connsiteY14" fmla="*/ 833438 h 1519238"/>
              <a:gd name="connsiteX15" fmla="*/ 1114425 w 1624012"/>
              <a:gd name="connsiteY15" fmla="*/ 895350 h 1519238"/>
              <a:gd name="connsiteX16" fmla="*/ 1066800 w 1624012"/>
              <a:gd name="connsiteY16" fmla="*/ 947738 h 1519238"/>
              <a:gd name="connsiteX17" fmla="*/ 990600 w 1624012"/>
              <a:gd name="connsiteY17" fmla="*/ 1033463 h 1519238"/>
              <a:gd name="connsiteX18" fmla="*/ 885825 w 1624012"/>
              <a:gd name="connsiteY18" fmla="*/ 1128713 h 1519238"/>
              <a:gd name="connsiteX19" fmla="*/ 847725 w 1624012"/>
              <a:gd name="connsiteY19" fmla="*/ 1138238 h 1519238"/>
              <a:gd name="connsiteX20" fmla="*/ 819150 w 1624012"/>
              <a:gd name="connsiteY20" fmla="*/ 1157288 h 1519238"/>
              <a:gd name="connsiteX21" fmla="*/ 766762 w 1624012"/>
              <a:gd name="connsiteY21" fmla="*/ 1214438 h 1519238"/>
              <a:gd name="connsiteX22" fmla="*/ 742950 w 1624012"/>
              <a:gd name="connsiteY22" fmla="*/ 1252538 h 1519238"/>
              <a:gd name="connsiteX23" fmla="*/ 709612 w 1624012"/>
              <a:gd name="connsiteY23" fmla="*/ 1290638 h 1519238"/>
              <a:gd name="connsiteX24" fmla="*/ 623887 w 1624012"/>
              <a:gd name="connsiteY24" fmla="*/ 1323975 h 1519238"/>
              <a:gd name="connsiteX25" fmla="*/ 571500 w 1624012"/>
              <a:gd name="connsiteY25" fmla="*/ 1376363 h 1519238"/>
              <a:gd name="connsiteX26" fmla="*/ 504825 w 1624012"/>
              <a:gd name="connsiteY26" fmla="*/ 1409700 h 1519238"/>
              <a:gd name="connsiteX27" fmla="*/ 481012 w 1624012"/>
              <a:gd name="connsiteY27" fmla="*/ 1433513 h 1519238"/>
              <a:gd name="connsiteX28" fmla="*/ 428625 w 1624012"/>
              <a:gd name="connsiteY28" fmla="*/ 1471613 h 1519238"/>
              <a:gd name="connsiteX29" fmla="*/ 376237 w 1624012"/>
              <a:gd name="connsiteY29" fmla="*/ 1485900 h 1519238"/>
              <a:gd name="connsiteX30" fmla="*/ 357187 w 1624012"/>
              <a:gd name="connsiteY30" fmla="*/ 1500188 h 1519238"/>
              <a:gd name="connsiteX31" fmla="*/ 323850 w 1624012"/>
              <a:gd name="connsiteY31" fmla="*/ 1519238 h 1519238"/>
              <a:gd name="connsiteX32" fmla="*/ 290512 w 1624012"/>
              <a:gd name="connsiteY32" fmla="*/ 1519238 h 1519238"/>
              <a:gd name="connsiteX33" fmla="*/ 266700 w 1624012"/>
              <a:gd name="connsiteY33" fmla="*/ 1519238 h 1519238"/>
              <a:gd name="connsiteX34" fmla="*/ 200025 w 1624012"/>
              <a:gd name="connsiteY34" fmla="*/ 1490663 h 1519238"/>
              <a:gd name="connsiteX35" fmla="*/ 166687 w 1624012"/>
              <a:gd name="connsiteY35" fmla="*/ 1457325 h 1519238"/>
              <a:gd name="connsiteX36" fmla="*/ 152400 w 1624012"/>
              <a:gd name="connsiteY36" fmla="*/ 1414463 h 1519238"/>
              <a:gd name="connsiteX37" fmla="*/ 109537 w 1624012"/>
              <a:gd name="connsiteY37" fmla="*/ 1338263 h 1519238"/>
              <a:gd name="connsiteX38" fmla="*/ 57150 w 1624012"/>
              <a:gd name="connsiteY38" fmla="*/ 1252538 h 1519238"/>
              <a:gd name="connsiteX39" fmla="*/ 0 w 1624012"/>
              <a:gd name="connsiteY39" fmla="*/ 1214438 h 1519238"/>
              <a:gd name="connsiteX40" fmla="*/ 0 w 1624012"/>
              <a:gd name="connsiteY40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5912 w 1624012"/>
              <a:gd name="connsiteY3" fmla="*/ 226219 h 1519238"/>
              <a:gd name="connsiteX4" fmla="*/ 1566862 w 1624012"/>
              <a:gd name="connsiteY4" fmla="*/ 276225 h 1519238"/>
              <a:gd name="connsiteX5" fmla="*/ 1500187 w 1624012"/>
              <a:gd name="connsiteY5" fmla="*/ 342900 h 1519238"/>
              <a:gd name="connsiteX6" fmla="*/ 1481138 w 1624012"/>
              <a:gd name="connsiteY6" fmla="*/ 383381 h 1519238"/>
              <a:gd name="connsiteX7" fmla="*/ 1457325 w 1624012"/>
              <a:gd name="connsiteY7" fmla="*/ 414338 h 1519238"/>
              <a:gd name="connsiteX8" fmla="*/ 1421605 w 1624012"/>
              <a:gd name="connsiteY8" fmla="*/ 469106 h 1519238"/>
              <a:gd name="connsiteX9" fmla="*/ 1383506 w 1624012"/>
              <a:gd name="connsiteY9" fmla="*/ 519113 h 1519238"/>
              <a:gd name="connsiteX10" fmla="*/ 1347787 w 1624012"/>
              <a:gd name="connsiteY10" fmla="*/ 557213 h 1519238"/>
              <a:gd name="connsiteX11" fmla="*/ 1281112 w 1624012"/>
              <a:gd name="connsiteY11" fmla="*/ 704850 h 1519238"/>
              <a:gd name="connsiteX12" fmla="*/ 1247775 w 1624012"/>
              <a:gd name="connsiteY12" fmla="*/ 752475 h 1519238"/>
              <a:gd name="connsiteX13" fmla="*/ 1209675 w 1624012"/>
              <a:gd name="connsiteY13" fmla="*/ 800100 h 1519238"/>
              <a:gd name="connsiteX14" fmla="*/ 1166812 w 1624012"/>
              <a:gd name="connsiteY14" fmla="*/ 833438 h 1519238"/>
              <a:gd name="connsiteX15" fmla="*/ 1114425 w 1624012"/>
              <a:gd name="connsiteY15" fmla="*/ 895350 h 1519238"/>
              <a:gd name="connsiteX16" fmla="*/ 1066800 w 1624012"/>
              <a:gd name="connsiteY16" fmla="*/ 947738 h 1519238"/>
              <a:gd name="connsiteX17" fmla="*/ 990600 w 1624012"/>
              <a:gd name="connsiteY17" fmla="*/ 1033463 h 1519238"/>
              <a:gd name="connsiteX18" fmla="*/ 885825 w 1624012"/>
              <a:gd name="connsiteY18" fmla="*/ 1128713 h 1519238"/>
              <a:gd name="connsiteX19" fmla="*/ 847725 w 1624012"/>
              <a:gd name="connsiteY19" fmla="*/ 1138238 h 1519238"/>
              <a:gd name="connsiteX20" fmla="*/ 819150 w 1624012"/>
              <a:gd name="connsiteY20" fmla="*/ 1157288 h 1519238"/>
              <a:gd name="connsiteX21" fmla="*/ 766762 w 1624012"/>
              <a:gd name="connsiteY21" fmla="*/ 1214438 h 1519238"/>
              <a:gd name="connsiteX22" fmla="*/ 742950 w 1624012"/>
              <a:gd name="connsiteY22" fmla="*/ 1252538 h 1519238"/>
              <a:gd name="connsiteX23" fmla="*/ 709612 w 1624012"/>
              <a:gd name="connsiteY23" fmla="*/ 1290638 h 1519238"/>
              <a:gd name="connsiteX24" fmla="*/ 623887 w 1624012"/>
              <a:gd name="connsiteY24" fmla="*/ 1323975 h 1519238"/>
              <a:gd name="connsiteX25" fmla="*/ 571500 w 1624012"/>
              <a:gd name="connsiteY25" fmla="*/ 1376363 h 1519238"/>
              <a:gd name="connsiteX26" fmla="*/ 504825 w 1624012"/>
              <a:gd name="connsiteY26" fmla="*/ 1409700 h 1519238"/>
              <a:gd name="connsiteX27" fmla="*/ 481012 w 1624012"/>
              <a:gd name="connsiteY27" fmla="*/ 1433513 h 1519238"/>
              <a:gd name="connsiteX28" fmla="*/ 428625 w 1624012"/>
              <a:gd name="connsiteY28" fmla="*/ 1471613 h 1519238"/>
              <a:gd name="connsiteX29" fmla="*/ 376237 w 1624012"/>
              <a:gd name="connsiteY29" fmla="*/ 1485900 h 1519238"/>
              <a:gd name="connsiteX30" fmla="*/ 357187 w 1624012"/>
              <a:gd name="connsiteY30" fmla="*/ 1500188 h 1519238"/>
              <a:gd name="connsiteX31" fmla="*/ 323850 w 1624012"/>
              <a:gd name="connsiteY31" fmla="*/ 1519238 h 1519238"/>
              <a:gd name="connsiteX32" fmla="*/ 290512 w 1624012"/>
              <a:gd name="connsiteY32" fmla="*/ 1519238 h 1519238"/>
              <a:gd name="connsiteX33" fmla="*/ 266700 w 1624012"/>
              <a:gd name="connsiteY33" fmla="*/ 1519238 h 1519238"/>
              <a:gd name="connsiteX34" fmla="*/ 200025 w 1624012"/>
              <a:gd name="connsiteY34" fmla="*/ 1490663 h 1519238"/>
              <a:gd name="connsiteX35" fmla="*/ 166687 w 1624012"/>
              <a:gd name="connsiteY35" fmla="*/ 1457325 h 1519238"/>
              <a:gd name="connsiteX36" fmla="*/ 152400 w 1624012"/>
              <a:gd name="connsiteY36" fmla="*/ 1414463 h 1519238"/>
              <a:gd name="connsiteX37" fmla="*/ 109537 w 1624012"/>
              <a:gd name="connsiteY37" fmla="*/ 1338263 h 1519238"/>
              <a:gd name="connsiteX38" fmla="*/ 57150 w 1624012"/>
              <a:gd name="connsiteY38" fmla="*/ 1252538 h 1519238"/>
              <a:gd name="connsiteX39" fmla="*/ 0 w 1624012"/>
              <a:gd name="connsiteY39" fmla="*/ 1214438 h 1519238"/>
              <a:gd name="connsiteX40" fmla="*/ 0 w 1624012"/>
              <a:gd name="connsiteY40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5912 w 1624012"/>
              <a:gd name="connsiteY3" fmla="*/ 226219 h 1519238"/>
              <a:gd name="connsiteX4" fmla="*/ 1566862 w 1624012"/>
              <a:gd name="connsiteY4" fmla="*/ 276225 h 1519238"/>
              <a:gd name="connsiteX5" fmla="*/ 1526381 w 1624012"/>
              <a:gd name="connsiteY5" fmla="*/ 330994 h 1519238"/>
              <a:gd name="connsiteX6" fmla="*/ 1481138 w 1624012"/>
              <a:gd name="connsiteY6" fmla="*/ 383381 h 1519238"/>
              <a:gd name="connsiteX7" fmla="*/ 1457325 w 1624012"/>
              <a:gd name="connsiteY7" fmla="*/ 414338 h 1519238"/>
              <a:gd name="connsiteX8" fmla="*/ 1421605 w 1624012"/>
              <a:gd name="connsiteY8" fmla="*/ 469106 h 1519238"/>
              <a:gd name="connsiteX9" fmla="*/ 1383506 w 1624012"/>
              <a:gd name="connsiteY9" fmla="*/ 519113 h 1519238"/>
              <a:gd name="connsiteX10" fmla="*/ 1347787 w 1624012"/>
              <a:gd name="connsiteY10" fmla="*/ 557213 h 1519238"/>
              <a:gd name="connsiteX11" fmla="*/ 1281112 w 1624012"/>
              <a:gd name="connsiteY11" fmla="*/ 704850 h 1519238"/>
              <a:gd name="connsiteX12" fmla="*/ 1247775 w 1624012"/>
              <a:gd name="connsiteY12" fmla="*/ 752475 h 1519238"/>
              <a:gd name="connsiteX13" fmla="*/ 1209675 w 1624012"/>
              <a:gd name="connsiteY13" fmla="*/ 800100 h 1519238"/>
              <a:gd name="connsiteX14" fmla="*/ 1166812 w 1624012"/>
              <a:gd name="connsiteY14" fmla="*/ 833438 h 1519238"/>
              <a:gd name="connsiteX15" fmla="*/ 1114425 w 1624012"/>
              <a:gd name="connsiteY15" fmla="*/ 895350 h 1519238"/>
              <a:gd name="connsiteX16" fmla="*/ 1066800 w 1624012"/>
              <a:gd name="connsiteY16" fmla="*/ 947738 h 1519238"/>
              <a:gd name="connsiteX17" fmla="*/ 990600 w 1624012"/>
              <a:gd name="connsiteY17" fmla="*/ 1033463 h 1519238"/>
              <a:gd name="connsiteX18" fmla="*/ 885825 w 1624012"/>
              <a:gd name="connsiteY18" fmla="*/ 1128713 h 1519238"/>
              <a:gd name="connsiteX19" fmla="*/ 847725 w 1624012"/>
              <a:gd name="connsiteY19" fmla="*/ 1138238 h 1519238"/>
              <a:gd name="connsiteX20" fmla="*/ 819150 w 1624012"/>
              <a:gd name="connsiteY20" fmla="*/ 1157288 h 1519238"/>
              <a:gd name="connsiteX21" fmla="*/ 766762 w 1624012"/>
              <a:gd name="connsiteY21" fmla="*/ 1214438 h 1519238"/>
              <a:gd name="connsiteX22" fmla="*/ 742950 w 1624012"/>
              <a:gd name="connsiteY22" fmla="*/ 1252538 h 1519238"/>
              <a:gd name="connsiteX23" fmla="*/ 709612 w 1624012"/>
              <a:gd name="connsiteY23" fmla="*/ 1290638 h 1519238"/>
              <a:gd name="connsiteX24" fmla="*/ 623887 w 1624012"/>
              <a:gd name="connsiteY24" fmla="*/ 1323975 h 1519238"/>
              <a:gd name="connsiteX25" fmla="*/ 571500 w 1624012"/>
              <a:gd name="connsiteY25" fmla="*/ 1376363 h 1519238"/>
              <a:gd name="connsiteX26" fmla="*/ 504825 w 1624012"/>
              <a:gd name="connsiteY26" fmla="*/ 1409700 h 1519238"/>
              <a:gd name="connsiteX27" fmla="*/ 481012 w 1624012"/>
              <a:gd name="connsiteY27" fmla="*/ 1433513 h 1519238"/>
              <a:gd name="connsiteX28" fmla="*/ 428625 w 1624012"/>
              <a:gd name="connsiteY28" fmla="*/ 1471613 h 1519238"/>
              <a:gd name="connsiteX29" fmla="*/ 376237 w 1624012"/>
              <a:gd name="connsiteY29" fmla="*/ 1485900 h 1519238"/>
              <a:gd name="connsiteX30" fmla="*/ 357187 w 1624012"/>
              <a:gd name="connsiteY30" fmla="*/ 1500188 h 1519238"/>
              <a:gd name="connsiteX31" fmla="*/ 323850 w 1624012"/>
              <a:gd name="connsiteY31" fmla="*/ 1519238 h 1519238"/>
              <a:gd name="connsiteX32" fmla="*/ 290512 w 1624012"/>
              <a:gd name="connsiteY32" fmla="*/ 1519238 h 1519238"/>
              <a:gd name="connsiteX33" fmla="*/ 266700 w 1624012"/>
              <a:gd name="connsiteY33" fmla="*/ 1519238 h 1519238"/>
              <a:gd name="connsiteX34" fmla="*/ 200025 w 1624012"/>
              <a:gd name="connsiteY34" fmla="*/ 1490663 h 1519238"/>
              <a:gd name="connsiteX35" fmla="*/ 166687 w 1624012"/>
              <a:gd name="connsiteY35" fmla="*/ 1457325 h 1519238"/>
              <a:gd name="connsiteX36" fmla="*/ 152400 w 1624012"/>
              <a:gd name="connsiteY36" fmla="*/ 1414463 h 1519238"/>
              <a:gd name="connsiteX37" fmla="*/ 109537 w 1624012"/>
              <a:gd name="connsiteY37" fmla="*/ 1338263 h 1519238"/>
              <a:gd name="connsiteX38" fmla="*/ 57150 w 1624012"/>
              <a:gd name="connsiteY38" fmla="*/ 1252538 h 1519238"/>
              <a:gd name="connsiteX39" fmla="*/ 0 w 1624012"/>
              <a:gd name="connsiteY39" fmla="*/ 1214438 h 1519238"/>
              <a:gd name="connsiteX40" fmla="*/ 0 w 1624012"/>
              <a:gd name="connsiteY40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5912 w 1624012"/>
              <a:gd name="connsiteY3" fmla="*/ 226219 h 1519238"/>
              <a:gd name="connsiteX4" fmla="*/ 1562100 w 1624012"/>
              <a:gd name="connsiteY4" fmla="*/ 264319 h 1519238"/>
              <a:gd name="connsiteX5" fmla="*/ 1526381 w 1624012"/>
              <a:gd name="connsiteY5" fmla="*/ 330994 h 1519238"/>
              <a:gd name="connsiteX6" fmla="*/ 1481138 w 1624012"/>
              <a:gd name="connsiteY6" fmla="*/ 383381 h 1519238"/>
              <a:gd name="connsiteX7" fmla="*/ 1457325 w 1624012"/>
              <a:gd name="connsiteY7" fmla="*/ 414338 h 1519238"/>
              <a:gd name="connsiteX8" fmla="*/ 1421605 w 1624012"/>
              <a:gd name="connsiteY8" fmla="*/ 469106 h 1519238"/>
              <a:gd name="connsiteX9" fmla="*/ 1383506 w 1624012"/>
              <a:gd name="connsiteY9" fmla="*/ 519113 h 1519238"/>
              <a:gd name="connsiteX10" fmla="*/ 1347787 w 1624012"/>
              <a:gd name="connsiteY10" fmla="*/ 557213 h 1519238"/>
              <a:gd name="connsiteX11" fmla="*/ 1281112 w 1624012"/>
              <a:gd name="connsiteY11" fmla="*/ 704850 h 1519238"/>
              <a:gd name="connsiteX12" fmla="*/ 1247775 w 1624012"/>
              <a:gd name="connsiteY12" fmla="*/ 752475 h 1519238"/>
              <a:gd name="connsiteX13" fmla="*/ 1209675 w 1624012"/>
              <a:gd name="connsiteY13" fmla="*/ 800100 h 1519238"/>
              <a:gd name="connsiteX14" fmla="*/ 1166812 w 1624012"/>
              <a:gd name="connsiteY14" fmla="*/ 833438 h 1519238"/>
              <a:gd name="connsiteX15" fmla="*/ 1114425 w 1624012"/>
              <a:gd name="connsiteY15" fmla="*/ 895350 h 1519238"/>
              <a:gd name="connsiteX16" fmla="*/ 1066800 w 1624012"/>
              <a:gd name="connsiteY16" fmla="*/ 947738 h 1519238"/>
              <a:gd name="connsiteX17" fmla="*/ 990600 w 1624012"/>
              <a:gd name="connsiteY17" fmla="*/ 1033463 h 1519238"/>
              <a:gd name="connsiteX18" fmla="*/ 885825 w 1624012"/>
              <a:gd name="connsiteY18" fmla="*/ 1128713 h 1519238"/>
              <a:gd name="connsiteX19" fmla="*/ 847725 w 1624012"/>
              <a:gd name="connsiteY19" fmla="*/ 1138238 h 1519238"/>
              <a:gd name="connsiteX20" fmla="*/ 819150 w 1624012"/>
              <a:gd name="connsiteY20" fmla="*/ 1157288 h 1519238"/>
              <a:gd name="connsiteX21" fmla="*/ 766762 w 1624012"/>
              <a:gd name="connsiteY21" fmla="*/ 1214438 h 1519238"/>
              <a:gd name="connsiteX22" fmla="*/ 742950 w 1624012"/>
              <a:gd name="connsiteY22" fmla="*/ 1252538 h 1519238"/>
              <a:gd name="connsiteX23" fmla="*/ 709612 w 1624012"/>
              <a:gd name="connsiteY23" fmla="*/ 1290638 h 1519238"/>
              <a:gd name="connsiteX24" fmla="*/ 623887 w 1624012"/>
              <a:gd name="connsiteY24" fmla="*/ 1323975 h 1519238"/>
              <a:gd name="connsiteX25" fmla="*/ 571500 w 1624012"/>
              <a:gd name="connsiteY25" fmla="*/ 1376363 h 1519238"/>
              <a:gd name="connsiteX26" fmla="*/ 504825 w 1624012"/>
              <a:gd name="connsiteY26" fmla="*/ 1409700 h 1519238"/>
              <a:gd name="connsiteX27" fmla="*/ 481012 w 1624012"/>
              <a:gd name="connsiteY27" fmla="*/ 1433513 h 1519238"/>
              <a:gd name="connsiteX28" fmla="*/ 428625 w 1624012"/>
              <a:gd name="connsiteY28" fmla="*/ 1471613 h 1519238"/>
              <a:gd name="connsiteX29" fmla="*/ 376237 w 1624012"/>
              <a:gd name="connsiteY29" fmla="*/ 1485900 h 1519238"/>
              <a:gd name="connsiteX30" fmla="*/ 357187 w 1624012"/>
              <a:gd name="connsiteY30" fmla="*/ 1500188 h 1519238"/>
              <a:gd name="connsiteX31" fmla="*/ 323850 w 1624012"/>
              <a:gd name="connsiteY31" fmla="*/ 1519238 h 1519238"/>
              <a:gd name="connsiteX32" fmla="*/ 290512 w 1624012"/>
              <a:gd name="connsiteY32" fmla="*/ 1519238 h 1519238"/>
              <a:gd name="connsiteX33" fmla="*/ 266700 w 1624012"/>
              <a:gd name="connsiteY33" fmla="*/ 1519238 h 1519238"/>
              <a:gd name="connsiteX34" fmla="*/ 200025 w 1624012"/>
              <a:gd name="connsiteY34" fmla="*/ 1490663 h 1519238"/>
              <a:gd name="connsiteX35" fmla="*/ 166687 w 1624012"/>
              <a:gd name="connsiteY35" fmla="*/ 1457325 h 1519238"/>
              <a:gd name="connsiteX36" fmla="*/ 152400 w 1624012"/>
              <a:gd name="connsiteY36" fmla="*/ 1414463 h 1519238"/>
              <a:gd name="connsiteX37" fmla="*/ 109537 w 1624012"/>
              <a:gd name="connsiteY37" fmla="*/ 1338263 h 1519238"/>
              <a:gd name="connsiteX38" fmla="*/ 57150 w 1624012"/>
              <a:gd name="connsiteY38" fmla="*/ 1252538 h 1519238"/>
              <a:gd name="connsiteX39" fmla="*/ 0 w 1624012"/>
              <a:gd name="connsiteY39" fmla="*/ 1214438 h 1519238"/>
              <a:gd name="connsiteX40" fmla="*/ 0 w 1624012"/>
              <a:gd name="connsiteY40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3531 w 1624012"/>
              <a:gd name="connsiteY3" fmla="*/ 216694 h 1519238"/>
              <a:gd name="connsiteX4" fmla="*/ 1562100 w 1624012"/>
              <a:gd name="connsiteY4" fmla="*/ 264319 h 1519238"/>
              <a:gd name="connsiteX5" fmla="*/ 1526381 w 1624012"/>
              <a:gd name="connsiteY5" fmla="*/ 330994 h 1519238"/>
              <a:gd name="connsiteX6" fmla="*/ 1481138 w 1624012"/>
              <a:gd name="connsiteY6" fmla="*/ 383381 h 1519238"/>
              <a:gd name="connsiteX7" fmla="*/ 1457325 w 1624012"/>
              <a:gd name="connsiteY7" fmla="*/ 414338 h 1519238"/>
              <a:gd name="connsiteX8" fmla="*/ 1421605 w 1624012"/>
              <a:gd name="connsiteY8" fmla="*/ 469106 h 1519238"/>
              <a:gd name="connsiteX9" fmla="*/ 1383506 w 1624012"/>
              <a:gd name="connsiteY9" fmla="*/ 519113 h 1519238"/>
              <a:gd name="connsiteX10" fmla="*/ 1347787 w 1624012"/>
              <a:gd name="connsiteY10" fmla="*/ 557213 h 1519238"/>
              <a:gd name="connsiteX11" fmla="*/ 1281112 w 1624012"/>
              <a:gd name="connsiteY11" fmla="*/ 704850 h 1519238"/>
              <a:gd name="connsiteX12" fmla="*/ 1247775 w 1624012"/>
              <a:gd name="connsiteY12" fmla="*/ 752475 h 1519238"/>
              <a:gd name="connsiteX13" fmla="*/ 1209675 w 1624012"/>
              <a:gd name="connsiteY13" fmla="*/ 800100 h 1519238"/>
              <a:gd name="connsiteX14" fmla="*/ 1166812 w 1624012"/>
              <a:gd name="connsiteY14" fmla="*/ 833438 h 1519238"/>
              <a:gd name="connsiteX15" fmla="*/ 1114425 w 1624012"/>
              <a:gd name="connsiteY15" fmla="*/ 895350 h 1519238"/>
              <a:gd name="connsiteX16" fmla="*/ 1066800 w 1624012"/>
              <a:gd name="connsiteY16" fmla="*/ 947738 h 1519238"/>
              <a:gd name="connsiteX17" fmla="*/ 990600 w 1624012"/>
              <a:gd name="connsiteY17" fmla="*/ 1033463 h 1519238"/>
              <a:gd name="connsiteX18" fmla="*/ 885825 w 1624012"/>
              <a:gd name="connsiteY18" fmla="*/ 1128713 h 1519238"/>
              <a:gd name="connsiteX19" fmla="*/ 847725 w 1624012"/>
              <a:gd name="connsiteY19" fmla="*/ 1138238 h 1519238"/>
              <a:gd name="connsiteX20" fmla="*/ 819150 w 1624012"/>
              <a:gd name="connsiteY20" fmla="*/ 1157288 h 1519238"/>
              <a:gd name="connsiteX21" fmla="*/ 766762 w 1624012"/>
              <a:gd name="connsiteY21" fmla="*/ 1214438 h 1519238"/>
              <a:gd name="connsiteX22" fmla="*/ 742950 w 1624012"/>
              <a:gd name="connsiteY22" fmla="*/ 1252538 h 1519238"/>
              <a:gd name="connsiteX23" fmla="*/ 709612 w 1624012"/>
              <a:gd name="connsiteY23" fmla="*/ 1290638 h 1519238"/>
              <a:gd name="connsiteX24" fmla="*/ 623887 w 1624012"/>
              <a:gd name="connsiteY24" fmla="*/ 1323975 h 1519238"/>
              <a:gd name="connsiteX25" fmla="*/ 571500 w 1624012"/>
              <a:gd name="connsiteY25" fmla="*/ 1376363 h 1519238"/>
              <a:gd name="connsiteX26" fmla="*/ 504825 w 1624012"/>
              <a:gd name="connsiteY26" fmla="*/ 1409700 h 1519238"/>
              <a:gd name="connsiteX27" fmla="*/ 481012 w 1624012"/>
              <a:gd name="connsiteY27" fmla="*/ 1433513 h 1519238"/>
              <a:gd name="connsiteX28" fmla="*/ 428625 w 1624012"/>
              <a:gd name="connsiteY28" fmla="*/ 1471613 h 1519238"/>
              <a:gd name="connsiteX29" fmla="*/ 376237 w 1624012"/>
              <a:gd name="connsiteY29" fmla="*/ 1485900 h 1519238"/>
              <a:gd name="connsiteX30" fmla="*/ 357187 w 1624012"/>
              <a:gd name="connsiteY30" fmla="*/ 1500188 h 1519238"/>
              <a:gd name="connsiteX31" fmla="*/ 323850 w 1624012"/>
              <a:gd name="connsiteY31" fmla="*/ 1519238 h 1519238"/>
              <a:gd name="connsiteX32" fmla="*/ 290512 w 1624012"/>
              <a:gd name="connsiteY32" fmla="*/ 1519238 h 1519238"/>
              <a:gd name="connsiteX33" fmla="*/ 266700 w 1624012"/>
              <a:gd name="connsiteY33" fmla="*/ 1519238 h 1519238"/>
              <a:gd name="connsiteX34" fmla="*/ 200025 w 1624012"/>
              <a:gd name="connsiteY34" fmla="*/ 1490663 h 1519238"/>
              <a:gd name="connsiteX35" fmla="*/ 166687 w 1624012"/>
              <a:gd name="connsiteY35" fmla="*/ 1457325 h 1519238"/>
              <a:gd name="connsiteX36" fmla="*/ 152400 w 1624012"/>
              <a:gd name="connsiteY36" fmla="*/ 1414463 h 1519238"/>
              <a:gd name="connsiteX37" fmla="*/ 109537 w 1624012"/>
              <a:gd name="connsiteY37" fmla="*/ 1338263 h 1519238"/>
              <a:gd name="connsiteX38" fmla="*/ 57150 w 1624012"/>
              <a:gd name="connsiteY38" fmla="*/ 1252538 h 1519238"/>
              <a:gd name="connsiteX39" fmla="*/ 0 w 1624012"/>
              <a:gd name="connsiteY39" fmla="*/ 1214438 h 1519238"/>
              <a:gd name="connsiteX40" fmla="*/ 0 w 1624012"/>
              <a:gd name="connsiteY40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3531 w 1624012"/>
              <a:gd name="connsiteY3" fmla="*/ 216694 h 1519238"/>
              <a:gd name="connsiteX4" fmla="*/ 1562100 w 1624012"/>
              <a:gd name="connsiteY4" fmla="*/ 264319 h 1519238"/>
              <a:gd name="connsiteX5" fmla="*/ 1526381 w 1624012"/>
              <a:gd name="connsiteY5" fmla="*/ 330994 h 1519238"/>
              <a:gd name="connsiteX6" fmla="*/ 1481138 w 1624012"/>
              <a:gd name="connsiteY6" fmla="*/ 383381 h 1519238"/>
              <a:gd name="connsiteX7" fmla="*/ 1457325 w 1624012"/>
              <a:gd name="connsiteY7" fmla="*/ 414338 h 1519238"/>
              <a:gd name="connsiteX8" fmla="*/ 1421605 w 1624012"/>
              <a:gd name="connsiteY8" fmla="*/ 469106 h 1519238"/>
              <a:gd name="connsiteX9" fmla="*/ 1383506 w 1624012"/>
              <a:gd name="connsiteY9" fmla="*/ 519113 h 1519238"/>
              <a:gd name="connsiteX10" fmla="*/ 1347787 w 1624012"/>
              <a:gd name="connsiteY10" fmla="*/ 557213 h 1519238"/>
              <a:gd name="connsiteX11" fmla="*/ 1281112 w 1624012"/>
              <a:gd name="connsiteY11" fmla="*/ 704850 h 1519238"/>
              <a:gd name="connsiteX12" fmla="*/ 1247775 w 1624012"/>
              <a:gd name="connsiteY12" fmla="*/ 752475 h 1519238"/>
              <a:gd name="connsiteX13" fmla="*/ 1209675 w 1624012"/>
              <a:gd name="connsiteY13" fmla="*/ 800100 h 1519238"/>
              <a:gd name="connsiteX14" fmla="*/ 1166812 w 1624012"/>
              <a:gd name="connsiteY14" fmla="*/ 833438 h 1519238"/>
              <a:gd name="connsiteX15" fmla="*/ 1114425 w 1624012"/>
              <a:gd name="connsiteY15" fmla="*/ 895350 h 1519238"/>
              <a:gd name="connsiteX16" fmla="*/ 1066800 w 1624012"/>
              <a:gd name="connsiteY16" fmla="*/ 947738 h 1519238"/>
              <a:gd name="connsiteX17" fmla="*/ 990600 w 1624012"/>
              <a:gd name="connsiteY17" fmla="*/ 1033463 h 1519238"/>
              <a:gd name="connsiteX18" fmla="*/ 885825 w 1624012"/>
              <a:gd name="connsiteY18" fmla="*/ 1128713 h 1519238"/>
              <a:gd name="connsiteX19" fmla="*/ 847725 w 1624012"/>
              <a:gd name="connsiteY19" fmla="*/ 1138238 h 1519238"/>
              <a:gd name="connsiteX20" fmla="*/ 819150 w 1624012"/>
              <a:gd name="connsiteY20" fmla="*/ 1157288 h 1519238"/>
              <a:gd name="connsiteX21" fmla="*/ 766762 w 1624012"/>
              <a:gd name="connsiteY21" fmla="*/ 1214438 h 1519238"/>
              <a:gd name="connsiteX22" fmla="*/ 742950 w 1624012"/>
              <a:gd name="connsiteY22" fmla="*/ 1252538 h 1519238"/>
              <a:gd name="connsiteX23" fmla="*/ 709612 w 1624012"/>
              <a:gd name="connsiteY23" fmla="*/ 1290638 h 1519238"/>
              <a:gd name="connsiteX24" fmla="*/ 623887 w 1624012"/>
              <a:gd name="connsiteY24" fmla="*/ 1323975 h 1519238"/>
              <a:gd name="connsiteX25" fmla="*/ 571500 w 1624012"/>
              <a:gd name="connsiteY25" fmla="*/ 1376363 h 1519238"/>
              <a:gd name="connsiteX26" fmla="*/ 504825 w 1624012"/>
              <a:gd name="connsiteY26" fmla="*/ 1409700 h 1519238"/>
              <a:gd name="connsiteX27" fmla="*/ 481012 w 1624012"/>
              <a:gd name="connsiteY27" fmla="*/ 1433513 h 1519238"/>
              <a:gd name="connsiteX28" fmla="*/ 428625 w 1624012"/>
              <a:gd name="connsiteY28" fmla="*/ 1471613 h 1519238"/>
              <a:gd name="connsiteX29" fmla="*/ 376237 w 1624012"/>
              <a:gd name="connsiteY29" fmla="*/ 1485900 h 1519238"/>
              <a:gd name="connsiteX30" fmla="*/ 357187 w 1624012"/>
              <a:gd name="connsiteY30" fmla="*/ 1500188 h 1519238"/>
              <a:gd name="connsiteX31" fmla="*/ 323850 w 1624012"/>
              <a:gd name="connsiteY31" fmla="*/ 1519238 h 1519238"/>
              <a:gd name="connsiteX32" fmla="*/ 290512 w 1624012"/>
              <a:gd name="connsiteY32" fmla="*/ 1519238 h 1519238"/>
              <a:gd name="connsiteX33" fmla="*/ 266700 w 1624012"/>
              <a:gd name="connsiteY33" fmla="*/ 1519238 h 1519238"/>
              <a:gd name="connsiteX34" fmla="*/ 200025 w 1624012"/>
              <a:gd name="connsiteY34" fmla="*/ 1490663 h 1519238"/>
              <a:gd name="connsiteX35" fmla="*/ 166687 w 1624012"/>
              <a:gd name="connsiteY35" fmla="*/ 1457325 h 1519238"/>
              <a:gd name="connsiteX36" fmla="*/ 152400 w 1624012"/>
              <a:gd name="connsiteY36" fmla="*/ 1414463 h 1519238"/>
              <a:gd name="connsiteX37" fmla="*/ 109537 w 1624012"/>
              <a:gd name="connsiteY37" fmla="*/ 1338263 h 1519238"/>
              <a:gd name="connsiteX38" fmla="*/ 57150 w 1624012"/>
              <a:gd name="connsiteY38" fmla="*/ 1252538 h 1519238"/>
              <a:gd name="connsiteX39" fmla="*/ 0 w 1624012"/>
              <a:gd name="connsiteY39" fmla="*/ 1214438 h 1519238"/>
              <a:gd name="connsiteX40" fmla="*/ 0 w 1624012"/>
              <a:gd name="connsiteY40" fmla="*/ 1214438 h 1519238"/>
              <a:gd name="connsiteX0" fmla="*/ 1624012 w 1628774"/>
              <a:gd name="connsiteY0" fmla="*/ 0 h 1519238"/>
              <a:gd name="connsiteX1" fmla="*/ 1628774 w 1628774"/>
              <a:gd name="connsiteY1" fmla="*/ 140494 h 1519238"/>
              <a:gd name="connsiteX2" fmla="*/ 1595437 w 1628774"/>
              <a:gd name="connsiteY2" fmla="*/ 190500 h 1519238"/>
              <a:gd name="connsiteX3" fmla="*/ 1583531 w 1628774"/>
              <a:gd name="connsiteY3" fmla="*/ 216694 h 1519238"/>
              <a:gd name="connsiteX4" fmla="*/ 1562100 w 1628774"/>
              <a:gd name="connsiteY4" fmla="*/ 264319 h 1519238"/>
              <a:gd name="connsiteX5" fmla="*/ 1526381 w 1628774"/>
              <a:gd name="connsiteY5" fmla="*/ 330994 h 1519238"/>
              <a:gd name="connsiteX6" fmla="*/ 1481138 w 1628774"/>
              <a:gd name="connsiteY6" fmla="*/ 383381 h 1519238"/>
              <a:gd name="connsiteX7" fmla="*/ 1457325 w 1628774"/>
              <a:gd name="connsiteY7" fmla="*/ 414338 h 1519238"/>
              <a:gd name="connsiteX8" fmla="*/ 1421605 w 1628774"/>
              <a:gd name="connsiteY8" fmla="*/ 469106 h 1519238"/>
              <a:gd name="connsiteX9" fmla="*/ 1383506 w 1628774"/>
              <a:gd name="connsiteY9" fmla="*/ 519113 h 1519238"/>
              <a:gd name="connsiteX10" fmla="*/ 1347787 w 1628774"/>
              <a:gd name="connsiteY10" fmla="*/ 557213 h 1519238"/>
              <a:gd name="connsiteX11" fmla="*/ 1281112 w 1628774"/>
              <a:gd name="connsiteY11" fmla="*/ 704850 h 1519238"/>
              <a:gd name="connsiteX12" fmla="*/ 1247775 w 1628774"/>
              <a:gd name="connsiteY12" fmla="*/ 752475 h 1519238"/>
              <a:gd name="connsiteX13" fmla="*/ 1209675 w 1628774"/>
              <a:gd name="connsiteY13" fmla="*/ 800100 h 1519238"/>
              <a:gd name="connsiteX14" fmla="*/ 1166812 w 1628774"/>
              <a:gd name="connsiteY14" fmla="*/ 833438 h 1519238"/>
              <a:gd name="connsiteX15" fmla="*/ 1114425 w 1628774"/>
              <a:gd name="connsiteY15" fmla="*/ 895350 h 1519238"/>
              <a:gd name="connsiteX16" fmla="*/ 1066800 w 1628774"/>
              <a:gd name="connsiteY16" fmla="*/ 947738 h 1519238"/>
              <a:gd name="connsiteX17" fmla="*/ 990600 w 1628774"/>
              <a:gd name="connsiteY17" fmla="*/ 1033463 h 1519238"/>
              <a:gd name="connsiteX18" fmla="*/ 885825 w 1628774"/>
              <a:gd name="connsiteY18" fmla="*/ 1128713 h 1519238"/>
              <a:gd name="connsiteX19" fmla="*/ 847725 w 1628774"/>
              <a:gd name="connsiteY19" fmla="*/ 1138238 h 1519238"/>
              <a:gd name="connsiteX20" fmla="*/ 819150 w 1628774"/>
              <a:gd name="connsiteY20" fmla="*/ 1157288 h 1519238"/>
              <a:gd name="connsiteX21" fmla="*/ 766762 w 1628774"/>
              <a:gd name="connsiteY21" fmla="*/ 1214438 h 1519238"/>
              <a:gd name="connsiteX22" fmla="*/ 742950 w 1628774"/>
              <a:gd name="connsiteY22" fmla="*/ 1252538 h 1519238"/>
              <a:gd name="connsiteX23" fmla="*/ 709612 w 1628774"/>
              <a:gd name="connsiteY23" fmla="*/ 1290638 h 1519238"/>
              <a:gd name="connsiteX24" fmla="*/ 623887 w 1628774"/>
              <a:gd name="connsiteY24" fmla="*/ 1323975 h 1519238"/>
              <a:gd name="connsiteX25" fmla="*/ 571500 w 1628774"/>
              <a:gd name="connsiteY25" fmla="*/ 1376363 h 1519238"/>
              <a:gd name="connsiteX26" fmla="*/ 504825 w 1628774"/>
              <a:gd name="connsiteY26" fmla="*/ 1409700 h 1519238"/>
              <a:gd name="connsiteX27" fmla="*/ 481012 w 1628774"/>
              <a:gd name="connsiteY27" fmla="*/ 1433513 h 1519238"/>
              <a:gd name="connsiteX28" fmla="*/ 428625 w 1628774"/>
              <a:gd name="connsiteY28" fmla="*/ 1471613 h 1519238"/>
              <a:gd name="connsiteX29" fmla="*/ 376237 w 1628774"/>
              <a:gd name="connsiteY29" fmla="*/ 1485900 h 1519238"/>
              <a:gd name="connsiteX30" fmla="*/ 357187 w 1628774"/>
              <a:gd name="connsiteY30" fmla="*/ 1500188 h 1519238"/>
              <a:gd name="connsiteX31" fmla="*/ 323850 w 1628774"/>
              <a:gd name="connsiteY31" fmla="*/ 1519238 h 1519238"/>
              <a:gd name="connsiteX32" fmla="*/ 290512 w 1628774"/>
              <a:gd name="connsiteY32" fmla="*/ 1519238 h 1519238"/>
              <a:gd name="connsiteX33" fmla="*/ 266700 w 1628774"/>
              <a:gd name="connsiteY33" fmla="*/ 1519238 h 1519238"/>
              <a:gd name="connsiteX34" fmla="*/ 200025 w 1628774"/>
              <a:gd name="connsiteY34" fmla="*/ 1490663 h 1519238"/>
              <a:gd name="connsiteX35" fmla="*/ 166687 w 1628774"/>
              <a:gd name="connsiteY35" fmla="*/ 1457325 h 1519238"/>
              <a:gd name="connsiteX36" fmla="*/ 152400 w 1628774"/>
              <a:gd name="connsiteY36" fmla="*/ 1414463 h 1519238"/>
              <a:gd name="connsiteX37" fmla="*/ 109537 w 1628774"/>
              <a:gd name="connsiteY37" fmla="*/ 1338263 h 1519238"/>
              <a:gd name="connsiteX38" fmla="*/ 57150 w 1628774"/>
              <a:gd name="connsiteY38" fmla="*/ 1252538 h 1519238"/>
              <a:gd name="connsiteX39" fmla="*/ 0 w 1628774"/>
              <a:gd name="connsiteY39" fmla="*/ 1214438 h 1519238"/>
              <a:gd name="connsiteX40" fmla="*/ 0 w 1628774"/>
              <a:gd name="connsiteY40" fmla="*/ 1214438 h 1519238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595437 w 1633537"/>
              <a:gd name="connsiteY2" fmla="*/ 121444 h 1450182"/>
              <a:gd name="connsiteX3" fmla="*/ 1583531 w 1633537"/>
              <a:gd name="connsiteY3" fmla="*/ 147638 h 1450182"/>
              <a:gd name="connsiteX4" fmla="*/ 1562100 w 1633537"/>
              <a:gd name="connsiteY4" fmla="*/ 195263 h 1450182"/>
              <a:gd name="connsiteX5" fmla="*/ 1526381 w 1633537"/>
              <a:gd name="connsiteY5" fmla="*/ 261938 h 1450182"/>
              <a:gd name="connsiteX6" fmla="*/ 1481138 w 1633537"/>
              <a:gd name="connsiteY6" fmla="*/ 314325 h 1450182"/>
              <a:gd name="connsiteX7" fmla="*/ 1457325 w 1633537"/>
              <a:gd name="connsiteY7" fmla="*/ 345282 h 1450182"/>
              <a:gd name="connsiteX8" fmla="*/ 1421605 w 1633537"/>
              <a:gd name="connsiteY8" fmla="*/ 400050 h 1450182"/>
              <a:gd name="connsiteX9" fmla="*/ 1383506 w 1633537"/>
              <a:gd name="connsiteY9" fmla="*/ 450057 h 1450182"/>
              <a:gd name="connsiteX10" fmla="*/ 1347787 w 1633537"/>
              <a:gd name="connsiteY10" fmla="*/ 488157 h 1450182"/>
              <a:gd name="connsiteX11" fmla="*/ 1281112 w 1633537"/>
              <a:gd name="connsiteY11" fmla="*/ 635794 h 1450182"/>
              <a:gd name="connsiteX12" fmla="*/ 1247775 w 1633537"/>
              <a:gd name="connsiteY12" fmla="*/ 683419 h 1450182"/>
              <a:gd name="connsiteX13" fmla="*/ 1209675 w 1633537"/>
              <a:gd name="connsiteY13" fmla="*/ 731044 h 1450182"/>
              <a:gd name="connsiteX14" fmla="*/ 1166812 w 1633537"/>
              <a:gd name="connsiteY14" fmla="*/ 764382 h 1450182"/>
              <a:gd name="connsiteX15" fmla="*/ 1114425 w 1633537"/>
              <a:gd name="connsiteY15" fmla="*/ 826294 h 1450182"/>
              <a:gd name="connsiteX16" fmla="*/ 1066800 w 1633537"/>
              <a:gd name="connsiteY16" fmla="*/ 878682 h 1450182"/>
              <a:gd name="connsiteX17" fmla="*/ 990600 w 1633537"/>
              <a:gd name="connsiteY17" fmla="*/ 964407 h 1450182"/>
              <a:gd name="connsiteX18" fmla="*/ 885825 w 1633537"/>
              <a:gd name="connsiteY18" fmla="*/ 1059657 h 1450182"/>
              <a:gd name="connsiteX19" fmla="*/ 847725 w 1633537"/>
              <a:gd name="connsiteY19" fmla="*/ 1069182 h 1450182"/>
              <a:gd name="connsiteX20" fmla="*/ 819150 w 1633537"/>
              <a:gd name="connsiteY20" fmla="*/ 1088232 h 1450182"/>
              <a:gd name="connsiteX21" fmla="*/ 766762 w 1633537"/>
              <a:gd name="connsiteY21" fmla="*/ 1145382 h 1450182"/>
              <a:gd name="connsiteX22" fmla="*/ 742950 w 1633537"/>
              <a:gd name="connsiteY22" fmla="*/ 1183482 h 1450182"/>
              <a:gd name="connsiteX23" fmla="*/ 709612 w 1633537"/>
              <a:gd name="connsiteY23" fmla="*/ 1221582 h 1450182"/>
              <a:gd name="connsiteX24" fmla="*/ 623887 w 1633537"/>
              <a:gd name="connsiteY24" fmla="*/ 1254919 h 1450182"/>
              <a:gd name="connsiteX25" fmla="*/ 571500 w 1633537"/>
              <a:gd name="connsiteY25" fmla="*/ 1307307 h 1450182"/>
              <a:gd name="connsiteX26" fmla="*/ 504825 w 1633537"/>
              <a:gd name="connsiteY26" fmla="*/ 1340644 h 1450182"/>
              <a:gd name="connsiteX27" fmla="*/ 481012 w 1633537"/>
              <a:gd name="connsiteY27" fmla="*/ 1364457 h 1450182"/>
              <a:gd name="connsiteX28" fmla="*/ 428625 w 1633537"/>
              <a:gd name="connsiteY28" fmla="*/ 1402557 h 1450182"/>
              <a:gd name="connsiteX29" fmla="*/ 376237 w 1633537"/>
              <a:gd name="connsiteY29" fmla="*/ 1416844 h 1450182"/>
              <a:gd name="connsiteX30" fmla="*/ 357187 w 1633537"/>
              <a:gd name="connsiteY30" fmla="*/ 1431132 h 1450182"/>
              <a:gd name="connsiteX31" fmla="*/ 323850 w 1633537"/>
              <a:gd name="connsiteY31" fmla="*/ 1450182 h 1450182"/>
              <a:gd name="connsiteX32" fmla="*/ 290512 w 1633537"/>
              <a:gd name="connsiteY32" fmla="*/ 1450182 h 1450182"/>
              <a:gd name="connsiteX33" fmla="*/ 266700 w 1633537"/>
              <a:gd name="connsiteY33" fmla="*/ 1450182 h 1450182"/>
              <a:gd name="connsiteX34" fmla="*/ 200025 w 1633537"/>
              <a:gd name="connsiteY34" fmla="*/ 1421607 h 1450182"/>
              <a:gd name="connsiteX35" fmla="*/ 166687 w 1633537"/>
              <a:gd name="connsiteY35" fmla="*/ 1388269 h 1450182"/>
              <a:gd name="connsiteX36" fmla="*/ 152400 w 1633537"/>
              <a:gd name="connsiteY36" fmla="*/ 1345407 h 1450182"/>
              <a:gd name="connsiteX37" fmla="*/ 109537 w 1633537"/>
              <a:gd name="connsiteY37" fmla="*/ 1269207 h 1450182"/>
              <a:gd name="connsiteX38" fmla="*/ 57150 w 1633537"/>
              <a:gd name="connsiteY38" fmla="*/ 1183482 h 1450182"/>
              <a:gd name="connsiteX39" fmla="*/ 0 w 1633537"/>
              <a:gd name="connsiteY39" fmla="*/ 1145382 h 1450182"/>
              <a:gd name="connsiteX40" fmla="*/ 0 w 1633537"/>
              <a:gd name="connsiteY40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83531 w 1633537"/>
              <a:gd name="connsiteY3" fmla="*/ 147638 h 1450182"/>
              <a:gd name="connsiteX4" fmla="*/ 1562100 w 1633537"/>
              <a:gd name="connsiteY4" fmla="*/ 195263 h 1450182"/>
              <a:gd name="connsiteX5" fmla="*/ 1526381 w 1633537"/>
              <a:gd name="connsiteY5" fmla="*/ 261938 h 1450182"/>
              <a:gd name="connsiteX6" fmla="*/ 1481138 w 1633537"/>
              <a:gd name="connsiteY6" fmla="*/ 314325 h 1450182"/>
              <a:gd name="connsiteX7" fmla="*/ 1457325 w 1633537"/>
              <a:gd name="connsiteY7" fmla="*/ 345282 h 1450182"/>
              <a:gd name="connsiteX8" fmla="*/ 1421605 w 1633537"/>
              <a:gd name="connsiteY8" fmla="*/ 400050 h 1450182"/>
              <a:gd name="connsiteX9" fmla="*/ 1383506 w 1633537"/>
              <a:gd name="connsiteY9" fmla="*/ 450057 h 1450182"/>
              <a:gd name="connsiteX10" fmla="*/ 1347787 w 1633537"/>
              <a:gd name="connsiteY10" fmla="*/ 488157 h 1450182"/>
              <a:gd name="connsiteX11" fmla="*/ 1281112 w 1633537"/>
              <a:gd name="connsiteY11" fmla="*/ 635794 h 1450182"/>
              <a:gd name="connsiteX12" fmla="*/ 1247775 w 1633537"/>
              <a:gd name="connsiteY12" fmla="*/ 683419 h 1450182"/>
              <a:gd name="connsiteX13" fmla="*/ 1209675 w 1633537"/>
              <a:gd name="connsiteY13" fmla="*/ 731044 h 1450182"/>
              <a:gd name="connsiteX14" fmla="*/ 1166812 w 1633537"/>
              <a:gd name="connsiteY14" fmla="*/ 764382 h 1450182"/>
              <a:gd name="connsiteX15" fmla="*/ 1114425 w 1633537"/>
              <a:gd name="connsiteY15" fmla="*/ 826294 h 1450182"/>
              <a:gd name="connsiteX16" fmla="*/ 1066800 w 1633537"/>
              <a:gd name="connsiteY16" fmla="*/ 878682 h 1450182"/>
              <a:gd name="connsiteX17" fmla="*/ 990600 w 1633537"/>
              <a:gd name="connsiteY17" fmla="*/ 964407 h 1450182"/>
              <a:gd name="connsiteX18" fmla="*/ 885825 w 1633537"/>
              <a:gd name="connsiteY18" fmla="*/ 1059657 h 1450182"/>
              <a:gd name="connsiteX19" fmla="*/ 847725 w 1633537"/>
              <a:gd name="connsiteY19" fmla="*/ 1069182 h 1450182"/>
              <a:gd name="connsiteX20" fmla="*/ 819150 w 1633537"/>
              <a:gd name="connsiteY20" fmla="*/ 1088232 h 1450182"/>
              <a:gd name="connsiteX21" fmla="*/ 766762 w 1633537"/>
              <a:gd name="connsiteY21" fmla="*/ 1145382 h 1450182"/>
              <a:gd name="connsiteX22" fmla="*/ 742950 w 1633537"/>
              <a:gd name="connsiteY22" fmla="*/ 1183482 h 1450182"/>
              <a:gd name="connsiteX23" fmla="*/ 709612 w 1633537"/>
              <a:gd name="connsiteY23" fmla="*/ 1221582 h 1450182"/>
              <a:gd name="connsiteX24" fmla="*/ 623887 w 1633537"/>
              <a:gd name="connsiteY24" fmla="*/ 1254919 h 1450182"/>
              <a:gd name="connsiteX25" fmla="*/ 571500 w 1633537"/>
              <a:gd name="connsiteY25" fmla="*/ 1307307 h 1450182"/>
              <a:gd name="connsiteX26" fmla="*/ 504825 w 1633537"/>
              <a:gd name="connsiteY26" fmla="*/ 1340644 h 1450182"/>
              <a:gd name="connsiteX27" fmla="*/ 481012 w 1633537"/>
              <a:gd name="connsiteY27" fmla="*/ 1364457 h 1450182"/>
              <a:gd name="connsiteX28" fmla="*/ 428625 w 1633537"/>
              <a:gd name="connsiteY28" fmla="*/ 1402557 h 1450182"/>
              <a:gd name="connsiteX29" fmla="*/ 376237 w 1633537"/>
              <a:gd name="connsiteY29" fmla="*/ 1416844 h 1450182"/>
              <a:gd name="connsiteX30" fmla="*/ 357187 w 1633537"/>
              <a:gd name="connsiteY30" fmla="*/ 1431132 h 1450182"/>
              <a:gd name="connsiteX31" fmla="*/ 323850 w 1633537"/>
              <a:gd name="connsiteY31" fmla="*/ 1450182 h 1450182"/>
              <a:gd name="connsiteX32" fmla="*/ 290512 w 1633537"/>
              <a:gd name="connsiteY32" fmla="*/ 1450182 h 1450182"/>
              <a:gd name="connsiteX33" fmla="*/ 266700 w 1633537"/>
              <a:gd name="connsiteY33" fmla="*/ 1450182 h 1450182"/>
              <a:gd name="connsiteX34" fmla="*/ 200025 w 1633537"/>
              <a:gd name="connsiteY34" fmla="*/ 1421607 h 1450182"/>
              <a:gd name="connsiteX35" fmla="*/ 166687 w 1633537"/>
              <a:gd name="connsiteY35" fmla="*/ 1388269 h 1450182"/>
              <a:gd name="connsiteX36" fmla="*/ 152400 w 1633537"/>
              <a:gd name="connsiteY36" fmla="*/ 1345407 h 1450182"/>
              <a:gd name="connsiteX37" fmla="*/ 109537 w 1633537"/>
              <a:gd name="connsiteY37" fmla="*/ 1269207 h 1450182"/>
              <a:gd name="connsiteX38" fmla="*/ 57150 w 1633537"/>
              <a:gd name="connsiteY38" fmla="*/ 1183482 h 1450182"/>
              <a:gd name="connsiteX39" fmla="*/ 0 w 1633537"/>
              <a:gd name="connsiteY39" fmla="*/ 1145382 h 1450182"/>
              <a:gd name="connsiteX40" fmla="*/ 0 w 1633537"/>
              <a:gd name="connsiteY40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64307 h 1450182"/>
              <a:gd name="connsiteX4" fmla="*/ 1562100 w 1633537"/>
              <a:gd name="connsiteY4" fmla="*/ 195263 h 1450182"/>
              <a:gd name="connsiteX5" fmla="*/ 1526381 w 1633537"/>
              <a:gd name="connsiteY5" fmla="*/ 261938 h 1450182"/>
              <a:gd name="connsiteX6" fmla="*/ 1481138 w 1633537"/>
              <a:gd name="connsiteY6" fmla="*/ 314325 h 1450182"/>
              <a:gd name="connsiteX7" fmla="*/ 1457325 w 1633537"/>
              <a:gd name="connsiteY7" fmla="*/ 345282 h 1450182"/>
              <a:gd name="connsiteX8" fmla="*/ 1421605 w 1633537"/>
              <a:gd name="connsiteY8" fmla="*/ 400050 h 1450182"/>
              <a:gd name="connsiteX9" fmla="*/ 1383506 w 1633537"/>
              <a:gd name="connsiteY9" fmla="*/ 450057 h 1450182"/>
              <a:gd name="connsiteX10" fmla="*/ 1347787 w 1633537"/>
              <a:gd name="connsiteY10" fmla="*/ 488157 h 1450182"/>
              <a:gd name="connsiteX11" fmla="*/ 1281112 w 1633537"/>
              <a:gd name="connsiteY11" fmla="*/ 635794 h 1450182"/>
              <a:gd name="connsiteX12" fmla="*/ 1247775 w 1633537"/>
              <a:gd name="connsiteY12" fmla="*/ 683419 h 1450182"/>
              <a:gd name="connsiteX13" fmla="*/ 1209675 w 1633537"/>
              <a:gd name="connsiteY13" fmla="*/ 731044 h 1450182"/>
              <a:gd name="connsiteX14" fmla="*/ 1166812 w 1633537"/>
              <a:gd name="connsiteY14" fmla="*/ 764382 h 1450182"/>
              <a:gd name="connsiteX15" fmla="*/ 1114425 w 1633537"/>
              <a:gd name="connsiteY15" fmla="*/ 826294 h 1450182"/>
              <a:gd name="connsiteX16" fmla="*/ 1066800 w 1633537"/>
              <a:gd name="connsiteY16" fmla="*/ 878682 h 1450182"/>
              <a:gd name="connsiteX17" fmla="*/ 990600 w 1633537"/>
              <a:gd name="connsiteY17" fmla="*/ 964407 h 1450182"/>
              <a:gd name="connsiteX18" fmla="*/ 885825 w 1633537"/>
              <a:gd name="connsiteY18" fmla="*/ 1059657 h 1450182"/>
              <a:gd name="connsiteX19" fmla="*/ 847725 w 1633537"/>
              <a:gd name="connsiteY19" fmla="*/ 1069182 h 1450182"/>
              <a:gd name="connsiteX20" fmla="*/ 819150 w 1633537"/>
              <a:gd name="connsiteY20" fmla="*/ 1088232 h 1450182"/>
              <a:gd name="connsiteX21" fmla="*/ 766762 w 1633537"/>
              <a:gd name="connsiteY21" fmla="*/ 1145382 h 1450182"/>
              <a:gd name="connsiteX22" fmla="*/ 742950 w 1633537"/>
              <a:gd name="connsiteY22" fmla="*/ 1183482 h 1450182"/>
              <a:gd name="connsiteX23" fmla="*/ 709612 w 1633537"/>
              <a:gd name="connsiteY23" fmla="*/ 1221582 h 1450182"/>
              <a:gd name="connsiteX24" fmla="*/ 623887 w 1633537"/>
              <a:gd name="connsiteY24" fmla="*/ 1254919 h 1450182"/>
              <a:gd name="connsiteX25" fmla="*/ 571500 w 1633537"/>
              <a:gd name="connsiteY25" fmla="*/ 1307307 h 1450182"/>
              <a:gd name="connsiteX26" fmla="*/ 504825 w 1633537"/>
              <a:gd name="connsiteY26" fmla="*/ 1340644 h 1450182"/>
              <a:gd name="connsiteX27" fmla="*/ 481012 w 1633537"/>
              <a:gd name="connsiteY27" fmla="*/ 1364457 h 1450182"/>
              <a:gd name="connsiteX28" fmla="*/ 428625 w 1633537"/>
              <a:gd name="connsiteY28" fmla="*/ 1402557 h 1450182"/>
              <a:gd name="connsiteX29" fmla="*/ 376237 w 1633537"/>
              <a:gd name="connsiteY29" fmla="*/ 1416844 h 1450182"/>
              <a:gd name="connsiteX30" fmla="*/ 357187 w 1633537"/>
              <a:gd name="connsiteY30" fmla="*/ 1431132 h 1450182"/>
              <a:gd name="connsiteX31" fmla="*/ 323850 w 1633537"/>
              <a:gd name="connsiteY31" fmla="*/ 1450182 h 1450182"/>
              <a:gd name="connsiteX32" fmla="*/ 290512 w 1633537"/>
              <a:gd name="connsiteY32" fmla="*/ 1450182 h 1450182"/>
              <a:gd name="connsiteX33" fmla="*/ 266700 w 1633537"/>
              <a:gd name="connsiteY33" fmla="*/ 1450182 h 1450182"/>
              <a:gd name="connsiteX34" fmla="*/ 200025 w 1633537"/>
              <a:gd name="connsiteY34" fmla="*/ 1421607 h 1450182"/>
              <a:gd name="connsiteX35" fmla="*/ 166687 w 1633537"/>
              <a:gd name="connsiteY35" fmla="*/ 1388269 h 1450182"/>
              <a:gd name="connsiteX36" fmla="*/ 152400 w 1633537"/>
              <a:gd name="connsiteY36" fmla="*/ 1345407 h 1450182"/>
              <a:gd name="connsiteX37" fmla="*/ 109537 w 1633537"/>
              <a:gd name="connsiteY37" fmla="*/ 1269207 h 1450182"/>
              <a:gd name="connsiteX38" fmla="*/ 57150 w 1633537"/>
              <a:gd name="connsiteY38" fmla="*/ 1183482 h 1450182"/>
              <a:gd name="connsiteX39" fmla="*/ 0 w 1633537"/>
              <a:gd name="connsiteY39" fmla="*/ 1145382 h 1450182"/>
              <a:gd name="connsiteX40" fmla="*/ 0 w 1633537"/>
              <a:gd name="connsiteY40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64307 h 1450182"/>
              <a:gd name="connsiteX4" fmla="*/ 1562100 w 1633537"/>
              <a:gd name="connsiteY4" fmla="*/ 195263 h 1450182"/>
              <a:gd name="connsiteX5" fmla="*/ 1564481 w 1633537"/>
              <a:gd name="connsiteY5" fmla="*/ 216694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64307 h 1450182"/>
              <a:gd name="connsiteX4" fmla="*/ 1562100 w 1633537"/>
              <a:gd name="connsiteY4" fmla="*/ 195263 h 1450182"/>
              <a:gd name="connsiteX5" fmla="*/ 1559718 w 1633537"/>
              <a:gd name="connsiteY5" fmla="*/ 230981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64307 h 1450182"/>
              <a:gd name="connsiteX4" fmla="*/ 1585913 w 1633537"/>
              <a:gd name="connsiteY4" fmla="*/ 197644 h 1450182"/>
              <a:gd name="connsiteX5" fmla="*/ 1559718 w 1633537"/>
              <a:gd name="connsiteY5" fmla="*/ 230981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64307 h 1450182"/>
              <a:gd name="connsiteX4" fmla="*/ 1574007 w 1633537"/>
              <a:gd name="connsiteY4" fmla="*/ 197644 h 1450182"/>
              <a:gd name="connsiteX5" fmla="*/ 1559718 w 1633537"/>
              <a:gd name="connsiteY5" fmla="*/ 230981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64307 h 1450182"/>
              <a:gd name="connsiteX4" fmla="*/ 1574007 w 1633537"/>
              <a:gd name="connsiteY4" fmla="*/ 197644 h 1450182"/>
              <a:gd name="connsiteX5" fmla="*/ 1557337 w 1633537"/>
              <a:gd name="connsiteY5" fmla="*/ 219075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64307 h 1450182"/>
              <a:gd name="connsiteX4" fmla="*/ 1574007 w 1633537"/>
              <a:gd name="connsiteY4" fmla="*/ 190500 h 1450182"/>
              <a:gd name="connsiteX5" fmla="*/ 1557337 w 1633537"/>
              <a:gd name="connsiteY5" fmla="*/ 219075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54782 h 1450182"/>
              <a:gd name="connsiteX4" fmla="*/ 1574007 w 1633537"/>
              <a:gd name="connsiteY4" fmla="*/ 190500 h 1450182"/>
              <a:gd name="connsiteX5" fmla="*/ 1557337 w 1633537"/>
              <a:gd name="connsiteY5" fmla="*/ 219075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54782 h 1450182"/>
              <a:gd name="connsiteX4" fmla="*/ 1574007 w 1633537"/>
              <a:gd name="connsiteY4" fmla="*/ 190500 h 1450182"/>
              <a:gd name="connsiteX5" fmla="*/ 1557337 w 1633537"/>
              <a:gd name="connsiteY5" fmla="*/ 219075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54782 h 1450182"/>
              <a:gd name="connsiteX4" fmla="*/ 1621631 w 1633537"/>
              <a:gd name="connsiteY4" fmla="*/ 133350 h 1450182"/>
              <a:gd name="connsiteX5" fmla="*/ 1574007 w 1633537"/>
              <a:gd name="connsiteY5" fmla="*/ 190500 h 1450182"/>
              <a:gd name="connsiteX6" fmla="*/ 1557337 w 1633537"/>
              <a:gd name="connsiteY6" fmla="*/ 219075 h 1450182"/>
              <a:gd name="connsiteX7" fmla="*/ 1526381 w 1633537"/>
              <a:gd name="connsiteY7" fmla="*/ 261938 h 1450182"/>
              <a:gd name="connsiteX8" fmla="*/ 1481138 w 1633537"/>
              <a:gd name="connsiteY8" fmla="*/ 314325 h 1450182"/>
              <a:gd name="connsiteX9" fmla="*/ 1457325 w 1633537"/>
              <a:gd name="connsiteY9" fmla="*/ 345282 h 1450182"/>
              <a:gd name="connsiteX10" fmla="*/ 1421605 w 1633537"/>
              <a:gd name="connsiteY10" fmla="*/ 400050 h 1450182"/>
              <a:gd name="connsiteX11" fmla="*/ 1383506 w 1633537"/>
              <a:gd name="connsiteY11" fmla="*/ 450057 h 1450182"/>
              <a:gd name="connsiteX12" fmla="*/ 1347787 w 1633537"/>
              <a:gd name="connsiteY12" fmla="*/ 488157 h 1450182"/>
              <a:gd name="connsiteX13" fmla="*/ 1281112 w 1633537"/>
              <a:gd name="connsiteY13" fmla="*/ 635794 h 1450182"/>
              <a:gd name="connsiteX14" fmla="*/ 1247775 w 1633537"/>
              <a:gd name="connsiteY14" fmla="*/ 683419 h 1450182"/>
              <a:gd name="connsiteX15" fmla="*/ 1209675 w 1633537"/>
              <a:gd name="connsiteY15" fmla="*/ 731044 h 1450182"/>
              <a:gd name="connsiteX16" fmla="*/ 1166812 w 1633537"/>
              <a:gd name="connsiteY16" fmla="*/ 764382 h 1450182"/>
              <a:gd name="connsiteX17" fmla="*/ 1114425 w 1633537"/>
              <a:gd name="connsiteY17" fmla="*/ 826294 h 1450182"/>
              <a:gd name="connsiteX18" fmla="*/ 1066800 w 1633537"/>
              <a:gd name="connsiteY18" fmla="*/ 878682 h 1450182"/>
              <a:gd name="connsiteX19" fmla="*/ 990600 w 1633537"/>
              <a:gd name="connsiteY19" fmla="*/ 964407 h 1450182"/>
              <a:gd name="connsiteX20" fmla="*/ 885825 w 1633537"/>
              <a:gd name="connsiteY20" fmla="*/ 1059657 h 1450182"/>
              <a:gd name="connsiteX21" fmla="*/ 847725 w 1633537"/>
              <a:gd name="connsiteY21" fmla="*/ 1069182 h 1450182"/>
              <a:gd name="connsiteX22" fmla="*/ 819150 w 1633537"/>
              <a:gd name="connsiteY22" fmla="*/ 1088232 h 1450182"/>
              <a:gd name="connsiteX23" fmla="*/ 766762 w 1633537"/>
              <a:gd name="connsiteY23" fmla="*/ 1145382 h 1450182"/>
              <a:gd name="connsiteX24" fmla="*/ 742950 w 1633537"/>
              <a:gd name="connsiteY24" fmla="*/ 1183482 h 1450182"/>
              <a:gd name="connsiteX25" fmla="*/ 709612 w 1633537"/>
              <a:gd name="connsiteY25" fmla="*/ 1221582 h 1450182"/>
              <a:gd name="connsiteX26" fmla="*/ 623887 w 1633537"/>
              <a:gd name="connsiteY26" fmla="*/ 1254919 h 1450182"/>
              <a:gd name="connsiteX27" fmla="*/ 571500 w 1633537"/>
              <a:gd name="connsiteY27" fmla="*/ 1307307 h 1450182"/>
              <a:gd name="connsiteX28" fmla="*/ 504825 w 1633537"/>
              <a:gd name="connsiteY28" fmla="*/ 1340644 h 1450182"/>
              <a:gd name="connsiteX29" fmla="*/ 481012 w 1633537"/>
              <a:gd name="connsiteY29" fmla="*/ 1364457 h 1450182"/>
              <a:gd name="connsiteX30" fmla="*/ 428625 w 1633537"/>
              <a:gd name="connsiteY30" fmla="*/ 1402557 h 1450182"/>
              <a:gd name="connsiteX31" fmla="*/ 376237 w 1633537"/>
              <a:gd name="connsiteY31" fmla="*/ 1416844 h 1450182"/>
              <a:gd name="connsiteX32" fmla="*/ 357187 w 1633537"/>
              <a:gd name="connsiteY32" fmla="*/ 1431132 h 1450182"/>
              <a:gd name="connsiteX33" fmla="*/ 323850 w 1633537"/>
              <a:gd name="connsiteY33" fmla="*/ 1450182 h 1450182"/>
              <a:gd name="connsiteX34" fmla="*/ 290512 w 1633537"/>
              <a:gd name="connsiteY34" fmla="*/ 1450182 h 1450182"/>
              <a:gd name="connsiteX35" fmla="*/ 266700 w 1633537"/>
              <a:gd name="connsiteY35" fmla="*/ 1450182 h 1450182"/>
              <a:gd name="connsiteX36" fmla="*/ 200025 w 1633537"/>
              <a:gd name="connsiteY36" fmla="*/ 1421607 h 1450182"/>
              <a:gd name="connsiteX37" fmla="*/ 166687 w 1633537"/>
              <a:gd name="connsiteY37" fmla="*/ 1388269 h 1450182"/>
              <a:gd name="connsiteX38" fmla="*/ 152400 w 1633537"/>
              <a:gd name="connsiteY38" fmla="*/ 1345407 h 1450182"/>
              <a:gd name="connsiteX39" fmla="*/ 109537 w 1633537"/>
              <a:gd name="connsiteY39" fmla="*/ 1269207 h 1450182"/>
              <a:gd name="connsiteX40" fmla="*/ 57150 w 1633537"/>
              <a:gd name="connsiteY40" fmla="*/ 1183482 h 1450182"/>
              <a:gd name="connsiteX41" fmla="*/ 0 w 1633537"/>
              <a:gd name="connsiteY41" fmla="*/ 1145382 h 1450182"/>
              <a:gd name="connsiteX42" fmla="*/ 0 w 1633537"/>
              <a:gd name="connsiteY42" fmla="*/ 1145382 h 1450182"/>
              <a:gd name="connsiteX0" fmla="*/ 1633537 w 1639227"/>
              <a:gd name="connsiteY0" fmla="*/ 0 h 1450182"/>
              <a:gd name="connsiteX1" fmla="*/ 1628774 w 1639227"/>
              <a:gd name="connsiteY1" fmla="*/ 71438 h 1450182"/>
              <a:gd name="connsiteX2" fmla="*/ 1638299 w 1639227"/>
              <a:gd name="connsiteY2" fmla="*/ 114300 h 1450182"/>
              <a:gd name="connsiteX3" fmla="*/ 1593056 w 1639227"/>
              <a:gd name="connsiteY3" fmla="*/ 154782 h 1450182"/>
              <a:gd name="connsiteX4" fmla="*/ 1621631 w 1639227"/>
              <a:gd name="connsiteY4" fmla="*/ 133350 h 1450182"/>
              <a:gd name="connsiteX5" fmla="*/ 1574007 w 1639227"/>
              <a:gd name="connsiteY5" fmla="*/ 190500 h 1450182"/>
              <a:gd name="connsiteX6" fmla="*/ 1557337 w 1639227"/>
              <a:gd name="connsiteY6" fmla="*/ 219075 h 1450182"/>
              <a:gd name="connsiteX7" fmla="*/ 1526381 w 1639227"/>
              <a:gd name="connsiteY7" fmla="*/ 261938 h 1450182"/>
              <a:gd name="connsiteX8" fmla="*/ 1481138 w 1639227"/>
              <a:gd name="connsiteY8" fmla="*/ 314325 h 1450182"/>
              <a:gd name="connsiteX9" fmla="*/ 1457325 w 1639227"/>
              <a:gd name="connsiteY9" fmla="*/ 345282 h 1450182"/>
              <a:gd name="connsiteX10" fmla="*/ 1421605 w 1639227"/>
              <a:gd name="connsiteY10" fmla="*/ 400050 h 1450182"/>
              <a:gd name="connsiteX11" fmla="*/ 1383506 w 1639227"/>
              <a:gd name="connsiteY11" fmla="*/ 450057 h 1450182"/>
              <a:gd name="connsiteX12" fmla="*/ 1347787 w 1639227"/>
              <a:gd name="connsiteY12" fmla="*/ 488157 h 1450182"/>
              <a:gd name="connsiteX13" fmla="*/ 1281112 w 1639227"/>
              <a:gd name="connsiteY13" fmla="*/ 635794 h 1450182"/>
              <a:gd name="connsiteX14" fmla="*/ 1247775 w 1639227"/>
              <a:gd name="connsiteY14" fmla="*/ 683419 h 1450182"/>
              <a:gd name="connsiteX15" fmla="*/ 1209675 w 1639227"/>
              <a:gd name="connsiteY15" fmla="*/ 731044 h 1450182"/>
              <a:gd name="connsiteX16" fmla="*/ 1166812 w 1639227"/>
              <a:gd name="connsiteY16" fmla="*/ 764382 h 1450182"/>
              <a:gd name="connsiteX17" fmla="*/ 1114425 w 1639227"/>
              <a:gd name="connsiteY17" fmla="*/ 826294 h 1450182"/>
              <a:gd name="connsiteX18" fmla="*/ 1066800 w 1639227"/>
              <a:gd name="connsiteY18" fmla="*/ 878682 h 1450182"/>
              <a:gd name="connsiteX19" fmla="*/ 990600 w 1639227"/>
              <a:gd name="connsiteY19" fmla="*/ 964407 h 1450182"/>
              <a:gd name="connsiteX20" fmla="*/ 885825 w 1639227"/>
              <a:gd name="connsiteY20" fmla="*/ 1059657 h 1450182"/>
              <a:gd name="connsiteX21" fmla="*/ 847725 w 1639227"/>
              <a:gd name="connsiteY21" fmla="*/ 1069182 h 1450182"/>
              <a:gd name="connsiteX22" fmla="*/ 819150 w 1639227"/>
              <a:gd name="connsiteY22" fmla="*/ 1088232 h 1450182"/>
              <a:gd name="connsiteX23" fmla="*/ 766762 w 1639227"/>
              <a:gd name="connsiteY23" fmla="*/ 1145382 h 1450182"/>
              <a:gd name="connsiteX24" fmla="*/ 742950 w 1639227"/>
              <a:gd name="connsiteY24" fmla="*/ 1183482 h 1450182"/>
              <a:gd name="connsiteX25" fmla="*/ 709612 w 1639227"/>
              <a:gd name="connsiteY25" fmla="*/ 1221582 h 1450182"/>
              <a:gd name="connsiteX26" fmla="*/ 623887 w 1639227"/>
              <a:gd name="connsiteY26" fmla="*/ 1254919 h 1450182"/>
              <a:gd name="connsiteX27" fmla="*/ 571500 w 1639227"/>
              <a:gd name="connsiteY27" fmla="*/ 1307307 h 1450182"/>
              <a:gd name="connsiteX28" fmla="*/ 504825 w 1639227"/>
              <a:gd name="connsiteY28" fmla="*/ 1340644 h 1450182"/>
              <a:gd name="connsiteX29" fmla="*/ 481012 w 1639227"/>
              <a:gd name="connsiteY29" fmla="*/ 1364457 h 1450182"/>
              <a:gd name="connsiteX30" fmla="*/ 428625 w 1639227"/>
              <a:gd name="connsiteY30" fmla="*/ 1402557 h 1450182"/>
              <a:gd name="connsiteX31" fmla="*/ 376237 w 1639227"/>
              <a:gd name="connsiteY31" fmla="*/ 1416844 h 1450182"/>
              <a:gd name="connsiteX32" fmla="*/ 357187 w 1639227"/>
              <a:gd name="connsiteY32" fmla="*/ 1431132 h 1450182"/>
              <a:gd name="connsiteX33" fmla="*/ 323850 w 1639227"/>
              <a:gd name="connsiteY33" fmla="*/ 1450182 h 1450182"/>
              <a:gd name="connsiteX34" fmla="*/ 290512 w 1639227"/>
              <a:gd name="connsiteY34" fmla="*/ 1450182 h 1450182"/>
              <a:gd name="connsiteX35" fmla="*/ 266700 w 1639227"/>
              <a:gd name="connsiteY35" fmla="*/ 1450182 h 1450182"/>
              <a:gd name="connsiteX36" fmla="*/ 200025 w 1639227"/>
              <a:gd name="connsiteY36" fmla="*/ 1421607 h 1450182"/>
              <a:gd name="connsiteX37" fmla="*/ 166687 w 1639227"/>
              <a:gd name="connsiteY37" fmla="*/ 1388269 h 1450182"/>
              <a:gd name="connsiteX38" fmla="*/ 152400 w 1639227"/>
              <a:gd name="connsiteY38" fmla="*/ 1345407 h 1450182"/>
              <a:gd name="connsiteX39" fmla="*/ 109537 w 1639227"/>
              <a:gd name="connsiteY39" fmla="*/ 1269207 h 1450182"/>
              <a:gd name="connsiteX40" fmla="*/ 57150 w 1639227"/>
              <a:gd name="connsiteY40" fmla="*/ 1183482 h 1450182"/>
              <a:gd name="connsiteX41" fmla="*/ 0 w 1639227"/>
              <a:gd name="connsiteY41" fmla="*/ 1145382 h 1450182"/>
              <a:gd name="connsiteX42" fmla="*/ 0 w 1639227"/>
              <a:gd name="connsiteY42" fmla="*/ 1145382 h 1450182"/>
              <a:gd name="connsiteX0" fmla="*/ 1633537 w 1639227"/>
              <a:gd name="connsiteY0" fmla="*/ 0 h 1450182"/>
              <a:gd name="connsiteX1" fmla="*/ 1628774 w 1639227"/>
              <a:gd name="connsiteY1" fmla="*/ 71438 h 1450182"/>
              <a:gd name="connsiteX2" fmla="*/ 1638299 w 1639227"/>
              <a:gd name="connsiteY2" fmla="*/ 114300 h 1450182"/>
              <a:gd name="connsiteX3" fmla="*/ 1593056 w 1639227"/>
              <a:gd name="connsiteY3" fmla="*/ 154782 h 1450182"/>
              <a:gd name="connsiteX4" fmla="*/ 1574007 w 1639227"/>
              <a:gd name="connsiteY4" fmla="*/ 190500 h 1450182"/>
              <a:gd name="connsiteX5" fmla="*/ 1557337 w 1639227"/>
              <a:gd name="connsiteY5" fmla="*/ 219075 h 1450182"/>
              <a:gd name="connsiteX6" fmla="*/ 1526381 w 1639227"/>
              <a:gd name="connsiteY6" fmla="*/ 261938 h 1450182"/>
              <a:gd name="connsiteX7" fmla="*/ 1481138 w 1639227"/>
              <a:gd name="connsiteY7" fmla="*/ 314325 h 1450182"/>
              <a:gd name="connsiteX8" fmla="*/ 1457325 w 1639227"/>
              <a:gd name="connsiteY8" fmla="*/ 345282 h 1450182"/>
              <a:gd name="connsiteX9" fmla="*/ 1421605 w 1639227"/>
              <a:gd name="connsiteY9" fmla="*/ 400050 h 1450182"/>
              <a:gd name="connsiteX10" fmla="*/ 1383506 w 1639227"/>
              <a:gd name="connsiteY10" fmla="*/ 450057 h 1450182"/>
              <a:gd name="connsiteX11" fmla="*/ 1347787 w 1639227"/>
              <a:gd name="connsiteY11" fmla="*/ 488157 h 1450182"/>
              <a:gd name="connsiteX12" fmla="*/ 1281112 w 1639227"/>
              <a:gd name="connsiteY12" fmla="*/ 635794 h 1450182"/>
              <a:gd name="connsiteX13" fmla="*/ 1247775 w 1639227"/>
              <a:gd name="connsiteY13" fmla="*/ 683419 h 1450182"/>
              <a:gd name="connsiteX14" fmla="*/ 1209675 w 1639227"/>
              <a:gd name="connsiteY14" fmla="*/ 731044 h 1450182"/>
              <a:gd name="connsiteX15" fmla="*/ 1166812 w 1639227"/>
              <a:gd name="connsiteY15" fmla="*/ 764382 h 1450182"/>
              <a:gd name="connsiteX16" fmla="*/ 1114425 w 1639227"/>
              <a:gd name="connsiteY16" fmla="*/ 826294 h 1450182"/>
              <a:gd name="connsiteX17" fmla="*/ 1066800 w 1639227"/>
              <a:gd name="connsiteY17" fmla="*/ 878682 h 1450182"/>
              <a:gd name="connsiteX18" fmla="*/ 990600 w 1639227"/>
              <a:gd name="connsiteY18" fmla="*/ 964407 h 1450182"/>
              <a:gd name="connsiteX19" fmla="*/ 885825 w 1639227"/>
              <a:gd name="connsiteY19" fmla="*/ 1059657 h 1450182"/>
              <a:gd name="connsiteX20" fmla="*/ 847725 w 1639227"/>
              <a:gd name="connsiteY20" fmla="*/ 1069182 h 1450182"/>
              <a:gd name="connsiteX21" fmla="*/ 819150 w 1639227"/>
              <a:gd name="connsiteY21" fmla="*/ 1088232 h 1450182"/>
              <a:gd name="connsiteX22" fmla="*/ 766762 w 1639227"/>
              <a:gd name="connsiteY22" fmla="*/ 1145382 h 1450182"/>
              <a:gd name="connsiteX23" fmla="*/ 742950 w 1639227"/>
              <a:gd name="connsiteY23" fmla="*/ 1183482 h 1450182"/>
              <a:gd name="connsiteX24" fmla="*/ 709612 w 1639227"/>
              <a:gd name="connsiteY24" fmla="*/ 1221582 h 1450182"/>
              <a:gd name="connsiteX25" fmla="*/ 623887 w 1639227"/>
              <a:gd name="connsiteY25" fmla="*/ 1254919 h 1450182"/>
              <a:gd name="connsiteX26" fmla="*/ 571500 w 1639227"/>
              <a:gd name="connsiteY26" fmla="*/ 1307307 h 1450182"/>
              <a:gd name="connsiteX27" fmla="*/ 504825 w 1639227"/>
              <a:gd name="connsiteY27" fmla="*/ 1340644 h 1450182"/>
              <a:gd name="connsiteX28" fmla="*/ 481012 w 1639227"/>
              <a:gd name="connsiteY28" fmla="*/ 1364457 h 1450182"/>
              <a:gd name="connsiteX29" fmla="*/ 428625 w 1639227"/>
              <a:gd name="connsiteY29" fmla="*/ 1402557 h 1450182"/>
              <a:gd name="connsiteX30" fmla="*/ 376237 w 1639227"/>
              <a:gd name="connsiteY30" fmla="*/ 1416844 h 1450182"/>
              <a:gd name="connsiteX31" fmla="*/ 357187 w 1639227"/>
              <a:gd name="connsiteY31" fmla="*/ 1431132 h 1450182"/>
              <a:gd name="connsiteX32" fmla="*/ 323850 w 1639227"/>
              <a:gd name="connsiteY32" fmla="*/ 1450182 h 1450182"/>
              <a:gd name="connsiteX33" fmla="*/ 290512 w 1639227"/>
              <a:gd name="connsiteY33" fmla="*/ 1450182 h 1450182"/>
              <a:gd name="connsiteX34" fmla="*/ 266700 w 1639227"/>
              <a:gd name="connsiteY34" fmla="*/ 1450182 h 1450182"/>
              <a:gd name="connsiteX35" fmla="*/ 200025 w 1639227"/>
              <a:gd name="connsiteY35" fmla="*/ 1421607 h 1450182"/>
              <a:gd name="connsiteX36" fmla="*/ 166687 w 1639227"/>
              <a:gd name="connsiteY36" fmla="*/ 1388269 h 1450182"/>
              <a:gd name="connsiteX37" fmla="*/ 152400 w 1639227"/>
              <a:gd name="connsiteY37" fmla="*/ 1345407 h 1450182"/>
              <a:gd name="connsiteX38" fmla="*/ 109537 w 1639227"/>
              <a:gd name="connsiteY38" fmla="*/ 1269207 h 1450182"/>
              <a:gd name="connsiteX39" fmla="*/ 57150 w 1639227"/>
              <a:gd name="connsiteY39" fmla="*/ 1183482 h 1450182"/>
              <a:gd name="connsiteX40" fmla="*/ 0 w 1639227"/>
              <a:gd name="connsiteY40" fmla="*/ 1145382 h 1450182"/>
              <a:gd name="connsiteX41" fmla="*/ 0 w 163922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07343 w 1633537"/>
              <a:gd name="connsiteY2" fmla="*/ 140494 h 1450182"/>
              <a:gd name="connsiteX3" fmla="*/ 1593056 w 1633537"/>
              <a:gd name="connsiteY3" fmla="*/ 154782 h 1450182"/>
              <a:gd name="connsiteX4" fmla="*/ 1574007 w 1633537"/>
              <a:gd name="connsiteY4" fmla="*/ 190500 h 1450182"/>
              <a:gd name="connsiteX5" fmla="*/ 1557337 w 1633537"/>
              <a:gd name="connsiteY5" fmla="*/ 219075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4011 w 1633537"/>
              <a:gd name="connsiteY1" fmla="*/ 107157 h 1450182"/>
              <a:gd name="connsiteX2" fmla="*/ 1607343 w 1633537"/>
              <a:gd name="connsiteY2" fmla="*/ 140494 h 1450182"/>
              <a:gd name="connsiteX3" fmla="*/ 1593056 w 1633537"/>
              <a:gd name="connsiteY3" fmla="*/ 154782 h 1450182"/>
              <a:gd name="connsiteX4" fmla="*/ 1574007 w 1633537"/>
              <a:gd name="connsiteY4" fmla="*/ 190500 h 1450182"/>
              <a:gd name="connsiteX5" fmla="*/ 1557337 w 1633537"/>
              <a:gd name="connsiteY5" fmla="*/ 219075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28775 w 1628775"/>
              <a:gd name="connsiteY0" fmla="*/ 0 h 1390651"/>
              <a:gd name="connsiteX1" fmla="*/ 1624011 w 1628775"/>
              <a:gd name="connsiteY1" fmla="*/ 47626 h 1390651"/>
              <a:gd name="connsiteX2" fmla="*/ 1607343 w 1628775"/>
              <a:gd name="connsiteY2" fmla="*/ 80963 h 1390651"/>
              <a:gd name="connsiteX3" fmla="*/ 1593056 w 1628775"/>
              <a:gd name="connsiteY3" fmla="*/ 95251 h 1390651"/>
              <a:gd name="connsiteX4" fmla="*/ 1574007 w 1628775"/>
              <a:gd name="connsiteY4" fmla="*/ 130969 h 1390651"/>
              <a:gd name="connsiteX5" fmla="*/ 1557337 w 1628775"/>
              <a:gd name="connsiteY5" fmla="*/ 159544 h 1390651"/>
              <a:gd name="connsiteX6" fmla="*/ 1526381 w 1628775"/>
              <a:gd name="connsiteY6" fmla="*/ 202407 h 1390651"/>
              <a:gd name="connsiteX7" fmla="*/ 1481138 w 1628775"/>
              <a:gd name="connsiteY7" fmla="*/ 254794 h 1390651"/>
              <a:gd name="connsiteX8" fmla="*/ 1457325 w 1628775"/>
              <a:gd name="connsiteY8" fmla="*/ 285751 h 1390651"/>
              <a:gd name="connsiteX9" fmla="*/ 1421605 w 1628775"/>
              <a:gd name="connsiteY9" fmla="*/ 340519 h 1390651"/>
              <a:gd name="connsiteX10" fmla="*/ 1383506 w 1628775"/>
              <a:gd name="connsiteY10" fmla="*/ 390526 h 1390651"/>
              <a:gd name="connsiteX11" fmla="*/ 1347787 w 1628775"/>
              <a:gd name="connsiteY11" fmla="*/ 428626 h 1390651"/>
              <a:gd name="connsiteX12" fmla="*/ 1281112 w 1628775"/>
              <a:gd name="connsiteY12" fmla="*/ 576263 h 1390651"/>
              <a:gd name="connsiteX13" fmla="*/ 1247775 w 1628775"/>
              <a:gd name="connsiteY13" fmla="*/ 623888 h 1390651"/>
              <a:gd name="connsiteX14" fmla="*/ 1209675 w 1628775"/>
              <a:gd name="connsiteY14" fmla="*/ 671513 h 1390651"/>
              <a:gd name="connsiteX15" fmla="*/ 1166812 w 1628775"/>
              <a:gd name="connsiteY15" fmla="*/ 704851 h 1390651"/>
              <a:gd name="connsiteX16" fmla="*/ 1114425 w 1628775"/>
              <a:gd name="connsiteY16" fmla="*/ 766763 h 1390651"/>
              <a:gd name="connsiteX17" fmla="*/ 1066800 w 1628775"/>
              <a:gd name="connsiteY17" fmla="*/ 819151 h 1390651"/>
              <a:gd name="connsiteX18" fmla="*/ 990600 w 1628775"/>
              <a:gd name="connsiteY18" fmla="*/ 904876 h 1390651"/>
              <a:gd name="connsiteX19" fmla="*/ 885825 w 1628775"/>
              <a:gd name="connsiteY19" fmla="*/ 1000126 h 1390651"/>
              <a:gd name="connsiteX20" fmla="*/ 847725 w 1628775"/>
              <a:gd name="connsiteY20" fmla="*/ 1009651 h 1390651"/>
              <a:gd name="connsiteX21" fmla="*/ 819150 w 1628775"/>
              <a:gd name="connsiteY21" fmla="*/ 1028701 h 1390651"/>
              <a:gd name="connsiteX22" fmla="*/ 766762 w 1628775"/>
              <a:gd name="connsiteY22" fmla="*/ 1085851 h 1390651"/>
              <a:gd name="connsiteX23" fmla="*/ 742950 w 1628775"/>
              <a:gd name="connsiteY23" fmla="*/ 1123951 h 1390651"/>
              <a:gd name="connsiteX24" fmla="*/ 709612 w 1628775"/>
              <a:gd name="connsiteY24" fmla="*/ 1162051 h 1390651"/>
              <a:gd name="connsiteX25" fmla="*/ 623887 w 1628775"/>
              <a:gd name="connsiteY25" fmla="*/ 1195388 h 1390651"/>
              <a:gd name="connsiteX26" fmla="*/ 571500 w 1628775"/>
              <a:gd name="connsiteY26" fmla="*/ 1247776 h 1390651"/>
              <a:gd name="connsiteX27" fmla="*/ 504825 w 1628775"/>
              <a:gd name="connsiteY27" fmla="*/ 1281113 h 1390651"/>
              <a:gd name="connsiteX28" fmla="*/ 481012 w 1628775"/>
              <a:gd name="connsiteY28" fmla="*/ 1304926 h 1390651"/>
              <a:gd name="connsiteX29" fmla="*/ 428625 w 1628775"/>
              <a:gd name="connsiteY29" fmla="*/ 1343026 h 1390651"/>
              <a:gd name="connsiteX30" fmla="*/ 376237 w 1628775"/>
              <a:gd name="connsiteY30" fmla="*/ 1357313 h 1390651"/>
              <a:gd name="connsiteX31" fmla="*/ 357187 w 1628775"/>
              <a:gd name="connsiteY31" fmla="*/ 1371601 h 1390651"/>
              <a:gd name="connsiteX32" fmla="*/ 323850 w 1628775"/>
              <a:gd name="connsiteY32" fmla="*/ 1390651 h 1390651"/>
              <a:gd name="connsiteX33" fmla="*/ 290512 w 1628775"/>
              <a:gd name="connsiteY33" fmla="*/ 1390651 h 1390651"/>
              <a:gd name="connsiteX34" fmla="*/ 266700 w 1628775"/>
              <a:gd name="connsiteY34" fmla="*/ 1390651 h 1390651"/>
              <a:gd name="connsiteX35" fmla="*/ 200025 w 1628775"/>
              <a:gd name="connsiteY35" fmla="*/ 1362076 h 1390651"/>
              <a:gd name="connsiteX36" fmla="*/ 166687 w 1628775"/>
              <a:gd name="connsiteY36" fmla="*/ 1328738 h 1390651"/>
              <a:gd name="connsiteX37" fmla="*/ 152400 w 1628775"/>
              <a:gd name="connsiteY37" fmla="*/ 1285876 h 1390651"/>
              <a:gd name="connsiteX38" fmla="*/ 109537 w 1628775"/>
              <a:gd name="connsiteY38" fmla="*/ 1209676 h 1390651"/>
              <a:gd name="connsiteX39" fmla="*/ 57150 w 1628775"/>
              <a:gd name="connsiteY39" fmla="*/ 1123951 h 1390651"/>
              <a:gd name="connsiteX40" fmla="*/ 0 w 1628775"/>
              <a:gd name="connsiteY40" fmla="*/ 1085851 h 1390651"/>
              <a:gd name="connsiteX41" fmla="*/ 0 w 1628775"/>
              <a:gd name="connsiteY41" fmla="*/ 1085851 h 1390651"/>
              <a:gd name="connsiteX0" fmla="*/ 1628775 w 1628775"/>
              <a:gd name="connsiteY0" fmla="*/ 0 h 1390651"/>
              <a:gd name="connsiteX1" fmla="*/ 1624011 w 1628775"/>
              <a:gd name="connsiteY1" fmla="*/ 47626 h 1390651"/>
              <a:gd name="connsiteX2" fmla="*/ 1607343 w 1628775"/>
              <a:gd name="connsiteY2" fmla="*/ 73820 h 1390651"/>
              <a:gd name="connsiteX3" fmla="*/ 1593056 w 1628775"/>
              <a:gd name="connsiteY3" fmla="*/ 95251 h 1390651"/>
              <a:gd name="connsiteX4" fmla="*/ 1574007 w 1628775"/>
              <a:gd name="connsiteY4" fmla="*/ 130969 h 1390651"/>
              <a:gd name="connsiteX5" fmla="*/ 1557337 w 1628775"/>
              <a:gd name="connsiteY5" fmla="*/ 159544 h 1390651"/>
              <a:gd name="connsiteX6" fmla="*/ 1526381 w 1628775"/>
              <a:gd name="connsiteY6" fmla="*/ 202407 h 1390651"/>
              <a:gd name="connsiteX7" fmla="*/ 1481138 w 1628775"/>
              <a:gd name="connsiteY7" fmla="*/ 254794 h 1390651"/>
              <a:gd name="connsiteX8" fmla="*/ 1457325 w 1628775"/>
              <a:gd name="connsiteY8" fmla="*/ 285751 h 1390651"/>
              <a:gd name="connsiteX9" fmla="*/ 1421605 w 1628775"/>
              <a:gd name="connsiteY9" fmla="*/ 340519 h 1390651"/>
              <a:gd name="connsiteX10" fmla="*/ 1383506 w 1628775"/>
              <a:gd name="connsiteY10" fmla="*/ 390526 h 1390651"/>
              <a:gd name="connsiteX11" fmla="*/ 1347787 w 1628775"/>
              <a:gd name="connsiteY11" fmla="*/ 428626 h 1390651"/>
              <a:gd name="connsiteX12" fmla="*/ 1281112 w 1628775"/>
              <a:gd name="connsiteY12" fmla="*/ 576263 h 1390651"/>
              <a:gd name="connsiteX13" fmla="*/ 1247775 w 1628775"/>
              <a:gd name="connsiteY13" fmla="*/ 623888 h 1390651"/>
              <a:gd name="connsiteX14" fmla="*/ 1209675 w 1628775"/>
              <a:gd name="connsiteY14" fmla="*/ 671513 h 1390651"/>
              <a:gd name="connsiteX15" fmla="*/ 1166812 w 1628775"/>
              <a:gd name="connsiteY15" fmla="*/ 704851 h 1390651"/>
              <a:gd name="connsiteX16" fmla="*/ 1114425 w 1628775"/>
              <a:gd name="connsiteY16" fmla="*/ 766763 h 1390651"/>
              <a:gd name="connsiteX17" fmla="*/ 1066800 w 1628775"/>
              <a:gd name="connsiteY17" fmla="*/ 819151 h 1390651"/>
              <a:gd name="connsiteX18" fmla="*/ 990600 w 1628775"/>
              <a:gd name="connsiteY18" fmla="*/ 904876 h 1390651"/>
              <a:gd name="connsiteX19" fmla="*/ 885825 w 1628775"/>
              <a:gd name="connsiteY19" fmla="*/ 1000126 h 1390651"/>
              <a:gd name="connsiteX20" fmla="*/ 847725 w 1628775"/>
              <a:gd name="connsiteY20" fmla="*/ 1009651 h 1390651"/>
              <a:gd name="connsiteX21" fmla="*/ 819150 w 1628775"/>
              <a:gd name="connsiteY21" fmla="*/ 1028701 h 1390651"/>
              <a:gd name="connsiteX22" fmla="*/ 766762 w 1628775"/>
              <a:gd name="connsiteY22" fmla="*/ 1085851 h 1390651"/>
              <a:gd name="connsiteX23" fmla="*/ 742950 w 1628775"/>
              <a:gd name="connsiteY23" fmla="*/ 1123951 h 1390651"/>
              <a:gd name="connsiteX24" fmla="*/ 709612 w 1628775"/>
              <a:gd name="connsiteY24" fmla="*/ 1162051 h 1390651"/>
              <a:gd name="connsiteX25" fmla="*/ 623887 w 1628775"/>
              <a:gd name="connsiteY25" fmla="*/ 1195388 h 1390651"/>
              <a:gd name="connsiteX26" fmla="*/ 571500 w 1628775"/>
              <a:gd name="connsiteY26" fmla="*/ 1247776 h 1390651"/>
              <a:gd name="connsiteX27" fmla="*/ 504825 w 1628775"/>
              <a:gd name="connsiteY27" fmla="*/ 1281113 h 1390651"/>
              <a:gd name="connsiteX28" fmla="*/ 481012 w 1628775"/>
              <a:gd name="connsiteY28" fmla="*/ 1304926 h 1390651"/>
              <a:gd name="connsiteX29" fmla="*/ 428625 w 1628775"/>
              <a:gd name="connsiteY29" fmla="*/ 1343026 h 1390651"/>
              <a:gd name="connsiteX30" fmla="*/ 376237 w 1628775"/>
              <a:gd name="connsiteY30" fmla="*/ 1357313 h 1390651"/>
              <a:gd name="connsiteX31" fmla="*/ 357187 w 1628775"/>
              <a:gd name="connsiteY31" fmla="*/ 1371601 h 1390651"/>
              <a:gd name="connsiteX32" fmla="*/ 323850 w 1628775"/>
              <a:gd name="connsiteY32" fmla="*/ 1390651 h 1390651"/>
              <a:gd name="connsiteX33" fmla="*/ 290512 w 1628775"/>
              <a:gd name="connsiteY33" fmla="*/ 1390651 h 1390651"/>
              <a:gd name="connsiteX34" fmla="*/ 266700 w 1628775"/>
              <a:gd name="connsiteY34" fmla="*/ 1390651 h 1390651"/>
              <a:gd name="connsiteX35" fmla="*/ 200025 w 1628775"/>
              <a:gd name="connsiteY35" fmla="*/ 1362076 h 1390651"/>
              <a:gd name="connsiteX36" fmla="*/ 166687 w 1628775"/>
              <a:gd name="connsiteY36" fmla="*/ 1328738 h 1390651"/>
              <a:gd name="connsiteX37" fmla="*/ 152400 w 1628775"/>
              <a:gd name="connsiteY37" fmla="*/ 1285876 h 1390651"/>
              <a:gd name="connsiteX38" fmla="*/ 109537 w 1628775"/>
              <a:gd name="connsiteY38" fmla="*/ 1209676 h 1390651"/>
              <a:gd name="connsiteX39" fmla="*/ 57150 w 1628775"/>
              <a:gd name="connsiteY39" fmla="*/ 1123951 h 1390651"/>
              <a:gd name="connsiteX40" fmla="*/ 0 w 1628775"/>
              <a:gd name="connsiteY40" fmla="*/ 1085851 h 1390651"/>
              <a:gd name="connsiteX41" fmla="*/ 0 w 1628775"/>
              <a:gd name="connsiteY41" fmla="*/ 1085851 h 1390651"/>
              <a:gd name="connsiteX0" fmla="*/ 1628775 w 1628775"/>
              <a:gd name="connsiteY0" fmla="*/ 0 h 1390651"/>
              <a:gd name="connsiteX1" fmla="*/ 1624011 w 1628775"/>
              <a:gd name="connsiteY1" fmla="*/ 47626 h 1390651"/>
              <a:gd name="connsiteX2" fmla="*/ 1607343 w 1628775"/>
              <a:gd name="connsiteY2" fmla="*/ 73820 h 1390651"/>
              <a:gd name="connsiteX3" fmla="*/ 1593056 w 1628775"/>
              <a:gd name="connsiteY3" fmla="*/ 95251 h 1390651"/>
              <a:gd name="connsiteX4" fmla="*/ 1574007 w 1628775"/>
              <a:gd name="connsiteY4" fmla="*/ 130969 h 1390651"/>
              <a:gd name="connsiteX5" fmla="*/ 1554956 w 1628775"/>
              <a:gd name="connsiteY5" fmla="*/ 150019 h 1390651"/>
              <a:gd name="connsiteX6" fmla="*/ 1526381 w 1628775"/>
              <a:gd name="connsiteY6" fmla="*/ 202407 h 1390651"/>
              <a:gd name="connsiteX7" fmla="*/ 1481138 w 1628775"/>
              <a:gd name="connsiteY7" fmla="*/ 254794 h 1390651"/>
              <a:gd name="connsiteX8" fmla="*/ 1457325 w 1628775"/>
              <a:gd name="connsiteY8" fmla="*/ 285751 h 1390651"/>
              <a:gd name="connsiteX9" fmla="*/ 1421605 w 1628775"/>
              <a:gd name="connsiteY9" fmla="*/ 340519 h 1390651"/>
              <a:gd name="connsiteX10" fmla="*/ 1383506 w 1628775"/>
              <a:gd name="connsiteY10" fmla="*/ 390526 h 1390651"/>
              <a:gd name="connsiteX11" fmla="*/ 1347787 w 1628775"/>
              <a:gd name="connsiteY11" fmla="*/ 428626 h 1390651"/>
              <a:gd name="connsiteX12" fmla="*/ 1281112 w 1628775"/>
              <a:gd name="connsiteY12" fmla="*/ 576263 h 1390651"/>
              <a:gd name="connsiteX13" fmla="*/ 1247775 w 1628775"/>
              <a:gd name="connsiteY13" fmla="*/ 623888 h 1390651"/>
              <a:gd name="connsiteX14" fmla="*/ 1209675 w 1628775"/>
              <a:gd name="connsiteY14" fmla="*/ 671513 h 1390651"/>
              <a:gd name="connsiteX15" fmla="*/ 1166812 w 1628775"/>
              <a:gd name="connsiteY15" fmla="*/ 704851 h 1390651"/>
              <a:gd name="connsiteX16" fmla="*/ 1114425 w 1628775"/>
              <a:gd name="connsiteY16" fmla="*/ 766763 h 1390651"/>
              <a:gd name="connsiteX17" fmla="*/ 1066800 w 1628775"/>
              <a:gd name="connsiteY17" fmla="*/ 819151 h 1390651"/>
              <a:gd name="connsiteX18" fmla="*/ 990600 w 1628775"/>
              <a:gd name="connsiteY18" fmla="*/ 904876 h 1390651"/>
              <a:gd name="connsiteX19" fmla="*/ 885825 w 1628775"/>
              <a:gd name="connsiteY19" fmla="*/ 1000126 h 1390651"/>
              <a:gd name="connsiteX20" fmla="*/ 847725 w 1628775"/>
              <a:gd name="connsiteY20" fmla="*/ 1009651 h 1390651"/>
              <a:gd name="connsiteX21" fmla="*/ 819150 w 1628775"/>
              <a:gd name="connsiteY21" fmla="*/ 1028701 h 1390651"/>
              <a:gd name="connsiteX22" fmla="*/ 766762 w 1628775"/>
              <a:gd name="connsiteY22" fmla="*/ 1085851 h 1390651"/>
              <a:gd name="connsiteX23" fmla="*/ 742950 w 1628775"/>
              <a:gd name="connsiteY23" fmla="*/ 1123951 h 1390651"/>
              <a:gd name="connsiteX24" fmla="*/ 709612 w 1628775"/>
              <a:gd name="connsiteY24" fmla="*/ 1162051 h 1390651"/>
              <a:gd name="connsiteX25" fmla="*/ 623887 w 1628775"/>
              <a:gd name="connsiteY25" fmla="*/ 1195388 h 1390651"/>
              <a:gd name="connsiteX26" fmla="*/ 571500 w 1628775"/>
              <a:gd name="connsiteY26" fmla="*/ 1247776 h 1390651"/>
              <a:gd name="connsiteX27" fmla="*/ 504825 w 1628775"/>
              <a:gd name="connsiteY27" fmla="*/ 1281113 h 1390651"/>
              <a:gd name="connsiteX28" fmla="*/ 481012 w 1628775"/>
              <a:gd name="connsiteY28" fmla="*/ 1304926 h 1390651"/>
              <a:gd name="connsiteX29" fmla="*/ 428625 w 1628775"/>
              <a:gd name="connsiteY29" fmla="*/ 1343026 h 1390651"/>
              <a:gd name="connsiteX30" fmla="*/ 376237 w 1628775"/>
              <a:gd name="connsiteY30" fmla="*/ 1357313 h 1390651"/>
              <a:gd name="connsiteX31" fmla="*/ 357187 w 1628775"/>
              <a:gd name="connsiteY31" fmla="*/ 1371601 h 1390651"/>
              <a:gd name="connsiteX32" fmla="*/ 323850 w 1628775"/>
              <a:gd name="connsiteY32" fmla="*/ 1390651 h 1390651"/>
              <a:gd name="connsiteX33" fmla="*/ 290512 w 1628775"/>
              <a:gd name="connsiteY33" fmla="*/ 1390651 h 1390651"/>
              <a:gd name="connsiteX34" fmla="*/ 266700 w 1628775"/>
              <a:gd name="connsiteY34" fmla="*/ 1390651 h 1390651"/>
              <a:gd name="connsiteX35" fmla="*/ 200025 w 1628775"/>
              <a:gd name="connsiteY35" fmla="*/ 1362076 h 1390651"/>
              <a:gd name="connsiteX36" fmla="*/ 166687 w 1628775"/>
              <a:gd name="connsiteY36" fmla="*/ 1328738 h 1390651"/>
              <a:gd name="connsiteX37" fmla="*/ 152400 w 1628775"/>
              <a:gd name="connsiteY37" fmla="*/ 1285876 h 1390651"/>
              <a:gd name="connsiteX38" fmla="*/ 109537 w 1628775"/>
              <a:gd name="connsiteY38" fmla="*/ 1209676 h 1390651"/>
              <a:gd name="connsiteX39" fmla="*/ 57150 w 1628775"/>
              <a:gd name="connsiteY39" fmla="*/ 1123951 h 1390651"/>
              <a:gd name="connsiteX40" fmla="*/ 0 w 1628775"/>
              <a:gd name="connsiteY40" fmla="*/ 1085851 h 1390651"/>
              <a:gd name="connsiteX41" fmla="*/ 0 w 1628775"/>
              <a:gd name="connsiteY41" fmla="*/ 1085851 h 1390651"/>
              <a:gd name="connsiteX0" fmla="*/ 1628775 w 1628775"/>
              <a:gd name="connsiteY0" fmla="*/ 0 h 1390651"/>
              <a:gd name="connsiteX1" fmla="*/ 1624011 w 1628775"/>
              <a:gd name="connsiteY1" fmla="*/ 47626 h 1390651"/>
              <a:gd name="connsiteX2" fmla="*/ 1607343 w 1628775"/>
              <a:gd name="connsiteY2" fmla="*/ 73820 h 1390651"/>
              <a:gd name="connsiteX3" fmla="*/ 1593056 w 1628775"/>
              <a:gd name="connsiteY3" fmla="*/ 95251 h 1390651"/>
              <a:gd name="connsiteX4" fmla="*/ 1574007 w 1628775"/>
              <a:gd name="connsiteY4" fmla="*/ 116682 h 1390651"/>
              <a:gd name="connsiteX5" fmla="*/ 1554956 w 1628775"/>
              <a:gd name="connsiteY5" fmla="*/ 150019 h 1390651"/>
              <a:gd name="connsiteX6" fmla="*/ 1526381 w 1628775"/>
              <a:gd name="connsiteY6" fmla="*/ 202407 h 1390651"/>
              <a:gd name="connsiteX7" fmla="*/ 1481138 w 1628775"/>
              <a:gd name="connsiteY7" fmla="*/ 254794 h 1390651"/>
              <a:gd name="connsiteX8" fmla="*/ 1457325 w 1628775"/>
              <a:gd name="connsiteY8" fmla="*/ 285751 h 1390651"/>
              <a:gd name="connsiteX9" fmla="*/ 1421605 w 1628775"/>
              <a:gd name="connsiteY9" fmla="*/ 340519 h 1390651"/>
              <a:gd name="connsiteX10" fmla="*/ 1383506 w 1628775"/>
              <a:gd name="connsiteY10" fmla="*/ 390526 h 1390651"/>
              <a:gd name="connsiteX11" fmla="*/ 1347787 w 1628775"/>
              <a:gd name="connsiteY11" fmla="*/ 428626 h 1390651"/>
              <a:gd name="connsiteX12" fmla="*/ 1281112 w 1628775"/>
              <a:gd name="connsiteY12" fmla="*/ 576263 h 1390651"/>
              <a:gd name="connsiteX13" fmla="*/ 1247775 w 1628775"/>
              <a:gd name="connsiteY13" fmla="*/ 623888 h 1390651"/>
              <a:gd name="connsiteX14" fmla="*/ 1209675 w 1628775"/>
              <a:gd name="connsiteY14" fmla="*/ 671513 h 1390651"/>
              <a:gd name="connsiteX15" fmla="*/ 1166812 w 1628775"/>
              <a:gd name="connsiteY15" fmla="*/ 704851 h 1390651"/>
              <a:gd name="connsiteX16" fmla="*/ 1114425 w 1628775"/>
              <a:gd name="connsiteY16" fmla="*/ 766763 h 1390651"/>
              <a:gd name="connsiteX17" fmla="*/ 1066800 w 1628775"/>
              <a:gd name="connsiteY17" fmla="*/ 819151 h 1390651"/>
              <a:gd name="connsiteX18" fmla="*/ 990600 w 1628775"/>
              <a:gd name="connsiteY18" fmla="*/ 904876 h 1390651"/>
              <a:gd name="connsiteX19" fmla="*/ 885825 w 1628775"/>
              <a:gd name="connsiteY19" fmla="*/ 1000126 h 1390651"/>
              <a:gd name="connsiteX20" fmla="*/ 847725 w 1628775"/>
              <a:gd name="connsiteY20" fmla="*/ 1009651 h 1390651"/>
              <a:gd name="connsiteX21" fmla="*/ 819150 w 1628775"/>
              <a:gd name="connsiteY21" fmla="*/ 1028701 h 1390651"/>
              <a:gd name="connsiteX22" fmla="*/ 766762 w 1628775"/>
              <a:gd name="connsiteY22" fmla="*/ 1085851 h 1390651"/>
              <a:gd name="connsiteX23" fmla="*/ 742950 w 1628775"/>
              <a:gd name="connsiteY23" fmla="*/ 1123951 h 1390651"/>
              <a:gd name="connsiteX24" fmla="*/ 709612 w 1628775"/>
              <a:gd name="connsiteY24" fmla="*/ 1162051 h 1390651"/>
              <a:gd name="connsiteX25" fmla="*/ 623887 w 1628775"/>
              <a:gd name="connsiteY25" fmla="*/ 1195388 h 1390651"/>
              <a:gd name="connsiteX26" fmla="*/ 571500 w 1628775"/>
              <a:gd name="connsiteY26" fmla="*/ 1247776 h 1390651"/>
              <a:gd name="connsiteX27" fmla="*/ 504825 w 1628775"/>
              <a:gd name="connsiteY27" fmla="*/ 1281113 h 1390651"/>
              <a:gd name="connsiteX28" fmla="*/ 481012 w 1628775"/>
              <a:gd name="connsiteY28" fmla="*/ 1304926 h 1390651"/>
              <a:gd name="connsiteX29" fmla="*/ 428625 w 1628775"/>
              <a:gd name="connsiteY29" fmla="*/ 1343026 h 1390651"/>
              <a:gd name="connsiteX30" fmla="*/ 376237 w 1628775"/>
              <a:gd name="connsiteY30" fmla="*/ 1357313 h 1390651"/>
              <a:gd name="connsiteX31" fmla="*/ 357187 w 1628775"/>
              <a:gd name="connsiteY31" fmla="*/ 1371601 h 1390651"/>
              <a:gd name="connsiteX32" fmla="*/ 323850 w 1628775"/>
              <a:gd name="connsiteY32" fmla="*/ 1390651 h 1390651"/>
              <a:gd name="connsiteX33" fmla="*/ 290512 w 1628775"/>
              <a:gd name="connsiteY33" fmla="*/ 1390651 h 1390651"/>
              <a:gd name="connsiteX34" fmla="*/ 266700 w 1628775"/>
              <a:gd name="connsiteY34" fmla="*/ 1390651 h 1390651"/>
              <a:gd name="connsiteX35" fmla="*/ 200025 w 1628775"/>
              <a:gd name="connsiteY35" fmla="*/ 1362076 h 1390651"/>
              <a:gd name="connsiteX36" fmla="*/ 166687 w 1628775"/>
              <a:gd name="connsiteY36" fmla="*/ 1328738 h 1390651"/>
              <a:gd name="connsiteX37" fmla="*/ 152400 w 1628775"/>
              <a:gd name="connsiteY37" fmla="*/ 1285876 h 1390651"/>
              <a:gd name="connsiteX38" fmla="*/ 109537 w 1628775"/>
              <a:gd name="connsiteY38" fmla="*/ 1209676 h 1390651"/>
              <a:gd name="connsiteX39" fmla="*/ 57150 w 1628775"/>
              <a:gd name="connsiteY39" fmla="*/ 1123951 h 1390651"/>
              <a:gd name="connsiteX40" fmla="*/ 0 w 1628775"/>
              <a:gd name="connsiteY40" fmla="*/ 1085851 h 1390651"/>
              <a:gd name="connsiteX41" fmla="*/ 0 w 1628775"/>
              <a:gd name="connsiteY41" fmla="*/ 1085851 h 1390651"/>
              <a:gd name="connsiteX0" fmla="*/ 1628775 w 1628775"/>
              <a:gd name="connsiteY0" fmla="*/ 0 h 1390651"/>
              <a:gd name="connsiteX1" fmla="*/ 1624011 w 1628775"/>
              <a:gd name="connsiteY1" fmla="*/ 47626 h 1390651"/>
              <a:gd name="connsiteX2" fmla="*/ 1607343 w 1628775"/>
              <a:gd name="connsiteY2" fmla="*/ 73820 h 1390651"/>
              <a:gd name="connsiteX3" fmla="*/ 1593056 w 1628775"/>
              <a:gd name="connsiteY3" fmla="*/ 88108 h 1390651"/>
              <a:gd name="connsiteX4" fmla="*/ 1574007 w 1628775"/>
              <a:gd name="connsiteY4" fmla="*/ 116682 h 1390651"/>
              <a:gd name="connsiteX5" fmla="*/ 1554956 w 1628775"/>
              <a:gd name="connsiteY5" fmla="*/ 150019 h 1390651"/>
              <a:gd name="connsiteX6" fmla="*/ 1526381 w 1628775"/>
              <a:gd name="connsiteY6" fmla="*/ 202407 h 1390651"/>
              <a:gd name="connsiteX7" fmla="*/ 1481138 w 1628775"/>
              <a:gd name="connsiteY7" fmla="*/ 254794 h 1390651"/>
              <a:gd name="connsiteX8" fmla="*/ 1457325 w 1628775"/>
              <a:gd name="connsiteY8" fmla="*/ 285751 h 1390651"/>
              <a:gd name="connsiteX9" fmla="*/ 1421605 w 1628775"/>
              <a:gd name="connsiteY9" fmla="*/ 340519 h 1390651"/>
              <a:gd name="connsiteX10" fmla="*/ 1383506 w 1628775"/>
              <a:gd name="connsiteY10" fmla="*/ 390526 h 1390651"/>
              <a:gd name="connsiteX11" fmla="*/ 1347787 w 1628775"/>
              <a:gd name="connsiteY11" fmla="*/ 428626 h 1390651"/>
              <a:gd name="connsiteX12" fmla="*/ 1281112 w 1628775"/>
              <a:gd name="connsiteY12" fmla="*/ 576263 h 1390651"/>
              <a:gd name="connsiteX13" fmla="*/ 1247775 w 1628775"/>
              <a:gd name="connsiteY13" fmla="*/ 623888 h 1390651"/>
              <a:gd name="connsiteX14" fmla="*/ 1209675 w 1628775"/>
              <a:gd name="connsiteY14" fmla="*/ 671513 h 1390651"/>
              <a:gd name="connsiteX15" fmla="*/ 1166812 w 1628775"/>
              <a:gd name="connsiteY15" fmla="*/ 704851 h 1390651"/>
              <a:gd name="connsiteX16" fmla="*/ 1114425 w 1628775"/>
              <a:gd name="connsiteY16" fmla="*/ 766763 h 1390651"/>
              <a:gd name="connsiteX17" fmla="*/ 1066800 w 1628775"/>
              <a:gd name="connsiteY17" fmla="*/ 819151 h 1390651"/>
              <a:gd name="connsiteX18" fmla="*/ 990600 w 1628775"/>
              <a:gd name="connsiteY18" fmla="*/ 904876 h 1390651"/>
              <a:gd name="connsiteX19" fmla="*/ 885825 w 1628775"/>
              <a:gd name="connsiteY19" fmla="*/ 1000126 h 1390651"/>
              <a:gd name="connsiteX20" fmla="*/ 847725 w 1628775"/>
              <a:gd name="connsiteY20" fmla="*/ 1009651 h 1390651"/>
              <a:gd name="connsiteX21" fmla="*/ 819150 w 1628775"/>
              <a:gd name="connsiteY21" fmla="*/ 1028701 h 1390651"/>
              <a:gd name="connsiteX22" fmla="*/ 766762 w 1628775"/>
              <a:gd name="connsiteY22" fmla="*/ 1085851 h 1390651"/>
              <a:gd name="connsiteX23" fmla="*/ 742950 w 1628775"/>
              <a:gd name="connsiteY23" fmla="*/ 1123951 h 1390651"/>
              <a:gd name="connsiteX24" fmla="*/ 709612 w 1628775"/>
              <a:gd name="connsiteY24" fmla="*/ 1162051 h 1390651"/>
              <a:gd name="connsiteX25" fmla="*/ 623887 w 1628775"/>
              <a:gd name="connsiteY25" fmla="*/ 1195388 h 1390651"/>
              <a:gd name="connsiteX26" fmla="*/ 571500 w 1628775"/>
              <a:gd name="connsiteY26" fmla="*/ 1247776 h 1390651"/>
              <a:gd name="connsiteX27" fmla="*/ 504825 w 1628775"/>
              <a:gd name="connsiteY27" fmla="*/ 1281113 h 1390651"/>
              <a:gd name="connsiteX28" fmla="*/ 481012 w 1628775"/>
              <a:gd name="connsiteY28" fmla="*/ 1304926 h 1390651"/>
              <a:gd name="connsiteX29" fmla="*/ 428625 w 1628775"/>
              <a:gd name="connsiteY29" fmla="*/ 1343026 h 1390651"/>
              <a:gd name="connsiteX30" fmla="*/ 376237 w 1628775"/>
              <a:gd name="connsiteY30" fmla="*/ 1357313 h 1390651"/>
              <a:gd name="connsiteX31" fmla="*/ 357187 w 1628775"/>
              <a:gd name="connsiteY31" fmla="*/ 1371601 h 1390651"/>
              <a:gd name="connsiteX32" fmla="*/ 323850 w 1628775"/>
              <a:gd name="connsiteY32" fmla="*/ 1390651 h 1390651"/>
              <a:gd name="connsiteX33" fmla="*/ 290512 w 1628775"/>
              <a:gd name="connsiteY33" fmla="*/ 1390651 h 1390651"/>
              <a:gd name="connsiteX34" fmla="*/ 266700 w 1628775"/>
              <a:gd name="connsiteY34" fmla="*/ 1390651 h 1390651"/>
              <a:gd name="connsiteX35" fmla="*/ 200025 w 1628775"/>
              <a:gd name="connsiteY35" fmla="*/ 1362076 h 1390651"/>
              <a:gd name="connsiteX36" fmla="*/ 166687 w 1628775"/>
              <a:gd name="connsiteY36" fmla="*/ 1328738 h 1390651"/>
              <a:gd name="connsiteX37" fmla="*/ 152400 w 1628775"/>
              <a:gd name="connsiteY37" fmla="*/ 1285876 h 1390651"/>
              <a:gd name="connsiteX38" fmla="*/ 109537 w 1628775"/>
              <a:gd name="connsiteY38" fmla="*/ 1209676 h 1390651"/>
              <a:gd name="connsiteX39" fmla="*/ 57150 w 1628775"/>
              <a:gd name="connsiteY39" fmla="*/ 1123951 h 1390651"/>
              <a:gd name="connsiteX40" fmla="*/ 0 w 1628775"/>
              <a:gd name="connsiteY40" fmla="*/ 1085851 h 1390651"/>
              <a:gd name="connsiteX41" fmla="*/ 0 w 1628775"/>
              <a:gd name="connsiteY41" fmla="*/ 1085851 h 1390651"/>
              <a:gd name="connsiteX0" fmla="*/ 1640681 w 1640681"/>
              <a:gd name="connsiteY0" fmla="*/ 0 h 1381126"/>
              <a:gd name="connsiteX1" fmla="*/ 1624011 w 1640681"/>
              <a:gd name="connsiteY1" fmla="*/ 38101 h 1381126"/>
              <a:gd name="connsiteX2" fmla="*/ 1607343 w 1640681"/>
              <a:gd name="connsiteY2" fmla="*/ 64295 h 1381126"/>
              <a:gd name="connsiteX3" fmla="*/ 1593056 w 1640681"/>
              <a:gd name="connsiteY3" fmla="*/ 78583 h 1381126"/>
              <a:gd name="connsiteX4" fmla="*/ 1574007 w 1640681"/>
              <a:gd name="connsiteY4" fmla="*/ 107157 h 1381126"/>
              <a:gd name="connsiteX5" fmla="*/ 1554956 w 1640681"/>
              <a:gd name="connsiteY5" fmla="*/ 140494 h 1381126"/>
              <a:gd name="connsiteX6" fmla="*/ 1526381 w 1640681"/>
              <a:gd name="connsiteY6" fmla="*/ 192882 h 1381126"/>
              <a:gd name="connsiteX7" fmla="*/ 1481138 w 1640681"/>
              <a:gd name="connsiteY7" fmla="*/ 245269 h 1381126"/>
              <a:gd name="connsiteX8" fmla="*/ 1457325 w 1640681"/>
              <a:gd name="connsiteY8" fmla="*/ 276226 h 1381126"/>
              <a:gd name="connsiteX9" fmla="*/ 1421605 w 1640681"/>
              <a:gd name="connsiteY9" fmla="*/ 330994 h 1381126"/>
              <a:gd name="connsiteX10" fmla="*/ 1383506 w 1640681"/>
              <a:gd name="connsiteY10" fmla="*/ 381001 h 1381126"/>
              <a:gd name="connsiteX11" fmla="*/ 1347787 w 1640681"/>
              <a:gd name="connsiteY11" fmla="*/ 419101 h 1381126"/>
              <a:gd name="connsiteX12" fmla="*/ 1281112 w 1640681"/>
              <a:gd name="connsiteY12" fmla="*/ 566738 h 1381126"/>
              <a:gd name="connsiteX13" fmla="*/ 1247775 w 1640681"/>
              <a:gd name="connsiteY13" fmla="*/ 614363 h 1381126"/>
              <a:gd name="connsiteX14" fmla="*/ 1209675 w 1640681"/>
              <a:gd name="connsiteY14" fmla="*/ 661988 h 1381126"/>
              <a:gd name="connsiteX15" fmla="*/ 1166812 w 1640681"/>
              <a:gd name="connsiteY15" fmla="*/ 695326 h 1381126"/>
              <a:gd name="connsiteX16" fmla="*/ 1114425 w 1640681"/>
              <a:gd name="connsiteY16" fmla="*/ 757238 h 1381126"/>
              <a:gd name="connsiteX17" fmla="*/ 1066800 w 1640681"/>
              <a:gd name="connsiteY17" fmla="*/ 809626 h 1381126"/>
              <a:gd name="connsiteX18" fmla="*/ 990600 w 1640681"/>
              <a:gd name="connsiteY18" fmla="*/ 895351 h 1381126"/>
              <a:gd name="connsiteX19" fmla="*/ 885825 w 1640681"/>
              <a:gd name="connsiteY19" fmla="*/ 990601 h 1381126"/>
              <a:gd name="connsiteX20" fmla="*/ 847725 w 1640681"/>
              <a:gd name="connsiteY20" fmla="*/ 1000126 h 1381126"/>
              <a:gd name="connsiteX21" fmla="*/ 819150 w 1640681"/>
              <a:gd name="connsiteY21" fmla="*/ 1019176 h 1381126"/>
              <a:gd name="connsiteX22" fmla="*/ 766762 w 1640681"/>
              <a:gd name="connsiteY22" fmla="*/ 1076326 h 1381126"/>
              <a:gd name="connsiteX23" fmla="*/ 742950 w 1640681"/>
              <a:gd name="connsiteY23" fmla="*/ 1114426 h 1381126"/>
              <a:gd name="connsiteX24" fmla="*/ 709612 w 1640681"/>
              <a:gd name="connsiteY24" fmla="*/ 1152526 h 1381126"/>
              <a:gd name="connsiteX25" fmla="*/ 623887 w 1640681"/>
              <a:gd name="connsiteY25" fmla="*/ 1185863 h 1381126"/>
              <a:gd name="connsiteX26" fmla="*/ 571500 w 1640681"/>
              <a:gd name="connsiteY26" fmla="*/ 1238251 h 1381126"/>
              <a:gd name="connsiteX27" fmla="*/ 504825 w 1640681"/>
              <a:gd name="connsiteY27" fmla="*/ 1271588 h 1381126"/>
              <a:gd name="connsiteX28" fmla="*/ 481012 w 1640681"/>
              <a:gd name="connsiteY28" fmla="*/ 1295401 h 1381126"/>
              <a:gd name="connsiteX29" fmla="*/ 428625 w 1640681"/>
              <a:gd name="connsiteY29" fmla="*/ 1333501 h 1381126"/>
              <a:gd name="connsiteX30" fmla="*/ 376237 w 1640681"/>
              <a:gd name="connsiteY30" fmla="*/ 1347788 h 1381126"/>
              <a:gd name="connsiteX31" fmla="*/ 357187 w 1640681"/>
              <a:gd name="connsiteY31" fmla="*/ 1362076 h 1381126"/>
              <a:gd name="connsiteX32" fmla="*/ 323850 w 1640681"/>
              <a:gd name="connsiteY32" fmla="*/ 1381126 h 1381126"/>
              <a:gd name="connsiteX33" fmla="*/ 290512 w 1640681"/>
              <a:gd name="connsiteY33" fmla="*/ 1381126 h 1381126"/>
              <a:gd name="connsiteX34" fmla="*/ 266700 w 1640681"/>
              <a:gd name="connsiteY34" fmla="*/ 1381126 h 1381126"/>
              <a:gd name="connsiteX35" fmla="*/ 200025 w 1640681"/>
              <a:gd name="connsiteY35" fmla="*/ 1352551 h 1381126"/>
              <a:gd name="connsiteX36" fmla="*/ 166687 w 1640681"/>
              <a:gd name="connsiteY36" fmla="*/ 1319213 h 1381126"/>
              <a:gd name="connsiteX37" fmla="*/ 152400 w 1640681"/>
              <a:gd name="connsiteY37" fmla="*/ 1276351 h 1381126"/>
              <a:gd name="connsiteX38" fmla="*/ 109537 w 1640681"/>
              <a:gd name="connsiteY38" fmla="*/ 1200151 h 1381126"/>
              <a:gd name="connsiteX39" fmla="*/ 57150 w 1640681"/>
              <a:gd name="connsiteY39" fmla="*/ 1114426 h 1381126"/>
              <a:gd name="connsiteX40" fmla="*/ 0 w 1640681"/>
              <a:gd name="connsiteY40" fmla="*/ 1076326 h 1381126"/>
              <a:gd name="connsiteX41" fmla="*/ 0 w 1640681"/>
              <a:gd name="connsiteY41" fmla="*/ 1076326 h 1381126"/>
              <a:gd name="connsiteX0" fmla="*/ 1640681 w 1640681"/>
              <a:gd name="connsiteY0" fmla="*/ 0 h 1381126"/>
              <a:gd name="connsiteX1" fmla="*/ 1631155 w 1640681"/>
              <a:gd name="connsiteY1" fmla="*/ 38101 h 1381126"/>
              <a:gd name="connsiteX2" fmla="*/ 1607343 w 1640681"/>
              <a:gd name="connsiteY2" fmla="*/ 64295 h 1381126"/>
              <a:gd name="connsiteX3" fmla="*/ 1593056 w 1640681"/>
              <a:gd name="connsiteY3" fmla="*/ 78583 h 1381126"/>
              <a:gd name="connsiteX4" fmla="*/ 1574007 w 1640681"/>
              <a:gd name="connsiteY4" fmla="*/ 107157 h 1381126"/>
              <a:gd name="connsiteX5" fmla="*/ 1554956 w 1640681"/>
              <a:gd name="connsiteY5" fmla="*/ 140494 h 1381126"/>
              <a:gd name="connsiteX6" fmla="*/ 1526381 w 1640681"/>
              <a:gd name="connsiteY6" fmla="*/ 192882 h 1381126"/>
              <a:gd name="connsiteX7" fmla="*/ 1481138 w 1640681"/>
              <a:gd name="connsiteY7" fmla="*/ 245269 h 1381126"/>
              <a:gd name="connsiteX8" fmla="*/ 1457325 w 1640681"/>
              <a:gd name="connsiteY8" fmla="*/ 276226 h 1381126"/>
              <a:gd name="connsiteX9" fmla="*/ 1421605 w 1640681"/>
              <a:gd name="connsiteY9" fmla="*/ 330994 h 1381126"/>
              <a:gd name="connsiteX10" fmla="*/ 1383506 w 1640681"/>
              <a:gd name="connsiteY10" fmla="*/ 381001 h 1381126"/>
              <a:gd name="connsiteX11" fmla="*/ 1347787 w 1640681"/>
              <a:gd name="connsiteY11" fmla="*/ 419101 h 1381126"/>
              <a:gd name="connsiteX12" fmla="*/ 1281112 w 1640681"/>
              <a:gd name="connsiteY12" fmla="*/ 566738 h 1381126"/>
              <a:gd name="connsiteX13" fmla="*/ 1247775 w 1640681"/>
              <a:gd name="connsiteY13" fmla="*/ 614363 h 1381126"/>
              <a:gd name="connsiteX14" fmla="*/ 1209675 w 1640681"/>
              <a:gd name="connsiteY14" fmla="*/ 661988 h 1381126"/>
              <a:gd name="connsiteX15" fmla="*/ 1166812 w 1640681"/>
              <a:gd name="connsiteY15" fmla="*/ 695326 h 1381126"/>
              <a:gd name="connsiteX16" fmla="*/ 1114425 w 1640681"/>
              <a:gd name="connsiteY16" fmla="*/ 757238 h 1381126"/>
              <a:gd name="connsiteX17" fmla="*/ 1066800 w 1640681"/>
              <a:gd name="connsiteY17" fmla="*/ 809626 h 1381126"/>
              <a:gd name="connsiteX18" fmla="*/ 990600 w 1640681"/>
              <a:gd name="connsiteY18" fmla="*/ 895351 h 1381126"/>
              <a:gd name="connsiteX19" fmla="*/ 885825 w 1640681"/>
              <a:gd name="connsiteY19" fmla="*/ 990601 h 1381126"/>
              <a:gd name="connsiteX20" fmla="*/ 847725 w 1640681"/>
              <a:gd name="connsiteY20" fmla="*/ 1000126 h 1381126"/>
              <a:gd name="connsiteX21" fmla="*/ 819150 w 1640681"/>
              <a:gd name="connsiteY21" fmla="*/ 1019176 h 1381126"/>
              <a:gd name="connsiteX22" fmla="*/ 766762 w 1640681"/>
              <a:gd name="connsiteY22" fmla="*/ 1076326 h 1381126"/>
              <a:gd name="connsiteX23" fmla="*/ 742950 w 1640681"/>
              <a:gd name="connsiteY23" fmla="*/ 1114426 h 1381126"/>
              <a:gd name="connsiteX24" fmla="*/ 709612 w 1640681"/>
              <a:gd name="connsiteY24" fmla="*/ 1152526 h 1381126"/>
              <a:gd name="connsiteX25" fmla="*/ 623887 w 1640681"/>
              <a:gd name="connsiteY25" fmla="*/ 1185863 h 1381126"/>
              <a:gd name="connsiteX26" fmla="*/ 571500 w 1640681"/>
              <a:gd name="connsiteY26" fmla="*/ 1238251 h 1381126"/>
              <a:gd name="connsiteX27" fmla="*/ 504825 w 1640681"/>
              <a:gd name="connsiteY27" fmla="*/ 1271588 h 1381126"/>
              <a:gd name="connsiteX28" fmla="*/ 481012 w 1640681"/>
              <a:gd name="connsiteY28" fmla="*/ 1295401 h 1381126"/>
              <a:gd name="connsiteX29" fmla="*/ 428625 w 1640681"/>
              <a:gd name="connsiteY29" fmla="*/ 1333501 h 1381126"/>
              <a:gd name="connsiteX30" fmla="*/ 376237 w 1640681"/>
              <a:gd name="connsiteY30" fmla="*/ 1347788 h 1381126"/>
              <a:gd name="connsiteX31" fmla="*/ 357187 w 1640681"/>
              <a:gd name="connsiteY31" fmla="*/ 1362076 h 1381126"/>
              <a:gd name="connsiteX32" fmla="*/ 323850 w 1640681"/>
              <a:gd name="connsiteY32" fmla="*/ 1381126 h 1381126"/>
              <a:gd name="connsiteX33" fmla="*/ 290512 w 1640681"/>
              <a:gd name="connsiteY33" fmla="*/ 1381126 h 1381126"/>
              <a:gd name="connsiteX34" fmla="*/ 266700 w 1640681"/>
              <a:gd name="connsiteY34" fmla="*/ 1381126 h 1381126"/>
              <a:gd name="connsiteX35" fmla="*/ 200025 w 1640681"/>
              <a:gd name="connsiteY35" fmla="*/ 1352551 h 1381126"/>
              <a:gd name="connsiteX36" fmla="*/ 166687 w 1640681"/>
              <a:gd name="connsiteY36" fmla="*/ 1319213 h 1381126"/>
              <a:gd name="connsiteX37" fmla="*/ 152400 w 1640681"/>
              <a:gd name="connsiteY37" fmla="*/ 1276351 h 1381126"/>
              <a:gd name="connsiteX38" fmla="*/ 109537 w 1640681"/>
              <a:gd name="connsiteY38" fmla="*/ 1200151 h 1381126"/>
              <a:gd name="connsiteX39" fmla="*/ 57150 w 1640681"/>
              <a:gd name="connsiteY39" fmla="*/ 1114426 h 1381126"/>
              <a:gd name="connsiteX40" fmla="*/ 0 w 1640681"/>
              <a:gd name="connsiteY40" fmla="*/ 1076326 h 1381126"/>
              <a:gd name="connsiteX41" fmla="*/ 0 w 1640681"/>
              <a:gd name="connsiteY41" fmla="*/ 1076326 h 1381126"/>
              <a:gd name="connsiteX0" fmla="*/ 1652587 w 1652587"/>
              <a:gd name="connsiteY0" fmla="*/ 0 h 1381126"/>
              <a:gd name="connsiteX1" fmla="*/ 1631155 w 1652587"/>
              <a:gd name="connsiteY1" fmla="*/ 38101 h 1381126"/>
              <a:gd name="connsiteX2" fmla="*/ 1607343 w 1652587"/>
              <a:gd name="connsiteY2" fmla="*/ 64295 h 1381126"/>
              <a:gd name="connsiteX3" fmla="*/ 1593056 w 1652587"/>
              <a:gd name="connsiteY3" fmla="*/ 78583 h 1381126"/>
              <a:gd name="connsiteX4" fmla="*/ 1574007 w 1652587"/>
              <a:gd name="connsiteY4" fmla="*/ 107157 h 1381126"/>
              <a:gd name="connsiteX5" fmla="*/ 1554956 w 1652587"/>
              <a:gd name="connsiteY5" fmla="*/ 140494 h 1381126"/>
              <a:gd name="connsiteX6" fmla="*/ 1526381 w 1652587"/>
              <a:gd name="connsiteY6" fmla="*/ 192882 h 1381126"/>
              <a:gd name="connsiteX7" fmla="*/ 1481138 w 1652587"/>
              <a:gd name="connsiteY7" fmla="*/ 245269 h 1381126"/>
              <a:gd name="connsiteX8" fmla="*/ 1457325 w 1652587"/>
              <a:gd name="connsiteY8" fmla="*/ 276226 h 1381126"/>
              <a:gd name="connsiteX9" fmla="*/ 1421605 w 1652587"/>
              <a:gd name="connsiteY9" fmla="*/ 330994 h 1381126"/>
              <a:gd name="connsiteX10" fmla="*/ 1383506 w 1652587"/>
              <a:gd name="connsiteY10" fmla="*/ 381001 h 1381126"/>
              <a:gd name="connsiteX11" fmla="*/ 1347787 w 1652587"/>
              <a:gd name="connsiteY11" fmla="*/ 419101 h 1381126"/>
              <a:gd name="connsiteX12" fmla="*/ 1281112 w 1652587"/>
              <a:gd name="connsiteY12" fmla="*/ 566738 h 1381126"/>
              <a:gd name="connsiteX13" fmla="*/ 1247775 w 1652587"/>
              <a:gd name="connsiteY13" fmla="*/ 614363 h 1381126"/>
              <a:gd name="connsiteX14" fmla="*/ 1209675 w 1652587"/>
              <a:gd name="connsiteY14" fmla="*/ 661988 h 1381126"/>
              <a:gd name="connsiteX15" fmla="*/ 1166812 w 1652587"/>
              <a:gd name="connsiteY15" fmla="*/ 695326 h 1381126"/>
              <a:gd name="connsiteX16" fmla="*/ 1114425 w 1652587"/>
              <a:gd name="connsiteY16" fmla="*/ 757238 h 1381126"/>
              <a:gd name="connsiteX17" fmla="*/ 1066800 w 1652587"/>
              <a:gd name="connsiteY17" fmla="*/ 809626 h 1381126"/>
              <a:gd name="connsiteX18" fmla="*/ 990600 w 1652587"/>
              <a:gd name="connsiteY18" fmla="*/ 895351 h 1381126"/>
              <a:gd name="connsiteX19" fmla="*/ 885825 w 1652587"/>
              <a:gd name="connsiteY19" fmla="*/ 990601 h 1381126"/>
              <a:gd name="connsiteX20" fmla="*/ 847725 w 1652587"/>
              <a:gd name="connsiteY20" fmla="*/ 1000126 h 1381126"/>
              <a:gd name="connsiteX21" fmla="*/ 819150 w 1652587"/>
              <a:gd name="connsiteY21" fmla="*/ 1019176 h 1381126"/>
              <a:gd name="connsiteX22" fmla="*/ 766762 w 1652587"/>
              <a:gd name="connsiteY22" fmla="*/ 1076326 h 1381126"/>
              <a:gd name="connsiteX23" fmla="*/ 742950 w 1652587"/>
              <a:gd name="connsiteY23" fmla="*/ 1114426 h 1381126"/>
              <a:gd name="connsiteX24" fmla="*/ 709612 w 1652587"/>
              <a:gd name="connsiteY24" fmla="*/ 1152526 h 1381126"/>
              <a:gd name="connsiteX25" fmla="*/ 623887 w 1652587"/>
              <a:gd name="connsiteY25" fmla="*/ 1185863 h 1381126"/>
              <a:gd name="connsiteX26" fmla="*/ 571500 w 1652587"/>
              <a:gd name="connsiteY26" fmla="*/ 1238251 h 1381126"/>
              <a:gd name="connsiteX27" fmla="*/ 504825 w 1652587"/>
              <a:gd name="connsiteY27" fmla="*/ 1271588 h 1381126"/>
              <a:gd name="connsiteX28" fmla="*/ 481012 w 1652587"/>
              <a:gd name="connsiteY28" fmla="*/ 1295401 h 1381126"/>
              <a:gd name="connsiteX29" fmla="*/ 428625 w 1652587"/>
              <a:gd name="connsiteY29" fmla="*/ 1333501 h 1381126"/>
              <a:gd name="connsiteX30" fmla="*/ 376237 w 1652587"/>
              <a:gd name="connsiteY30" fmla="*/ 1347788 h 1381126"/>
              <a:gd name="connsiteX31" fmla="*/ 357187 w 1652587"/>
              <a:gd name="connsiteY31" fmla="*/ 1362076 h 1381126"/>
              <a:gd name="connsiteX32" fmla="*/ 323850 w 1652587"/>
              <a:gd name="connsiteY32" fmla="*/ 1381126 h 1381126"/>
              <a:gd name="connsiteX33" fmla="*/ 290512 w 1652587"/>
              <a:gd name="connsiteY33" fmla="*/ 1381126 h 1381126"/>
              <a:gd name="connsiteX34" fmla="*/ 266700 w 1652587"/>
              <a:gd name="connsiteY34" fmla="*/ 1381126 h 1381126"/>
              <a:gd name="connsiteX35" fmla="*/ 200025 w 1652587"/>
              <a:gd name="connsiteY35" fmla="*/ 1352551 h 1381126"/>
              <a:gd name="connsiteX36" fmla="*/ 166687 w 1652587"/>
              <a:gd name="connsiteY36" fmla="*/ 1319213 h 1381126"/>
              <a:gd name="connsiteX37" fmla="*/ 152400 w 1652587"/>
              <a:gd name="connsiteY37" fmla="*/ 1276351 h 1381126"/>
              <a:gd name="connsiteX38" fmla="*/ 109537 w 1652587"/>
              <a:gd name="connsiteY38" fmla="*/ 1200151 h 1381126"/>
              <a:gd name="connsiteX39" fmla="*/ 57150 w 1652587"/>
              <a:gd name="connsiteY39" fmla="*/ 1114426 h 1381126"/>
              <a:gd name="connsiteX40" fmla="*/ 0 w 1652587"/>
              <a:gd name="connsiteY40" fmla="*/ 1076326 h 1381126"/>
              <a:gd name="connsiteX41" fmla="*/ 0 w 1652587"/>
              <a:gd name="connsiteY41" fmla="*/ 1076326 h 1381126"/>
              <a:gd name="connsiteX0" fmla="*/ 1652587 w 1652587"/>
              <a:gd name="connsiteY0" fmla="*/ 0 h 1366839"/>
              <a:gd name="connsiteX1" fmla="*/ 1631155 w 1652587"/>
              <a:gd name="connsiteY1" fmla="*/ 23814 h 1366839"/>
              <a:gd name="connsiteX2" fmla="*/ 1607343 w 1652587"/>
              <a:gd name="connsiteY2" fmla="*/ 50008 h 1366839"/>
              <a:gd name="connsiteX3" fmla="*/ 1593056 w 1652587"/>
              <a:gd name="connsiteY3" fmla="*/ 64296 h 1366839"/>
              <a:gd name="connsiteX4" fmla="*/ 1574007 w 1652587"/>
              <a:gd name="connsiteY4" fmla="*/ 92870 h 1366839"/>
              <a:gd name="connsiteX5" fmla="*/ 1554956 w 1652587"/>
              <a:gd name="connsiteY5" fmla="*/ 126207 h 1366839"/>
              <a:gd name="connsiteX6" fmla="*/ 1526381 w 1652587"/>
              <a:gd name="connsiteY6" fmla="*/ 178595 h 1366839"/>
              <a:gd name="connsiteX7" fmla="*/ 1481138 w 1652587"/>
              <a:gd name="connsiteY7" fmla="*/ 230982 h 1366839"/>
              <a:gd name="connsiteX8" fmla="*/ 1457325 w 1652587"/>
              <a:gd name="connsiteY8" fmla="*/ 261939 h 1366839"/>
              <a:gd name="connsiteX9" fmla="*/ 1421605 w 1652587"/>
              <a:gd name="connsiteY9" fmla="*/ 316707 h 1366839"/>
              <a:gd name="connsiteX10" fmla="*/ 1383506 w 1652587"/>
              <a:gd name="connsiteY10" fmla="*/ 366714 h 1366839"/>
              <a:gd name="connsiteX11" fmla="*/ 1347787 w 1652587"/>
              <a:gd name="connsiteY11" fmla="*/ 404814 h 1366839"/>
              <a:gd name="connsiteX12" fmla="*/ 1281112 w 1652587"/>
              <a:gd name="connsiteY12" fmla="*/ 552451 h 1366839"/>
              <a:gd name="connsiteX13" fmla="*/ 1247775 w 1652587"/>
              <a:gd name="connsiteY13" fmla="*/ 600076 h 1366839"/>
              <a:gd name="connsiteX14" fmla="*/ 1209675 w 1652587"/>
              <a:gd name="connsiteY14" fmla="*/ 647701 h 1366839"/>
              <a:gd name="connsiteX15" fmla="*/ 1166812 w 1652587"/>
              <a:gd name="connsiteY15" fmla="*/ 681039 h 1366839"/>
              <a:gd name="connsiteX16" fmla="*/ 1114425 w 1652587"/>
              <a:gd name="connsiteY16" fmla="*/ 742951 h 1366839"/>
              <a:gd name="connsiteX17" fmla="*/ 1066800 w 1652587"/>
              <a:gd name="connsiteY17" fmla="*/ 795339 h 1366839"/>
              <a:gd name="connsiteX18" fmla="*/ 990600 w 1652587"/>
              <a:gd name="connsiteY18" fmla="*/ 881064 h 1366839"/>
              <a:gd name="connsiteX19" fmla="*/ 885825 w 1652587"/>
              <a:gd name="connsiteY19" fmla="*/ 976314 h 1366839"/>
              <a:gd name="connsiteX20" fmla="*/ 847725 w 1652587"/>
              <a:gd name="connsiteY20" fmla="*/ 985839 h 1366839"/>
              <a:gd name="connsiteX21" fmla="*/ 819150 w 1652587"/>
              <a:gd name="connsiteY21" fmla="*/ 1004889 h 1366839"/>
              <a:gd name="connsiteX22" fmla="*/ 766762 w 1652587"/>
              <a:gd name="connsiteY22" fmla="*/ 1062039 h 1366839"/>
              <a:gd name="connsiteX23" fmla="*/ 742950 w 1652587"/>
              <a:gd name="connsiteY23" fmla="*/ 1100139 h 1366839"/>
              <a:gd name="connsiteX24" fmla="*/ 709612 w 1652587"/>
              <a:gd name="connsiteY24" fmla="*/ 1138239 h 1366839"/>
              <a:gd name="connsiteX25" fmla="*/ 623887 w 1652587"/>
              <a:gd name="connsiteY25" fmla="*/ 1171576 h 1366839"/>
              <a:gd name="connsiteX26" fmla="*/ 571500 w 1652587"/>
              <a:gd name="connsiteY26" fmla="*/ 1223964 h 1366839"/>
              <a:gd name="connsiteX27" fmla="*/ 504825 w 1652587"/>
              <a:gd name="connsiteY27" fmla="*/ 1257301 h 1366839"/>
              <a:gd name="connsiteX28" fmla="*/ 481012 w 1652587"/>
              <a:gd name="connsiteY28" fmla="*/ 1281114 h 1366839"/>
              <a:gd name="connsiteX29" fmla="*/ 428625 w 1652587"/>
              <a:gd name="connsiteY29" fmla="*/ 1319214 h 1366839"/>
              <a:gd name="connsiteX30" fmla="*/ 376237 w 1652587"/>
              <a:gd name="connsiteY30" fmla="*/ 1333501 h 1366839"/>
              <a:gd name="connsiteX31" fmla="*/ 357187 w 1652587"/>
              <a:gd name="connsiteY31" fmla="*/ 1347789 h 1366839"/>
              <a:gd name="connsiteX32" fmla="*/ 323850 w 1652587"/>
              <a:gd name="connsiteY32" fmla="*/ 1366839 h 1366839"/>
              <a:gd name="connsiteX33" fmla="*/ 290512 w 1652587"/>
              <a:gd name="connsiteY33" fmla="*/ 1366839 h 1366839"/>
              <a:gd name="connsiteX34" fmla="*/ 266700 w 1652587"/>
              <a:gd name="connsiteY34" fmla="*/ 1366839 h 1366839"/>
              <a:gd name="connsiteX35" fmla="*/ 200025 w 1652587"/>
              <a:gd name="connsiteY35" fmla="*/ 1338264 h 1366839"/>
              <a:gd name="connsiteX36" fmla="*/ 166687 w 1652587"/>
              <a:gd name="connsiteY36" fmla="*/ 1304926 h 1366839"/>
              <a:gd name="connsiteX37" fmla="*/ 152400 w 1652587"/>
              <a:gd name="connsiteY37" fmla="*/ 1262064 h 1366839"/>
              <a:gd name="connsiteX38" fmla="*/ 109537 w 1652587"/>
              <a:gd name="connsiteY38" fmla="*/ 1185864 h 1366839"/>
              <a:gd name="connsiteX39" fmla="*/ 57150 w 1652587"/>
              <a:gd name="connsiteY39" fmla="*/ 1100139 h 1366839"/>
              <a:gd name="connsiteX40" fmla="*/ 0 w 1652587"/>
              <a:gd name="connsiteY40" fmla="*/ 1062039 h 1366839"/>
              <a:gd name="connsiteX41" fmla="*/ 0 w 1652587"/>
              <a:gd name="connsiteY41" fmla="*/ 1062039 h 1366839"/>
              <a:gd name="connsiteX0" fmla="*/ 1652587 w 1652587"/>
              <a:gd name="connsiteY0" fmla="*/ 0 h 1366839"/>
              <a:gd name="connsiteX1" fmla="*/ 1631155 w 1652587"/>
              <a:gd name="connsiteY1" fmla="*/ 33339 h 1366839"/>
              <a:gd name="connsiteX2" fmla="*/ 1607343 w 1652587"/>
              <a:gd name="connsiteY2" fmla="*/ 50008 h 1366839"/>
              <a:gd name="connsiteX3" fmla="*/ 1593056 w 1652587"/>
              <a:gd name="connsiteY3" fmla="*/ 64296 h 1366839"/>
              <a:gd name="connsiteX4" fmla="*/ 1574007 w 1652587"/>
              <a:gd name="connsiteY4" fmla="*/ 92870 h 1366839"/>
              <a:gd name="connsiteX5" fmla="*/ 1554956 w 1652587"/>
              <a:gd name="connsiteY5" fmla="*/ 126207 h 1366839"/>
              <a:gd name="connsiteX6" fmla="*/ 1526381 w 1652587"/>
              <a:gd name="connsiteY6" fmla="*/ 178595 h 1366839"/>
              <a:gd name="connsiteX7" fmla="*/ 1481138 w 1652587"/>
              <a:gd name="connsiteY7" fmla="*/ 230982 h 1366839"/>
              <a:gd name="connsiteX8" fmla="*/ 1457325 w 1652587"/>
              <a:gd name="connsiteY8" fmla="*/ 261939 h 1366839"/>
              <a:gd name="connsiteX9" fmla="*/ 1421605 w 1652587"/>
              <a:gd name="connsiteY9" fmla="*/ 316707 h 1366839"/>
              <a:gd name="connsiteX10" fmla="*/ 1383506 w 1652587"/>
              <a:gd name="connsiteY10" fmla="*/ 366714 h 1366839"/>
              <a:gd name="connsiteX11" fmla="*/ 1347787 w 1652587"/>
              <a:gd name="connsiteY11" fmla="*/ 404814 h 1366839"/>
              <a:gd name="connsiteX12" fmla="*/ 1281112 w 1652587"/>
              <a:gd name="connsiteY12" fmla="*/ 552451 h 1366839"/>
              <a:gd name="connsiteX13" fmla="*/ 1247775 w 1652587"/>
              <a:gd name="connsiteY13" fmla="*/ 600076 h 1366839"/>
              <a:gd name="connsiteX14" fmla="*/ 1209675 w 1652587"/>
              <a:gd name="connsiteY14" fmla="*/ 647701 h 1366839"/>
              <a:gd name="connsiteX15" fmla="*/ 1166812 w 1652587"/>
              <a:gd name="connsiteY15" fmla="*/ 681039 h 1366839"/>
              <a:gd name="connsiteX16" fmla="*/ 1114425 w 1652587"/>
              <a:gd name="connsiteY16" fmla="*/ 742951 h 1366839"/>
              <a:gd name="connsiteX17" fmla="*/ 1066800 w 1652587"/>
              <a:gd name="connsiteY17" fmla="*/ 795339 h 1366839"/>
              <a:gd name="connsiteX18" fmla="*/ 990600 w 1652587"/>
              <a:gd name="connsiteY18" fmla="*/ 881064 h 1366839"/>
              <a:gd name="connsiteX19" fmla="*/ 885825 w 1652587"/>
              <a:gd name="connsiteY19" fmla="*/ 976314 h 1366839"/>
              <a:gd name="connsiteX20" fmla="*/ 847725 w 1652587"/>
              <a:gd name="connsiteY20" fmla="*/ 985839 h 1366839"/>
              <a:gd name="connsiteX21" fmla="*/ 819150 w 1652587"/>
              <a:gd name="connsiteY21" fmla="*/ 1004889 h 1366839"/>
              <a:gd name="connsiteX22" fmla="*/ 766762 w 1652587"/>
              <a:gd name="connsiteY22" fmla="*/ 1062039 h 1366839"/>
              <a:gd name="connsiteX23" fmla="*/ 742950 w 1652587"/>
              <a:gd name="connsiteY23" fmla="*/ 1100139 h 1366839"/>
              <a:gd name="connsiteX24" fmla="*/ 709612 w 1652587"/>
              <a:gd name="connsiteY24" fmla="*/ 1138239 h 1366839"/>
              <a:gd name="connsiteX25" fmla="*/ 623887 w 1652587"/>
              <a:gd name="connsiteY25" fmla="*/ 1171576 h 1366839"/>
              <a:gd name="connsiteX26" fmla="*/ 571500 w 1652587"/>
              <a:gd name="connsiteY26" fmla="*/ 1223964 h 1366839"/>
              <a:gd name="connsiteX27" fmla="*/ 504825 w 1652587"/>
              <a:gd name="connsiteY27" fmla="*/ 1257301 h 1366839"/>
              <a:gd name="connsiteX28" fmla="*/ 481012 w 1652587"/>
              <a:gd name="connsiteY28" fmla="*/ 1281114 h 1366839"/>
              <a:gd name="connsiteX29" fmla="*/ 428625 w 1652587"/>
              <a:gd name="connsiteY29" fmla="*/ 1319214 h 1366839"/>
              <a:gd name="connsiteX30" fmla="*/ 376237 w 1652587"/>
              <a:gd name="connsiteY30" fmla="*/ 1333501 h 1366839"/>
              <a:gd name="connsiteX31" fmla="*/ 357187 w 1652587"/>
              <a:gd name="connsiteY31" fmla="*/ 1347789 h 1366839"/>
              <a:gd name="connsiteX32" fmla="*/ 323850 w 1652587"/>
              <a:gd name="connsiteY32" fmla="*/ 1366839 h 1366839"/>
              <a:gd name="connsiteX33" fmla="*/ 290512 w 1652587"/>
              <a:gd name="connsiteY33" fmla="*/ 1366839 h 1366839"/>
              <a:gd name="connsiteX34" fmla="*/ 266700 w 1652587"/>
              <a:gd name="connsiteY34" fmla="*/ 1366839 h 1366839"/>
              <a:gd name="connsiteX35" fmla="*/ 200025 w 1652587"/>
              <a:gd name="connsiteY35" fmla="*/ 1338264 h 1366839"/>
              <a:gd name="connsiteX36" fmla="*/ 166687 w 1652587"/>
              <a:gd name="connsiteY36" fmla="*/ 1304926 h 1366839"/>
              <a:gd name="connsiteX37" fmla="*/ 152400 w 1652587"/>
              <a:gd name="connsiteY37" fmla="*/ 1262064 h 1366839"/>
              <a:gd name="connsiteX38" fmla="*/ 109537 w 1652587"/>
              <a:gd name="connsiteY38" fmla="*/ 1185864 h 1366839"/>
              <a:gd name="connsiteX39" fmla="*/ 57150 w 1652587"/>
              <a:gd name="connsiteY39" fmla="*/ 1100139 h 1366839"/>
              <a:gd name="connsiteX40" fmla="*/ 0 w 1652587"/>
              <a:gd name="connsiteY40" fmla="*/ 1062039 h 1366839"/>
              <a:gd name="connsiteX41" fmla="*/ 0 w 1652587"/>
              <a:gd name="connsiteY41" fmla="*/ 1062039 h 1366839"/>
              <a:gd name="connsiteX0" fmla="*/ 1652587 w 1652587"/>
              <a:gd name="connsiteY0" fmla="*/ 0 h 1366839"/>
              <a:gd name="connsiteX1" fmla="*/ 1631155 w 1652587"/>
              <a:gd name="connsiteY1" fmla="*/ 33339 h 1366839"/>
              <a:gd name="connsiteX2" fmla="*/ 1607343 w 1652587"/>
              <a:gd name="connsiteY2" fmla="*/ 57152 h 1366839"/>
              <a:gd name="connsiteX3" fmla="*/ 1593056 w 1652587"/>
              <a:gd name="connsiteY3" fmla="*/ 64296 h 1366839"/>
              <a:gd name="connsiteX4" fmla="*/ 1574007 w 1652587"/>
              <a:gd name="connsiteY4" fmla="*/ 92870 h 1366839"/>
              <a:gd name="connsiteX5" fmla="*/ 1554956 w 1652587"/>
              <a:gd name="connsiteY5" fmla="*/ 126207 h 1366839"/>
              <a:gd name="connsiteX6" fmla="*/ 1526381 w 1652587"/>
              <a:gd name="connsiteY6" fmla="*/ 178595 h 1366839"/>
              <a:gd name="connsiteX7" fmla="*/ 1481138 w 1652587"/>
              <a:gd name="connsiteY7" fmla="*/ 230982 h 1366839"/>
              <a:gd name="connsiteX8" fmla="*/ 1457325 w 1652587"/>
              <a:gd name="connsiteY8" fmla="*/ 261939 h 1366839"/>
              <a:gd name="connsiteX9" fmla="*/ 1421605 w 1652587"/>
              <a:gd name="connsiteY9" fmla="*/ 316707 h 1366839"/>
              <a:gd name="connsiteX10" fmla="*/ 1383506 w 1652587"/>
              <a:gd name="connsiteY10" fmla="*/ 366714 h 1366839"/>
              <a:gd name="connsiteX11" fmla="*/ 1347787 w 1652587"/>
              <a:gd name="connsiteY11" fmla="*/ 404814 h 1366839"/>
              <a:gd name="connsiteX12" fmla="*/ 1281112 w 1652587"/>
              <a:gd name="connsiteY12" fmla="*/ 552451 h 1366839"/>
              <a:gd name="connsiteX13" fmla="*/ 1247775 w 1652587"/>
              <a:gd name="connsiteY13" fmla="*/ 600076 h 1366839"/>
              <a:gd name="connsiteX14" fmla="*/ 1209675 w 1652587"/>
              <a:gd name="connsiteY14" fmla="*/ 647701 h 1366839"/>
              <a:gd name="connsiteX15" fmla="*/ 1166812 w 1652587"/>
              <a:gd name="connsiteY15" fmla="*/ 681039 h 1366839"/>
              <a:gd name="connsiteX16" fmla="*/ 1114425 w 1652587"/>
              <a:gd name="connsiteY16" fmla="*/ 742951 h 1366839"/>
              <a:gd name="connsiteX17" fmla="*/ 1066800 w 1652587"/>
              <a:gd name="connsiteY17" fmla="*/ 795339 h 1366839"/>
              <a:gd name="connsiteX18" fmla="*/ 990600 w 1652587"/>
              <a:gd name="connsiteY18" fmla="*/ 881064 h 1366839"/>
              <a:gd name="connsiteX19" fmla="*/ 885825 w 1652587"/>
              <a:gd name="connsiteY19" fmla="*/ 976314 h 1366839"/>
              <a:gd name="connsiteX20" fmla="*/ 847725 w 1652587"/>
              <a:gd name="connsiteY20" fmla="*/ 985839 h 1366839"/>
              <a:gd name="connsiteX21" fmla="*/ 819150 w 1652587"/>
              <a:gd name="connsiteY21" fmla="*/ 1004889 h 1366839"/>
              <a:gd name="connsiteX22" fmla="*/ 766762 w 1652587"/>
              <a:gd name="connsiteY22" fmla="*/ 1062039 h 1366839"/>
              <a:gd name="connsiteX23" fmla="*/ 742950 w 1652587"/>
              <a:gd name="connsiteY23" fmla="*/ 1100139 h 1366839"/>
              <a:gd name="connsiteX24" fmla="*/ 709612 w 1652587"/>
              <a:gd name="connsiteY24" fmla="*/ 1138239 h 1366839"/>
              <a:gd name="connsiteX25" fmla="*/ 623887 w 1652587"/>
              <a:gd name="connsiteY25" fmla="*/ 1171576 h 1366839"/>
              <a:gd name="connsiteX26" fmla="*/ 571500 w 1652587"/>
              <a:gd name="connsiteY26" fmla="*/ 1223964 h 1366839"/>
              <a:gd name="connsiteX27" fmla="*/ 504825 w 1652587"/>
              <a:gd name="connsiteY27" fmla="*/ 1257301 h 1366839"/>
              <a:gd name="connsiteX28" fmla="*/ 481012 w 1652587"/>
              <a:gd name="connsiteY28" fmla="*/ 1281114 h 1366839"/>
              <a:gd name="connsiteX29" fmla="*/ 428625 w 1652587"/>
              <a:gd name="connsiteY29" fmla="*/ 1319214 h 1366839"/>
              <a:gd name="connsiteX30" fmla="*/ 376237 w 1652587"/>
              <a:gd name="connsiteY30" fmla="*/ 1333501 h 1366839"/>
              <a:gd name="connsiteX31" fmla="*/ 357187 w 1652587"/>
              <a:gd name="connsiteY31" fmla="*/ 1347789 h 1366839"/>
              <a:gd name="connsiteX32" fmla="*/ 323850 w 1652587"/>
              <a:gd name="connsiteY32" fmla="*/ 1366839 h 1366839"/>
              <a:gd name="connsiteX33" fmla="*/ 290512 w 1652587"/>
              <a:gd name="connsiteY33" fmla="*/ 1366839 h 1366839"/>
              <a:gd name="connsiteX34" fmla="*/ 266700 w 1652587"/>
              <a:gd name="connsiteY34" fmla="*/ 1366839 h 1366839"/>
              <a:gd name="connsiteX35" fmla="*/ 200025 w 1652587"/>
              <a:gd name="connsiteY35" fmla="*/ 1338264 h 1366839"/>
              <a:gd name="connsiteX36" fmla="*/ 166687 w 1652587"/>
              <a:gd name="connsiteY36" fmla="*/ 1304926 h 1366839"/>
              <a:gd name="connsiteX37" fmla="*/ 152400 w 1652587"/>
              <a:gd name="connsiteY37" fmla="*/ 1262064 h 1366839"/>
              <a:gd name="connsiteX38" fmla="*/ 109537 w 1652587"/>
              <a:gd name="connsiteY38" fmla="*/ 1185864 h 1366839"/>
              <a:gd name="connsiteX39" fmla="*/ 57150 w 1652587"/>
              <a:gd name="connsiteY39" fmla="*/ 1100139 h 1366839"/>
              <a:gd name="connsiteX40" fmla="*/ 0 w 1652587"/>
              <a:gd name="connsiteY40" fmla="*/ 1062039 h 1366839"/>
              <a:gd name="connsiteX41" fmla="*/ 0 w 1652587"/>
              <a:gd name="connsiteY41" fmla="*/ 1062039 h 1366839"/>
              <a:gd name="connsiteX0" fmla="*/ 1652587 w 1652587"/>
              <a:gd name="connsiteY0" fmla="*/ 0 h 1366839"/>
              <a:gd name="connsiteX1" fmla="*/ 1631155 w 1652587"/>
              <a:gd name="connsiteY1" fmla="*/ 33339 h 1366839"/>
              <a:gd name="connsiteX2" fmla="*/ 1607343 w 1652587"/>
              <a:gd name="connsiteY2" fmla="*/ 57152 h 1366839"/>
              <a:gd name="connsiteX3" fmla="*/ 1593056 w 1652587"/>
              <a:gd name="connsiteY3" fmla="*/ 76202 h 1366839"/>
              <a:gd name="connsiteX4" fmla="*/ 1574007 w 1652587"/>
              <a:gd name="connsiteY4" fmla="*/ 92870 h 1366839"/>
              <a:gd name="connsiteX5" fmla="*/ 1554956 w 1652587"/>
              <a:gd name="connsiteY5" fmla="*/ 126207 h 1366839"/>
              <a:gd name="connsiteX6" fmla="*/ 1526381 w 1652587"/>
              <a:gd name="connsiteY6" fmla="*/ 178595 h 1366839"/>
              <a:gd name="connsiteX7" fmla="*/ 1481138 w 1652587"/>
              <a:gd name="connsiteY7" fmla="*/ 230982 h 1366839"/>
              <a:gd name="connsiteX8" fmla="*/ 1457325 w 1652587"/>
              <a:gd name="connsiteY8" fmla="*/ 261939 h 1366839"/>
              <a:gd name="connsiteX9" fmla="*/ 1421605 w 1652587"/>
              <a:gd name="connsiteY9" fmla="*/ 316707 h 1366839"/>
              <a:gd name="connsiteX10" fmla="*/ 1383506 w 1652587"/>
              <a:gd name="connsiteY10" fmla="*/ 366714 h 1366839"/>
              <a:gd name="connsiteX11" fmla="*/ 1347787 w 1652587"/>
              <a:gd name="connsiteY11" fmla="*/ 404814 h 1366839"/>
              <a:gd name="connsiteX12" fmla="*/ 1281112 w 1652587"/>
              <a:gd name="connsiteY12" fmla="*/ 552451 h 1366839"/>
              <a:gd name="connsiteX13" fmla="*/ 1247775 w 1652587"/>
              <a:gd name="connsiteY13" fmla="*/ 600076 h 1366839"/>
              <a:gd name="connsiteX14" fmla="*/ 1209675 w 1652587"/>
              <a:gd name="connsiteY14" fmla="*/ 647701 h 1366839"/>
              <a:gd name="connsiteX15" fmla="*/ 1166812 w 1652587"/>
              <a:gd name="connsiteY15" fmla="*/ 681039 h 1366839"/>
              <a:gd name="connsiteX16" fmla="*/ 1114425 w 1652587"/>
              <a:gd name="connsiteY16" fmla="*/ 742951 h 1366839"/>
              <a:gd name="connsiteX17" fmla="*/ 1066800 w 1652587"/>
              <a:gd name="connsiteY17" fmla="*/ 795339 h 1366839"/>
              <a:gd name="connsiteX18" fmla="*/ 990600 w 1652587"/>
              <a:gd name="connsiteY18" fmla="*/ 881064 h 1366839"/>
              <a:gd name="connsiteX19" fmla="*/ 885825 w 1652587"/>
              <a:gd name="connsiteY19" fmla="*/ 976314 h 1366839"/>
              <a:gd name="connsiteX20" fmla="*/ 847725 w 1652587"/>
              <a:gd name="connsiteY20" fmla="*/ 985839 h 1366839"/>
              <a:gd name="connsiteX21" fmla="*/ 819150 w 1652587"/>
              <a:gd name="connsiteY21" fmla="*/ 1004889 h 1366839"/>
              <a:gd name="connsiteX22" fmla="*/ 766762 w 1652587"/>
              <a:gd name="connsiteY22" fmla="*/ 1062039 h 1366839"/>
              <a:gd name="connsiteX23" fmla="*/ 742950 w 1652587"/>
              <a:gd name="connsiteY23" fmla="*/ 1100139 h 1366839"/>
              <a:gd name="connsiteX24" fmla="*/ 709612 w 1652587"/>
              <a:gd name="connsiteY24" fmla="*/ 1138239 h 1366839"/>
              <a:gd name="connsiteX25" fmla="*/ 623887 w 1652587"/>
              <a:gd name="connsiteY25" fmla="*/ 1171576 h 1366839"/>
              <a:gd name="connsiteX26" fmla="*/ 571500 w 1652587"/>
              <a:gd name="connsiteY26" fmla="*/ 1223964 h 1366839"/>
              <a:gd name="connsiteX27" fmla="*/ 504825 w 1652587"/>
              <a:gd name="connsiteY27" fmla="*/ 1257301 h 1366839"/>
              <a:gd name="connsiteX28" fmla="*/ 481012 w 1652587"/>
              <a:gd name="connsiteY28" fmla="*/ 1281114 h 1366839"/>
              <a:gd name="connsiteX29" fmla="*/ 428625 w 1652587"/>
              <a:gd name="connsiteY29" fmla="*/ 1319214 h 1366839"/>
              <a:gd name="connsiteX30" fmla="*/ 376237 w 1652587"/>
              <a:gd name="connsiteY30" fmla="*/ 1333501 h 1366839"/>
              <a:gd name="connsiteX31" fmla="*/ 357187 w 1652587"/>
              <a:gd name="connsiteY31" fmla="*/ 1347789 h 1366839"/>
              <a:gd name="connsiteX32" fmla="*/ 323850 w 1652587"/>
              <a:gd name="connsiteY32" fmla="*/ 1366839 h 1366839"/>
              <a:gd name="connsiteX33" fmla="*/ 290512 w 1652587"/>
              <a:gd name="connsiteY33" fmla="*/ 1366839 h 1366839"/>
              <a:gd name="connsiteX34" fmla="*/ 266700 w 1652587"/>
              <a:gd name="connsiteY34" fmla="*/ 1366839 h 1366839"/>
              <a:gd name="connsiteX35" fmla="*/ 200025 w 1652587"/>
              <a:gd name="connsiteY35" fmla="*/ 1338264 h 1366839"/>
              <a:gd name="connsiteX36" fmla="*/ 166687 w 1652587"/>
              <a:gd name="connsiteY36" fmla="*/ 1304926 h 1366839"/>
              <a:gd name="connsiteX37" fmla="*/ 152400 w 1652587"/>
              <a:gd name="connsiteY37" fmla="*/ 1262064 h 1366839"/>
              <a:gd name="connsiteX38" fmla="*/ 109537 w 1652587"/>
              <a:gd name="connsiteY38" fmla="*/ 1185864 h 1366839"/>
              <a:gd name="connsiteX39" fmla="*/ 57150 w 1652587"/>
              <a:gd name="connsiteY39" fmla="*/ 1100139 h 1366839"/>
              <a:gd name="connsiteX40" fmla="*/ 0 w 1652587"/>
              <a:gd name="connsiteY40" fmla="*/ 1062039 h 1366839"/>
              <a:gd name="connsiteX41" fmla="*/ 0 w 1652587"/>
              <a:gd name="connsiteY41" fmla="*/ 1062039 h 1366839"/>
              <a:gd name="connsiteX0" fmla="*/ 1652587 w 1652587"/>
              <a:gd name="connsiteY0" fmla="*/ 0 h 1366839"/>
              <a:gd name="connsiteX1" fmla="*/ 1631155 w 1652587"/>
              <a:gd name="connsiteY1" fmla="*/ 33339 h 1366839"/>
              <a:gd name="connsiteX2" fmla="*/ 1607343 w 1652587"/>
              <a:gd name="connsiteY2" fmla="*/ 57152 h 1366839"/>
              <a:gd name="connsiteX3" fmla="*/ 1593056 w 1652587"/>
              <a:gd name="connsiteY3" fmla="*/ 76202 h 1366839"/>
              <a:gd name="connsiteX4" fmla="*/ 1578769 w 1652587"/>
              <a:gd name="connsiteY4" fmla="*/ 100014 h 1366839"/>
              <a:gd name="connsiteX5" fmla="*/ 1554956 w 1652587"/>
              <a:gd name="connsiteY5" fmla="*/ 126207 h 1366839"/>
              <a:gd name="connsiteX6" fmla="*/ 1526381 w 1652587"/>
              <a:gd name="connsiteY6" fmla="*/ 178595 h 1366839"/>
              <a:gd name="connsiteX7" fmla="*/ 1481138 w 1652587"/>
              <a:gd name="connsiteY7" fmla="*/ 230982 h 1366839"/>
              <a:gd name="connsiteX8" fmla="*/ 1457325 w 1652587"/>
              <a:gd name="connsiteY8" fmla="*/ 261939 h 1366839"/>
              <a:gd name="connsiteX9" fmla="*/ 1421605 w 1652587"/>
              <a:gd name="connsiteY9" fmla="*/ 316707 h 1366839"/>
              <a:gd name="connsiteX10" fmla="*/ 1383506 w 1652587"/>
              <a:gd name="connsiteY10" fmla="*/ 366714 h 1366839"/>
              <a:gd name="connsiteX11" fmla="*/ 1347787 w 1652587"/>
              <a:gd name="connsiteY11" fmla="*/ 404814 h 1366839"/>
              <a:gd name="connsiteX12" fmla="*/ 1281112 w 1652587"/>
              <a:gd name="connsiteY12" fmla="*/ 552451 h 1366839"/>
              <a:gd name="connsiteX13" fmla="*/ 1247775 w 1652587"/>
              <a:gd name="connsiteY13" fmla="*/ 600076 h 1366839"/>
              <a:gd name="connsiteX14" fmla="*/ 1209675 w 1652587"/>
              <a:gd name="connsiteY14" fmla="*/ 647701 h 1366839"/>
              <a:gd name="connsiteX15" fmla="*/ 1166812 w 1652587"/>
              <a:gd name="connsiteY15" fmla="*/ 681039 h 1366839"/>
              <a:gd name="connsiteX16" fmla="*/ 1114425 w 1652587"/>
              <a:gd name="connsiteY16" fmla="*/ 742951 h 1366839"/>
              <a:gd name="connsiteX17" fmla="*/ 1066800 w 1652587"/>
              <a:gd name="connsiteY17" fmla="*/ 795339 h 1366839"/>
              <a:gd name="connsiteX18" fmla="*/ 990600 w 1652587"/>
              <a:gd name="connsiteY18" fmla="*/ 881064 h 1366839"/>
              <a:gd name="connsiteX19" fmla="*/ 885825 w 1652587"/>
              <a:gd name="connsiteY19" fmla="*/ 976314 h 1366839"/>
              <a:gd name="connsiteX20" fmla="*/ 847725 w 1652587"/>
              <a:gd name="connsiteY20" fmla="*/ 985839 h 1366839"/>
              <a:gd name="connsiteX21" fmla="*/ 819150 w 1652587"/>
              <a:gd name="connsiteY21" fmla="*/ 1004889 h 1366839"/>
              <a:gd name="connsiteX22" fmla="*/ 766762 w 1652587"/>
              <a:gd name="connsiteY22" fmla="*/ 1062039 h 1366839"/>
              <a:gd name="connsiteX23" fmla="*/ 742950 w 1652587"/>
              <a:gd name="connsiteY23" fmla="*/ 1100139 h 1366839"/>
              <a:gd name="connsiteX24" fmla="*/ 709612 w 1652587"/>
              <a:gd name="connsiteY24" fmla="*/ 1138239 h 1366839"/>
              <a:gd name="connsiteX25" fmla="*/ 623887 w 1652587"/>
              <a:gd name="connsiteY25" fmla="*/ 1171576 h 1366839"/>
              <a:gd name="connsiteX26" fmla="*/ 571500 w 1652587"/>
              <a:gd name="connsiteY26" fmla="*/ 1223964 h 1366839"/>
              <a:gd name="connsiteX27" fmla="*/ 504825 w 1652587"/>
              <a:gd name="connsiteY27" fmla="*/ 1257301 h 1366839"/>
              <a:gd name="connsiteX28" fmla="*/ 481012 w 1652587"/>
              <a:gd name="connsiteY28" fmla="*/ 1281114 h 1366839"/>
              <a:gd name="connsiteX29" fmla="*/ 428625 w 1652587"/>
              <a:gd name="connsiteY29" fmla="*/ 1319214 h 1366839"/>
              <a:gd name="connsiteX30" fmla="*/ 376237 w 1652587"/>
              <a:gd name="connsiteY30" fmla="*/ 1333501 h 1366839"/>
              <a:gd name="connsiteX31" fmla="*/ 357187 w 1652587"/>
              <a:gd name="connsiteY31" fmla="*/ 1347789 h 1366839"/>
              <a:gd name="connsiteX32" fmla="*/ 323850 w 1652587"/>
              <a:gd name="connsiteY32" fmla="*/ 1366839 h 1366839"/>
              <a:gd name="connsiteX33" fmla="*/ 290512 w 1652587"/>
              <a:gd name="connsiteY33" fmla="*/ 1366839 h 1366839"/>
              <a:gd name="connsiteX34" fmla="*/ 266700 w 1652587"/>
              <a:gd name="connsiteY34" fmla="*/ 1366839 h 1366839"/>
              <a:gd name="connsiteX35" fmla="*/ 200025 w 1652587"/>
              <a:gd name="connsiteY35" fmla="*/ 1338264 h 1366839"/>
              <a:gd name="connsiteX36" fmla="*/ 166687 w 1652587"/>
              <a:gd name="connsiteY36" fmla="*/ 1304926 h 1366839"/>
              <a:gd name="connsiteX37" fmla="*/ 152400 w 1652587"/>
              <a:gd name="connsiteY37" fmla="*/ 1262064 h 1366839"/>
              <a:gd name="connsiteX38" fmla="*/ 109537 w 1652587"/>
              <a:gd name="connsiteY38" fmla="*/ 1185864 h 1366839"/>
              <a:gd name="connsiteX39" fmla="*/ 57150 w 1652587"/>
              <a:gd name="connsiteY39" fmla="*/ 1100139 h 1366839"/>
              <a:gd name="connsiteX40" fmla="*/ 0 w 1652587"/>
              <a:gd name="connsiteY40" fmla="*/ 1062039 h 1366839"/>
              <a:gd name="connsiteX41" fmla="*/ 0 w 1652587"/>
              <a:gd name="connsiteY41" fmla="*/ 1062039 h 1366839"/>
              <a:gd name="connsiteX0" fmla="*/ 1652587 w 1652587"/>
              <a:gd name="connsiteY0" fmla="*/ 0 h 1366839"/>
              <a:gd name="connsiteX1" fmla="*/ 1631155 w 1652587"/>
              <a:gd name="connsiteY1" fmla="*/ 33339 h 1366839"/>
              <a:gd name="connsiteX2" fmla="*/ 1607343 w 1652587"/>
              <a:gd name="connsiteY2" fmla="*/ 57152 h 1366839"/>
              <a:gd name="connsiteX3" fmla="*/ 1593056 w 1652587"/>
              <a:gd name="connsiteY3" fmla="*/ 76202 h 1366839"/>
              <a:gd name="connsiteX4" fmla="*/ 1578769 w 1652587"/>
              <a:gd name="connsiteY4" fmla="*/ 100014 h 1366839"/>
              <a:gd name="connsiteX5" fmla="*/ 1554956 w 1652587"/>
              <a:gd name="connsiteY5" fmla="*/ 135732 h 1366839"/>
              <a:gd name="connsiteX6" fmla="*/ 1526381 w 1652587"/>
              <a:gd name="connsiteY6" fmla="*/ 178595 h 1366839"/>
              <a:gd name="connsiteX7" fmla="*/ 1481138 w 1652587"/>
              <a:gd name="connsiteY7" fmla="*/ 230982 h 1366839"/>
              <a:gd name="connsiteX8" fmla="*/ 1457325 w 1652587"/>
              <a:gd name="connsiteY8" fmla="*/ 261939 h 1366839"/>
              <a:gd name="connsiteX9" fmla="*/ 1421605 w 1652587"/>
              <a:gd name="connsiteY9" fmla="*/ 316707 h 1366839"/>
              <a:gd name="connsiteX10" fmla="*/ 1383506 w 1652587"/>
              <a:gd name="connsiteY10" fmla="*/ 366714 h 1366839"/>
              <a:gd name="connsiteX11" fmla="*/ 1347787 w 1652587"/>
              <a:gd name="connsiteY11" fmla="*/ 404814 h 1366839"/>
              <a:gd name="connsiteX12" fmla="*/ 1281112 w 1652587"/>
              <a:gd name="connsiteY12" fmla="*/ 552451 h 1366839"/>
              <a:gd name="connsiteX13" fmla="*/ 1247775 w 1652587"/>
              <a:gd name="connsiteY13" fmla="*/ 600076 h 1366839"/>
              <a:gd name="connsiteX14" fmla="*/ 1209675 w 1652587"/>
              <a:gd name="connsiteY14" fmla="*/ 647701 h 1366839"/>
              <a:gd name="connsiteX15" fmla="*/ 1166812 w 1652587"/>
              <a:gd name="connsiteY15" fmla="*/ 681039 h 1366839"/>
              <a:gd name="connsiteX16" fmla="*/ 1114425 w 1652587"/>
              <a:gd name="connsiteY16" fmla="*/ 742951 h 1366839"/>
              <a:gd name="connsiteX17" fmla="*/ 1066800 w 1652587"/>
              <a:gd name="connsiteY17" fmla="*/ 795339 h 1366839"/>
              <a:gd name="connsiteX18" fmla="*/ 990600 w 1652587"/>
              <a:gd name="connsiteY18" fmla="*/ 881064 h 1366839"/>
              <a:gd name="connsiteX19" fmla="*/ 885825 w 1652587"/>
              <a:gd name="connsiteY19" fmla="*/ 976314 h 1366839"/>
              <a:gd name="connsiteX20" fmla="*/ 847725 w 1652587"/>
              <a:gd name="connsiteY20" fmla="*/ 985839 h 1366839"/>
              <a:gd name="connsiteX21" fmla="*/ 819150 w 1652587"/>
              <a:gd name="connsiteY21" fmla="*/ 1004889 h 1366839"/>
              <a:gd name="connsiteX22" fmla="*/ 766762 w 1652587"/>
              <a:gd name="connsiteY22" fmla="*/ 1062039 h 1366839"/>
              <a:gd name="connsiteX23" fmla="*/ 742950 w 1652587"/>
              <a:gd name="connsiteY23" fmla="*/ 1100139 h 1366839"/>
              <a:gd name="connsiteX24" fmla="*/ 709612 w 1652587"/>
              <a:gd name="connsiteY24" fmla="*/ 1138239 h 1366839"/>
              <a:gd name="connsiteX25" fmla="*/ 623887 w 1652587"/>
              <a:gd name="connsiteY25" fmla="*/ 1171576 h 1366839"/>
              <a:gd name="connsiteX26" fmla="*/ 571500 w 1652587"/>
              <a:gd name="connsiteY26" fmla="*/ 1223964 h 1366839"/>
              <a:gd name="connsiteX27" fmla="*/ 504825 w 1652587"/>
              <a:gd name="connsiteY27" fmla="*/ 1257301 h 1366839"/>
              <a:gd name="connsiteX28" fmla="*/ 481012 w 1652587"/>
              <a:gd name="connsiteY28" fmla="*/ 1281114 h 1366839"/>
              <a:gd name="connsiteX29" fmla="*/ 428625 w 1652587"/>
              <a:gd name="connsiteY29" fmla="*/ 1319214 h 1366839"/>
              <a:gd name="connsiteX30" fmla="*/ 376237 w 1652587"/>
              <a:gd name="connsiteY30" fmla="*/ 1333501 h 1366839"/>
              <a:gd name="connsiteX31" fmla="*/ 357187 w 1652587"/>
              <a:gd name="connsiteY31" fmla="*/ 1347789 h 1366839"/>
              <a:gd name="connsiteX32" fmla="*/ 323850 w 1652587"/>
              <a:gd name="connsiteY32" fmla="*/ 1366839 h 1366839"/>
              <a:gd name="connsiteX33" fmla="*/ 290512 w 1652587"/>
              <a:gd name="connsiteY33" fmla="*/ 1366839 h 1366839"/>
              <a:gd name="connsiteX34" fmla="*/ 266700 w 1652587"/>
              <a:gd name="connsiteY34" fmla="*/ 1366839 h 1366839"/>
              <a:gd name="connsiteX35" fmla="*/ 200025 w 1652587"/>
              <a:gd name="connsiteY35" fmla="*/ 1338264 h 1366839"/>
              <a:gd name="connsiteX36" fmla="*/ 166687 w 1652587"/>
              <a:gd name="connsiteY36" fmla="*/ 1304926 h 1366839"/>
              <a:gd name="connsiteX37" fmla="*/ 152400 w 1652587"/>
              <a:gd name="connsiteY37" fmla="*/ 1262064 h 1366839"/>
              <a:gd name="connsiteX38" fmla="*/ 109537 w 1652587"/>
              <a:gd name="connsiteY38" fmla="*/ 1185864 h 1366839"/>
              <a:gd name="connsiteX39" fmla="*/ 57150 w 1652587"/>
              <a:gd name="connsiteY39" fmla="*/ 1100139 h 1366839"/>
              <a:gd name="connsiteX40" fmla="*/ 0 w 1652587"/>
              <a:gd name="connsiteY40" fmla="*/ 1062039 h 1366839"/>
              <a:gd name="connsiteX41" fmla="*/ 0 w 1652587"/>
              <a:gd name="connsiteY41" fmla="*/ 1062039 h 1366839"/>
              <a:gd name="connsiteX0" fmla="*/ 1652587 w 1652587"/>
              <a:gd name="connsiteY0" fmla="*/ 0 h 1366839"/>
              <a:gd name="connsiteX1" fmla="*/ 1607343 w 1652587"/>
              <a:gd name="connsiteY1" fmla="*/ 57152 h 1366839"/>
              <a:gd name="connsiteX2" fmla="*/ 1593056 w 1652587"/>
              <a:gd name="connsiteY2" fmla="*/ 76202 h 1366839"/>
              <a:gd name="connsiteX3" fmla="*/ 1578769 w 1652587"/>
              <a:gd name="connsiteY3" fmla="*/ 100014 h 1366839"/>
              <a:gd name="connsiteX4" fmla="*/ 1554956 w 1652587"/>
              <a:gd name="connsiteY4" fmla="*/ 135732 h 1366839"/>
              <a:gd name="connsiteX5" fmla="*/ 1526381 w 1652587"/>
              <a:gd name="connsiteY5" fmla="*/ 178595 h 1366839"/>
              <a:gd name="connsiteX6" fmla="*/ 1481138 w 1652587"/>
              <a:gd name="connsiteY6" fmla="*/ 230982 h 1366839"/>
              <a:gd name="connsiteX7" fmla="*/ 1457325 w 1652587"/>
              <a:gd name="connsiteY7" fmla="*/ 261939 h 1366839"/>
              <a:gd name="connsiteX8" fmla="*/ 1421605 w 1652587"/>
              <a:gd name="connsiteY8" fmla="*/ 316707 h 1366839"/>
              <a:gd name="connsiteX9" fmla="*/ 1383506 w 1652587"/>
              <a:gd name="connsiteY9" fmla="*/ 366714 h 1366839"/>
              <a:gd name="connsiteX10" fmla="*/ 1347787 w 1652587"/>
              <a:gd name="connsiteY10" fmla="*/ 404814 h 1366839"/>
              <a:gd name="connsiteX11" fmla="*/ 1281112 w 1652587"/>
              <a:gd name="connsiteY11" fmla="*/ 552451 h 1366839"/>
              <a:gd name="connsiteX12" fmla="*/ 1247775 w 1652587"/>
              <a:gd name="connsiteY12" fmla="*/ 600076 h 1366839"/>
              <a:gd name="connsiteX13" fmla="*/ 1209675 w 1652587"/>
              <a:gd name="connsiteY13" fmla="*/ 647701 h 1366839"/>
              <a:gd name="connsiteX14" fmla="*/ 1166812 w 1652587"/>
              <a:gd name="connsiteY14" fmla="*/ 681039 h 1366839"/>
              <a:gd name="connsiteX15" fmla="*/ 1114425 w 1652587"/>
              <a:gd name="connsiteY15" fmla="*/ 742951 h 1366839"/>
              <a:gd name="connsiteX16" fmla="*/ 1066800 w 1652587"/>
              <a:gd name="connsiteY16" fmla="*/ 795339 h 1366839"/>
              <a:gd name="connsiteX17" fmla="*/ 990600 w 1652587"/>
              <a:gd name="connsiteY17" fmla="*/ 881064 h 1366839"/>
              <a:gd name="connsiteX18" fmla="*/ 885825 w 1652587"/>
              <a:gd name="connsiteY18" fmla="*/ 976314 h 1366839"/>
              <a:gd name="connsiteX19" fmla="*/ 847725 w 1652587"/>
              <a:gd name="connsiteY19" fmla="*/ 985839 h 1366839"/>
              <a:gd name="connsiteX20" fmla="*/ 819150 w 1652587"/>
              <a:gd name="connsiteY20" fmla="*/ 1004889 h 1366839"/>
              <a:gd name="connsiteX21" fmla="*/ 766762 w 1652587"/>
              <a:gd name="connsiteY21" fmla="*/ 1062039 h 1366839"/>
              <a:gd name="connsiteX22" fmla="*/ 742950 w 1652587"/>
              <a:gd name="connsiteY22" fmla="*/ 1100139 h 1366839"/>
              <a:gd name="connsiteX23" fmla="*/ 709612 w 1652587"/>
              <a:gd name="connsiteY23" fmla="*/ 1138239 h 1366839"/>
              <a:gd name="connsiteX24" fmla="*/ 623887 w 1652587"/>
              <a:gd name="connsiteY24" fmla="*/ 1171576 h 1366839"/>
              <a:gd name="connsiteX25" fmla="*/ 571500 w 1652587"/>
              <a:gd name="connsiteY25" fmla="*/ 1223964 h 1366839"/>
              <a:gd name="connsiteX26" fmla="*/ 504825 w 1652587"/>
              <a:gd name="connsiteY26" fmla="*/ 1257301 h 1366839"/>
              <a:gd name="connsiteX27" fmla="*/ 481012 w 1652587"/>
              <a:gd name="connsiteY27" fmla="*/ 1281114 h 1366839"/>
              <a:gd name="connsiteX28" fmla="*/ 428625 w 1652587"/>
              <a:gd name="connsiteY28" fmla="*/ 1319214 h 1366839"/>
              <a:gd name="connsiteX29" fmla="*/ 376237 w 1652587"/>
              <a:gd name="connsiteY29" fmla="*/ 1333501 h 1366839"/>
              <a:gd name="connsiteX30" fmla="*/ 357187 w 1652587"/>
              <a:gd name="connsiteY30" fmla="*/ 1347789 h 1366839"/>
              <a:gd name="connsiteX31" fmla="*/ 323850 w 1652587"/>
              <a:gd name="connsiteY31" fmla="*/ 1366839 h 1366839"/>
              <a:gd name="connsiteX32" fmla="*/ 290512 w 1652587"/>
              <a:gd name="connsiteY32" fmla="*/ 1366839 h 1366839"/>
              <a:gd name="connsiteX33" fmla="*/ 266700 w 1652587"/>
              <a:gd name="connsiteY33" fmla="*/ 1366839 h 1366839"/>
              <a:gd name="connsiteX34" fmla="*/ 200025 w 1652587"/>
              <a:gd name="connsiteY34" fmla="*/ 1338264 h 1366839"/>
              <a:gd name="connsiteX35" fmla="*/ 166687 w 1652587"/>
              <a:gd name="connsiteY35" fmla="*/ 1304926 h 1366839"/>
              <a:gd name="connsiteX36" fmla="*/ 152400 w 1652587"/>
              <a:gd name="connsiteY36" fmla="*/ 1262064 h 1366839"/>
              <a:gd name="connsiteX37" fmla="*/ 109537 w 1652587"/>
              <a:gd name="connsiteY37" fmla="*/ 1185864 h 1366839"/>
              <a:gd name="connsiteX38" fmla="*/ 57150 w 1652587"/>
              <a:gd name="connsiteY38" fmla="*/ 1100139 h 1366839"/>
              <a:gd name="connsiteX39" fmla="*/ 0 w 1652587"/>
              <a:gd name="connsiteY39" fmla="*/ 1062039 h 1366839"/>
              <a:gd name="connsiteX40" fmla="*/ 0 w 1652587"/>
              <a:gd name="connsiteY40" fmla="*/ 1062039 h 1366839"/>
              <a:gd name="connsiteX0" fmla="*/ 1652587 w 1652587"/>
              <a:gd name="connsiteY0" fmla="*/ 0 h 1366839"/>
              <a:gd name="connsiteX1" fmla="*/ 1624012 w 1652587"/>
              <a:gd name="connsiteY1" fmla="*/ 47627 h 1366839"/>
              <a:gd name="connsiteX2" fmla="*/ 1593056 w 1652587"/>
              <a:gd name="connsiteY2" fmla="*/ 76202 h 1366839"/>
              <a:gd name="connsiteX3" fmla="*/ 1578769 w 1652587"/>
              <a:gd name="connsiteY3" fmla="*/ 100014 h 1366839"/>
              <a:gd name="connsiteX4" fmla="*/ 1554956 w 1652587"/>
              <a:gd name="connsiteY4" fmla="*/ 135732 h 1366839"/>
              <a:gd name="connsiteX5" fmla="*/ 1526381 w 1652587"/>
              <a:gd name="connsiteY5" fmla="*/ 178595 h 1366839"/>
              <a:gd name="connsiteX6" fmla="*/ 1481138 w 1652587"/>
              <a:gd name="connsiteY6" fmla="*/ 230982 h 1366839"/>
              <a:gd name="connsiteX7" fmla="*/ 1457325 w 1652587"/>
              <a:gd name="connsiteY7" fmla="*/ 261939 h 1366839"/>
              <a:gd name="connsiteX8" fmla="*/ 1421605 w 1652587"/>
              <a:gd name="connsiteY8" fmla="*/ 316707 h 1366839"/>
              <a:gd name="connsiteX9" fmla="*/ 1383506 w 1652587"/>
              <a:gd name="connsiteY9" fmla="*/ 366714 h 1366839"/>
              <a:gd name="connsiteX10" fmla="*/ 1347787 w 1652587"/>
              <a:gd name="connsiteY10" fmla="*/ 404814 h 1366839"/>
              <a:gd name="connsiteX11" fmla="*/ 1281112 w 1652587"/>
              <a:gd name="connsiteY11" fmla="*/ 552451 h 1366839"/>
              <a:gd name="connsiteX12" fmla="*/ 1247775 w 1652587"/>
              <a:gd name="connsiteY12" fmla="*/ 600076 h 1366839"/>
              <a:gd name="connsiteX13" fmla="*/ 1209675 w 1652587"/>
              <a:gd name="connsiteY13" fmla="*/ 647701 h 1366839"/>
              <a:gd name="connsiteX14" fmla="*/ 1166812 w 1652587"/>
              <a:gd name="connsiteY14" fmla="*/ 681039 h 1366839"/>
              <a:gd name="connsiteX15" fmla="*/ 1114425 w 1652587"/>
              <a:gd name="connsiteY15" fmla="*/ 742951 h 1366839"/>
              <a:gd name="connsiteX16" fmla="*/ 1066800 w 1652587"/>
              <a:gd name="connsiteY16" fmla="*/ 795339 h 1366839"/>
              <a:gd name="connsiteX17" fmla="*/ 990600 w 1652587"/>
              <a:gd name="connsiteY17" fmla="*/ 881064 h 1366839"/>
              <a:gd name="connsiteX18" fmla="*/ 885825 w 1652587"/>
              <a:gd name="connsiteY18" fmla="*/ 976314 h 1366839"/>
              <a:gd name="connsiteX19" fmla="*/ 847725 w 1652587"/>
              <a:gd name="connsiteY19" fmla="*/ 985839 h 1366839"/>
              <a:gd name="connsiteX20" fmla="*/ 819150 w 1652587"/>
              <a:gd name="connsiteY20" fmla="*/ 1004889 h 1366839"/>
              <a:gd name="connsiteX21" fmla="*/ 766762 w 1652587"/>
              <a:gd name="connsiteY21" fmla="*/ 1062039 h 1366839"/>
              <a:gd name="connsiteX22" fmla="*/ 742950 w 1652587"/>
              <a:gd name="connsiteY22" fmla="*/ 1100139 h 1366839"/>
              <a:gd name="connsiteX23" fmla="*/ 709612 w 1652587"/>
              <a:gd name="connsiteY23" fmla="*/ 1138239 h 1366839"/>
              <a:gd name="connsiteX24" fmla="*/ 623887 w 1652587"/>
              <a:gd name="connsiteY24" fmla="*/ 1171576 h 1366839"/>
              <a:gd name="connsiteX25" fmla="*/ 571500 w 1652587"/>
              <a:gd name="connsiteY25" fmla="*/ 1223964 h 1366839"/>
              <a:gd name="connsiteX26" fmla="*/ 504825 w 1652587"/>
              <a:gd name="connsiteY26" fmla="*/ 1257301 h 1366839"/>
              <a:gd name="connsiteX27" fmla="*/ 481012 w 1652587"/>
              <a:gd name="connsiteY27" fmla="*/ 1281114 h 1366839"/>
              <a:gd name="connsiteX28" fmla="*/ 428625 w 1652587"/>
              <a:gd name="connsiteY28" fmla="*/ 1319214 h 1366839"/>
              <a:gd name="connsiteX29" fmla="*/ 376237 w 1652587"/>
              <a:gd name="connsiteY29" fmla="*/ 1333501 h 1366839"/>
              <a:gd name="connsiteX30" fmla="*/ 357187 w 1652587"/>
              <a:gd name="connsiteY30" fmla="*/ 1347789 h 1366839"/>
              <a:gd name="connsiteX31" fmla="*/ 323850 w 1652587"/>
              <a:gd name="connsiteY31" fmla="*/ 1366839 h 1366839"/>
              <a:gd name="connsiteX32" fmla="*/ 290512 w 1652587"/>
              <a:gd name="connsiteY32" fmla="*/ 1366839 h 1366839"/>
              <a:gd name="connsiteX33" fmla="*/ 266700 w 1652587"/>
              <a:gd name="connsiteY33" fmla="*/ 1366839 h 1366839"/>
              <a:gd name="connsiteX34" fmla="*/ 200025 w 1652587"/>
              <a:gd name="connsiteY34" fmla="*/ 1338264 h 1366839"/>
              <a:gd name="connsiteX35" fmla="*/ 166687 w 1652587"/>
              <a:gd name="connsiteY35" fmla="*/ 1304926 h 1366839"/>
              <a:gd name="connsiteX36" fmla="*/ 152400 w 1652587"/>
              <a:gd name="connsiteY36" fmla="*/ 1262064 h 1366839"/>
              <a:gd name="connsiteX37" fmla="*/ 109537 w 1652587"/>
              <a:gd name="connsiteY37" fmla="*/ 1185864 h 1366839"/>
              <a:gd name="connsiteX38" fmla="*/ 57150 w 1652587"/>
              <a:gd name="connsiteY38" fmla="*/ 1100139 h 1366839"/>
              <a:gd name="connsiteX39" fmla="*/ 0 w 1652587"/>
              <a:gd name="connsiteY39" fmla="*/ 1062039 h 1366839"/>
              <a:gd name="connsiteX40" fmla="*/ 0 w 1652587"/>
              <a:gd name="connsiteY40" fmla="*/ 1062039 h 1366839"/>
              <a:gd name="connsiteX0" fmla="*/ 1652587 w 1652587"/>
              <a:gd name="connsiteY0" fmla="*/ 0 h 1366839"/>
              <a:gd name="connsiteX1" fmla="*/ 1624012 w 1652587"/>
              <a:gd name="connsiteY1" fmla="*/ 47627 h 1366839"/>
              <a:gd name="connsiteX2" fmla="*/ 1593056 w 1652587"/>
              <a:gd name="connsiteY2" fmla="*/ 76202 h 1366839"/>
              <a:gd name="connsiteX3" fmla="*/ 1578769 w 1652587"/>
              <a:gd name="connsiteY3" fmla="*/ 100014 h 1366839"/>
              <a:gd name="connsiteX4" fmla="*/ 1554956 w 1652587"/>
              <a:gd name="connsiteY4" fmla="*/ 135732 h 1366839"/>
              <a:gd name="connsiteX5" fmla="*/ 1526381 w 1652587"/>
              <a:gd name="connsiteY5" fmla="*/ 178595 h 1366839"/>
              <a:gd name="connsiteX6" fmla="*/ 1481138 w 1652587"/>
              <a:gd name="connsiteY6" fmla="*/ 230982 h 1366839"/>
              <a:gd name="connsiteX7" fmla="*/ 1457325 w 1652587"/>
              <a:gd name="connsiteY7" fmla="*/ 261939 h 1366839"/>
              <a:gd name="connsiteX8" fmla="*/ 1421605 w 1652587"/>
              <a:gd name="connsiteY8" fmla="*/ 316707 h 1366839"/>
              <a:gd name="connsiteX9" fmla="*/ 1383506 w 1652587"/>
              <a:gd name="connsiteY9" fmla="*/ 366714 h 1366839"/>
              <a:gd name="connsiteX10" fmla="*/ 1347787 w 1652587"/>
              <a:gd name="connsiteY10" fmla="*/ 404814 h 1366839"/>
              <a:gd name="connsiteX11" fmla="*/ 1281112 w 1652587"/>
              <a:gd name="connsiteY11" fmla="*/ 552451 h 1366839"/>
              <a:gd name="connsiteX12" fmla="*/ 1247775 w 1652587"/>
              <a:gd name="connsiteY12" fmla="*/ 600076 h 1366839"/>
              <a:gd name="connsiteX13" fmla="*/ 1209675 w 1652587"/>
              <a:gd name="connsiteY13" fmla="*/ 647701 h 1366839"/>
              <a:gd name="connsiteX14" fmla="*/ 1166812 w 1652587"/>
              <a:gd name="connsiteY14" fmla="*/ 681039 h 1366839"/>
              <a:gd name="connsiteX15" fmla="*/ 1114425 w 1652587"/>
              <a:gd name="connsiteY15" fmla="*/ 742951 h 1366839"/>
              <a:gd name="connsiteX16" fmla="*/ 1066800 w 1652587"/>
              <a:gd name="connsiteY16" fmla="*/ 795339 h 1366839"/>
              <a:gd name="connsiteX17" fmla="*/ 990600 w 1652587"/>
              <a:gd name="connsiteY17" fmla="*/ 881064 h 1366839"/>
              <a:gd name="connsiteX18" fmla="*/ 885825 w 1652587"/>
              <a:gd name="connsiteY18" fmla="*/ 976314 h 1366839"/>
              <a:gd name="connsiteX19" fmla="*/ 847725 w 1652587"/>
              <a:gd name="connsiteY19" fmla="*/ 985839 h 1366839"/>
              <a:gd name="connsiteX20" fmla="*/ 819150 w 1652587"/>
              <a:gd name="connsiteY20" fmla="*/ 1004889 h 1366839"/>
              <a:gd name="connsiteX21" fmla="*/ 766762 w 1652587"/>
              <a:gd name="connsiteY21" fmla="*/ 1062039 h 1366839"/>
              <a:gd name="connsiteX22" fmla="*/ 742950 w 1652587"/>
              <a:gd name="connsiteY22" fmla="*/ 1100139 h 1366839"/>
              <a:gd name="connsiteX23" fmla="*/ 709612 w 1652587"/>
              <a:gd name="connsiteY23" fmla="*/ 1138239 h 1366839"/>
              <a:gd name="connsiteX24" fmla="*/ 623887 w 1652587"/>
              <a:gd name="connsiteY24" fmla="*/ 1171576 h 1366839"/>
              <a:gd name="connsiteX25" fmla="*/ 571500 w 1652587"/>
              <a:gd name="connsiteY25" fmla="*/ 1223964 h 1366839"/>
              <a:gd name="connsiteX26" fmla="*/ 504825 w 1652587"/>
              <a:gd name="connsiteY26" fmla="*/ 1257301 h 1366839"/>
              <a:gd name="connsiteX27" fmla="*/ 481012 w 1652587"/>
              <a:gd name="connsiteY27" fmla="*/ 1281114 h 1366839"/>
              <a:gd name="connsiteX28" fmla="*/ 428625 w 1652587"/>
              <a:gd name="connsiteY28" fmla="*/ 1319214 h 1366839"/>
              <a:gd name="connsiteX29" fmla="*/ 376237 w 1652587"/>
              <a:gd name="connsiteY29" fmla="*/ 1333501 h 1366839"/>
              <a:gd name="connsiteX30" fmla="*/ 357187 w 1652587"/>
              <a:gd name="connsiteY30" fmla="*/ 1347789 h 1366839"/>
              <a:gd name="connsiteX31" fmla="*/ 323850 w 1652587"/>
              <a:gd name="connsiteY31" fmla="*/ 1366839 h 1366839"/>
              <a:gd name="connsiteX32" fmla="*/ 290512 w 1652587"/>
              <a:gd name="connsiteY32" fmla="*/ 1366839 h 1366839"/>
              <a:gd name="connsiteX33" fmla="*/ 266700 w 1652587"/>
              <a:gd name="connsiteY33" fmla="*/ 1366839 h 1366839"/>
              <a:gd name="connsiteX34" fmla="*/ 200025 w 1652587"/>
              <a:gd name="connsiteY34" fmla="*/ 1338264 h 1366839"/>
              <a:gd name="connsiteX35" fmla="*/ 166687 w 1652587"/>
              <a:gd name="connsiteY35" fmla="*/ 1304926 h 1366839"/>
              <a:gd name="connsiteX36" fmla="*/ 152400 w 1652587"/>
              <a:gd name="connsiteY36" fmla="*/ 1262064 h 1366839"/>
              <a:gd name="connsiteX37" fmla="*/ 109537 w 1652587"/>
              <a:gd name="connsiteY37" fmla="*/ 1185864 h 1366839"/>
              <a:gd name="connsiteX38" fmla="*/ 57150 w 1652587"/>
              <a:gd name="connsiteY38" fmla="*/ 1100139 h 1366839"/>
              <a:gd name="connsiteX39" fmla="*/ 0 w 1652587"/>
              <a:gd name="connsiteY39" fmla="*/ 1062039 h 1366839"/>
              <a:gd name="connsiteX40" fmla="*/ 0 w 1652587"/>
              <a:gd name="connsiteY40" fmla="*/ 1062039 h 1366839"/>
              <a:gd name="connsiteX0" fmla="*/ 1652587 w 1652587"/>
              <a:gd name="connsiteY0" fmla="*/ 0 h 1366839"/>
              <a:gd name="connsiteX1" fmla="*/ 1624012 w 1652587"/>
              <a:gd name="connsiteY1" fmla="*/ 47627 h 1366839"/>
              <a:gd name="connsiteX2" fmla="*/ 1593056 w 1652587"/>
              <a:gd name="connsiteY2" fmla="*/ 76202 h 1366839"/>
              <a:gd name="connsiteX3" fmla="*/ 1571625 w 1652587"/>
              <a:gd name="connsiteY3" fmla="*/ 107157 h 1366839"/>
              <a:gd name="connsiteX4" fmla="*/ 1554956 w 1652587"/>
              <a:gd name="connsiteY4" fmla="*/ 135732 h 1366839"/>
              <a:gd name="connsiteX5" fmla="*/ 1526381 w 1652587"/>
              <a:gd name="connsiteY5" fmla="*/ 178595 h 1366839"/>
              <a:gd name="connsiteX6" fmla="*/ 1481138 w 1652587"/>
              <a:gd name="connsiteY6" fmla="*/ 230982 h 1366839"/>
              <a:gd name="connsiteX7" fmla="*/ 1457325 w 1652587"/>
              <a:gd name="connsiteY7" fmla="*/ 261939 h 1366839"/>
              <a:gd name="connsiteX8" fmla="*/ 1421605 w 1652587"/>
              <a:gd name="connsiteY8" fmla="*/ 316707 h 1366839"/>
              <a:gd name="connsiteX9" fmla="*/ 1383506 w 1652587"/>
              <a:gd name="connsiteY9" fmla="*/ 366714 h 1366839"/>
              <a:gd name="connsiteX10" fmla="*/ 1347787 w 1652587"/>
              <a:gd name="connsiteY10" fmla="*/ 404814 h 1366839"/>
              <a:gd name="connsiteX11" fmla="*/ 1281112 w 1652587"/>
              <a:gd name="connsiteY11" fmla="*/ 552451 h 1366839"/>
              <a:gd name="connsiteX12" fmla="*/ 1247775 w 1652587"/>
              <a:gd name="connsiteY12" fmla="*/ 600076 h 1366839"/>
              <a:gd name="connsiteX13" fmla="*/ 1209675 w 1652587"/>
              <a:gd name="connsiteY13" fmla="*/ 647701 h 1366839"/>
              <a:gd name="connsiteX14" fmla="*/ 1166812 w 1652587"/>
              <a:gd name="connsiteY14" fmla="*/ 681039 h 1366839"/>
              <a:gd name="connsiteX15" fmla="*/ 1114425 w 1652587"/>
              <a:gd name="connsiteY15" fmla="*/ 742951 h 1366839"/>
              <a:gd name="connsiteX16" fmla="*/ 1066800 w 1652587"/>
              <a:gd name="connsiteY16" fmla="*/ 795339 h 1366839"/>
              <a:gd name="connsiteX17" fmla="*/ 990600 w 1652587"/>
              <a:gd name="connsiteY17" fmla="*/ 881064 h 1366839"/>
              <a:gd name="connsiteX18" fmla="*/ 885825 w 1652587"/>
              <a:gd name="connsiteY18" fmla="*/ 976314 h 1366839"/>
              <a:gd name="connsiteX19" fmla="*/ 847725 w 1652587"/>
              <a:gd name="connsiteY19" fmla="*/ 985839 h 1366839"/>
              <a:gd name="connsiteX20" fmla="*/ 819150 w 1652587"/>
              <a:gd name="connsiteY20" fmla="*/ 1004889 h 1366839"/>
              <a:gd name="connsiteX21" fmla="*/ 766762 w 1652587"/>
              <a:gd name="connsiteY21" fmla="*/ 1062039 h 1366839"/>
              <a:gd name="connsiteX22" fmla="*/ 742950 w 1652587"/>
              <a:gd name="connsiteY22" fmla="*/ 1100139 h 1366839"/>
              <a:gd name="connsiteX23" fmla="*/ 709612 w 1652587"/>
              <a:gd name="connsiteY23" fmla="*/ 1138239 h 1366839"/>
              <a:gd name="connsiteX24" fmla="*/ 623887 w 1652587"/>
              <a:gd name="connsiteY24" fmla="*/ 1171576 h 1366839"/>
              <a:gd name="connsiteX25" fmla="*/ 571500 w 1652587"/>
              <a:gd name="connsiteY25" fmla="*/ 1223964 h 1366839"/>
              <a:gd name="connsiteX26" fmla="*/ 504825 w 1652587"/>
              <a:gd name="connsiteY26" fmla="*/ 1257301 h 1366839"/>
              <a:gd name="connsiteX27" fmla="*/ 481012 w 1652587"/>
              <a:gd name="connsiteY27" fmla="*/ 1281114 h 1366839"/>
              <a:gd name="connsiteX28" fmla="*/ 428625 w 1652587"/>
              <a:gd name="connsiteY28" fmla="*/ 1319214 h 1366839"/>
              <a:gd name="connsiteX29" fmla="*/ 376237 w 1652587"/>
              <a:gd name="connsiteY29" fmla="*/ 1333501 h 1366839"/>
              <a:gd name="connsiteX30" fmla="*/ 357187 w 1652587"/>
              <a:gd name="connsiteY30" fmla="*/ 1347789 h 1366839"/>
              <a:gd name="connsiteX31" fmla="*/ 323850 w 1652587"/>
              <a:gd name="connsiteY31" fmla="*/ 1366839 h 1366839"/>
              <a:gd name="connsiteX32" fmla="*/ 290512 w 1652587"/>
              <a:gd name="connsiteY32" fmla="*/ 1366839 h 1366839"/>
              <a:gd name="connsiteX33" fmla="*/ 266700 w 1652587"/>
              <a:gd name="connsiteY33" fmla="*/ 1366839 h 1366839"/>
              <a:gd name="connsiteX34" fmla="*/ 200025 w 1652587"/>
              <a:gd name="connsiteY34" fmla="*/ 1338264 h 1366839"/>
              <a:gd name="connsiteX35" fmla="*/ 166687 w 1652587"/>
              <a:gd name="connsiteY35" fmla="*/ 1304926 h 1366839"/>
              <a:gd name="connsiteX36" fmla="*/ 152400 w 1652587"/>
              <a:gd name="connsiteY36" fmla="*/ 1262064 h 1366839"/>
              <a:gd name="connsiteX37" fmla="*/ 109537 w 1652587"/>
              <a:gd name="connsiteY37" fmla="*/ 1185864 h 1366839"/>
              <a:gd name="connsiteX38" fmla="*/ 57150 w 1652587"/>
              <a:gd name="connsiteY38" fmla="*/ 1100139 h 1366839"/>
              <a:gd name="connsiteX39" fmla="*/ 0 w 1652587"/>
              <a:gd name="connsiteY39" fmla="*/ 1062039 h 1366839"/>
              <a:gd name="connsiteX40" fmla="*/ 0 w 1652587"/>
              <a:gd name="connsiteY40" fmla="*/ 1062039 h 1366839"/>
              <a:gd name="connsiteX0" fmla="*/ 1652587 w 1652587"/>
              <a:gd name="connsiteY0" fmla="*/ 0 h 1366839"/>
              <a:gd name="connsiteX1" fmla="*/ 1624012 w 1652587"/>
              <a:gd name="connsiteY1" fmla="*/ 47627 h 1366839"/>
              <a:gd name="connsiteX2" fmla="*/ 1604963 w 1652587"/>
              <a:gd name="connsiteY2" fmla="*/ 66677 h 1366839"/>
              <a:gd name="connsiteX3" fmla="*/ 1571625 w 1652587"/>
              <a:gd name="connsiteY3" fmla="*/ 107157 h 1366839"/>
              <a:gd name="connsiteX4" fmla="*/ 1554956 w 1652587"/>
              <a:gd name="connsiteY4" fmla="*/ 135732 h 1366839"/>
              <a:gd name="connsiteX5" fmla="*/ 1526381 w 1652587"/>
              <a:gd name="connsiteY5" fmla="*/ 178595 h 1366839"/>
              <a:gd name="connsiteX6" fmla="*/ 1481138 w 1652587"/>
              <a:gd name="connsiteY6" fmla="*/ 230982 h 1366839"/>
              <a:gd name="connsiteX7" fmla="*/ 1457325 w 1652587"/>
              <a:gd name="connsiteY7" fmla="*/ 261939 h 1366839"/>
              <a:gd name="connsiteX8" fmla="*/ 1421605 w 1652587"/>
              <a:gd name="connsiteY8" fmla="*/ 316707 h 1366839"/>
              <a:gd name="connsiteX9" fmla="*/ 1383506 w 1652587"/>
              <a:gd name="connsiteY9" fmla="*/ 366714 h 1366839"/>
              <a:gd name="connsiteX10" fmla="*/ 1347787 w 1652587"/>
              <a:gd name="connsiteY10" fmla="*/ 404814 h 1366839"/>
              <a:gd name="connsiteX11" fmla="*/ 1281112 w 1652587"/>
              <a:gd name="connsiteY11" fmla="*/ 552451 h 1366839"/>
              <a:gd name="connsiteX12" fmla="*/ 1247775 w 1652587"/>
              <a:gd name="connsiteY12" fmla="*/ 600076 h 1366839"/>
              <a:gd name="connsiteX13" fmla="*/ 1209675 w 1652587"/>
              <a:gd name="connsiteY13" fmla="*/ 647701 h 1366839"/>
              <a:gd name="connsiteX14" fmla="*/ 1166812 w 1652587"/>
              <a:gd name="connsiteY14" fmla="*/ 681039 h 1366839"/>
              <a:gd name="connsiteX15" fmla="*/ 1114425 w 1652587"/>
              <a:gd name="connsiteY15" fmla="*/ 742951 h 1366839"/>
              <a:gd name="connsiteX16" fmla="*/ 1066800 w 1652587"/>
              <a:gd name="connsiteY16" fmla="*/ 795339 h 1366839"/>
              <a:gd name="connsiteX17" fmla="*/ 990600 w 1652587"/>
              <a:gd name="connsiteY17" fmla="*/ 881064 h 1366839"/>
              <a:gd name="connsiteX18" fmla="*/ 885825 w 1652587"/>
              <a:gd name="connsiteY18" fmla="*/ 976314 h 1366839"/>
              <a:gd name="connsiteX19" fmla="*/ 847725 w 1652587"/>
              <a:gd name="connsiteY19" fmla="*/ 985839 h 1366839"/>
              <a:gd name="connsiteX20" fmla="*/ 819150 w 1652587"/>
              <a:gd name="connsiteY20" fmla="*/ 1004889 h 1366839"/>
              <a:gd name="connsiteX21" fmla="*/ 766762 w 1652587"/>
              <a:gd name="connsiteY21" fmla="*/ 1062039 h 1366839"/>
              <a:gd name="connsiteX22" fmla="*/ 742950 w 1652587"/>
              <a:gd name="connsiteY22" fmla="*/ 1100139 h 1366839"/>
              <a:gd name="connsiteX23" fmla="*/ 709612 w 1652587"/>
              <a:gd name="connsiteY23" fmla="*/ 1138239 h 1366839"/>
              <a:gd name="connsiteX24" fmla="*/ 623887 w 1652587"/>
              <a:gd name="connsiteY24" fmla="*/ 1171576 h 1366839"/>
              <a:gd name="connsiteX25" fmla="*/ 571500 w 1652587"/>
              <a:gd name="connsiteY25" fmla="*/ 1223964 h 1366839"/>
              <a:gd name="connsiteX26" fmla="*/ 504825 w 1652587"/>
              <a:gd name="connsiteY26" fmla="*/ 1257301 h 1366839"/>
              <a:gd name="connsiteX27" fmla="*/ 481012 w 1652587"/>
              <a:gd name="connsiteY27" fmla="*/ 1281114 h 1366839"/>
              <a:gd name="connsiteX28" fmla="*/ 428625 w 1652587"/>
              <a:gd name="connsiteY28" fmla="*/ 1319214 h 1366839"/>
              <a:gd name="connsiteX29" fmla="*/ 376237 w 1652587"/>
              <a:gd name="connsiteY29" fmla="*/ 1333501 h 1366839"/>
              <a:gd name="connsiteX30" fmla="*/ 357187 w 1652587"/>
              <a:gd name="connsiteY30" fmla="*/ 1347789 h 1366839"/>
              <a:gd name="connsiteX31" fmla="*/ 323850 w 1652587"/>
              <a:gd name="connsiteY31" fmla="*/ 1366839 h 1366839"/>
              <a:gd name="connsiteX32" fmla="*/ 290512 w 1652587"/>
              <a:gd name="connsiteY32" fmla="*/ 1366839 h 1366839"/>
              <a:gd name="connsiteX33" fmla="*/ 266700 w 1652587"/>
              <a:gd name="connsiteY33" fmla="*/ 1366839 h 1366839"/>
              <a:gd name="connsiteX34" fmla="*/ 200025 w 1652587"/>
              <a:gd name="connsiteY34" fmla="*/ 1338264 h 1366839"/>
              <a:gd name="connsiteX35" fmla="*/ 166687 w 1652587"/>
              <a:gd name="connsiteY35" fmla="*/ 1304926 h 1366839"/>
              <a:gd name="connsiteX36" fmla="*/ 152400 w 1652587"/>
              <a:gd name="connsiteY36" fmla="*/ 1262064 h 1366839"/>
              <a:gd name="connsiteX37" fmla="*/ 109537 w 1652587"/>
              <a:gd name="connsiteY37" fmla="*/ 1185864 h 1366839"/>
              <a:gd name="connsiteX38" fmla="*/ 57150 w 1652587"/>
              <a:gd name="connsiteY38" fmla="*/ 1100139 h 1366839"/>
              <a:gd name="connsiteX39" fmla="*/ 0 w 1652587"/>
              <a:gd name="connsiteY39" fmla="*/ 1062039 h 1366839"/>
              <a:gd name="connsiteX40" fmla="*/ 0 w 1652587"/>
              <a:gd name="connsiteY40" fmla="*/ 1062039 h 1366839"/>
              <a:gd name="connsiteX0" fmla="*/ 1652587 w 1652587"/>
              <a:gd name="connsiteY0" fmla="*/ 0 h 1366839"/>
              <a:gd name="connsiteX1" fmla="*/ 1631155 w 1652587"/>
              <a:gd name="connsiteY1" fmla="*/ 47627 h 1366839"/>
              <a:gd name="connsiteX2" fmla="*/ 1604963 w 1652587"/>
              <a:gd name="connsiteY2" fmla="*/ 66677 h 1366839"/>
              <a:gd name="connsiteX3" fmla="*/ 1571625 w 1652587"/>
              <a:gd name="connsiteY3" fmla="*/ 107157 h 1366839"/>
              <a:gd name="connsiteX4" fmla="*/ 1554956 w 1652587"/>
              <a:gd name="connsiteY4" fmla="*/ 135732 h 1366839"/>
              <a:gd name="connsiteX5" fmla="*/ 1526381 w 1652587"/>
              <a:gd name="connsiteY5" fmla="*/ 178595 h 1366839"/>
              <a:gd name="connsiteX6" fmla="*/ 1481138 w 1652587"/>
              <a:gd name="connsiteY6" fmla="*/ 230982 h 1366839"/>
              <a:gd name="connsiteX7" fmla="*/ 1457325 w 1652587"/>
              <a:gd name="connsiteY7" fmla="*/ 261939 h 1366839"/>
              <a:gd name="connsiteX8" fmla="*/ 1421605 w 1652587"/>
              <a:gd name="connsiteY8" fmla="*/ 316707 h 1366839"/>
              <a:gd name="connsiteX9" fmla="*/ 1383506 w 1652587"/>
              <a:gd name="connsiteY9" fmla="*/ 366714 h 1366839"/>
              <a:gd name="connsiteX10" fmla="*/ 1347787 w 1652587"/>
              <a:gd name="connsiteY10" fmla="*/ 404814 h 1366839"/>
              <a:gd name="connsiteX11" fmla="*/ 1281112 w 1652587"/>
              <a:gd name="connsiteY11" fmla="*/ 552451 h 1366839"/>
              <a:gd name="connsiteX12" fmla="*/ 1247775 w 1652587"/>
              <a:gd name="connsiteY12" fmla="*/ 600076 h 1366839"/>
              <a:gd name="connsiteX13" fmla="*/ 1209675 w 1652587"/>
              <a:gd name="connsiteY13" fmla="*/ 647701 h 1366839"/>
              <a:gd name="connsiteX14" fmla="*/ 1166812 w 1652587"/>
              <a:gd name="connsiteY14" fmla="*/ 681039 h 1366839"/>
              <a:gd name="connsiteX15" fmla="*/ 1114425 w 1652587"/>
              <a:gd name="connsiteY15" fmla="*/ 742951 h 1366839"/>
              <a:gd name="connsiteX16" fmla="*/ 1066800 w 1652587"/>
              <a:gd name="connsiteY16" fmla="*/ 795339 h 1366839"/>
              <a:gd name="connsiteX17" fmla="*/ 990600 w 1652587"/>
              <a:gd name="connsiteY17" fmla="*/ 881064 h 1366839"/>
              <a:gd name="connsiteX18" fmla="*/ 885825 w 1652587"/>
              <a:gd name="connsiteY18" fmla="*/ 976314 h 1366839"/>
              <a:gd name="connsiteX19" fmla="*/ 847725 w 1652587"/>
              <a:gd name="connsiteY19" fmla="*/ 985839 h 1366839"/>
              <a:gd name="connsiteX20" fmla="*/ 819150 w 1652587"/>
              <a:gd name="connsiteY20" fmla="*/ 1004889 h 1366839"/>
              <a:gd name="connsiteX21" fmla="*/ 766762 w 1652587"/>
              <a:gd name="connsiteY21" fmla="*/ 1062039 h 1366839"/>
              <a:gd name="connsiteX22" fmla="*/ 742950 w 1652587"/>
              <a:gd name="connsiteY22" fmla="*/ 1100139 h 1366839"/>
              <a:gd name="connsiteX23" fmla="*/ 709612 w 1652587"/>
              <a:gd name="connsiteY23" fmla="*/ 1138239 h 1366839"/>
              <a:gd name="connsiteX24" fmla="*/ 623887 w 1652587"/>
              <a:gd name="connsiteY24" fmla="*/ 1171576 h 1366839"/>
              <a:gd name="connsiteX25" fmla="*/ 571500 w 1652587"/>
              <a:gd name="connsiteY25" fmla="*/ 1223964 h 1366839"/>
              <a:gd name="connsiteX26" fmla="*/ 504825 w 1652587"/>
              <a:gd name="connsiteY26" fmla="*/ 1257301 h 1366839"/>
              <a:gd name="connsiteX27" fmla="*/ 481012 w 1652587"/>
              <a:gd name="connsiteY27" fmla="*/ 1281114 h 1366839"/>
              <a:gd name="connsiteX28" fmla="*/ 428625 w 1652587"/>
              <a:gd name="connsiteY28" fmla="*/ 1319214 h 1366839"/>
              <a:gd name="connsiteX29" fmla="*/ 376237 w 1652587"/>
              <a:gd name="connsiteY29" fmla="*/ 1333501 h 1366839"/>
              <a:gd name="connsiteX30" fmla="*/ 357187 w 1652587"/>
              <a:gd name="connsiteY30" fmla="*/ 1347789 h 1366839"/>
              <a:gd name="connsiteX31" fmla="*/ 323850 w 1652587"/>
              <a:gd name="connsiteY31" fmla="*/ 1366839 h 1366839"/>
              <a:gd name="connsiteX32" fmla="*/ 290512 w 1652587"/>
              <a:gd name="connsiteY32" fmla="*/ 1366839 h 1366839"/>
              <a:gd name="connsiteX33" fmla="*/ 266700 w 1652587"/>
              <a:gd name="connsiteY33" fmla="*/ 1366839 h 1366839"/>
              <a:gd name="connsiteX34" fmla="*/ 200025 w 1652587"/>
              <a:gd name="connsiteY34" fmla="*/ 1338264 h 1366839"/>
              <a:gd name="connsiteX35" fmla="*/ 166687 w 1652587"/>
              <a:gd name="connsiteY35" fmla="*/ 1304926 h 1366839"/>
              <a:gd name="connsiteX36" fmla="*/ 152400 w 1652587"/>
              <a:gd name="connsiteY36" fmla="*/ 1262064 h 1366839"/>
              <a:gd name="connsiteX37" fmla="*/ 109537 w 1652587"/>
              <a:gd name="connsiteY37" fmla="*/ 1185864 h 1366839"/>
              <a:gd name="connsiteX38" fmla="*/ 57150 w 1652587"/>
              <a:gd name="connsiteY38" fmla="*/ 1100139 h 1366839"/>
              <a:gd name="connsiteX39" fmla="*/ 0 w 1652587"/>
              <a:gd name="connsiteY39" fmla="*/ 1062039 h 1366839"/>
              <a:gd name="connsiteX40" fmla="*/ 0 w 1652587"/>
              <a:gd name="connsiteY40" fmla="*/ 1062039 h 1366839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604963 w 1652587"/>
              <a:gd name="connsiteY2" fmla="*/ 57152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47787 w 1652587"/>
              <a:gd name="connsiteY10" fmla="*/ 395289 h 1357314"/>
              <a:gd name="connsiteX11" fmla="*/ 1281112 w 1652587"/>
              <a:gd name="connsiteY11" fmla="*/ 542926 h 1357314"/>
              <a:gd name="connsiteX12" fmla="*/ 1247775 w 1652587"/>
              <a:gd name="connsiteY12" fmla="*/ 590551 h 1357314"/>
              <a:gd name="connsiteX13" fmla="*/ 1209675 w 1652587"/>
              <a:gd name="connsiteY13" fmla="*/ 638176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47725 w 1652587"/>
              <a:gd name="connsiteY19" fmla="*/ 976314 h 1357314"/>
              <a:gd name="connsiteX20" fmla="*/ 819150 w 1652587"/>
              <a:gd name="connsiteY20" fmla="*/ 995364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47787 w 1652587"/>
              <a:gd name="connsiteY10" fmla="*/ 395289 h 1357314"/>
              <a:gd name="connsiteX11" fmla="*/ 1281112 w 1652587"/>
              <a:gd name="connsiteY11" fmla="*/ 542926 h 1357314"/>
              <a:gd name="connsiteX12" fmla="*/ 1247775 w 1652587"/>
              <a:gd name="connsiteY12" fmla="*/ 590551 h 1357314"/>
              <a:gd name="connsiteX13" fmla="*/ 1209675 w 1652587"/>
              <a:gd name="connsiteY13" fmla="*/ 638176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47725 w 1652587"/>
              <a:gd name="connsiteY19" fmla="*/ 976314 h 1357314"/>
              <a:gd name="connsiteX20" fmla="*/ 819150 w 1652587"/>
              <a:gd name="connsiteY20" fmla="*/ 995364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47787 w 1652587"/>
              <a:gd name="connsiteY10" fmla="*/ 395289 h 1357314"/>
              <a:gd name="connsiteX11" fmla="*/ 1281112 w 1652587"/>
              <a:gd name="connsiteY11" fmla="*/ 542926 h 1357314"/>
              <a:gd name="connsiteX12" fmla="*/ 1247775 w 1652587"/>
              <a:gd name="connsiteY12" fmla="*/ 590551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47725 w 1652587"/>
              <a:gd name="connsiteY19" fmla="*/ 976314 h 1357314"/>
              <a:gd name="connsiteX20" fmla="*/ 819150 w 1652587"/>
              <a:gd name="connsiteY20" fmla="*/ 995364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47787 w 1652587"/>
              <a:gd name="connsiteY10" fmla="*/ 395289 h 1357314"/>
              <a:gd name="connsiteX11" fmla="*/ 1281112 w 1652587"/>
              <a:gd name="connsiteY11" fmla="*/ 542926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47725 w 1652587"/>
              <a:gd name="connsiteY19" fmla="*/ 976314 h 1357314"/>
              <a:gd name="connsiteX20" fmla="*/ 819150 w 1652587"/>
              <a:gd name="connsiteY20" fmla="*/ 995364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47787 w 1652587"/>
              <a:gd name="connsiteY10" fmla="*/ 395289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47725 w 1652587"/>
              <a:gd name="connsiteY19" fmla="*/ 976314 h 1357314"/>
              <a:gd name="connsiteX20" fmla="*/ 819150 w 1652587"/>
              <a:gd name="connsiteY20" fmla="*/ 995364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47725 w 1652587"/>
              <a:gd name="connsiteY19" fmla="*/ 976314 h 1357314"/>
              <a:gd name="connsiteX20" fmla="*/ 819150 w 1652587"/>
              <a:gd name="connsiteY20" fmla="*/ 995364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47725 w 1652587"/>
              <a:gd name="connsiteY19" fmla="*/ 985839 h 1357314"/>
              <a:gd name="connsiteX20" fmla="*/ 819150 w 1652587"/>
              <a:gd name="connsiteY20" fmla="*/ 995364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47725 w 1652587"/>
              <a:gd name="connsiteY19" fmla="*/ 985839 h 1357314"/>
              <a:gd name="connsiteX20" fmla="*/ 823913 w 1652587"/>
              <a:gd name="connsiteY20" fmla="*/ 1007270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54869 w 1652587"/>
              <a:gd name="connsiteY19" fmla="*/ 985839 h 1357314"/>
              <a:gd name="connsiteX20" fmla="*/ 823913 w 1652587"/>
              <a:gd name="connsiteY20" fmla="*/ 1007270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54869 w 1652587"/>
              <a:gd name="connsiteY19" fmla="*/ 985839 h 1357314"/>
              <a:gd name="connsiteX20" fmla="*/ 819150 w 1652587"/>
              <a:gd name="connsiteY20" fmla="*/ 1021557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54869 w 1652587"/>
              <a:gd name="connsiteY18" fmla="*/ 985839 h 1357314"/>
              <a:gd name="connsiteX19" fmla="*/ 819150 w 1652587"/>
              <a:gd name="connsiteY19" fmla="*/ 1021557 h 1357314"/>
              <a:gd name="connsiteX20" fmla="*/ 766762 w 1652587"/>
              <a:gd name="connsiteY20" fmla="*/ 1052514 h 1357314"/>
              <a:gd name="connsiteX21" fmla="*/ 742950 w 1652587"/>
              <a:gd name="connsiteY21" fmla="*/ 1090614 h 1357314"/>
              <a:gd name="connsiteX22" fmla="*/ 709612 w 1652587"/>
              <a:gd name="connsiteY22" fmla="*/ 1128714 h 1357314"/>
              <a:gd name="connsiteX23" fmla="*/ 623887 w 1652587"/>
              <a:gd name="connsiteY23" fmla="*/ 1162051 h 1357314"/>
              <a:gd name="connsiteX24" fmla="*/ 571500 w 1652587"/>
              <a:gd name="connsiteY24" fmla="*/ 1214439 h 1357314"/>
              <a:gd name="connsiteX25" fmla="*/ 504825 w 1652587"/>
              <a:gd name="connsiteY25" fmla="*/ 1247776 h 1357314"/>
              <a:gd name="connsiteX26" fmla="*/ 481012 w 1652587"/>
              <a:gd name="connsiteY26" fmla="*/ 1271589 h 1357314"/>
              <a:gd name="connsiteX27" fmla="*/ 428625 w 1652587"/>
              <a:gd name="connsiteY27" fmla="*/ 1309689 h 1357314"/>
              <a:gd name="connsiteX28" fmla="*/ 376237 w 1652587"/>
              <a:gd name="connsiteY28" fmla="*/ 1323976 h 1357314"/>
              <a:gd name="connsiteX29" fmla="*/ 357187 w 1652587"/>
              <a:gd name="connsiteY29" fmla="*/ 1338264 h 1357314"/>
              <a:gd name="connsiteX30" fmla="*/ 323850 w 1652587"/>
              <a:gd name="connsiteY30" fmla="*/ 1357314 h 1357314"/>
              <a:gd name="connsiteX31" fmla="*/ 290512 w 1652587"/>
              <a:gd name="connsiteY31" fmla="*/ 1357314 h 1357314"/>
              <a:gd name="connsiteX32" fmla="*/ 266700 w 1652587"/>
              <a:gd name="connsiteY32" fmla="*/ 1357314 h 1357314"/>
              <a:gd name="connsiteX33" fmla="*/ 200025 w 1652587"/>
              <a:gd name="connsiteY33" fmla="*/ 1328739 h 1357314"/>
              <a:gd name="connsiteX34" fmla="*/ 166687 w 1652587"/>
              <a:gd name="connsiteY34" fmla="*/ 1295401 h 1357314"/>
              <a:gd name="connsiteX35" fmla="*/ 152400 w 1652587"/>
              <a:gd name="connsiteY35" fmla="*/ 1252539 h 1357314"/>
              <a:gd name="connsiteX36" fmla="*/ 109537 w 1652587"/>
              <a:gd name="connsiteY36" fmla="*/ 1176339 h 1357314"/>
              <a:gd name="connsiteX37" fmla="*/ 57150 w 1652587"/>
              <a:gd name="connsiteY37" fmla="*/ 1090614 h 1357314"/>
              <a:gd name="connsiteX38" fmla="*/ 0 w 1652587"/>
              <a:gd name="connsiteY38" fmla="*/ 1052514 h 1357314"/>
              <a:gd name="connsiteX39" fmla="*/ 0 w 1652587"/>
              <a:gd name="connsiteY39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19150 w 1652587"/>
              <a:gd name="connsiteY19" fmla="*/ 1021557 h 1357314"/>
              <a:gd name="connsiteX20" fmla="*/ 766762 w 1652587"/>
              <a:gd name="connsiteY20" fmla="*/ 1052514 h 1357314"/>
              <a:gd name="connsiteX21" fmla="*/ 742950 w 1652587"/>
              <a:gd name="connsiteY21" fmla="*/ 1090614 h 1357314"/>
              <a:gd name="connsiteX22" fmla="*/ 709612 w 1652587"/>
              <a:gd name="connsiteY22" fmla="*/ 1128714 h 1357314"/>
              <a:gd name="connsiteX23" fmla="*/ 623887 w 1652587"/>
              <a:gd name="connsiteY23" fmla="*/ 1162051 h 1357314"/>
              <a:gd name="connsiteX24" fmla="*/ 571500 w 1652587"/>
              <a:gd name="connsiteY24" fmla="*/ 1214439 h 1357314"/>
              <a:gd name="connsiteX25" fmla="*/ 504825 w 1652587"/>
              <a:gd name="connsiteY25" fmla="*/ 1247776 h 1357314"/>
              <a:gd name="connsiteX26" fmla="*/ 481012 w 1652587"/>
              <a:gd name="connsiteY26" fmla="*/ 1271589 h 1357314"/>
              <a:gd name="connsiteX27" fmla="*/ 428625 w 1652587"/>
              <a:gd name="connsiteY27" fmla="*/ 1309689 h 1357314"/>
              <a:gd name="connsiteX28" fmla="*/ 376237 w 1652587"/>
              <a:gd name="connsiteY28" fmla="*/ 1323976 h 1357314"/>
              <a:gd name="connsiteX29" fmla="*/ 357187 w 1652587"/>
              <a:gd name="connsiteY29" fmla="*/ 1338264 h 1357314"/>
              <a:gd name="connsiteX30" fmla="*/ 323850 w 1652587"/>
              <a:gd name="connsiteY30" fmla="*/ 1357314 h 1357314"/>
              <a:gd name="connsiteX31" fmla="*/ 290512 w 1652587"/>
              <a:gd name="connsiteY31" fmla="*/ 1357314 h 1357314"/>
              <a:gd name="connsiteX32" fmla="*/ 266700 w 1652587"/>
              <a:gd name="connsiteY32" fmla="*/ 1357314 h 1357314"/>
              <a:gd name="connsiteX33" fmla="*/ 200025 w 1652587"/>
              <a:gd name="connsiteY33" fmla="*/ 1328739 h 1357314"/>
              <a:gd name="connsiteX34" fmla="*/ 166687 w 1652587"/>
              <a:gd name="connsiteY34" fmla="*/ 1295401 h 1357314"/>
              <a:gd name="connsiteX35" fmla="*/ 152400 w 1652587"/>
              <a:gd name="connsiteY35" fmla="*/ 1252539 h 1357314"/>
              <a:gd name="connsiteX36" fmla="*/ 109537 w 1652587"/>
              <a:gd name="connsiteY36" fmla="*/ 1176339 h 1357314"/>
              <a:gd name="connsiteX37" fmla="*/ 57150 w 1652587"/>
              <a:gd name="connsiteY37" fmla="*/ 1090614 h 1357314"/>
              <a:gd name="connsiteX38" fmla="*/ 0 w 1652587"/>
              <a:gd name="connsiteY38" fmla="*/ 1052514 h 1357314"/>
              <a:gd name="connsiteX39" fmla="*/ 0 w 1652587"/>
              <a:gd name="connsiteY39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19150 w 1652587"/>
              <a:gd name="connsiteY19" fmla="*/ 1021557 h 1357314"/>
              <a:gd name="connsiteX20" fmla="*/ 742950 w 1652587"/>
              <a:gd name="connsiteY20" fmla="*/ 1090614 h 1357314"/>
              <a:gd name="connsiteX21" fmla="*/ 709612 w 1652587"/>
              <a:gd name="connsiteY21" fmla="*/ 1128714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323850 w 1652587"/>
              <a:gd name="connsiteY29" fmla="*/ 1357314 h 1357314"/>
              <a:gd name="connsiteX30" fmla="*/ 290512 w 1652587"/>
              <a:gd name="connsiteY30" fmla="*/ 1357314 h 1357314"/>
              <a:gd name="connsiteX31" fmla="*/ 266700 w 1652587"/>
              <a:gd name="connsiteY31" fmla="*/ 1357314 h 1357314"/>
              <a:gd name="connsiteX32" fmla="*/ 200025 w 1652587"/>
              <a:gd name="connsiteY32" fmla="*/ 1328739 h 1357314"/>
              <a:gd name="connsiteX33" fmla="*/ 166687 w 1652587"/>
              <a:gd name="connsiteY33" fmla="*/ 1295401 h 1357314"/>
              <a:gd name="connsiteX34" fmla="*/ 152400 w 1652587"/>
              <a:gd name="connsiteY34" fmla="*/ 1252539 h 1357314"/>
              <a:gd name="connsiteX35" fmla="*/ 109537 w 1652587"/>
              <a:gd name="connsiteY35" fmla="*/ 1176339 h 1357314"/>
              <a:gd name="connsiteX36" fmla="*/ 57150 w 1652587"/>
              <a:gd name="connsiteY36" fmla="*/ 1090614 h 1357314"/>
              <a:gd name="connsiteX37" fmla="*/ 0 w 1652587"/>
              <a:gd name="connsiteY37" fmla="*/ 1052514 h 1357314"/>
              <a:gd name="connsiteX38" fmla="*/ 0 w 1652587"/>
              <a:gd name="connsiteY38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19150 w 1652587"/>
              <a:gd name="connsiteY19" fmla="*/ 1021557 h 1357314"/>
              <a:gd name="connsiteX20" fmla="*/ 742950 w 1652587"/>
              <a:gd name="connsiteY20" fmla="*/ 1090614 h 1357314"/>
              <a:gd name="connsiteX21" fmla="*/ 709612 w 1652587"/>
              <a:gd name="connsiteY21" fmla="*/ 1128714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323850 w 1652587"/>
              <a:gd name="connsiteY29" fmla="*/ 1357314 h 1357314"/>
              <a:gd name="connsiteX30" fmla="*/ 290512 w 1652587"/>
              <a:gd name="connsiteY30" fmla="*/ 1357314 h 1357314"/>
              <a:gd name="connsiteX31" fmla="*/ 266700 w 1652587"/>
              <a:gd name="connsiteY31" fmla="*/ 1357314 h 1357314"/>
              <a:gd name="connsiteX32" fmla="*/ 200025 w 1652587"/>
              <a:gd name="connsiteY32" fmla="*/ 1328739 h 1357314"/>
              <a:gd name="connsiteX33" fmla="*/ 166687 w 1652587"/>
              <a:gd name="connsiteY33" fmla="*/ 1295401 h 1357314"/>
              <a:gd name="connsiteX34" fmla="*/ 152400 w 1652587"/>
              <a:gd name="connsiteY34" fmla="*/ 1252539 h 1357314"/>
              <a:gd name="connsiteX35" fmla="*/ 109537 w 1652587"/>
              <a:gd name="connsiteY35" fmla="*/ 1176339 h 1357314"/>
              <a:gd name="connsiteX36" fmla="*/ 57150 w 1652587"/>
              <a:gd name="connsiteY36" fmla="*/ 1090614 h 1357314"/>
              <a:gd name="connsiteX37" fmla="*/ 0 w 1652587"/>
              <a:gd name="connsiteY37" fmla="*/ 1052514 h 1357314"/>
              <a:gd name="connsiteX38" fmla="*/ 0 w 1652587"/>
              <a:gd name="connsiteY38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19150 w 1652587"/>
              <a:gd name="connsiteY19" fmla="*/ 1021557 h 1357314"/>
              <a:gd name="connsiteX20" fmla="*/ 742950 w 1652587"/>
              <a:gd name="connsiteY20" fmla="*/ 1090614 h 1357314"/>
              <a:gd name="connsiteX21" fmla="*/ 711993 w 1652587"/>
              <a:gd name="connsiteY21" fmla="*/ 1135858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323850 w 1652587"/>
              <a:gd name="connsiteY29" fmla="*/ 1357314 h 1357314"/>
              <a:gd name="connsiteX30" fmla="*/ 290512 w 1652587"/>
              <a:gd name="connsiteY30" fmla="*/ 1357314 h 1357314"/>
              <a:gd name="connsiteX31" fmla="*/ 266700 w 1652587"/>
              <a:gd name="connsiteY31" fmla="*/ 1357314 h 1357314"/>
              <a:gd name="connsiteX32" fmla="*/ 200025 w 1652587"/>
              <a:gd name="connsiteY32" fmla="*/ 1328739 h 1357314"/>
              <a:gd name="connsiteX33" fmla="*/ 166687 w 1652587"/>
              <a:gd name="connsiteY33" fmla="*/ 1295401 h 1357314"/>
              <a:gd name="connsiteX34" fmla="*/ 152400 w 1652587"/>
              <a:gd name="connsiteY34" fmla="*/ 1252539 h 1357314"/>
              <a:gd name="connsiteX35" fmla="*/ 109537 w 1652587"/>
              <a:gd name="connsiteY35" fmla="*/ 1176339 h 1357314"/>
              <a:gd name="connsiteX36" fmla="*/ 57150 w 1652587"/>
              <a:gd name="connsiteY36" fmla="*/ 1090614 h 1357314"/>
              <a:gd name="connsiteX37" fmla="*/ 0 w 1652587"/>
              <a:gd name="connsiteY37" fmla="*/ 1052514 h 1357314"/>
              <a:gd name="connsiteX38" fmla="*/ 0 w 1652587"/>
              <a:gd name="connsiteY38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19150 w 1652587"/>
              <a:gd name="connsiteY19" fmla="*/ 1021557 h 1357314"/>
              <a:gd name="connsiteX20" fmla="*/ 764382 w 1652587"/>
              <a:gd name="connsiteY20" fmla="*/ 1083470 h 1357314"/>
              <a:gd name="connsiteX21" fmla="*/ 711993 w 1652587"/>
              <a:gd name="connsiteY21" fmla="*/ 1135858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323850 w 1652587"/>
              <a:gd name="connsiteY29" fmla="*/ 1357314 h 1357314"/>
              <a:gd name="connsiteX30" fmla="*/ 290512 w 1652587"/>
              <a:gd name="connsiteY30" fmla="*/ 1357314 h 1357314"/>
              <a:gd name="connsiteX31" fmla="*/ 266700 w 1652587"/>
              <a:gd name="connsiteY31" fmla="*/ 1357314 h 1357314"/>
              <a:gd name="connsiteX32" fmla="*/ 200025 w 1652587"/>
              <a:gd name="connsiteY32" fmla="*/ 1328739 h 1357314"/>
              <a:gd name="connsiteX33" fmla="*/ 166687 w 1652587"/>
              <a:gd name="connsiteY33" fmla="*/ 1295401 h 1357314"/>
              <a:gd name="connsiteX34" fmla="*/ 152400 w 1652587"/>
              <a:gd name="connsiteY34" fmla="*/ 1252539 h 1357314"/>
              <a:gd name="connsiteX35" fmla="*/ 109537 w 1652587"/>
              <a:gd name="connsiteY35" fmla="*/ 1176339 h 1357314"/>
              <a:gd name="connsiteX36" fmla="*/ 57150 w 1652587"/>
              <a:gd name="connsiteY36" fmla="*/ 1090614 h 1357314"/>
              <a:gd name="connsiteX37" fmla="*/ 0 w 1652587"/>
              <a:gd name="connsiteY37" fmla="*/ 1052514 h 1357314"/>
              <a:gd name="connsiteX38" fmla="*/ 0 w 1652587"/>
              <a:gd name="connsiteY38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19150 w 1652587"/>
              <a:gd name="connsiteY19" fmla="*/ 1021557 h 1357314"/>
              <a:gd name="connsiteX20" fmla="*/ 764382 w 1652587"/>
              <a:gd name="connsiteY20" fmla="*/ 1104901 h 1357314"/>
              <a:gd name="connsiteX21" fmla="*/ 711993 w 1652587"/>
              <a:gd name="connsiteY21" fmla="*/ 1135858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323850 w 1652587"/>
              <a:gd name="connsiteY29" fmla="*/ 1357314 h 1357314"/>
              <a:gd name="connsiteX30" fmla="*/ 290512 w 1652587"/>
              <a:gd name="connsiteY30" fmla="*/ 1357314 h 1357314"/>
              <a:gd name="connsiteX31" fmla="*/ 266700 w 1652587"/>
              <a:gd name="connsiteY31" fmla="*/ 1357314 h 1357314"/>
              <a:gd name="connsiteX32" fmla="*/ 200025 w 1652587"/>
              <a:gd name="connsiteY32" fmla="*/ 1328739 h 1357314"/>
              <a:gd name="connsiteX33" fmla="*/ 166687 w 1652587"/>
              <a:gd name="connsiteY33" fmla="*/ 1295401 h 1357314"/>
              <a:gd name="connsiteX34" fmla="*/ 152400 w 1652587"/>
              <a:gd name="connsiteY34" fmla="*/ 1252539 h 1357314"/>
              <a:gd name="connsiteX35" fmla="*/ 109537 w 1652587"/>
              <a:gd name="connsiteY35" fmla="*/ 1176339 h 1357314"/>
              <a:gd name="connsiteX36" fmla="*/ 57150 w 1652587"/>
              <a:gd name="connsiteY36" fmla="*/ 1090614 h 1357314"/>
              <a:gd name="connsiteX37" fmla="*/ 0 w 1652587"/>
              <a:gd name="connsiteY37" fmla="*/ 1052514 h 1357314"/>
              <a:gd name="connsiteX38" fmla="*/ 0 w 1652587"/>
              <a:gd name="connsiteY38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19150 w 1652587"/>
              <a:gd name="connsiteY19" fmla="*/ 1021557 h 1357314"/>
              <a:gd name="connsiteX20" fmla="*/ 764382 w 1652587"/>
              <a:gd name="connsiteY20" fmla="*/ 1104901 h 1357314"/>
              <a:gd name="connsiteX21" fmla="*/ 711993 w 1652587"/>
              <a:gd name="connsiteY21" fmla="*/ 1135858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323850 w 1652587"/>
              <a:gd name="connsiteY29" fmla="*/ 1357314 h 1357314"/>
              <a:gd name="connsiteX30" fmla="*/ 290512 w 1652587"/>
              <a:gd name="connsiteY30" fmla="*/ 1357314 h 1357314"/>
              <a:gd name="connsiteX31" fmla="*/ 266700 w 1652587"/>
              <a:gd name="connsiteY31" fmla="*/ 1357314 h 1357314"/>
              <a:gd name="connsiteX32" fmla="*/ 200025 w 1652587"/>
              <a:gd name="connsiteY32" fmla="*/ 1328739 h 1357314"/>
              <a:gd name="connsiteX33" fmla="*/ 166687 w 1652587"/>
              <a:gd name="connsiteY33" fmla="*/ 1295401 h 1357314"/>
              <a:gd name="connsiteX34" fmla="*/ 152400 w 1652587"/>
              <a:gd name="connsiteY34" fmla="*/ 1252539 h 1357314"/>
              <a:gd name="connsiteX35" fmla="*/ 109537 w 1652587"/>
              <a:gd name="connsiteY35" fmla="*/ 1176339 h 1357314"/>
              <a:gd name="connsiteX36" fmla="*/ 57150 w 1652587"/>
              <a:gd name="connsiteY36" fmla="*/ 1090614 h 1357314"/>
              <a:gd name="connsiteX37" fmla="*/ 0 w 1652587"/>
              <a:gd name="connsiteY37" fmla="*/ 1052514 h 1357314"/>
              <a:gd name="connsiteX38" fmla="*/ 0 w 1652587"/>
              <a:gd name="connsiteY38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19150 w 1652587"/>
              <a:gd name="connsiteY19" fmla="*/ 1021557 h 1357314"/>
              <a:gd name="connsiteX20" fmla="*/ 764382 w 1652587"/>
              <a:gd name="connsiteY20" fmla="*/ 1104901 h 1357314"/>
              <a:gd name="connsiteX21" fmla="*/ 711993 w 1652587"/>
              <a:gd name="connsiteY21" fmla="*/ 1135858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323850 w 1652587"/>
              <a:gd name="connsiteY29" fmla="*/ 1357314 h 1357314"/>
              <a:gd name="connsiteX30" fmla="*/ 290512 w 1652587"/>
              <a:gd name="connsiteY30" fmla="*/ 1357314 h 1357314"/>
              <a:gd name="connsiteX31" fmla="*/ 266700 w 1652587"/>
              <a:gd name="connsiteY31" fmla="*/ 1357314 h 1357314"/>
              <a:gd name="connsiteX32" fmla="*/ 200025 w 1652587"/>
              <a:gd name="connsiteY32" fmla="*/ 1328739 h 1357314"/>
              <a:gd name="connsiteX33" fmla="*/ 166687 w 1652587"/>
              <a:gd name="connsiteY33" fmla="*/ 1295401 h 1357314"/>
              <a:gd name="connsiteX34" fmla="*/ 152400 w 1652587"/>
              <a:gd name="connsiteY34" fmla="*/ 1252539 h 1357314"/>
              <a:gd name="connsiteX35" fmla="*/ 109537 w 1652587"/>
              <a:gd name="connsiteY35" fmla="*/ 1176339 h 1357314"/>
              <a:gd name="connsiteX36" fmla="*/ 57150 w 1652587"/>
              <a:gd name="connsiteY36" fmla="*/ 1090614 h 1357314"/>
              <a:gd name="connsiteX37" fmla="*/ 0 w 1652587"/>
              <a:gd name="connsiteY37" fmla="*/ 1052514 h 1357314"/>
              <a:gd name="connsiteX38" fmla="*/ 0 w 1652587"/>
              <a:gd name="connsiteY38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764382 w 1652587"/>
              <a:gd name="connsiteY19" fmla="*/ 1104901 h 1357314"/>
              <a:gd name="connsiteX20" fmla="*/ 711993 w 1652587"/>
              <a:gd name="connsiteY20" fmla="*/ 1135858 h 1357314"/>
              <a:gd name="connsiteX21" fmla="*/ 623887 w 1652587"/>
              <a:gd name="connsiteY21" fmla="*/ 1162051 h 1357314"/>
              <a:gd name="connsiteX22" fmla="*/ 571500 w 1652587"/>
              <a:gd name="connsiteY22" fmla="*/ 1214439 h 1357314"/>
              <a:gd name="connsiteX23" fmla="*/ 504825 w 1652587"/>
              <a:gd name="connsiteY23" fmla="*/ 1247776 h 1357314"/>
              <a:gd name="connsiteX24" fmla="*/ 481012 w 1652587"/>
              <a:gd name="connsiteY24" fmla="*/ 1271589 h 1357314"/>
              <a:gd name="connsiteX25" fmla="*/ 428625 w 1652587"/>
              <a:gd name="connsiteY25" fmla="*/ 1309689 h 1357314"/>
              <a:gd name="connsiteX26" fmla="*/ 376237 w 1652587"/>
              <a:gd name="connsiteY26" fmla="*/ 1323976 h 1357314"/>
              <a:gd name="connsiteX27" fmla="*/ 357187 w 1652587"/>
              <a:gd name="connsiteY27" fmla="*/ 1338264 h 1357314"/>
              <a:gd name="connsiteX28" fmla="*/ 323850 w 1652587"/>
              <a:gd name="connsiteY28" fmla="*/ 1357314 h 1357314"/>
              <a:gd name="connsiteX29" fmla="*/ 290512 w 1652587"/>
              <a:gd name="connsiteY29" fmla="*/ 1357314 h 1357314"/>
              <a:gd name="connsiteX30" fmla="*/ 266700 w 1652587"/>
              <a:gd name="connsiteY30" fmla="*/ 1357314 h 1357314"/>
              <a:gd name="connsiteX31" fmla="*/ 200025 w 1652587"/>
              <a:gd name="connsiteY31" fmla="*/ 1328739 h 1357314"/>
              <a:gd name="connsiteX32" fmla="*/ 166687 w 1652587"/>
              <a:gd name="connsiteY32" fmla="*/ 1295401 h 1357314"/>
              <a:gd name="connsiteX33" fmla="*/ 152400 w 1652587"/>
              <a:gd name="connsiteY33" fmla="*/ 1252539 h 1357314"/>
              <a:gd name="connsiteX34" fmla="*/ 109537 w 1652587"/>
              <a:gd name="connsiteY34" fmla="*/ 1176339 h 1357314"/>
              <a:gd name="connsiteX35" fmla="*/ 57150 w 1652587"/>
              <a:gd name="connsiteY35" fmla="*/ 1090614 h 1357314"/>
              <a:gd name="connsiteX36" fmla="*/ 0 w 1652587"/>
              <a:gd name="connsiteY36" fmla="*/ 1052514 h 1357314"/>
              <a:gd name="connsiteX37" fmla="*/ 0 w 1652587"/>
              <a:gd name="connsiteY37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40581 w 1652587"/>
              <a:gd name="connsiteY19" fmla="*/ 1016793 h 1357314"/>
              <a:gd name="connsiteX20" fmla="*/ 764382 w 1652587"/>
              <a:gd name="connsiteY20" fmla="*/ 1104901 h 1357314"/>
              <a:gd name="connsiteX21" fmla="*/ 711993 w 1652587"/>
              <a:gd name="connsiteY21" fmla="*/ 1135858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323850 w 1652587"/>
              <a:gd name="connsiteY29" fmla="*/ 1357314 h 1357314"/>
              <a:gd name="connsiteX30" fmla="*/ 290512 w 1652587"/>
              <a:gd name="connsiteY30" fmla="*/ 1357314 h 1357314"/>
              <a:gd name="connsiteX31" fmla="*/ 266700 w 1652587"/>
              <a:gd name="connsiteY31" fmla="*/ 1357314 h 1357314"/>
              <a:gd name="connsiteX32" fmla="*/ 200025 w 1652587"/>
              <a:gd name="connsiteY32" fmla="*/ 1328739 h 1357314"/>
              <a:gd name="connsiteX33" fmla="*/ 166687 w 1652587"/>
              <a:gd name="connsiteY33" fmla="*/ 1295401 h 1357314"/>
              <a:gd name="connsiteX34" fmla="*/ 152400 w 1652587"/>
              <a:gd name="connsiteY34" fmla="*/ 1252539 h 1357314"/>
              <a:gd name="connsiteX35" fmla="*/ 109537 w 1652587"/>
              <a:gd name="connsiteY35" fmla="*/ 1176339 h 1357314"/>
              <a:gd name="connsiteX36" fmla="*/ 57150 w 1652587"/>
              <a:gd name="connsiteY36" fmla="*/ 1090614 h 1357314"/>
              <a:gd name="connsiteX37" fmla="*/ 0 w 1652587"/>
              <a:gd name="connsiteY37" fmla="*/ 1052514 h 1357314"/>
              <a:gd name="connsiteX38" fmla="*/ 0 w 1652587"/>
              <a:gd name="connsiteY38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40581 w 1652587"/>
              <a:gd name="connsiteY19" fmla="*/ 1016793 h 1357314"/>
              <a:gd name="connsiteX20" fmla="*/ 764382 w 1652587"/>
              <a:gd name="connsiteY20" fmla="*/ 1104901 h 1357314"/>
              <a:gd name="connsiteX21" fmla="*/ 711993 w 1652587"/>
              <a:gd name="connsiteY21" fmla="*/ 1135858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290512 w 1652587"/>
              <a:gd name="connsiteY29" fmla="*/ 1357314 h 1357314"/>
              <a:gd name="connsiteX30" fmla="*/ 266700 w 1652587"/>
              <a:gd name="connsiteY30" fmla="*/ 1357314 h 1357314"/>
              <a:gd name="connsiteX31" fmla="*/ 200025 w 1652587"/>
              <a:gd name="connsiteY31" fmla="*/ 1328739 h 1357314"/>
              <a:gd name="connsiteX32" fmla="*/ 166687 w 1652587"/>
              <a:gd name="connsiteY32" fmla="*/ 1295401 h 1357314"/>
              <a:gd name="connsiteX33" fmla="*/ 152400 w 1652587"/>
              <a:gd name="connsiteY33" fmla="*/ 1252539 h 1357314"/>
              <a:gd name="connsiteX34" fmla="*/ 109537 w 1652587"/>
              <a:gd name="connsiteY34" fmla="*/ 1176339 h 1357314"/>
              <a:gd name="connsiteX35" fmla="*/ 57150 w 1652587"/>
              <a:gd name="connsiteY35" fmla="*/ 1090614 h 1357314"/>
              <a:gd name="connsiteX36" fmla="*/ 0 w 1652587"/>
              <a:gd name="connsiteY36" fmla="*/ 1052514 h 1357314"/>
              <a:gd name="connsiteX37" fmla="*/ 0 w 1652587"/>
              <a:gd name="connsiteY37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40581 w 1652587"/>
              <a:gd name="connsiteY19" fmla="*/ 1016793 h 1357314"/>
              <a:gd name="connsiteX20" fmla="*/ 764382 w 1652587"/>
              <a:gd name="connsiteY20" fmla="*/ 1104901 h 1357314"/>
              <a:gd name="connsiteX21" fmla="*/ 711993 w 1652587"/>
              <a:gd name="connsiteY21" fmla="*/ 1135858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266700 w 1652587"/>
              <a:gd name="connsiteY29" fmla="*/ 1357314 h 1357314"/>
              <a:gd name="connsiteX30" fmla="*/ 200025 w 1652587"/>
              <a:gd name="connsiteY30" fmla="*/ 1328739 h 1357314"/>
              <a:gd name="connsiteX31" fmla="*/ 166687 w 1652587"/>
              <a:gd name="connsiteY31" fmla="*/ 1295401 h 1357314"/>
              <a:gd name="connsiteX32" fmla="*/ 152400 w 1652587"/>
              <a:gd name="connsiteY32" fmla="*/ 1252539 h 1357314"/>
              <a:gd name="connsiteX33" fmla="*/ 109537 w 1652587"/>
              <a:gd name="connsiteY33" fmla="*/ 1176339 h 1357314"/>
              <a:gd name="connsiteX34" fmla="*/ 57150 w 1652587"/>
              <a:gd name="connsiteY34" fmla="*/ 1090614 h 1357314"/>
              <a:gd name="connsiteX35" fmla="*/ 0 w 1652587"/>
              <a:gd name="connsiteY35" fmla="*/ 1052514 h 1357314"/>
              <a:gd name="connsiteX36" fmla="*/ 0 w 1652587"/>
              <a:gd name="connsiteY36" fmla="*/ 1052514 h 1357314"/>
              <a:gd name="connsiteX0" fmla="*/ 1652587 w 1652587"/>
              <a:gd name="connsiteY0" fmla="*/ 0 h 1338264"/>
              <a:gd name="connsiteX1" fmla="*/ 1631155 w 1652587"/>
              <a:gd name="connsiteY1" fmla="*/ 38102 h 1338264"/>
              <a:gd name="connsiteX2" fmla="*/ 1597819 w 1652587"/>
              <a:gd name="connsiteY2" fmla="*/ 64296 h 1338264"/>
              <a:gd name="connsiteX3" fmla="*/ 1571625 w 1652587"/>
              <a:gd name="connsiteY3" fmla="*/ 97632 h 1338264"/>
              <a:gd name="connsiteX4" fmla="*/ 1554956 w 1652587"/>
              <a:gd name="connsiteY4" fmla="*/ 126207 h 1338264"/>
              <a:gd name="connsiteX5" fmla="*/ 1526381 w 1652587"/>
              <a:gd name="connsiteY5" fmla="*/ 169070 h 1338264"/>
              <a:gd name="connsiteX6" fmla="*/ 1481138 w 1652587"/>
              <a:gd name="connsiteY6" fmla="*/ 221457 h 1338264"/>
              <a:gd name="connsiteX7" fmla="*/ 1457325 w 1652587"/>
              <a:gd name="connsiteY7" fmla="*/ 252414 h 1338264"/>
              <a:gd name="connsiteX8" fmla="*/ 1421605 w 1652587"/>
              <a:gd name="connsiteY8" fmla="*/ 307182 h 1338264"/>
              <a:gd name="connsiteX9" fmla="*/ 1383506 w 1652587"/>
              <a:gd name="connsiteY9" fmla="*/ 357189 h 1338264"/>
              <a:gd name="connsiteX10" fmla="*/ 1333500 w 1652587"/>
              <a:gd name="connsiteY10" fmla="*/ 423864 h 1338264"/>
              <a:gd name="connsiteX11" fmla="*/ 1283494 w 1652587"/>
              <a:gd name="connsiteY11" fmla="*/ 502445 h 1338264"/>
              <a:gd name="connsiteX12" fmla="*/ 1247775 w 1652587"/>
              <a:gd name="connsiteY12" fmla="*/ 561976 h 1338264"/>
              <a:gd name="connsiteX13" fmla="*/ 1209675 w 1652587"/>
              <a:gd name="connsiteY13" fmla="*/ 616745 h 1338264"/>
              <a:gd name="connsiteX14" fmla="*/ 1166812 w 1652587"/>
              <a:gd name="connsiteY14" fmla="*/ 671514 h 1338264"/>
              <a:gd name="connsiteX15" fmla="*/ 1114425 w 1652587"/>
              <a:gd name="connsiteY15" fmla="*/ 733426 h 1338264"/>
              <a:gd name="connsiteX16" fmla="*/ 1066800 w 1652587"/>
              <a:gd name="connsiteY16" fmla="*/ 785814 h 1338264"/>
              <a:gd name="connsiteX17" fmla="*/ 990600 w 1652587"/>
              <a:gd name="connsiteY17" fmla="*/ 871539 h 1338264"/>
              <a:gd name="connsiteX18" fmla="*/ 878681 w 1652587"/>
              <a:gd name="connsiteY18" fmla="*/ 973933 h 1338264"/>
              <a:gd name="connsiteX19" fmla="*/ 840581 w 1652587"/>
              <a:gd name="connsiteY19" fmla="*/ 1016793 h 1338264"/>
              <a:gd name="connsiteX20" fmla="*/ 764382 w 1652587"/>
              <a:gd name="connsiteY20" fmla="*/ 1104901 h 1338264"/>
              <a:gd name="connsiteX21" fmla="*/ 711993 w 1652587"/>
              <a:gd name="connsiteY21" fmla="*/ 1135858 h 1338264"/>
              <a:gd name="connsiteX22" fmla="*/ 623887 w 1652587"/>
              <a:gd name="connsiteY22" fmla="*/ 1162051 h 1338264"/>
              <a:gd name="connsiteX23" fmla="*/ 571500 w 1652587"/>
              <a:gd name="connsiteY23" fmla="*/ 1214439 h 1338264"/>
              <a:gd name="connsiteX24" fmla="*/ 504825 w 1652587"/>
              <a:gd name="connsiteY24" fmla="*/ 1247776 h 1338264"/>
              <a:gd name="connsiteX25" fmla="*/ 481012 w 1652587"/>
              <a:gd name="connsiteY25" fmla="*/ 1271589 h 1338264"/>
              <a:gd name="connsiteX26" fmla="*/ 428625 w 1652587"/>
              <a:gd name="connsiteY26" fmla="*/ 1309689 h 1338264"/>
              <a:gd name="connsiteX27" fmla="*/ 376237 w 1652587"/>
              <a:gd name="connsiteY27" fmla="*/ 1323976 h 1338264"/>
              <a:gd name="connsiteX28" fmla="*/ 357187 w 1652587"/>
              <a:gd name="connsiteY28" fmla="*/ 1338264 h 1338264"/>
              <a:gd name="connsiteX29" fmla="*/ 200025 w 1652587"/>
              <a:gd name="connsiteY29" fmla="*/ 1328739 h 1338264"/>
              <a:gd name="connsiteX30" fmla="*/ 166687 w 1652587"/>
              <a:gd name="connsiteY30" fmla="*/ 1295401 h 1338264"/>
              <a:gd name="connsiteX31" fmla="*/ 152400 w 1652587"/>
              <a:gd name="connsiteY31" fmla="*/ 1252539 h 1338264"/>
              <a:gd name="connsiteX32" fmla="*/ 109537 w 1652587"/>
              <a:gd name="connsiteY32" fmla="*/ 1176339 h 1338264"/>
              <a:gd name="connsiteX33" fmla="*/ 57150 w 1652587"/>
              <a:gd name="connsiteY33" fmla="*/ 1090614 h 1338264"/>
              <a:gd name="connsiteX34" fmla="*/ 0 w 1652587"/>
              <a:gd name="connsiteY34" fmla="*/ 1052514 h 1338264"/>
              <a:gd name="connsiteX35" fmla="*/ 0 w 1652587"/>
              <a:gd name="connsiteY35" fmla="*/ 1052514 h 1338264"/>
              <a:gd name="connsiteX0" fmla="*/ 1652587 w 1652587"/>
              <a:gd name="connsiteY0" fmla="*/ 0 h 1362076"/>
              <a:gd name="connsiteX1" fmla="*/ 1631155 w 1652587"/>
              <a:gd name="connsiteY1" fmla="*/ 38102 h 1362076"/>
              <a:gd name="connsiteX2" fmla="*/ 1597819 w 1652587"/>
              <a:gd name="connsiteY2" fmla="*/ 64296 h 1362076"/>
              <a:gd name="connsiteX3" fmla="*/ 1571625 w 1652587"/>
              <a:gd name="connsiteY3" fmla="*/ 97632 h 1362076"/>
              <a:gd name="connsiteX4" fmla="*/ 1554956 w 1652587"/>
              <a:gd name="connsiteY4" fmla="*/ 126207 h 1362076"/>
              <a:gd name="connsiteX5" fmla="*/ 1526381 w 1652587"/>
              <a:gd name="connsiteY5" fmla="*/ 169070 h 1362076"/>
              <a:gd name="connsiteX6" fmla="*/ 1481138 w 1652587"/>
              <a:gd name="connsiteY6" fmla="*/ 221457 h 1362076"/>
              <a:gd name="connsiteX7" fmla="*/ 1457325 w 1652587"/>
              <a:gd name="connsiteY7" fmla="*/ 252414 h 1362076"/>
              <a:gd name="connsiteX8" fmla="*/ 1421605 w 1652587"/>
              <a:gd name="connsiteY8" fmla="*/ 307182 h 1362076"/>
              <a:gd name="connsiteX9" fmla="*/ 1383506 w 1652587"/>
              <a:gd name="connsiteY9" fmla="*/ 357189 h 1362076"/>
              <a:gd name="connsiteX10" fmla="*/ 1333500 w 1652587"/>
              <a:gd name="connsiteY10" fmla="*/ 423864 h 1362076"/>
              <a:gd name="connsiteX11" fmla="*/ 1283494 w 1652587"/>
              <a:gd name="connsiteY11" fmla="*/ 502445 h 1362076"/>
              <a:gd name="connsiteX12" fmla="*/ 1247775 w 1652587"/>
              <a:gd name="connsiteY12" fmla="*/ 561976 h 1362076"/>
              <a:gd name="connsiteX13" fmla="*/ 1209675 w 1652587"/>
              <a:gd name="connsiteY13" fmla="*/ 616745 h 1362076"/>
              <a:gd name="connsiteX14" fmla="*/ 1166812 w 1652587"/>
              <a:gd name="connsiteY14" fmla="*/ 671514 h 1362076"/>
              <a:gd name="connsiteX15" fmla="*/ 1114425 w 1652587"/>
              <a:gd name="connsiteY15" fmla="*/ 733426 h 1362076"/>
              <a:gd name="connsiteX16" fmla="*/ 1066800 w 1652587"/>
              <a:gd name="connsiteY16" fmla="*/ 785814 h 1362076"/>
              <a:gd name="connsiteX17" fmla="*/ 990600 w 1652587"/>
              <a:gd name="connsiteY17" fmla="*/ 871539 h 1362076"/>
              <a:gd name="connsiteX18" fmla="*/ 878681 w 1652587"/>
              <a:gd name="connsiteY18" fmla="*/ 973933 h 1362076"/>
              <a:gd name="connsiteX19" fmla="*/ 840581 w 1652587"/>
              <a:gd name="connsiteY19" fmla="*/ 1016793 h 1362076"/>
              <a:gd name="connsiteX20" fmla="*/ 764382 w 1652587"/>
              <a:gd name="connsiteY20" fmla="*/ 1104901 h 1362076"/>
              <a:gd name="connsiteX21" fmla="*/ 711993 w 1652587"/>
              <a:gd name="connsiteY21" fmla="*/ 1135858 h 1362076"/>
              <a:gd name="connsiteX22" fmla="*/ 623887 w 1652587"/>
              <a:gd name="connsiteY22" fmla="*/ 1162051 h 1362076"/>
              <a:gd name="connsiteX23" fmla="*/ 571500 w 1652587"/>
              <a:gd name="connsiteY23" fmla="*/ 1214439 h 1362076"/>
              <a:gd name="connsiteX24" fmla="*/ 504825 w 1652587"/>
              <a:gd name="connsiteY24" fmla="*/ 1247776 h 1362076"/>
              <a:gd name="connsiteX25" fmla="*/ 481012 w 1652587"/>
              <a:gd name="connsiteY25" fmla="*/ 1271589 h 1362076"/>
              <a:gd name="connsiteX26" fmla="*/ 428625 w 1652587"/>
              <a:gd name="connsiteY26" fmla="*/ 1309689 h 1362076"/>
              <a:gd name="connsiteX27" fmla="*/ 376237 w 1652587"/>
              <a:gd name="connsiteY27" fmla="*/ 1323976 h 1362076"/>
              <a:gd name="connsiteX28" fmla="*/ 357187 w 1652587"/>
              <a:gd name="connsiteY28" fmla="*/ 1338264 h 1362076"/>
              <a:gd name="connsiteX29" fmla="*/ 257175 w 1652587"/>
              <a:gd name="connsiteY29" fmla="*/ 1362076 h 1362076"/>
              <a:gd name="connsiteX30" fmla="*/ 166687 w 1652587"/>
              <a:gd name="connsiteY30" fmla="*/ 1295401 h 1362076"/>
              <a:gd name="connsiteX31" fmla="*/ 152400 w 1652587"/>
              <a:gd name="connsiteY31" fmla="*/ 1252539 h 1362076"/>
              <a:gd name="connsiteX32" fmla="*/ 109537 w 1652587"/>
              <a:gd name="connsiteY32" fmla="*/ 1176339 h 1362076"/>
              <a:gd name="connsiteX33" fmla="*/ 57150 w 1652587"/>
              <a:gd name="connsiteY33" fmla="*/ 1090614 h 1362076"/>
              <a:gd name="connsiteX34" fmla="*/ 0 w 1652587"/>
              <a:gd name="connsiteY34" fmla="*/ 1052514 h 1362076"/>
              <a:gd name="connsiteX35" fmla="*/ 0 w 1652587"/>
              <a:gd name="connsiteY35" fmla="*/ 1052514 h 1362076"/>
              <a:gd name="connsiteX0" fmla="*/ 1652587 w 1652587"/>
              <a:gd name="connsiteY0" fmla="*/ 0 h 1363364"/>
              <a:gd name="connsiteX1" fmla="*/ 1631155 w 1652587"/>
              <a:gd name="connsiteY1" fmla="*/ 38102 h 1363364"/>
              <a:gd name="connsiteX2" fmla="*/ 1597819 w 1652587"/>
              <a:gd name="connsiteY2" fmla="*/ 64296 h 1363364"/>
              <a:gd name="connsiteX3" fmla="*/ 1571625 w 1652587"/>
              <a:gd name="connsiteY3" fmla="*/ 97632 h 1363364"/>
              <a:gd name="connsiteX4" fmla="*/ 1554956 w 1652587"/>
              <a:gd name="connsiteY4" fmla="*/ 126207 h 1363364"/>
              <a:gd name="connsiteX5" fmla="*/ 1526381 w 1652587"/>
              <a:gd name="connsiteY5" fmla="*/ 169070 h 1363364"/>
              <a:gd name="connsiteX6" fmla="*/ 1481138 w 1652587"/>
              <a:gd name="connsiteY6" fmla="*/ 221457 h 1363364"/>
              <a:gd name="connsiteX7" fmla="*/ 1457325 w 1652587"/>
              <a:gd name="connsiteY7" fmla="*/ 252414 h 1363364"/>
              <a:gd name="connsiteX8" fmla="*/ 1421605 w 1652587"/>
              <a:gd name="connsiteY8" fmla="*/ 307182 h 1363364"/>
              <a:gd name="connsiteX9" fmla="*/ 1383506 w 1652587"/>
              <a:gd name="connsiteY9" fmla="*/ 357189 h 1363364"/>
              <a:gd name="connsiteX10" fmla="*/ 1333500 w 1652587"/>
              <a:gd name="connsiteY10" fmla="*/ 423864 h 1363364"/>
              <a:gd name="connsiteX11" fmla="*/ 1283494 w 1652587"/>
              <a:gd name="connsiteY11" fmla="*/ 502445 h 1363364"/>
              <a:gd name="connsiteX12" fmla="*/ 1247775 w 1652587"/>
              <a:gd name="connsiteY12" fmla="*/ 561976 h 1363364"/>
              <a:gd name="connsiteX13" fmla="*/ 1209675 w 1652587"/>
              <a:gd name="connsiteY13" fmla="*/ 616745 h 1363364"/>
              <a:gd name="connsiteX14" fmla="*/ 1166812 w 1652587"/>
              <a:gd name="connsiteY14" fmla="*/ 671514 h 1363364"/>
              <a:gd name="connsiteX15" fmla="*/ 1114425 w 1652587"/>
              <a:gd name="connsiteY15" fmla="*/ 733426 h 1363364"/>
              <a:gd name="connsiteX16" fmla="*/ 1066800 w 1652587"/>
              <a:gd name="connsiteY16" fmla="*/ 785814 h 1363364"/>
              <a:gd name="connsiteX17" fmla="*/ 990600 w 1652587"/>
              <a:gd name="connsiteY17" fmla="*/ 871539 h 1363364"/>
              <a:gd name="connsiteX18" fmla="*/ 878681 w 1652587"/>
              <a:gd name="connsiteY18" fmla="*/ 973933 h 1363364"/>
              <a:gd name="connsiteX19" fmla="*/ 840581 w 1652587"/>
              <a:gd name="connsiteY19" fmla="*/ 1016793 h 1363364"/>
              <a:gd name="connsiteX20" fmla="*/ 764382 w 1652587"/>
              <a:gd name="connsiteY20" fmla="*/ 1104901 h 1363364"/>
              <a:gd name="connsiteX21" fmla="*/ 711993 w 1652587"/>
              <a:gd name="connsiteY21" fmla="*/ 1135858 h 1363364"/>
              <a:gd name="connsiteX22" fmla="*/ 623887 w 1652587"/>
              <a:gd name="connsiteY22" fmla="*/ 1162051 h 1363364"/>
              <a:gd name="connsiteX23" fmla="*/ 571500 w 1652587"/>
              <a:gd name="connsiteY23" fmla="*/ 1214439 h 1363364"/>
              <a:gd name="connsiteX24" fmla="*/ 504825 w 1652587"/>
              <a:gd name="connsiteY24" fmla="*/ 1247776 h 1363364"/>
              <a:gd name="connsiteX25" fmla="*/ 481012 w 1652587"/>
              <a:gd name="connsiteY25" fmla="*/ 1271589 h 1363364"/>
              <a:gd name="connsiteX26" fmla="*/ 428625 w 1652587"/>
              <a:gd name="connsiteY26" fmla="*/ 1309689 h 1363364"/>
              <a:gd name="connsiteX27" fmla="*/ 376237 w 1652587"/>
              <a:gd name="connsiteY27" fmla="*/ 1323976 h 1363364"/>
              <a:gd name="connsiteX28" fmla="*/ 357187 w 1652587"/>
              <a:gd name="connsiteY28" fmla="*/ 1338264 h 1363364"/>
              <a:gd name="connsiteX29" fmla="*/ 257175 w 1652587"/>
              <a:gd name="connsiteY29" fmla="*/ 1362076 h 1363364"/>
              <a:gd name="connsiteX30" fmla="*/ 166687 w 1652587"/>
              <a:gd name="connsiteY30" fmla="*/ 1295401 h 1363364"/>
              <a:gd name="connsiteX31" fmla="*/ 152400 w 1652587"/>
              <a:gd name="connsiteY31" fmla="*/ 1252539 h 1363364"/>
              <a:gd name="connsiteX32" fmla="*/ 109537 w 1652587"/>
              <a:gd name="connsiteY32" fmla="*/ 1176339 h 1363364"/>
              <a:gd name="connsiteX33" fmla="*/ 57150 w 1652587"/>
              <a:gd name="connsiteY33" fmla="*/ 1090614 h 1363364"/>
              <a:gd name="connsiteX34" fmla="*/ 0 w 1652587"/>
              <a:gd name="connsiteY34" fmla="*/ 1052514 h 1363364"/>
              <a:gd name="connsiteX35" fmla="*/ 0 w 1652587"/>
              <a:gd name="connsiteY35" fmla="*/ 1052514 h 1363364"/>
              <a:gd name="connsiteX0" fmla="*/ 1652587 w 1652587"/>
              <a:gd name="connsiteY0" fmla="*/ 0 h 1363364"/>
              <a:gd name="connsiteX1" fmla="*/ 1631155 w 1652587"/>
              <a:gd name="connsiteY1" fmla="*/ 38102 h 1363364"/>
              <a:gd name="connsiteX2" fmla="*/ 1597819 w 1652587"/>
              <a:gd name="connsiteY2" fmla="*/ 64296 h 1363364"/>
              <a:gd name="connsiteX3" fmla="*/ 1571625 w 1652587"/>
              <a:gd name="connsiteY3" fmla="*/ 97632 h 1363364"/>
              <a:gd name="connsiteX4" fmla="*/ 1554956 w 1652587"/>
              <a:gd name="connsiteY4" fmla="*/ 126207 h 1363364"/>
              <a:gd name="connsiteX5" fmla="*/ 1526381 w 1652587"/>
              <a:gd name="connsiteY5" fmla="*/ 169070 h 1363364"/>
              <a:gd name="connsiteX6" fmla="*/ 1481138 w 1652587"/>
              <a:gd name="connsiteY6" fmla="*/ 221457 h 1363364"/>
              <a:gd name="connsiteX7" fmla="*/ 1457325 w 1652587"/>
              <a:gd name="connsiteY7" fmla="*/ 252414 h 1363364"/>
              <a:gd name="connsiteX8" fmla="*/ 1421605 w 1652587"/>
              <a:gd name="connsiteY8" fmla="*/ 307182 h 1363364"/>
              <a:gd name="connsiteX9" fmla="*/ 1383506 w 1652587"/>
              <a:gd name="connsiteY9" fmla="*/ 357189 h 1363364"/>
              <a:gd name="connsiteX10" fmla="*/ 1333500 w 1652587"/>
              <a:gd name="connsiteY10" fmla="*/ 423864 h 1363364"/>
              <a:gd name="connsiteX11" fmla="*/ 1283494 w 1652587"/>
              <a:gd name="connsiteY11" fmla="*/ 502445 h 1363364"/>
              <a:gd name="connsiteX12" fmla="*/ 1247775 w 1652587"/>
              <a:gd name="connsiteY12" fmla="*/ 561976 h 1363364"/>
              <a:gd name="connsiteX13" fmla="*/ 1209675 w 1652587"/>
              <a:gd name="connsiteY13" fmla="*/ 616745 h 1363364"/>
              <a:gd name="connsiteX14" fmla="*/ 1166812 w 1652587"/>
              <a:gd name="connsiteY14" fmla="*/ 671514 h 1363364"/>
              <a:gd name="connsiteX15" fmla="*/ 1114425 w 1652587"/>
              <a:gd name="connsiteY15" fmla="*/ 733426 h 1363364"/>
              <a:gd name="connsiteX16" fmla="*/ 1066800 w 1652587"/>
              <a:gd name="connsiteY16" fmla="*/ 785814 h 1363364"/>
              <a:gd name="connsiteX17" fmla="*/ 990600 w 1652587"/>
              <a:gd name="connsiteY17" fmla="*/ 871539 h 1363364"/>
              <a:gd name="connsiteX18" fmla="*/ 878681 w 1652587"/>
              <a:gd name="connsiteY18" fmla="*/ 973933 h 1363364"/>
              <a:gd name="connsiteX19" fmla="*/ 840581 w 1652587"/>
              <a:gd name="connsiteY19" fmla="*/ 1016793 h 1363364"/>
              <a:gd name="connsiteX20" fmla="*/ 764382 w 1652587"/>
              <a:gd name="connsiteY20" fmla="*/ 1104901 h 1363364"/>
              <a:gd name="connsiteX21" fmla="*/ 711993 w 1652587"/>
              <a:gd name="connsiteY21" fmla="*/ 1135858 h 1363364"/>
              <a:gd name="connsiteX22" fmla="*/ 623887 w 1652587"/>
              <a:gd name="connsiteY22" fmla="*/ 1162051 h 1363364"/>
              <a:gd name="connsiteX23" fmla="*/ 571500 w 1652587"/>
              <a:gd name="connsiteY23" fmla="*/ 1214439 h 1363364"/>
              <a:gd name="connsiteX24" fmla="*/ 504825 w 1652587"/>
              <a:gd name="connsiteY24" fmla="*/ 1247776 h 1363364"/>
              <a:gd name="connsiteX25" fmla="*/ 481012 w 1652587"/>
              <a:gd name="connsiteY25" fmla="*/ 1271589 h 1363364"/>
              <a:gd name="connsiteX26" fmla="*/ 428625 w 1652587"/>
              <a:gd name="connsiteY26" fmla="*/ 1309689 h 1363364"/>
              <a:gd name="connsiteX27" fmla="*/ 376237 w 1652587"/>
              <a:gd name="connsiteY27" fmla="*/ 1323976 h 1363364"/>
              <a:gd name="connsiteX28" fmla="*/ 357187 w 1652587"/>
              <a:gd name="connsiteY28" fmla="*/ 1338264 h 1363364"/>
              <a:gd name="connsiteX29" fmla="*/ 257175 w 1652587"/>
              <a:gd name="connsiteY29" fmla="*/ 1362076 h 1363364"/>
              <a:gd name="connsiteX30" fmla="*/ 166687 w 1652587"/>
              <a:gd name="connsiteY30" fmla="*/ 1295401 h 1363364"/>
              <a:gd name="connsiteX31" fmla="*/ 152400 w 1652587"/>
              <a:gd name="connsiteY31" fmla="*/ 1252539 h 1363364"/>
              <a:gd name="connsiteX32" fmla="*/ 109537 w 1652587"/>
              <a:gd name="connsiteY32" fmla="*/ 1176339 h 1363364"/>
              <a:gd name="connsiteX33" fmla="*/ 57150 w 1652587"/>
              <a:gd name="connsiteY33" fmla="*/ 1090614 h 1363364"/>
              <a:gd name="connsiteX34" fmla="*/ 0 w 1652587"/>
              <a:gd name="connsiteY34" fmla="*/ 1052514 h 1363364"/>
              <a:gd name="connsiteX35" fmla="*/ 0 w 1652587"/>
              <a:gd name="connsiteY35" fmla="*/ 1052514 h 1363364"/>
              <a:gd name="connsiteX0" fmla="*/ 1652587 w 1652587"/>
              <a:gd name="connsiteY0" fmla="*/ 0 h 1363954"/>
              <a:gd name="connsiteX1" fmla="*/ 1631155 w 1652587"/>
              <a:gd name="connsiteY1" fmla="*/ 38102 h 1363954"/>
              <a:gd name="connsiteX2" fmla="*/ 1597819 w 1652587"/>
              <a:gd name="connsiteY2" fmla="*/ 64296 h 1363954"/>
              <a:gd name="connsiteX3" fmla="*/ 1571625 w 1652587"/>
              <a:gd name="connsiteY3" fmla="*/ 97632 h 1363954"/>
              <a:gd name="connsiteX4" fmla="*/ 1554956 w 1652587"/>
              <a:gd name="connsiteY4" fmla="*/ 126207 h 1363954"/>
              <a:gd name="connsiteX5" fmla="*/ 1526381 w 1652587"/>
              <a:gd name="connsiteY5" fmla="*/ 169070 h 1363954"/>
              <a:gd name="connsiteX6" fmla="*/ 1481138 w 1652587"/>
              <a:gd name="connsiteY6" fmla="*/ 221457 h 1363954"/>
              <a:gd name="connsiteX7" fmla="*/ 1457325 w 1652587"/>
              <a:gd name="connsiteY7" fmla="*/ 252414 h 1363954"/>
              <a:gd name="connsiteX8" fmla="*/ 1421605 w 1652587"/>
              <a:gd name="connsiteY8" fmla="*/ 307182 h 1363954"/>
              <a:gd name="connsiteX9" fmla="*/ 1383506 w 1652587"/>
              <a:gd name="connsiteY9" fmla="*/ 357189 h 1363954"/>
              <a:gd name="connsiteX10" fmla="*/ 1333500 w 1652587"/>
              <a:gd name="connsiteY10" fmla="*/ 423864 h 1363954"/>
              <a:gd name="connsiteX11" fmla="*/ 1283494 w 1652587"/>
              <a:gd name="connsiteY11" fmla="*/ 502445 h 1363954"/>
              <a:gd name="connsiteX12" fmla="*/ 1247775 w 1652587"/>
              <a:gd name="connsiteY12" fmla="*/ 561976 h 1363954"/>
              <a:gd name="connsiteX13" fmla="*/ 1209675 w 1652587"/>
              <a:gd name="connsiteY13" fmla="*/ 616745 h 1363954"/>
              <a:gd name="connsiteX14" fmla="*/ 1166812 w 1652587"/>
              <a:gd name="connsiteY14" fmla="*/ 671514 h 1363954"/>
              <a:gd name="connsiteX15" fmla="*/ 1114425 w 1652587"/>
              <a:gd name="connsiteY15" fmla="*/ 733426 h 1363954"/>
              <a:gd name="connsiteX16" fmla="*/ 1066800 w 1652587"/>
              <a:gd name="connsiteY16" fmla="*/ 785814 h 1363954"/>
              <a:gd name="connsiteX17" fmla="*/ 990600 w 1652587"/>
              <a:gd name="connsiteY17" fmla="*/ 871539 h 1363954"/>
              <a:gd name="connsiteX18" fmla="*/ 878681 w 1652587"/>
              <a:gd name="connsiteY18" fmla="*/ 973933 h 1363954"/>
              <a:gd name="connsiteX19" fmla="*/ 840581 w 1652587"/>
              <a:gd name="connsiteY19" fmla="*/ 1016793 h 1363954"/>
              <a:gd name="connsiteX20" fmla="*/ 764382 w 1652587"/>
              <a:gd name="connsiteY20" fmla="*/ 1104901 h 1363954"/>
              <a:gd name="connsiteX21" fmla="*/ 711993 w 1652587"/>
              <a:gd name="connsiteY21" fmla="*/ 1135858 h 1363954"/>
              <a:gd name="connsiteX22" fmla="*/ 623887 w 1652587"/>
              <a:gd name="connsiteY22" fmla="*/ 1162051 h 1363954"/>
              <a:gd name="connsiteX23" fmla="*/ 571500 w 1652587"/>
              <a:gd name="connsiteY23" fmla="*/ 1214439 h 1363954"/>
              <a:gd name="connsiteX24" fmla="*/ 504825 w 1652587"/>
              <a:gd name="connsiteY24" fmla="*/ 1247776 h 1363954"/>
              <a:gd name="connsiteX25" fmla="*/ 481012 w 1652587"/>
              <a:gd name="connsiteY25" fmla="*/ 1271589 h 1363954"/>
              <a:gd name="connsiteX26" fmla="*/ 428625 w 1652587"/>
              <a:gd name="connsiteY26" fmla="*/ 1309689 h 1363954"/>
              <a:gd name="connsiteX27" fmla="*/ 376237 w 1652587"/>
              <a:gd name="connsiteY27" fmla="*/ 1323976 h 1363954"/>
              <a:gd name="connsiteX28" fmla="*/ 335756 w 1652587"/>
              <a:gd name="connsiteY28" fmla="*/ 1347789 h 1363954"/>
              <a:gd name="connsiteX29" fmla="*/ 257175 w 1652587"/>
              <a:gd name="connsiteY29" fmla="*/ 1362076 h 1363954"/>
              <a:gd name="connsiteX30" fmla="*/ 166687 w 1652587"/>
              <a:gd name="connsiteY30" fmla="*/ 1295401 h 1363954"/>
              <a:gd name="connsiteX31" fmla="*/ 152400 w 1652587"/>
              <a:gd name="connsiteY31" fmla="*/ 1252539 h 1363954"/>
              <a:gd name="connsiteX32" fmla="*/ 109537 w 1652587"/>
              <a:gd name="connsiteY32" fmla="*/ 1176339 h 1363954"/>
              <a:gd name="connsiteX33" fmla="*/ 57150 w 1652587"/>
              <a:gd name="connsiteY33" fmla="*/ 1090614 h 1363954"/>
              <a:gd name="connsiteX34" fmla="*/ 0 w 1652587"/>
              <a:gd name="connsiteY34" fmla="*/ 1052514 h 1363954"/>
              <a:gd name="connsiteX35" fmla="*/ 0 w 1652587"/>
              <a:gd name="connsiteY35" fmla="*/ 1052514 h 1363954"/>
              <a:gd name="connsiteX0" fmla="*/ 1652587 w 1652587"/>
              <a:gd name="connsiteY0" fmla="*/ 0 h 1363954"/>
              <a:gd name="connsiteX1" fmla="*/ 1631155 w 1652587"/>
              <a:gd name="connsiteY1" fmla="*/ 38102 h 1363954"/>
              <a:gd name="connsiteX2" fmla="*/ 1597819 w 1652587"/>
              <a:gd name="connsiteY2" fmla="*/ 64296 h 1363954"/>
              <a:gd name="connsiteX3" fmla="*/ 1571625 w 1652587"/>
              <a:gd name="connsiteY3" fmla="*/ 97632 h 1363954"/>
              <a:gd name="connsiteX4" fmla="*/ 1554956 w 1652587"/>
              <a:gd name="connsiteY4" fmla="*/ 126207 h 1363954"/>
              <a:gd name="connsiteX5" fmla="*/ 1526381 w 1652587"/>
              <a:gd name="connsiteY5" fmla="*/ 169070 h 1363954"/>
              <a:gd name="connsiteX6" fmla="*/ 1481138 w 1652587"/>
              <a:gd name="connsiteY6" fmla="*/ 221457 h 1363954"/>
              <a:gd name="connsiteX7" fmla="*/ 1457325 w 1652587"/>
              <a:gd name="connsiteY7" fmla="*/ 252414 h 1363954"/>
              <a:gd name="connsiteX8" fmla="*/ 1421605 w 1652587"/>
              <a:gd name="connsiteY8" fmla="*/ 307182 h 1363954"/>
              <a:gd name="connsiteX9" fmla="*/ 1383506 w 1652587"/>
              <a:gd name="connsiteY9" fmla="*/ 357189 h 1363954"/>
              <a:gd name="connsiteX10" fmla="*/ 1333500 w 1652587"/>
              <a:gd name="connsiteY10" fmla="*/ 423864 h 1363954"/>
              <a:gd name="connsiteX11" fmla="*/ 1283494 w 1652587"/>
              <a:gd name="connsiteY11" fmla="*/ 502445 h 1363954"/>
              <a:gd name="connsiteX12" fmla="*/ 1247775 w 1652587"/>
              <a:gd name="connsiteY12" fmla="*/ 561976 h 1363954"/>
              <a:gd name="connsiteX13" fmla="*/ 1209675 w 1652587"/>
              <a:gd name="connsiteY13" fmla="*/ 616745 h 1363954"/>
              <a:gd name="connsiteX14" fmla="*/ 1166812 w 1652587"/>
              <a:gd name="connsiteY14" fmla="*/ 671514 h 1363954"/>
              <a:gd name="connsiteX15" fmla="*/ 1114425 w 1652587"/>
              <a:gd name="connsiteY15" fmla="*/ 733426 h 1363954"/>
              <a:gd name="connsiteX16" fmla="*/ 1066800 w 1652587"/>
              <a:gd name="connsiteY16" fmla="*/ 785814 h 1363954"/>
              <a:gd name="connsiteX17" fmla="*/ 990600 w 1652587"/>
              <a:gd name="connsiteY17" fmla="*/ 871539 h 1363954"/>
              <a:gd name="connsiteX18" fmla="*/ 878681 w 1652587"/>
              <a:gd name="connsiteY18" fmla="*/ 973933 h 1363954"/>
              <a:gd name="connsiteX19" fmla="*/ 840581 w 1652587"/>
              <a:gd name="connsiteY19" fmla="*/ 1016793 h 1363954"/>
              <a:gd name="connsiteX20" fmla="*/ 764382 w 1652587"/>
              <a:gd name="connsiteY20" fmla="*/ 1104901 h 1363954"/>
              <a:gd name="connsiteX21" fmla="*/ 711993 w 1652587"/>
              <a:gd name="connsiteY21" fmla="*/ 1135858 h 1363954"/>
              <a:gd name="connsiteX22" fmla="*/ 623887 w 1652587"/>
              <a:gd name="connsiteY22" fmla="*/ 1162051 h 1363954"/>
              <a:gd name="connsiteX23" fmla="*/ 571500 w 1652587"/>
              <a:gd name="connsiteY23" fmla="*/ 1214439 h 1363954"/>
              <a:gd name="connsiteX24" fmla="*/ 504825 w 1652587"/>
              <a:gd name="connsiteY24" fmla="*/ 1247776 h 1363954"/>
              <a:gd name="connsiteX25" fmla="*/ 481012 w 1652587"/>
              <a:gd name="connsiteY25" fmla="*/ 1271589 h 1363954"/>
              <a:gd name="connsiteX26" fmla="*/ 428625 w 1652587"/>
              <a:gd name="connsiteY26" fmla="*/ 1309689 h 1363954"/>
              <a:gd name="connsiteX27" fmla="*/ 381000 w 1652587"/>
              <a:gd name="connsiteY27" fmla="*/ 1335883 h 1363954"/>
              <a:gd name="connsiteX28" fmla="*/ 335756 w 1652587"/>
              <a:gd name="connsiteY28" fmla="*/ 1347789 h 1363954"/>
              <a:gd name="connsiteX29" fmla="*/ 257175 w 1652587"/>
              <a:gd name="connsiteY29" fmla="*/ 1362076 h 1363954"/>
              <a:gd name="connsiteX30" fmla="*/ 166687 w 1652587"/>
              <a:gd name="connsiteY30" fmla="*/ 1295401 h 1363954"/>
              <a:gd name="connsiteX31" fmla="*/ 152400 w 1652587"/>
              <a:gd name="connsiteY31" fmla="*/ 1252539 h 1363954"/>
              <a:gd name="connsiteX32" fmla="*/ 109537 w 1652587"/>
              <a:gd name="connsiteY32" fmla="*/ 1176339 h 1363954"/>
              <a:gd name="connsiteX33" fmla="*/ 57150 w 1652587"/>
              <a:gd name="connsiteY33" fmla="*/ 1090614 h 1363954"/>
              <a:gd name="connsiteX34" fmla="*/ 0 w 1652587"/>
              <a:gd name="connsiteY34" fmla="*/ 1052514 h 1363954"/>
              <a:gd name="connsiteX35" fmla="*/ 0 w 1652587"/>
              <a:gd name="connsiteY35" fmla="*/ 1052514 h 1363954"/>
              <a:gd name="connsiteX0" fmla="*/ 1652587 w 1652587"/>
              <a:gd name="connsiteY0" fmla="*/ 0 h 1363954"/>
              <a:gd name="connsiteX1" fmla="*/ 1631155 w 1652587"/>
              <a:gd name="connsiteY1" fmla="*/ 38102 h 1363954"/>
              <a:gd name="connsiteX2" fmla="*/ 1597819 w 1652587"/>
              <a:gd name="connsiteY2" fmla="*/ 64296 h 1363954"/>
              <a:gd name="connsiteX3" fmla="*/ 1571625 w 1652587"/>
              <a:gd name="connsiteY3" fmla="*/ 97632 h 1363954"/>
              <a:gd name="connsiteX4" fmla="*/ 1554956 w 1652587"/>
              <a:gd name="connsiteY4" fmla="*/ 126207 h 1363954"/>
              <a:gd name="connsiteX5" fmla="*/ 1526381 w 1652587"/>
              <a:gd name="connsiteY5" fmla="*/ 169070 h 1363954"/>
              <a:gd name="connsiteX6" fmla="*/ 1481138 w 1652587"/>
              <a:gd name="connsiteY6" fmla="*/ 221457 h 1363954"/>
              <a:gd name="connsiteX7" fmla="*/ 1457325 w 1652587"/>
              <a:gd name="connsiteY7" fmla="*/ 252414 h 1363954"/>
              <a:gd name="connsiteX8" fmla="*/ 1421605 w 1652587"/>
              <a:gd name="connsiteY8" fmla="*/ 307182 h 1363954"/>
              <a:gd name="connsiteX9" fmla="*/ 1383506 w 1652587"/>
              <a:gd name="connsiteY9" fmla="*/ 357189 h 1363954"/>
              <a:gd name="connsiteX10" fmla="*/ 1333500 w 1652587"/>
              <a:gd name="connsiteY10" fmla="*/ 423864 h 1363954"/>
              <a:gd name="connsiteX11" fmla="*/ 1283494 w 1652587"/>
              <a:gd name="connsiteY11" fmla="*/ 502445 h 1363954"/>
              <a:gd name="connsiteX12" fmla="*/ 1247775 w 1652587"/>
              <a:gd name="connsiteY12" fmla="*/ 561976 h 1363954"/>
              <a:gd name="connsiteX13" fmla="*/ 1209675 w 1652587"/>
              <a:gd name="connsiteY13" fmla="*/ 616745 h 1363954"/>
              <a:gd name="connsiteX14" fmla="*/ 1166812 w 1652587"/>
              <a:gd name="connsiteY14" fmla="*/ 671514 h 1363954"/>
              <a:gd name="connsiteX15" fmla="*/ 1114425 w 1652587"/>
              <a:gd name="connsiteY15" fmla="*/ 733426 h 1363954"/>
              <a:gd name="connsiteX16" fmla="*/ 1066800 w 1652587"/>
              <a:gd name="connsiteY16" fmla="*/ 785814 h 1363954"/>
              <a:gd name="connsiteX17" fmla="*/ 990600 w 1652587"/>
              <a:gd name="connsiteY17" fmla="*/ 871539 h 1363954"/>
              <a:gd name="connsiteX18" fmla="*/ 878681 w 1652587"/>
              <a:gd name="connsiteY18" fmla="*/ 973933 h 1363954"/>
              <a:gd name="connsiteX19" fmla="*/ 840581 w 1652587"/>
              <a:gd name="connsiteY19" fmla="*/ 1016793 h 1363954"/>
              <a:gd name="connsiteX20" fmla="*/ 764382 w 1652587"/>
              <a:gd name="connsiteY20" fmla="*/ 1104901 h 1363954"/>
              <a:gd name="connsiteX21" fmla="*/ 711993 w 1652587"/>
              <a:gd name="connsiteY21" fmla="*/ 1135858 h 1363954"/>
              <a:gd name="connsiteX22" fmla="*/ 623887 w 1652587"/>
              <a:gd name="connsiteY22" fmla="*/ 1162051 h 1363954"/>
              <a:gd name="connsiteX23" fmla="*/ 571500 w 1652587"/>
              <a:gd name="connsiteY23" fmla="*/ 1214439 h 1363954"/>
              <a:gd name="connsiteX24" fmla="*/ 504825 w 1652587"/>
              <a:gd name="connsiteY24" fmla="*/ 1247776 h 1363954"/>
              <a:gd name="connsiteX25" fmla="*/ 481012 w 1652587"/>
              <a:gd name="connsiteY25" fmla="*/ 1271589 h 1363954"/>
              <a:gd name="connsiteX26" fmla="*/ 428625 w 1652587"/>
              <a:gd name="connsiteY26" fmla="*/ 1309689 h 1363954"/>
              <a:gd name="connsiteX27" fmla="*/ 381000 w 1652587"/>
              <a:gd name="connsiteY27" fmla="*/ 1335883 h 1363954"/>
              <a:gd name="connsiteX28" fmla="*/ 335756 w 1652587"/>
              <a:gd name="connsiteY28" fmla="*/ 1347789 h 1363954"/>
              <a:gd name="connsiteX29" fmla="*/ 257175 w 1652587"/>
              <a:gd name="connsiteY29" fmla="*/ 1362076 h 1363954"/>
              <a:gd name="connsiteX30" fmla="*/ 166687 w 1652587"/>
              <a:gd name="connsiteY30" fmla="*/ 1295401 h 1363954"/>
              <a:gd name="connsiteX31" fmla="*/ 140494 w 1652587"/>
              <a:gd name="connsiteY31" fmla="*/ 1245395 h 1363954"/>
              <a:gd name="connsiteX32" fmla="*/ 109537 w 1652587"/>
              <a:gd name="connsiteY32" fmla="*/ 1176339 h 1363954"/>
              <a:gd name="connsiteX33" fmla="*/ 57150 w 1652587"/>
              <a:gd name="connsiteY33" fmla="*/ 1090614 h 1363954"/>
              <a:gd name="connsiteX34" fmla="*/ 0 w 1652587"/>
              <a:gd name="connsiteY34" fmla="*/ 1052514 h 1363954"/>
              <a:gd name="connsiteX35" fmla="*/ 0 w 1652587"/>
              <a:gd name="connsiteY35" fmla="*/ 1052514 h 1363954"/>
              <a:gd name="connsiteX0" fmla="*/ 1652587 w 1652587"/>
              <a:gd name="connsiteY0" fmla="*/ 0 h 1363801"/>
              <a:gd name="connsiteX1" fmla="*/ 1631155 w 1652587"/>
              <a:gd name="connsiteY1" fmla="*/ 38102 h 1363801"/>
              <a:gd name="connsiteX2" fmla="*/ 1597819 w 1652587"/>
              <a:gd name="connsiteY2" fmla="*/ 64296 h 1363801"/>
              <a:gd name="connsiteX3" fmla="*/ 1571625 w 1652587"/>
              <a:gd name="connsiteY3" fmla="*/ 97632 h 1363801"/>
              <a:gd name="connsiteX4" fmla="*/ 1554956 w 1652587"/>
              <a:gd name="connsiteY4" fmla="*/ 126207 h 1363801"/>
              <a:gd name="connsiteX5" fmla="*/ 1526381 w 1652587"/>
              <a:gd name="connsiteY5" fmla="*/ 169070 h 1363801"/>
              <a:gd name="connsiteX6" fmla="*/ 1481138 w 1652587"/>
              <a:gd name="connsiteY6" fmla="*/ 221457 h 1363801"/>
              <a:gd name="connsiteX7" fmla="*/ 1457325 w 1652587"/>
              <a:gd name="connsiteY7" fmla="*/ 252414 h 1363801"/>
              <a:gd name="connsiteX8" fmla="*/ 1421605 w 1652587"/>
              <a:gd name="connsiteY8" fmla="*/ 307182 h 1363801"/>
              <a:gd name="connsiteX9" fmla="*/ 1383506 w 1652587"/>
              <a:gd name="connsiteY9" fmla="*/ 357189 h 1363801"/>
              <a:gd name="connsiteX10" fmla="*/ 1333500 w 1652587"/>
              <a:gd name="connsiteY10" fmla="*/ 423864 h 1363801"/>
              <a:gd name="connsiteX11" fmla="*/ 1283494 w 1652587"/>
              <a:gd name="connsiteY11" fmla="*/ 502445 h 1363801"/>
              <a:gd name="connsiteX12" fmla="*/ 1247775 w 1652587"/>
              <a:gd name="connsiteY12" fmla="*/ 561976 h 1363801"/>
              <a:gd name="connsiteX13" fmla="*/ 1209675 w 1652587"/>
              <a:gd name="connsiteY13" fmla="*/ 616745 h 1363801"/>
              <a:gd name="connsiteX14" fmla="*/ 1166812 w 1652587"/>
              <a:gd name="connsiteY14" fmla="*/ 671514 h 1363801"/>
              <a:gd name="connsiteX15" fmla="*/ 1114425 w 1652587"/>
              <a:gd name="connsiteY15" fmla="*/ 733426 h 1363801"/>
              <a:gd name="connsiteX16" fmla="*/ 1066800 w 1652587"/>
              <a:gd name="connsiteY16" fmla="*/ 785814 h 1363801"/>
              <a:gd name="connsiteX17" fmla="*/ 990600 w 1652587"/>
              <a:gd name="connsiteY17" fmla="*/ 871539 h 1363801"/>
              <a:gd name="connsiteX18" fmla="*/ 878681 w 1652587"/>
              <a:gd name="connsiteY18" fmla="*/ 973933 h 1363801"/>
              <a:gd name="connsiteX19" fmla="*/ 840581 w 1652587"/>
              <a:gd name="connsiteY19" fmla="*/ 1016793 h 1363801"/>
              <a:gd name="connsiteX20" fmla="*/ 764382 w 1652587"/>
              <a:gd name="connsiteY20" fmla="*/ 1104901 h 1363801"/>
              <a:gd name="connsiteX21" fmla="*/ 711993 w 1652587"/>
              <a:gd name="connsiteY21" fmla="*/ 1135858 h 1363801"/>
              <a:gd name="connsiteX22" fmla="*/ 623887 w 1652587"/>
              <a:gd name="connsiteY22" fmla="*/ 1162051 h 1363801"/>
              <a:gd name="connsiteX23" fmla="*/ 571500 w 1652587"/>
              <a:gd name="connsiteY23" fmla="*/ 1214439 h 1363801"/>
              <a:gd name="connsiteX24" fmla="*/ 504825 w 1652587"/>
              <a:gd name="connsiteY24" fmla="*/ 1247776 h 1363801"/>
              <a:gd name="connsiteX25" fmla="*/ 481012 w 1652587"/>
              <a:gd name="connsiteY25" fmla="*/ 1271589 h 1363801"/>
              <a:gd name="connsiteX26" fmla="*/ 428625 w 1652587"/>
              <a:gd name="connsiteY26" fmla="*/ 1309689 h 1363801"/>
              <a:gd name="connsiteX27" fmla="*/ 381000 w 1652587"/>
              <a:gd name="connsiteY27" fmla="*/ 1335883 h 1363801"/>
              <a:gd name="connsiteX28" fmla="*/ 335756 w 1652587"/>
              <a:gd name="connsiteY28" fmla="*/ 1347789 h 1363801"/>
              <a:gd name="connsiteX29" fmla="*/ 257175 w 1652587"/>
              <a:gd name="connsiteY29" fmla="*/ 1362076 h 1363801"/>
              <a:gd name="connsiteX30" fmla="*/ 166687 w 1652587"/>
              <a:gd name="connsiteY30" fmla="*/ 1295401 h 1363801"/>
              <a:gd name="connsiteX31" fmla="*/ 140494 w 1652587"/>
              <a:gd name="connsiteY31" fmla="*/ 1245395 h 1363801"/>
              <a:gd name="connsiteX32" fmla="*/ 109537 w 1652587"/>
              <a:gd name="connsiteY32" fmla="*/ 1176339 h 1363801"/>
              <a:gd name="connsiteX33" fmla="*/ 57150 w 1652587"/>
              <a:gd name="connsiteY33" fmla="*/ 1090614 h 1363801"/>
              <a:gd name="connsiteX34" fmla="*/ 0 w 1652587"/>
              <a:gd name="connsiteY34" fmla="*/ 1052514 h 1363801"/>
              <a:gd name="connsiteX35" fmla="*/ 0 w 1652587"/>
              <a:gd name="connsiteY35" fmla="*/ 1052514 h 1363801"/>
              <a:gd name="connsiteX0" fmla="*/ 1652587 w 1652587"/>
              <a:gd name="connsiteY0" fmla="*/ 0 h 1357444"/>
              <a:gd name="connsiteX1" fmla="*/ 1631155 w 1652587"/>
              <a:gd name="connsiteY1" fmla="*/ 38102 h 1357444"/>
              <a:gd name="connsiteX2" fmla="*/ 1597819 w 1652587"/>
              <a:gd name="connsiteY2" fmla="*/ 64296 h 1357444"/>
              <a:gd name="connsiteX3" fmla="*/ 1571625 w 1652587"/>
              <a:gd name="connsiteY3" fmla="*/ 97632 h 1357444"/>
              <a:gd name="connsiteX4" fmla="*/ 1554956 w 1652587"/>
              <a:gd name="connsiteY4" fmla="*/ 126207 h 1357444"/>
              <a:gd name="connsiteX5" fmla="*/ 1526381 w 1652587"/>
              <a:gd name="connsiteY5" fmla="*/ 169070 h 1357444"/>
              <a:gd name="connsiteX6" fmla="*/ 1481138 w 1652587"/>
              <a:gd name="connsiteY6" fmla="*/ 221457 h 1357444"/>
              <a:gd name="connsiteX7" fmla="*/ 1457325 w 1652587"/>
              <a:gd name="connsiteY7" fmla="*/ 252414 h 1357444"/>
              <a:gd name="connsiteX8" fmla="*/ 1421605 w 1652587"/>
              <a:gd name="connsiteY8" fmla="*/ 307182 h 1357444"/>
              <a:gd name="connsiteX9" fmla="*/ 1383506 w 1652587"/>
              <a:gd name="connsiteY9" fmla="*/ 357189 h 1357444"/>
              <a:gd name="connsiteX10" fmla="*/ 1333500 w 1652587"/>
              <a:gd name="connsiteY10" fmla="*/ 423864 h 1357444"/>
              <a:gd name="connsiteX11" fmla="*/ 1283494 w 1652587"/>
              <a:gd name="connsiteY11" fmla="*/ 502445 h 1357444"/>
              <a:gd name="connsiteX12" fmla="*/ 1247775 w 1652587"/>
              <a:gd name="connsiteY12" fmla="*/ 561976 h 1357444"/>
              <a:gd name="connsiteX13" fmla="*/ 1209675 w 1652587"/>
              <a:gd name="connsiteY13" fmla="*/ 616745 h 1357444"/>
              <a:gd name="connsiteX14" fmla="*/ 1166812 w 1652587"/>
              <a:gd name="connsiteY14" fmla="*/ 671514 h 1357444"/>
              <a:gd name="connsiteX15" fmla="*/ 1114425 w 1652587"/>
              <a:gd name="connsiteY15" fmla="*/ 733426 h 1357444"/>
              <a:gd name="connsiteX16" fmla="*/ 1066800 w 1652587"/>
              <a:gd name="connsiteY16" fmla="*/ 785814 h 1357444"/>
              <a:gd name="connsiteX17" fmla="*/ 990600 w 1652587"/>
              <a:gd name="connsiteY17" fmla="*/ 871539 h 1357444"/>
              <a:gd name="connsiteX18" fmla="*/ 878681 w 1652587"/>
              <a:gd name="connsiteY18" fmla="*/ 973933 h 1357444"/>
              <a:gd name="connsiteX19" fmla="*/ 840581 w 1652587"/>
              <a:gd name="connsiteY19" fmla="*/ 1016793 h 1357444"/>
              <a:gd name="connsiteX20" fmla="*/ 764382 w 1652587"/>
              <a:gd name="connsiteY20" fmla="*/ 1104901 h 1357444"/>
              <a:gd name="connsiteX21" fmla="*/ 711993 w 1652587"/>
              <a:gd name="connsiteY21" fmla="*/ 1135858 h 1357444"/>
              <a:gd name="connsiteX22" fmla="*/ 623887 w 1652587"/>
              <a:gd name="connsiteY22" fmla="*/ 1162051 h 1357444"/>
              <a:gd name="connsiteX23" fmla="*/ 571500 w 1652587"/>
              <a:gd name="connsiteY23" fmla="*/ 1214439 h 1357444"/>
              <a:gd name="connsiteX24" fmla="*/ 504825 w 1652587"/>
              <a:gd name="connsiteY24" fmla="*/ 1247776 h 1357444"/>
              <a:gd name="connsiteX25" fmla="*/ 481012 w 1652587"/>
              <a:gd name="connsiteY25" fmla="*/ 1271589 h 1357444"/>
              <a:gd name="connsiteX26" fmla="*/ 428625 w 1652587"/>
              <a:gd name="connsiteY26" fmla="*/ 1309689 h 1357444"/>
              <a:gd name="connsiteX27" fmla="*/ 381000 w 1652587"/>
              <a:gd name="connsiteY27" fmla="*/ 1335883 h 1357444"/>
              <a:gd name="connsiteX28" fmla="*/ 335756 w 1652587"/>
              <a:gd name="connsiteY28" fmla="*/ 1347789 h 1357444"/>
              <a:gd name="connsiteX29" fmla="*/ 235744 w 1652587"/>
              <a:gd name="connsiteY29" fmla="*/ 1354933 h 1357444"/>
              <a:gd name="connsiteX30" fmla="*/ 166687 w 1652587"/>
              <a:gd name="connsiteY30" fmla="*/ 1295401 h 1357444"/>
              <a:gd name="connsiteX31" fmla="*/ 140494 w 1652587"/>
              <a:gd name="connsiteY31" fmla="*/ 1245395 h 1357444"/>
              <a:gd name="connsiteX32" fmla="*/ 109537 w 1652587"/>
              <a:gd name="connsiteY32" fmla="*/ 1176339 h 1357444"/>
              <a:gd name="connsiteX33" fmla="*/ 57150 w 1652587"/>
              <a:gd name="connsiteY33" fmla="*/ 1090614 h 1357444"/>
              <a:gd name="connsiteX34" fmla="*/ 0 w 1652587"/>
              <a:gd name="connsiteY34" fmla="*/ 1052514 h 1357444"/>
              <a:gd name="connsiteX35" fmla="*/ 0 w 1652587"/>
              <a:gd name="connsiteY35" fmla="*/ 1052514 h 1357444"/>
              <a:gd name="connsiteX0" fmla="*/ 1652587 w 1652587"/>
              <a:gd name="connsiteY0" fmla="*/ 0 h 1360579"/>
              <a:gd name="connsiteX1" fmla="*/ 1631155 w 1652587"/>
              <a:gd name="connsiteY1" fmla="*/ 38102 h 1360579"/>
              <a:gd name="connsiteX2" fmla="*/ 1597819 w 1652587"/>
              <a:gd name="connsiteY2" fmla="*/ 64296 h 1360579"/>
              <a:gd name="connsiteX3" fmla="*/ 1571625 w 1652587"/>
              <a:gd name="connsiteY3" fmla="*/ 97632 h 1360579"/>
              <a:gd name="connsiteX4" fmla="*/ 1554956 w 1652587"/>
              <a:gd name="connsiteY4" fmla="*/ 126207 h 1360579"/>
              <a:gd name="connsiteX5" fmla="*/ 1526381 w 1652587"/>
              <a:gd name="connsiteY5" fmla="*/ 169070 h 1360579"/>
              <a:gd name="connsiteX6" fmla="*/ 1481138 w 1652587"/>
              <a:gd name="connsiteY6" fmla="*/ 221457 h 1360579"/>
              <a:gd name="connsiteX7" fmla="*/ 1457325 w 1652587"/>
              <a:gd name="connsiteY7" fmla="*/ 252414 h 1360579"/>
              <a:gd name="connsiteX8" fmla="*/ 1421605 w 1652587"/>
              <a:gd name="connsiteY8" fmla="*/ 307182 h 1360579"/>
              <a:gd name="connsiteX9" fmla="*/ 1383506 w 1652587"/>
              <a:gd name="connsiteY9" fmla="*/ 357189 h 1360579"/>
              <a:gd name="connsiteX10" fmla="*/ 1333500 w 1652587"/>
              <a:gd name="connsiteY10" fmla="*/ 423864 h 1360579"/>
              <a:gd name="connsiteX11" fmla="*/ 1283494 w 1652587"/>
              <a:gd name="connsiteY11" fmla="*/ 502445 h 1360579"/>
              <a:gd name="connsiteX12" fmla="*/ 1247775 w 1652587"/>
              <a:gd name="connsiteY12" fmla="*/ 561976 h 1360579"/>
              <a:gd name="connsiteX13" fmla="*/ 1209675 w 1652587"/>
              <a:gd name="connsiteY13" fmla="*/ 616745 h 1360579"/>
              <a:gd name="connsiteX14" fmla="*/ 1166812 w 1652587"/>
              <a:gd name="connsiteY14" fmla="*/ 671514 h 1360579"/>
              <a:gd name="connsiteX15" fmla="*/ 1114425 w 1652587"/>
              <a:gd name="connsiteY15" fmla="*/ 733426 h 1360579"/>
              <a:gd name="connsiteX16" fmla="*/ 1066800 w 1652587"/>
              <a:gd name="connsiteY16" fmla="*/ 785814 h 1360579"/>
              <a:gd name="connsiteX17" fmla="*/ 990600 w 1652587"/>
              <a:gd name="connsiteY17" fmla="*/ 871539 h 1360579"/>
              <a:gd name="connsiteX18" fmla="*/ 878681 w 1652587"/>
              <a:gd name="connsiteY18" fmla="*/ 973933 h 1360579"/>
              <a:gd name="connsiteX19" fmla="*/ 840581 w 1652587"/>
              <a:gd name="connsiteY19" fmla="*/ 1016793 h 1360579"/>
              <a:gd name="connsiteX20" fmla="*/ 764382 w 1652587"/>
              <a:gd name="connsiteY20" fmla="*/ 1104901 h 1360579"/>
              <a:gd name="connsiteX21" fmla="*/ 711993 w 1652587"/>
              <a:gd name="connsiteY21" fmla="*/ 1135858 h 1360579"/>
              <a:gd name="connsiteX22" fmla="*/ 623887 w 1652587"/>
              <a:gd name="connsiteY22" fmla="*/ 1162051 h 1360579"/>
              <a:gd name="connsiteX23" fmla="*/ 571500 w 1652587"/>
              <a:gd name="connsiteY23" fmla="*/ 1214439 h 1360579"/>
              <a:gd name="connsiteX24" fmla="*/ 504825 w 1652587"/>
              <a:gd name="connsiteY24" fmla="*/ 1247776 h 1360579"/>
              <a:gd name="connsiteX25" fmla="*/ 481012 w 1652587"/>
              <a:gd name="connsiteY25" fmla="*/ 1271589 h 1360579"/>
              <a:gd name="connsiteX26" fmla="*/ 428625 w 1652587"/>
              <a:gd name="connsiteY26" fmla="*/ 1309689 h 1360579"/>
              <a:gd name="connsiteX27" fmla="*/ 381000 w 1652587"/>
              <a:gd name="connsiteY27" fmla="*/ 1335883 h 1360579"/>
              <a:gd name="connsiteX28" fmla="*/ 335756 w 1652587"/>
              <a:gd name="connsiteY28" fmla="*/ 1347789 h 1360579"/>
              <a:gd name="connsiteX29" fmla="*/ 288131 w 1652587"/>
              <a:gd name="connsiteY29" fmla="*/ 1357313 h 1360579"/>
              <a:gd name="connsiteX30" fmla="*/ 235744 w 1652587"/>
              <a:gd name="connsiteY30" fmla="*/ 1354933 h 1360579"/>
              <a:gd name="connsiteX31" fmla="*/ 166687 w 1652587"/>
              <a:gd name="connsiteY31" fmla="*/ 1295401 h 1360579"/>
              <a:gd name="connsiteX32" fmla="*/ 140494 w 1652587"/>
              <a:gd name="connsiteY32" fmla="*/ 1245395 h 1360579"/>
              <a:gd name="connsiteX33" fmla="*/ 109537 w 1652587"/>
              <a:gd name="connsiteY33" fmla="*/ 1176339 h 1360579"/>
              <a:gd name="connsiteX34" fmla="*/ 57150 w 1652587"/>
              <a:gd name="connsiteY34" fmla="*/ 1090614 h 1360579"/>
              <a:gd name="connsiteX35" fmla="*/ 0 w 1652587"/>
              <a:gd name="connsiteY35" fmla="*/ 1052514 h 1360579"/>
              <a:gd name="connsiteX36" fmla="*/ 0 w 1652587"/>
              <a:gd name="connsiteY36" fmla="*/ 1052514 h 1360579"/>
              <a:gd name="connsiteX0" fmla="*/ 1652587 w 1652587"/>
              <a:gd name="connsiteY0" fmla="*/ 0 h 1365102"/>
              <a:gd name="connsiteX1" fmla="*/ 1631155 w 1652587"/>
              <a:gd name="connsiteY1" fmla="*/ 38102 h 1365102"/>
              <a:gd name="connsiteX2" fmla="*/ 1597819 w 1652587"/>
              <a:gd name="connsiteY2" fmla="*/ 64296 h 1365102"/>
              <a:gd name="connsiteX3" fmla="*/ 1571625 w 1652587"/>
              <a:gd name="connsiteY3" fmla="*/ 97632 h 1365102"/>
              <a:gd name="connsiteX4" fmla="*/ 1554956 w 1652587"/>
              <a:gd name="connsiteY4" fmla="*/ 126207 h 1365102"/>
              <a:gd name="connsiteX5" fmla="*/ 1526381 w 1652587"/>
              <a:gd name="connsiteY5" fmla="*/ 169070 h 1365102"/>
              <a:gd name="connsiteX6" fmla="*/ 1481138 w 1652587"/>
              <a:gd name="connsiteY6" fmla="*/ 221457 h 1365102"/>
              <a:gd name="connsiteX7" fmla="*/ 1457325 w 1652587"/>
              <a:gd name="connsiteY7" fmla="*/ 252414 h 1365102"/>
              <a:gd name="connsiteX8" fmla="*/ 1421605 w 1652587"/>
              <a:gd name="connsiteY8" fmla="*/ 307182 h 1365102"/>
              <a:gd name="connsiteX9" fmla="*/ 1383506 w 1652587"/>
              <a:gd name="connsiteY9" fmla="*/ 357189 h 1365102"/>
              <a:gd name="connsiteX10" fmla="*/ 1333500 w 1652587"/>
              <a:gd name="connsiteY10" fmla="*/ 423864 h 1365102"/>
              <a:gd name="connsiteX11" fmla="*/ 1283494 w 1652587"/>
              <a:gd name="connsiteY11" fmla="*/ 502445 h 1365102"/>
              <a:gd name="connsiteX12" fmla="*/ 1247775 w 1652587"/>
              <a:gd name="connsiteY12" fmla="*/ 561976 h 1365102"/>
              <a:gd name="connsiteX13" fmla="*/ 1209675 w 1652587"/>
              <a:gd name="connsiteY13" fmla="*/ 616745 h 1365102"/>
              <a:gd name="connsiteX14" fmla="*/ 1166812 w 1652587"/>
              <a:gd name="connsiteY14" fmla="*/ 671514 h 1365102"/>
              <a:gd name="connsiteX15" fmla="*/ 1114425 w 1652587"/>
              <a:gd name="connsiteY15" fmla="*/ 733426 h 1365102"/>
              <a:gd name="connsiteX16" fmla="*/ 1066800 w 1652587"/>
              <a:gd name="connsiteY16" fmla="*/ 785814 h 1365102"/>
              <a:gd name="connsiteX17" fmla="*/ 990600 w 1652587"/>
              <a:gd name="connsiteY17" fmla="*/ 871539 h 1365102"/>
              <a:gd name="connsiteX18" fmla="*/ 878681 w 1652587"/>
              <a:gd name="connsiteY18" fmla="*/ 973933 h 1365102"/>
              <a:gd name="connsiteX19" fmla="*/ 840581 w 1652587"/>
              <a:gd name="connsiteY19" fmla="*/ 1016793 h 1365102"/>
              <a:gd name="connsiteX20" fmla="*/ 764382 w 1652587"/>
              <a:gd name="connsiteY20" fmla="*/ 1104901 h 1365102"/>
              <a:gd name="connsiteX21" fmla="*/ 711993 w 1652587"/>
              <a:gd name="connsiteY21" fmla="*/ 1135858 h 1365102"/>
              <a:gd name="connsiteX22" fmla="*/ 623887 w 1652587"/>
              <a:gd name="connsiteY22" fmla="*/ 1162051 h 1365102"/>
              <a:gd name="connsiteX23" fmla="*/ 571500 w 1652587"/>
              <a:gd name="connsiteY23" fmla="*/ 1214439 h 1365102"/>
              <a:gd name="connsiteX24" fmla="*/ 504825 w 1652587"/>
              <a:gd name="connsiteY24" fmla="*/ 1247776 h 1365102"/>
              <a:gd name="connsiteX25" fmla="*/ 481012 w 1652587"/>
              <a:gd name="connsiteY25" fmla="*/ 1271589 h 1365102"/>
              <a:gd name="connsiteX26" fmla="*/ 428625 w 1652587"/>
              <a:gd name="connsiteY26" fmla="*/ 1309689 h 1365102"/>
              <a:gd name="connsiteX27" fmla="*/ 381000 w 1652587"/>
              <a:gd name="connsiteY27" fmla="*/ 1335883 h 1365102"/>
              <a:gd name="connsiteX28" fmla="*/ 335756 w 1652587"/>
              <a:gd name="connsiteY28" fmla="*/ 1347789 h 1365102"/>
              <a:gd name="connsiteX29" fmla="*/ 290512 w 1652587"/>
              <a:gd name="connsiteY29" fmla="*/ 1364457 h 1365102"/>
              <a:gd name="connsiteX30" fmla="*/ 235744 w 1652587"/>
              <a:gd name="connsiteY30" fmla="*/ 1354933 h 1365102"/>
              <a:gd name="connsiteX31" fmla="*/ 166687 w 1652587"/>
              <a:gd name="connsiteY31" fmla="*/ 1295401 h 1365102"/>
              <a:gd name="connsiteX32" fmla="*/ 140494 w 1652587"/>
              <a:gd name="connsiteY32" fmla="*/ 1245395 h 1365102"/>
              <a:gd name="connsiteX33" fmla="*/ 109537 w 1652587"/>
              <a:gd name="connsiteY33" fmla="*/ 1176339 h 1365102"/>
              <a:gd name="connsiteX34" fmla="*/ 57150 w 1652587"/>
              <a:gd name="connsiteY34" fmla="*/ 1090614 h 1365102"/>
              <a:gd name="connsiteX35" fmla="*/ 0 w 1652587"/>
              <a:gd name="connsiteY35" fmla="*/ 1052514 h 1365102"/>
              <a:gd name="connsiteX36" fmla="*/ 0 w 1652587"/>
              <a:gd name="connsiteY36" fmla="*/ 1052514 h 1365102"/>
              <a:gd name="connsiteX0" fmla="*/ 1652587 w 1652587"/>
              <a:gd name="connsiteY0" fmla="*/ 0 h 1365102"/>
              <a:gd name="connsiteX1" fmla="*/ 1631155 w 1652587"/>
              <a:gd name="connsiteY1" fmla="*/ 38102 h 1365102"/>
              <a:gd name="connsiteX2" fmla="*/ 1597819 w 1652587"/>
              <a:gd name="connsiteY2" fmla="*/ 64296 h 1365102"/>
              <a:gd name="connsiteX3" fmla="*/ 1571625 w 1652587"/>
              <a:gd name="connsiteY3" fmla="*/ 97632 h 1365102"/>
              <a:gd name="connsiteX4" fmla="*/ 1554956 w 1652587"/>
              <a:gd name="connsiteY4" fmla="*/ 126207 h 1365102"/>
              <a:gd name="connsiteX5" fmla="*/ 1526381 w 1652587"/>
              <a:gd name="connsiteY5" fmla="*/ 169070 h 1365102"/>
              <a:gd name="connsiteX6" fmla="*/ 1481138 w 1652587"/>
              <a:gd name="connsiteY6" fmla="*/ 221457 h 1365102"/>
              <a:gd name="connsiteX7" fmla="*/ 1457325 w 1652587"/>
              <a:gd name="connsiteY7" fmla="*/ 252414 h 1365102"/>
              <a:gd name="connsiteX8" fmla="*/ 1421605 w 1652587"/>
              <a:gd name="connsiteY8" fmla="*/ 307182 h 1365102"/>
              <a:gd name="connsiteX9" fmla="*/ 1383506 w 1652587"/>
              <a:gd name="connsiteY9" fmla="*/ 357189 h 1365102"/>
              <a:gd name="connsiteX10" fmla="*/ 1333500 w 1652587"/>
              <a:gd name="connsiteY10" fmla="*/ 423864 h 1365102"/>
              <a:gd name="connsiteX11" fmla="*/ 1283494 w 1652587"/>
              <a:gd name="connsiteY11" fmla="*/ 502445 h 1365102"/>
              <a:gd name="connsiteX12" fmla="*/ 1247775 w 1652587"/>
              <a:gd name="connsiteY12" fmla="*/ 561976 h 1365102"/>
              <a:gd name="connsiteX13" fmla="*/ 1209675 w 1652587"/>
              <a:gd name="connsiteY13" fmla="*/ 616745 h 1365102"/>
              <a:gd name="connsiteX14" fmla="*/ 1166812 w 1652587"/>
              <a:gd name="connsiteY14" fmla="*/ 671514 h 1365102"/>
              <a:gd name="connsiteX15" fmla="*/ 1114425 w 1652587"/>
              <a:gd name="connsiteY15" fmla="*/ 733426 h 1365102"/>
              <a:gd name="connsiteX16" fmla="*/ 1066800 w 1652587"/>
              <a:gd name="connsiteY16" fmla="*/ 785814 h 1365102"/>
              <a:gd name="connsiteX17" fmla="*/ 990600 w 1652587"/>
              <a:gd name="connsiteY17" fmla="*/ 871539 h 1365102"/>
              <a:gd name="connsiteX18" fmla="*/ 878681 w 1652587"/>
              <a:gd name="connsiteY18" fmla="*/ 973933 h 1365102"/>
              <a:gd name="connsiteX19" fmla="*/ 840581 w 1652587"/>
              <a:gd name="connsiteY19" fmla="*/ 1016793 h 1365102"/>
              <a:gd name="connsiteX20" fmla="*/ 764382 w 1652587"/>
              <a:gd name="connsiteY20" fmla="*/ 1104901 h 1365102"/>
              <a:gd name="connsiteX21" fmla="*/ 711993 w 1652587"/>
              <a:gd name="connsiteY21" fmla="*/ 1135858 h 1365102"/>
              <a:gd name="connsiteX22" fmla="*/ 623887 w 1652587"/>
              <a:gd name="connsiteY22" fmla="*/ 1162051 h 1365102"/>
              <a:gd name="connsiteX23" fmla="*/ 571500 w 1652587"/>
              <a:gd name="connsiteY23" fmla="*/ 1214439 h 1365102"/>
              <a:gd name="connsiteX24" fmla="*/ 504825 w 1652587"/>
              <a:gd name="connsiteY24" fmla="*/ 1247776 h 1365102"/>
              <a:gd name="connsiteX25" fmla="*/ 481012 w 1652587"/>
              <a:gd name="connsiteY25" fmla="*/ 1271589 h 1365102"/>
              <a:gd name="connsiteX26" fmla="*/ 428625 w 1652587"/>
              <a:gd name="connsiteY26" fmla="*/ 1309689 h 1365102"/>
              <a:gd name="connsiteX27" fmla="*/ 381000 w 1652587"/>
              <a:gd name="connsiteY27" fmla="*/ 1335883 h 1365102"/>
              <a:gd name="connsiteX28" fmla="*/ 338138 w 1652587"/>
              <a:gd name="connsiteY28" fmla="*/ 1354933 h 1365102"/>
              <a:gd name="connsiteX29" fmla="*/ 290512 w 1652587"/>
              <a:gd name="connsiteY29" fmla="*/ 1364457 h 1365102"/>
              <a:gd name="connsiteX30" fmla="*/ 235744 w 1652587"/>
              <a:gd name="connsiteY30" fmla="*/ 1354933 h 1365102"/>
              <a:gd name="connsiteX31" fmla="*/ 166687 w 1652587"/>
              <a:gd name="connsiteY31" fmla="*/ 1295401 h 1365102"/>
              <a:gd name="connsiteX32" fmla="*/ 140494 w 1652587"/>
              <a:gd name="connsiteY32" fmla="*/ 1245395 h 1365102"/>
              <a:gd name="connsiteX33" fmla="*/ 109537 w 1652587"/>
              <a:gd name="connsiteY33" fmla="*/ 1176339 h 1365102"/>
              <a:gd name="connsiteX34" fmla="*/ 57150 w 1652587"/>
              <a:gd name="connsiteY34" fmla="*/ 1090614 h 1365102"/>
              <a:gd name="connsiteX35" fmla="*/ 0 w 1652587"/>
              <a:gd name="connsiteY35" fmla="*/ 1052514 h 1365102"/>
              <a:gd name="connsiteX36" fmla="*/ 0 w 1652587"/>
              <a:gd name="connsiteY36" fmla="*/ 1052514 h 1365102"/>
              <a:gd name="connsiteX0" fmla="*/ 1652587 w 1652587"/>
              <a:gd name="connsiteY0" fmla="*/ 0 h 1365102"/>
              <a:gd name="connsiteX1" fmla="*/ 1631155 w 1652587"/>
              <a:gd name="connsiteY1" fmla="*/ 38102 h 1365102"/>
              <a:gd name="connsiteX2" fmla="*/ 1597819 w 1652587"/>
              <a:gd name="connsiteY2" fmla="*/ 64296 h 1365102"/>
              <a:gd name="connsiteX3" fmla="*/ 1571625 w 1652587"/>
              <a:gd name="connsiteY3" fmla="*/ 97632 h 1365102"/>
              <a:gd name="connsiteX4" fmla="*/ 1554956 w 1652587"/>
              <a:gd name="connsiteY4" fmla="*/ 126207 h 1365102"/>
              <a:gd name="connsiteX5" fmla="*/ 1526381 w 1652587"/>
              <a:gd name="connsiteY5" fmla="*/ 169070 h 1365102"/>
              <a:gd name="connsiteX6" fmla="*/ 1481138 w 1652587"/>
              <a:gd name="connsiteY6" fmla="*/ 221457 h 1365102"/>
              <a:gd name="connsiteX7" fmla="*/ 1457325 w 1652587"/>
              <a:gd name="connsiteY7" fmla="*/ 252414 h 1365102"/>
              <a:gd name="connsiteX8" fmla="*/ 1421605 w 1652587"/>
              <a:gd name="connsiteY8" fmla="*/ 307182 h 1365102"/>
              <a:gd name="connsiteX9" fmla="*/ 1383506 w 1652587"/>
              <a:gd name="connsiteY9" fmla="*/ 357189 h 1365102"/>
              <a:gd name="connsiteX10" fmla="*/ 1333500 w 1652587"/>
              <a:gd name="connsiteY10" fmla="*/ 423864 h 1365102"/>
              <a:gd name="connsiteX11" fmla="*/ 1283494 w 1652587"/>
              <a:gd name="connsiteY11" fmla="*/ 502445 h 1365102"/>
              <a:gd name="connsiteX12" fmla="*/ 1247775 w 1652587"/>
              <a:gd name="connsiteY12" fmla="*/ 561976 h 1365102"/>
              <a:gd name="connsiteX13" fmla="*/ 1209675 w 1652587"/>
              <a:gd name="connsiteY13" fmla="*/ 616745 h 1365102"/>
              <a:gd name="connsiteX14" fmla="*/ 1166812 w 1652587"/>
              <a:gd name="connsiteY14" fmla="*/ 671514 h 1365102"/>
              <a:gd name="connsiteX15" fmla="*/ 1114425 w 1652587"/>
              <a:gd name="connsiteY15" fmla="*/ 733426 h 1365102"/>
              <a:gd name="connsiteX16" fmla="*/ 1066800 w 1652587"/>
              <a:gd name="connsiteY16" fmla="*/ 785814 h 1365102"/>
              <a:gd name="connsiteX17" fmla="*/ 990600 w 1652587"/>
              <a:gd name="connsiteY17" fmla="*/ 871539 h 1365102"/>
              <a:gd name="connsiteX18" fmla="*/ 878681 w 1652587"/>
              <a:gd name="connsiteY18" fmla="*/ 973933 h 1365102"/>
              <a:gd name="connsiteX19" fmla="*/ 840581 w 1652587"/>
              <a:gd name="connsiteY19" fmla="*/ 1016793 h 1365102"/>
              <a:gd name="connsiteX20" fmla="*/ 764382 w 1652587"/>
              <a:gd name="connsiteY20" fmla="*/ 1104901 h 1365102"/>
              <a:gd name="connsiteX21" fmla="*/ 711993 w 1652587"/>
              <a:gd name="connsiteY21" fmla="*/ 1135858 h 1365102"/>
              <a:gd name="connsiteX22" fmla="*/ 623887 w 1652587"/>
              <a:gd name="connsiteY22" fmla="*/ 1162051 h 1365102"/>
              <a:gd name="connsiteX23" fmla="*/ 571500 w 1652587"/>
              <a:gd name="connsiteY23" fmla="*/ 1214439 h 1365102"/>
              <a:gd name="connsiteX24" fmla="*/ 504825 w 1652587"/>
              <a:gd name="connsiteY24" fmla="*/ 1247776 h 1365102"/>
              <a:gd name="connsiteX25" fmla="*/ 481012 w 1652587"/>
              <a:gd name="connsiteY25" fmla="*/ 1271589 h 1365102"/>
              <a:gd name="connsiteX26" fmla="*/ 428625 w 1652587"/>
              <a:gd name="connsiteY26" fmla="*/ 1309689 h 1365102"/>
              <a:gd name="connsiteX27" fmla="*/ 381000 w 1652587"/>
              <a:gd name="connsiteY27" fmla="*/ 1335883 h 1365102"/>
              <a:gd name="connsiteX28" fmla="*/ 338138 w 1652587"/>
              <a:gd name="connsiteY28" fmla="*/ 1354933 h 1365102"/>
              <a:gd name="connsiteX29" fmla="*/ 290512 w 1652587"/>
              <a:gd name="connsiteY29" fmla="*/ 1364457 h 1365102"/>
              <a:gd name="connsiteX30" fmla="*/ 235744 w 1652587"/>
              <a:gd name="connsiteY30" fmla="*/ 1354933 h 1365102"/>
              <a:gd name="connsiteX31" fmla="*/ 166687 w 1652587"/>
              <a:gd name="connsiteY31" fmla="*/ 1295401 h 1365102"/>
              <a:gd name="connsiteX32" fmla="*/ 140494 w 1652587"/>
              <a:gd name="connsiteY32" fmla="*/ 1245395 h 1365102"/>
              <a:gd name="connsiteX33" fmla="*/ 109537 w 1652587"/>
              <a:gd name="connsiteY33" fmla="*/ 1176339 h 1365102"/>
              <a:gd name="connsiteX34" fmla="*/ 57150 w 1652587"/>
              <a:gd name="connsiteY34" fmla="*/ 1090614 h 1365102"/>
              <a:gd name="connsiteX35" fmla="*/ 0 w 1652587"/>
              <a:gd name="connsiteY35" fmla="*/ 1052514 h 1365102"/>
              <a:gd name="connsiteX0" fmla="*/ 1595437 w 1595437"/>
              <a:gd name="connsiteY0" fmla="*/ 0 h 1365102"/>
              <a:gd name="connsiteX1" fmla="*/ 1574005 w 1595437"/>
              <a:gd name="connsiteY1" fmla="*/ 38102 h 1365102"/>
              <a:gd name="connsiteX2" fmla="*/ 1540669 w 1595437"/>
              <a:gd name="connsiteY2" fmla="*/ 64296 h 1365102"/>
              <a:gd name="connsiteX3" fmla="*/ 1514475 w 1595437"/>
              <a:gd name="connsiteY3" fmla="*/ 97632 h 1365102"/>
              <a:gd name="connsiteX4" fmla="*/ 1497806 w 1595437"/>
              <a:gd name="connsiteY4" fmla="*/ 126207 h 1365102"/>
              <a:gd name="connsiteX5" fmla="*/ 1469231 w 1595437"/>
              <a:gd name="connsiteY5" fmla="*/ 169070 h 1365102"/>
              <a:gd name="connsiteX6" fmla="*/ 1423988 w 1595437"/>
              <a:gd name="connsiteY6" fmla="*/ 221457 h 1365102"/>
              <a:gd name="connsiteX7" fmla="*/ 1400175 w 1595437"/>
              <a:gd name="connsiteY7" fmla="*/ 252414 h 1365102"/>
              <a:gd name="connsiteX8" fmla="*/ 1364455 w 1595437"/>
              <a:gd name="connsiteY8" fmla="*/ 307182 h 1365102"/>
              <a:gd name="connsiteX9" fmla="*/ 1326356 w 1595437"/>
              <a:gd name="connsiteY9" fmla="*/ 357189 h 1365102"/>
              <a:gd name="connsiteX10" fmla="*/ 1276350 w 1595437"/>
              <a:gd name="connsiteY10" fmla="*/ 423864 h 1365102"/>
              <a:gd name="connsiteX11" fmla="*/ 1226344 w 1595437"/>
              <a:gd name="connsiteY11" fmla="*/ 502445 h 1365102"/>
              <a:gd name="connsiteX12" fmla="*/ 1190625 w 1595437"/>
              <a:gd name="connsiteY12" fmla="*/ 561976 h 1365102"/>
              <a:gd name="connsiteX13" fmla="*/ 1152525 w 1595437"/>
              <a:gd name="connsiteY13" fmla="*/ 616745 h 1365102"/>
              <a:gd name="connsiteX14" fmla="*/ 1109662 w 1595437"/>
              <a:gd name="connsiteY14" fmla="*/ 671514 h 1365102"/>
              <a:gd name="connsiteX15" fmla="*/ 1057275 w 1595437"/>
              <a:gd name="connsiteY15" fmla="*/ 733426 h 1365102"/>
              <a:gd name="connsiteX16" fmla="*/ 1009650 w 1595437"/>
              <a:gd name="connsiteY16" fmla="*/ 785814 h 1365102"/>
              <a:gd name="connsiteX17" fmla="*/ 933450 w 1595437"/>
              <a:gd name="connsiteY17" fmla="*/ 871539 h 1365102"/>
              <a:gd name="connsiteX18" fmla="*/ 821531 w 1595437"/>
              <a:gd name="connsiteY18" fmla="*/ 973933 h 1365102"/>
              <a:gd name="connsiteX19" fmla="*/ 783431 w 1595437"/>
              <a:gd name="connsiteY19" fmla="*/ 1016793 h 1365102"/>
              <a:gd name="connsiteX20" fmla="*/ 707232 w 1595437"/>
              <a:gd name="connsiteY20" fmla="*/ 1104901 h 1365102"/>
              <a:gd name="connsiteX21" fmla="*/ 654843 w 1595437"/>
              <a:gd name="connsiteY21" fmla="*/ 1135858 h 1365102"/>
              <a:gd name="connsiteX22" fmla="*/ 566737 w 1595437"/>
              <a:gd name="connsiteY22" fmla="*/ 1162051 h 1365102"/>
              <a:gd name="connsiteX23" fmla="*/ 514350 w 1595437"/>
              <a:gd name="connsiteY23" fmla="*/ 1214439 h 1365102"/>
              <a:gd name="connsiteX24" fmla="*/ 447675 w 1595437"/>
              <a:gd name="connsiteY24" fmla="*/ 1247776 h 1365102"/>
              <a:gd name="connsiteX25" fmla="*/ 423862 w 1595437"/>
              <a:gd name="connsiteY25" fmla="*/ 1271589 h 1365102"/>
              <a:gd name="connsiteX26" fmla="*/ 371475 w 1595437"/>
              <a:gd name="connsiteY26" fmla="*/ 1309689 h 1365102"/>
              <a:gd name="connsiteX27" fmla="*/ 323850 w 1595437"/>
              <a:gd name="connsiteY27" fmla="*/ 1335883 h 1365102"/>
              <a:gd name="connsiteX28" fmla="*/ 280988 w 1595437"/>
              <a:gd name="connsiteY28" fmla="*/ 1354933 h 1365102"/>
              <a:gd name="connsiteX29" fmla="*/ 233362 w 1595437"/>
              <a:gd name="connsiteY29" fmla="*/ 1364457 h 1365102"/>
              <a:gd name="connsiteX30" fmla="*/ 178594 w 1595437"/>
              <a:gd name="connsiteY30" fmla="*/ 1354933 h 1365102"/>
              <a:gd name="connsiteX31" fmla="*/ 109537 w 1595437"/>
              <a:gd name="connsiteY31" fmla="*/ 1295401 h 1365102"/>
              <a:gd name="connsiteX32" fmla="*/ 83344 w 1595437"/>
              <a:gd name="connsiteY32" fmla="*/ 1245395 h 1365102"/>
              <a:gd name="connsiteX33" fmla="*/ 52387 w 1595437"/>
              <a:gd name="connsiteY33" fmla="*/ 1176339 h 1365102"/>
              <a:gd name="connsiteX34" fmla="*/ 0 w 1595437"/>
              <a:gd name="connsiteY34" fmla="*/ 1090614 h 1365102"/>
              <a:gd name="connsiteX0" fmla="*/ 1595437 w 1595437"/>
              <a:gd name="connsiteY0" fmla="*/ 0 h 1365102"/>
              <a:gd name="connsiteX1" fmla="*/ 1574005 w 1595437"/>
              <a:gd name="connsiteY1" fmla="*/ 38102 h 1365102"/>
              <a:gd name="connsiteX2" fmla="*/ 1540669 w 1595437"/>
              <a:gd name="connsiteY2" fmla="*/ 64296 h 1365102"/>
              <a:gd name="connsiteX3" fmla="*/ 1514475 w 1595437"/>
              <a:gd name="connsiteY3" fmla="*/ 97632 h 1365102"/>
              <a:gd name="connsiteX4" fmla="*/ 1497806 w 1595437"/>
              <a:gd name="connsiteY4" fmla="*/ 126207 h 1365102"/>
              <a:gd name="connsiteX5" fmla="*/ 1469231 w 1595437"/>
              <a:gd name="connsiteY5" fmla="*/ 169070 h 1365102"/>
              <a:gd name="connsiteX6" fmla="*/ 1423988 w 1595437"/>
              <a:gd name="connsiteY6" fmla="*/ 221457 h 1365102"/>
              <a:gd name="connsiteX7" fmla="*/ 1400175 w 1595437"/>
              <a:gd name="connsiteY7" fmla="*/ 252414 h 1365102"/>
              <a:gd name="connsiteX8" fmla="*/ 1364455 w 1595437"/>
              <a:gd name="connsiteY8" fmla="*/ 307182 h 1365102"/>
              <a:gd name="connsiteX9" fmla="*/ 1326356 w 1595437"/>
              <a:gd name="connsiteY9" fmla="*/ 357189 h 1365102"/>
              <a:gd name="connsiteX10" fmla="*/ 1276350 w 1595437"/>
              <a:gd name="connsiteY10" fmla="*/ 423864 h 1365102"/>
              <a:gd name="connsiteX11" fmla="*/ 1226344 w 1595437"/>
              <a:gd name="connsiteY11" fmla="*/ 502445 h 1365102"/>
              <a:gd name="connsiteX12" fmla="*/ 1190625 w 1595437"/>
              <a:gd name="connsiteY12" fmla="*/ 561976 h 1365102"/>
              <a:gd name="connsiteX13" fmla="*/ 1152525 w 1595437"/>
              <a:gd name="connsiteY13" fmla="*/ 616745 h 1365102"/>
              <a:gd name="connsiteX14" fmla="*/ 1109662 w 1595437"/>
              <a:gd name="connsiteY14" fmla="*/ 671514 h 1365102"/>
              <a:gd name="connsiteX15" fmla="*/ 1057275 w 1595437"/>
              <a:gd name="connsiteY15" fmla="*/ 733426 h 1365102"/>
              <a:gd name="connsiteX16" fmla="*/ 1009650 w 1595437"/>
              <a:gd name="connsiteY16" fmla="*/ 785814 h 1365102"/>
              <a:gd name="connsiteX17" fmla="*/ 933450 w 1595437"/>
              <a:gd name="connsiteY17" fmla="*/ 871539 h 1365102"/>
              <a:gd name="connsiteX18" fmla="*/ 821531 w 1595437"/>
              <a:gd name="connsiteY18" fmla="*/ 973933 h 1365102"/>
              <a:gd name="connsiteX19" fmla="*/ 783431 w 1595437"/>
              <a:gd name="connsiteY19" fmla="*/ 1016793 h 1365102"/>
              <a:gd name="connsiteX20" fmla="*/ 707232 w 1595437"/>
              <a:gd name="connsiteY20" fmla="*/ 1104901 h 1365102"/>
              <a:gd name="connsiteX21" fmla="*/ 654843 w 1595437"/>
              <a:gd name="connsiteY21" fmla="*/ 1135858 h 1365102"/>
              <a:gd name="connsiteX22" fmla="*/ 566737 w 1595437"/>
              <a:gd name="connsiteY22" fmla="*/ 1162051 h 1365102"/>
              <a:gd name="connsiteX23" fmla="*/ 514350 w 1595437"/>
              <a:gd name="connsiteY23" fmla="*/ 1214439 h 1365102"/>
              <a:gd name="connsiteX24" fmla="*/ 447675 w 1595437"/>
              <a:gd name="connsiteY24" fmla="*/ 1247776 h 1365102"/>
              <a:gd name="connsiteX25" fmla="*/ 423862 w 1595437"/>
              <a:gd name="connsiteY25" fmla="*/ 1271589 h 1365102"/>
              <a:gd name="connsiteX26" fmla="*/ 371475 w 1595437"/>
              <a:gd name="connsiteY26" fmla="*/ 1309689 h 1365102"/>
              <a:gd name="connsiteX27" fmla="*/ 323850 w 1595437"/>
              <a:gd name="connsiteY27" fmla="*/ 1335883 h 1365102"/>
              <a:gd name="connsiteX28" fmla="*/ 280988 w 1595437"/>
              <a:gd name="connsiteY28" fmla="*/ 1354933 h 1365102"/>
              <a:gd name="connsiteX29" fmla="*/ 233362 w 1595437"/>
              <a:gd name="connsiteY29" fmla="*/ 1364457 h 1365102"/>
              <a:gd name="connsiteX30" fmla="*/ 178594 w 1595437"/>
              <a:gd name="connsiteY30" fmla="*/ 1354933 h 1365102"/>
              <a:gd name="connsiteX31" fmla="*/ 109537 w 1595437"/>
              <a:gd name="connsiteY31" fmla="*/ 1295401 h 1365102"/>
              <a:gd name="connsiteX32" fmla="*/ 85726 w 1595437"/>
              <a:gd name="connsiteY32" fmla="*/ 1264445 h 1365102"/>
              <a:gd name="connsiteX33" fmla="*/ 52387 w 1595437"/>
              <a:gd name="connsiteY33" fmla="*/ 1176339 h 1365102"/>
              <a:gd name="connsiteX34" fmla="*/ 0 w 1595437"/>
              <a:gd name="connsiteY34" fmla="*/ 1090614 h 1365102"/>
              <a:gd name="connsiteX0" fmla="*/ 1595437 w 1595437"/>
              <a:gd name="connsiteY0" fmla="*/ 0 h 1365102"/>
              <a:gd name="connsiteX1" fmla="*/ 1574005 w 1595437"/>
              <a:gd name="connsiteY1" fmla="*/ 38102 h 1365102"/>
              <a:gd name="connsiteX2" fmla="*/ 1540669 w 1595437"/>
              <a:gd name="connsiteY2" fmla="*/ 64296 h 1365102"/>
              <a:gd name="connsiteX3" fmla="*/ 1514475 w 1595437"/>
              <a:gd name="connsiteY3" fmla="*/ 97632 h 1365102"/>
              <a:gd name="connsiteX4" fmla="*/ 1497806 w 1595437"/>
              <a:gd name="connsiteY4" fmla="*/ 126207 h 1365102"/>
              <a:gd name="connsiteX5" fmla="*/ 1469231 w 1595437"/>
              <a:gd name="connsiteY5" fmla="*/ 169070 h 1365102"/>
              <a:gd name="connsiteX6" fmla="*/ 1423988 w 1595437"/>
              <a:gd name="connsiteY6" fmla="*/ 221457 h 1365102"/>
              <a:gd name="connsiteX7" fmla="*/ 1400175 w 1595437"/>
              <a:gd name="connsiteY7" fmla="*/ 252414 h 1365102"/>
              <a:gd name="connsiteX8" fmla="*/ 1364455 w 1595437"/>
              <a:gd name="connsiteY8" fmla="*/ 307182 h 1365102"/>
              <a:gd name="connsiteX9" fmla="*/ 1326356 w 1595437"/>
              <a:gd name="connsiteY9" fmla="*/ 357189 h 1365102"/>
              <a:gd name="connsiteX10" fmla="*/ 1276350 w 1595437"/>
              <a:gd name="connsiteY10" fmla="*/ 423864 h 1365102"/>
              <a:gd name="connsiteX11" fmla="*/ 1226344 w 1595437"/>
              <a:gd name="connsiteY11" fmla="*/ 502445 h 1365102"/>
              <a:gd name="connsiteX12" fmla="*/ 1190625 w 1595437"/>
              <a:gd name="connsiteY12" fmla="*/ 561976 h 1365102"/>
              <a:gd name="connsiteX13" fmla="*/ 1152525 w 1595437"/>
              <a:gd name="connsiteY13" fmla="*/ 616745 h 1365102"/>
              <a:gd name="connsiteX14" fmla="*/ 1109662 w 1595437"/>
              <a:gd name="connsiteY14" fmla="*/ 671514 h 1365102"/>
              <a:gd name="connsiteX15" fmla="*/ 1057275 w 1595437"/>
              <a:gd name="connsiteY15" fmla="*/ 733426 h 1365102"/>
              <a:gd name="connsiteX16" fmla="*/ 1009650 w 1595437"/>
              <a:gd name="connsiteY16" fmla="*/ 785814 h 1365102"/>
              <a:gd name="connsiteX17" fmla="*/ 933450 w 1595437"/>
              <a:gd name="connsiteY17" fmla="*/ 871539 h 1365102"/>
              <a:gd name="connsiteX18" fmla="*/ 821531 w 1595437"/>
              <a:gd name="connsiteY18" fmla="*/ 973933 h 1365102"/>
              <a:gd name="connsiteX19" fmla="*/ 783431 w 1595437"/>
              <a:gd name="connsiteY19" fmla="*/ 1016793 h 1365102"/>
              <a:gd name="connsiteX20" fmla="*/ 707232 w 1595437"/>
              <a:gd name="connsiteY20" fmla="*/ 1104901 h 1365102"/>
              <a:gd name="connsiteX21" fmla="*/ 654843 w 1595437"/>
              <a:gd name="connsiteY21" fmla="*/ 1135858 h 1365102"/>
              <a:gd name="connsiteX22" fmla="*/ 566737 w 1595437"/>
              <a:gd name="connsiteY22" fmla="*/ 1162051 h 1365102"/>
              <a:gd name="connsiteX23" fmla="*/ 514350 w 1595437"/>
              <a:gd name="connsiteY23" fmla="*/ 1214439 h 1365102"/>
              <a:gd name="connsiteX24" fmla="*/ 447675 w 1595437"/>
              <a:gd name="connsiteY24" fmla="*/ 1247776 h 1365102"/>
              <a:gd name="connsiteX25" fmla="*/ 423862 w 1595437"/>
              <a:gd name="connsiteY25" fmla="*/ 1271589 h 1365102"/>
              <a:gd name="connsiteX26" fmla="*/ 371475 w 1595437"/>
              <a:gd name="connsiteY26" fmla="*/ 1309689 h 1365102"/>
              <a:gd name="connsiteX27" fmla="*/ 323850 w 1595437"/>
              <a:gd name="connsiteY27" fmla="*/ 1335883 h 1365102"/>
              <a:gd name="connsiteX28" fmla="*/ 280988 w 1595437"/>
              <a:gd name="connsiteY28" fmla="*/ 1354933 h 1365102"/>
              <a:gd name="connsiteX29" fmla="*/ 233362 w 1595437"/>
              <a:gd name="connsiteY29" fmla="*/ 1364457 h 1365102"/>
              <a:gd name="connsiteX30" fmla="*/ 178594 w 1595437"/>
              <a:gd name="connsiteY30" fmla="*/ 1354933 h 1365102"/>
              <a:gd name="connsiteX31" fmla="*/ 109537 w 1595437"/>
              <a:gd name="connsiteY31" fmla="*/ 1295401 h 1365102"/>
              <a:gd name="connsiteX32" fmla="*/ 85726 w 1595437"/>
              <a:gd name="connsiteY32" fmla="*/ 1264445 h 1365102"/>
              <a:gd name="connsiteX33" fmla="*/ 52387 w 1595437"/>
              <a:gd name="connsiteY33" fmla="*/ 1197770 h 1365102"/>
              <a:gd name="connsiteX34" fmla="*/ 0 w 1595437"/>
              <a:gd name="connsiteY34" fmla="*/ 1090614 h 1365102"/>
              <a:gd name="connsiteX0" fmla="*/ 1583531 w 1583531"/>
              <a:gd name="connsiteY0" fmla="*/ 0 h 1365102"/>
              <a:gd name="connsiteX1" fmla="*/ 1562099 w 1583531"/>
              <a:gd name="connsiteY1" fmla="*/ 38102 h 1365102"/>
              <a:gd name="connsiteX2" fmla="*/ 1528763 w 1583531"/>
              <a:gd name="connsiteY2" fmla="*/ 64296 h 1365102"/>
              <a:gd name="connsiteX3" fmla="*/ 1502569 w 1583531"/>
              <a:gd name="connsiteY3" fmla="*/ 97632 h 1365102"/>
              <a:gd name="connsiteX4" fmla="*/ 1485900 w 1583531"/>
              <a:gd name="connsiteY4" fmla="*/ 126207 h 1365102"/>
              <a:gd name="connsiteX5" fmla="*/ 1457325 w 1583531"/>
              <a:gd name="connsiteY5" fmla="*/ 169070 h 1365102"/>
              <a:gd name="connsiteX6" fmla="*/ 1412082 w 1583531"/>
              <a:gd name="connsiteY6" fmla="*/ 221457 h 1365102"/>
              <a:gd name="connsiteX7" fmla="*/ 1388269 w 1583531"/>
              <a:gd name="connsiteY7" fmla="*/ 252414 h 1365102"/>
              <a:gd name="connsiteX8" fmla="*/ 1352549 w 1583531"/>
              <a:gd name="connsiteY8" fmla="*/ 307182 h 1365102"/>
              <a:gd name="connsiteX9" fmla="*/ 1314450 w 1583531"/>
              <a:gd name="connsiteY9" fmla="*/ 357189 h 1365102"/>
              <a:gd name="connsiteX10" fmla="*/ 1264444 w 1583531"/>
              <a:gd name="connsiteY10" fmla="*/ 423864 h 1365102"/>
              <a:gd name="connsiteX11" fmla="*/ 1214438 w 1583531"/>
              <a:gd name="connsiteY11" fmla="*/ 502445 h 1365102"/>
              <a:gd name="connsiteX12" fmla="*/ 1178719 w 1583531"/>
              <a:gd name="connsiteY12" fmla="*/ 561976 h 1365102"/>
              <a:gd name="connsiteX13" fmla="*/ 1140619 w 1583531"/>
              <a:gd name="connsiteY13" fmla="*/ 616745 h 1365102"/>
              <a:gd name="connsiteX14" fmla="*/ 1097756 w 1583531"/>
              <a:gd name="connsiteY14" fmla="*/ 671514 h 1365102"/>
              <a:gd name="connsiteX15" fmla="*/ 1045369 w 1583531"/>
              <a:gd name="connsiteY15" fmla="*/ 733426 h 1365102"/>
              <a:gd name="connsiteX16" fmla="*/ 997744 w 1583531"/>
              <a:gd name="connsiteY16" fmla="*/ 785814 h 1365102"/>
              <a:gd name="connsiteX17" fmla="*/ 921544 w 1583531"/>
              <a:gd name="connsiteY17" fmla="*/ 871539 h 1365102"/>
              <a:gd name="connsiteX18" fmla="*/ 809625 w 1583531"/>
              <a:gd name="connsiteY18" fmla="*/ 973933 h 1365102"/>
              <a:gd name="connsiteX19" fmla="*/ 771525 w 1583531"/>
              <a:gd name="connsiteY19" fmla="*/ 1016793 h 1365102"/>
              <a:gd name="connsiteX20" fmla="*/ 695326 w 1583531"/>
              <a:gd name="connsiteY20" fmla="*/ 1104901 h 1365102"/>
              <a:gd name="connsiteX21" fmla="*/ 642937 w 1583531"/>
              <a:gd name="connsiteY21" fmla="*/ 1135858 h 1365102"/>
              <a:gd name="connsiteX22" fmla="*/ 554831 w 1583531"/>
              <a:gd name="connsiteY22" fmla="*/ 1162051 h 1365102"/>
              <a:gd name="connsiteX23" fmla="*/ 502444 w 1583531"/>
              <a:gd name="connsiteY23" fmla="*/ 1214439 h 1365102"/>
              <a:gd name="connsiteX24" fmla="*/ 435769 w 1583531"/>
              <a:gd name="connsiteY24" fmla="*/ 1247776 h 1365102"/>
              <a:gd name="connsiteX25" fmla="*/ 411956 w 1583531"/>
              <a:gd name="connsiteY25" fmla="*/ 1271589 h 1365102"/>
              <a:gd name="connsiteX26" fmla="*/ 359569 w 1583531"/>
              <a:gd name="connsiteY26" fmla="*/ 1309689 h 1365102"/>
              <a:gd name="connsiteX27" fmla="*/ 311944 w 1583531"/>
              <a:gd name="connsiteY27" fmla="*/ 1335883 h 1365102"/>
              <a:gd name="connsiteX28" fmla="*/ 269082 w 1583531"/>
              <a:gd name="connsiteY28" fmla="*/ 1354933 h 1365102"/>
              <a:gd name="connsiteX29" fmla="*/ 221456 w 1583531"/>
              <a:gd name="connsiteY29" fmla="*/ 1364457 h 1365102"/>
              <a:gd name="connsiteX30" fmla="*/ 166688 w 1583531"/>
              <a:gd name="connsiteY30" fmla="*/ 1354933 h 1365102"/>
              <a:gd name="connsiteX31" fmla="*/ 97631 w 1583531"/>
              <a:gd name="connsiteY31" fmla="*/ 1295401 h 1365102"/>
              <a:gd name="connsiteX32" fmla="*/ 73820 w 1583531"/>
              <a:gd name="connsiteY32" fmla="*/ 1264445 h 1365102"/>
              <a:gd name="connsiteX33" fmla="*/ 40481 w 1583531"/>
              <a:gd name="connsiteY33" fmla="*/ 1197770 h 1365102"/>
              <a:gd name="connsiteX34" fmla="*/ 0 w 1583531"/>
              <a:gd name="connsiteY34" fmla="*/ 1135858 h 1365102"/>
              <a:gd name="connsiteX0" fmla="*/ 1583531 w 1583531"/>
              <a:gd name="connsiteY0" fmla="*/ 0 h 1365102"/>
              <a:gd name="connsiteX1" fmla="*/ 1562099 w 1583531"/>
              <a:gd name="connsiteY1" fmla="*/ 38102 h 1365102"/>
              <a:gd name="connsiteX2" fmla="*/ 1528763 w 1583531"/>
              <a:gd name="connsiteY2" fmla="*/ 64296 h 1365102"/>
              <a:gd name="connsiteX3" fmla="*/ 1502569 w 1583531"/>
              <a:gd name="connsiteY3" fmla="*/ 97632 h 1365102"/>
              <a:gd name="connsiteX4" fmla="*/ 1485900 w 1583531"/>
              <a:gd name="connsiteY4" fmla="*/ 126207 h 1365102"/>
              <a:gd name="connsiteX5" fmla="*/ 1457325 w 1583531"/>
              <a:gd name="connsiteY5" fmla="*/ 169070 h 1365102"/>
              <a:gd name="connsiteX6" fmla="*/ 1412082 w 1583531"/>
              <a:gd name="connsiteY6" fmla="*/ 221457 h 1365102"/>
              <a:gd name="connsiteX7" fmla="*/ 1388269 w 1583531"/>
              <a:gd name="connsiteY7" fmla="*/ 252414 h 1365102"/>
              <a:gd name="connsiteX8" fmla="*/ 1352549 w 1583531"/>
              <a:gd name="connsiteY8" fmla="*/ 307182 h 1365102"/>
              <a:gd name="connsiteX9" fmla="*/ 1314450 w 1583531"/>
              <a:gd name="connsiteY9" fmla="*/ 357189 h 1365102"/>
              <a:gd name="connsiteX10" fmla="*/ 1264444 w 1583531"/>
              <a:gd name="connsiteY10" fmla="*/ 423864 h 1365102"/>
              <a:gd name="connsiteX11" fmla="*/ 1214438 w 1583531"/>
              <a:gd name="connsiteY11" fmla="*/ 502445 h 1365102"/>
              <a:gd name="connsiteX12" fmla="*/ 1178719 w 1583531"/>
              <a:gd name="connsiteY12" fmla="*/ 561976 h 1365102"/>
              <a:gd name="connsiteX13" fmla="*/ 1140619 w 1583531"/>
              <a:gd name="connsiteY13" fmla="*/ 616745 h 1365102"/>
              <a:gd name="connsiteX14" fmla="*/ 1097756 w 1583531"/>
              <a:gd name="connsiteY14" fmla="*/ 671514 h 1365102"/>
              <a:gd name="connsiteX15" fmla="*/ 1045369 w 1583531"/>
              <a:gd name="connsiteY15" fmla="*/ 733426 h 1365102"/>
              <a:gd name="connsiteX16" fmla="*/ 997744 w 1583531"/>
              <a:gd name="connsiteY16" fmla="*/ 785814 h 1365102"/>
              <a:gd name="connsiteX17" fmla="*/ 921544 w 1583531"/>
              <a:gd name="connsiteY17" fmla="*/ 871539 h 1365102"/>
              <a:gd name="connsiteX18" fmla="*/ 809625 w 1583531"/>
              <a:gd name="connsiteY18" fmla="*/ 973933 h 1365102"/>
              <a:gd name="connsiteX19" fmla="*/ 771525 w 1583531"/>
              <a:gd name="connsiteY19" fmla="*/ 1016793 h 1365102"/>
              <a:gd name="connsiteX20" fmla="*/ 695326 w 1583531"/>
              <a:gd name="connsiteY20" fmla="*/ 1104901 h 1365102"/>
              <a:gd name="connsiteX21" fmla="*/ 642937 w 1583531"/>
              <a:gd name="connsiteY21" fmla="*/ 1135858 h 1365102"/>
              <a:gd name="connsiteX22" fmla="*/ 554831 w 1583531"/>
              <a:gd name="connsiteY22" fmla="*/ 1162051 h 1365102"/>
              <a:gd name="connsiteX23" fmla="*/ 502444 w 1583531"/>
              <a:gd name="connsiteY23" fmla="*/ 1214439 h 1365102"/>
              <a:gd name="connsiteX24" fmla="*/ 447675 w 1583531"/>
              <a:gd name="connsiteY24" fmla="*/ 1235870 h 1365102"/>
              <a:gd name="connsiteX25" fmla="*/ 411956 w 1583531"/>
              <a:gd name="connsiteY25" fmla="*/ 1271589 h 1365102"/>
              <a:gd name="connsiteX26" fmla="*/ 359569 w 1583531"/>
              <a:gd name="connsiteY26" fmla="*/ 1309689 h 1365102"/>
              <a:gd name="connsiteX27" fmla="*/ 311944 w 1583531"/>
              <a:gd name="connsiteY27" fmla="*/ 1335883 h 1365102"/>
              <a:gd name="connsiteX28" fmla="*/ 269082 w 1583531"/>
              <a:gd name="connsiteY28" fmla="*/ 1354933 h 1365102"/>
              <a:gd name="connsiteX29" fmla="*/ 221456 w 1583531"/>
              <a:gd name="connsiteY29" fmla="*/ 1364457 h 1365102"/>
              <a:gd name="connsiteX30" fmla="*/ 166688 w 1583531"/>
              <a:gd name="connsiteY30" fmla="*/ 1354933 h 1365102"/>
              <a:gd name="connsiteX31" fmla="*/ 97631 w 1583531"/>
              <a:gd name="connsiteY31" fmla="*/ 1295401 h 1365102"/>
              <a:gd name="connsiteX32" fmla="*/ 73820 w 1583531"/>
              <a:gd name="connsiteY32" fmla="*/ 1264445 h 1365102"/>
              <a:gd name="connsiteX33" fmla="*/ 40481 w 1583531"/>
              <a:gd name="connsiteY33" fmla="*/ 1197770 h 1365102"/>
              <a:gd name="connsiteX34" fmla="*/ 0 w 1583531"/>
              <a:gd name="connsiteY34" fmla="*/ 1135858 h 1365102"/>
              <a:gd name="connsiteX0" fmla="*/ 1583531 w 1583531"/>
              <a:gd name="connsiteY0" fmla="*/ 0 h 1365102"/>
              <a:gd name="connsiteX1" fmla="*/ 1562099 w 1583531"/>
              <a:gd name="connsiteY1" fmla="*/ 38102 h 1365102"/>
              <a:gd name="connsiteX2" fmla="*/ 1528763 w 1583531"/>
              <a:gd name="connsiteY2" fmla="*/ 64296 h 1365102"/>
              <a:gd name="connsiteX3" fmla="*/ 1502569 w 1583531"/>
              <a:gd name="connsiteY3" fmla="*/ 97632 h 1365102"/>
              <a:gd name="connsiteX4" fmla="*/ 1485900 w 1583531"/>
              <a:gd name="connsiteY4" fmla="*/ 126207 h 1365102"/>
              <a:gd name="connsiteX5" fmla="*/ 1457325 w 1583531"/>
              <a:gd name="connsiteY5" fmla="*/ 169070 h 1365102"/>
              <a:gd name="connsiteX6" fmla="*/ 1412082 w 1583531"/>
              <a:gd name="connsiteY6" fmla="*/ 221457 h 1365102"/>
              <a:gd name="connsiteX7" fmla="*/ 1388269 w 1583531"/>
              <a:gd name="connsiteY7" fmla="*/ 252414 h 1365102"/>
              <a:gd name="connsiteX8" fmla="*/ 1352549 w 1583531"/>
              <a:gd name="connsiteY8" fmla="*/ 307182 h 1365102"/>
              <a:gd name="connsiteX9" fmla="*/ 1314450 w 1583531"/>
              <a:gd name="connsiteY9" fmla="*/ 357189 h 1365102"/>
              <a:gd name="connsiteX10" fmla="*/ 1264444 w 1583531"/>
              <a:gd name="connsiteY10" fmla="*/ 423864 h 1365102"/>
              <a:gd name="connsiteX11" fmla="*/ 1214438 w 1583531"/>
              <a:gd name="connsiteY11" fmla="*/ 502445 h 1365102"/>
              <a:gd name="connsiteX12" fmla="*/ 1178719 w 1583531"/>
              <a:gd name="connsiteY12" fmla="*/ 561976 h 1365102"/>
              <a:gd name="connsiteX13" fmla="*/ 1140619 w 1583531"/>
              <a:gd name="connsiteY13" fmla="*/ 616745 h 1365102"/>
              <a:gd name="connsiteX14" fmla="*/ 1097756 w 1583531"/>
              <a:gd name="connsiteY14" fmla="*/ 671514 h 1365102"/>
              <a:gd name="connsiteX15" fmla="*/ 1045369 w 1583531"/>
              <a:gd name="connsiteY15" fmla="*/ 733426 h 1365102"/>
              <a:gd name="connsiteX16" fmla="*/ 997744 w 1583531"/>
              <a:gd name="connsiteY16" fmla="*/ 785814 h 1365102"/>
              <a:gd name="connsiteX17" fmla="*/ 921544 w 1583531"/>
              <a:gd name="connsiteY17" fmla="*/ 871539 h 1365102"/>
              <a:gd name="connsiteX18" fmla="*/ 809625 w 1583531"/>
              <a:gd name="connsiteY18" fmla="*/ 973933 h 1365102"/>
              <a:gd name="connsiteX19" fmla="*/ 771525 w 1583531"/>
              <a:gd name="connsiteY19" fmla="*/ 1016793 h 1365102"/>
              <a:gd name="connsiteX20" fmla="*/ 695326 w 1583531"/>
              <a:gd name="connsiteY20" fmla="*/ 1104901 h 1365102"/>
              <a:gd name="connsiteX21" fmla="*/ 642937 w 1583531"/>
              <a:gd name="connsiteY21" fmla="*/ 1135858 h 1365102"/>
              <a:gd name="connsiteX22" fmla="*/ 564356 w 1583531"/>
              <a:gd name="connsiteY22" fmla="*/ 1173958 h 1365102"/>
              <a:gd name="connsiteX23" fmla="*/ 502444 w 1583531"/>
              <a:gd name="connsiteY23" fmla="*/ 1214439 h 1365102"/>
              <a:gd name="connsiteX24" fmla="*/ 447675 w 1583531"/>
              <a:gd name="connsiteY24" fmla="*/ 1235870 h 1365102"/>
              <a:gd name="connsiteX25" fmla="*/ 411956 w 1583531"/>
              <a:gd name="connsiteY25" fmla="*/ 1271589 h 1365102"/>
              <a:gd name="connsiteX26" fmla="*/ 359569 w 1583531"/>
              <a:gd name="connsiteY26" fmla="*/ 1309689 h 1365102"/>
              <a:gd name="connsiteX27" fmla="*/ 311944 w 1583531"/>
              <a:gd name="connsiteY27" fmla="*/ 1335883 h 1365102"/>
              <a:gd name="connsiteX28" fmla="*/ 269082 w 1583531"/>
              <a:gd name="connsiteY28" fmla="*/ 1354933 h 1365102"/>
              <a:gd name="connsiteX29" fmla="*/ 221456 w 1583531"/>
              <a:gd name="connsiteY29" fmla="*/ 1364457 h 1365102"/>
              <a:gd name="connsiteX30" fmla="*/ 166688 w 1583531"/>
              <a:gd name="connsiteY30" fmla="*/ 1354933 h 1365102"/>
              <a:gd name="connsiteX31" fmla="*/ 97631 w 1583531"/>
              <a:gd name="connsiteY31" fmla="*/ 1295401 h 1365102"/>
              <a:gd name="connsiteX32" fmla="*/ 73820 w 1583531"/>
              <a:gd name="connsiteY32" fmla="*/ 1264445 h 1365102"/>
              <a:gd name="connsiteX33" fmla="*/ 40481 w 1583531"/>
              <a:gd name="connsiteY33" fmla="*/ 1197770 h 1365102"/>
              <a:gd name="connsiteX34" fmla="*/ 0 w 1583531"/>
              <a:gd name="connsiteY34" fmla="*/ 1135858 h 1365102"/>
              <a:gd name="connsiteX0" fmla="*/ 1583531 w 1583531"/>
              <a:gd name="connsiteY0" fmla="*/ 0 h 1365102"/>
              <a:gd name="connsiteX1" fmla="*/ 1562099 w 1583531"/>
              <a:gd name="connsiteY1" fmla="*/ 38102 h 1365102"/>
              <a:gd name="connsiteX2" fmla="*/ 1528763 w 1583531"/>
              <a:gd name="connsiteY2" fmla="*/ 64296 h 1365102"/>
              <a:gd name="connsiteX3" fmla="*/ 1502569 w 1583531"/>
              <a:gd name="connsiteY3" fmla="*/ 97632 h 1365102"/>
              <a:gd name="connsiteX4" fmla="*/ 1485900 w 1583531"/>
              <a:gd name="connsiteY4" fmla="*/ 126207 h 1365102"/>
              <a:gd name="connsiteX5" fmla="*/ 1457325 w 1583531"/>
              <a:gd name="connsiteY5" fmla="*/ 169070 h 1365102"/>
              <a:gd name="connsiteX6" fmla="*/ 1412082 w 1583531"/>
              <a:gd name="connsiteY6" fmla="*/ 221457 h 1365102"/>
              <a:gd name="connsiteX7" fmla="*/ 1388269 w 1583531"/>
              <a:gd name="connsiteY7" fmla="*/ 252414 h 1365102"/>
              <a:gd name="connsiteX8" fmla="*/ 1352549 w 1583531"/>
              <a:gd name="connsiteY8" fmla="*/ 307182 h 1365102"/>
              <a:gd name="connsiteX9" fmla="*/ 1314450 w 1583531"/>
              <a:gd name="connsiteY9" fmla="*/ 357189 h 1365102"/>
              <a:gd name="connsiteX10" fmla="*/ 1264444 w 1583531"/>
              <a:gd name="connsiteY10" fmla="*/ 423864 h 1365102"/>
              <a:gd name="connsiteX11" fmla="*/ 1214438 w 1583531"/>
              <a:gd name="connsiteY11" fmla="*/ 502445 h 1365102"/>
              <a:gd name="connsiteX12" fmla="*/ 1178719 w 1583531"/>
              <a:gd name="connsiteY12" fmla="*/ 561976 h 1365102"/>
              <a:gd name="connsiteX13" fmla="*/ 1140619 w 1583531"/>
              <a:gd name="connsiteY13" fmla="*/ 616745 h 1365102"/>
              <a:gd name="connsiteX14" fmla="*/ 1097756 w 1583531"/>
              <a:gd name="connsiteY14" fmla="*/ 671514 h 1365102"/>
              <a:gd name="connsiteX15" fmla="*/ 1045369 w 1583531"/>
              <a:gd name="connsiteY15" fmla="*/ 733426 h 1365102"/>
              <a:gd name="connsiteX16" fmla="*/ 997744 w 1583531"/>
              <a:gd name="connsiteY16" fmla="*/ 785814 h 1365102"/>
              <a:gd name="connsiteX17" fmla="*/ 921544 w 1583531"/>
              <a:gd name="connsiteY17" fmla="*/ 871539 h 1365102"/>
              <a:gd name="connsiteX18" fmla="*/ 809625 w 1583531"/>
              <a:gd name="connsiteY18" fmla="*/ 973933 h 1365102"/>
              <a:gd name="connsiteX19" fmla="*/ 771525 w 1583531"/>
              <a:gd name="connsiteY19" fmla="*/ 1016793 h 1365102"/>
              <a:gd name="connsiteX20" fmla="*/ 695326 w 1583531"/>
              <a:gd name="connsiteY20" fmla="*/ 1104901 h 1365102"/>
              <a:gd name="connsiteX21" fmla="*/ 642937 w 1583531"/>
              <a:gd name="connsiteY21" fmla="*/ 1135858 h 1365102"/>
              <a:gd name="connsiteX22" fmla="*/ 564356 w 1583531"/>
              <a:gd name="connsiteY22" fmla="*/ 1173958 h 1365102"/>
              <a:gd name="connsiteX23" fmla="*/ 502444 w 1583531"/>
              <a:gd name="connsiteY23" fmla="*/ 1202533 h 1365102"/>
              <a:gd name="connsiteX24" fmla="*/ 447675 w 1583531"/>
              <a:gd name="connsiteY24" fmla="*/ 1235870 h 1365102"/>
              <a:gd name="connsiteX25" fmla="*/ 411956 w 1583531"/>
              <a:gd name="connsiteY25" fmla="*/ 1271589 h 1365102"/>
              <a:gd name="connsiteX26" fmla="*/ 359569 w 1583531"/>
              <a:gd name="connsiteY26" fmla="*/ 1309689 h 1365102"/>
              <a:gd name="connsiteX27" fmla="*/ 311944 w 1583531"/>
              <a:gd name="connsiteY27" fmla="*/ 1335883 h 1365102"/>
              <a:gd name="connsiteX28" fmla="*/ 269082 w 1583531"/>
              <a:gd name="connsiteY28" fmla="*/ 1354933 h 1365102"/>
              <a:gd name="connsiteX29" fmla="*/ 221456 w 1583531"/>
              <a:gd name="connsiteY29" fmla="*/ 1364457 h 1365102"/>
              <a:gd name="connsiteX30" fmla="*/ 166688 w 1583531"/>
              <a:gd name="connsiteY30" fmla="*/ 1354933 h 1365102"/>
              <a:gd name="connsiteX31" fmla="*/ 97631 w 1583531"/>
              <a:gd name="connsiteY31" fmla="*/ 1295401 h 1365102"/>
              <a:gd name="connsiteX32" fmla="*/ 73820 w 1583531"/>
              <a:gd name="connsiteY32" fmla="*/ 1264445 h 1365102"/>
              <a:gd name="connsiteX33" fmla="*/ 40481 w 1583531"/>
              <a:gd name="connsiteY33" fmla="*/ 1197770 h 1365102"/>
              <a:gd name="connsiteX34" fmla="*/ 0 w 1583531"/>
              <a:gd name="connsiteY34" fmla="*/ 1135858 h 1365102"/>
              <a:gd name="connsiteX0" fmla="*/ 1583531 w 1583531"/>
              <a:gd name="connsiteY0" fmla="*/ 0 h 1365102"/>
              <a:gd name="connsiteX1" fmla="*/ 1562099 w 1583531"/>
              <a:gd name="connsiteY1" fmla="*/ 38102 h 1365102"/>
              <a:gd name="connsiteX2" fmla="*/ 1528763 w 1583531"/>
              <a:gd name="connsiteY2" fmla="*/ 64296 h 1365102"/>
              <a:gd name="connsiteX3" fmla="*/ 1502569 w 1583531"/>
              <a:gd name="connsiteY3" fmla="*/ 97632 h 1365102"/>
              <a:gd name="connsiteX4" fmla="*/ 1485900 w 1583531"/>
              <a:gd name="connsiteY4" fmla="*/ 126207 h 1365102"/>
              <a:gd name="connsiteX5" fmla="*/ 1457325 w 1583531"/>
              <a:gd name="connsiteY5" fmla="*/ 169070 h 1365102"/>
              <a:gd name="connsiteX6" fmla="*/ 1412082 w 1583531"/>
              <a:gd name="connsiteY6" fmla="*/ 221457 h 1365102"/>
              <a:gd name="connsiteX7" fmla="*/ 1388269 w 1583531"/>
              <a:gd name="connsiteY7" fmla="*/ 252414 h 1365102"/>
              <a:gd name="connsiteX8" fmla="*/ 1352549 w 1583531"/>
              <a:gd name="connsiteY8" fmla="*/ 307182 h 1365102"/>
              <a:gd name="connsiteX9" fmla="*/ 1314450 w 1583531"/>
              <a:gd name="connsiteY9" fmla="*/ 357189 h 1365102"/>
              <a:gd name="connsiteX10" fmla="*/ 1264444 w 1583531"/>
              <a:gd name="connsiteY10" fmla="*/ 423864 h 1365102"/>
              <a:gd name="connsiteX11" fmla="*/ 1214438 w 1583531"/>
              <a:gd name="connsiteY11" fmla="*/ 502445 h 1365102"/>
              <a:gd name="connsiteX12" fmla="*/ 1178719 w 1583531"/>
              <a:gd name="connsiteY12" fmla="*/ 561976 h 1365102"/>
              <a:gd name="connsiteX13" fmla="*/ 1140619 w 1583531"/>
              <a:gd name="connsiteY13" fmla="*/ 616745 h 1365102"/>
              <a:gd name="connsiteX14" fmla="*/ 1097756 w 1583531"/>
              <a:gd name="connsiteY14" fmla="*/ 671514 h 1365102"/>
              <a:gd name="connsiteX15" fmla="*/ 1045369 w 1583531"/>
              <a:gd name="connsiteY15" fmla="*/ 733426 h 1365102"/>
              <a:gd name="connsiteX16" fmla="*/ 997744 w 1583531"/>
              <a:gd name="connsiteY16" fmla="*/ 785814 h 1365102"/>
              <a:gd name="connsiteX17" fmla="*/ 921544 w 1583531"/>
              <a:gd name="connsiteY17" fmla="*/ 871539 h 1365102"/>
              <a:gd name="connsiteX18" fmla="*/ 809625 w 1583531"/>
              <a:gd name="connsiteY18" fmla="*/ 973933 h 1365102"/>
              <a:gd name="connsiteX19" fmla="*/ 771525 w 1583531"/>
              <a:gd name="connsiteY19" fmla="*/ 1016793 h 1365102"/>
              <a:gd name="connsiteX20" fmla="*/ 695326 w 1583531"/>
              <a:gd name="connsiteY20" fmla="*/ 1104901 h 1365102"/>
              <a:gd name="connsiteX21" fmla="*/ 647700 w 1583531"/>
              <a:gd name="connsiteY21" fmla="*/ 1143002 h 1365102"/>
              <a:gd name="connsiteX22" fmla="*/ 564356 w 1583531"/>
              <a:gd name="connsiteY22" fmla="*/ 1173958 h 1365102"/>
              <a:gd name="connsiteX23" fmla="*/ 502444 w 1583531"/>
              <a:gd name="connsiteY23" fmla="*/ 1202533 h 1365102"/>
              <a:gd name="connsiteX24" fmla="*/ 447675 w 1583531"/>
              <a:gd name="connsiteY24" fmla="*/ 1235870 h 1365102"/>
              <a:gd name="connsiteX25" fmla="*/ 411956 w 1583531"/>
              <a:gd name="connsiteY25" fmla="*/ 1271589 h 1365102"/>
              <a:gd name="connsiteX26" fmla="*/ 359569 w 1583531"/>
              <a:gd name="connsiteY26" fmla="*/ 1309689 h 1365102"/>
              <a:gd name="connsiteX27" fmla="*/ 311944 w 1583531"/>
              <a:gd name="connsiteY27" fmla="*/ 1335883 h 1365102"/>
              <a:gd name="connsiteX28" fmla="*/ 269082 w 1583531"/>
              <a:gd name="connsiteY28" fmla="*/ 1354933 h 1365102"/>
              <a:gd name="connsiteX29" fmla="*/ 221456 w 1583531"/>
              <a:gd name="connsiteY29" fmla="*/ 1364457 h 1365102"/>
              <a:gd name="connsiteX30" fmla="*/ 166688 w 1583531"/>
              <a:gd name="connsiteY30" fmla="*/ 1354933 h 1365102"/>
              <a:gd name="connsiteX31" fmla="*/ 97631 w 1583531"/>
              <a:gd name="connsiteY31" fmla="*/ 1295401 h 1365102"/>
              <a:gd name="connsiteX32" fmla="*/ 73820 w 1583531"/>
              <a:gd name="connsiteY32" fmla="*/ 1264445 h 1365102"/>
              <a:gd name="connsiteX33" fmla="*/ 40481 w 1583531"/>
              <a:gd name="connsiteY33" fmla="*/ 1197770 h 1365102"/>
              <a:gd name="connsiteX34" fmla="*/ 0 w 1583531"/>
              <a:gd name="connsiteY34" fmla="*/ 1135858 h 1365102"/>
              <a:gd name="connsiteX0" fmla="*/ 1583531 w 1583531"/>
              <a:gd name="connsiteY0" fmla="*/ 0 h 1365102"/>
              <a:gd name="connsiteX1" fmla="*/ 1562099 w 1583531"/>
              <a:gd name="connsiteY1" fmla="*/ 38102 h 1365102"/>
              <a:gd name="connsiteX2" fmla="*/ 1528763 w 1583531"/>
              <a:gd name="connsiteY2" fmla="*/ 64296 h 1365102"/>
              <a:gd name="connsiteX3" fmla="*/ 1502569 w 1583531"/>
              <a:gd name="connsiteY3" fmla="*/ 97632 h 1365102"/>
              <a:gd name="connsiteX4" fmla="*/ 1485900 w 1583531"/>
              <a:gd name="connsiteY4" fmla="*/ 126207 h 1365102"/>
              <a:gd name="connsiteX5" fmla="*/ 1457325 w 1583531"/>
              <a:gd name="connsiteY5" fmla="*/ 169070 h 1365102"/>
              <a:gd name="connsiteX6" fmla="*/ 1412082 w 1583531"/>
              <a:gd name="connsiteY6" fmla="*/ 221457 h 1365102"/>
              <a:gd name="connsiteX7" fmla="*/ 1388269 w 1583531"/>
              <a:gd name="connsiteY7" fmla="*/ 252414 h 1365102"/>
              <a:gd name="connsiteX8" fmla="*/ 1352549 w 1583531"/>
              <a:gd name="connsiteY8" fmla="*/ 307182 h 1365102"/>
              <a:gd name="connsiteX9" fmla="*/ 1314450 w 1583531"/>
              <a:gd name="connsiteY9" fmla="*/ 357189 h 1365102"/>
              <a:gd name="connsiteX10" fmla="*/ 1264444 w 1583531"/>
              <a:gd name="connsiteY10" fmla="*/ 423864 h 1365102"/>
              <a:gd name="connsiteX11" fmla="*/ 1214438 w 1583531"/>
              <a:gd name="connsiteY11" fmla="*/ 502445 h 1365102"/>
              <a:gd name="connsiteX12" fmla="*/ 1178719 w 1583531"/>
              <a:gd name="connsiteY12" fmla="*/ 561976 h 1365102"/>
              <a:gd name="connsiteX13" fmla="*/ 1140619 w 1583531"/>
              <a:gd name="connsiteY13" fmla="*/ 616745 h 1365102"/>
              <a:gd name="connsiteX14" fmla="*/ 1097756 w 1583531"/>
              <a:gd name="connsiteY14" fmla="*/ 671514 h 1365102"/>
              <a:gd name="connsiteX15" fmla="*/ 1045369 w 1583531"/>
              <a:gd name="connsiteY15" fmla="*/ 733426 h 1365102"/>
              <a:gd name="connsiteX16" fmla="*/ 997744 w 1583531"/>
              <a:gd name="connsiteY16" fmla="*/ 785814 h 1365102"/>
              <a:gd name="connsiteX17" fmla="*/ 921544 w 1583531"/>
              <a:gd name="connsiteY17" fmla="*/ 871539 h 1365102"/>
              <a:gd name="connsiteX18" fmla="*/ 809625 w 1583531"/>
              <a:gd name="connsiteY18" fmla="*/ 973933 h 1365102"/>
              <a:gd name="connsiteX19" fmla="*/ 771525 w 1583531"/>
              <a:gd name="connsiteY19" fmla="*/ 1016793 h 1365102"/>
              <a:gd name="connsiteX20" fmla="*/ 721519 w 1583531"/>
              <a:gd name="connsiteY20" fmla="*/ 1085851 h 1365102"/>
              <a:gd name="connsiteX21" fmla="*/ 647700 w 1583531"/>
              <a:gd name="connsiteY21" fmla="*/ 1143002 h 1365102"/>
              <a:gd name="connsiteX22" fmla="*/ 564356 w 1583531"/>
              <a:gd name="connsiteY22" fmla="*/ 1173958 h 1365102"/>
              <a:gd name="connsiteX23" fmla="*/ 502444 w 1583531"/>
              <a:gd name="connsiteY23" fmla="*/ 1202533 h 1365102"/>
              <a:gd name="connsiteX24" fmla="*/ 447675 w 1583531"/>
              <a:gd name="connsiteY24" fmla="*/ 1235870 h 1365102"/>
              <a:gd name="connsiteX25" fmla="*/ 411956 w 1583531"/>
              <a:gd name="connsiteY25" fmla="*/ 1271589 h 1365102"/>
              <a:gd name="connsiteX26" fmla="*/ 359569 w 1583531"/>
              <a:gd name="connsiteY26" fmla="*/ 1309689 h 1365102"/>
              <a:gd name="connsiteX27" fmla="*/ 311944 w 1583531"/>
              <a:gd name="connsiteY27" fmla="*/ 1335883 h 1365102"/>
              <a:gd name="connsiteX28" fmla="*/ 269082 w 1583531"/>
              <a:gd name="connsiteY28" fmla="*/ 1354933 h 1365102"/>
              <a:gd name="connsiteX29" fmla="*/ 221456 w 1583531"/>
              <a:gd name="connsiteY29" fmla="*/ 1364457 h 1365102"/>
              <a:gd name="connsiteX30" fmla="*/ 166688 w 1583531"/>
              <a:gd name="connsiteY30" fmla="*/ 1354933 h 1365102"/>
              <a:gd name="connsiteX31" fmla="*/ 97631 w 1583531"/>
              <a:gd name="connsiteY31" fmla="*/ 1295401 h 1365102"/>
              <a:gd name="connsiteX32" fmla="*/ 73820 w 1583531"/>
              <a:gd name="connsiteY32" fmla="*/ 1264445 h 1365102"/>
              <a:gd name="connsiteX33" fmla="*/ 40481 w 1583531"/>
              <a:gd name="connsiteY33" fmla="*/ 1197770 h 1365102"/>
              <a:gd name="connsiteX34" fmla="*/ 0 w 1583531"/>
              <a:gd name="connsiteY34" fmla="*/ 1135858 h 1365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583531" h="1365102">
                <a:moveTo>
                  <a:pt x="1583531" y="0"/>
                </a:moveTo>
                <a:cubicBezTo>
                  <a:pt x="1574006" y="15876"/>
                  <a:pt x="1571227" y="27386"/>
                  <a:pt x="1562099" y="38102"/>
                </a:cubicBezTo>
                <a:cubicBezTo>
                  <a:pt x="1552971" y="48818"/>
                  <a:pt x="1536304" y="55565"/>
                  <a:pt x="1528763" y="64296"/>
                </a:cubicBezTo>
                <a:lnTo>
                  <a:pt x="1502569" y="97632"/>
                </a:lnTo>
                <a:cubicBezTo>
                  <a:pt x="1502569" y="100013"/>
                  <a:pt x="1485900" y="123826"/>
                  <a:pt x="1485900" y="126207"/>
                </a:cubicBezTo>
                <a:lnTo>
                  <a:pt x="1457325" y="169070"/>
                </a:lnTo>
                <a:lnTo>
                  <a:pt x="1412082" y="221457"/>
                </a:lnTo>
                <a:cubicBezTo>
                  <a:pt x="1411288" y="223838"/>
                  <a:pt x="1389063" y="250033"/>
                  <a:pt x="1388269" y="252414"/>
                </a:cubicBezTo>
                <a:lnTo>
                  <a:pt x="1352549" y="307182"/>
                </a:lnTo>
                <a:lnTo>
                  <a:pt x="1314450" y="357189"/>
                </a:lnTo>
                <a:lnTo>
                  <a:pt x="1264444" y="423864"/>
                </a:lnTo>
                <a:lnTo>
                  <a:pt x="1214438" y="502445"/>
                </a:lnTo>
                <a:lnTo>
                  <a:pt x="1178719" y="561976"/>
                </a:lnTo>
                <a:lnTo>
                  <a:pt x="1140619" y="616745"/>
                </a:lnTo>
                <a:lnTo>
                  <a:pt x="1097756" y="671514"/>
                </a:lnTo>
                <a:lnTo>
                  <a:pt x="1045369" y="733426"/>
                </a:lnTo>
                <a:lnTo>
                  <a:pt x="997744" y="785814"/>
                </a:lnTo>
                <a:lnTo>
                  <a:pt x="921544" y="871539"/>
                </a:lnTo>
                <a:lnTo>
                  <a:pt x="809625" y="973933"/>
                </a:lnTo>
                <a:cubicBezTo>
                  <a:pt x="784622" y="998142"/>
                  <a:pt x="790575" y="994965"/>
                  <a:pt x="771525" y="1016793"/>
                </a:cubicBezTo>
                <a:cubicBezTo>
                  <a:pt x="752475" y="1038621"/>
                  <a:pt x="742950" y="1066007"/>
                  <a:pt x="721519" y="1085851"/>
                </a:cubicBezTo>
                <a:cubicBezTo>
                  <a:pt x="710406" y="1098551"/>
                  <a:pt x="682626" y="1127921"/>
                  <a:pt x="647700" y="1143002"/>
                </a:cubicBezTo>
                <a:lnTo>
                  <a:pt x="564356" y="1173958"/>
                </a:lnTo>
                <a:lnTo>
                  <a:pt x="502444" y="1202533"/>
                </a:lnTo>
                <a:lnTo>
                  <a:pt x="447675" y="1235870"/>
                </a:lnTo>
                <a:lnTo>
                  <a:pt x="411956" y="1271589"/>
                </a:lnTo>
                <a:lnTo>
                  <a:pt x="359569" y="1309689"/>
                </a:lnTo>
                <a:lnTo>
                  <a:pt x="311944" y="1335883"/>
                </a:lnTo>
                <a:lnTo>
                  <a:pt x="269082" y="1354933"/>
                </a:lnTo>
                <a:cubicBezTo>
                  <a:pt x="253604" y="1358505"/>
                  <a:pt x="238125" y="1363266"/>
                  <a:pt x="221456" y="1364457"/>
                </a:cubicBezTo>
                <a:cubicBezTo>
                  <a:pt x="204787" y="1365648"/>
                  <a:pt x="187325" y="1366442"/>
                  <a:pt x="166688" y="1354933"/>
                </a:cubicBezTo>
                <a:cubicBezTo>
                  <a:pt x="146051" y="1343424"/>
                  <a:pt x="115093" y="1313657"/>
                  <a:pt x="97631" y="1295401"/>
                </a:cubicBezTo>
                <a:lnTo>
                  <a:pt x="73820" y="1264445"/>
                </a:lnTo>
                <a:lnTo>
                  <a:pt x="40481" y="1197770"/>
                </a:lnTo>
                <a:lnTo>
                  <a:pt x="0" y="1135858"/>
                </a:lnTo>
              </a:path>
            </a:pathLst>
          </a:custGeom>
          <a:noFill/>
          <a:ln w="254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128" name="円/楕円 127"/>
          <p:cNvSpPr/>
          <p:nvPr/>
        </p:nvSpPr>
        <p:spPr>
          <a:xfrm>
            <a:off x="8489175" y="2564421"/>
            <a:ext cx="160432" cy="136084"/>
          </a:xfrm>
          <a:prstGeom prst="ellipse">
            <a:avLst/>
          </a:prstGeom>
          <a:solidFill>
            <a:schemeClr val="bg1">
              <a:alpha val="65000"/>
            </a:schemeClr>
          </a:solidFill>
          <a:ln w="2222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662" dirty="0"/>
          </a:p>
        </p:txBody>
      </p:sp>
      <p:sp>
        <p:nvSpPr>
          <p:cNvPr id="130" name="線吹き出し 1 129"/>
          <p:cNvSpPr/>
          <p:nvPr/>
        </p:nvSpPr>
        <p:spPr>
          <a:xfrm>
            <a:off x="9342374" y="1501402"/>
            <a:ext cx="721167" cy="164970"/>
          </a:xfrm>
          <a:prstGeom prst="callout1">
            <a:avLst>
              <a:gd name="adj1" fmla="val 50838"/>
              <a:gd name="adj2" fmla="val 2109"/>
              <a:gd name="adj3" fmla="val 247490"/>
              <a:gd name="adj4" fmla="val -61489"/>
            </a:avLst>
          </a:prstGeom>
          <a:solidFill>
            <a:schemeClr val="bg1">
              <a:alpha val="80000"/>
            </a:schemeClr>
          </a:solidFill>
          <a:ln w="12700">
            <a:solidFill>
              <a:srgbClr val="002060"/>
            </a:solidFill>
            <a:tailEnd type="non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3231" rIns="33231" rtlCol="0" anchor="ctr"/>
          <a:lstStyle/>
          <a:p>
            <a:pPr marL="246191" indent="-246191"/>
            <a:r>
              <a:rPr lang="ja-JP" altLang="en-US" sz="646" b="1" dirty="0"/>
              <a:t>新名神高速道路</a:t>
            </a:r>
          </a:p>
        </p:txBody>
      </p:sp>
      <p:sp>
        <p:nvSpPr>
          <p:cNvPr id="131" name="線吹き出し 1 130"/>
          <p:cNvSpPr/>
          <p:nvPr/>
        </p:nvSpPr>
        <p:spPr>
          <a:xfrm>
            <a:off x="7843484" y="2335727"/>
            <a:ext cx="650396" cy="164970"/>
          </a:xfrm>
          <a:prstGeom prst="callout1">
            <a:avLst>
              <a:gd name="adj1" fmla="val 50838"/>
              <a:gd name="adj2" fmla="val 93640"/>
              <a:gd name="adj3" fmla="val 74277"/>
              <a:gd name="adj4" fmla="val 125958"/>
            </a:avLst>
          </a:prstGeom>
          <a:solidFill>
            <a:schemeClr val="bg1">
              <a:alpha val="80000"/>
            </a:schemeClr>
          </a:solidFill>
          <a:ln w="12700">
            <a:solidFill>
              <a:srgbClr val="002060"/>
            </a:solidFill>
            <a:tailEnd type="non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3231" rIns="33231" rtlCol="0" anchor="ctr"/>
          <a:lstStyle/>
          <a:p>
            <a:pPr marL="246191" indent="-246191"/>
            <a:r>
              <a:rPr lang="ja-JP" altLang="en-US" sz="646" b="1" dirty="0"/>
              <a:t>名神高速道路</a:t>
            </a:r>
          </a:p>
        </p:txBody>
      </p:sp>
      <p:sp>
        <p:nvSpPr>
          <p:cNvPr id="132" name="線吹き出し 1 131"/>
          <p:cNvSpPr/>
          <p:nvPr/>
        </p:nvSpPr>
        <p:spPr>
          <a:xfrm>
            <a:off x="9470949" y="2537746"/>
            <a:ext cx="386754" cy="164970"/>
          </a:xfrm>
          <a:prstGeom prst="callout1">
            <a:avLst>
              <a:gd name="adj1" fmla="val 50838"/>
              <a:gd name="adj2" fmla="val 2109"/>
              <a:gd name="adj3" fmla="val 20980"/>
              <a:gd name="adj4" fmla="val -93579"/>
            </a:avLst>
          </a:prstGeom>
          <a:solidFill>
            <a:schemeClr val="bg1">
              <a:alpha val="80000"/>
            </a:schemeClr>
          </a:solidFill>
          <a:ln w="12700">
            <a:solidFill>
              <a:srgbClr val="002060"/>
            </a:solidFill>
            <a:tailEnd type="non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3231" rIns="33231" rtlCol="0" anchor="ctr"/>
          <a:lstStyle/>
          <a:p>
            <a:pPr marL="246191" indent="-246191"/>
            <a:r>
              <a:rPr lang="ja-JP" altLang="en-US" sz="646" b="1" dirty="0"/>
              <a:t>新幹線</a:t>
            </a:r>
          </a:p>
        </p:txBody>
      </p:sp>
      <p:sp>
        <p:nvSpPr>
          <p:cNvPr id="85" name="フリーフォーム 84"/>
          <p:cNvSpPr/>
          <p:nvPr/>
        </p:nvSpPr>
        <p:spPr>
          <a:xfrm>
            <a:off x="7871864" y="2008471"/>
            <a:ext cx="1583531" cy="1260094"/>
          </a:xfrm>
          <a:custGeom>
            <a:avLst/>
            <a:gdLst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66862 w 1624012"/>
              <a:gd name="connsiteY3" fmla="*/ 276225 h 1519238"/>
              <a:gd name="connsiteX4" fmla="*/ 1500187 w 1624012"/>
              <a:gd name="connsiteY4" fmla="*/ 342900 h 1519238"/>
              <a:gd name="connsiteX5" fmla="*/ 1438275 w 1624012"/>
              <a:gd name="connsiteY5" fmla="*/ 419100 h 1519238"/>
              <a:gd name="connsiteX6" fmla="*/ 1414462 w 1624012"/>
              <a:gd name="connsiteY6" fmla="*/ 466725 h 1519238"/>
              <a:gd name="connsiteX7" fmla="*/ 1347787 w 1624012"/>
              <a:gd name="connsiteY7" fmla="*/ 557213 h 1519238"/>
              <a:gd name="connsiteX8" fmla="*/ 1281112 w 1624012"/>
              <a:gd name="connsiteY8" fmla="*/ 704850 h 1519238"/>
              <a:gd name="connsiteX9" fmla="*/ 1247775 w 1624012"/>
              <a:gd name="connsiteY9" fmla="*/ 752475 h 1519238"/>
              <a:gd name="connsiteX10" fmla="*/ 1209675 w 1624012"/>
              <a:gd name="connsiteY10" fmla="*/ 800100 h 1519238"/>
              <a:gd name="connsiteX11" fmla="*/ 1166812 w 1624012"/>
              <a:gd name="connsiteY11" fmla="*/ 833438 h 1519238"/>
              <a:gd name="connsiteX12" fmla="*/ 1114425 w 1624012"/>
              <a:gd name="connsiteY12" fmla="*/ 895350 h 1519238"/>
              <a:gd name="connsiteX13" fmla="*/ 1066800 w 1624012"/>
              <a:gd name="connsiteY13" fmla="*/ 947738 h 1519238"/>
              <a:gd name="connsiteX14" fmla="*/ 990600 w 1624012"/>
              <a:gd name="connsiteY14" fmla="*/ 1033463 h 1519238"/>
              <a:gd name="connsiteX15" fmla="*/ 885825 w 1624012"/>
              <a:gd name="connsiteY15" fmla="*/ 1128713 h 1519238"/>
              <a:gd name="connsiteX16" fmla="*/ 847725 w 1624012"/>
              <a:gd name="connsiteY16" fmla="*/ 1138238 h 1519238"/>
              <a:gd name="connsiteX17" fmla="*/ 819150 w 1624012"/>
              <a:gd name="connsiteY17" fmla="*/ 1157288 h 1519238"/>
              <a:gd name="connsiteX18" fmla="*/ 766762 w 1624012"/>
              <a:gd name="connsiteY18" fmla="*/ 1214438 h 1519238"/>
              <a:gd name="connsiteX19" fmla="*/ 742950 w 1624012"/>
              <a:gd name="connsiteY19" fmla="*/ 1252538 h 1519238"/>
              <a:gd name="connsiteX20" fmla="*/ 709612 w 1624012"/>
              <a:gd name="connsiteY20" fmla="*/ 1290638 h 1519238"/>
              <a:gd name="connsiteX21" fmla="*/ 623887 w 1624012"/>
              <a:gd name="connsiteY21" fmla="*/ 1323975 h 1519238"/>
              <a:gd name="connsiteX22" fmla="*/ 571500 w 1624012"/>
              <a:gd name="connsiteY22" fmla="*/ 1376363 h 1519238"/>
              <a:gd name="connsiteX23" fmla="*/ 504825 w 1624012"/>
              <a:gd name="connsiteY23" fmla="*/ 1409700 h 1519238"/>
              <a:gd name="connsiteX24" fmla="*/ 481012 w 1624012"/>
              <a:gd name="connsiteY24" fmla="*/ 1433513 h 1519238"/>
              <a:gd name="connsiteX25" fmla="*/ 428625 w 1624012"/>
              <a:gd name="connsiteY25" fmla="*/ 1471613 h 1519238"/>
              <a:gd name="connsiteX26" fmla="*/ 376237 w 1624012"/>
              <a:gd name="connsiteY26" fmla="*/ 1485900 h 1519238"/>
              <a:gd name="connsiteX27" fmla="*/ 357187 w 1624012"/>
              <a:gd name="connsiteY27" fmla="*/ 1500188 h 1519238"/>
              <a:gd name="connsiteX28" fmla="*/ 323850 w 1624012"/>
              <a:gd name="connsiteY28" fmla="*/ 1519238 h 1519238"/>
              <a:gd name="connsiteX29" fmla="*/ 290512 w 1624012"/>
              <a:gd name="connsiteY29" fmla="*/ 1519238 h 1519238"/>
              <a:gd name="connsiteX30" fmla="*/ 266700 w 1624012"/>
              <a:gd name="connsiteY30" fmla="*/ 1519238 h 1519238"/>
              <a:gd name="connsiteX31" fmla="*/ 200025 w 1624012"/>
              <a:gd name="connsiteY31" fmla="*/ 1490663 h 1519238"/>
              <a:gd name="connsiteX32" fmla="*/ 166687 w 1624012"/>
              <a:gd name="connsiteY32" fmla="*/ 1457325 h 1519238"/>
              <a:gd name="connsiteX33" fmla="*/ 152400 w 1624012"/>
              <a:gd name="connsiteY33" fmla="*/ 1414463 h 1519238"/>
              <a:gd name="connsiteX34" fmla="*/ 109537 w 1624012"/>
              <a:gd name="connsiteY34" fmla="*/ 1338263 h 1519238"/>
              <a:gd name="connsiteX35" fmla="*/ 57150 w 1624012"/>
              <a:gd name="connsiteY35" fmla="*/ 1252538 h 1519238"/>
              <a:gd name="connsiteX36" fmla="*/ 0 w 1624012"/>
              <a:gd name="connsiteY36" fmla="*/ 1214438 h 1519238"/>
              <a:gd name="connsiteX37" fmla="*/ 0 w 1624012"/>
              <a:gd name="connsiteY37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5912 w 1624012"/>
              <a:gd name="connsiteY3" fmla="*/ 226219 h 1519238"/>
              <a:gd name="connsiteX4" fmla="*/ 1566862 w 1624012"/>
              <a:gd name="connsiteY4" fmla="*/ 276225 h 1519238"/>
              <a:gd name="connsiteX5" fmla="*/ 1500187 w 1624012"/>
              <a:gd name="connsiteY5" fmla="*/ 342900 h 1519238"/>
              <a:gd name="connsiteX6" fmla="*/ 1438275 w 1624012"/>
              <a:gd name="connsiteY6" fmla="*/ 419100 h 1519238"/>
              <a:gd name="connsiteX7" fmla="*/ 1414462 w 1624012"/>
              <a:gd name="connsiteY7" fmla="*/ 466725 h 1519238"/>
              <a:gd name="connsiteX8" fmla="*/ 1347787 w 1624012"/>
              <a:gd name="connsiteY8" fmla="*/ 557213 h 1519238"/>
              <a:gd name="connsiteX9" fmla="*/ 1281112 w 1624012"/>
              <a:gd name="connsiteY9" fmla="*/ 704850 h 1519238"/>
              <a:gd name="connsiteX10" fmla="*/ 1247775 w 1624012"/>
              <a:gd name="connsiteY10" fmla="*/ 752475 h 1519238"/>
              <a:gd name="connsiteX11" fmla="*/ 1209675 w 1624012"/>
              <a:gd name="connsiteY11" fmla="*/ 800100 h 1519238"/>
              <a:gd name="connsiteX12" fmla="*/ 1166812 w 1624012"/>
              <a:gd name="connsiteY12" fmla="*/ 833438 h 1519238"/>
              <a:gd name="connsiteX13" fmla="*/ 1114425 w 1624012"/>
              <a:gd name="connsiteY13" fmla="*/ 895350 h 1519238"/>
              <a:gd name="connsiteX14" fmla="*/ 1066800 w 1624012"/>
              <a:gd name="connsiteY14" fmla="*/ 947738 h 1519238"/>
              <a:gd name="connsiteX15" fmla="*/ 990600 w 1624012"/>
              <a:gd name="connsiteY15" fmla="*/ 1033463 h 1519238"/>
              <a:gd name="connsiteX16" fmla="*/ 885825 w 1624012"/>
              <a:gd name="connsiteY16" fmla="*/ 1128713 h 1519238"/>
              <a:gd name="connsiteX17" fmla="*/ 847725 w 1624012"/>
              <a:gd name="connsiteY17" fmla="*/ 1138238 h 1519238"/>
              <a:gd name="connsiteX18" fmla="*/ 819150 w 1624012"/>
              <a:gd name="connsiteY18" fmla="*/ 1157288 h 1519238"/>
              <a:gd name="connsiteX19" fmla="*/ 766762 w 1624012"/>
              <a:gd name="connsiteY19" fmla="*/ 1214438 h 1519238"/>
              <a:gd name="connsiteX20" fmla="*/ 742950 w 1624012"/>
              <a:gd name="connsiteY20" fmla="*/ 1252538 h 1519238"/>
              <a:gd name="connsiteX21" fmla="*/ 709612 w 1624012"/>
              <a:gd name="connsiteY21" fmla="*/ 1290638 h 1519238"/>
              <a:gd name="connsiteX22" fmla="*/ 623887 w 1624012"/>
              <a:gd name="connsiteY22" fmla="*/ 1323975 h 1519238"/>
              <a:gd name="connsiteX23" fmla="*/ 571500 w 1624012"/>
              <a:gd name="connsiteY23" fmla="*/ 1376363 h 1519238"/>
              <a:gd name="connsiteX24" fmla="*/ 504825 w 1624012"/>
              <a:gd name="connsiteY24" fmla="*/ 1409700 h 1519238"/>
              <a:gd name="connsiteX25" fmla="*/ 481012 w 1624012"/>
              <a:gd name="connsiteY25" fmla="*/ 1433513 h 1519238"/>
              <a:gd name="connsiteX26" fmla="*/ 428625 w 1624012"/>
              <a:gd name="connsiteY26" fmla="*/ 1471613 h 1519238"/>
              <a:gd name="connsiteX27" fmla="*/ 376237 w 1624012"/>
              <a:gd name="connsiteY27" fmla="*/ 1485900 h 1519238"/>
              <a:gd name="connsiteX28" fmla="*/ 357187 w 1624012"/>
              <a:gd name="connsiteY28" fmla="*/ 1500188 h 1519238"/>
              <a:gd name="connsiteX29" fmla="*/ 323850 w 1624012"/>
              <a:gd name="connsiteY29" fmla="*/ 1519238 h 1519238"/>
              <a:gd name="connsiteX30" fmla="*/ 290512 w 1624012"/>
              <a:gd name="connsiteY30" fmla="*/ 1519238 h 1519238"/>
              <a:gd name="connsiteX31" fmla="*/ 266700 w 1624012"/>
              <a:gd name="connsiteY31" fmla="*/ 1519238 h 1519238"/>
              <a:gd name="connsiteX32" fmla="*/ 200025 w 1624012"/>
              <a:gd name="connsiteY32" fmla="*/ 1490663 h 1519238"/>
              <a:gd name="connsiteX33" fmla="*/ 166687 w 1624012"/>
              <a:gd name="connsiteY33" fmla="*/ 1457325 h 1519238"/>
              <a:gd name="connsiteX34" fmla="*/ 152400 w 1624012"/>
              <a:gd name="connsiteY34" fmla="*/ 1414463 h 1519238"/>
              <a:gd name="connsiteX35" fmla="*/ 109537 w 1624012"/>
              <a:gd name="connsiteY35" fmla="*/ 1338263 h 1519238"/>
              <a:gd name="connsiteX36" fmla="*/ 57150 w 1624012"/>
              <a:gd name="connsiteY36" fmla="*/ 1252538 h 1519238"/>
              <a:gd name="connsiteX37" fmla="*/ 0 w 1624012"/>
              <a:gd name="connsiteY37" fmla="*/ 1214438 h 1519238"/>
              <a:gd name="connsiteX38" fmla="*/ 0 w 1624012"/>
              <a:gd name="connsiteY38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5912 w 1624012"/>
              <a:gd name="connsiteY3" fmla="*/ 226219 h 1519238"/>
              <a:gd name="connsiteX4" fmla="*/ 1566862 w 1624012"/>
              <a:gd name="connsiteY4" fmla="*/ 276225 h 1519238"/>
              <a:gd name="connsiteX5" fmla="*/ 1500187 w 1624012"/>
              <a:gd name="connsiteY5" fmla="*/ 342900 h 1519238"/>
              <a:gd name="connsiteX6" fmla="*/ 1438275 w 1624012"/>
              <a:gd name="connsiteY6" fmla="*/ 419100 h 1519238"/>
              <a:gd name="connsiteX7" fmla="*/ 1414462 w 1624012"/>
              <a:gd name="connsiteY7" fmla="*/ 466725 h 1519238"/>
              <a:gd name="connsiteX8" fmla="*/ 1383506 w 1624012"/>
              <a:gd name="connsiteY8" fmla="*/ 507206 h 1519238"/>
              <a:gd name="connsiteX9" fmla="*/ 1347787 w 1624012"/>
              <a:gd name="connsiteY9" fmla="*/ 557213 h 1519238"/>
              <a:gd name="connsiteX10" fmla="*/ 1281112 w 1624012"/>
              <a:gd name="connsiteY10" fmla="*/ 704850 h 1519238"/>
              <a:gd name="connsiteX11" fmla="*/ 1247775 w 1624012"/>
              <a:gd name="connsiteY11" fmla="*/ 752475 h 1519238"/>
              <a:gd name="connsiteX12" fmla="*/ 1209675 w 1624012"/>
              <a:gd name="connsiteY12" fmla="*/ 800100 h 1519238"/>
              <a:gd name="connsiteX13" fmla="*/ 1166812 w 1624012"/>
              <a:gd name="connsiteY13" fmla="*/ 833438 h 1519238"/>
              <a:gd name="connsiteX14" fmla="*/ 1114425 w 1624012"/>
              <a:gd name="connsiteY14" fmla="*/ 895350 h 1519238"/>
              <a:gd name="connsiteX15" fmla="*/ 1066800 w 1624012"/>
              <a:gd name="connsiteY15" fmla="*/ 947738 h 1519238"/>
              <a:gd name="connsiteX16" fmla="*/ 990600 w 1624012"/>
              <a:gd name="connsiteY16" fmla="*/ 1033463 h 1519238"/>
              <a:gd name="connsiteX17" fmla="*/ 885825 w 1624012"/>
              <a:gd name="connsiteY17" fmla="*/ 1128713 h 1519238"/>
              <a:gd name="connsiteX18" fmla="*/ 847725 w 1624012"/>
              <a:gd name="connsiteY18" fmla="*/ 1138238 h 1519238"/>
              <a:gd name="connsiteX19" fmla="*/ 819150 w 1624012"/>
              <a:gd name="connsiteY19" fmla="*/ 1157288 h 1519238"/>
              <a:gd name="connsiteX20" fmla="*/ 766762 w 1624012"/>
              <a:gd name="connsiteY20" fmla="*/ 1214438 h 1519238"/>
              <a:gd name="connsiteX21" fmla="*/ 742950 w 1624012"/>
              <a:gd name="connsiteY21" fmla="*/ 1252538 h 1519238"/>
              <a:gd name="connsiteX22" fmla="*/ 709612 w 1624012"/>
              <a:gd name="connsiteY22" fmla="*/ 1290638 h 1519238"/>
              <a:gd name="connsiteX23" fmla="*/ 623887 w 1624012"/>
              <a:gd name="connsiteY23" fmla="*/ 1323975 h 1519238"/>
              <a:gd name="connsiteX24" fmla="*/ 571500 w 1624012"/>
              <a:gd name="connsiteY24" fmla="*/ 1376363 h 1519238"/>
              <a:gd name="connsiteX25" fmla="*/ 504825 w 1624012"/>
              <a:gd name="connsiteY25" fmla="*/ 1409700 h 1519238"/>
              <a:gd name="connsiteX26" fmla="*/ 481012 w 1624012"/>
              <a:gd name="connsiteY26" fmla="*/ 1433513 h 1519238"/>
              <a:gd name="connsiteX27" fmla="*/ 428625 w 1624012"/>
              <a:gd name="connsiteY27" fmla="*/ 1471613 h 1519238"/>
              <a:gd name="connsiteX28" fmla="*/ 376237 w 1624012"/>
              <a:gd name="connsiteY28" fmla="*/ 1485900 h 1519238"/>
              <a:gd name="connsiteX29" fmla="*/ 357187 w 1624012"/>
              <a:gd name="connsiteY29" fmla="*/ 1500188 h 1519238"/>
              <a:gd name="connsiteX30" fmla="*/ 323850 w 1624012"/>
              <a:gd name="connsiteY30" fmla="*/ 1519238 h 1519238"/>
              <a:gd name="connsiteX31" fmla="*/ 290512 w 1624012"/>
              <a:gd name="connsiteY31" fmla="*/ 1519238 h 1519238"/>
              <a:gd name="connsiteX32" fmla="*/ 266700 w 1624012"/>
              <a:gd name="connsiteY32" fmla="*/ 1519238 h 1519238"/>
              <a:gd name="connsiteX33" fmla="*/ 200025 w 1624012"/>
              <a:gd name="connsiteY33" fmla="*/ 1490663 h 1519238"/>
              <a:gd name="connsiteX34" fmla="*/ 166687 w 1624012"/>
              <a:gd name="connsiteY34" fmla="*/ 1457325 h 1519238"/>
              <a:gd name="connsiteX35" fmla="*/ 152400 w 1624012"/>
              <a:gd name="connsiteY35" fmla="*/ 1414463 h 1519238"/>
              <a:gd name="connsiteX36" fmla="*/ 109537 w 1624012"/>
              <a:gd name="connsiteY36" fmla="*/ 1338263 h 1519238"/>
              <a:gd name="connsiteX37" fmla="*/ 57150 w 1624012"/>
              <a:gd name="connsiteY37" fmla="*/ 1252538 h 1519238"/>
              <a:gd name="connsiteX38" fmla="*/ 0 w 1624012"/>
              <a:gd name="connsiteY38" fmla="*/ 1214438 h 1519238"/>
              <a:gd name="connsiteX39" fmla="*/ 0 w 1624012"/>
              <a:gd name="connsiteY39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5912 w 1624012"/>
              <a:gd name="connsiteY3" fmla="*/ 226219 h 1519238"/>
              <a:gd name="connsiteX4" fmla="*/ 1566862 w 1624012"/>
              <a:gd name="connsiteY4" fmla="*/ 276225 h 1519238"/>
              <a:gd name="connsiteX5" fmla="*/ 1500187 w 1624012"/>
              <a:gd name="connsiteY5" fmla="*/ 342900 h 1519238"/>
              <a:gd name="connsiteX6" fmla="*/ 1438275 w 1624012"/>
              <a:gd name="connsiteY6" fmla="*/ 419100 h 1519238"/>
              <a:gd name="connsiteX7" fmla="*/ 1421605 w 1624012"/>
              <a:gd name="connsiteY7" fmla="*/ 469106 h 1519238"/>
              <a:gd name="connsiteX8" fmla="*/ 1383506 w 1624012"/>
              <a:gd name="connsiteY8" fmla="*/ 507206 h 1519238"/>
              <a:gd name="connsiteX9" fmla="*/ 1347787 w 1624012"/>
              <a:gd name="connsiteY9" fmla="*/ 557213 h 1519238"/>
              <a:gd name="connsiteX10" fmla="*/ 1281112 w 1624012"/>
              <a:gd name="connsiteY10" fmla="*/ 704850 h 1519238"/>
              <a:gd name="connsiteX11" fmla="*/ 1247775 w 1624012"/>
              <a:gd name="connsiteY11" fmla="*/ 752475 h 1519238"/>
              <a:gd name="connsiteX12" fmla="*/ 1209675 w 1624012"/>
              <a:gd name="connsiteY12" fmla="*/ 800100 h 1519238"/>
              <a:gd name="connsiteX13" fmla="*/ 1166812 w 1624012"/>
              <a:gd name="connsiteY13" fmla="*/ 833438 h 1519238"/>
              <a:gd name="connsiteX14" fmla="*/ 1114425 w 1624012"/>
              <a:gd name="connsiteY14" fmla="*/ 895350 h 1519238"/>
              <a:gd name="connsiteX15" fmla="*/ 1066800 w 1624012"/>
              <a:gd name="connsiteY15" fmla="*/ 947738 h 1519238"/>
              <a:gd name="connsiteX16" fmla="*/ 990600 w 1624012"/>
              <a:gd name="connsiteY16" fmla="*/ 1033463 h 1519238"/>
              <a:gd name="connsiteX17" fmla="*/ 885825 w 1624012"/>
              <a:gd name="connsiteY17" fmla="*/ 1128713 h 1519238"/>
              <a:gd name="connsiteX18" fmla="*/ 847725 w 1624012"/>
              <a:gd name="connsiteY18" fmla="*/ 1138238 h 1519238"/>
              <a:gd name="connsiteX19" fmla="*/ 819150 w 1624012"/>
              <a:gd name="connsiteY19" fmla="*/ 1157288 h 1519238"/>
              <a:gd name="connsiteX20" fmla="*/ 766762 w 1624012"/>
              <a:gd name="connsiteY20" fmla="*/ 1214438 h 1519238"/>
              <a:gd name="connsiteX21" fmla="*/ 742950 w 1624012"/>
              <a:gd name="connsiteY21" fmla="*/ 1252538 h 1519238"/>
              <a:gd name="connsiteX22" fmla="*/ 709612 w 1624012"/>
              <a:gd name="connsiteY22" fmla="*/ 1290638 h 1519238"/>
              <a:gd name="connsiteX23" fmla="*/ 623887 w 1624012"/>
              <a:gd name="connsiteY23" fmla="*/ 1323975 h 1519238"/>
              <a:gd name="connsiteX24" fmla="*/ 571500 w 1624012"/>
              <a:gd name="connsiteY24" fmla="*/ 1376363 h 1519238"/>
              <a:gd name="connsiteX25" fmla="*/ 504825 w 1624012"/>
              <a:gd name="connsiteY25" fmla="*/ 1409700 h 1519238"/>
              <a:gd name="connsiteX26" fmla="*/ 481012 w 1624012"/>
              <a:gd name="connsiteY26" fmla="*/ 1433513 h 1519238"/>
              <a:gd name="connsiteX27" fmla="*/ 428625 w 1624012"/>
              <a:gd name="connsiteY27" fmla="*/ 1471613 h 1519238"/>
              <a:gd name="connsiteX28" fmla="*/ 376237 w 1624012"/>
              <a:gd name="connsiteY28" fmla="*/ 1485900 h 1519238"/>
              <a:gd name="connsiteX29" fmla="*/ 357187 w 1624012"/>
              <a:gd name="connsiteY29" fmla="*/ 1500188 h 1519238"/>
              <a:gd name="connsiteX30" fmla="*/ 323850 w 1624012"/>
              <a:gd name="connsiteY30" fmla="*/ 1519238 h 1519238"/>
              <a:gd name="connsiteX31" fmla="*/ 290512 w 1624012"/>
              <a:gd name="connsiteY31" fmla="*/ 1519238 h 1519238"/>
              <a:gd name="connsiteX32" fmla="*/ 266700 w 1624012"/>
              <a:gd name="connsiteY32" fmla="*/ 1519238 h 1519238"/>
              <a:gd name="connsiteX33" fmla="*/ 200025 w 1624012"/>
              <a:gd name="connsiteY33" fmla="*/ 1490663 h 1519238"/>
              <a:gd name="connsiteX34" fmla="*/ 166687 w 1624012"/>
              <a:gd name="connsiteY34" fmla="*/ 1457325 h 1519238"/>
              <a:gd name="connsiteX35" fmla="*/ 152400 w 1624012"/>
              <a:gd name="connsiteY35" fmla="*/ 1414463 h 1519238"/>
              <a:gd name="connsiteX36" fmla="*/ 109537 w 1624012"/>
              <a:gd name="connsiteY36" fmla="*/ 1338263 h 1519238"/>
              <a:gd name="connsiteX37" fmla="*/ 57150 w 1624012"/>
              <a:gd name="connsiteY37" fmla="*/ 1252538 h 1519238"/>
              <a:gd name="connsiteX38" fmla="*/ 0 w 1624012"/>
              <a:gd name="connsiteY38" fmla="*/ 1214438 h 1519238"/>
              <a:gd name="connsiteX39" fmla="*/ 0 w 1624012"/>
              <a:gd name="connsiteY39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5912 w 1624012"/>
              <a:gd name="connsiteY3" fmla="*/ 226219 h 1519238"/>
              <a:gd name="connsiteX4" fmla="*/ 1566862 w 1624012"/>
              <a:gd name="connsiteY4" fmla="*/ 276225 h 1519238"/>
              <a:gd name="connsiteX5" fmla="*/ 1500187 w 1624012"/>
              <a:gd name="connsiteY5" fmla="*/ 342900 h 1519238"/>
              <a:gd name="connsiteX6" fmla="*/ 1438275 w 1624012"/>
              <a:gd name="connsiteY6" fmla="*/ 419100 h 1519238"/>
              <a:gd name="connsiteX7" fmla="*/ 1421605 w 1624012"/>
              <a:gd name="connsiteY7" fmla="*/ 469106 h 1519238"/>
              <a:gd name="connsiteX8" fmla="*/ 1383506 w 1624012"/>
              <a:gd name="connsiteY8" fmla="*/ 519113 h 1519238"/>
              <a:gd name="connsiteX9" fmla="*/ 1347787 w 1624012"/>
              <a:gd name="connsiteY9" fmla="*/ 557213 h 1519238"/>
              <a:gd name="connsiteX10" fmla="*/ 1281112 w 1624012"/>
              <a:gd name="connsiteY10" fmla="*/ 704850 h 1519238"/>
              <a:gd name="connsiteX11" fmla="*/ 1247775 w 1624012"/>
              <a:gd name="connsiteY11" fmla="*/ 752475 h 1519238"/>
              <a:gd name="connsiteX12" fmla="*/ 1209675 w 1624012"/>
              <a:gd name="connsiteY12" fmla="*/ 800100 h 1519238"/>
              <a:gd name="connsiteX13" fmla="*/ 1166812 w 1624012"/>
              <a:gd name="connsiteY13" fmla="*/ 833438 h 1519238"/>
              <a:gd name="connsiteX14" fmla="*/ 1114425 w 1624012"/>
              <a:gd name="connsiteY14" fmla="*/ 895350 h 1519238"/>
              <a:gd name="connsiteX15" fmla="*/ 1066800 w 1624012"/>
              <a:gd name="connsiteY15" fmla="*/ 947738 h 1519238"/>
              <a:gd name="connsiteX16" fmla="*/ 990600 w 1624012"/>
              <a:gd name="connsiteY16" fmla="*/ 1033463 h 1519238"/>
              <a:gd name="connsiteX17" fmla="*/ 885825 w 1624012"/>
              <a:gd name="connsiteY17" fmla="*/ 1128713 h 1519238"/>
              <a:gd name="connsiteX18" fmla="*/ 847725 w 1624012"/>
              <a:gd name="connsiteY18" fmla="*/ 1138238 h 1519238"/>
              <a:gd name="connsiteX19" fmla="*/ 819150 w 1624012"/>
              <a:gd name="connsiteY19" fmla="*/ 1157288 h 1519238"/>
              <a:gd name="connsiteX20" fmla="*/ 766762 w 1624012"/>
              <a:gd name="connsiteY20" fmla="*/ 1214438 h 1519238"/>
              <a:gd name="connsiteX21" fmla="*/ 742950 w 1624012"/>
              <a:gd name="connsiteY21" fmla="*/ 1252538 h 1519238"/>
              <a:gd name="connsiteX22" fmla="*/ 709612 w 1624012"/>
              <a:gd name="connsiteY22" fmla="*/ 1290638 h 1519238"/>
              <a:gd name="connsiteX23" fmla="*/ 623887 w 1624012"/>
              <a:gd name="connsiteY23" fmla="*/ 1323975 h 1519238"/>
              <a:gd name="connsiteX24" fmla="*/ 571500 w 1624012"/>
              <a:gd name="connsiteY24" fmla="*/ 1376363 h 1519238"/>
              <a:gd name="connsiteX25" fmla="*/ 504825 w 1624012"/>
              <a:gd name="connsiteY25" fmla="*/ 1409700 h 1519238"/>
              <a:gd name="connsiteX26" fmla="*/ 481012 w 1624012"/>
              <a:gd name="connsiteY26" fmla="*/ 1433513 h 1519238"/>
              <a:gd name="connsiteX27" fmla="*/ 428625 w 1624012"/>
              <a:gd name="connsiteY27" fmla="*/ 1471613 h 1519238"/>
              <a:gd name="connsiteX28" fmla="*/ 376237 w 1624012"/>
              <a:gd name="connsiteY28" fmla="*/ 1485900 h 1519238"/>
              <a:gd name="connsiteX29" fmla="*/ 357187 w 1624012"/>
              <a:gd name="connsiteY29" fmla="*/ 1500188 h 1519238"/>
              <a:gd name="connsiteX30" fmla="*/ 323850 w 1624012"/>
              <a:gd name="connsiteY30" fmla="*/ 1519238 h 1519238"/>
              <a:gd name="connsiteX31" fmla="*/ 290512 w 1624012"/>
              <a:gd name="connsiteY31" fmla="*/ 1519238 h 1519238"/>
              <a:gd name="connsiteX32" fmla="*/ 266700 w 1624012"/>
              <a:gd name="connsiteY32" fmla="*/ 1519238 h 1519238"/>
              <a:gd name="connsiteX33" fmla="*/ 200025 w 1624012"/>
              <a:gd name="connsiteY33" fmla="*/ 1490663 h 1519238"/>
              <a:gd name="connsiteX34" fmla="*/ 166687 w 1624012"/>
              <a:gd name="connsiteY34" fmla="*/ 1457325 h 1519238"/>
              <a:gd name="connsiteX35" fmla="*/ 152400 w 1624012"/>
              <a:gd name="connsiteY35" fmla="*/ 1414463 h 1519238"/>
              <a:gd name="connsiteX36" fmla="*/ 109537 w 1624012"/>
              <a:gd name="connsiteY36" fmla="*/ 1338263 h 1519238"/>
              <a:gd name="connsiteX37" fmla="*/ 57150 w 1624012"/>
              <a:gd name="connsiteY37" fmla="*/ 1252538 h 1519238"/>
              <a:gd name="connsiteX38" fmla="*/ 0 w 1624012"/>
              <a:gd name="connsiteY38" fmla="*/ 1214438 h 1519238"/>
              <a:gd name="connsiteX39" fmla="*/ 0 w 1624012"/>
              <a:gd name="connsiteY39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5912 w 1624012"/>
              <a:gd name="connsiteY3" fmla="*/ 226219 h 1519238"/>
              <a:gd name="connsiteX4" fmla="*/ 1566862 w 1624012"/>
              <a:gd name="connsiteY4" fmla="*/ 276225 h 1519238"/>
              <a:gd name="connsiteX5" fmla="*/ 1500187 w 1624012"/>
              <a:gd name="connsiteY5" fmla="*/ 342900 h 1519238"/>
              <a:gd name="connsiteX6" fmla="*/ 1438275 w 1624012"/>
              <a:gd name="connsiteY6" fmla="*/ 419100 h 1519238"/>
              <a:gd name="connsiteX7" fmla="*/ 1457325 w 1624012"/>
              <a:gd name="connsiteY7" fmla="*/ 414338 h 1519238"/>
              <a:gd name="connsiteX8" fmla="*/ 1421605 w 1624012"/>
              <a:gd name="connsiteY8" fmla="*/ 469106 h 1519238"/>
              <a:gd name="connsiteX9" fmla="*/ 1383506 w 1624012"/>
              <a:gd name="connsiteY9" fmla="*/ 519113 h 1519238"/>
              <a:gd name="connsiteX10" fmla="*/ 1347787 w 1624012"/>
              <a:gd name="connsiteY10" fmla="*/ 557213 h 1519238"/>
              <a:gd name="connsiteX11" fmla="*/ 1281112 w 1624012"/>
              <a:gd name="connsiteY11" fmla="*/ 704850 h 1519238"/>
              <a:gd name="connsiteX12" fmla="*/ 1247775 w 1624012"/>
              <a:gd name="connsiteY12" fmla="*/ 752475 h 1519238"/>
              <a:gd name="connsiteX13" fmla="*/ 1209675 w 1624012"/>
              <a:gd name="connsiteY13" fmla="*/ 800100 h 1519238"/>
              <a:gd name="connsiteX14" fmla="*/ 1166812 w 1624012"/>
              <a:gd name="connsiteY14" fmla="*/ 833438 h 1519238"/>
              <a:gd name="connsiteX15" fmla="*/ 1114425 w 1624012"/>
              <a:gd name="connsiteY15" fmla="*/ 895350 h 1519238"/>
              <a:gd name="connsiteX16" fmla="*/ 1066800 w 1624012"/>
              <a:gd name="connsiteY16" fmla="*/ 947738 h 1519238"/>
              <a:gd name="connsiteX17" fmla="*/ 990600 w 1624012"/>
              <a:gd name="connsiteY17" fmla="*/ 1033463 h 1519238"/>
              <a:gd name="connsiteX18" fmla="*/ 885825 w 1624012"/>
              <a:gd name="connsiteY18" fmla="*/ 1128713 h 1519238"/>
              <a:gd name="connsiteX19" fmla="*/ 847725 w 1624012"/>
              <a:gd name="connsiteY19" fmla="*/ 1138238 h 1519238"/>
              <a:gd name="connsiteX20" fmla="*/ 819150 w 1624012"/>
              <a:gd name="connsiteY20" fmla="*/ 1157288 h 1519238"/>
              <a:gd name="connsiteX21" fmla="*/ 766762 w 1624012"/>
              <a:gd name="connsiteY21" fmla="*/ 1214438 h 1519238"/>
              <a:gd name="connsiteX22" fmla="*/ 742950 w 1624012"/>
              <a:gd name="connsiteY22" fmla="*/ 1252538 h 1519238"/>
              <a:gd name="connsiteX23" fmla="*/ 709612 w 1624012"/>
              <a:gd name="connsiteY23" fmla="*/ 1290638 h 1519238"/>
              <a:gd name="connsiteX24" fmla="*/ 623887 w 1624012"/>
              <a:gd name="connsiteY24" fmla="*/ 1323975 h 1519238"/>
              <a:gd name="connsiteX25" fmla="*/ 571500 w 1624012"/>
              <a:gd name="connsiteY25" fmla="*/ 1376363 h 1519238"/>
              <a:gd name="connsiteX26" fmla="*/ 504825 w 1624012"/>
              <a:gd name="connsiteY26" fmla="*/ 1409700 h 1519238"/>
              <a:gd name="connsiteX27" fmla="*/ 481012 w 1624012"/>
              <a:gd name="connsiteY27" fmla="*/ 1433513 h 1519238"/>
              <a:gd name="connsiteX28" fmla="*/ 428625 w 1624012"/>
              <a:gd name="connsiteY28" fmla="*/ 1471613 h 1519238"/>
              <a:gd name="connsiteX29" fmla="*/ 376237 w 1624012"/>
              <a:gd name="connsiteY29" fmla="*/ 1485900 h 1519238"/>
              <a:gd name="connsiteX30" fmla="*/ 357187 w 1624012"/>
              <a:gd name="connsiteY30" fmla="*/ 1500188 h 1519238"/>
              <a:gd name="connsiteX31" fmla="*/ 323850 w 1624012"/>
              <a:gd name="connsiteY31" fmla="*/ 1519238 h 1519238"/>
              <a:gd name="connsiteX32" fmla="*/ 290512 w 1624012"/>
              <a:gd name="connsiteY32" fmla="*/ 1519238 h 1519238"/>
              <a:gd name="connsiteX33" fmla="*/ 266700 w 1624012"/>
              <a:gd name="connsiteY33" fmla="*/ 1519238 h 1519238"/>
              <a:gd name="connsiteX34" fmla="*/ 200025 w 1624012"/>
              <a:gd name="connsiteY34" fmla="*/ 1490663 h 1519238"/>
              <a:gd name="connsiteX35" fmla="*/ 166687 w 1624012"/>
              <a:gd name="connsiteY35" fmla="*/ 1457325 h 1519238"/>
              <a:gd name="connsiteX36" fmla="*/ 152400 w 1624012"/>
              <a:gd name="connsiteY36" fmla="*/ 1414463 h 1519238"/>
              <a:gd name="connsiteX37" fmla="*/ 109537 w 1624012"/>
              <a:gd name="connsiteY37" fmla="*/ 1338263 h 1519238"/>
              <a:gd name="connsiteX38" fmla="*/ 57150 w 1624012"/>
              <a:gd name="connsiteY38" fmla="*/ 1252538 h 1519238"/>
              <a:gd name="connsiteX39" fmla="*/ 0 w 1624012"/>
              <a:gd name="connsiteY39" fmla="*/ 1214438 h 1519238"/>
              <a:gd name="connsiteX40" fmla="*/ 0 w 1624012"/>
              <a:gd name="connsiteY40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5912 w 1624012"/>
              <a:gd name="connsiteY3" fmla="*/ 226219 h 1519238"/>
              <a:gd name="connsiteX4" fmla="*/ 1566862 w 1624012"/>
              <a:gd name="connsiteY4" fmla="*/ 276225 h 1519238"/>
              <a:gd name="connsiteX5" fmla="*/ 1500187 w 1624012"/>
              <a:gd name="connsiteY5" fmla="*/ 342900 h 1519238"/>
              <a:gd name="connsiteX6" fmla="*/ 1481138 w 1624012"/>
              <a:gd name="connsiteY6" fmla="*/ 383381 h 1519238"/>
              <a:gd name="connsiteX7" fmla="*/ 1457325 w 1624012"/>
              <a:gd name="connsiteY7" fmla="*/ 414338 h 1519238"/>
              <a:gd name="connsiteX8" fmla="*/ 1421605 w 1624012"/>
              <a:gd name="connsiteY8" fmla="*/ 469106 h 1519238"/>
              <a:gd name="connsiteX9" fmla="*/ 1383506 w 1624012"/>
              <a:gd name="connsiteY9" fmla="*/ 519113 h 1519238"/>
              <a:gd name="connsiteX10" fmla="*/ 1347787 w 1624012"/>
              <a:gd name="connsiteY10" fmla="*/ 557213 h 1519238"/>
              <a:gd name="connsiteX11" fmla="*/ 1281112 w 1624012"/>
              <a:gd name="connsiteY11" fmla="*/ 704850 h 1519238"/>
              <a:gd name="connsiteX12" fmla="*/ 1247775 w 1624012"/>
              <a:gd name="connsiteY12" fmla="*/ 752475 h 1519238"/>
              <a:gd name="connsiteX13" fmla="*/ 1209675 w 1624012"/>
              <a:gd name="connsiteY13" fmla="*/ 800100 h 1519238"/>
              <a:gd name="connsiteX14" fmla="*/ 1166812 w 1624012"/>
              <a:gd name="connsiteY14" fmla="*/ 833438 h 1519238"/>
              <a:gd name="connsiteX15" fmla="*/ 1114425 w 1624012"/>
              <a:gd name="connsiteY15" fmla="*/ 895350 h 1519238"/>
              <a:gd name="connsiteX16" fmla="*/ 1066800 w 1624012"/>
              <a:gd name="connsiteY16" fmla="*/ 947738 h 1519238"/>
              <a:gd name="connsiteX17" fmla="*/ 990600 w 1624012"/>
              <a:gd name="connsiteY17" fmla="*/ 1033463 h 1519238"/>
              <a:gd name="connsiteX18" fmla="*/ 885825 w 1624012"/>
              <a:gd name="connsiteY18" fmla="*/ 1128713 h 1519238"/>
              <a:gd name="connsiteX19" fmla="*/ 847725 w 1624012"/>
              <a:gd name="connsiteY19" fmla="*/ 1138238 h 1519238"/>
              <a:gd name="connsiteX20" fmla="*/ 819150 w 1624012"/>
              <a:gd name="connsiteY20" fmla="*/ 1157288 h 1519238"/>
              <a:gd name="connsiteX21" fmla="*/ 766762 w 1624012"/>
              <a:gd name="connsiteY21" fmla="*/ 1214438 h 1519238"/>
              <a:gd name="connsiteX22" fmla="*/ 742950 w 1624012"/>
              <a:gd name="connsiteY22" fmla="*/ 1252538 h 1519238"/>
              <a:gd name="connsiteX23" fmla="*/ 709612 w 1624012"/>
              <a:gd name="connsiteY23" fmla="*/ 1290638 h 1519238"/>
              <a:gd name="connsiteX24" fmla="*/ 623887 w 1624012"/>
              <a:gd name="connsiteY24" fmla="*/ 1323975 h 1519238"/>
              <a:gd name="connsiteX25" fmla="*/ 571500 w 1624012"/>
              <a:gd name="connsiteY25" fmla="*/ 1376363 h 1519238"/>
              <a:gd name="connsiteX26" fmla="*/ 504825 w 1624012"/>
              <a:gd name="connsiteY26" fmla="*/ 1409700 h 1519238"/>
              <a:gd name="connsiteX27" fmla="*/ 481012 w 1624012"/>
              <a:gd name="connsiteY27" fmla="*/ 1433513 h 1519238"/>
              <a:gd name="connsiteX28" fmla="*/ 428625 w 1624012"/>
              <a:gd name="connsiteY28" fmla="*/ 1471613 h 1519238"/>
              <a:gd name="connsiteX29" fmla="*/ 376237 w 1624012"/>
              <a:gd name="connsiteY29" fmla="*/ 1485900 h 1519238"/>
              <a:gd name="connsiteX30" fmla="*/ 357187 w 1624012"/>
              <a:gd name="connsiteY30" fmla="*/ 1500188 h 1519238"/>
              <a:gd name="connsiteX31" fmla="*/ 323850 w 1624012"/>
              <a:gd name="connsiteY31" fmla="*/ 1519238 h 1519238"/>
              <a:gd name="connsiteX32" fmla="*/ 290512 w 1624012"/>
              <a:gd name="connsiteY32" fmla="*/ 1519238 h 1519238"/>
              <a:gd name="connsiteX33" fmla="*/ 266700 w 1624012"/>
              <a:gd name="connsiteY33" fmla="*/ 1519238 h 1519238"/>
              <a:gd name="connsiteX34" fmla="*/ 200025 w 1624012"/>
              <a:gd name="connsiteY34" fmla="*/ 1490663 h 1519238"/>
              <a:gd name="connsiteX35" fmla="*/ 166687 w 1624012"/>
              <a:gd name="connsiteY35" fmla="*/ 1457325 h 1519238"/>
              <a:gd name="connsiteX36" fmla="*/ 152400 w 1624012"/>
              <a:gd name="connsiteY36" fmla="*/ 1414463 h 1519238"/>
              <a:gd name="connsiteX37" fmla="*/ 109537 w 1624012"/>
              <a:gd name="connsiteY37" fmla="*/ 1338263 h 1519238"/>
              <a:gd name="connsiteX38" fmla="*/ 57150 w 1624012"/>
              <a:gd name="connsiteY38" fmla="*/ 1252538 h 1519238"/>
              <a:gd name="connsiteX39" fmla="*/ 0 w 1624012"/>
              <a:gd name="connsiteY39" fmla="*/ 1214438 h 1519238"/>
              <a:gd name="connsiteX40" fmla="*/ 0 w 1624012"/>
              <a:gd name="connsiteY40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5912 w 1624012"/>
              <a:gd name="connsiteY3" fmla="*/ 226219 h 1519238"/>
              <a:gd name="connsiteX4" fmla="*/ 1566862 w 1624012"/>
              <a:gd name="connsiteY4" fmla="*/ 276225 h 1519238"/>
              <a:gd name="connsiteX5" fmla="*/ 1526381 w 1624012"/>
              <a:gd name="connsiteY5" fmla="*/ 330994 h 1519238"/>
              <a:gd name="connsiteX6" fmla="*/ 1481138 w 1624012"/>
              <a:gd name="connsiteY6" fmla="*/ 383381 h 1519238"/>
              <a:gd name="connsiteX7" fmla="*/ 1457325 w 1624012"/>
              <a:gd name="connsiteY7" fmla="*/ 414338 h 1519238"/>
              <a:gd name="connsiteX8" fmla="*/ 1421605 w 1624012"/>
              <a:gd name="connsiteY8" fmla="*/ 469106 h 1519238"/>
              <a:gd name="connsiteX9" fmla="*/ 1383506 w 1624012"/>
              <a:gd name="connsiteY9" fmla="*/ 519113 h 1519238"/>
              <a:gd name="connsiteX10" fmla="*/ 1347787 w 1624012"/>
              <a:gd name="connsiteY10" fmla="*/ 557213 h 1519238"/>
              <a:gd name="connsiteX11" fmla="*/ 1281112 w 1624012"/>
              <a:gd name="connsiteY11" fmla="*/ 704850 h 1519238"/>
              <a:gd name="connsiteX12" fmla="*/ 1247775 w 1624012"/>
              <a:gd name="connsiteY12" fmla="*/ 752475 h 1519238"/>
              <a:gd name="connsiteX13" fmla="*/ 1209675 w 1624012"/>
              <a:gd name="connsiteY13" fmla="*/ 800100 h 1519238"/>
              <a:gd name="connsiteX14" fmla="*/ 1166812 w 1624012"/>
              <a:gd name="connsiteY14" fmla="*/ 833438 h 1519238"/>
              <a:gd name="connsiteX15" fmla="*/ 1114425 w 1624012"/>
              <a:gd name="connsiteY15" fmla="*/ 895350 h 1519238"/>
              <a:gd name="connsiteX16" fmla="*/ 1066800 w 1624012"/>
              <a:gd name="connsiteY16" fmla="*/ 947738 h 1519238"/>
              <a:gd name="connsiteX17" fmla="*/ 990600 w 1624012"/>
              <a:gd name="connsiteY17" fmla="*/ 1033463 h 1519238"/>
              <a:gd name="connsiteX18" fmla="*/ 885825 w 1624012"/>
              <a:gd name="connsiteY18" fmla="*/ 1128713 h 1519238"/>
              <a:gd name="connsiteX19" fmla="*/ 847725 w 1624012"/>
              <a:gd name="connsiteY19" fmla="*/ 1138238 h 1519238"/>
              <a:gd name="connsiteX20" fmla="*/ 819150 w 1624012"/>
              <a:gd name="connsiteY20" fmla="*/ 1157288 h 1519238"/>
              <a:gd name="connsiteX21" fmla="*/ 766762 w 1624012"/>
              <a:gd name="connsiteY21" fmla="*/ 1214438 h 1519238"/>
              <a:gd name="connsiteX22" fmla="*/ 742950 w 1624012"/>
              <a:gd name="connsiteY22" fmla="*/ 1252538 h 1519238"/>
              <a:gd name="connsiteX23" fmla="*/ 709612 w 1624012"/>
              <a:gd name="connsiteY23" fmla="*/ 1290638 h 1519238"/>
              <a:gd name="connsiteX24" fmla="*/ 623887 w 1624012"/>
              <a:gd name="connsiteY24" fmla="*/ 1323975 h 1519238"/>
              <a:gd name="connsiteX25" fmla="*/ 571500 w 1624012"/>
              <a:gd name="connsiteY25" fmla="*/ 1376363 h 1519238"/>
              <a:gd name="connsiteX26" fmla="*/ 504825 w 1624012"/>
              <a:gd name="connsiteY26" fmla="*/ 1409700 h 1519238"/>
              <a:gd name="connsiteX27" fmla="*/ 481012 w 1624012"/>
              <a:gd name="connsiteY27" fmla="*/ 1433513 h 1519238"/>
              <a:gd name="connsiteX28" fmla="*/ 428625 w 1624012"/>
              <a:gd name="connsiteY28" fmla="*/ 1471613 h 1519238"/>
              <a:gd name="connsiteX29" fmla="*/ 376237 w 1624012"/>
              <a:gd name="connsiteY29" fmla="*/ 1485900 h 1519238"/>
              <a:gd name="connsiteX30" fmla="*/ 357187 w 1624012"/>
              <a:gd name="connsiteY30" fmla="*/ 1500188 h 1519238"/>
              <a:gd name="connsiteX31" fmla="*/ 323850 w 1624012"/>
              <a:gd name="connsiteY31" fmla="*/ 1519238 h 1519238"/>
              <a:gd name="connsiteX32" fmla="*/ 290512 w 1624012"/>
              <a:gd name="connsiteY32" fmla="*/ 1519238 h 1519238"/>
              <a:gd name="connsiteX33" fmla="*/ 266700 w 1624012"/>
              <a:gd name="connsiteY33" fmla="*/ 1519238 h 1519238"/>
              <a:gd name="connsiteX34" fmla="*/ 200025 w 1624012"/>
              <a:gd name="connsiteY34" fmla="*/ 1490663 h 1519238"/>
              <a:gd name="connsiteX35" fmla="*/ 166687 w 1624012"/>
              <a:gd name="connsiteY35" fmla="*/ 1457325 h 1519238"/>
              <a:gd name="connsiteX36" fmla="*/ 152400 w 1624012"/>
              <a:gd name="connsiteY36" fmla="*/ 1414463 h 1519238"/>
              <a:gd name="connsiteX37" fmla="*/ 109537 w 1624012"/>
              <a:gd name="connsiteY37" fmla="*/ 1338263 h 1519238"/>
              <a:gd name="connsiteX38" fmla="*/ 57150 w 1624012"/>
              <a:gd name="connsiteY38" fmla="*/ 1252538 h 1519238"/>
              <a:gd name="connsiteX39" fmla="*/ 0 w 1624012"/>
              <a:gd name="connsiteY39" fmla="*/ 1214438 h 1519238"/>
              <a:gd name="connsiteX40" fmla="*/ 0 w 1624012"/>
              <a:gd name="connsiteY40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5912 w 1624012"/>
              <a:gd name="connsiteY3" fmla="*/ 226219 h 1519238"/>
              <a:gd name="connsiteX4" fmla="*/ 1562100 w 1624012"/>
              <a:gd name="connsiteY4" fmla="*/ 264319 h 1519238"/>
              <a:gd name="connsiteX5" fmla="*/ 1526381 w 1624012"/>
              <a:gd name="connsiteY5" fmla="*/ 330994 h 1519238"/>
              <a:gd name="connsiteX6" fmla="*/ 1481138 w 1624012"/>
              <a:gd name="connsiteY6" fmla="*/ 383381 h 1519238"/>
              <a:gd name="connsiteX7" fmla="*/ 1457325 w 1624012"/>
              <a:gd name="connsiteY7" fmla="*/ 414338 h 1519238"/>
              <a:gd name="connsiteX8" fmla="*/ 1421605 w 1624012"/>
              <a:gd name="connsiteY8" fmla="*/ 469106 h 1519238"/>
              <a:gd name="connsiteX9" fmla="*/ 1383506 w 1624012"/>
              <a:gd name="connsiteY9" fmla="*/ 519113 h 1519238"/>
              <a:gd name="connsiteX10" fmla="*/ 1347787 w 1624012"/>
              <a:gd name="connsiteY10" fmla="*/ 557213 h 1519238"/>
              <a:gd name="connsiteX11" fmla="*/ 1281112 w 1624012"/>
              <a:gd name="connsiteY11" fmla="*/ 704850 h 1519238"/>
              <a:gd name="connsiteX12" fmla="*/ 1247775 w 1624012"/>
              <a:gd name="connsiteY12" fmla="*/ 752475 h 1519238"/>
              <a:gd name="connsiteX13" fmla="*/ 1209675 w 1624012"/>
              <a:gd name="connsiteY13" fmla="*/ 800100 h 1519238"/>
              <a:gd name="connsiteX14" fmla="*/ 1166812 w 1624012"/>
              <a:gd name="connsiteY14" fmla="*/ 833438 h 1519238"/>
              <a:gd name="connsiteX15" fmla="*/ 1114425 w 1624012"/>
              <a:gd name="connsiteY15" fmla="*/ 895350 h 1519238"/>
              <a:gd name="connsiteX16" fmla="*/ 1066800 w 1624012"/>
              <a:gd name="connsiteY16" fmla="*/ 947738 h 1519238"/>
              <a:gd name="connsiteX17" fmla="*/ 990600 w 1624012"/>
              <a:gd name="connsiteY17" fmla="*/ 1033463 h 1519238"/>
              <a:gd name="connsiteX18" fmla="*/ 885825 w 1624012"/>
              <a:gd name="connsiteY18" fmla="*/ 1128713 h 1519238"/>
              <a:gd name="connsiteX19" fmla="*/ 847725 w 1624012"/>
              <a:gd name="connsiteY19" fmla="*/ 1138238 h 1519238"/>
              <a:gd name="connsiteX20" fmla="*/ 819150 w 1624012"/>
              <a:gd name="connsiteY20" fmla="*/ 1157288 h 1519238"/>
              <a:gd name="connsiteX21" fmla="*/ 766762 w 1624012"/>
              <a:gd name="connsiteY21" fmla="*/ 1214438 h 1519238"/>
              <a:gd name="connsiteX22" fmla="*/ 742950 w 1624012"/>
              <a:gd name="connsiteY22" fmla="*/ 1252538 h 1519238"/>
              <a:gd name="connsiteX23" fmla="*/ 709612 w 1624012"/>
              <a:gd name="connsiteY23" fmla="*/ 1290638 h 1519238"/>
              <a:gd name="connsiteX24" fmla="*/ 623887 w 1624012"/>
              <a:gd name="connsiteY24" fmla="*/ 1323975 h 1519238"/>
              <a:gd name="connsiteX25" fmla="*/ 571500 w 1624012"/>
              <a:gd name="connsiteY25" fmla="*/ 1376363 h 1519238"/>
              <a:gd name="connsiteX26" fmla="*/ 504825 w 1624012"/>
              <a:gd name="connsiteY26" fmla="*/ 1409700 h 1519238"/>
              <a:gd name="connsiteX27" fmla="*/ 481012 w 1624012"/>
              <a:gd name="connsiteY27" fmla="*/ 1433513 h 1519238"/>
              <a:gd name="connsiteX28" fmla="*/ 428625 w 1624012"/>
              <a:gd name="connsiteY28" fmla="*/ 1471613 h 1519238"/>
              <a:gd name="connsiteX29" fmla="*/ 376237 w 1624012"/>
              <a:gd name="connsiteY29" fmla="*/ 1485900 h 1519238"/>
              <a:gd name="connsiteX30" fmla="*/ 357187 w 1624012"/>
              <a:gd name="connsiteY30" fmla="*/ 1500188 h 1519238"/>
              <a:gd name="connsiteX31" fmla="*/ 323850 w 1624012"/>
              <a:gd name="connsiteY31" fmla="*/ 1519238 h 1519238"/>
              <a:gd name="connsiteX32" fmla="*/ 290512 w 1624012"/>
              <a:gd name="connsiteY32" fmla="*/ 1519238 h 1519238"/>
              <a:gd name="connsiteX33" fmla="*/ 266700 w 1624012"/>
              <a:gd name="connsiteY33" fmla="*/ 1519238 h 1519238"/>
              <a:gd name="connsiteX34" fmla="*/ 200025 w 1624012"/>
              <a:gd name="connsiteY34" fmla="*/ 1490663 h 1519238"/>
              <a:gd name="connsiteX35" fmla="*/ 166687 w 1624012"/>
              <a:gd name="connsiteY35" fmla="*/ 1457325 h 1519238"/>
              <a:gd name="connsiteX36" fmla="*/ 152400 w 1624012"/>
              <a:gd name="connsiteY36" fmla="*/ 1414463 h 1519238"/>
              <a:gd name="connsiteX37" fmla="*/ 109537 w 1624012"/>
              <a:gd name="connsiteY37" fmla="*/ 1338263 h 1519238"/>
              <a:gd name="connsiteX38" fmla="*/ 57150 w 1624012"/>
              <a:gd name="connsiteY38" fmla="*/ 1252538 h 1519238"/>
              <a:gd name="connsiteX39" fmla="*/ 0 w 1624012"/>
              <a:gd name="connsiteY39" fmla="*/ 1214438 h 1519238"/>
              <a:gd name="connsiteX40" fmla="*/ 0 w 1624012"/>
              <a:gd name="connsiteY40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3531 w 1624012"/>
              <a:gd name="connsiteY3" fmla="*/ 216694 h 1519238"/>
              <a:gd name="connsiteX4" fmla="*/ 1562100 w 1624012"/>
              <a:gd name="connsiteY4" fmla="*/ 264319 h 1519238"/>
              <a:gd name="connsiteX5" fmla="*/ 1526381 w 1624012"/>
              <a:gd name="connsiteY5" fmla="*/ 330994 h 1519238"/>
              <a:gd name="connsiteX6" fmla="*/ 1481138 w 1624012"/>
              <a:gd name="connsiteY6" fmla="*/ 383381 h 1519238"/>
              <a:gd name="connsiteX7" fmla="*/ 1457325 w 1624012"/>
              <a:gd name="connsiteY7" fmla="*/ 414338 h 1519238"/>
              <a:gd name="connsiteX8" fmla="*/ 1421605 w 1624012"/>
              <a:gd name="connsiteY8" fmla="*/ 469106 h 1519238"/>
              <a:gd name="connsiteX9" fmla="*/ 1383506 w 1624012"/>
              <a:gd name="connsiteY9" fmla="*/ 519113 h 1519238"/>
              <a:gd name="connsiteX10" fmla="*/ 1347787 w 1624012"/>
              <a:gd name="connsiteY10" fmla="*/ 557213 h 1519238"/>
              <a:gd name="connsiteX11" fmla="*/ 1281112 w 1624012"/>
              <a:gd name="connsiteY11" fmla="*/ 704850 h 1519238"/>
              <a:gd name="connsiteX12" fmla="*/ 1247775 w 1624012"/>
              <a:gd name="connsiteY12" fmla="*/ 752475 h 1519238"/>
              <a:gd name="connsiteX13" fmla="*/ 1209675 w 1624012"/>
              <a:gd name="connsiteY13" fmla="*/ 800100 h 1519238"/>
              <a:gd name="connsiteX14" fmla="*/ 1166812 w 1624012"/>
              <a:gd name="connsiteY14" fmla="*/ 833438 h 1519238"/>
              <a:gd name="connsiteX15" fmla="*/ 1114425 w 1624012"/>
              <a:gd name="connsiteY15" fmla="*/ 895350 h 1519238"/>
              <a:gd name="connsiteX16" fmla="*/ 1066800 w 1624012"/>
              <a:gd name="connsiteY16" fmla="*/ 947738 h 1519238"/>
              <a:gd name="connsiteX17" fmla="*/ 990600 w 1624012"/>
              <a:gd name="connsiteY17" fmla="*/ 1033463 h 1519238"/>
              <a:gd name="connsiteX18" fmla="*/ 885825 w 1624012"/>
              <a:gd name="connsiteY18" fmla="*/ 1128713 h 1519238"/>
              <a:gd name="connsiteX19" fmla="*/ 847725 w 1624012"/>
              <a:gd name="connsiteY19" fmla="*/ 1138238 h 1519238"/>
              <a:gd name="connsiteX20" fmla="*/ 819150 w 1624012"/>
              <a:gd name="connsiteY20" fmla="*/ 1157288 h 1519238"/>
              <a:gd name="connsiteX21" fmla="*/ 766762 w 1624012"/>
              <a:gd name="connsiteY21" fmla="*/ 1214438 h 1519238"/>
              <a:gd name="connsiteX22" fmla="*/ 742950 w 1624012"/>
              <a:gd name="connsiteY22" fmla="*/ 1252538 h 1519238"/>
              <a:gd name="connsiteX23" fmla="*/ 709612 w 1624012"/>
              <a:gd name="connsiteY23" fmla="*/ 1290638 h 1519238"/>
              <a:gd name="connsiteX24" fmla="*/ 623887 w 1624012"/>
              <a:gd name="connsiteY24" fmla="*/ 1323975 h 1519238"/>
              <a:gd name="connsiteX25" fmla="*/ 571500 w 1624012"/>
              <a:gd name="connsiteY25" fmla="*/ 1376363 h 1519238"/>
              <a:gd name="connsiteX26" fmla="*/ 504825 w 1624012"/>
              <a:gd name="connsiteY26" fmla="*/ 1409700 h 1519238"/>
              <a:gd name="connsiteX27" fmla="*/ 481012 w 1624012"/>
              <a:gd name="connsiteY27" fmla="*/ 1433513 h 1519238"/>
              <a:gd name="connsiteX28" fmla="*/ 428625 w 1624012"/>
              <a:gd name="connsiteY28" fmla="*/ 1471613 h 1519238"/>
              <a:gd name="connsiteX29" fmla="*/ 376237 w 1624012"/>
              <a:gd name="connsiteY29" fmla="*/ 1485900 h 1519238"/>
              <a:gd name="connsiteX30" fmla="*/ 357187 w 1624012"/>
              <a:gd name="connsiteY30" fmla="*/ 1500188 h 1519238"/>
              <a:gd name="connsiteX31" fmla="*/ 323850 w 1624012"/>
              <a:gd name="connsiteY31" fmla="*/ 1519238 h 1519238"/>
              <a:gd name="connsiteX32" fmla="*/ 290512 w 1624012"/>
              <a:gd name="connsiteY32" fmla="*/ 1519238 h 1519238"/>
              <a:gd name="connsiteX33" fmla="*/ 266700 w 1624012"/>
              <a:gd name="connsiteY33" fmla="*/ 1519238 h 1519238"/>
              <a:gd name="connsiteX34" fmla="*/ 200025 w 1624012"/>
              <a:gd name="connsiteY34" fmla="*/ 1490663 h 1519238"/>
              <a:gd name="connsiteX35" fmla="*/ 166687 w 1624012"/>
              <a:gd name="connsiteY35" fmla="*/ 1457325 h 1519238"/>
              <a:gd name="connsiteX36" fmla="*/ 152400 w 1624012"/>
              <a:gd name="connsiteY36" fmla="*/ 1414463 h 1519238"/>
              <a:gd name="connsiteX37" fmla="*/ 109537 w 1624012"/>
              <a:gd name="connsiteY37" fmla="*/ 1338263 h 1519238"/>
              <a:gd name="connsiteX38" fmla="*/ 57150 w 1624012"/>
              <a:gd name="connsiteY38" fmla="*/ 1252538 h 1519238"/>
              <a:gd name="connsiteX39" fmla="*/ 0 w 1624012"/>
              <a:gd name="connsiteY39" fmla="*/ 1214438 h 1519238"/>
              <a:gd name="connsiteX40" fmla="*/ 0 w 1624012"/>
              <a:gd name="connsiteY40" fmla="*/ 1214438 h 1519238"/>
              <a:gd name="connsiteX0" fmla="*/ 1624012 w 1624012"/>
              <a:gd name="connsiteY0" fmla="*/ 0 h 1519238"/>
              <a:gd name="connsiteX1" fmla="*/ 1624012 w 1624012"/>
              <a:gd name="connsiteY1" fmla="*/ 104775 h 1519238"/>
              <a:gd name="connsiteX2" fmla="*/ 1595437 w 1624012"/>
              <a:gd name="connsiteY2" fmla="*/ 190500 h 1519238"/>
              <a:gd name="connsiteX3" fmla="*/ 1583531 w 1624012"/>
              <a:gd name="connsiteY3" fmla="*/ 216694 h 1519238"/>
              <a:gd name="connsiteX4" fmla="*/ 1562100 w 1624012"/>
              <a:gd name="connsiteY4" fmla="*/ 264319 h 1519238"/>
              <a:gd name="connsiteX5" fmla="*/ 1526381 w 1624012"/>
              <a:gd name="connsiteY5" fmla="*/ 330994 h 1519238"/>
              <a:gd name="connsiteX6" fmla="*/ 1481138 w 1624012"/>
              <a:gd name="connsiteY6" fmla="*/ 383381 h 1519238"/>
              <a:gd name="connsiteX7" fmla="*/ 1457325 w 1624012"/>
              <a:gd name="connsiteY7" fmla="*/ 414338 h 1519238"/>
              <a:gd name="connsiteX8" fmla="*/ 1421605 w 1624012"/>
              <a:gd name="connsiteY8" fmla="*/ 469106 h 1519238"/>
              <a:gd name="connsiteX9" fmla="*/ 1383506 w 1624012"/>
              <a:gd name="connsiteY9" fmla="*/ 519113 h 1519238"/>
              <a:gd name="connsiteX10" fmla="*/ 1347787 w 1624012"/>
              <a:gd name="connsiteY10" fmla="*/ 557213 h 1519238"/>
              <a:gd name="connsiteX11" fmla="*/ 1281112 w 1624012"/>
              <a:gd name="connsiteY11" fmla="*/ 704850 h 1519238"/>
              <a:gd name="connsiteX12" fmla="*/ 1247775 w 1624012"/>
              <a:gd name="connsiteY12" fmla="*/ 752475 h 1519238"/>
              <a:gd name="connsiteX13" fmla="*/ 1209675 w 1624012"/>
              <a:gd name="connsiteY13" fmla="*/ 800100 h 1519238"/>
              <a:gd name="connsiteX14" fmla="*/ 1166812 w 1624012"/>
              <a:gd name="connsiteY14" fmla="*/ 833438 h 1519238"/>
              <a:gd name="connsiteX15" fmla="*/ 1114425 w 1624012"/>
              <a:gd name="connsiteY15" fmla="*/ 895350 h 1519238"/>
              <a:gd name="connsiteX16" fmla="*/ 1066800 w 1624012"/>
              <a:gd name="connsiteY16" fmla="*/ 947738 h 1519238"/>
              <a:gd name="connsiteX17" fmla="*/ 990600 w 1624012"/>
              <a:gd name="connsiteY17" fmla="*/ 1033463 h 1519238"/>
              <a:gd name="connsiteX18" fmla="*/ 885825 w 1624012"/>
              <a:gd name="connsiteY18" fmla="*/ 1128713 h 1519238"/>
              <a:gd name="connsiteX19" fmla="*/ 847725 w 1624012"/>
              <a:gd name="connsiteY19" fmla="*/ 1138238 h 1519238"/>
              <a:gd name="connsiteX20" fmla="*/ 819150 w 1624012"/>
              <a:gd name="connsiteY20" fmla="*/ 1157288 h 1519238"/>
              <a:gd name="connsiteX21" fmla="*/ 766762 w 1624012"/>
              <a:gd name="connsiteY21" fmla="*/ 1214438 h 1519238"/>
              <a:gd name="connsiteX22" fmla="*/ 742950 w 1624012"/>
              <a:gd name="connsiteY22" fmla="*/ 1252538 h 1519238"/>
              <a:gd name="connsiteX23" fmla="*/ 709612 w 1624012"/>
              <a:gd name="connsiteY23" fmla="*/ 1290638 h 1519238"/>
              <a:gd name="connsiteX24" fmla="*/ 623887 w 1624012"/>
              <a:gd name="connsiteY24" fmla="*/ 1323975 h 1519238"/>
              <a:gd name="connsiteX25" fmla="*/ 571500 w 1624012"/>
              <a:gd name="connsiteY25" fmla="*/ 1376363 h 1519238"/>
              <a:gd name="connsiteX26" fmla="*/ 504825 w 1624012"/>
              <a:gd name="connsiteY26" fmla="*/ 1409700 h 1519238"/>
              <a:gd name="connsiteX27" fmla="*/ 481012 w 1624012"/>
              <a:gd name="connsiteY27" fmla="*/ 1433513 h 1519238"/>
              <a:gd name="connsiteX28" fmla="*/ 428625 w 1624012"/>
              <a:gd name="connsiteY28" fmla="*/ 1471613 h 1519238"/>
              <a:gd name="connsiteX29" fmla="*/ 376237 w 1624012"/>
              <a:gd name="connsiteY29" fmla="*/ 1485900 h 1519238"/>
              <a:gd name="connsiteX30" fmla="*/ 357187 w 1624012"/>
              <a:gd name="connsiteY30" fmla="*/ 1500188 h 1519238"/>
              <a:gd name="connsiteX31" fmla="*/ 323850 w 1624012"/>
              <a:gd name="connsiteY31" fmla="*/ 1519238 h 1519238"/>
              <a:gd name="connsiteX32" fmla="*/ 290512 w 1624012"/>
              <a:gd name="connsiteY32" fmla="*/ 1519238 h 1519238"/>
              <a:gd name="connsiteX33" fmla="*/ 266700 w 1624012"/>
              <a:gd name="connsiteY33" fmla="*/ 1519238 h 1519238"/>
              <a:gd name="connsiteX34" fmla="*/ 200025 w 1624012"/>
              <a:gd name="connsiteY34" fmla="*/ 1490663 h 1519238"/>
              <a:gd name="connsiteX35" fmla="*/ 166687 w 1624012"/>
              <a:gd name="connsiteY35" fmla="*/ 1457325 h 1519238"/>
              <a:gd name="connsiteX36" fmla="*/ 152400 w 1624012"/>
              <a:gd name="connsiteY36" fmla="*/ 1414463 h 1519238"/>
              <a:gd name="connsiteX37" fmla="*/ 109537 w 1624012"/>
              <a:gd name="connsiteY37" fmla="*/ 1338263 h 1519238"/>
              <a:gd name="connsiteX38" fmla="*/ 57150 w 1624012"/>
              <a:gd name="connsiteY38" fmla="*/ 1252538 h 1519238"/>
              <a:gd name="connsiteX39" fmla="*/ 0 w 1624012"/>
              <a:gd name="connsiteY39" fmla="*/ 1214438 h 1519238"/>
              <a:gd name="connsiteX40" fmla="*/ 0 w 1624012"/>
              <a:gd name="connsiteY40" fmla="*/ 1214438 h 1519238"/>
              <a:gd name="connsiteX0" fmla="*/ 1624012 w 1628774"/>
              <a:gd name="connsiteY0" fmla="*/ 0 h 1519238"/>
              <a:gd name="connsiteX1" fmla="*/ 1628774 w 1628774"/>
              <a:gd name="connsiteY1" fmla="*/ 140494 h 1519238"/>
              <a:gd name="connsiteX2" fmla="*/ 1595437 w 1628774"/>
              <a:gd name="connsiteY2" fmla="*/ 190500 h 1519238"/>
              <a:gd name="connsiteX3" fmla="*/ 1583531 w 1628774"/>
              <a:gd name="connsiteY3" fmla="*/ 216694 h 1519238"/>
              <a:gd name="connsiteX4" fmla="*/ 1562100 w 1628774"/>
              <a:gd name="connsiteY4" fmla="*/ 264319 h 1519238"/>
              <a:gd name="connsiteX5" fmla="*/ 1526381 w 1628774"/>
              <a:gd name="connsiteY5" fmla="*/ 330994 h 1519238"/>
              <a:gd name="connsiteX6" fmla="*/ 1481138 w 1628774"/>
              <a:gd name="connsiteY6" fmla="*/ 383381 h 1519238"/>
              <a:gd name="connsiteX7" fmla="*/ 1457325 w 1628774"/>
              <a:gd name="connsiteY7" fmla="*/ 414338 h 1519238"/>
              <a:gd name="connsiteX8" fmla="*/ 1421605 w 1628774"/>
              <a:gd name="connsiteY8" fmla="*/ 469106 h 1519238"/>
              <a:gd name="connsiteX9" fmla="*/ 1383506 w 1628774"/>
              <a:gd name="connsiteY9" fmla="*/ 519113 h 1519238"/>
              <a:gd name="connsiteX10" fmla="*/ 1347787 w 1628774"/>
              <a:gd name="connsiteY10" fmla="*/ 557213 h 1519238"/>
              <a:gd name="connsiteX11" fmla="*/ 1281112 w 1628774"/>
              <a:gd name="connsiteY11" fmla="*/ 704850 h 1519238"/>
              <a:gd name="connsiteX12" fmla="*/ 1247775 w 1628774"/>
              <a:gd name="connsiteY12" fmla="*/ 752475 h 1519238"/>
              <a:gd name="connsiteX13" fmla="*/ 1209675 w 1628774"/>
              <a:gd name="connsiteY13" fmla="*/ 800100 h 1519238"/>
              <a:gd name="connsiteX14" fmla="*/ 1166812 w 1628774"/>
              <a:gd name="connsiteY14" fmla="*/ 833438 h 1519238"/>
              <a:gd name="connsiteX15" fmla="*/ 1114425 w 1628774"/>
              <a:gd name="connsiteY15" fmla="*/ 895350 h 1519238"/>
              <a:gd name="connsiteX16" fmla="*/ 1066800 w 1628774"/>
              <a:gd name="connsiteY16" fmla="*/ 947738 h 1519238"/>
              <a:gd name="connsiteX17" fmla="*/ 990600 w 1628774"/>
              <a:gd name="connsiteY17" fmla="*/ 1033463 h 1519238"/>
              <a:gd name="connsiteX18" fmla="*/ 885825 w 1628774"/>
              <a:gd name="connsiteY18" fmla="*/ 1128713 h 1519238"/>
              <a:gd name="connsiteX19" fmla="*/ 847725 w 1628774"/>
              <a:gd name="connsiteY19" fmla="*/ 1138238 h 1519238"/>
              <a:gd name="connsiteX20" fmla="*/ 819150 w 1628774"/>
              <a:gd name="connsiteY20" fmla="*/ 1157288 h 1519238"/>
              <a:gd name="connsiteX21" fmla="*/ 766762 w 1628774"/>
              <a:gd name="connsiteY21" fmla="*/ 1214438 h 1519238"/>
              <a:gd name="connsiteX22" fmla="*/ 742950 w 1628774"/>
              <a:gd name="connsiteY22" fmla="*/ 1252538 h 1519238"/>
              <a:gd name="connsiteX23" fmla="*/ 709612 w 1628774"/>
              <a:gd name="connsiteY23" fmla="*/ 1290638 h 1519238"/>
              <a:gd name="connsiteX24" fmla="*/ 623887 w 1628774"/>
              <a:gd name="connsiteY24" fmla="*/ 1323975 h 1519238"/>
              <a:gd name="connsiteX25" fmla="*/ 571500 w 1628774"/>
              <a:gd name="connsiteY25" fmla="*/ 1376363 h 1519238"/>
              <a:gd name="connsiteX26" fmla="*/ 504825 w 1628774"/>
              <a:gd name="connsiteY26" fmla="*/ 1409700 h 1519238"/>
              <a:gd name="connsiteX27" fmla="*/ 481012 w 1628774"/>
              <a:gd name="connsiteY27" fmla="*/ 1433513 h 1519238"/>
              <a:gd name="connsiteX28" fmla="*/ 428625 w 1628774"/>
              <a:gd name="connsiteY28" fmla="*/ 1471613 h 1519238"/>
              <a:gd name="connsiteX29" fmla="*/ 376237 w 1628774"/>
              <a:gd name="connsiteY29" fmla="*/ 1485900 h 1519238"/>
              <a:gd name="connsiteX30" fmla="*/ 357187 w 1628774"/>
              <a:gd name="connsiteY30" fmla="*/ 1500188 h 1519238"/>
              <a:gd name="connsiteX31" fmla="*/ 323850 w 1628774"/>
              <a:gd name="connsiteY31" fmla="*/ 1519238 h 1519238"/>
              <a:gd name="connsiteX32" fmla="*/ 290512 w 1628774"/>
              <a:gd name="connsiteY32" fmla="*/ 1519238 h 1519238"/>
              <a:gd name="connsiteX33" fmla="*/ 266700 w 1628774"/>
              <a:gd name="connsiteY33" fmla="*/ 1519238 h 1519238"/>
              <a:gd name="connsiteX34" fmla="*/ 200025 w 1628774"/>
              <a:gd name="connsiteY34" fmla="*/ 1490663 h 1519238"/>
              <a:gd name="connsiteX35" fmla="*/ 166687 w 1628774"/>
              <a:gd name="connsiteY35" fmla="*/ 1457325 h 1519238"/>
              <a:gd name="connsiteX36" fmla="*/ 152400 w 1628774"/>
              <a:gd name="connsiteY36" fmla="*/ 1414463 h 1519238"/>
              <a:gd name="connsiteX37" fmla="*/ 109537 w 1628774"/>
              <a:gd name="connsiteY37" fmla="*/ 1338263 h 1519238"/>
              <a:gd name="connsiteX38" fmla="*/ 57150 w 1628774"/>
              <a:gd name="connsiteY38" fmla="*/ 1252538 h 1519238"/>
              <a:gd name="connsiteX39" fmla="*/ 0 w 1628774"/>
              <a:gd name="connsiteY39" fmla="*/ 1214438 h 1519238"/>
              <a:gd name="connsiteX40" fmla="*/ 0 w 1628774"/>
              <a:gd name="connsiteY40" fmla="*/ 1214438 h 1519238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595437 w 1633537"/>
              <a:gd name="connsiteY2" fmla="*/ 121444 h 1450182"/>
              <a:gd name="connsiteX3" fmla="*/ 1583531 w 1633537"/>
              <a:gd name="connsiteY3" fmla="*/ 147638 h 1450182"/>
              <a:gd name="connsiteX4" fmla="*/ 1562100 w 1633537"/>
              <a:gd name="connsiteY4" fmla="*/ 195263 h 1450182"/>
              <a:gd name="connsiteX5" fmla="*/ 1526381 w 1633537"/>
              <a:gd name="connsiteY5" fmla="*/ 261938 h 1450182"/>
              <a:gd name="connsiteX6" fmla="*/ 1481138 w 1633537"/>
              <a:gd name="connsiteY6" fmla="*/ 314325 h 1450182"/>
              <a:gd name="connsiteX7" fmla="*/ 1457325 w 1633537"/>
              <a:gd name="connsiteY7" fmla="*/ 345282 h 1450182"/>
              <a:gd name="connsiteX8" fmla="*/ 1421605 w 1633537"/>
              <a:gd name="connsiteY8" fmla="*/ 400050 h 1450182"/>
              <a:gd name="connsiteX9" fmla="*/ 1383506 w 1633537"/>
              <a:gd name="connsiteY9" fmla="*/ 450057 h 1450182"/>
              <a:gd name="connsiteX10" fmla="*/ 1347787 w 1633537"/>
              <a:gd name="connsiteY10" fmla="*/ 488157 h 1450182"/>
              <a:gd name="connsiteX11" fmla="*/ 1281112 w 1633537"/>
              <a:gd name="connsiteY11" fmla="*/ 635794 h 1450182"/>
              <a:gd name="connsiteX12" fmla="*/ 1247775 w 1633537"/>
              <a:gd name="connsiteY12" fmla="*/ 683419 h 1450182"/>
              <a:gd name="connsiteX13" fmla="*/ 1209675 w 1633537"/>
              <a:gd name="connsiteY13" fmla="*/ 731044 h 1450182"/>
              <a:gd name="connsiteX14" fmla="*/ 1166812 w 1633537"/>
              <a:gd name="connsiteY14" fmla="*/ 764382 h 1450182"/>
              <a:gd name="connsiteX15" fmla="*/ 1114425 w 1633537"/>
              <a:gd name="connsiteY15" fmla="*/ 826294 h 1450182"/>
              <a:gd name="connsiteX16" fmla="*/ 1066800 w 1633537"/>
              <a:gd name="connsiteY16" fmla="*/ 878682 h 1450182"/>
              <a:gd name="connsiteX17" fmla="*/ 990600 w 1633537"/>
              <a:gd name="connsiteY17" fmla="*/ 964407 h 1450182"/>
              <a:gd name="connsiteX18" fmla="*/ 885825 w 1633537"/>
              <a:gd name="connsiteY18" fmla="*/ 1059657 h 1450182"/>
              <a:gd name="connsiteX19" fmla="*/ 847725 w 1633537"/>
              <a:gd name="connsiteY19" fmla="*/ 1069182 h 1450182"/>
              <a:gd name="connsiteX20" fmla="*/ 819150 w 1633537"/>
              <a:gd name="connsiteY20" fmla="*/ 1088232 h 1450182"/>
              <a:gd name="connsiteX21" fmla="*/ 766762 w 1633537"/>
              <a:gd name="connsiteY21" fmla="*/ 1145382 h 1450182"/>
              <a:gd name="connsiteX22" fmla="*/ 742950 w 1633537"/>
              <a:gd name="connsiteY22" fmla="*/ 1183482 h 1450182"/>
              <a:gd name="connsiteX23" fmla="*/ 709612 w 1633537"/>
              <a:gd name="connsiteY23" fmla="*/ 1221582 h 1450182"/>
              <a:gd name="connsiteX24" fmla="*/ 623887 w 1633537"/>
              <a:gd name="connsiteY24" fmla="*/ 1254919 h 1450182"/>
              <a:gd name="connsiteX25" fmla="*/ 571500 w 1633537"/>
              <a:gd name="connsiteY25" fmla="*/ 1307307 h 1450182"/>
              <a:gd name="connsiteX26" fmla="*/ 504825 w 1633537"/>
              <a:gd name="connsiteY26" fmla="*/ 1340644 h 1450182"/>
              <a:gd name="connsiteX27" fmla="*/ 481012 w 1633537"/>
              <a:gd name="connsiteY27" fmla="*/ 1364457 h 1450182"/>
              <a:gd name="connsiteX28" fmla="*/ 428625 w 1633537"/>
              <a:gd name="connsiteY28" fmla="*/ 1402557 h 1450182"/>
              <a:gd name="connsiteX29" fmla="*/ 376237 w 1633537"/>
              <a:gd name="connsiteY29" fmla="*/ 1416844 h 1450182"/>
              <a:gd name="connsiteX30" fmla="*/ 357187 w 1633537"/>
              <a:gd name="connsiteY30" fmla="*/ 1431132 h 1450182"/>
              <a:gd name="connsiteX31" fmla="*/ 323850 w 1633537"/>
              <a:gd name="connsiteY31" fmla="*/ 1450182 h 1450182"/>
              <a:gd name="connsiteX32" fmla="*/ 290512 w 1633537"/>
              <a:gd name="connsiteY32" fmla="*/ 1450182 h 1450182"/>
              <a:gd name="connsiteX33" fmla="*/ 266700 w 1633537"/>
              <a:gd name="connsiteY33" fmla="*/ 1450182 h 1450182"/>
              <a:gd name="connsiteX34" fmla="*/ 200025 w 1633537"/>
              <a:gd name="connsiteY34" fmla="*/ 1421607 h 1450182"/>
              <a:gd name="connsiteX35" fmla="*/ 166687 w 1633537"/>
              <a:gd name="connsiteY35" fmla="*/ 1388269 h 1450182"/>
              <a:gd name="connsiteX36" fmla="*/ 152400 w 1633537"/>
              <a:gd name="connsiteY36" fmla="*/ 1345407 h 1450182"/>
              <a:gd name="connsiteX37" fmla="*/ 109537 w 1633537"/>
              <a:gd name="connsiteY37" fmla="*/ 1269207 h 1450182"/>
              <a:gd name="connsiteX38" fmla="*/ 57150 w 1633537"/>
              <a:gd name="connsiteY38" fmla="*/ 1183482 h 1450182"/>
              <a:gd name="connsiteX39" fmla="*/ 0 w 1633537"/>
              <a:gd name="connsiteY39" fmla="*/ 1145382 h 1450182"/>
              <a:gd name="connsiteX40" fmla="*/ 0 w 1633537"/>
              <a:gd name="connsiteY40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83531 w 1633537"/>
              <a:gd name="connsiteY3" fmla="*/ 147638 h 1450182"/>
              <a:gd name="connsiteX4" fmla="*/ 1562100 w 1633537"/>
              <a:gd name="connsiteY4" fmla="*/ 195263 h 1450182"/>
              <a:gd name="connsiteX5" fmla="*/ 1526381 w 1633537"/>
              <a:gd name="connsiteY5" fmla="*/ 261938 h 1450182"/>
              <a:gd name="connsiteX6" fmla="*/ 1481138 w 1633537"/>
              <a:gd name="connsiteY6" fmla="*/ 314325 h 1450182"/>
              <a:gd name="connsiteX7" fmla="*/ 1457325 w 1633537"/>
              <a:gd name="connsiteY7" fmla="*/ 345282 h 1450182"/>
              <a:gd name="connsiteX8" fmla="*/ 1421605 w 1633537"/>
              <a:gd name="connsiteY8" fmla="*/ 400050 h 1450182"/>
              <a:gd name="connsiteX9" fmla="*/ 1383506 w 1633537"/>
              <a:gd name="connsiteY9" fmla="*/ 450057 h 1450182"/>
              <a:gd name="connsiteX10" fmla="*/ 1347787 w 1633537"/>
              <a:gd name="connsiteY10" fmla="*/ 488157 h 1450182"/>
              <a:gd name="connsiteX11" fmla="*/ 1281112 w 1633537"/>
              <a:gd name="connsiteY11" fmla="*/ 635794 h 1450182"/>
              <a:gd name="connsiteX12" fmla="*/ 1247775 w 1633537"/>
              <a:gd name="connsiteY12" fmla="*/ 683419 h 1450182"/>
              <a:gd name="connsiteX13" fmla="*/ 1209675 w 1633537"/>
              <a:gd name="connsiteY13" fmla="*/ 731044 h 1450182"/>
              <a:gd name="connsiteX14" fmla="*/ 1166812 w 1633537"/>
              <a:gd name="connsiteY14" fmla="*/ 764382 h 1450182"/>
              <a:gd name="connsiteX15" fmla="*/ 1114425 w 1633537"/>
              <a:gd name="connsiteY15" fmla="*/ 826294 h 1450182"/>
              <a:gd name="connsiteX16" fmla="*/ 1066800 w 1633537"/>
              <a:gd name="connsiteY16" fmla="*/ 878682 h 1450182"/>
              <a:gd name="connsiteX17" fmla="*/ 990600 w 1633537"/>
              <a:gd name="connsiteY17" fmla="*/ 964407 h 1450182"/>
              <a:gd name="connsiteX18" fmla="*/ 885825 w 1633537"/>
              <a:gd name="connsiteY18" fmla="*/ 1059657 h 1450182"/>
              <a:gd name="connsiteX19" fmla="*/ 847725 w 1633537"/>
              <a:gd name="connsiteY19" fmla="*/ 1069182 h 1450182"/>
              <a:gd name="connsiteX20" fmla="*/ 819150 w 1633537"/>
              <a:gd name="connsiteY20" fmla="*/ 1088232 h 1450182"/>
              <a:gd name="connsiteX21" fmla="*/ 766762 w 1633537"/>
              <a:gd name="connsiteY21" fmla="*/ 1145382 h 1450182"/>
              <a:gd name="connsiteX22" fmla="*/ 742950 w 1633537"/>
              <a:gd name="connsiteY22" fmla="*/ 1183482 h 1450182"/>
              <a:gd name="connsiteX23" fmla="*/ 709612 w 1633537"/>
              <a:gd name="connsiteY23" fmla="*/ 1221582 h 1450182"/>
              <a:gd name="connsiteX24" fmla="*/ 623887 w 1633537"/>
              <a:gd name="connsiteY24" fmla="*/ 1254919 h 1450182"/>
              <a:gd name="connsiteX25" fmla="*/ 571500 w 1633537"/>
              <a:gd name="connsiteY25" fmla="*/ 1307307 h 1450182"/>
              <a:gd name="connsiteX26" fmla="*/ 504825 w 1633537"/>
              <a:gd name="connsiteY26" fmla="*/ 1340644 h 1450182"/>
              <a:gd name="connsiteX27" fmla="*/ 481012 w 1633537"/>
              <a:gd name="connsiteY27" fmla="*/ 1364457 h 1450182"/>
              <a:gd name="connsiteX28" fmla="*/ 428625 w 1633537"/>
              <a:gd name="connsiteY28" fmla="*/ 1402557 h 1450182"/>
              <a:gd name="connsiteX29" fmla="*/ 376237 w 1633537"/>
              <a:gd name="connsiteY29" fmla="*/ 1416844 h 1450182"/>
              <a:gd name="connsiteX30" fmla="*/ 357187 w 1633537"/>
              <a:gd name="connsiteY30" fmla="*/ 1431132 h 1450182"/>
              <a:gd name="connsiteX31" fmla="*/ 323850 w 1633537"/>
              <a:gd name="connsiteY31" fmla="*/ 1450182 h 1450182"/>
              <a:gd name="connsiteX32" fmla="*/ 290512 w 1633537"/>
              <a:gd name="connsiteY32" fmla="*/ 1450182 h 1450182"/>
              <a:gd name="connsiteX33" fmla="*/ 266700 w 1633537"/>
              <a:gd name="connsiteY33" fmla="*/ 1450182 h 1450182"/>
              <a:gd name="connsiteX34" fmla="*/ 200025 w 1633537"/>
              <a:gd name="connsiteY34" fmla="*/ 1421607 h 1450182"/>
              <a:gd name="connsiteX35" fmla="*/ 166687 w 1633537"/>
              <a:gd name="connsiteY35" fmla="*/ 1388269 h 1450182"/>
              <a:gd name="connsiteX36" fmla="*/ 152400 w 1633537"/>
              <a:gd name="connsiteY36" fmla="*/ 1345407 h 1450182"/>
              <a:gd name="connsiteX37" fmla="*/ 109537 w 1633537"/>
              <a:gd name="connsiteY37" fmla="*/ 1269207 h 1450182"/>
              <a:gd name="connsiteX38" fmla="*/ 57150 w 1633537"/>
              <a:gd name="connsiteY38" fmla="*/ 1183482 h 1450182"/>
              <a:gd name="connsiteX39" fmla="*/ 0 w 1633537"/>
              <a:gd name="connsiteY39" fmla="*/ 1145382 h 1450182"/>
              <a:gd name="connsiteX40" fmla="*/ 0 w 1633537"/>
              <a:gd name="connsiteY40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64307 h 1450182"/>
              <a:gd name="connsiteX4" fmla="*/ 1562100 w 1633537"/>
              <a:gd name="connsiteY4" fmla="*/ 195263 h 1450182"/>
              <a:gd name="connsiteX5" fmla="*/ 1526381 w 1633537"/>
              <a:gd name="connsiteY5" fmla="*/ 261938 h 1450182"/>
              <a:gd name="connsiteX6" fmla="*/ 1481138 w 1633537"/>
              <a:gd name="connsiteY6" fmla="*/ 314325 h 1450182"/>
              <a:gd name="connsiteX7" fmla="*/ 1457325 w 1633537"/>
              <a:gd name="connsiteY7" fmla="*/ 345282 h 1450182"/>
              <a:gd name="connsiteX8" fmla="*/ 1421605 w 1633537"/>
              <a:gd name="connsiteY8" fmla="*/ 400050 h 1450182"/>
              <a:gd name="connsiteX9" fmla="*/ 1383506 w 1633537"/>
              <a:gd name="connsiteY9" fmla="*/ 450057 h 1450182"/>
              <a:gd name="connsiteX10" fmla="*/ 1347787 w 1633537"/>
              <a:gd name="connsiteY10" fmla="*/ 488157 h 1450182"/>
              <a:gd name="connsiteX11" fmla="*/ 1281112 w 1633537"/>
              <a:gd name="connsiteY11" fmla="*/ 635794 h 1450182"/>
              <a:gd name="connsiteX12" fmla="*/ 1247775 w 1633537"/>
              <a:gd name="connsiteY12" fmla="*/ 683419 h 1450182"/>
              <a:gd name="connsiteX13" fmla="*/ 1209675 w 1633537"/>
              <a:gd name="connsiteY13" fmla="*/ 731044 h 1450182"/>
              <a:gd name="connsiteX14" fmla="*/ 1166812 w 1633537"/>
              <a:gd name="connsiteY14" fmla="*/ 764382 h 1450182"/>
              <a:gd name="connsiteX15" fmla="*/ 1114425 w 1633537"/>
              <a:gd name="connsiteY15" fmla="*/ 826294 h 1450182"/>
              <a:gd name="connsiteX16" fmla="*/ 1066800 w 1633537"/>
              <a:gd name="connsiteY16" fmla="*/ 878682 h 1450182"/>
              <a:gd name="connsiteX17" fmla="*/ 990600 w 1633537"/>
              <a:gd name="connsiteY17" fmla="*/ 964407 h 1450182"/>
              <a:gd name="connsiteX18" fmla="*/ 885825 w 1633537"/>
              <a:gd name="connsiteY18" fmla="*/ 1059657 h 1450182"/>
              <a:gd name="connsiteX19" fmla="*/ 847725 w 1633537"/>
              <a:gd name="connsiteY19" fmla="*/ 1069182 h 1450182"/>
              <a:gd name="connsiteX20" fmla="*/ 819150 w 1633537"/>
              <a:gd name="connsiteY20" fmla="*/ 1088232 h 1450182"/>
              <a:gd name="connsiteX21" fmla="*/ 766762 w 1633537"/>
              <a:gd name="connsiteY21" fmla="*/ 1145382 h 1450182"/>
              <a:gd name="connsiteX22" fmla="*/ 742950 w 1633537"/>
              <a:gd name="connsiteY22" fmla="*/ 1183482 h 1450182"/>
              <a:gd name="connsiteX23" fmla="*/ 709612 w 1633537"/>
              <a:gd name="connsiteY23" fmla="*/ 1221582 h 1450182"/>
              <a:gd name="connsiteX24" fmla="*/ 623887 w 1633537"/>
              <a:gd name="connsiteY24" fmla="*/ 1254919 h 1450182"/>
              <a:gd name="connsiteX25" fmla="*/ 571500 w 1633537"/>
              <a:gd name="connsiteY25" fmla="*/ 1307307 h 1450182"/>
              <a:gd name="connsiteX26" fmla="*/ 504825 w 1633537"/>
              <a:gd name="connsiteY26" fmla="*/ 1340644 h 1450182"/>
              <a:gd name="connsiteX27" fmla="*/ 481012 w 1633537"/>
              <a:gd name="connsiteY27" fmla="*/ 1364457 h 1450182"/>
              <a:gd name="connsiteX28" fmla="*/ 428625 w 1633537"/>
              <a:gd name="connsiteY28" fmla="*/ 1402557 h 1450182"/>
              <a:gd name="connsiteX29" fmla="*/ 376237 w 1633537"/>
              <a:gd name="connsiteY29" fmla="*/ 1416844 h 1450182"/>
              <a:gd name="connsiteX30" fmla="*/ 357187 w 1633537"/>
              <a:gd name="connsiteY30" fmla="*/ 1431132 h 1450182"/>
              <a:gd name="connsiteX31" fmla="*/ 323850 w 1633537"/>
              <a:gd name="connsiteY31" fmla="*/ 1450182 h 1450182"/>
              <a:gd name="connsiteX32" fmla="*/ 290512 w 1633537"/>
              <a:gd name="connsiteY32" fmla="*/ 1450182 h 1450182"/>
              <a:gd name="connsiteX33" fmla="*/ 266700 w 1633537"/>
              <a:gd name="connsiteY33" fmla="*/ 1450182 h 1450182"/>
              <a:gd name="connsiteX34" fmla="*/ 200025 w 1633537"/>
              <a:gd name="connsiteY34" fmla="*/ 1421607 h 1450182"/>
              <a:gd name="connsiteX35" fmla="*/ 166687 w 1633537"/>
              <a:gd name="connsiteY35" fmla="*/ 1388269 h 1450182"/>
              <a:gd name="connsiteX36" fmla="*/ 152400 w 1633537"/>
              <a:gd name="connsiteY36" fmla="*/ 1345407 h 1450182"/>
              <a:gd name="connsiteX37" fmla="*/ 109537 w 1633537"/>
              <a:gd name="connsiteY37" fmla="*/ 1269207 h 1450182"/>
              <a:gd name="connsiteX38" fmla="*/ 57150 w 1633537"/>
              <a:gd name="connsiteY38" fmla="*/ 1183482 h 1450182"/>
              <a:gd name="connsiteX39" fmla="*/ 0 w 1633537"/>
              <a:gd name="connsiteY39" fmla="*/ 1145382 h 1450182"/>
              <a:gd name="connsiteX40" fmla="*/ 0 w 1633537"/>
              <a:gd name="connsiteY40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64307 h 1450182"/>
              <a:gd name="connsiteX4" fmla="*/ 1562100 w 1633537"/>
              <a:gd name="connsiteY4" fmla="*/ 195263 h 1450182"/>
              <a:gd name="connsiteX5" fmla="*/ 1564481 w 1633537"/>
              <a:gd name="connsiteY5" fmla="*/ 216694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64307 h 1450182"/>
              <a:gd name="connsiteX4" fmla="*/ 1562100 w 1633537"/>
              <a:gd name="connsiteY4" fmla="*/ 195263 h 1450182"/>
              <a:gd name="connsiteX5" fmla="*/ 1559718 w 1633537"/>
              <a:gd name="connsiteY5" fmla="*/ 230981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64307 h 1450182"/>
              <a:gd name="connsiteX4" fmla="*/ 1585913 w 1633537"/>
              <a:gd name="connsiteY4" fmla="*/ 197644 h 1450182"/>
              <a:gd name="connsiteX5" fmla="*/ 1559718 w 1633537"/>
              <a:gd name="connsiteY5" fmla="*/ 230981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64307 h 1450182"/>
              <a:gd name="connsiteX4" fmla="*/ 1574007 w 1633537"/>
              <a:gd name="connsiteY4" fmla="*/ 197644 h 1450182"/>
              <a:gd name="connsiteX5" fmla="*/ 1559718 w 1633537"/>
              <a:gd name="connsiteY5" fmla="*/ 230981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64307 h 1450182"/>
              <a:gd name="connsiteX4" fmla="*/ 1574007 w 1633537"/>
              <a:gd name="connsiteY4" fmla="*/ 197644 h 1450182"/>
              <a:gd name="connsiteX5" fmla="*/ 1557337 w 1633537"/>
              <a:gd name="connsiteY5" fmla="*/ 219075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64307 h 1450182"/>
              <a:gd name="connsiteX4" fmla="*/ 1574007 w 1633537"/>
              <a:gd name="connsiteY4" fmla="*/ 190500 h 1450182"/>
              <a:gd name="connsiteX5" fmla="*/ 1557337 w 1633537"/>
              <a:gd name="connsiteY5" fmla="*/ 219075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54782 h 1450182"/>
              <a:gd name="connsiteX4" fmla="*/ 1574007 w 1633537"/>
              <a:gd name="connsiteY4" fmla="*/ 190500 h 1450182"/>
              <a:gd name="connsiteX5" fmla="*/ 1557337 w 1633537"/>
              <a:gd name="connsiteY5" fmla="*/ 219075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54782 h 1450182"/>
              <a:gd name="connsiteX4" fmla="*/ 1574007 w 1633537"/>
              <a:gd name="connsiteY4" fmla="*/ 190500 h 1450182"/>
              <a:gd name="connsiteX5" fmla="*/ 1557337 w 1633537"/>
              <a:gd name="connsiteY5" fmla="*/ 219075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14487 w 1633537"/>
              <a:gd name="connsiteY2" fmla="*/ 123825 h 1450182"/>
              <a:gd name="connsiteX3" fmla="*/ 1593056 w 1633537"/>
              <a:gd name="connsiteY3" fmla="*/ 154782 h 1450182"/>
              <a:gd name="connsiteX4" fmla="*/ 1621631 w 1633537"/>
              <a:gd name="connsiteY4" fmla="*/ 133350 h 1450182"/>
              <a:gd name="connsiteX5" fmla="*/ 1574007 w 1633537"/>
              <a:gd name="connsiteY5" fmla="*/ 190500 h 1450182"/>
              <a:gd name="connsiteX6" fmla="*/ 1557337 w 1633537"/>
              <a:gd name="connsiteY6" fmla="*/ 219075 h 1450182"/>
              <a:gd name="connsiteX7" fmla="*/ 1526381 w 1633537"/>
              <a:gd name="connsiteY7" fmla="*/ 261938 h 1450182"/>
              <a:gd name="connsiteX8" fmla="*/ 1481138 w 1633537"/>
              <a:gd name="connsiteY8" fmla="*/ 314325 h 1450182"/>
              <a:gd name="connsiteX9" fmla="*/ 1457325 w 1633537"/>
              <a:gd name="connsiteY9" fmla="*/ 345282 h 1450182"/>
              <a:gd name="connsiteX10" fmla="*/ 1421605 w 1633537"/>
              <a:gd name="connsiteY10" fmla="*/ 400050 h 1450182"/>
              <a:gd name="connsiteX11" fmla="*/ 1383506 w 1633537"/>
              <a:gd name="connsiteY11" fmla="*/ 450057 h 1450182"/>
              <a:gd name="connsiteX12" fmla="*/ 1347787 w 1633537"/>
              <a:gd name="connsiteY12" fmla="*/ 488157 h 1450182"/>
              <a:gd name="connsiteX13" fmla="*/ 1281112 w 1633537"/>
              <a:gd name="connsiteY13" fmla="*/ 635794 h 1450182"/>
              <a:gd name="connsiteX14" fmla="*/ 1247775 w 1633537"/>
              <a:gd name="connsiteY14" fmla="*/ 683419 h 1450182"/>
              <a:gd name="connsiteX15" fmla="*/ 1209675 w 1633537"/>
              <a:gd name="connsiteY15" fmla="*/ 731044 h 1450182"/>
              <a:gd name="connsiteX16" fmla="*/ 1166812 w 1633537"/>
              <a:gd name="connsiteY16" fmla="*/ 764382 h 1450182"/>
              <a:gd name="connsiteX17" fmla="*/ 1114425 w 1633537"/>
              <a:gd name="connsiteY17" fmla="*/ 826294 h 1450182"/>
              <a:gd name="connsiteX18" fmla="*/ 1066800 w 1633537"/>
              <a:gd name="connsiteY18" fmla="*/ 878682 h 1450182"/>
              <a:gd name="connsiteX19" fmla="*/ 990600 w 1633537"/>
              <a:gd name="connsiteY19" fmla="*/ 964407 h 1450182"/>
              <a:gd name="connsiteX20" fmla="*/ 885825 w 1633537"/>
              <a:gd name="connsiteY20" fmla="*/ 1059657 h 1450182"/>
              <a:gd name="connsiteX21" fmla="*/ 847725 w 1633537"/>
              <a:gd name="connsiteY21" fmla="*/ 1069182 h 1450182"/>
              <a:gd name="connsiteX22" fmla="*/ 819150 w 1633537"/>
              <a:gd name="connsiteY22" fmla="*/ 1088232 h 1450182"/>
              <a:gd name="connsiteX23" fmla="*/ 766762 w 1633537"/>
              <a:gd name="connsiteY23" fmla="*/ 1145382 h 1450182"/>
              <a:gd name="connsiteX24" fmla="*/ 742950 w 1633537"/>
              <a:gd name="connsiteY24" fmla="*/ 1183482 h 1450182"/>
              <a:gd name="connsiteX25" fmla="*/ 709612 w 1633537"/>
              <a:gd name="connsiteY25" fmla="*/ 1221582 h 1450182"/>
              <a:gd name="connsiteX26" fmla="*/ 623887 w 1633537"/>
              <a:gd name="connsiteY26" fmla="*/ 1254919 h 1450182"/>
              <a:gd name="connsiteX27" fmla="*/ 571500 w 1633537"/>
              <a:gd name="connsiteY27" fmla="*/ 1307307 h 1450182"/>
              <a:gd name="connsiteX28" fmla="*/ 504825 w 1633537"/>
              <a:gd name="connsiteY28" fmla="*/ 1340644 h 1450182"/>
              <a:gd name="connsiteX29" fmla="*/ 481012 w 1633537"/>
              <a:gd name="connsiteY29" fmla="*/ 1364457 h 1450182"/>
              <a:gd name="connsiteX30" fmla="*/ 428625 w 1633537"/>
              <a:gd name="connsiteY30" fmla="*/ 1402557 h 1450182"/>
              <a:gd name="connsiteX31" fmla="*/ 376237 w 1633537"/>
              <a:gd name="connsiteY31" fmla="*/ 1416844 h 1450182"/>
              <a:gd name="connsiteX32" fmla="*/ 357187 w 1633537"/>
              <a:gd name="connsiteY32" fmla="*/ 1431132 h 1450182"/>
              <a:gd name="connsiteX33" fmla="*/ 323850 w 1633537"/>
              <a:gd name="connsiteY33" fmla="*/ 1450182 h 1450182"/>
              <a:gd name="connsiteX34" fmla="*/ 290512 w 1633537"/>
              <a:gd name="connsiteY34" fmla="*/ 1450182 h 1450182"/>
              <a:gd name="connsiteX35" fmla="*/ 266700 w 1633537"/>
              <a:gd name="connsiteY35" fmla="*/ 1450182 h 1450182"/>
              <a:gd name="connsiteX36" fmla="*/ 200025 w 1633537"/>
              <a:gd name="connsiteY36" fmla="*/ 1421607 h 1450182"/>
              <a:gd name="connsiteX37" fmla="*/ 166687 w 1633537"/>
              <a:gd name="connsiteY37" fmla="*/ 1388269 h 1450182"/>
              <a:gd name="connsiteX38" fmla="*/ 152400 w 1633537"/>
              <a:gd name="connsiteY38" fmla="*/ 1345407 h 1450182"/>
              <a:gd name="connsiteX39" fmla="*/ 109537 w 1633537"/>
              <a:gd name="connsiteY39" fmla="*/ 1269207 h 1450182"/>
              <a:gd name="connsiteX40" fmla="*/ 57150 w 1633537"/>
              <a:gd name="connsiteY40" fmla="*/ 1183482 h 1450182"/>
              <a:gd name="connsiteX41" fmla="*/ 0 w 1633537"/>
              <a:gd name="connsiteY41" fmla="*/ 1145382 h 1450182"/>
              <a:gd name="connsiteX42" fmla="*/ 0 w 1633537"/>
              <a:gd name="connsiteY42" fmla="*/ 1145382 h 1450182"/>
              <a:gd name="connsiteX0" fmla="*/ 1633537 w 1639227"/>
              <a:gd name="connsiteY0" fmla="*/ 0 h 1450182"/>
              <a:gd name="connsiteX1" fmla="*/ 1628774 w 1639227"/>
              <a:gd name="connsiteY1" fmla="*/ 71438 h 1450182"/>
              <a:gd name="connsiteX2" fmla="*/ 1638299 w 1639227"/>
              <a:gd name="connsiteY2" fmla="*/ 114300 h 1450182"/>
              <a:gd name="connsiteX3" fmla="*/ 1593056 w 1639227"/>
              <a:gd name="connsiteY3" fmla="*/ 154782 h 1450182"/>
              <a:gd name="connsiteX4" fmla="*/ 1621631 w 1639227"/>
              <a:gd name="connsiteY4" fmla="*/ 133350 h 1450182"/>
              <a:gd name="connsiteX5" fmla="*/ 1574007 w 1639227"/>
              <a:gd name="connsiteY5" fmla="*/ 190500 h 1450182"/>
              <a:gd name="connsiteX6" fmla="*/ 1557337 w 1639227"/>
              <a:gd name="connsiteY6" fmla="*/ 219075 h 1450182"/>
              <a:gd name="connsiteX7" fmla="*/ 1526381 w 1639227"/>
              <a:gd name="connsiteY7" fmla="*/ 261938 h 1450182"/>
              <a:gd name="connsiteX8" fmla="*/ 1481138 w 1639227"/>
              <a:gd name="connsiteY8" fmla="*/ 314325 h 1450182"/>
              <a:gd name="connsiteX9" fmla="*/ 1457325 w 1639227"/>
              <a:gd name="connsiteY9" fmla="*/ 345282 h 1450182"/>
              <a:gd name="connsiteX10" fmla="*/ 1421605 w 1639227"/>
              <a:gd name="connsiteY10" fmla="*/ 400050 h 1450182"/>
              <a:gd name="connsiteX11" fmla="*/ 1383506 w 1639227"/>
              <a:gd name="connsiteY11" fmla="*/ 450057 h 1450182"/>
              <a:gd name="connsiteX12" fmla="*/ 1347787 w 1639227"/>
              <a:gd name="connsiteY12" fmla="*/ 488157 h 1450182"/>
              <a:gd name="connsiteX13" fmla="*/ 1281112 w 1639227"/>
              <a:gd name="connsiteY13" fmla="*/ 635794 h 1450182"/>
              <a:gd name="connsiteX14" fmla="*/ 1247775 w 1639227"/>
              <a:gd name="connsiteY14" fmla="*/ 683419 h 1450182"/>
              <a:gd name="connsiteX15" fmla="*/ 1209675 w 1639227"/>
              <a:gd name="connsiteY15" fmla="*/ 731044 h 1450182"/>
              <a:gd name="connsiteX16" fmla="*/ 1166812 w 1639227"/>
              <a:gd name="connsiteY16" fmla="*/ 764382 h 1450182"/>
              <a:gd name="connsiteX17" fmla="*/ 1114425 w 1639227"/>
              <a:gd name="connsiteY17" fmla="*/ 826294 h 1450182"/>
              <a:gd name="connsiteX18" fmla="*/ 1066800 w 1639227"/>
              <a:gd name="connsiteY18" fmla="*/ 878682 h 1450182"/>
              <a:gd name="connsiteX19" fmla="*/ 990600 w 1639227"/>
              <a:gd name="connsiteY19" fmla="*/ 964407 h 1450182"/>
              <a:gd name="connsiteX20" fmla="*/ 885825 w 1639227"/>
              <a:gd name="connsiteY20" fmla="*/ 1059657 h 1450182"/>
              <a:gd name="connsiteX21" fmla="*/ 847725 w 1639227"/>
              <a:gd name="connsiteY21" fmla="*/ 1069182 h 1450182"/>
              <a:gd name="connsiteX22" fmla="*/ 819150 w 1639227"/>
              <a:gd name="connsiteY22" fmla="*/ 1088232 h 1450182"/>
              <a:gd name="connsiteX23" fmla="*/ 766762 w 1639227"/>
              <a:gd name="connsiteY23" fmla="*/ 1145382 h 1450182"/>
              <a:gd name="connsiteX24" fmla="*/ 742950 w 1639227"/>
              <a:gd name="connsiteY24" fmla="*/ 1183482 h 1450182"/>
              <a:gd name="connsiteX25" fmla="*/ 709612 w 1639227"/>
              <a:gd name="connsiteY25" fmla="*/ 1221582 h 1450182"/>
              <a:gd name="connsiteX26" fmla="*/ 623887 w 1639227"/>
              <a:gd name="connsiteY26" fmla="*/ 1254919 h 1450182"/>
              <a:gd name="connsiteX27" fmla="*/ 571500 w 1639227"/>
              <a:gd name="connsiteY27" fmla="*/ 1307307 h 1450182"/>
              <a:gd name="connsiteX28" fmla="*/ 504825 w 1639227"/>
              <a:gd name="connsiteY28" fmla="*/ 1340644 h 1450182"/>
              <a:gd name="connsiteX29" fmla="*/ 481012 w 1639227"/>
              <a:gd name="connsiteY29" fmla="*/ 1364457 h 1450182"/>
              <a:gd name="connsiteX30" fmla="*/ 428625 w 1639227"/>
              <a:gd name="connsiteY30" fmla="*/ 1402557 h 1450182"/>
              <a:gd name="connsiteX31" fmla="*/ 376237 w 1639227"/>
              <a:gd name="connsiteY31" fmla="*/ 1416844 h 1450182"/>
              <a:gd name="connsiteX32" fmla="*/ 357187 w 1639227"/>
              <a:gd name="connsiteY32" fmla="*/ 1431132 h 1450182"/>
              <a:gd name="connsiteX33" fmla="*/ 323850 w 1639227"/>
              <a:gd name="connsiteY33" fmla="*/ 1450182 h 1450182"/>
              <a:gd name="connsiteX34" fmla="*/ 290512 w 1639227"/>
              <a:gd name="connsiteY34" fmla="*/ 1450182 h 1450182"/>
              <a:gd name="connsiteX35" fmla="*/ 266700 w 1639227"/>
              <a:gd name="connsiteY35" fmla="*/ 1450182 h 1450182"/>
              <a:gd name="connsiteX36" fmla="*/ 200025 w 1639227"/>
              <a:gd name="connsiteY36" fmla="*/ 1421607 h 1450182"/>
              <a:gd name="connsiteX37" fmla="*/ 166687 w 1639227"/>
              <a:gd name="connsiteY37" fmla="*/ 1388269 h 1450182"/>
              <a:gd name="connsiteX38" fmla="*/ 152400 w 1639227"/>
              <a:gd name="connsiteY38" fmla="*/ 1345407 h 1450182"/>
              <a:gd name="connsiteX39" fmla="*/ 109537 w 1639227"/>
              <a:gd name="connsiteY39" fmla="*/ 1269207 h 1450182"/>
              <a:gd name="connsiteX40" fmla="*/ 57150 w 1639227"/>
              <a:gd name="connsiteY40" fmla="*/ 1183482 h 1450182"/>
              <a:gd name="connsiteX41" fmla="*/ 0 w 1639227"/>
              <a:gd name="connsiteY41" fmla="*/ 1145382 h 1450182"/>
              <a:gd name="connsiteX42" fmla="*/ 0 w 1639227"/>
              <a:gd name="connsiteY42" fmla="*/ 1145382 h 1450182"/>
              <a:gd name="connsiteX0" fmla="*/ 1633537 w 1639227"/>
              <a:gd name="connsiteY0" fmla="*/ 0 h 1450182"/>
              <a:gd name="connsiteX1" fmla="*/ 1628774 w 1639227"/>
              <a:gd name="connsiteY1" fmla="*/ 71438 h 1450182"/>
              <a:gd name="connsiteX2" fmla="*/ 1638299 w 1639227"/>
              <a:gd name="connsiteY2" fmla="*/ 114300 h 1450182"/>
              <a:gd name="connsiteX3" fmla="*/ 1593056 w 1639227"/>
              <a:gd name="connsiteY3" fmla="*/ 154782 h 1450182"/>
              <a:gd name="connsiteX4" fmla="*/ 1574007 w 1639227"/>
              <a:gd name="connsiteY4" fmla="*/ 190500 h 1450182"/>
              <a:gd name="connsiteX5" fmla="*/ 1557337 w 1639227"/>
              <a:gd name="connsiteY5" fmla="*/ 219075 h 1450182"/>
              <a:gd name="connsiteX6" fmla="*/ 1526381 w 1639227"/>
              <a:gd name="connsiteY6" fmla="*/ 261938 h 1450182"/>
              <a:gd name="connsiteX7" fmla="*/ 1481138 w 1639227"/>
              <a:gd name="connsiteY7" fmla="*/ 314325 h 1450182"/>
              <a:gd name="connsiteX8" fmla="*/ 1457325 w 1639227"/>
              <a:gd name="connsiteY8" fmla="*/ 345282 h 1450182"/>
              <a:gd name="connsiteX9" fmla="*/ 1421605 w 1639227"/>
              <a:gd name="connsiteY9" fmla="*/ 400050 h 1450182"/>
              <a:gd name="connsiteX10" fmla="*/ 1383506 w 1639227"/>
              <a:gd name="connsiteY10" fmla="*/ 450057 h 1450182"/>
              <a:gd name="connsiteX11" fmla="*/ 1347787 w 1639227"/>
              <a:gd name="connsiteY11" fmla="*/ 488157 h 1450182"/>
              <a:gd name="connsiteX12" fmla="*/ 1281112 w 1639227"/>
              <a:gd name="connsiteY12" fmla="*/ 635794 h 1450182"/>
              <a:gd name="connsiteX13" fmla="*/ 1247775 w 1639227"/>
              <a:gd name="connsiteY13" fmla="*/ 683419 h 1450182"/>
              <a:gd name="connsiteX14" fmla="*/ 1209675 w 1639227"/>
              <a:gd name="connsiteY14" fmla="*/ 731044 h 1450182"/>
              <a:gd name="connsiteX15" fmla="*/ 1166812 w 1639227"/>
              <a:gd name="connsiteY15" fmla="*/ 764382 h 1450182"/>
              <a:gd name="connsiteX16" fmla="*/ 1114425 w 1639227"/>
              <a:gd name="connsiteY16" fmla="*/ 826294 h 1450182"/>
              <a:gd name="connsiteX17" fmla="*/ 1066800 w 1639227"/>
              <a:gd name="connsiteY17" fmla="*/ 878682 h 1450182"/>
              <a:gd name="connsiteX18" fmla="*/ 990600 w 1639227"/>
              <a:gd name="connsiteY18" fmla="*/ 964407 h 1450182"/>
              <a:gd name="connsiteX19" fmla="*/ 885825 w 1639227"/>
              <a:gd name="connsiteY19" fmla="*/ 1059657 h 1450182"/>
              <a:gd name="connsiteX20" fmla="*/ 847725 w 1639227"/>
              <a:gd name="connsiteY20" fmla="*/ 1069182 h 1450182"/>
              <a:gd name="connsiteX21" fmla="*/ 819150 w 1639227"/>
              <a:gd name="connsiteY21" fmla="*/ 1088232 h 1450182"/>
              <a:gd name="connsiteX22" fmla="*/ 766762 w 1639227"/>
              <a:gd name="connsiteY22" fmla="*/ 1145382 h 1450182"/>
              <a:gd name="connsiteX23" fmla="*/ 742950 w 1639227"/>
              <a:gd name="connsiteY23" fmla="*/ 1183482 h 1450182"/>
              <a:gd name="connsiteX24" fmla="*/ 709612 w 1639227"/>
              <a:gd name="connsiteY24" fmla="*/ 1221582 h 1450182"/>
              <a:gd name="connsiteX25" fmla="*/ 623887 w 1639227"/>
              <a:gd name="connsiteY25" fmla="*/ 1254919 h 1450182"/>
              <a:gd name="connsiteX26" fmla="*/ 571500 w 1639227"/>
              <a:gd name="connsiteY26" fmla="*/ 1307307 h 1450182"/>
              <a:gd name="connsiteX27" fmla="*/ 504825 w 1639227"/>
              <a:gd name="connsiteY27" fmla="*/ 1340644 h 1450182"/>
              <a:gd name="connsiteX28" fmla="*/ 481012 w 1639227"/>
              <a:gd name="connsiteY28" fmla="*/ 1364457 h 1450182"/>
              <a:gd name="connsiteX29" fmla="*/ 428625 w 1639227"/>
              <a:gd name="connsiteY29" fmla="*/ 1402557 h 1450182"/>
              <a:gd name="connsiteX30" fmla="*/ 376237 w 1639227"/>
              <a:gd name="connsiteY30" fmla="*/ 1416844 h 1450182"/>
              <a:gd name="connsiteX31" fmla="*/ 357187 w 1639227"/>
              <a:gd name="connsiteY31" fmla="*/ 1431132 h 1450182"/>
              <a:gd name="connsiteX32" fmla="*/ 323850 w 1639227"/>
              <a:gd name="connsiteY32" fmla="*/ 1450182 h 1450182"/>
              <a:gd name="connsiteX33" fmla="*/ 290512 w 1639227"/>
              <a:gd name="connsiteY33" fmla="*/ 1450182 h 1450182"/>
              <a:gd name="connsiteX34" fmla="*/ 266700 w 1639227"/>
              <a:gd name="connsiteY34" fmla="*/ 1450182 h 1450182"/>
              <a:gd name="connsiteX35" fmla="*/ 200025 w 1639227"/>
              <a:gd name="connsiteY35" fmla="*/ 1421607 h 1450182"/>
              <a:gd name="connsiteX36" fmla="*/ 166687 w 1639227"/>
              <a:gd name="connsiteY36" fmla="*/ 1388269 h 1450182"/>
              <a:gd name="connsiteX37" fmla="*/ 152400 w 1639227"/>
              <a:gd name="connsiteY37" fmla="*/ 1345407 h 1450182"/>
              <a:gd name="connsiteX38" fmla="*/ 109537 w 1639227"/>
              <a:gd name="connsiteY38" fmla="*/ 1269207 h 1450182"/>
              <a:gd name="connsiteX39" fmla="*/ 57150 w 1639227"/>
              <a:gd name="connsiteY39" fmla="*/ 1183482 h 1450182"/>
              <a:gd name="connsiteX40" fmla="*/ 0 w 1639227"/>
              <a:gd name="connsiteY40" fmla="*/ 1145382 h 1450182"/>
              <a:gd name="connsiteX41" fmla="*/ 0 w 1639227"/>
              <a:gd name="connsiteY41" fmla="*/ 1145382 h 1450182"/>
              <a:gd name="connsiteX0" fmla="*/ 1633537 w 1633537"/>
              <a:gd name="connsiteY0" fmla="*/ 0 h 1450182"/>
              <a:gd name="connsiteX1" fmla="*/ 1628774 w 1633537"/>
              <a:gd name="connsiteY1" fmla="*/ 71438 h 1450182"/>
              <a:gd name="connsiteX2" fmla="*/ 1607343 w 1633537"/>
              <a:gd name="connsiteY2" fmla="*/ 140494 h 1450182"/>
              <a:gd name="connsiteX3" fmla="*/ 1593056 w 1633537"/>
              <a:gd name="connsiteY3" fmla="*/ 154782 h 1450182"/>
              <a:gd name="connsiteX4" fmla="*/ 1574007 w 1633537"/>
              <a:gd name="connsiteY4" fmla="*/ 190500 h 1450182"/>
              <a:gd name="connsiteX5" fmla="*/ 1557337 w 1633537"/>
              <a:gd name="connsiteY5" fmla="*/ 219075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33537 w 1633537"/>
              <a:gd name="connsiteY0" fmla="*/ 0 h 1450182"/>
              <a:gd name="connsiteX1" fmla="*/ 1624011 w 1633537"/>
              <a:gd name="connsiteY1" fmla="*/ 107157 h 1450182"/>
              <a:gd name="connsiteX2" fmla="*/ 1607343 w 1633537"/>
              <a:gd name="connsiteY2" fmla="*/ 140494 h 1450182"/>
              <a:gd name="connsiteX3" fmla="*/ 1593056 w 1633537"/>
              <a:gd name="connsiteY3" fmla="*/ 154782 h 1450182"/>
              <a:gd name="connsiteX4" fmla="*/ 1574007 w 1633537"/>
              <a:gd name="connsiteY4" fmla="*/ 190500 h 1450182"/>
              <a:gd name="connsiteX5" fmla="*/ 1557337 w 1633537"/>
              <a:gd name="connsiteY5" fmla="*/ 219075 h 1450182"/>
              <a:gd name="connsiteX6" fmla="*/ 1526381 w 1633537"/>
              <a:gd name="connsiteY6" fmla="*/ 261938 h 1450182"/>
              <a:gd name="connsiteX7" fmla="*/ 1481138 w 1633537"/>
              <a:gd name="connsiteY7" fmla="*/ 314325 h 1450182"/>
              <a:gd name="connsiteX8" fmla="*/ 1457325 w 1633537"/>
              <a:gd name="connsiteY8" fmla="*/ 345282 h 1450182"/>
              <a:gd name="connsiteX9" fmla="*/ 1421605 w 1633537"/>
              <a:gd name="connsiteY9" fmla="*/ 400050 h 1450182"/>
              <a:gd name="connsiteX10" fmla="*/ 1383506 w 1633537"/>
              <a:gd name="connsiteY10" fmla="*/ 450057 h 1450182"/>
              <a:gd name="connsiteX11" fmla="*/ 1347787 w 1633537"/>
              <a:gd name="connsiteY11" fmla="*/ 488157 h 1450182"/>
              <a:gd name="connsiteX12" fmla="*/ 1281112 w 1633537"/>
              <a:gd name="connsiteY12" fmla="*/ 635794 h 1450182"/>
              <a:gd name="connsiteX13" fmla="*/ 1247775 w 1633537"/>
              <a:gd name="connsiteY13" fmla="*/ 683419 h 1450182"/>
              <a:gd name="connsiteX14" fmla="*/ 1209675 w 1633537"/>
              <a:gd name="connsiteY14" fmla="*/ 731044 h 1450182"/>
              <a:gd name="connsiteX15" fmla="*/ 1166812 w 1633537"/>
              <a:gd name="connsiteY15" fmla="*/ 764382 h 1450182"/>
              <a:gd name="connsiteX16" fmla="*/ 1114425 w 1633537"/>
              <a:gd name="connsiteY16" fmla="*/ 826294 h 1450182"/>
              <a:gd name="connsiteX17" fmla="*/ 1066800 w 1633537"/>
              <a:gd name="connsiteY17" fmla="*/ 878682 h 1450182"/>
              <a:gd name="connsiteX18" fmla="*/ 990600 w 1633537"/>
              <a:gd name="connsiteY18" fmla="*/ 964407 h 1450182"/>
              <a:gd name="connsiteX19" fmla="*/ 885825 w 1633537"/>
              <a:gd name="connsiteY19" fmla="*/ 1059657 h 1450182"/>
              <a:gd name="connsiteX20" fmla="*/ 847725 w 1633537"/>
              <a:gd name="connsiteY20" fmla="*/ 1069182 h 1450182"/>
              <a:gd name="connsiteX21" fmla="*/ 819150 w 1633537"/>
              <a:gd name="connsiteY21" fmla="*/ 1088232 h 1450182"/>
              <a:gd name="connsiteX22" fmla="*/ 766762 w 1633537"/>
              <a:gd name="connsiteY22" fmla="*/ 1145382 h 1450182"/>
              <a:gd name="connsiteX23" fmla="*/ 742950 w 1633537"/>
              <a:gd name="connsiteY23" fmla="*/ 1183482 h 1450182"/>
              <a:gd name="connsiteX24" fmla="*/ 709612 w 1633537"/>
              <a:gd name="connsiteY24" fmla="*/ 1221582 h 1450182"/>
              <a:gd name="connsiteX25" fmla="*/ 623887 w 1633537"/>
              <a:gd name="connsiteY25" fmla="*/ 1254919 h 1450182"/>
              <a:gd name="connsiteX26" fmla="*/ 571500 w 1633537"/>
              <a:gd name="connsiteY26" fmla="*/ 1307307 h 1450182"/>
              <a:gd name="connsiteX27" fmla="*/ 504825 w 1633537"/>
              <a:gd name="connsiteY27" fmla="*/ 1340644 h 1450182"/>
              <a:gd name="connsiteX28" fmla="*/ 481012 w 1633537"/>
              <a:gd name="connsiteY28" fmla="*/ 1364457 h 1450182"/>
              <a:gd name="connsiteX29" fmla="*/ 428625 w 1633537"/>
              <a:gd name="connsiteY29" fmla="*/ 1402557 h 1450182"/>
              <a:gd name="connsiteX30" fmla="*/ 376237 w 1633537"/>
              <a:gd name="connsiteY30" fmla="*/ 1416844 h 1450182"/>
              <a:gd name="connsiteX31" fmla="*/ 357187 w 1633537"/>
              <a:gd name="connsiteY31" fmla="*/ 1431132 h 1450182"/>
              <a:gd name="connsiteX32" fmla="*/ 323850 w 1633537"/>
              <a:gd name="connsiteY32" fmla="*/ 1450182 h 1450182"/>
              <a:gd name="connsiteX33" fmla="*/ 290512 w 1633537"/>
              <a:gd name="connsiteY33" fmla="*/ 1450182 h 1450182"/>
              <a:gd name="connsiteX34" fmla="*/ 266700 w 1633537"/>
              <a:gd name="connsiteY34" fmla="*/ 1450182 h 1450182"/>
              <a:gd name="connsiteX35" fmla="*/ 200025 w 1633537"/>
              <a:gd name="connsiteY35" fmla="*/ 1421607 h 1450182"/>
              <a:gd name="connsiteX36" fmla="*/ 166687 w 1633537"/>
              <a:gd name="connsiteY36" fmla="*/ 1388269 h 1450182"/>
              <a:gd name="connsiteX37" fmla="*/ 152400 w 1633537"/>
              <a:gd name="connsiteY37" fmla="*/ 1345407 h 1450182"/>
              <a:gd name="connsiteX38" fmla="*/ 109537 w 1633537"/>
              <a:gd name="connsiteY38" fmla="*/ 1269207 h 1450182"/>
              <a:gd name="connsiteX39" fmla="*/ 57150 w 1633537"/>
              <a:gd name="connsiteY39" fmla="*/ 1183482 h 1450182"/>
              <a:gd name="connsiteX40" fmla="*/ 0 w 1633537"/>
              <a:gd name="connsiteY40" fmla="*/ 1145382 h 1450182"/>
              <a:gd name="connsiteX41" fmla="*/ 0 w 1633537"/>
              <a:gd name="connsiteY41" fmla="*/ 1145382 h 1450182"/>
              <a:gd name="connsiteX0" fmla="*/ 1628775 w 1628775"/>
              <a:gd name="connsiteY0" fmla="*/ 0 h 1390651"/>
              <a:gd name="connsiteX1" fmla="*/ 1624011 w 1628775"/>
              <a:gd name="connsiteY1" fmla="*/ 47626 h 1390651"/>
              <a:gd name="connsiteX2" fmla="*/ 1607343 w 1628775"/>
              <a:gd name="connsiteY2" fmla="*/ 80963 h 1390651"/>
              <a:gd name="connsiteX3" fmla="*/ 1593056 w 1628775"/>
              <a:gd name="connsiteY3" fmla="*/ 95251 h 1390651"/>
              <a:gd name="connsiteX4" fmla="*/ 1574007 w 1628775"/>
              <a:gd name="connsiteY4" fmla="*/ 130969 h 1390651"/>
              <a:gd name="connsiteX5" fmla="*/ 1557337 w 1628775"/>
              <a:gd name="connsiteY5" fmla="*/ 159544 h 1390651"/>
              <a:gd name="connsiteX6" fmla="*/ 1526381 w 1628775"/>
              <a:gd name="connsiteY6" fmla="*/ 202407 h 1390651"/>
              <a:gd name="connsiteX7" fmla="*/ 1481138 w 1628775"/>
              <a:gd name="connsiteY7" fmla="*/ 254794 h 1390651"/>
              <a:gd name="connsiteX8" fmla="*/ 1457325 w 1628775"/>
              <a:gd name="connsiteY8" fmla="*/ 285751 h 1390651"/>
              <a:gd name="connsiteX9" fmla="*/ 1421605 w 1628775"/>
              <a:gd name="connsiteY9" fmla="*/ 340519 h 1390651"/>
              <a:gd name="connsiteX10" fmla="*/ 1383506 w 1628775"/>
              <a:gd name="connsiteY10" fmla="*/ 390526 h 1390651"/>
              <a:gd name="connsiteX11" fmla="*/ 1347787 w 1628775"/>
              <a:gd name="connsiteY11" fmla="*/ 428626 h 1390651"/>
              <a:gd name="connsiteX12" fmla="*/ 1281112 w 1628775"/>
              <a:gd name="connsiteY12" fmla="*/ 576263 h 1390651"/>
              <a:gd name="connsiteX13" fmla="*/ 1247775 w 1628775"/>
              <a:gd name="connsiteY13" fmla="*/ 623888 h 1390651"/>
              <a:gd name="connsiteX14" fmla="*/ 1209675 w 1628775"/>
              <a:gd name="connsiteY14" fmla="*/ 671513 h 1390651"/>
              <a:gd name="connsiteX15" fmla="*/ 1166812 w 1628775"/>
              <a:gd name="connsiteY15" fmla="*/ 704851 h 1390651"/>
              <a:gd name="connsiteX16" fmla="*/ 1114425 w 1628775"/>
              <a:gd name="connsiteY16" fmla="*/ 766763 h 1390651"/>
              <a:gd name="connsiteX17" fmla="*/ 1066800 w 1628775"/>
              <a:gd name="connsiteY17" fmla="*/ 819151 h 1390651"/>
              <a:gd name="connsiteX18" fmla="*/ 990600 w 1628775"/>
              <a:gd name="connsiteY18" fmla="*/ 904876 h 1390651"/>
              <a:gd name="connsiteX19" fmla="*/ 885825 w 1628775"/>
              <a:gd name="connsiteY19" fmla="*/ 1000126 h 1390651"/>
              <a:gd name="connsiteX20" fmla="*/ 847725 w 1628775"/>
              <a:gd name="connsiteY20" fmla="*/ 1009651 h 1390651"/>
              <a:gd name="connsiteX21" fmla="*/ 819150 w 1628775"/>
              <a:gd name="connsiteY21" fmla="*/ 1028701 h 1390651"/>
              <a:gd name="connsiteX22" fmla="*/ 766762 w 1628775"/>
              <a:gd name="connsiteY22" fmla="*/ 1085851 h 1390651"/>
              <a:gd name="connsiteX23" fmla="*/ 742950 w 1628775"/>
              <a:gd name="connsiteY23" fmla="*/ 1123951 h 1390651"/>
              <a:gd name="connsiteX24" fmla="*/ 709612 w 1628775"/>
              <a:gd name="connsiteY24" fmla="*/ 1162051 h 1390651"/>
              <a:gd name="connsiteX25" fmla="*/ 623887 w 1628775"/>
              <a:gd name="connsiteY25" fmla="*/ 1195388 h 1390651"/>
              <a:gd name="connsiteX26" fmla="*/ 571500 w 1628775"/>
              <a:gd name="connsiteY26" fmla="*/ 1247776 h 1390651"/>
              <a:gd name="connsiteX27" fmla="*/ 504825 w 1628775"/>
              <a:gd name="connsiteY27" fmla="*/ 1281113 h 1390651"/>
              <a:gd name="connsiteX28" fmla="*/ 481012 w 1628775"/>
              <a:gd name="connsiteY28" fmla="*/ 1304926 h 1390651"/>
              <a:gd name="connsiteX29" fmla="*/ 428625 w 1628775"/>
              <a:gd name="connsiteY29" fmla="*/ 1343026 h 1390651"/>
              <a:gd name="connsiteX30" fmla="*/ 376237 w 1628775"/>
              <a:gd name="connsiteY30" fmla="*/ 1357313 h 1390651"/>
              <a:gd name="connsiteX31" fmla="*/ 357187 w 1628775"/>
              <a:gd name="connsiteY31" fmla="*/ 1371601 h 1390651"/>
              <a:gd name="connsiteX32" fmla="*/ 323850 w 1628775"/>
              <a:gd name="connsiteY32" fmla="*/ 1390651 h 1390651"/>
              <a:gd name="connsiteX33" fmla="*/ 290512 w 1628775"/>
              <a:gd name="connsiteY33" fmla="*/ 1390651 h 1390651"/>
              <a:gd name="connsiteX34" fmla="*/ 266700 w 1628775"/>
              <a:gd name="connsiteY34" fmla="*/ 1390651 h 1390651"/>
              <a:gd name="connsiteX35" fmla="*/ 200025 w 1628775"/>
              <a:gd name="connsiteY35" fmla="*/ 1362076 h 1390651"/>
              <a:gd name="connsiteX36" fmla="*/ 166687 w 1628775"/>
              <a:gd name="connsiteY36" fmla="*/ 1328738 h 1390651"/>
              <a:gd name="connsiteX37" fmla="*/ 152400 w 1628775"/>
              <a:gd name="connsiteY37" fmla="*/ 1285876 h 1390651"/>
              <a:gd name="connsiteX38" fmla="*/ 109537 w 1628775"/>
              <a:gd name="connsiteY38" fmla="*/ 1209676 h 1390651"/>
              <a:gd name="connsiteX39" fmla="*/ 57150 w 1628775"/>
              <a:gd name="connsiteY39" fmla="*/ 1123951 h 1390651"/>
              <a:gd name="connsiteX40" fmla="*/ 0 w 1628775"/>
              <a:gd name="connsiteY40" fmla="*/ 1085851 h 1390651"/>
              <a:gd name="connsiteX41" fmla="*/ 0 w 1628775"/>
              <a:gd name="connsiteY41" fmla="*/ 1085851 h 1390651"/>
              <a:gd name="connsiteX0" fmla="*/ 1628775 w 1628775"/>
              <a:gd name="connsiteY0" fmla="*/ 0 h 1390651"/>
              <a:gd name="connsiteX1" fmla="*/ 1624011 w 1628775"/>
              <a:gd name="connsiteY1" fmla="*/ 47626 h 1390651"/>
              <a:gd name="connsiteX2" fmla="*/ 1607343 w 1628775"/>
              <a:gd name="connsiteY2" fmla="*/ 73820 h 1390651"/>
              <a:gd name="connsiteX3" fmla="*/ 1593056 w 1628775"/>
              <a:gd name="connsiteY3" fmla="*/ 95251 h 1390651"/>
              <a:gd name="connsiteX4" fmla="*/ 1574007 w 1628775"/>
              <a:gd name="connsiteY4" fmla="*/ 130969 h 1390651"/>
              <a:gd name="connsiteX5" fmla="*/ 1557337 w 1628775"/>
              <a:gd name="connsiteY5" fmla="*/ 159544 h 1390651"/>
              <a:gd name="connsiteX6" fmla="*/ 1526381 w 1628775"/>
              <a:gd name="connsiteY6" fmla="*/ 202407 h 1390651"/>
              <a:gd name="connsiteX7" fmla="*/ 1481138 w 1628775"/>
              <a:gd name="connsiteY7" fmla="*/ 254794 h 1390651"/>
              <a:gd name="connsiteX8" fmla="*/ 1457325 w 1628775"/>
              <a:gd name="connsiteY8" fmla="*/ 285751 h 1390651"/>
              <a:gd name="connsiteX9" fmla="*/ 1421605 w 1628775"/>
              <a:gd name="connsiteY9" fmla="*/ 340519 h 1390651"/>
              <a:gd name="connsiteX10" fmla="*/ 1383506 w 1628775"/>
              <a:gd name="connsiteY10" fmla="*/ 390526 h 1390651"/>
              <a:gd name="connsiteX11" fmla="*/ 1347787 w 1628775"/>
              <a:gd name="connsiteY11" fmla="*/ 428626 h 1390651"/>
              <a:gd name="connsiteX12" fmla="*/ 1281112 w 1628775"/>
              <a:gd name="connsiteY12" fmla="*/ 576263 h 1390651"/>
              <a:gd name="connsiteX13" fmla="*/ 1247775 w 1628775"/>
              <a:gd name="connsiteY13" fmla="*/ 623888 h 1390651"/>
              <a:gd name="connsiteX14" fmla="*/ 1209675 w 1628775"/>
              <a:gd name="connsiteY14" fmla="*/ 671513 h 1390651"/>
              <a:gd name="connsiteX15" fmla="*/ 1166812 w 1628775"/>
              <a:gd name="connsiteY15" fmla="*/ 704851 h 1390651"/>
              <a:gd name="connsiteX16" fmla="*/ 1114425 w 1628775"/>
              <a:gd name="connsiteY16" fmla="*/ 766763 h 1390651"/>
              <a:gd name="connsiteX17" fmla="*/ 1066800 w 1628775"/>
              <a:gd name="connsiteY17" fmla="*/ 819151 h 1390651"/>
              <a:gd name="connsiteX18" fmla="*/ 990600 w 1628775"/>
              <a:gd name="connsiteY18" fmla="*/ 904876 h 1390651"/>
              <a:gd name="connsiteX19" fmla="*/ 885825 w 1628775"/>
              <a:gd name="connsiteY19" fmla="*/ 1000126 h 1390651"/>
              <a:gd name="connsiteX20" fmla="*/ 847725 w 1628775"/>
              <a:gd name="connsiteY20" fmla="*/ 1009651 h 1390651"/>
              <a:gd name="connsiteX21" fmla="*/ 819150 w 1628775"/>
              <a:gd name="connsiteY21" fmla="*/ 1028701 h 1390651"/>
              <a:gd name="connsiteX22" fmla="*/ 766762 w 1628775"/>
              <a:gd name="connsiteY22" fmla="*/ 1085851 h 1390651"/>
              <a:gd name="connsiteX23" fmla="*/ 742950 w 1628775"/>
              <a:gd name="connsiteY23" fmla="*/ 1123951 h 1390651"/>
              <a:gd name="connsiteX24" fmla="*/ 709612 w 1628775"/>
              <a:gd name="connsiteY24" fmla="*/ 1162051 h 1390651"/>
              <a:gd name="connsiteX25" fmla="*/ 623887 w 1628775"/>
              <a:gd name="connsiteY25" fmla="*/ 1195388 h 1390651"/>
              <a:gd name="connsiteX26" fmla="*/ 571500 w 1628775"/>
              <a:gd name="connsiteY26" fmla="*/ 1247776 h 1390651"/>
              <a:gd name="connsiteX27" fmla="*/ 504825 w 1628775"/>
              <a:gd name="connsiteY27" fmla="*/ 1281113 h 1390651"/>
              <a:gd name="connsiteX28" fmla="*/ 481012 w 1628775"/>
              <a:gd name="connsiteY28" fmla="*/ 1304926 h 1390651"/>
              <a:gd name="connsiteX29" fmla="*/ 428625 w 1628775"/>
              <a:gd name="connsiteY29" fmla="*/ 1343026 h 1390651"/>
              <a:gd name="connsiteX30" fmla="*/ 376237 w 1628775"/>
              <a:gd name="connsiteY30" fmla="*/ 1357313 h 1390651"/>
              <a:gd name="connsiteX31" fmla="*/ 357187 w 1628775"/>
              <a:gd name="connsiteY31" fmla="*/ 1371601 h 1390651"/>
              <a:gd name="connsiteX32" fmla="*/ 323850 w 1628775"/>
              <a:gd name="connsiteY32" fmla="*/ 1390651 h 1390651"/>
              <a:gd name="connsiteX33" fmla="*/ 290512 w 1628775"/>
              <a:gd name="connsiteY33" fmla="*/ 1390651 h 1390651"/>
              <a:gd name="connsiteX34" fmla="*/ 266700 w 1628775"/>
              <a:gd name="connsiteY34" fmla="*/ 1390651 h 1390651"/>
              <a:gd name="connsiteX35" fmla="*/ 200025 w 1628775"/>
              <a:gd name="connsiteY35" fmla="*/ 1362076 h 1390651"/>
              <a:gd name="connsiteX36" fmla="*/ 166687 w 1628775"/>
              <a:gd name="connsiteY36" fmla="*/ 1328738 h 1390651"/>
              <a:gd name="connsiteX37" fmla="*/ 152400 w 1628775"/>
              <a:gd name="connsiteY37" fmla="*/ 1285876 h 1390651"/>
              <a:gd name="connsiteX38" fmla="*/ 109537 w 1628775"/>
              <a:gd name="connsiteY38" fmla="*/ 1209676 h 1390651"/>
              <a:gd name="connsiteX39" fmla="*/ 57150 w 1628775"/>
              <a:gd name="connsiteY39" fmla="*/ 1123951 h 1390651"/>
              <a:gd name="connsiteX40" fmla="*/ 0 w 1628775"/>
              <a:gd name="connsiteY40" fmla="*/ 1085851 h 1390651"/>
              <a:gd name="connsiteX41" fmla="*/ 0 w 1628775"/>
              <a:gd name="connsiteY41" fmla="*/ 1085851 h 1390651"/>
              <a:gd name="connsiteX0" fmla="*/ 1628775 w 1628775"/>
              <a:gd name="connsiteY0" fmla="*/ 0 h 1390651"/>
              <a:gd name="connsiteX1" fmla="*/ 1624011 w 1628775"/>
              <a:gd name="connsiteY1" fmla="*/ 47626 h 1390651"/>
              <a:gd name="connsiteX2" fmla="*/ 1607343 w 1628775"/>
              <a:gd name="connsiteY2" fmla="*/ 73820 h 1390651"/>
              <a:gd name="connsiteX3" fmla="*/ 1593056 w 1628775"/>
              <a:gd name="connsiteY3" fmla="*/ 95251 h 1390651"/>
              <a:gd name="connsiteX4" fmla="*/ 1574007 w 1628775"/>
              <a:gd name="connsiteY4" fmla="*/ 130969 h 1390651"/>
              <a:gd name="connsiteX5" fmla="*/ 1554956 w 1628775"/>
              <a:gd name="connsiteY5" fmla="*/ 150019 h 1390651"/>
              <a:gd name="connsiteX6" fmla="*/ 1526381 w 1628775"/>
              <a:gd name="connsiteY6" fmla="*/ 202407 h 1390651"/>
              <a:gd name="connsiteX7" fmla="*/ 1481138 w 1628775"/>
              <a:gd name="connsiteY7" fmla="*/ 254794 h 1390651"/>
              <a:gd name="connsiteX8" fmla="*/ 1457325 w 1628775"/>
              <a:gd name="connsiteY8" fmla="*/ 285751 h 1390651"/>
              <a:gd name="connsiteX9" fmla="*/ 1421605 w 1628775"/>
              <a:gd name="connsiteY9" fmla="*/ 340519 h 1390651"/>
              <a:gd name="connsiteX10" fmla="*/ 1383506 w 1628775"/>
              <a:gd name="connsiteY10" fmla="*/ 390526 h 1390651"/>
              <a:gd name="connsiteX11" fmla="*/ 1347787 w 1628775"/>
              <a:gd name="connsiteY11" fmla="*/ 428626 h 1390651"/>
              <a:gd name="connsiteX12" fmla="*/ 1281112 w 1628775"/>
              <a:gd name="connsiteY12" fmla="*/ 576263 h 1390651"/>
              <a:gd name="connsiteX13" fmla="*/ 1247775 w 1628775"/>
              <a:gd name="connsiteY13" fmla="*/ 623888 h 1390651"/>
              <a:gd name="connsiteX14" fmla="*/ 1209675 w 1628775"/>
              <a:gd name="connsiteY14" fmla="*/ 671513 h 1390651"/>
              <a:gd name="connsiteX15" fmla="*/ 1166812 w 1628775"/>
              <a:gd name="connsiteY15" fmla="*/ 704851 h 1390651"/>
              <a:gd name="connsiteX16" fmla="*/ 1114425 w 1628775"/>
              <a:gd name="connsiteY16" fmla="*/ 766763 h 1390651"/>
              <a:gd name="connsiteX17" fmla="*/ 1066800 w 1628775"/>
              <a:gd name="connsiteY17" fmla="*/ 819151 h 1390651"/>
              <a:gd name="connsiteX18" fmla="*/ 990600 w 1628775"/>
              <a:gd name="connsiteY18" fmla="*/ 904876 h 1390651"/>
              <a:gd name="connsiteX19" fmla="*/ 885825 w 1628775"/>
              <a:gd name="connsiteY19" fmla="*/ 1000126 h 1390651"/>
              <a:gd name="connsiteX20" fmla="*/ 847725 w 1628775"/>
              <a:gd name="connsiteY20" fmla="*/ 1009651 h 1390651"/>
              <a:gd name="connsiteX21" fmla="*/ 819150 w 1628775"/>
              <a:gd name="connsiteY21" fmla="*/ 1028701 h 1390651"/>
              <a:gd name="connsiteX22" fmla="*/ 766762 w 1628775"/>
              <a:gd name="connsiteY22" fmla="*/ 1085851 h 1390651"/>
              <a:gd name="connsiteX23" fmla="*/ 742950 w 1628775"/>
              <a:gd name="connsiteY23" fmla="*/ 1123951 h 1390651"/>
              <a:gd name="connsiteX24" fmla="*/ 709612 w 1628775"/>
              <a:gd name="connsiteY24" fmla="*/ 1162051 h 1390651"/>
              <a:gd name="connsiteX25" fmla="*/ 623887 w 1628775"/>
              <a:gd name="connsiteY25" fmla="*/ 1195388 h 1390651"/>
              <a:gd name="connsiteX26" fmla="*/ 571500 w 1628775"/>
              <a:gd name="connsiteY26" fmla="*/ 1247776 h 1390651"/>
              <a:gd name="connsiteX27" fmla="*/ 504825 w 1628775"/>
              <a:gd name="connsiteY27" fmla="*/ 1281113 h 1390651"/>
              <a:gd name="connsiteX28" fmla="*/ 481012 w 1628775"/>
              <a:gd name="connsiteY28" fmla="*/ 1304926 h 1390651"/>
              <a:gd name="connsiteX29" fmla="*/ 428625 w 1628775"/>
              <a:gd name="connsiteY29" fmla="*/ 1343026 h 1390651"/>
              <a:gd name="connsiteX30" fmla="*/ 376237 w 1628775"/>
              <a:gd name="connsiteY30" fmla="*/ 1357313 h 1390651"/>
              <a:gd name="connsiteX31" fmla="*/ 357187 w 1628775"/>
              <a:gd name="connsiteY31" fmla="*/ 1371601 h 1390651"/>
              <a:gd name="connsiteX32" fmla="*/ 323850 w 1628775"/>
              <a:gd name="connsiteY32" fmla="*/ 1390651 h 1390651"/>
              <a:gd name="connsiteX33" fmla="*/ 290512 w 1628775"/>
              <a:gd name="connsiteY33" fmla="*/ 1390651 h 1390651"/>
              <a:gd name="connsiteX34" fmla="*/ 266700 w 1628775"/>
              <a:gd name="connsiteY34" fmla="*/ 1390651 h 1390651"/>
              <a:gd name="connsiteX35" fmla="*/ 200025 w 1628775"/>
              <a:gd name="connsiteY35" fmla="*/ 1362076 h 1390651"/>
              <a:gd name="connsiteX36" fmla="*/ 166687 w 1628775"/>
              <a:gd name="connsiteY36" fmla="*/ 1328738 h 1390651"/>
              <a:gd name="connsiteX37" fmla="*/ 152400 w 1628775"/>
              <a:gd name="connsiteY37" fmla="*/ 1285876 h 1390651"/>
              <a:gd name="connsiteX38" fmla="*/ 109537 w 1628775"/>
              <a:gd name="connsiteY38" fmla="*/ 1209676 h 1390651"/>
              <a:gd name="connsiteX39" fmla="*/ 57150 w 1628775"/>
              <a:gd name="connsiteY39" fmla="*/ 1123951 h 1390651"/>
              <a:gd name="connsiteX40" fmla="*/ 0 w 1628775"/>
              <a:gd name="connsiteY40" fmla="*/ 1085851 h 1390651"/>
              <a:gd name="connsiteX41" fmla="*/ 0 w 1628775"/>
              <a:gd name="connsiteY41" fmla="*/ 1085851 h 1390651"/>
              <a:gd name="connsiteX0" fmla="*/ 1628775 w 1628775"/>
              <a:gd name="connsiteY0" fmla="*/ 0 h 1390651"/>
              <a:gd name="connsiteX1" fmla="*/ 1624011 w 1628775"/>
              <a:gd name="connsiteY1" fmla="*/ 47626 h 1390651"/>
              <a:gd name="connsiteX2" fmla="*/ 1607343 w 1628775"/>
              <a:gd name="connsiteY2" fmla="*/ 73820 h 1390651"/>
              <a:gd name="connsiteX3" fmla="*/ 1593056 w 1628775"/>
              <a:gd name="connsiteY3" fmla="*/ 95251 h 1390651"/>
              <a:gd name="connsiteX4" fmla="*/ 1574007 w 1628775"/>
              <a:gd name="connsiteY4" fmla="*/ 116682 h 1390651"/>
              <a:gd name="connsiteX5" fmla="*/ 1554956 w 1628775"/>
              <a:gd name="connsiteY5" fmla="*/ 150019 h 1390651"/>
              <a:gd name="connsiteX6" fmla="*/ 1526381 w 1628775"/>
              <a:gd name="connsiteY6" fmla="*/ 202407 h 1390651"/>
              <a:gd name="connsiteX7" fmla="*/ 1481138 w 1628775"/>
              <a:gd name="connsiteY7" fmla="*/ 254794 h 1390651"/>
              <a:gd name="connsiteX8" fmla="*/ 1457325 w 1628775"/>
              <a:gd name="connsiteY8" fmla="*/ 285751 h 1390651"/>
              <a:gd name="connsiteX9" fmla="*/ 1421605 w 1628775"/>
              <a:gd name="connsiteY9" fmla="*/ 340519 h 1390651"/>
              <a:gd name="connsiteX10" fmla="*/ 1383506 w 1628775"/>
              <a:gd name="connsiteY10" fmla="*/ 390526 h 1390651"/>
              <a:gd name="connsiteX11" fmla="*/ 1347787 w 1628775"/>
              <a:gd name="connsiteY11" fmla="*/ 428626 h 1390651"/>
              <a:gd name="connsiteX12" fmla="*/ 1281112 w 1628775"/>
              <a:gd name="connsiteY12" fmla="*/ 576263 h 1390651"/>
              <a:gd name="connsiteX13" fmla="*/ 1247775 w 1628775"/>
              <a:gd name="connsiteY13" fmla="*/ 623888 h 1390651"/>
              <a:gd name="connsiteX14" fmla="*/ 1209675 w 1628775"/>
              <a:gd name="connsiteY14" fmla="*/ 671513 h 1390651"/>
              <a:gd name="connsiteX15" fmla="*/ 1166812 w 1628775"/>
              <a:gd name="connsiteY15" fmla="*/ 704851 h 1390651"/>
              <a:gd name="connsiteX16" fmla="*/ 1114425 w 1628775"/>
              <a:gd name="connsiteY16" fmla="*/ 766763 h 1390651"/>
              <a:gd name="connsiteX17" fmla="*/ 1066800 w 1628775"/>
              <a:gd name="connsiteY17" fmla="*/ 819151 h 1390651"/>
              <a:gd name="connsiteX18" fmla="*/ 990600 w 1628775"/>
              <a:gd name="connsiteY18" fmla="*/ 904876 h 1390651"/>
              <a:gd name="connsiteX19" fmla="*/ 885825 w 1628775"/>
              <a:gd name="connsiteY19" fmla="*/ 1000126 h 1390651"/>
              <a:gd name="connsiteX20" fmla="*/ 847725 w 1628775"/>
              <a:gd name="connsiteY20" fmla="*/ 1009651 h 1390651"/>
              <a:gd name="connsiteX21" fmla="*/ 819150 w 1628775"/>
              <a:gd name="connsiteY21" fmla="*/ 1028701 h 1390651"/>
              <a:gd name="connsiteX22" fmla="*/ 766762 w 1628775"/>
              <a:gd name="connsiteY22" fmla="*/ 1085851 h 1390651"/>
              <a:gd name="connsiteX23" fmla="*/ 742950 w 1628775"/>
              <a:gd name="connsiteY23" fmla="*/ 1123951 h 1390651"/>
              <a:gd name="connsiteX24" fmla="*/ 709612 w 1628775"/>
              <a:gd name="connsiteY24" fmla="*/ 1162051 h 1390651"/>
              <a:gd name="connsiteX25" fmla="*/ 623887 w 1628775"/>
              <a:gd name="connsiteY25" fmla="*/ 1195388 h 1390651"/>
              <a:gd name="connsiteX26" fmla="*/ 571500 w 1628775"/>
              <a:gd name="connsiteY26" fmla="*/ 1247776 h 1390651"/>
              <a:gd name="connsiteX27" fmla="*/ 504825 w 1628775"/>
              <a:gd name="connsiteY27" fmla="*/ 1281113 h 1390651"/>
              <a:gd name="connsiteX28" fmla="*/ 481012 w 1628775"/>
              <a:gd name="connsiteY28" fmla="*/ 1304926 h 1390651"/>
              <a:gd name="connsiteX29" fmla="*/ 428625 w 1628775"/>
              <a:gd name="connsiteY29" fmla="*/ 1343026 h 1390651"/>
              <a:gd name="connsiteX30" fmla="*/ 376237 w 1628775"/>
              <a:gd name="connsiteY30" fmla="*/ 1357313 h 1390651"/>
              <a:gd name="connsiteX31" fmla="*/ 357187 w 1628775"/>
              <a:gd name="connsiteY31" fmla="*/ 1371601 h 1390651"/>
              <a:gd name="connsiteX32" fmla="*/ 323850 w 1628775"/>
              <a:gd name="connsiteY32" fmla="*/ 1390651 h 1390651"/>
              <a:gd name="connsiteX33" fmla="*/ 290512 w 1628775"/>
              <a:gd name="connsiteY33" fmla="*/ 1390651 h 1390651"/>
              <a:gd name="connsiteX34" fmla="*/ 266700 w 1628775"/>
              <a:gd name="connsiteY34" fmla="*/ 1390651 h 1390651"/>
              <a:gd name="connsiteX35" fmla="*/ 200025 w 1628775"/>
              <a:gd name="connsiteY35" fmla="*/ 1362076 h 1390651"/>
              <a:gd name="connsiteX36" fmla="*/ 166687 w 1628775"/>
              <a:gd name="connsiteY36" fmla="*/ 1328738 h 1390651"/>
              <a:gd name="connsiteX37" fmla="*/ 152400 w 1628775"/>
              <a:gd name="connsiteY37" fmla="*/ 1285876 h 1390651"/>
              <a:gd name="connsiteX38" fmla="*/ 109537 w 1628775"/>
              <a:gd name="connsiteY38" fmla="*/ 1209676 h 1390651"/>
              <a:gd name="connsiteX39" fmla="*/ 57150 w 1628775"/>
              <a:gd name="connsiteY39" fmla="*/ 1123951 h 1390651"/>
              <a:gd name="connsiteX40" fmla="*/ 0 w 1628775"/>
              <a:gd name="connsiteY40" fmla="*/ 1085851 h 1390651"/>
              <a:gd name="connsiteX41" fmla="*/ 0 w 1628775"/>
              <a:gd name="connsiteY41" fmla="*/ 1085851 h 1390651"/>
              <a:gd name="connsiteX0" fmla="*/ 1628775 w 1628775"/>
              <a:gd name="connsiteY0" fmla="*/ 0 h 1390651"/>
              <a:gd name="connsiteX1" fmla="*/ 1624011 w 1628775"/>
              <a:gd name="connsiteY1" fmla="*/ 47626 h 1390651"/>
              <a:gd name="connsiteX2" fmla="*/ 1607343 w 1628775"/>
              <a:gd name="connsiteY2" fmla="*/ 73820 h 1390651"/>
              <a:gd name="connsiteX3" fmla="*/ 1593056 w 1628775"/>
              <a:gd name="connsiteY3" fmla="*/ 88108 h 1390651"/>
              <a:gd name="connsiteX4" fmla="*/ 1574007 w 1628775"/>
              <a:gd name="connsiteY4" fmla="*/ 116682 h 1390651"/>
              <a:gd name="connsiteX5" fmla="*/ 1554956 w 1628775"/>
              <a:gd name="connsiteY5" fmla="*/ 150019 h 1390651"/>
              <a:gd name="connsiteX6" fmla="*/ 1526381 w 1628775"/>
              <a:gd name="connsiteY6" fmla="*/ 202407 h 1390651"/>
              <a:gd name="connsiteX7" fmla="*/ 1481138 w 1628775"/>
              <a:gd name="connsiteY7" fmla="*/ 254794 h 1390651"/>
              <a:gd name="connsiteX8" fmla="*/ 1457325 w 1628775"/>
              <a:gd name="connsiteY8" fmla="*/ 285751 h 1390651"/>
              <a:gd name="connsiteX9" fmla="*/ 1421605 w 1628775"/>
              <a:gd name="connsiteY9" fmla="*/ 340519 h 1390651"/>
              <a:gd name="connsiteX10" fmla="*/ 1383506 w 1628775"/>
              <a:gd name="connsiteY10" fmla="*/ 390526 h 1390651"/>
              <a:gd name="connsiteX11" fmla="*/ 1347787 w 1628775"/>
              <a:gd name="connsiteY11" fmla="*/ 428626 h 1390651"/>
              <a:gd name="connsiteX12" fmla="*/ 1281112 w 1628775"/>
              <a:gd name="connsiteY12" fmla="*/ 576263 h 1390651"/>
              <a:gd name="connsiteX13" fmla="*/ 1247775 w 1628775"/>
              <a:gd name="connsiteY13" fmla="*/ 623888 h 1390651"/>
              <a:gd name="connsiteX14" fmla="*/ 1209675 w 1628775"/>
              <a:gd name="connsiteY14" fmla="*/ 671513 h 1390651"/>
              <a:gd name="connsiteX15" fmla="*/ 1166812 w 1628775"/>
              <a:gd name="connsiteY15" fmla="*/ 704851 h 1390651"/>
              <a:gd name="connsiteX16" fmla="*/ 1114425 w 1628775"/>
              <a:gd name="connsiteY16" fmla="*/ 766763 h 1390651"/>
              <a:gd name="connsiteX17" fmla="*/ 1066800 w 1628775"/>
              <a:gd name="connsiteY17" fmla="*/ 819151 h 1390651"/>
              <a:gd name="connsiteX18" fmla="*/ 990600 w 1628775"/>
              <a:gd name="connsiteY18" fmla="*/ 904876 h 1390651"/>
              <a:gd name="connsiteX19" fmla="*/ 885825 w 1628775"/>
              <a:gd name="connsiteY19" fmla="*/ 1000126 h 1390651"/>
              <a:gd name="connsiteX20" fmla="*/ 847725 w 1628775"/>
              <a:gd name="connsiteY20" fmla="*/ 1009651 h 1390651"/>
              <a:gd name="connsiteX21" fmla="*/ 819150 w 1628775"/>
              <a:gd name="connsiteY21" fmla="*/ 1028701 h 1390651"/>
              <a:gd name="connsiteX22" fmla="*/ 766762 w 1628775"/>
              <a:gd name="connsiteY22" fmla="*/ 1085851 h 1390651"/>
              <a:gd name="connsiteX23" fmla="*/ 742950 w 1628775"/>
              <a:gd name="connsiteY23" fmla="*/ 1123951 h 1390651"/>
              <a:gd name="connsiteX24" fmla="*/ 709612 w 1628775"/>
              <a:gd name="connsiteY24" fmla="*/ 1162051 h 1390651"/>
              <a:gd name="connsiteX25" fmla="*/ 623887 w 1628775"/>
              <a:gd name="connsiteY25" fmla="*/ 1195388 h 1390651"/>
              <a:gd name="connsiteX26" fmla="*/ 571500 w 1628775"/>
              <a:gd name="connsiteY26" fmla="*/ 1247776 h 1390651"/>
              <a:gd name="connsiteX27" fmla="*/ 504825 w 1628775"/>
              <a:gd name="connsiteY27" fmla="*/ 1281113 h 1390651"/>
              <a:gd name="connsiteX28" fmla="*/ 481012 w 1628775"/>
              <a:gd name="connsiteY28" fmla="*/ 1304926 h 1390651"/>
              <a:gd name="connsiteX29" fmla="*/ 428625 w 1628775"/>
              <a:gd name="connsiteY29" fmla="*/ 1343026 h 1390651"/>
              <a:gd name="connsiteX30" fmla="*/ 376237 w 1628775"/>
              <a:gd name="connsiteY30" fmla="*/ 1357313 h 1390651"/>
              <a:gd name="connsiteX31" fmla="*/ 357187 w 1628775"/>
              <a:gd name="connsiteY31" fmla="*/ 1371601 h 1390651"/>
              <a:gd name="connsiteX32" fmla="*/ 323850 w 1628775"/>
              <a:gd name="connsiteY32" fmla="*/ 1390651 h 1390651"/>
              <a:gd name="connsiteX33" fmla="*/ 290512 w 1628775"/>
              <a:gd name="connsiteY33" fmla="*/ 1390651 h 1390651"/>
              <a:gd name="connsiteX34" fmla="*/ 266700 w 1628775"/>
              <a:gd name="connsiteY34" fmla="*/ 1390651 h 1390651"/>
              <a:gd name="connsiteX35" fmla="*/ 200025 w 1628775"/>
              <a:gd name="connsiteY35" fmla="*/ 1362076 h 1390651"/>
              <a:gd name="connsiteX36" fmla="*/ 166687 w 1628775"/>
              <a:gd name="connsiteY36" fmla="*/ 1328738 h 1390651"/>
              <a:gd name="connsiteX37" fmla="*/ 152400 w 1628775"/>
              <a:gd name="connsiteY37" fmla="*/ 1285876 h 1390651"/>
              <a:gd name="connsiteX38" fmla="*/ 109537 w 1628775"/>
              <a:gd name="connsiteY38" fmla="*/ 1209676 h 1390651"/>
              <a:gd name="connsiteX39" fmla="*/ 57150 w 1628775"/>
              <a:gd name="connsiteY39" fmla="*/ 1123951 h 1390651"/>
              <a:gd name="connsiteX40" fmla="*/ 0 w 1628775"/>
              <a:gd name="connsiteY40" fmla="*/ 1085851 h 1390651"/>
              <a:gd name="connsiteX41" fmla="*/ 0 w 1628775"/>
              <a:gd name="connsiteY41" fmla="*/ 1085851 h 1390651"/>
              <a:gd name="connsiteX0" fmla="*/ 1640681 w 1640681"/>
              <a:gd name="connsiteY0" fmla="*/ 0 h 1381126"/>
              <a:gd name="connsiteX1" fmla="*/ 1624011 w 1640681"/>
              <a:gd name="connsiteY1" fmla="*/ 38101 h 1381126"/>
              <a:gd name="connsiteX2" fmla="*/ 1607343 w 1640681"/>
              <a:gd name="connsiteY2" fmla="*/ 64295 h 1381126"/>
              <a:gd name="connsiteX3" fmla="*/ 1593056 w 1640681"/>
              <a:gd name="connsiteY3" fmla="*/ 78583 h 1381126"/>
              <a:gd name="connsiteX4" fmla="*/ 1574007 w 1640681"/>
              <a:gd name="connsiteY4" fmla="*/ 107157 h 1381126"/>
              <a:gd name="connsiteX5" fmla="*/ 1554956 w 1640681"/>
              <a:gd name="connsiteY5" fmla="*/ 140494 h 1381126"/>
              <a:gd name="connsiteX6" fmla="*/ 1526381 w 1640681"/>
              <a:gd name="connsiteY6" fmla="*/ 192882 h 1381126"/>
              <a:gd name="connsiteX7" fmla="*/ 1481138 w 1640681"/>
              <a:gd name="connsiteY7" fmla="*/ 245269 h 1381126"/>
              <a:gd name="connsiteX8" fmla="*/ 1457325 w 1640681"/>
              <a:gd name="connsiteY8" fmla="*/ 276226 h 1381126"/>
              <a:gd name="connsiteX9" fmla="*/ 1421605 w 1640681"/>
              <a:gd name="connsiteY9" fmla="*/ 330994 h 1381126"/>
              <a:gd name="connsiteX10" fmla="*/ 1383506 w 1640681"/>
              <a:gd name="connsiteY10" fmla="*/ 381001 h 1381126"/>
              <a:gd name="connsiteX11" fmla="*/ 1347787 w 1640681"/>
              <a:gd name="connsiteY11" fmla="*/ 419101 h 1381126"/>
              <a:gd name="connsiteX12" fmla="*/ 1281112 w 1640681"/>
              <a:gd name="connsiteY12" fmla="*/ 566738 h 1381126"/>
              <a:gd name="connsiteX13" fmla="*/ 1247775 w 1640681"/>
              <a:gd name="connsiteY13" fmla="*/ 614363 h 1381126"/>
              <a:gd name="connsiteX14" fmla="*/ 1209675 w 1640681"/>
              <a:gd name="connsiteY14" fmla="*/ 661988 h 1381126"/>
              <a:gd name="connsiteX15" fmla="*/ 1166812 w 1640681"/>
              <a:gd name="connsiteY15" fmla="*/ 695326 h 1381126"/>
              <a:gd name="connsiteX16" fmla="*/ 1114425 w 1640681"/>
              <a:gd name="connsiteY16" fmla="*/ 757238 h 1381126"/>
              <a:gd name="connsiteX17" fmla="*/ 1066800 w 1640681"/>
              <a:gd name="connsiteY17" fmla="*/ 809626 h 1381126"/>
              <a:gd name="connsiteX18" fmla="*/ 990600 w 1640681"/>
              <a:gd name="connsiteY18" fmla="*/ 895351 h 1381126"/>
              <a:gd name="connsiteX19" fmla="*/ 885825 w 1640681"/>
              <a:gd name="connsiteY19" fmla="*/ 990601 h 1381126"/>
              <a:gd name="connsiteX20" fmla="*/ 847725 w 1640681"/>
              <a:gd name="connsiteY20" fmla="*/ 1000126 h 1381126"/>
              <a:gd name="connsiteX21" fmla="*/ 819150 w 1640681"/>
              <a:gd name="connsiteY21" fmla="*/ 1019176 h 1381126"/>
              <a:gd name="connsiteX22" fmla="*/ 766762 w 1640681"/>
              <a:gd name="connsiteY22" fmla="*/ 1076326 h 1381126"/>
              <a:gd name="connsiteX23" fmla="*/ 742950 w 1640681"/>
              <a:gd name="connsiteY23" fmla="*/ 1114426 h 1381126"/>
              <a:gd name="connsiteX24" fmla="*/ 709612 w 1640681"/>
              <a:gd name="connsiteY24" fmla="*/ 1152526 h 1381126"/>
              <a:gd name="connsiteX25" fmla="*/ 623887 w 1640681"/>
              <a:gd name="connsiteY25" fmla="*/ 1185863 h 1381126"/>
              <a:gd name="connsiteX26" fmla="*/ 571500 w 1640681"/>
              <a:gd name="connsiteY26" fmla="*/ 1238251 h 1381126"/>
              <a:gd name="connsiteX27" fmla="*/ 504825 w 1640681"/>
              <a:gd name="connsiteY27" fmla="*/ 1271588 h 1381126"/>
              <a:gd name="connsiteX28" fmla="*/ 481012 w 1640681"/>
              <a:gd name="connsiteY28" fmla="*/ 1295401 h 1381126"/>
              <a:gd name="connsiteX29" fmla="*/ 428625 w 1640681"/>
              <a:gd name="connsiteY29" fmla="*/ 1333501 h 1381126"/>
              <a:gd name="connsiteX30" fmla="*/ 376237 w 1640681"/>
              <a:gd name="connsiteY30" fmla="*/ 1347788 h 1381126"/>
              <a:gd name="connsiteX31" fmla="*/ 357187 w 1640681"/>
              <a:gd name="connsiteY31" fmla="*/ 1362076 h 1381126"/>
              <a:gd name="connsiteX32" fmla="*/ 323850 w 1640681"/>
              <a:gd name="connsiteY32" fmla="*/ 1381126 h 1381126"/>
              <a:gd name="connsiteX33" fmla="*/ 290512 w 1640681"/>
              <a:gd name="connsiteY33" fmla="*/ 1381126 h 1381126"/>
              <a:gd name="connsiteX34" fmla="*/ 266700 w 1640681"/>
              <a:gd name="connsiteY34" fmla="*/ 1381126 h 1381126"/>
              <a:gd name="connsiteX35" fmla="*/ 200025 w 1640681"/>
              <a:gd name="connsiteY35" fmla="*/ 1352551 h 1381126"/>
              <a:gd name="connsiteX36" fmla="*/ 166687 w 1640681"/>
              <a:gd name="connsiteY36" fmla="*/ 1319213 h 1381126"/>
              <a:gd name="connsiteX37" fmla="*/ 152400 w 1640681"/>
              <a:gd name="connsiteY37" fmla="*/ 1276351 h 1381126"/>
              <a:gd name="connsiteX38" fmla="*/ 109537 w 1640681"/>
              <a:gd name="connsiteY38" fmla="*/ 1200151 h 1381126"/>
              <a:gd name="connsiteX39" fmla="*/ 57150 w 1640681"/>
              <a:gd name="connsiteY39" fmla="*/ 1114426 h 1381126"/>
              <a:gd name="connsiteX40" fmla="*/ 0 w 1640681"/>
              <a:gd name="connsiteY40" fmla="*/ 1076326 h 1381126"/>
              <a:gd name="connsiteX41" fmla="*/ 0 w 1640681"/>
              <a:gd name="connsiteY41" fmla="*/ 1076326 h 1381126"/>
              <a:gd name="connsiteX0" fmla="*/ 1640681 w 1640681"/>
              <a:gd name="connsiteY0" fmla="*/ 0 h 1381126"/>
              <a:gd name="connsiteX1" fmla="*/ 1631155 w 1640681"/>
              <a:gd name="connsiteY1" fmla="*/ 38101 h 1381126"/>
              <a:gd name="connsiteX2" fmla="*/ 1607343 w 1640681"/>
              <a:gd name="connsiteY2" fmla="*/ 64295 h 1381126"/>
              <a:gd name="connsiteX3" fmla="*/ 1593056 w 1640681"/>
              <a:gd name="connsiteY3" fmla="*/ 78583 h 1381126"/>
              <a:gd name="connsiteX4" fmla="*/ 1574007 w 1640681"/>
              <a:gd name="connsiteY4" fmla="*/ 107157 h 1381126"/>
              <a:gd name="connsiteX5" fmla="*/ 1554956 w 1640681"/>
              <a:gd name="connsiteY5" fmla="*/ 140494 h 1381126"/>
              <a:gd name="connsiteX6" fmla="*/ 1526381 w 1640681"/>
              <a:gd name="connsiteY6" fmla="*/ 192882 h 1381126"/>
              <a:gd name="connsiteX7" fmla="*/ 1481138 w 1640681"/>
              <a:gd name="connsiteY7" fmla="*/ 245269 h 1381126"/>
              <a:gd name="connsiteX8" fmla="*/ 1457325 w 1640681"/>
              <a:gd name="connsiteY8" fmla="*/ 276226 h 1381126"/>
              <a:gd name="connsiteX9" fmla="*/ 1421605 w 1640681"/>
              <a:gd name="connsiteY9" fmla="*/ 330994 h 1381126"/>
              <a:gd name="connsiteX10" fmla="*/ 1383506 w 1640681"/>
              <a:gd name="connsiteY10" fmla="*/ 381001 h 1381126"/>
              <a:gd name="connsiteX11" fmla="*/ 1347787 w 1640681"/>
              <a:gd name="connsiteY11" fmla="*/ 419101 h 1381126"/>
              <a:gd name="connsiteX12" fmla="*/ 1281112 w 1640681"/>
              <a:gd name="connsiteY12" fmla="*/ 566738 h 1381126"/>
              <a:gd name="connsiteX13" fmla="*/ 1247775 w 1640681"/>
              <a:gd name="connsiteY13" fmla="*/ 614363 h 1381126"/>
              <a:gd name="connsiteX14" fmla="*/ 1209675 w 1640681"/>
              <a:gd name="connsiteY14" fmla="*/ 661988 h 1381126"/>
              <a:gd name="connsiteX15" fmla="*/ 1166812 w 1640681"/>
              <a:gd name="connsiteY15" fmla="*/ 695326 h 1381126"/>
              <a:gd name="connsiteX16" fmla="*/ 1114425 w 1640681"/>
              <a:gd name="connsiteY16" fmla="*/ 757238 h 1381126"/>
              <a:gd name="connsiteX17" fmla="*/ 1066800 w 1640681"/>
              <a:gd name="connsiteY17" fmla="*/ 809626 h 1381126"/>
              <a:gd name="connsiteX18" fmla="*/ 990600 w 1640681"/>
              <a:gd name="connsiteY18" fmla="*/ 895351 h 1381126"/>
              <a:gd name="connsiteX19" fmla="*/ 885825 w 1640681"/>
              <a:gd name="connsiteY19" fmla="*/ 990601 h 1381126"/>
              <a:gd name="connsiteX20" fmla="*/ 847725 w 1640681"/>
              <a:gd name="connsiteY20" fmla="*/ 1000126 h 1381126"/>
              <a:gd name="connsiteX21" fmla="*/ 819150 w 1640681"/>
              <a:gd name="connsiteY21" fmla="*/ 1019176 h 1381126"/>
              <a:gd name="connsiteX22" fmla="*/ 766762 w 1640681"/>
              <a:gd name="connsiteY22" fmla="*/ 1076326 h 1381126"/>
              <a:gd name="connsiteX23" fmla="*/ 742950 w 1640681"/>
              <a:gd name="connsiteY23" fmla="*/ 1114426 h 1381126"/>
              <a:gd name="connsiteX24" fmla="*/ 709612 w 1640681"/>
              <a:gd name="connsiteY24" fmla="*/ 1152526 h 1381126"/>
              <a:gd name="connsiteX25" fmla="*/ 623887 w 1640681"/>
              <a:gd name="connsiteY25" fmla="*/ 1185863 h 1381126"/>
              <a:gd name="connsiteX26" fmla="*/ 571500 w 1640681"/>
              <a:gd name="connsiteY26" fmla="*/ 1238251 h 1381126"/>
              <a:gd name="connsiteX27" fmla="*/ 504825 w 1640681"/>
              <a:gd name="connsiteY27" fmla="*/ 1271588 h 1381126"/>
              <a:gd name="connsiteX28" fmla="*/ 481012 w 1640681"/>
              <a:gd name="connsiteY28" fmla="*/ 1295401 h 1381126"/>
              <a:gd name="connsiteX29" fmla="*/ 428625 w 1640681"/>
              <a:gd name="connsiteY29" fmla="*/ 1333501 h 1381126"/>
              <a:gd name="connsiteX30" fmla="*/ 376237 w 1640681"/>
              <a:gd name="connsiteY30" fmla="*/ 1347788 h 1381126"/>
              <a:gd name="connsiteX31" fmla="*/ 357187 w 1640681"/>
              <a:gd name="connsiteY31" fmla="*/ 1362076 h 1381126"/>
              <a:gd name="connsiteX32" fmla="*/ 323850 w 1640681"/>
              <a:gd name="connsiteY32" fmla="*/ 1381126 h 1381126"/>
              <a:gd name="connsiteX33" fmla="*/ 290512 w 1640681"/>
              <a:gd name="connsiteY33" fmla="*/ 1381126 h 1381126"/>
              <a:gd name="connsiteX34" fmla="*/ 266700 w 1640681"/>
              <a:gd name="connsiteY34" fmla="*/ 1381126 h 1381126"/>
              <a:gd name="connsiteX35" fmla="*/ 200025 w 1640681"/>
              <a:gd name="connsiteY35" fmla="*/ 1352551 h 1381126"/>
              <a:gd name="connsiteX36" fmla="*/ 166687 w 1640681"/>
              <a:gd name="connsiteY36" fmla="*/ 1319213 h 1381126"/>
              <a:gd name="connsiteX37" fmla="*/ 152400 w 1640681"/>
              <a:gd name="connsiteY37" fmla="*/ 1276351 h 1381126"/>
              <a:gd name="connsiteX38" fmla="*/ 109537 w 1640681"/>
              <a:gd name="connsiteY38" fmla="*/ 1200151 h 1381126"/>
              <a:gd name="connsiteX39" fmla="*/ 57150 w 1640681"/>
              <a:gd name="connsiteY39" fmla="*/ 1114426 h 1381126"/>
              <a:gd name="connsiteX40" fmla="*/ 0 w 1640681"/>
              <a:gd name="connsiteY40" fmla="*/ 1076326 h 1381126"/>
              <a:gd name="connsiteX41" fmla="*/ 0 w 1640681"/>
              <a:gd name="connsiteY41" fmla="*/ 1076326 h 1381126"/>
              <a:gd name="connsiteX0" fmla="*/ 1652587 w 1652587"/>
              <a:gd name="connsiteY0" fmla="*/ 0 h 1381126"/>
              <a:gd name="connsiteX1" fmla="*/ 1631155 w 1652587"/>
              <a:gd name="connsiteY1" fmla="*/ 38101 h 1381126"/>
              <a:gd name="connsiteX2" fmla="*/ 1607343 w 1652587"/>
              <a:gd name="connsiteY2" fmla="*/ 64295 h 1381126"/>
              <a:gd name="connsiteX3" fmla="*/ 1593056 w 1652587"/>
              <a:gd name="connsiteY3" fmla="*/ 78583 h 1381126"/>
              <a:gd name="connsiteX4" fmla="*/ 1574007 w 1652587"/>
              <a:gd name="connsiteY4" fmla="*/ 107157 h 1381126"/>
              <a:gd name="connsiteX5" fmla="*/ 1554956 w 1652587"/>
              <a:gd name="connsiteY5" fmla="*/ 140494 h 1381126"/>
              <a:gd name="connsiteX6" fmla="*/ 1526381 w 1652587"/>
              <a:gd name="connsiteY6" fmla="*/ 192882 h 1381126"/>
              <a:gd name="connsiteX7" fmla="*/ 1481138 w 1652587"/>
              <a:gd name="connsiteY7" fmla="*/ 245269 h 1381126"/>
              <a:gd name="connsiteX8" fmla="*/ 1457325 w 1652587"/>
              <a:gd name="connsiteY8" fmla="*/ 276226 h 1381126"/>
              <a:gd name="connsiteX9" fmla="*/ 1421605 w 1652587"/>
              <a:gd name="connsiteY9" fmla="*/ 330994 h 1381126"/>
              <a:gd name="connsiteX10" fmla="*/ 1383506 w 1652587"/>
              <a:gd name="connsiteY10" fmla="*/ 381001 h 1381126"/>
              <a:gd name="connsiteX11" fmla="*/ 1347787 w 1652587"/>
              <a:gd name="connsiteY11" fmla="*/ 419101 h 1381126"/>
              <a:gd name="connsiteX12" fmla="*/ 1281112 w 1652587"/>
              <a:gd name="connsiteY12" fmla="*/ 566738 h 1381126"/>
              <a:gd name="connsiteX13" fmla="*/ 1247775 w 1652587"/>
              <a:gd name="connsiteY13" fmla="*/ 614363 h 1381126"/>
              <a:gd name="connsiteX14" fmla="*/ 1209675 w 1652587"/>
              <a:gd name="connsiteY14" fmla="*/ 661988 h 1381126"/>
              <a:gd name="connsiteX15" fmla="*/ 1166812 w 1652587"/>
              <a:gd name="connsiteY15" fmla="*/ 695326 h 1381126"/>
              <a:gd name="connsiteX16" fmla="*/ 1114425 w 1652587"/>
              <a:gd name="connsiteY16" fmla="*/ 757238 h 1381126"/>
              <a:gd name="connsiteX17" fmla="*/ 1066800 w 1652587"/>
              <a:gd name="connsiteY17" fmla="*/ 809626 h 1381126"/>
              <a:gd name="connsiteX18" fmla="*/ 990600 w 1652587"/>
              <a:gd name="connsiteY18" fmla="*/ 895351 h 1381126"/>
              <a:gd name="connsiteX19" fmla="*/ 885825 w 1652587"/>
              <a:gd name="connsiteY19" fmla="*/ 990601 h 1381126"/>
              <a:gd name="connsiteX20" fmla="*/ 847725 w 1652587"/>
              <a:gd name="connsiteY20" fmla="*/ 1000126 h 1381126"/>
              <a:gd name="connsiteX21" fmla="*/ 819150 w 1652587"/>
              <a:gd name="connsiteY21" fmla="*/ 1019176 h 1381126"/>
              <a:gd name="connsiteX22" fmla="*/ 766762 w 1652587"/>
              <a:gd name="connsiteY22" fmla="*/ 1076326 h 1381126"/>
              <a:gd name="connsiteX23" fmla="*/ 742950 w 1652587"/>
              <a:gd name="connsiteY23" fmla="*/ 1114426 h 1381126"/>
              <a:gd name="connsiteX24" fmla="*/ 709612 w 1652587"/>
              <a:gd name="connsiteY24" fmla="*/ 1152526 h 1381126"/>
              <a:gd name="connsiteX25" fmla="*/ 623887 w 1652587"/>
              <a:gd name="connsiteY25" fmla="*/ 1185863 h 1381126"/>
              <a:gd name="connsiteX26" fmla="*/ 571500 w 1652587"/>
              <a:gd name="connsiteY26" fmla="*/ 1238251 h 1381126"/>
              <a:gd name="connsiteX27" fmla="*/ 504825 w 1652587"/>
              <a:gd name="connsiteY27" fmla="*/ 1271588 h 1381126"/>
              <a:gd name="connsiteX28" fmla="*/ 481012 w 1652587"/>
              <a:gd name="connsiteY28" fmla="*/ 1295401 h 1381126"/>
              <a:gd name="connsiteX29" fmla="*/ 428625 w 1652587"/>
              <a:gd name="connsiteY29" fmla="*/ 1333501 h 1381126"/>
              <a:gd name="connsiteX30" fmla="*/ 376237 w 1652587"/>
              <a:gd name="connsiteY30" fmla="*/ 1347788 h 1381126"/>
              <a:gd name="connsiteX31" fmla="*/ 357187 w 1652587"/>
              <a:gd name="connsiteY31" fmla="*/ 1362076 h 1381126"/>
              <a:gd name="connsiteX32" fmla="*/ 323850 w 1652587"/>
              <a:gd name="connsiteY32" fmla="*/ 1381126 h 1381126"/>
              <a:gd name="connsiteX33" fmla="*/ 290512 w 1652587"/>
              <a:gd name="connsiteY33" fmla="*/ 1381126 h 1381126"/>
              <a:gd name="connsiteX34" fmla="*/ 266700 w 1652587"/>
              <a:gd name="connsiteY34" fmla="*/ 1381126 h 1381126"/>
              <a:gd name="connsiteX35" fmla="*/ 200025 w 1652587"/>
              <a:gd name="connsiteY35" fmla="*/ 1352551 h 1381126"/>
              <a:gd name="connsiteX36" fmla="*/ 166687 w 1652587"/>
              <a:gd name="connsiteY36" fmla="*/ 1319213 h 1381126"/>
              <a:gd name="connsiteX37" fmla="*/ 152400 w 1652587"/>
              <a:gd name="connsiteY37" fmla="*/ 1276351 h 1381126"/>
              <a:gd name="connsiteX38" fmla="*/ 109537 w 1652587"/>
              <a:gd name="connsiteY38" fmla="*/ 1200151 h 1381126"/>
              <a:gd name="connsiteX39" fmla="*/ 57150 w 1652587"/>
              <a:gd name="connsiteY39" fmla="*/ 1114426 h 1381126"/>
              <a:gd name="connsiteX40" fmla="*/ 0 w 1652587"/>
              <a:gd name="connsiteY40" fmla="*/ 1076326 h 1381126"/>
              <a:gd name="connsiteX41" fmla="*/ 0 w 1652587"/>
              <a:gd name="connsiteY41" fmla="*/ 1076326 h 1381126"/>
              <a:gd name="connsiteX0" fmla="*/ 1652587 w 1652587"/>
              <a:gd name="connsiteY0" fmla="*/ 0 h 1366839"/>
              <a:gd name="connsiteX1" fmla="*/ 1631155 w 1652587"/>
              <a:gd name="connsiteY1" fmla="*/ 23814 h 1366839"/>
              <a:gd name="connsiteX2" fmla="*/ 1607343 w 1652587"/>
              <a:gd name="connsiteY2" fmla="*/ 50008 h 1366839"/>
              <a:gd name="connsiteX3" fmla="*/ 1593056 w 1652587"/>
              <a:gd name="connsiteY3" fmla="*/ 64296 h 1366839"/>
              <a:gd name="connsiteX4" fmla="*/ 1574007 w 1652587"/>
              <a:gd name="connsiteY4" fmla="*/ 92870 h 1366839"/>
              <a:gd name="connsiteX5" fmla="*/ 1554956 w 1652587"/>
              <a:gd name="connsiteY5" fmla="*/ 126207 h 1366839"/>
              <a:gd name="connsiteX6" fmla="*/ 1526381 w 1652587"/>
              <a:gd name="connsiteY6" fmla="*/ 178595 h 1366839"/>
              <a:gd name="connsiteX7" fmla="*/ 1481138 w 1652587"/>
              <a:gd name="connsiteY7" fmla="*/ 230982 h 1366839"/>
              <a:gd name="connsiteX8" fmla="*/ 1457325 w 1652587"/>
              <a:gd name="connsiteY8" fmla="*/ 261939 h 1366839"/>
              <a:gd name="connsiteX9" fmla="*/ 1421605 w 1652587"/>
              <a:gd name="connsiteY9" fmla="*/ 316707 h 1366839"/>
              <a:gd name="connsiteX10" fmla="*/ 1383506 w 1652587"/>
              <a:gd name="connsiteY10" fmla="*/ 366714 h 1366839"/>
              <a:gd name="connsiteX11" fmla="*/ 1347787 w 1652587"/>
              <a:gd name="connsiteY11" fmla="*/ 404814 h 1366839"/>
              <a:gd name="connsiteX12" fmla="*/ 1281112 w 1652587"/>
              <a:gd name="connsiteY12" fmla="*/ 552451 h 1366839"/>
              <a:gd name="connsiteX13" fmla="*/ 1247775 w 1652587"/>
              <a:gd name="connsiteY13" fmla="*/ 600076 h 1366839"/>
              <a:gd name="connsiteX14" fmla="*/ 1209675 w 1652587"/>
              <a:gd name="connsiteY14" fmla="*/ 647701 h 1366839"/>
              <a:gd name="connsiteX15" fmla="*/ 1166812 w 1652587"/>
              <a:gd name="connsiteY15" fmla="*/ 681039 h 1366839"/>
              <a:gd name="connsiteX16" fmla="*/ 1114425 w 1652587"/>
              <a:gd name="connsiteY16" fmla="*/ 742951 h 1366839"/>
              <a:gd name="connsiteX17" fmla="*/ 1066800 w 1652587"/>
              <a:gd name="connsiteY17" fmla="*/ 795339 h 1366839"/>
              <a:gd name="connsiteX18" fmla="*/ 990600 w 1652587"/>
              <a:gd name="connsiteY18" fmla="*/ 881064 h 1366839"/>
              <a:gd name="connsiteX19" fmla="*/ 885825 w 1652587"/>
              <a:gd name="connsiteY19" fmla="*/ 976314 h 1366839"/>
              <a:gd name="connsiteX20" fmla="*/ 847725 w 1652587"/>
              <a:gd name="connsiteY20" fmla="*/ 985839 h 1366839"/>
              <a:gd name="connsiteX21" fmla="*/ 819150 w 1652587"/>
              <a:gd name="connsiteY21" fmla="*/ 1004889 h 1366839"/>
              <a:gd name="connsiteX22" fmla="*/ 766762 w 1652587"/>
              <a:gd name="connsiteY22" fmla="*/ 1062039 h 1366839"/>
              <a:gd name="connsiteX23" fmla="*/ 742950 w 1652587"/>
              <a:gd name="connsiteY23" fmla="*/ 1100139 h 1366839"/>
              <a:gd name="connsiteX24" fmla="*/ 709612 w 1652587"/>
              <a:gd name="connsiteY24" fmla="*/ 1138239 h 1366839"/>
              <a:gd name="connsiteX25" fmla="*/ 623887 w 1652587"/>
              <a:gd name="connsiteY25" fmla="*/ 1171576 h 1366839"/>
              <a:gd name="connsiteX26" fmla="*/ 571500 w 1652587"/>
              <a:gd name="connsiteY26" fmla="*/ 1223964 h 1366839"/>
              <a:gd name="connsiteX27" fmla="*/ 504825 w 1652587"/>
              <a:gd name="connsiteY27" fmla="*/ 1257301 h 1366839"/>
              <a:gd name="connsiteX28" fmla="*/ 481012 w 1652587"/>
              <a:gd name="connsiteY28" fmla="*/ 1281114 h 1366839"/>
              <a:gd name="connsiteX29" fmla="*/ 428625 w 1652587"/>
              <a:gd name="connsiteY29" fmla="*/ 1319214 h 1366839"/>
              <a:gd name="connsiteX30" fmla="*/ 376237 w 1652587"/>
              <a:gd name="connsiteY30" fmla="*/ 1333501 h 1366839"/>
              <a:gd name="connsiteX31" fmla="*/ 357187 w 1652587"/>
              <a:gd name="connsiteY31" fmla="*/ 1347789 h 1366839"/>
              <a:gd name="connsiteX32" fmla="*/ 323850 w 1652587"/>
              <a:gd name="connsiteY32" fmla="*/ 1366839 h 1366839"/>
              <a:gd name="connsiteX33" fmla="*/ 290512 w 1652587"/>
              <a:gd name="connsiteY33" fmla="*/ 1366839 h 1366839"/>
              <a:gd name="connsiteX34" fmla="*/ 266700 w 1652587"/>
              <a:gd name="connsiteY34" fmla="*/ 1366839 h 1366839"/>
              <a:gd name="connsiteX35" fmla="*/ 200025 w 1652587"/>
              <a:gd name="connsiteY35" fmla="*/ 1338264 h 1366839"/>
              <a:gd name="connsiteX36" fmla="*/ 166687 w 1652587"/>
              <a:gd name="connsiteY36" fmla="*/ 1304926 h 1366839"/>
              <a:gd name="connsiteX37" fmla="*/ 152400 w 1652587"/>
              <a:gd name="connsiteY37" fmla="*/ 1262064 h 1366839"/>
              <a:gd name="connsiteX38" fmla="*/ 109537 w 1652587"/>
              <a:gd name="connsiteY38" fmla="*/ 1185864 h 1366839"/>
              <a:gd name="connsiteX39" fmla="*/ 57150 w 1652587"/>
              <a:gd name="connsiteY39" fmla="*/ 1100139 h 1366839"/>
              <a:gd name="connsiteX40" fmla="*/ 0 w 1652587"/>
              <a:gd name="connsiteY40" fmla="*/ 1062039 h 1366839"/>
              <a:gd name="connsiteX41" fmla="*/ 0 w 1652587"/>
              <a:gd name="connsiteY41" fmla="*/ 1062039 h 1366839"/>
              <a:gd name="connsiteX0" fmla="*/ 1652587 w 1652587"/>
              <a:gd name="connsiteY0" fmla="*/ 0 h 1366839"/>
              <a:gd name="connsiteX1" fmla="*/ 1631155 w 1652587"/>
              <a:gd name="connsiteY1" fmla="*/ 33339 h 1366839"/>
              <a:gd name="connsiteX2" fmla="*/ 1607343 w 1652587"/>
              <a:gd name="connsiteY2" fmla="*/ 50008 h 1366839"/>
              <a:gd name="connsiteX3" fmla="*/ 1593056 w 1652587"/>
              <a:gd name="connsiteY3" fmla="*/ 64296 h 1366839"/>
              <a:gd name="connsiteX4" fmla="*/ 1574007 w 1652587"/>
              <a:gd name="connsiteY4" fmla="*/ 92870 h 1366839"/>
              <a:gd name="connsiteX5" fmla="*/ 1554956 w 1652587"/>
              <a:gd name="connsiteY5" fmla="*/ 126207 h 1366839"/>
              <a:gd name="connsiteX6" fmla="*/ 1526381 w 1652587"/>
              <a:gd name="connsiteY6" fmla="*/ 178595 h 1366839"/>
              <a:gd name="connsiteX7" fmla="*/ 1481138 w 1652587"/>
              <a:gd name="connsiteY7" fmla="*/ 230982 h 1366839"/>
              <a:gd name="connsiteX8" fmla="*/ 1457325 w 1652587"/>
              <a:gd name="connsiteY8" fmla="*/ 261939 h 1366839"/>
              <a:gd name="connsiteX9" fmla="*/ 1421605 w 1652587"/>
              <a:gd name="connsiteY9" fmla="*/ 316707 h 1366839"/>
              <a:gd name="connsiteX10" fmla="*/ 1383506 w 1652587"/>
              <a:gd name="connsiteY10" fmla="*/ 366714 h 1366839"/>
              <a:gd name="connsiteX11" fmla="*/ 1347787 w 1652587"/>
              <a:gd name="connsiteY11" fmla="*/ 404814 h 1366839"/>
              <a:gd name="connsiteX12" fmla="*/ 1281112 w 1652587"/>
              <a:gd name="connsiteY12" fmla="*/ 552451 h 1366839"/>
              <a:gd name="connsiteX13" fmla="*/ 1247775 w 1652587"/>
              <a:gd name="connsiteY13" fmla="*/ 600076 h 1366839"/>
              <a:gd name="connsiteX14" fmla="*/ 1209675 w 1652587"/>
              <a:gd name="connsiteY14" fmla="*/ 647701 h 1366839"/>
              <a:gd name="connsiteX15" fmla="*/ 1166812 w 1652587"/>
              <a:gd name="connsiteY15" fmla="*/ 681039 h 1366839"/>
              <a:gd name="connsiteX16" fmla="*/ 1114425 w 1652587"/>
              <a:gd name="connsiteY16" fmla="*/ 742951 h 1366839"/>
              <a:gd name="connsiteX17" fmla="*/ 1066800 w 1652587"/>
              <a:gd name="connsiteY17" fmla="*/ 795339 h 1366839"/>
              <a:gd name="connsiteX18" fmla="*/ 990600 w 1652587"/>
              <a:gd name="connsiteY18" fmla="*/ 881064 h 1366839"/>
              <a:gd name="connsiteX19" fmla="*/ 885825 w 1652587"/>
              <a:gd name="connsiteY19" fmla="*/ 976314 h 1366839"/>
              <a:gd name="connsiteX20" fmla="*/ 847725 w 1652587"/>
              <a:gd name="connsiteY20" fmla="*/ 985839 h 1366839"/>
              <a:gd name="connsiteX21" fmla="*/ 819150 w 1652587"/>
              <a:gd name="connsiteY21" fmla="*/ 1004889 h 1366839"/>
              <a:gd name="connsiteX22" fmla="*/ 766762 w 1652587"/>
              <a:gd name="connsiteY22" fmla="*/ 1062039 h 1366839"/>
              <a:gd name="connsiteX23" fmla="*/ 742950 w 1652587"/>
              <a:gd name="connsiteY23" fmla="*/ 1100139 h 1366839"/>
              <a:gd name="connsiteX24" fmla="*/ 709612 w 1652587"/>
              <a:gd name="connsiteY24" fmla="*/ 1138239 h 1366839"/>
              <a:gd name="connsiteX25" fmla="*/ 623887 w 1652587"/>
              <a:gd name="connsiteY25" fmla="*/ 1171576 h 1366839"/>
              <a:gd name="connsiteX26" fmla="*/ 571500 w 1652587"/>
              <a:gd name="connsiteY26" fmla="*/ 1223964 h 1366839"/>
              <a:gd name="connsiteX27" fmla="*/ 504825 w 1652587"/>
              <a:gd name="connsiteY27" fmla="*/ 1257301 h 1366839"/>
              <a:gd name="connsiteX28" fmla="*/ 481012 w 1652587"/>
              <a:gd name="connsiteY28" fmla="*/ 1281114 h 1366839"/>
              <a:gd name="connsiteX29" fmla="*/ 428625 w 1652587"/>
              <a:gd name="connsiteY29" fmla="*/ 1319214 h 1366839"/>
              <a:gd name="connsiteX30" fmla="*/ 376237 w 1652587"/>
              <a:gd name="connsiteY30" fmla="*/ 1333501 h 1366839"/>
              <a:gd name="connsiteX31" fmla="*/ 357187 w 1652587"/>
              <a:gd name="connsiteY31" fmla="*/ 1347789 h 1366839"/>
              <a:gd name="connsiteX32" fmla="*/ 323850 w 1652587"/>
              <a:gd name="connsiteY32" fmla="*/ 1366839 h 1366839"/>
              <a:gd name="connsiteX33" fmla="*/ 290512 w 1652587"/>
              <a:gd name="connsiteY33" fmla="*/ 1366839 h 1366839"/>
              <a:gd name="connsiteX34" fmla="*/ 266700 w 1652587"/>
              <a:gd name="connsiteY34" fmla="*/ 1366839 h 1366839"/>
              <a:gd name="connsiteX35" fmla="*/ 200025 w 1652587"/>
              <a:gd name="connsiteY35" fmla="*/ 1338264 h 1366839"/>
              <a:gd name="connsiteX36" fmla="*/ 166687 w 1652587"/>
              <a:gd name="connsiteY36" fmla="*/ 1304926 h 1366839"/>
              <a:gd name="connsiteX37" fmla="*/ 152400 w 1652587"/>
              <a:gd name="connsiteY37" fmla="*/ 1262064 h 1366839"/>
              <a:gd name="connsiteX38" fmla="*/ 109537 w 1652587"/>
              <a:gd name="connsiteY38" fmla="*/ 1185864 h 1366839"/>
              <a:gd name="connsiteX39" fmla="*/ 57150 w 1652587"/>
              <a:gd name="connsiteY39" fmla="*/ 1100139 h 1366839"/>
              <a:gd name="connsiteX40" fmla="*/ 0 w 1652587"/>
              <a:gd name="connsiteY40" fmla="*/ 1062039 h 1366839"/>
              <a:gd name="connsiteX41" fmla="*/ 0 w 1652587"/>
              <a:gd name="connsiteY41" fmla="*/ 1062039 h 1366839"/>
              <a:gd name="connsiteX0" fmla="*/ 1652587 w 1652587"/>
              <a:gd name="connsiteY0" fmla="*/ 0 h 1366839"/>
              <a:gd name="connsiteX1" fmla="*/ 1631155 w 1652587"/>
              <a:gd name="connsiteY1" fmla="*/ 33339 h 1366839"/>
              <a:gd name="connsiteX2" fmla="*/ 1607343 w 1652587"/>
              <a:gd name="connsiteY2" fmla="*/ 57152 h 1366839"/>
              <a:gd name="connsiteX3" fmla="*/ 1593056 w 1652587"/>
              <a:gd name="connsiteY3" fmla="*/ 64296 h 1366839"/>
              <a:gd name="connsiteX4" fmla="*/ 1574007 w 1652587"/>
              <a:gd name="connsiteY4" fmla="*/ 92870 h 1366839"/>
              <a:gd name="connsiteX5" fmla="*/ 1554956 w 1652587"/>
              <a:gd name="connsiteY5" fmla="*/ 126207 h 1366839"/>
              <a:gd name="connsiteX6" fmla="*/ 1526381 w 1652587"/>
              <a:gd name="connsiteY6" fmla="*/ 178595 h 1366839"/>
              <a:gd name="connsiteX7" fmla="*/ 1481138 w 1652587"/>
              <a:gd name="connsiteY7" fmla="*/ 230982 h 1366839"/>
              <a:gd name="connsiteX8" fmla="*/ 1457325 w 1652587"/>
              <a:gd name="connsiteY8" fmla="*/ 261939 h 1366839"/>
              <a:gd name="connsiteX9" fmla="*/ 1421605 w 1652587"/>
              <a:gd name="connsiteY9" fmla="*/ 316707 h 1366839"/>
              <a:gd name="connsiteX10" fmla="*/ 1383506 w 1652587"/>
              <a:gd name="connsiteY10" fmla="*/ 366714 h 1366839"/>
              <a:gd name="connsiteX11" fmla="*/ 1347787 w 1652587"/>
              <a:gd name="connsiteY11" fmla="*/ 404814 h 1366839"/>
              <a:gd name="connsiteX12" fmla="*/ 1281112 w 1652587"/>
              <a:gd name="connsiteY12" fmla="*/ 552451 h 1366839"/>
              <a:gd name="connsiteX13" fmla="*/ 1247775 w 1652587"/>
              <a:gd name="connsiteY13" fmla="*/ 600076 h 1366839"/>
              <a:gd name="connsiteX14" fmla="*/ 1209675 w 1652587"/>
              <a:gd name="connsiteY14" fmla="*/ 647701 h 1366839"/>
              <a:gd name="connsiteX15" fmla="*/ 1166812 w 1652587"/>
              <a:gd name="connsiteY15" fmla="*/ 681039 h 1366839"/>
              <a:gd name="connsiteX16" fmla="*/ 1114425 w 1652587"/>
              <a:gd name="connsiteY16" fmla="*/ 742951 h 1366839"/>
              <a:gd name="connsiteX17" fmla="*/ 1066800 w 1652587"/>
              <a:gd name="connsiteY17" fmla="*/ 795339 h 1366839"/>
              <a:gd name="connsiteX18" fmla="*/ 990600 w 1652587"/>
              <a:gd name="connsiteY18" fmla="*/ 881064 h 1366839"/>
              <a:gd name="connsiteX19" fmla="*/ 885825 w 1652587"/>
              <a:gd name="connsiteY19" fmla="*/ 976314 h 1366839"/>
              <a:gd name="connsiteX20" fmla="*/ 847725 w 1652587"/>
              <a:gd name="connsiteY20" fmla="*/ 985839 h 1366839"/>
              <a:gd name="connsiteX21" fmla="*/ 819150 w 1652587"/>
              <a:gd name="connsiteY21" fmla="*/ 1004889 h 1366839"/>
              <a:gd name="connsiteX22" fmla="*/ 766762 w 1652587"/>
              <a:gd name="connsiteY22" fmla="*/ 1062039 h 1366839"/>
              <a:gd name="connsiteX23" fmla="*/ 742950 w 1652587"/>
              <a:gd name="connsiteY23" fmla="*/ 1100139 h 1366839"/>
              <a:gd name="connsiteX24" fmla="*/ 709612 w 1652587"/>
              <a:gd name="connsiteY24" fmla="*/ 1138239 h 1366839"/>
              <a:gd name="connsiteX25" fmla="*/ 623887 w 1652587"/>
              <a:gd name="connsiteY25" fmla="*/ 1171576 h 1366839"/>
              <a:gd name="connsiteX26" fmla="*/ 571500 w 1652587"/>
              <a:gd name="connsiteY26" fmla="*/ 1223964 h 1366839"/>
              <a:gd name="connsiteX27" fmla="*/ 504825 w 1652587"/>
              <a:gd name="connsiteY27" fmla="*/ 1257301 h 1366839"/>
              <a:gd name="connsiteX28" fmla="*/ 481012 w 1652587"/>
              <a:gd name="connsiteY28" fmla="*/ 1281114 h 1366839"/>
              <a:gd name="connsiteX29" fmla="*/ 428625 w 1652587"/>
              <a:gd name="connsiteY29" fmla="*/ 1319214 h 1366839"/>
              <a:gd name="connsiteX30" fmla="*/ 376237 w 1652587"/>
              <a:gd name="connsiteY30" fmla="*/ 1333501 h 1366839"/>
              <a:gd name="connsiteX31" fmla="*/ 357187 w 1652587"/>
              <a:gd name="connsiteY31" fmla="*/ 1347789 h 1366839"/>
              <a:gd name="connsiteX32" fmla="*/ 323850 w 1652587"/>
              <a:gd name="connsiteY32" fmla="*/ 1366839 h 1366839"/>
              <a:gd name="connsiteX33" fmla="*/ 290512 w 1652587"/>
              <a:gd name="connsiteY33" fmla="*/ 1366839 h 1366839"/>
              <a:gd name="connsiteX34" fmla="*/ 266700 w 1652587"/>
              <a:gd name="connsiteY34" fmla="*/ 1366839 h 1366839"/>
              <a:gd name="connsiteX35" fmla="*/ 200025 w 1652587"/>
              <a:gd name="connsiteY35" fmla="*/ 1338264 h 1366839"/>
              <a:gd name="connsiteX36" fmla="*/ 166687 w 1652587"/>
              <a:gd name="connsiteY36" fmla="*/ 1304926 h 1366839"/>
              <a:gd name="connsiteX37" fmla="*/ 152400 w 1652587"/>
              <a:gd name="connsiteY37" fmla="*/ 1262064 h 1366839"/>
              <a:gd name="connsiteX38" fmla="*/ 109537 w 1652587"/>
              <a:gd name="connsiteY38" fmla="*/ 1185864 h 1366839"/>
              <a:gd name="connsiteX39" fmla="*/ 57150 w 1652587"/>
              <a:gd name="connsiteY39" fmla="*/ 1100139 h 1366839"/>
              <a:gd name="connsiteX40" fmla="*/ 0 w 1652587"/>
              <a:gd name="connsiteY40" fmla="*/ 1062039 h 1366839"/>
              <a:gd name="connsiteX41" fmla="*/ 0 w 1652587"/>
              <a:gd name="connsiteY41" fmla="*/ 1062039 h 1366839"/>
              <a:gd name="connsiteX0" fmla="*/ 1652587 w 1652587"/>
              <a:gd name="connsiteY0" fmla="*/ 0 h 1366839"/>
              <a:gd name="connsiteX1" fmla="*/ 1631155 w 1652587"/>
              <a:gd name="connsiteY1" fmla="*/ 33339 h 1366839"/>
              <a:gd name="connsiteX2" fmla="*/ 1607343 w 1652587"/>
              <a:gd name="connsiteY2" fmla="*/ 57152 h 1366839"/>
              <a:gd name="connsiteX3" fmla="*/ 1593056 w 1652587"/>
              <a:gd name="connsiteY3" fmla="*/ 76202 h 1366839"/>
              <a:gd name="connsiteX4" fmla="*/ 1574007 w 1652587"/>
              <a:gd name="connsiteY4" fmla="*/ 92870 h 1366839"/>
              <a:gd name="connsiteX5" fmla="*/ 1554956 w 1652587"/>
              <a:gd name="connsiteY5" fmla="*/ 126207 h 1366839"/>
              <a:gd name="connsiteX6" fmla="*/ 1526381 w 1652587"/>
              <a:gd name="connsiteY6" fmla="*/ 178595 h 1366839"/>
              <a:gd name="connsiteX7" fmla="*/ 1481138 w 1652587"/>
              <a:gd name="connsiteY7" fmla="*/ 230982 h 1366839"/>
              <a:gd name="connsiteX8" fmla="*/ 1457325 w 1652587"/>
              <a:gd name="connsiteY8" fmla="*/ 261939 h 1366839"/>
              <a:gd name="connsiteX9" fmla="*/ 1421605 w 1652587"/>
              <a:gd name="connsiteY9" fmla="*/ 316707 h 1366839"/>
              <a:gd name="connsiteX10" fmla="*/ 1383506 w 1652587"/>
              <a:gd name="connsiteY10" fmla="*/ 366714 h 1366839"/>
              <a:gd name="connsiteX11" fmla="*/ 1347787 w 1652587"/>
              <a:gd name="connsiteY11" fmla="*/ 404814 h 1366839"/>
              <a:gd name="connsiteX12" fmla="*/ 1281112 w 1652587"/>
              <a:gd name="connsiteY12" fmla="*/ 552451 h 1366839"/>
              <a:gd name="connsiteX13" fmla="*/ 1247775 w 1652587"/>
              <a:gd name="connsiteY13" fmla="*/ 600076 h 1366839"/>
              <a:gd name="connsiteX14" fmla="*/ 1209675 w 1652587"/>
              <a:gd name="connsiteY14" fmla="*/ 647701 h 1366839"/>
              <a:gd name="connsiteX15" fmla="*/ 1166812 w 1652587"/>
              <a:gd name="connsiteY15" fmla="*/ 681039 h 1366839"/>
              <a:gd name="connsiteX16" fmla="*/ 1114425 w 1652587"/>
              <a:gd name="connsiteY16" fmla="*/ 742951 h 1366839"/>
              <a:gd name="connsiteX17" fmla="*/ 1066800 w 1652587"/>
              <a:gd name="connsiteY17" fmla="*/ 795339 h 1366839"/>
              <a:gd name="connsiteX18" fmla="*/ 990600 w 1652587"/>
              <a:gd name="connsiteY18" fmla="*/ 881064 h 1366839"/>
              <a:gd name="connsiteX19" fmla="*/ 885825 w 1652587"/>
              <a:gd name="connsiteY19" fmla="*/ 976314 h 1366839"/>
              <a:gd name="connsiteX20" fmla="*/ 847725 w 1652587"/>
              <a:gd name="connsiteY20" fmla="*/ 985839 h 1366839"/>
              <a:gd name="connsiteX21" fmla="*/ 819150 w 1652587"/>
              <a:gd name="connsiteY21" fmla="*/ 1004889 h 1366839"/>
              <a:gd name="connsiteX22" fmla="*/ 766762 w 1652587"/>
              <a:gd name="connsiteY22" fmla="*/ 1062039 h 1366839"/>
              <a:gd name="connsiteX23" fmla="*/ 742950 w 1652587"/>
              <a:gd name="connsiteY23" fmla="*/ 1100139 h 1366839"/>
              <a:gd name="connsiteX24" fmla="*/ 709612 w 1652587"/>
              <a:gd name="connsiteY24" fmla="*/ 1138239 h 1366839"/>
              <a:gd name="connsiteX25" fmla="*/ 623887 w 1652587"/>
              <a:gd name="connsiteY25" fmla="*/ 1171576 h 1366839"/>
              <a:gd name="connsiteX26" fmla="*/ 571500 w 1652587"/>
              <a:gd name="connsiteY26" fmla="*/ 1223964 h 1366839"/>
              <a:gd name="connsiteX27" fmla="*/ 504825 w 1652587"/>
              <a:gd name="connsiteY27" fmla="*/ 1257301 h 1366839"/>
              <a:gd name="connsiteX28" fmla="*/ 481012 w 1652587"/>
              <a:gd name="connsiteY28" fmla="*/ 1281114 h 1366839"/>
              <a:gd name="connsiteX29" fmla="*/ 428625 w 1652587"/>
              <a:gd name="connsiteY29" fmla="*/ 1319214 h 1366839"/>
              <a:gd name="connsiteX30" fmla="*/ 376237 w 1652587"/>
              <a:gd name="connsiteY30" fmla="*/ 1333501 h 1366839"/>
              <a:gd name="connsiteX31" fmla="*/ 357187 w 1652587"/>
              <a:gd name="connsiteY31" fmla="*/ 1347789 h 1366839"/>
              <a:gd name="connsiteX32" fmla="*/ 323850 w 1652587"/>
              <a:gd name="connsiteY32" fmla="*/ 1366839 h 1366839"/>
              <a:gd name="connsiteX33" fmla="*/ 290512 w 1652587"/>
              <a:gd name="connsiteY33" fmla="*/ 1366839 h 1366839"/>
              <a:gd name="connsiteX34" fmla="*/ 266700 w 1652587"/>
              <a:gd name="connsiteY34" fmla="*/ 1366839 h 1366839"/>
              <a:gd name="connsiteX35" fmla="*/ 200025 w 1652587"/>
              <a:gd name="connsiteY35" fmla="*/ 1338264 h 1366839"/>
              <a:gd name="connsiteX36" fmla="*/ 166687 w 1652587"/>
              <a:gd name="connsiteY36" fmla="*/ 1304926 h 1366839"/>
              <a:gd name="connsiteX37" fmla="*/ 152400 w 1652587"/>
              <a:gd name="connsiteY37" fmla="*/ 1262064 h 1366839"/>
              <a:gd name="connsiteX38" fmla="*/ 109537 w 1652587"/>
              <a:gd name="connsiteY38" fmla="*/ 1185864 h 1366839"/>
              <a:gd name="connsiteX39" fmla="*/ 57150 w 1652587"/>
              <a:gd name="connsiteY39" fmla="*/ 1100139 h 1366839"/>
              <a:gd name="connsiteX40" fmla="*/ 0 w 1652587"/>
              <a:gd name="connsiteY40" fmla="*/ 1062039 h 1366839"/>
              <a:gd name="connsiteX41" fmla="*/ 0 w 1652587"/>
              <a:gd name="connsiteY41" fmla="*/ 1062039 h 1366839"/>
              <a:gd name="connsiteX0" fmla="*/ 1652587 w 1652587"/>
              <a:gd name="connsiteY0" fmla="*/ 0 h 1366839"/>
              <a:gd name="connsiteX1" fmla="*/ 1631155 w 1652587"/>
              <a:gd name="connsiteY1" fmla="*/ 33339 h 1366839"/>
              <a:gd name="connsiteX2" fmla="*/ 1607343 w 1652587"/>
              <a:gd name="connsiteY2" fmla="*/ 57152 h 1366839"/>
              <a:gd name="connsiteX3" fmla="*/ 1593056 w 1652587"/>
              <a:gd name="connsiteY3" fmla="*/ 76202 h 1366839"/>
              <a:gd name="connsiteX4" fmla="*/ 1578769 w 1652587"/>
              <a:gd name="connsiteY4" fmla="*/ 100014 h 1366839"/>
              <a:gd name="connsiteX5" fmla="*/ 1554956 w 1652587"/>
              <a:gd name="connsiteY5" fmla="*/ 126207 h 1366839"/>
              <a:gd name="connsiteX6" fmla="*/ 1526381 w 1652587"/>
              <a:gd name="connsiteY6" fmla="*/ 178595 h 1366839"/>
              <a:gd name="connsiteX7" fmla="*/ 1481138 w 1652587"/>
              <a:gd name="connsiteY7" fmla="*/ 230982 h 1366839"/>
              <a:gd name="connsiteX8" fmla="*/ 1457325 w 1652587"/>
              <a:gd name="connsiteY8" fmla="*/ 261939 h 1366839"/>
              <a:gd name="connsiteX9" fmla="*/ 1421605 w 1652587"/>
              <a:gd name="connsiteY9" fmla="*/ 316707 h 1366839"/>
              <a:gd name="connsiteX10" fmla="*/ 1383506 w 1652587"/>
              <a:gd name="connsiteY10" fmla="*/ 366714 h 1366839"/>
              <a:gd name="connsiteX11" fmla="*/ 1347787 w 1652587"/>
              <a:gd name="connsiteY11" fmla="*/ 404814 h 1366839"/>
              <a:gd name="connsiteX12" fmla="*/ 1281112 w 1652587"/>
              <a:gd name="connsiteY12" fmla="*/ 552451 h 1366839"/>
              <a:gd name="connsiteX13" fmla="*/ 1247775 w 1652587"/>
              <a:gd name="connsiteY13" fmla="*/ 600076 h 1366839"/>
              <a:gd name="connsiteX14" fmla="*/ 1209675 w 1652587"/>
              <a:gd name="connsiteY14" fmla="*/ 647701 h 1366839"/>
              <a:gd name="connsiteX15" fmla="*/ 1166812 w 1652587"/>
              <a:gd name="connsiteY15" fmla="*/ 681039 h 1366839"/>
              <a:gd name="connsiteX16" fmla="*/ 1114425 w 1652587"/>
              <a:gd name="connsiteY16" fmla="*/ 742951 h 1366839"/>
              <a:gd name="connsiteX17" fmla="*/ 1066800 w 1652587"/>
              <a:gd name="connsiteY17" fmla="*/ 795339 h 1366839"/>
              <a:gd name="connsiteX18" fmla="*/ 990600 w 1652587"/>
              <a:gd name="connsiteY18" fmla="*/ 881064 h 1366839"/>
              <a:gd name="connsiteX19" fmla="*/ 885825 w 1652587"/>
              <a:gd name="connsiteY19" fmla="*/ 976314 h 1366839"/>
              <a:gd name="connsiteX20" fmla="*/ 847725 w 1652587"/>
              <a:gd name="connsiteY20" fmla="*/ 985839 h 1366839"/>
              <a:gd name="connsiteX21" fmla="*/ 819150 w 1652587"/>
              <a:gd name="connsiteY21" fmla="*/ 1004889 h 1366839"/>
              <a:gd name="connsiteX22" fmla="*/ 766762 w 1652587"/>
              <a:gd name="connsiteY22" fmla="*/ 1062039 h 1366839"/>
              <a:gd name="connsiteX23" fmla="*/ 742950 w 1652587"/>
              <a:gd name="connsiteY23" fmla="*/ 1100139 h 1366839"/>
              <a:gd name="connsiteX24" fmla="*/ 709612 w 1652587"/>
              <a:gd name="connsiteY24" fmla="*/ 1138239 h 1366839"/>
              <a:gd name="connsiteX25" fmla="*/ 623887 w 1652587"/>
              <a:gd name="connsiteY25" fmla="*/ 1171576 h 1366839"/>
              <a:gd name="connsiteX26" fmla="*/ 571500 w 1652587"/>
              <a:gd name="connsiteY26" fmla="*/ 1223964 h 1366839"/>
              <a:gd name="connsiteX27" fmla="*/ 504825 w 1652587"/>
              <a:gd name="connsiteY27" fmla="*/ 1257301 h 1366839"/>
              <a:gd name="connsiteX28" fmla="*/ 481012 w 1652587"/>
              <a:gd name="connsiteY28" fmla="*/ 1281114 h 1366839"/>
              <a:gd name="connsiteX29" fmla="*/ 428625 w 1652587"/>
              <a:gd name="connsiteY29" fmla="*/ 1319214 h 1366839"/>
              <a:gd name="connsiteX30" fmla="*/ 376237 w 1652587"/>
              <a:gd name="connsiteY30" fmla="*/ 1333501 h 1366839"/>
              <a:gd name="connsiteX31" fmla="*/ 357187 w 1652587"/>
              <a:gd name="connsiteY31" fmla="*/ 1347789 h 1366839"/>
              <a:gd name="connsiteX32" fmla="*/ 323850 w 1652587"/>
              <a:gd name="connsiteY32" fmla="*/ 1366839 h 1366839"/>
              <a:gd name="connsiteX33" fmla="*/ 290512 w 1652587"/>
              <a:gd name="connsiteY33" fmla="*/ 1366839 h 1366839"/>
              <a:gd name="connsiteX34" fmla="*/ 266700 w 1652587"/>
              <a:gd name="connsiteY34" fmla="*/ 1366839 h 1366839"/>
              <a:gd name="connsiteX35" fmla="*/ 200025 w 1652587"/>
              <a:gd name="connsiteY35" fmla="*/ 1338264 h 1366839"/>
              <a:gd name="connsiteX36" fmla="*/ 166687 w 1652587"/>
              <a:gd name="connsiteY36" fmla="*/ 1304926 h 1366839"/>
              <a:gd name="connsiteX37" fmla="*/ 152400 w 1652587"/>
              <a:gd name="connsiteY37" fmla="*/ 1262064 h 1366839"/>
              <a:gd name="connsiteX38" fmla="*/ 109537 w 1652587"/>
              <a:gd name="connsiteY38" fmla="*/ 1185864 h 1366839"/>
              <a:gd name="connsiteX39" fmla="*/ 57150 w 1652587"/>
              <a:gd name="connsiteY39" fmla="*/ 1100139 h 1366839"/>
              <a:gd name="connsiteX40" fmla="*/ 0 w 1652587"/>
              <a:gd name="connsiteY40" fmla="*/ 1062039 h 1366839"/>
              <a:gd name="connsiteX41" fmla="*/ 0 w 1652587"/>
              <a:gd name="connsiteY41" fmla="*/ 1062039 h 1366839"/>
              <a:gd name="connsiteX0" fmla="*/ 1652587 w 1652587"/>
              <a:gd name="connsiteY0" fmla="*/ 0 h 1366839"/>
              <a:gd name="connsiteX1" fmla="*/ 1631155 w 1652587"/>
              <a:gd name="connsiteY1" fmla="*/ 33339 h 1366839"/>
              <a:gd name="connsiteX2" fmla="*/ 1607343 w 1652587"/>
              <a:gd name="connsiteY2" fmla="*/ 57152 h 1366839"/>
              <a:gd name="connsiteX3" fmla="*/ 1593056 w 1652587"/>
              <a:gd name="connsiteY3" fmla="*/ 76202 h 1366839"/>
              <a:gd name="connsiteX4" fmla="*/ 1578769 w 1652587"/>
              <a:gd name="connsiteY4" fmla="*/ 100014 h 1366839"/>
              <a:gd name="connsiteX5" fmla="*/ 1554956 w 1652587"/>
              <a:gd name="connsiteY5" fmla="*/ 135732 h 1366839"/>
              <a:gd name="connsiteX6" fmla="*/ 1526381 w 1652587"/>
              <a:gd name="connsiteY6" fmla="*/ 178595 h 1366839"/>
              <a:gd name="connsiteX7" fmla="*/ 1481138 w 1652587"/>
              <a:gd name="connsiteY7" fmla="*/ 230982 h 1366839"/>
              <a:gd name="connsiteX8" fmla="*/ 1457325 w 1652587"/>
              <a:gd name="connsiteY8" fmla="*/ 261939 h 1366839"/>
              <a:gd name="connsiteX9" fmla="*/ 1421605 w 1652587"/>
              <a:gd name="connsiteY9" fmla="*/ 316707 h 1366839"/>
              <a:gd name="connsiteX10" fmla="*/ 1383506 w 1652587"/>
              <a:gd name="connsiteY10" fmla="*/ 366714 h 1366839"/>
              <a:gd name="connsiteX11" fmla="*/ 1347787 w 1652587"/>
              <a:gd name="connsiteY11" fmla="*/ 404814 h 1366839"/>
              <a:gd name="connsiteX12" fmla="*/ 1281112 w 1652587"/>
              <a:gd name="connsiteY12" fmla="*/ 552451 h 1366839"/>
              <a:gd name="connsiteX13" fmla="*/ 1247775 w 1652587"/>
              <a:gd name="connsiteY13" fmla="*/ 600076 h 1366839"/>
              <a:gd name="connsiteX14" fmla="*/ 1209675 w 1652587"/>
              <a:gd name="connsiteY14" fmla="*/ 647701 h 1366839"/>
              <a:gd name="connsiteX15" fmla="*/ 1166812 w 1652587"/>
              <a:gd name="connsiteY15" fmla="*/ 681039 h 1366839"/>
              <a:gd name="connsiteX16" fmla="*/ 1114425 w 1652587"/>
              <a:gd name="connsiteY16" fmla="*/ 742951 h 1366839"/>
              <a:gd name="connsiteX17" fmla="*/ 1066800 w 1652587"/>
              <a:gd name="connsiteY17" fmla="*/ 795339 h 1366839"/>
              <a:gd name="connsiteX18" fmla="*/ 990600 w 1652587"/>
              <a:gd name="connsiteY18" fmla="*/ 881064 h 1366839"/>
              <a:gd name="connsiteX19" fmla="*/ 885825 w 1652587"/>
              <a:gd name="connsiteY19" fmla="*/ 976314 h 1366839"/>
              <a:gd name="connsiteX20" fmla="*/ 847725 w 1652587"/>
              <a:gd name="connsiteY20" fmla="*/ 985839 h 1366839"/>
              <a:gd name="connsiteX21" fmla="*/ 819150 w 1652587"/>
              <a:gd name="connsiteY21" fmla="*/ 1004889 h 1366839"/>
              <a:gd name="connsiteX22" fmla="*/ 766762 w 1652587"/>
              <a:gd name="connsiteY22" fmla="*/ 1062039 h 1366839"/>
              <a:gd name="connsiteX23" fmla="*/ 742950 w 1652587"/>
              <a:gd name="connsiteY23" fmla="*/ 1100139 h 1366839"/>
              <a:gd name="connsiteX24" fmla="*/ 709612 w 1652587"/>
              <a:gd name="connsiteY24" fmla="*/ 1138239 h 1366839"/>
              <a:gd name="connsiteX25" fmla="*/ 623887 w 1652587"/>
              <a:gd name="connsiteY25" fmla="*/ 1171576 h 1366839"/>
              <a:gd name="connsiteX26" fmla="*/ 571500 w 1652587"/>
              <a:gd name="connsiteY26" fmla="*/ 1223964 h 1366839"/>
              <a:gd name="connsiteX27" fmla="*/ 504825 w 1652587"/>
              <a:gd name="connsiteY27" fmla="*/ 1257301 h 1366839"/>
              <a:gd name="connsiteX28" fmla="*/ 481012 w 1652587"/>
              <a:gd name="connsiteY28" fmla="*/ 1281114 h 1366839"/>
              <a:gd name="connsiteX29" fmla="*/ 428625 w 1652587"/>
              <a:gd name="connsiteY29" fmla="*/ 1319214 h 1366839"/>
              <a:gd name="connsiteX30" fmla="*/ 376237 w 1652587"/>
              <a:gd name="connsiteY30" fmla="*/ 1333501 h 1366839"/>
              <a:gd name="connsiteX31" fmla="*/ 357187 w 1652587"/>
              <a:gd name="connsiteY31" fmla="*/ 1347789 h 1366839"/>
              <a:gd name="connsiteX32" fmla="*/ 323850 w 1652587"/>
              <a:gd name="connsiteY32" fmla="*/ 1366839 h 1366839"/>
              <a:gd name="connsiteX33" fmla="*/ 290512 w 1652587"/>
              <a:gd name="connsiteY33" fmla="*/ 1366839 h 1366839"/>
              <a:gd name="connsiteX34" fmla="*/ 266700 w 1652587"/>
              <a:gd name="connsiteY34" fmla="*/ 1366839 h 1366839"/>
              <a:gd name="connsiteX35" fmla="*/ 200025 w 1652587"/>
              <a:gd name="connsiteY35" fmla="*/ 1338264 h 1366839"/>
              <a:gd name="connsiteX36" fmla="*/ 166687 w 1652587"/>
              <a:gd name="connsiteY36" fmla="*/ 1304926 h 1366839"/>
              <a:gd name="connsiteX37" fmla="*/ 152400 w 1652587"/>
              <a:gd name="connsiteY37" fmla="*/ 1262064 h 1366839"/>
              <a:gd name="connsiteX38" fmla="*/ 109537 w 1652587"/>
              <a:gd name="connsiteY38" fmla="*/ 1185864 h 1366839"/>
              <a:gd name="connsiteX39" fmla="*/ 57150 w 1652587"/>
              <a:gd name="connsiteY39" fmla="*/ 1100139 h 1366839"/>
              <a:gd name="connsiteX40" fmla="*/ 0 w 1652587"/>
              <a:gd name="connsiteY40" fmla="*/ 1062039 h 1366839"/>
              <a:gd name="connsiteX41" fmla="*/ 0 w 1652587"/>
              <a:gd name="connsiteY41" fmla="*/ 1062039 h 1366839"/>
              <a:gd name="connsiteX0" fmla="*/ 1652587 w 1652587"/>
              <a:gd name="connsiteY0" fmla="*/ 0 h 1366839"/>
              <a:gd name="connsiteX1" fmla="*/ 1607343 w 1652587"/>
              <a:gd name="connsiteY1" fmla="*/ 57152 h 1366839"/>
              <a:gd name="connsiteX2" fmla="*/ 1593056 w 1652587"/>
              <a:gd name="connsiteY2" fmla="*/ 76202 h 1366839"/>
              <a:gd name="connsiteX3" fmla="*/ 1578769 w 1652587"/>
              <a:gd name="connsiteY3" fmla="*/ 100014 h 1366839"/>
              <a:gd name="connsiteX4" fmla="*/ 1554956 w 1652587"/>
              <a:gd name="connsiteY4" fmla="*/ 135732 h 1366839"/>
              <a:gd name="connsiteX5" fmla="*/ 1526381 w 1652587"/>
              <a:gd name="connsiteY5" fmla="*/ 178595 h 1366839"/>
              <a:gd name="connsiteX6" fmla="*/ 1481138 w 1652587"/>
              <a:gd name="connsiteY6" fmla="*/ 230982 h 1366839"/>
              <a:gd name="connsiteX7" fmla="*/ 1457325 w 1652587"/>
              <a:gd name="connsiteY7" fmla="*/ 261939 h 1366839"/>
              <a:gd name="connsiteX8" fmla="*/ 1421605 w 1652587"/>
              <a:gd name="connsiteY8" fmla="*/ 316707 h 1366839"/>
              <a:gd name="connsiteX9" fmla="*/ 1383506 w 1652587"/>
              <a:gd name="connsiteY9" fmla="*/ 366714 h 1366839"/>
              <a:gd name="connsiteX10" fmla="*/ 1347787 w 1652587"/>
              <a:gd name="connsiteY10" fmla="*/ 404814 h 1366839"/>
              <a:gd name="connsiteX11" fmla="*/ 1281112 w 1652587"/>
              <a:gd name="connsiteY11" fmla="*/ 552451 h 1366839"/>
              <a:gd name="connsiteX12" fmla="*/ 1247775 w 1652587"/>
              <a:gd name="connsiteY12" fmla="*/ 600076 h 1366839"/>
              <a:gd name="connsiteX13" fmla="*/ 1209675 w 1652587"/>
              <a:gd name="connsiteY13" fmla="*/ 647701 h 1366839"/>
              <a:gd name="connsiteX14" fmla="*/ 1166812 w 1652587"/>
              <a:gd name="connsiteY14" fmla="*/ 681039 h 1366839"/>
              <a:gd name="connsiteX15" fmla="*/ 1114425 w 1652587"/>
              <a:gd name="connsiteY15" fmla="*/ 742951 h 1366839"/>
              <a:gd name="connsiteX16" fmla="*/ 1066800 w 1652587"/>
              <a:gd name="connsiteY16" fmla="*/ 795339 h 1366839"/>
              <a:gd name="connsiteX17" fmla="*/ 990600 w 1652587"/>
              <a:gd name="connsiteY17" fmla="*/ 881064 h 1366839"/>
              <a:gd name="connsiteX18" fmla="*/ 885825 w 1652587"/>
              <a:gd name="connsiteY18" fmla="*/ 976314 h 1366839"/>
              <a:gd name="connsiteX19" fmla="*/ 847725 w 1652587"/>
              <a:gd name="connsiteY19" fmla="*/ 985839 h 1366839"/>
              <a:gd name="connsiteX20" fmla="*/ 819150 w 1652587"/>
              <a:gd name="connsiteY20" fmla="*/ 1004889 h 1366839"/>
              <a:gd name="connsiteX21" fmla="*/ 766762 w 1652587"/>
              <a:gd name="connsiteY21" fmla="*/ 1062039 h 1366839"/>
              <a:gd name="connsiteX22" fmla="*/ 742950 w 1652587"/>
              <a:gd name="connsiteY22" fmla="*/ 1100139 h 1366839"/>
              <a:gd name="connsiteX23" fmla="*/ 709612 w 1652587"/>
              <a:gd name="connsiteY23" fmla="*/ 1138239 h 1366839"/>
              <a:gd name="connsiteX24" fmla="*/ 623887 w 1652587"/>
              <a:gd name="connsiteY24" fmla="*/ 1171576 h 1366839"/>
              <a:gd name="connsiteX25" fmla="*/ 571500 w 1652587"/>
              <a:gd name="connsiteY25" fmla="*/ 1223964 h 1366839"/>
              <a:gd name="connsiteX26" fmla="*/ 504825 w 1652587"/>
              <a:gd name="connsiteY26" fmla="*/ 1257301 h 1366839"/>
              <a:gd name="connsiteX27" fmla="*/ 481012 w 1652587"/>
              <a:gd name="connsiteY27" fmla="*/ 1281114 h 1366839"/>
              <a:gd name="connsiteX28" fmla="*/ 428625 w 1652587"/>
              <a:gd name="connsiteY28" fmla="*/ 1319214 h 1366839"/>
              <a:gd name="connsiteX29" fmla="*/ 376237 w 1652587"/>
              <a:gd name="connsiteY29" fmla="*/ 1333501 h 1366839"/>
              <a:gd name="connsiteX30" fmla="*/ 357187 w 1652587"/>
              <a:gd name="connsiteY30" fmla="*/ 1347789 h 1366839"/>
              <a:gd name="connsiteX31" fmla="*/ 323850 w 1652587"/>
              <a:gd name="connsiteY31" fmla="*/ 1366839 h 1366839"/>
              <a:gd name="connsiteX32" fmla="*/ 290512 w 1652587"/>
              <a:gd name="connsiteY32" fmla="*/ 1366839 h 1366839"/>
              <a:gd name="connsiteX33" fmla="*/ 266700 w 1652587"/>
              <a:gd name="connsiteY33" fmla="*/ 1366839 h 1366839"/>
              <a:gd name="connsiteX34" fmla="*/ 200025 w 1652587"/>
              <a:gd name="connsiteY34" fmla="*/ 1338264 h 1366839"/>
              <a:gd name="connsiteX35" fmla="*/ 166687 w 1652587"/>
              <a:gd name="connsiteY35" fmla="*/ 1304926 h 1366839"/>
              <a:gd name="connsiteX36" fmla="*/ 152400 w 1652587"/>
              <a:gd name="connsiteY36" fmla="*/ 1262064 h 1366839"/>
              <a:gd name="connsiteX37" fmla="*/ 109537 w 1652587"/>
              <a:gd name="connsiteY37" fmla="*/ 1185864 h 1366839"/>
              <a:gd name="connsiteX38" fmla="*/ 57150 w 1652587"/>
              <a:gd name="connsiteY38" fmla="*/ 1100139 h 1366839"/>
              <a:gd name="connsiteX39" fmla="*/ 0 w 1652587"/>
              <a:gd name="connsiteY39" fmla="*/ 1062039 h 1366839"/>
              <a:gd name="connsiteX40" fmla="*/ 0 w 1652587"/>
              <a:gd name="connsiteY40" fmla="*/ 1062039 h 1366839"/>
              <a:gd name="connsiteX0" fmla="*/ 1652587 w 1652587"/>
              <a:gd name="connsiteY0" fmla="*/ 0 h 1366839"/>
              <a:gd name="connsiteX1" fmla="*/ 1624012 w 1652587"/>
              <a:gd name="connsiteY1" fmla="*/ 47627 h 1366839"/>
              <a:gd name="connsiteX2" fmla="*/ 1593056 w 1652587"/>
              <a:gd name="connsiteY2" fmla="*/ 76202 h 1366839"/>
              <a:gd name="connsiteX3" fmla="*/ 1578769 w 1652587"/>
              <a:gd name="connsiteY3" fmla="*/ 100014 h 1366839"/>
              <a:gd name="connsiteX4" fmla="*/ 1554956 w 1652587"/>
              <a:gd name="connsiteY4" fmla="*/ 135732 h 1366839"/>
              <a:gd name="connsiteX5" fmla="*/ 1526381 w 1652587"/>
              <a:gd name="connsiteY5" fmla="*/ 178595 h 1366839"/>
              <a:gd name="connsiteX6" fmla="*/ 1481138 w 1652587"/>
              <a:gd name="connsiteY6" fmla="*/ 230982 h 1366839"/>
              <a:gd name="connsiteX7" fmla="*/ 1457325 w 1652587"/>
              <a:gd name="connsiteY7" fmla="*/ 261939 h 1366839"/>
              <a:gd name="connsiteX8" fmla="*/ 1421605 w 1652587"/>
              <a:gd name="connsiteY8" fmla="*/ 316707 h 1366839"/>
              <a:gd name="connsiteX9" fmla="*/ 1383506 w 1652587"/>
              <a:gd name="connsiteY9" fmla="*/ 366714 h 1366839"/>
              <a:gd name="connsiteX10" fmla="*/ 1347787 w 1652587"/>
              <a:gd name="connsiteY10" fmla="*/ 404814 h 1366839"/>
              <a:gd name="connsiteX11" fmla="*/ 1281112 w 1652587"/>
              <a:gd name="connsiteY11" fmla="*/ 552451 h 1366839"/>
              <a:gd name="connsiteX12" fmla="*/ 1247775 w 1652587"/>
              <a:gd name="connsiteY12" fmla="*/ 600076 h 1366839"/>
              <a:gd name="connsiteX13" fmla="*/ 1209675 w 1652587"/>
              <a:gd name="connsiteY13" fmla="*/ 647701 h 1366839"/>
              <a:gd name="connsiteX14" fmla="*/ 1166812 w 1652587"/>
              <a:gd name="connsiteY14" fmla="*/ 681039 h 1366839"/>
              <a:gd name="connsiteX15" fmla="*/ 1114425 w 1652587"/>
              <a:gd name="connsiteY15" fmla="*/ 742951 h 1366839"/>
              <a:gd name="connsiteX16" fmla="*/ 1066800 w 1652587"/>
              <a:gd name="connsiteY16" fmla="*/ 795339 h 1366839"/>
              <a:gd name="connsiteX17" fmla="*/ 990600 w 1652587"/>
              <a:gd name="connsiteY17" fmla="*/ 881064 h 1366839"/>
              <a:gd name="connsiteX18" fmla="*/ 885825 w 1652587"/>
              <a:gd name="connsiteY18" fmla="*/ 976314 h 1366839"/>
              <a:gd name="connsiteX19" fmla="*/ 847725 w 1652587"/>
              <a:gd name="connsiteY19" fmla="*/ 985839 h 1366839"/>
              <a:gd name="connsiteX20" fmla="*/ 819150 w 1652587"/>
              <a:gd name="connsiteY20" fmla="*/ 1004889 h 1366839"/>
              <a:gd name="connsiteX21" fmla="*/ 766762 w 1652587"/>
              <a:gd name="connsiteY21" fmla="*/ 1062039 h 1366839"/>
              <a:gd name="connsiteX22" fmla="*/ 742950 w 1652587"/>
              <a:gd name="connsiteY22" fmla="*/ 1100139 h 1366839"/>
              <a:gd name="connsiteX23" fmla="*/ 709612 w 1652587"/>
              <a:gd name="connsiteY23" fmla="*/ 1138239 h 1366839"/>
              <a:gd name="connsiteX24" fmla="*/ 623887 w 1652587"/>
              <a:gd name="connsiteY24" fmla="*/ 1171576 h 1366839"/>
              <a:gd name="connsiteX25" fmla="*/ 571500 w 1652587"/>
              <a:gd name="connsiteY25" fmla="*/ 1223964 h 1366839"/>
              <a:gd name="connsiteX26" fmla="*/ 504825 w 1652587"/>
              <a:gd name="connsiteY26" fmla="*/ 1257301 h 1366839"/>
              <a:gd name="connsiteX27" fmla="*/ 481012 w 1652587"/>
              <a:gd name="connsiteY27" fmla="*/ 1281114 h 1366839"/>
              <a:gd name="connsiteX28" fmla="*/ 428625 w 1652587"/>
              <a:gd name="connsiteY28" fmla="*/ 1319214 h 1366839"/>
              <a:gd name="connsiteX29" fmla="*/ 376237 w 1652587"/>
              <a:gd name="connsiteY29" fmla="*/ 1333501 h 1366839"/>
              <a:gd name="connsiteX30" fmla="*/ 357187 w 1652587"/>
              <a:gd name="connsiteY30" fmla="*/ 1347789 h 1366839"/>
              <a:gd name="connsiteX31" fmla="*/ 323850 w 1652587"/>
              <a:gd name="connsiteY31" fmla="*/ 1366839 h 1366839"/>
              <a:gd name="connsiteX32" fmla="*/ 290512 w 1652587"/>
              <a:gd name="connsiteY32" fmla="*/ 1366839 h 1366839"/>
              <a:gd name="connsiteX33" fmla="*/ 266700 w 1652587"/>
              <a:gd name="connsiteY33" fmla="*/ 1366839 h 1366839"/>
              <a:gd name="connsiteX34" fmla="*/ 200025 w 1652587"/>
              <a:gd name="connsiteY34" fmla="*/ 1338264 h 1366839"/>
              <a:gd name="connsiteX35" fmla="*/ 166687 w 1652587"/>
              <a:gd name="connsiteY35" fmla="*/ 1304926 h 1366839"/>
              <a:gd name="connsiteX36" fmla="*/ 152400 w 1652587"/>
              <a:gd name="connsiteY36" fmla="*/ 1262064 h 1366839"/>
              <a:gd name="connsiteX37" fmla="*/ 109537 w 1652587"/>
              <a:gd name="connsiteY37" fmla="*/ 1185864 h 1366839"/>
              <a:gd name="connsiteX38" fmla="*/ 57150 w 1652587"/>
              <a:gd name="connsiteY38" fmla="*/ 1100139 h 1366839"/>
              <a:gd name="connsiteX39" fmla="*/ 0 w 1652587"/>
              <a:gd name="connsiteY39" fmla="*/ 1062039 h 1366839"/>
              <a:gd name="connsiteX40" fmla="*/ 0 w 1652587"/>
              <a:gd name="connsiteY40" fmla="*/ 1062039 h 1366839"/>
              <a:gd name="connsiteX0" fmla="*/ 1652587 w 1652587"/>
              <a:gd name="connsiteY0" fmla="*/ 0 h 1366839"/>
              <a:gd name="connsiteX1" fmla="*/ 1624012 w 1652587"/>
              <a:gd name="connsiteY1" fmla="*/ 47627 h 1366839"/>
              <a:gd name="connsiteX2" fmla="*/ 1593056 w 1652587"/>
              <a:gd name="connsiteY2" fmla="*/ 76202 h 1366839"/>
              <a:gd name="connsiteX3" fmla="*/ 1578769 w 1652587"/>
              <a:gd name="connsiteY3" fmla="*/ 100014 h 1366839"/>
              <a:gd name="connsiteX4" fmla="*/ 1554956 w 1652587"/>
              <a:gd name="connsiteY4" fmla="*/ 135732 h 1366839"/>
              <a:gd name="connsiteX5" fmla="*/ 1526381 w 1652587"/>
              <a:gd name="connsiteY5" fmla="*/ 178595 h 1366839"/>
              <a:gd name="connsiteX6" fmla="*/ 1481138 w 1652587"/>
              <a:gd name="connsiteY6" fmla="*/ 230982 h 1366839"/>
              <a:gd name="connsiteX7" fmla="*/ 1457325 w 1652587"/>
              <a:gd name="connsiteY7" fmla="*/ 261939 h 1366839"/>
              <a:gd name="connsiteX8" fmla="*/ 1421605 w 1652587"/>
              <a:gd name="connsiteY8" fmla="*/ 316707 h 1366839"/>
              <a:gd name="connsiteX9" fmla="*/ 1383506 w 1652587"/>
              <a:gd name="connsiteY9" fmla="*/ 366714 h 1366839"/>
              <a:gd name="connsiteX10" fmla="*/ 1347787 w 1652587"/>
              <a:gd name="connsiteY10" fmla="*/ 404814 h 1366839"/>
              <a:gd name="connsiteX11" fmla="*/ 1281112 w 1652587"/>
              <a:gd name="connsiteY11" fmla="*/ 552451 h 1366839"/>
              <a:gd name="connsiteX12" fmla="*/ 1247775 w 1652587"/>
              <a:gd name="connsiteY12" fmla="*/ 600076 h 1366839"/>
              <a:gd name="connsiteX13" fmla="*/ 1209675 w 1652587"/>
              <a:gd name="connsiteY13" fmla="*/ 647701 h 1366839"/>
              <a:gd name="connsiteX14" fmla="*/ 1166812 w 1652587"/>
              <a:gd name="connsiteY14" fmla="*/ 681039 h 1366839"/>
              <a:gd name="connsiteX15" fmla="*/ 1114425 w 1652587"/>
              <a:gd name="connsiteY15" fmla="*/ 742951 h 1366839"/>
              <a:gd name="connsiteX16" fmla="*/ 1066800 w 1652587"/>
              <a:gd name="connsiteY16" fmla="*/ 795339 h 1366839"/>
              <a:gd name="connsiteX17" fmla="*/ 990600 w 1652587"/>
              <a:gd name="connsiteY17" fmla="*/ 881064 h 1366839"/>
              <a:gd name="connsiteX18" fmla="*/ 885825 w 1652587"/>
              <a:gd name="connsiteY18" fmla="*/ 976314 h 1366839"/>
              <a:gd name="connsiteX19" fmla="*/ 847725 w 1652587"/>
              <a:gd name="connsiteY19" fmla="*/ 985839 h 1366839"/>
              <a:gd name="connsiteX20" fmla="*/ 819150 w 1652587"/>
              <a:gd name="connsiteY20" fmla="*/ 1004889 h 1366839"/>
              <a:gd name="connsiteX21" fmla="*/ 766762 w 1652587"/>
              <a:gd name="connsiteY21" fmla="*/ 1062039 h 1366839"/>
              <a:gd name="connsiteX22" fmla="*/ 742950 w 1652587"/>
              <a:gd name="connsiteY22" fmla="*/ 1100139 h 1366839"/>
              <a:gd name="connsiteX23" fmla="*/ 709612 w 1652587"/>
              <a:gd name="connsiteY23" fmla="*/ 1138239 h 1366839"/>
              <a:gd name="connsiteX24" fmla="*/ 623887 w 1652587"/>
              <a:gd name="connsiteY24" fmla="*/ 1171576 h 1366839"/>
              <a:gd name="connsiteX25" fmla="*/ 571500 w 1652587"/>
              <a:gd name="connsiteY25" fmla="*/ 1223964 h 1366839"/>
              <a:gd name="connsiteX26" fmla="*/ 504825 w 1652587"/>
              <a:gd name="connsiteY26" fmla="*/ 1257301 h 1366839"/>
              <a:gd name="connsiteX27" fmla="*/ 481012 w 1652587"/>
              <a:gd name="connsiteY27" fmla="*/ 1281114 h 1366839"/>
              <a:gd name="connsiteX28" fmla="*/ 428625 w 1652587"/>
              <a:gd name="connsiteY28" fmla="*/ 1319214 h 1366839"/>
              <a:gd name="connsiteX29" fmla="*/ 376237 w 1652587"/>
              <a:gd name="connsiteY29" fmla="*/ 1333501 h 1366839"/>
              <a:gd name="connsiteX30" fmla="*/ 357187 w 1652587"/>
              <a:gd name="connsiteY30" fmla="*/ 1347789 h 1366839"/>
              <a:gd name="connsiteX31" fmla="*/ 323850 w 1652587"/>
              <a:gd name="connsiteY31" fmla="*/ 1366839 h 1366839"/>
              <a:gd name="connsiteX32" fmla="*/ 290512 w 1652587"/>
              <a:gd name="connsiteY32" fmla="*/ 1366839 h 1366839"/>
              <a:gd name="connsiteX33" fmla="*/ 266700 w 1652587"/>
              <a:gd name="connsiteY33" fmla="*/ 1366839 h 1366839"/>
              <a:gd name="connsiteX34" fmla="*/ 200025 w 1652587"/>
              <a:gd name="connsiteY34" fmla="*/ 1338264 h 1366839"/>
              <a:gd name="connsiteX35" fmla="*/ 166687 w 1652587"/>
              <a:gd name="connsiteY35" fmla="*/ 1304926 h 1366839"/>
              <a:gd name="connsiteX36" fmla="*/ 152400 w 1652587"/>
              <a:gd name="connsiteY36" fmla="*/ 1262064 h 1366839"/>
              <a:gd name="connsiteX37" fmla="*/ 109537 w 1652587"/>
              <a:gd name="connsiteY37" fmla="*/ 1185864 h 1366839"/>
              <a:gd name="connsiteX38" fmla="*/ 57150 w 1652587"/>
              <a:gd name="connsiteY38" fmla="*/ 1100139 h 1366839"/>
              <a:gd name="connsiteX39" fmla="*/ 0 w 1652587"/>
              <a:gd name="connsiteY39" fmla="*/ 1062039 h 1366839"/>
              <a:gd name="connsiteX40" fmla="*/ 0 w 1652587"/>
              <a:gd name="connsiteY40" fmla="*/ 1062039 h 1366839"/>
              <a:gd name="connsiteX0" fmla="*/ 1652587 w 1652587"/>
              <a:gd name="connsiteY0" fmla="*/ 0 h 1366839"/>
              <a:gd name="connsiteX1" fmla="*/ 1624012 w 1652587"/>
              <a:gd name="connsiteY1" fmla="*/ 47627 h 1366839"/>
              <a:gd name="connsiteX2" fmla="*/ 1593056 w 1652587"/>
              <a:gd name="connsiteY2" fmla="*/ 76202 h 1366839"/>
              <a:gd name="connsiteX3" fmla="*/ 1571625 w 1652587"/>
              <a:gd name="connsiteY3" fmla="*/ 107157 h 1366839"/>
              <a:gd name="connsiteX4" fmla="*/ 1554956 w 1652587"/>
              <a:gd name="connsiteY4" fmla="*/ 135732 h 1366839"/>
              <a:gd name="connsiteX5" fmla="*/ 1526381 w 1652587"/>
              <a:gd name="connsiteY5" fmla="*/ 178595 h 1366839"/>
              <a:gd name="connsiteX6" fmla="*/ 1481138 w 1652587"/>
              <a:gd name="connsiteY6" fmla="*/ 230982 h 1366839"/>
              <a:gd name="connsiteX7" fmla="*/ 1457325 w 1652587"/>
              <a:gd name="connsiteY7" fmla="*/ 261939 h 1366839"/>
              <a:gd name="connsiteX8" fmla="*/ 1421605 w 1652587"/>
              <a:gd name="connsiteY8" fmla="*/ 316707 h 1366839"/>
              <a:gd name="connsiteX9" fmla="*/ 1383506 w 1652587"/>
              <a:gd name="connsiteY9" fmla="*/ 366714 h 1366839"/>
              <a:gd name="connsiteX10" fmla="*/ 1347787 w 1652587"/>
              <a:gd name="connsiteY10" fmla="*/ 404814 h 1366839"/>
              <a:gd name="connsiteX11" fmla="*/ 1281112 w 1652587"/>
              <a:gd name="connsiteY11" fmla="*/ 552451 h 1366839"/>
              <a:gd name="connsiteX12" fmla="*/ 1247775 w 1652587"/>
              <a:gd name="connsiteY12" fmla="*/ 600076 h 1366839"/>
              <a:gd name="connsiteX13" fmla="*/ 1209675 w 1652587"/>
              <a:gd name="connsiteY13" fmla="*/ 647701 h 1366839"/>
              <a:gd name="connsiteX14" fmla="*/ 1166812 w 1652587"/>
              <a:gd name="connsiteY14" fmla="*/ 681039 h 1366839"/>
              <a:gd name="connsiteX15" fmla="*/ 1114425 w 1652587"/>
              <a:gd name="connsiteY15" fmla="*/ 742951 h 1366839"/>
              <a:gd name="connsiteX16" fmla="*/ 1066800 w 1652587"/>
              <a:gd name="connsiteY16" fmla="*/ 795339 h 1366839"/>
              <a:gd name="connsiteX17" fmla="*/ 990600 w 1652587"/>
              <a:gd name="connsiteY17" fmla="*/ 881064 h 1366839"/>
              <a:gd name="connsiteX18" fmla="*/ 885825 w 1652587"/>
              <a:gd name="connsiteY18" fmla="*/ 976314 h 1366839"/>
              <a:gd name="connsiteX19" fmla="*/ 847725 w 1652587"/>
              <a:gd name="connsiteY19" fmla="*/ 985839 h 1366839"/>
              <a:gd name="connsiteX20" fmla="*/ 819150 w 1652587"/>
              <a:gd name="connsiteY20" fmla="*/ 1004889 h 1366839"/>
              <a:gd name="connsiteX21" fmla="*/ 766762 w 1652587"/>
              <a:gd name="connsiteY21" fmla="*/ 1062039 h 1366839"/>
              <a:gd name="connsiteX22" fmla="*/ 742950 w 1652587"/>
              <a:gd name="connsiteY22" fmla="*/ 1100139 h 1366839"/>
              <a:gd name="connsiteX23" fmla="*/ 709612 w 1652587"/>
              <a:gd name="connsiteY23" fmla="*/ 1138239 h 1366839"/>
              <a:gd name="connsiteX24" fmla="*/ 623887 w 1652587"/>
              <a:gd name="connsiteY24" fmla="*/ 1171576 h 1366839"/>
              <a:gd name="connsiteX25" fmla="*/ 571500 w 1652587"/>
              <a:gd name="connsiteY25" fmla="*/ 1223964 h 1366839"/>
              <a:gd name="connsiteX26" fmla="*/ 504825 w 1652587"/>
              <a:gd name="connsiteY26" fmla="*/ 1257301 h 1366839"/>
              <a:gd name="connsiteX27" fmla="*/ 481012 w 1652587"/>
              <a:gd name="connsiteY27" fmla="*/ 1281114 h 1366839"/>
              <a:gd name="connsiteX28" fmla="*/ 428625 w 1652587"/>
              <a:gd name="connsiteY28" fmla="*/ 1319214 h 1366839"/>
              <a:gd name="connsiteX29" fmla="*/ 376237 w 1652587"/>
              <a:gd name="connsiteY29" fmla="*/ 1333501 h 1366839"/>
              <a:gd name="connsiteX30" fmla="*/ 357187 w 1652587"/>
              <a:gd name="connsiteY30" fmla="*/ 1347789 h 1366839"/>
              <a:gd name="connsiteX31" fmla="*/ 323850 w 1652587"/>
              <a:gd name="connsiteY31" fmla="*/ 1366839 h 1366839"/>
              <a:gd name="connsiteX32" fmla="*/ 290512 w 1652587"/>
              <a:gd name="connsiteY32" fmla="*/ 1366839 h 1366839"/>
              <a:gd name="connsiteX33" fmla="*/ 266700 w 1652587"/>
              <a:gd name="connsiteY33" fmla="*/ 1366839 h 1366839"/>
              <a:gd name="connsiteX34" fmla="*/ 200025 w 1652587"/>
              <a:gd name="connsiteY34" fmla="*/ 1338264 h 1366839"/>
              <a:gd name="connsiteX35" fmla="*/ 166687 w 1652587"/>
              <a:gd name="connsiteY35" fmla="*/ 1304926 h 1366839"/>
              <a:gd name="connsiteX36" fmla="*/ 152400 w 1652587"/>
              <a:gd name="connsiteY36" fmla="*/ 1262064 h 1366839"/>
              <a:gd name="connsiteX37" fmla="*/ 109537 w 1652587"/>
              <a:gd name="connsiteY37" fmla="*/ 1185864 h 1366839"/>
              <a:gd name="connsiteX38" fmla="*/ 57150 w 1652587"/>
              <a:gd name="connsiteY38" fmla="*/ 1100139 h 1366839"/>
              <a:gd name="connsiteX39" fmla="*/ 0 w 1652587"/>
              <a:gd name="connsiteY39" fmla="*/ 1062039 h 1366839"/>
              <a:gd name="connsiteX40" fmla="*/ 0 w 1652587"/>
              <a:gd name="connsiteY40" fmla="*/ 1062039 h 1366839"/>
              <a:gd name="connsiteX0" fmla="*/ 1652587 w 1652587"/>
              <a:gd name="connsiteY0" fmla="*/ 0 h 1366839"/>
              <a:gd name="connsiteX1" fmla="*/ 1624012 w 1652587"/>
              <a:gd name="connsiteY1" fmla="*/ 47627 h 1366839"/>
              <a:gd name="connsiteX2" fmla="*/ 1604963 w 1652587"/>
              <a:gd name="connsiteY2" fmla="*/ 66677 h 1366839"/>
              <a:gd name="connsiteX3" fmla="*/ 1571625 w 1652587"/>
              <a:gd name="connsiteY3" fmla="*/ 107157 h 1366839"/>
              <a:gd name="connsiteX4" fmla="*/ 1554956 w 1652587"/>
              <a:gd name="connsiteY4" fmla="*/ 135732 h 1366839"/>
              <a:gd name="connsiteX5" fmla="*/ 1526381 w 1652587"/>
              <a:gd name="connsiteY5" fmla="*/ 178595 h 1366839"/>
              <a:gd name="connsiteX6" fmla="*/ 1481138 w 1652587"/>
              <a:gd name="connsiteY6" fmla="*/ 230982 h 1366839"/>
              <a:gd name="connsiteX7" fmla="*/ 1457325 w 1652587"/>
              <a:gd name="connsiteY7" fmla="*/ 261939 h 1366839"/>
              <a:gd name="connsiteX8" fmla="*/ 1421605 w 1652587"/>
              <a:gd name="connsiteY8" fmla="*/ 316707 h 1366839"/>
              <a:gd name="connsiteX9" fmla="*/ 1383506 w 1652587"/>
              <a:gd name="connsiteY9" fmla="*/ 366714 h 1366839"/>
              <a:gd name="connsiteX10" fmla="*/ 1347787 w 1652587"/>
              <a:gd name="connsiteY10" fmla="*/ 404814 h 1366839"/>
              <a:gd name="connsiteX11" fmla="*/ 1281112 w 1652587"/>
              <a:gd name="connsiteY11" fmla="*/ 552451 h 1366839"/>
              <a:gd name="connsiteX12" fmla="*/ 1247775 w 1652587"/>
              <a:gd name="connsiteY12" fmla="*/ 600076 h 1366839"/>
              <a:gd name="connsiteX13" fmla="*/ 1209675 w 1652587"/>
              <a:gd name="connsiteY13" fmla="*/ 647701 h 1366839"/>
              <a:gd name="connsiteX14" fmla="*/ 1166812 w 1652587"/>
              <a:gd name="connsiteY14" fmla="*/ 681039 h 1366839"/>
              <a:gd name="connsiteX15" fmla="*/ 1114425 w 1652587"/>
              <a:gd name="connsiteY15" fmla="*/ 742951 h 1366839"/>
              <a:gd name="connsiteX16" fmla="*/ 1066800 w 1652587"/>
              <a:gd name="connsiteY16" fmla="*/ 795339 h 1366839"/>
              <a:gd name="connsiteX17" fmla="*/ 990600 w 1652587"/>
              <a:gd name="connsiteY17" fmla="*/ 881064 h 1366839"/>
              <a:gd name="connsiteX18" fmla="*/ 885825 w 1652587"/>
              <a:gd name="connsiteY18" fmla="*/ 976314 h 1366839"/>
              <a:gd name="connsiteX19" fmla="*/ 847725 w 1652587"/>
              <a:gd name="connsiteY19" fmla="*/ 985839 h 1366839"/>
              <a:gd name="connsiteX20" fmla="*/ 819150 w 1652587"/>
              <a:gd name="connsiteY20" fmla="*/ 1004889 h 1366839"/>
              <a:gd name="connsiteX21" fmla="*/ 766762 w 1652587"/>
              <a:gd name="connsiteY21" fmla="*/ 1062039 h 1366839"/>
              <a:gd name="connsiteX22" fmla="*/ 742950 w 1652587"/>
              <a:gd name="connsiteY22" fmla="*/ 1100139 h 1366839"/>
              <a:gd name="connsiteX23" fmla="*/ 709612 w 1652587"/>
              <a:gd name="connsiteY23" fmla="*/ 1138239 h 1366839"/>
              <a:gd name="connsiteX24" fmla="*/ 623887 w 1652587"/>
              <a:gd name="connsiteY24" fmla="*/ 1171576 h 1366839"/>
              <a:gd name="connsiteX25" fmla="*/ 571500 w 1652587"/>
              <a:gd name="connsiteY25" fmla="*/ 1223964 h 1366839"/>
              <a:gd name="connsiteX26" fmla="*/ 504825 w 1652587"/>
              <a:gd name="connsiteY26" fmla="*/ 1257301 h 1366839"/>
              <a:gd name="connsiteX27" fmla="*/ 481012 w 1652587"/>
              <a:gd name="connsiteY27" fmla="*/ 1281114 h 1366839"/>
              <a:gd name="connsiteX28" fmla="*/ 428625 w 1652587"/>
              <a:gd name="connsiteY28" fmla="*/ 1319214 h 1366839"/>
              <a:gd name="connsiteX29" fmla="*/ 376237 w 1652587"/>
              <a:gd name="connsiteY29" fmla="*/ 1333501 h 1366839"/>
              <a:gd name="connsiteX30" fmla="*/ 357187 w 1652587"/>
              <a:gd name="connsiteY30" fmla="*/ 1347789 h 1366839"/>
              <a:gd name="connsiteX31" fmla="*/ 323850 w 1652587"/>
              <a:gd name="connsiteY31" fmla="*/ 1366839 h 1366839"/>
              <a:gd name="connsiteX32" fmla="*/ 290512 w 1652587"/>
              <a:gd name="connsiteY32" fmla="*/ 1366839 h 1366839"/>
              <a:gd name="connsiteX33" fmla="*/ 266700 w 1652587"/>
              <a:gd name="connsiteY33" fmla="*/ 1366839 h 1366839"/>
              <a:gd name="connsiteX34" fmla="*/ 200025 w 1652587"/>
              <a:gd name="connsiteY34" fmla="*/ 1338264 h 1366839"/>
              <a:gd name="connsiteX35" fmla="*/ 166687 w 1652587"/>
              <a:gd name="connsiteY35" fmla="*/ 1304926 h 1366839"/>
              <a:gd name="connsiteX36" fmla="*/ 152400 w 1652587"/>
              <a:gd name="connsiteY36" fmla="*/ 1262064 h 1366839"/>
              <a:gd name="connsiteX37" fmla="*/ 109537 w 1652587"/>
              <a:gd name="connsiteY37" fmla="*/ 1185864 h 1366839"/>
              <a:gd name="connsiteX38" fmla="*/ 57150 w 1652587"/>
              <a:gd name="connsiteY38" fmla="*/ 1100139 h 1366839"/>
              <a:gd name="connsiteX39" fmla="*/ 0 w 1652587"/>
              <a:gd name="connsiteY39" fmla="*/ 1062039 h 1366839"/>
              <a:gd name="connsiteX40" fmla="*/ 0 w 1652587"/>
              <a:gd name="connsiteY40" fmla="*/ 1062039 h 1366839"/>
              <a:gd name="connsiteX0" fmla="*/ 1652587 w 1652587"/>
              <a:gd name="connsiteY0" fmla="*/ 0 h 1366839"/>
              <a:gd name="connsiteX1" fmla="*/ 1631155 w 1652587"/>
              <a:gd name="connsiteY1" fmla="*/ 47627 h 1366839"/>
              <a:gd name="connsiteX2" fmla="*/ 1604963 w 1652587"/>
              <a:gd name="connsiteY2" fmla="*/ 66677 h 1366839"/>
              <a:gd name="connsiteX3" fmla="*/ 1571625 w 1652587"/>
              <a:gd name="connsiteY3" fmla="*/ 107157 h 1366839"/>
              <a:gd name="connsiteX4" fmla="*/ 1554956 w 1652587"/>
              <a:gd name="connsiteY4" fmla="*/ 135732 h 1366839"/>
              <a:gd name="connsiteX5" fmla="*/ 1526381 w 1652587"/>
              <a:gd name="connsiteY5" fmla="*/ 178595 h 1366839"/>
              <a:gd name="connsiteX6" fmla="*/ 1481138 w 1652587"/>
              <a:gd name="connsiteY6" fmla="*/ 230982 h 1366839"/>
              <a:gd name="connsiteX7" fmla="*/ 1457325 w 1652587"/>
              <a:gd name="connsiteY7" fmla="*/ 261939 h 1366839"/>
              <a:gd name="connsiteX8" fmla="*/ 1421605 w 1652587"/>
              <a:gd name="connsiteY8" fmla="*/ 316707 h 1366839"/>
              <a:gd name="connsiteX9" fmla="*/ 1383506 w 1652587"/>
              <a:gd name="connsiteY9" fmla="*/ 366714 h 1366839"/>
              <a:gd name="connsiteX10" fmla="*/ 1347787 w 1652587"/>
              <a:gd name="connsiteY10" fmla="*/ 404814 h 1366839"/>
              <a:gd name="connsiteX11" fmla="*/ 1281112 w 1652587"/>
              <a:gd name="connsiteY11" fmla="*/ 552451 h 1366839"/>
              <a:gd name="connsiteX12" fmla="*/ 1247775 w 1652587"/>
              <a:gd name="connsiteY12" fmla="*/ 600076 h 1366839"/>
              <a:gd name="connsiteX13" fmla="*/ 1209675 w 1652587"/>
              <a:gd name="connsiteY13" fmla="*/ 647701 h 1366839"/>
              <a:gd name="connsiteX14" fmla="*/ 1166812 w 1652587"/>
              <a:gd name="connsiteY14" fmla="*/ 681039 h 1366839"/>
              <a:gd name="connsiteX15" fmla="*/ 1114425 w 1652587"/>
              <a:gd name="connsiteY15" fmla="*/ 742951 h 1366839"/>
              <a:gd name="connsiteX16" fmla="*/ 1066800 w 1652587"/>
              <a:gd name="connsiteY16" fmla="*/ 795339 h 1366839"/>
              <a:gd name="connsiteX17" fmla="*/ 990600 w 1652587"/>
              <a:gd name="connsiteY17" fmla="*/ 881064 h 1366839"/>
              <a:gd name="connsiteX18" fmla="*/ 885825 w 1652587"/>
              <a:gd name="connsiteY18" fmla="*/ 976314 h 1366839"/>
              <a:gd name="connsiteX19" fmla="*/ 847725 w 1652587"/>
              <a:gd name="connsiteY19" fmla="*/ 985839 h 1366839"/>
              <a:gd name="connsiteX20" fmla="*/ 819150 w 1652587"/>
              <a:gd name="connsiteY20" fmla="*/ 1004889 h 1366839"/>
              <a:gd name="connsiteX21" fmla="*/ 766762 w 1652587"/>
              <a:gd name="connsiteY21" fmla="*/ 1062039 h 1366839"/>
              <a:gd name="connsiteX22" fmla="*/ 742950 w 1652587"/>
              <a:gd name="connsiteY22" fmla="*/ 1100139 h 1366839"/>
              <a:gd name="connsiteX23" fmla="*/ 709612 w 1652587"/>
              <a:gd name="connsiteY23" fmla="*/ 1138239 h 1366839"/>
              <a:gd name="connsiteX24" fmla="*/ 623887 w 1652587"/>
              <a:gd name="connsiteY24" fmla="*/ 1171576 h 1366839"/>
              <a:gd name="connsiteX25" fmla="*/ 571500 w 1652587"/>
              <a:gd name="connsiteY25" fmla="*/ 1223964 h 1366839"/>
              <a:gd name="connsiteX26" fmla="*/ 504825 w 1652587"/>
              <a:gd name="connsiteY26" fmla="*/ 1257301 h 1366839"/>
              <a:gd name="connsiteX27" fmla="*/ 481012 w 1652587"/>
              <a:gd name="connsiteY27" fmla="*/ 1281114 h 1366839"/>
              <a:gd name="connsiteX28" fmla="*/ 428625 w 1652587"/>
              <a:gd name="connsiteY28" fmla="*/ 1319214 h 1366839"/>
              <a:gd name="connsiteX29" fmla="*/ 376237 w 1652587"/>
              <a:gd name="connsiteY29" fmla="*/ 1333501 h 1366839"/>
              <a:gd name="connsiteX30" fmla="*/ 357187 w 1652587"/>
              <a:gd name="connsiteY30" fmla="*/ 1347789 h 1366839"/>
              <a:gd name="connsiteX31" fmla="*/ 323850 w 1652587"/>
              <a:gd name="connsiteY31" fmla="*/ 1366839 h 1366839"/>
              <a:gd name="connsiteX32" fmla="*/ 290512 w 1652587"/>
              <a:gd name="connsiteY32" fmla="*/ 1366839 h 1366839"/>
              <a:gd name="connsiteX33" fmla="*/ 266700 w 1652587"/>
              <a:gd name="connsiteY33" fmla="*/ 1366839 h 1366839"/>
              <a:gd name="connsiteX34" fmla="*/ 200025 w 1652587"/>
              <a:gd name="connsiteY34" fmla="*/ 1338264 h 1366839"/>
              <a:gd name="connsiteX35" fmla="*/ 166687 w 1652587"/>
              <a:gd name="connsiteY35" fmla="*/ 1304926 h 1366839"/>
              <a:gd name="connsiteX36" fmla="*/ 152400 w 1652587"/>
              <a:gd name="connsiteY36" fmla="*/ 1262064 h 1366839"/>
              <a:gd name="connsiteX37" fmla="*/ 109537 w 1652587"/>
              <a:gd name="connsiteY37" fmla="*/ 1185864 h 1366839"/>
              <a:gd name="connsiteX38" fmla="*/ 57150 w 1652587"/>
              <a:gd name="connsiteY38" fmla="*/ 1100139 h 1366839"/>
              <a:gd name="connsiteX39" fmla="*/ 0 w 1652587"/>
              <a:gd name="connsiteY39" fmla="*/ 1062039 h 1366839"/>
              <a:gd name="connsiteX40" fmla="*/ 0 w 1652587"/>
              <a:gd name="connsiteY40" fmla="*/ 1062039 h 1366839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604963 w 1652587"/>
              <a:gd name="connsiteY2" fmla="*/ 57152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47787 w 1652587"/>
              <a:gd name="connsiteY10" fmla="*/ 395289 h 1357314"/>
              <a:gd name="connsiteX11" fmla="*/ 1281112 w 1652587"/>
              <a:gd name="connsiteY11" fmla="*/ 542926 h 1357314"/>
              <a:gd name="connsiteX12" fmla="*/ 1247775 w 1652587"/>
              <a:gd name="connsiteY12" fmla="*/ 590551 h 1357314"/>
              <a:gd name="connsiteX13" fmla="*/ 1209675 w 1652587"/>
              <a:gd name="connsiteY13" fmla="*/ 638176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47725 w 1652587"/>
              <a:gd name="connsiteY19" fmla="*/ 976314 h 1357314"/>
              <a:gd name="connsiteX20" fmla="*/ 819150 w 1652587"/>
              <a:gd name="connsiteY20" fmla="*/ 995364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47787 w 1652587"/>
              <a:gd name="connsiteY10" fmla="*/ 395289 h 1357314"/>
              <a:gd name="connsiteX11" fmla="*/ 1281112 w 1652587"/>
              <a:gd name="connsiteY11" fmla="*/ 542926 h 1357314"/>
              <a:gd name="connsiteX12" fmla="*/ 1247775 w 1652587"/>
              <a:gd name="connsiteY12" fmla="*/ 590551 h 1357314"/>
              <a:gd name="connsiteX13" fmla="*/ 1209675 w 1652587"/>
              <a:gd name="connsiteY13" fmla="*/ 638176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47725 w 1652587"/>
              <a:gd name="connsiteY19" fmla="*/ 976314 h 1357314"/>
              <a:gd name="connsiteX20" fmla="*/ 819150 w 1652587"/>
              <a:gd name="connsiteY20" fmla="*/ 995364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47787 w 1652587"/>
              <a:gd name="connsiteY10" fmla="*/ 395289 h 1357314"/>
              <a:gd name="connsiteX11" fmla="*/ 1281112 w 1652587"/>
              <a:gd name="connsiteY11" fmla="*/ 542926 h 1357314"/>
              <a:gd name="connsiteX12" fmla="*/ 1247775 w 1652587"/>
              <a:gd name="connsiteY12" fmla="*/ 590551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47725 w 1652587"/>
              <a:gd name="connsiteY19" fmla="*/ 976314 h 1357314"/>
              <a:gd name="connsiteX20" fmla="*/ 819150 w 1652587"/>
              <a:gd name="connsiteY20" fmla="*/ 995364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47787 w 1652587"/>
              <a:gd name="connsiteY10" fmla="*/ 395289 h 1357314"/>
              <a:gd name="connsiteX11" fmla="*/ 1281112 w 1652587"/>
              <a:gd name="connsiteY11" fmla="*/ 542926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47725 w 1652587"/>
              <a:gd name="connsiteY19" fmla="*/ 976314 h 1357314"/>
              <a:gd name="connsiteX20" fmla="*/ 819150 w 1652587"/>
              <a:gd name="connsiteY20" fmla="*/ 995364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47787 w 1652587"/>
              <a:gd name="connsiteY10" fmla="*/ 395289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47725 w 1652587"/>
              <a:gd name="connsiteY19" fmla="*/ 976314 h 1357314"/>
              <a:gd name="connsiteX20" fmla="*/ 819150 w 1652587"/>
              <a:gd name="connsiteY20" fmla="*/ 995364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47725 w 1652587"/>
              <a:gd name="connsiteY19" fmla="*/ 976314 h 1357314"/>
              <a:gd name="connsiteX20" fmla="*/ 819150 w 1652587"/>
              <a:gd name="connsiteY20" fmla="*/ 995364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47725 w 1652587"/>
              <a:gd name="connsiteY19" fmla="*/ 985839 h 1357314"/>
              <a:gd name="connsiteX20" fmla="*/ 819150 w 1652587"/>
              <a:gd name="connsiteY20" fmla="*/ 995364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47725 w 1652587"/>
              <a:gd name="connsiteY19" fmla="*/ 985839 h 1357314"/>
              <a:gd name="connsiteX20" fmla="*/ 823913 w 1652587"/>
              <a:gd name="connsiteY20" fmla="*/ 1007270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54869 w 1652587"/>
              <a:gd name="connsiteY19" fmla="*/ 985839 h 1357314"/>
              <a:gd name="connsiteX20" fmla="*/ 823913 w 1652587"/>
              <a:gd name="connsiteY20" fmla="*/ 1007270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85825 w 1652587"/>
              <a:gd name="connsiteY18" fmla="*/ 966789 h 1357314"/>
              <a:gd name="connsiteX19" fmla="*/ 854869 w 1652587"/>
              <a:gd name="connsiteY19" fmla="*/ 985839 h 1357314"/>
              <a:gd name="connsiteX20" fmla="*/ 819150 w 1652587"/>
              <a:gd name="connsiteY20" fmla="*/ 1021557 h 1357314"/>
              <a:gd name="connsiteX21" fmla="*/ 766762 w 1652587"/>
              <a:gd name="connsiteY21" fmla="*/ 1052514 h 1357314"/>
              <a:gd name="connsiteX22" fmla="*/ 742950 w 1652587"/>
              <a:gd name="connsiteY22" fmla="*/ 1090614 h 1357314"/>
              <a:gd name="connsiteX23" fmla="*/ 709612 w 1652587"/>
              <a:gd name="connsiteY23" fmla="*/ 1128714 h 1357314"/>
              <a:gd name="connsiteX24" fmla="*/ 623887 w 1652587"/>
              <a:gd name="connsiteY24" fmla="*/ 1162051 h 1357314"/>
              <a:gd name="connsiteX25" fmla="*/ 571500 w 1652587"/>
              <a:gd name="connsiteY25" fmla="*/ 1214439 h 1357314"/>
              <a:gd name="connsiteX26" fmla="*/ 504825 w 1652587"/>
              <a:gd name="connsiteY26" fmla="*/ 1247776 h 1357314"/>
              <a:gd name="connsiteX27" fmla="*/ 481012 w 1652587"/>
              <a:gd name="connsiteY27" fmla="*/ 1271589 h 1357314"/>
              <a:gd name="connsiteX28" fmla="*/ 428625 w 1652587"/>
              <a:gd name="connsiteY28" fmla="*/ 1309689 h 1357314"/>
              <a:gd name="connsiteX29" fmla="*/ 376237 w 1652587"/>
              <a:gd name="connsiteY29" fmla="*/ 1323976 h 1357314"/>
              <a:gd name="connsiteX30" fmla="*/ 357187 w 1652587"/>
              <a:gd name="connsiteY30" fmla="*/ 1338264 h 1357314"/>
              <a:gd name="connsiteX31" fmla="*/ 323850 w 1652587"/>
              <a:gd name="connsiteY31" fmla="*/ 1357314 h 1357314"/>
              <a:gd name="connsiteX32" fmla="*/ 290512 w 1652587"/>
              <a:gd name="connsiteY32" fmla="*/ 1357314 h 1357314"/>
              <a:gd name="connsiteX33" fmla="*/ 266700 w 1652587"/>
              <a:gd name="connsiteY33" fmla="*/ 1357314 h 1357314"/>
              <a:gd name="connsiteX34" fmla="*/ 200025 w 1652587"/>
              <a:gd name="connsiteY34" fmla="*/ 1328739 h 1357314"/>
              <a:gd name="connsiteX35" fmla="*/ 166687 w 1652587"/>
              <a:gd name="connsiteY35" fmla="*/ 1295401 h 1357314"/>
              <a:gd name="connsiteX36" fmla="*/ 152400 w 1652587"/>
              <a:gd name="connsiteY36" fmla="*/ 1252539 h 1357314"/>
              <a:gd name="connsiteX37" fmla="*/ 109537 w 1652587"/>
              <a:gd name="connsiteY37" fmla="*/ 1176339 h 1357314"/>
              <a:gd name="connsiteX38" fmla="*/ 57150 w 1652587"/>
              <a:gd name="connsiteY38" fmla="*/ 1090614 h 1357314"/>
              <a:gd name="connsiteX39" fmla="*/ 0 w 1652587"/>
              <a:gd name="connsiteY39" fmla="*/ 1052514 h 1357314"/>
              <a:gd name="connsiteX40" fmla="*/ 0 w 1652587"/>
              <a:gd name="connsiteY40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54869 w 1652587"/>
              <a:gd name="connsiteY18" fmla="*/ 985839 h 1357314"/>
              <a:gd name="connsiteX19" fmla="*/ 819150 w 1652587"/>
              <a:gd name="connsiteY19" fmla="*/ 1021557 h 1357314"/>
              <a:gd name="connsiteX20" fmla="*/ 766762 w 1652587"/>
              <a:gd name="connsiteY20" fmla="*/ 1052514 h 1357314"/>
              <a:gd name="connsiteX21" fmla="*/ 742950 w 1652587"/>
              <a:gd name="connsiteY21" fmla="*/ 1090614 h 1357314"/>
              <a:gd name="connsiteX22" fmla="*/ 709612 w 1652587"/>
              <a:gd name="connsiteY22" fmla="*/ 1128714 h 1357314"/>
              <a:gd name="connsiteX23" fmla="*/ 623887 w 1652587"/>
              <a:gd name="connsiteY23" fmla="*/ 1162051 h 1357314"/>
              <a:gd name="connsiteX24" fmla="*/ 571500 w 1652587"/>
              <a:gd name="connsiteY24" fmla="*/ 1214439 h 1357314"/>
              <a:gd name="connsiteX25" fmla="*/ 504825 w 1652587"/>
              <a:gd name="connsiteY25" fmla="*/ 1247776 h 1357314"/>
              <a:gd name="connsiteX26" fmla="*/ 481012 w 1652587"/>
              <a:gd name="connsiteY26" fmla="*/ 1271589 h 1357314"/>
              <a:gd name="connsiteX27" fmla="*/ 428625 w 1652587"/>
              <a:gd name="connsiteY27" fmla="*/ 1309689 h 1357314"/>
              <a:gd name="connsiteX28" fmla="*/ 376237 w 1652587"/>
              <a:gd name="connsiteY28" fmla="*/ 1323976 h 1357314"/>
              <a:gd name="connsiteX29" fmla="*/ 357187 w 1652587"/>
              <a:gd name="connsiteY29" fmla="*/ 1338264 h 1357314"/>
              <a:gd name="connsiteX30" fmla="*/ 323850 w 1652587"/>
              <a:gd name="connsiteY30" fmla="*/ 1357314 h 1357314"/>
              <a:gd name="connsiteX31" fmla="*/ 290512 w 1652587"/>
              <a:gd name="connsiteY31" fmla="*/ 1357314 h 1357314"/>
              <a:gd name="connsiteX32" fmla="*/ 266700 w 1652587"/>
              <a:gd name="connsiteY32" fmla="*/ 1357314 h 1357314"/>
              <a:gd name="connsiteX33" fmla="*/ 200025 w 1652587"/>
              <a:gd name="connsiteY33" fmla="*/ 1328739 h 1357314"/>
              <a:gd name="connsiteX34" fmla="*/ 166687 w 1652587"/>
              <a:gd name="connsiteY34" fmla="*/ 1295401 h 1357314"/>
              <a:gd name="connsiteX35" fmla="*/ 152400 w 1652587"/>
              <a:gd name="connsiteY35" fmla="*/ 1252539 h 1357314"/>
              <a:gd name="connsiteX36" fmla="*/ 109537 w 1652587"/>
              <a:gd name="connsiteY36" fmla="*/ 1176339 h 1357314"/>
              <a:gd name="connsiteX37" fmla="*/ 57150 w 1652587"/>
              <a:gd name="connsiteY37" fmla="*/ 1090614 h 1357314"/>
              <a:gd name="connsiteX38" fmla="*/ 0 w 1652587"/>
              <a:gd name="connsiteY38" fmla="*/ 1052514 h 1357314"/>
              <a:gd name="connsiteX39" fmla="*/ 0 w 1652587"/>
              <a:gd name="connsiteY39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19150 w 1652587"/>
              <a:gd name="connsiteY19" fmla="*/ 1021557 h 1357314"/>
              <a:gd name="connsiteX20" fmla="*/ 766762 w 1652587"/>
              <a:gd name="connsiteY20" fmla="*/ 1052514 h 1357314"/>
              <a:gd name="connsiteX21" fmla="*/ 742950 w 1652587"/>
              <a:gd name="connsiteY21" fmla="*/ 1090614 h 1357314"/>
              <a:gd name="connsiteX22" fmla="*/ 709612 w 1652587"/>
              <a:gd name="connsiteY22" fmla="*/ 1128714 h 1357314"/>
              <a:gd name="connsiteX23" fmla="*/ 623887 w 1652587"/>
              <a:gd name="connsiteY23" fmla="*/ 1162051 h 1357314"/>
              <a:gd name="connsiteX24" fmla="*/ 571500 w 1652587"/>
              <a:gd name="connsiteY24" fmla="*/ 1214439 h 1357314"/>
              <a:gd name="connsiteX25" fmla="*/ 504825 w 1652587"/>
              <a:gd name="connsiteY25" fmla="*/ 1247776 h 1357314"/>
              <a:gd name="connsiteX26" fmla="*/ 481012 w 1652587"/>
              <a:gd name="connsiteY26" fmla="*/ 1271589 h 1357314"/>
              <a:gd name="connsiteX27" fmla="*/ 428625 w 1652587"/>
              <a:gd name="connsiteY27" fmla="*/ 1309689 h 1357314"/>
              <a:gd name="connsiteX28" fmla="*/ 376237 w 1652587"/>
              <a:gd name="connsiteY28" fmla="*/ 1323976 h 1357314"/>
              <a:gd name="connsiteX29" fmla="*/ 357187 w 1652587"/>
              <a:gd name="connsiteY29" fmla="*/ 1338264 h 1357314"/>
              <a:gd name="connsiteX30" fmla="*/ 323850 w 1652587"/>
              <a:gd name="connsiteY30" fmla="*/ 1357314 h 1357314"/>
              <a:gd name="connsiteX31" fmla="*/ 290512 w 1652587"/>
              <a:gd name="connsiteY31" fmla="*/ 1357314 h 1357314"/>
              <a:gd name="connsiteX32" fmla="*/ 266700 w 1652587"/>
              <a:gd name="connsiteY32" fmla="*/ 1357314 h 1357314"/>
              <a:gd name="connsiteX33" fmla="*/ 200025 w 1652587"/>
              <a:gd name="connsiteY33" fmla="*/ 1328739 h 1357314"/>
              <a:gd name="connsiteX34" fmla="*/ 166687 w 1652587"/>
              <a:gd name="connsiteY34" fmla="*/ 1295401 h 1357314"/>
              <a:gd name="connsiteX35" fmla="*/ 152400 w 1652587"/>
              <a:gd name="connsiteY35" fmla="*/ 1252539 h 1357314"/>
              <a:gd name="connsiteX36" fmla="*/ 109537 w 1652587"/>
              <a:gd name="connsiteY36" fmla="*/ 1176339 h 1357314"/>
              <a:gd name="connsiteX37" fmla="*/ 57150 w 1652587"/>
              <a:gd name="connsiteY37" fmla="*/ 1090614 h 1357314"/>
              <a:gd name="connsiteX38" fmla="*/ 0 w 1652587"/>
              <a:gd name="connsiteY38" fmla="*/ 1052514 h 1357314"/>
              <a:gd name="connsiteX39" fmla="*/ 0 w 1652587"/>
              <a:gd name="connsiteY39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19150 w 1652587"/>
              <a:gd name="connsiteY19" fmla="*/ 1021557 h 1357314"/>
              <a:gd name="connsiteX20" fmla="*/ 742950 w 1652587"/>
              <a:gd name="connsiteY20" fmla="*/ 1090614 h 1357314"/>
              <a:gd name="connsiteX21" fmla="*/ 709612 w 1652587"/>
              <a:gd name="connsiteY21" fmla="*/ 1128714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323850 w 1652587"/>
              <a:gd name="connsiteY29" fmla="*/ 1357314 h 1357314"/>
              <a:gd name="connsiteX30" fmla="*/ 290512 w 1652587"/>
              <a:gd name="connsiteY30" fmla="*/ 1357314 h 1357314"/>
              <a:gd name="connsiteX31" fmla="*/ 266700 w 1652587"/>
              <a:gd name="connsiteY31" fmla="*/ 1357314 h 1357314"/>
              <a:gd name="connsiteX32" fmla="*/ 200025 w 1652587"/>
              <a:gd name="connsiteY32" fmla="*/ 1328739 h 1357314"/>
              <a:gd name="connsiteX33" fmla="*/ 166687 w 1652587"/>
              <a:gd name="connsiteY33" fmla="*/ 1295401 h 1357314"/>
              <a:gd name="connsiteX34" fmla="*/ 152400 w 1652587"/>
              <a:gd name="connsiteY34" fmla="*/ 1252539 h 1357314"/>
              <a:gd name="connsiteX35" fmla="*/ 109537 w 1652587"/>
              <a:gd name="connsiteY35" fmla="*/ 1176339 h 1357314"/>
              <a:gd name="connsiteX36" fmla="*/ 57150 w 1652587"/>
              <a:gd name="connsiteY36" fmla="*/ 1090614 h 1357314"/>
              <a:gd name="connsiteX37" fmla="*/ 0 w 1652587"/>
              <a:gd name="connsiteY37" fmla="*/ 1052514 h 1357314"/>
              <a:gd name="connsiteX38" fmla="*/ 0 w 1652587"/>
              <a:gd name="connsiteY38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19150 w 1652587"/>
              <a:gd name="connsiteY19" fmla="*/ 1021557 h 1357314"/>
              <a:gd name="connsiteX20" fmla="*/ 742950 w 1652587"/>
              <a:gd name="connsiteY20" fmla="*/ 1090614 h 1357314"/>
              <a:gd name="connsiteX21" fmla="*/ 709612 w 1652587"/>
              <a:gd name="connsiteY21" fmla="*/ 1128714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323850 w 1652587"/>
              <a:gd name="connsiteY29" fmla="*/ 1357314 h 1357314"/>
              <a:gd name="connsiteX30" fmla="*/ 290512 w 1652587"/>
              <a:gd name="connsiteY30" fmla="*/ 1357314 h 1357314"/>
              <a:gd name="connsiteX31" fmla="*/ 266700 w 1652587"/>
              <a:gd name="connsiteY31" fmla="*/ 1357314 h 1357314"/>
              <a:gd name="connsiteX32" fmla="*/ 200025 w 1652587"/>
              <a:gd name="connsiteY32" fmla="*/ 1328739 h 1357314"/>
              <a:gd name="connsiteX33" fmla="*/ 166687 w 1652587"/>
              <a:gd name="connsiteY33" fmla="*/ 1295401 h 1357314"/>
              <a:gd name="connsiteX34" fmla="*/ 152400 w 1652587"/>
              <a:gd name="connsiteY34" fmla="*/ 1252539 h 1357314"/>
              <a:gd name="connsiteX35" fmla="*/ 109537 w 1652587"/>
              <a:gd name="connsiteY35" fmla="*/ 1176339 h 1357314"/>
              <a:gd name="connsiteX36" fmla="*/ 57150 w 1652587"/>
              <a:gd name="connsiteY36" fmla="*/ 1090614 h 1357314"/>
              <a:gd name="connsiteX37" fmla="*/ 0 w 1652587"/>
              <a:gd name="connsiteY37" fmla="*/ 1052514 h 1357314"/>
              <a:gd name="connsiteX38" fmla="*/ 0 w 1652587"/>
              <a:gd name="connsiteY38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19150 w 1652587"/>
              <a:gd name="connsiteY19" fmla="*/ 1021557 h 1357314"/>
              <a:gd name="connsiteX20" fmla="*/ 742950 w 1652587"/>
              <a:gd name="connsiteY20" fmla="*/ 1090614 h 1357314"/>
              <a:gd name="connsiteX21" fmla="*/ 711993 w 1652587"/>
              <a:gd name="connsiteY21" fmla="*/ 1135858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323850 w 1652587"/>
              <a:gd name="connsiteY29" fmla="*/ 1357314 h 1357314"/>
              <a:gd name="connsiteX30" fmla="*/ 290512 w 1652587"/>
              <a:gd name="connsiteY30" fmla="*/ 1357314 h 1357314"/>
              <a:gd name="connsiteX31" fmla="*/ 266700 w 1652587"/>
              <a:gd name="connsiteY31" fmla="*/ 1357314 h 1357314"/>
              <a:gd name="connsiteX32" fmla="*/ 200025 w 1652587"/>
              <a:gd name="connsiteY32" fmla="*/ 1328739 h 1357314"/>
              <a:gd name="connsiteX33" fmla="*/ 166687 w 1652587"/>
              <a:gd name="connsiteY33" fmla="*/ 1295401 h 1357314"/>
              <a:gd name="connsiteX34" fmla="*/ 152400 w 1652587"/>
              <a:gd name="connsiteY34" fmla="*/ 1252539 h 1357314"/>
              <a:gd name="connsiteX35" fmla="*/ 109537 w 1652587"/>
              <a:gd name="connsiteY35" fmla="*/ 1176339 h 1357314"/>
              <a:gd name="connsiteX36" fmla="*/ 57150 w 1652587"/>
              <a:gd name="connsiteY36" fmla="*/ 1090614 h 1357314"/>
              <a:gd name="connsiteX37" fmla="*/ 0 w 1652587"/>
              <a:gd name="connsiteY37" fmla="*/ 1052514 h 1357314"/>
              <a:gd name="connsiteX38" fmla="*/ 0 w 1652587"/>
              <a:gd name="connsiteY38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19150 w 1652587"/>
              <a:gd name="connsiteY19" fmla="*/ 1021557 h 1357314"/>
              <a:gd name="connsiteX20" fmla="*/ 764382 w 1652587"/>
              <a:gd name="connsiteY20" fmla="*/ 1083470 h 1357314"/>
              <a:gd name="connsiteX21" fmla="*/ 711993 w 1652587"/>
              <a:gd name="connsiteY21" fmla="*/ 1135858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323850 w 1652587"/>
              <a:gd name="connsiteY29" fmla="*/ 1357314 h 1357314"/>
              <a:gd name="connsiteX30" fmla="*/ 290512 w 1652587"/>
              <a:gd name="connsiteY30" fmla="*/ 1357314 h 1357314"/>
              <a:gd name="connsiteX31" fmla="*/ 266700 w 1652587"/>
              <a:gd name="connsiteY31" fmla="*/ 1357314 h 1357314"/>
              <a:gd name="connsiteX32" fmla="*/ 200025 w 1652587"/>
              <a:gd name="connsiteY32" fmla="*/ 1328739 h 1357314"/>
              <a:gd name="connsiteX33" fmla="*/ 166687 w 1652587"/>
              <a:gd name="connsiteY33" fmla="*/ 1295401 h 1357314"/>
              <a:gd name="connsiteX34" fmla="*/ 152400 w 1652587"/>
              <a:gd name="connsiteY34" fmla="*/ 1252539 h 1357314"/>
              <a:gd name="connsiteX35" fmla="*/ 109537 w 1652587"/>
              <a:gd name="connsiteY35" fmla="*/ 1176339 h 1357314"/>
              <a:gd name="connsiteX36" fmla="*/ 57150 w 1652587"/>
              <a:gd name="connsiteY36" fmla="*/ 1090614 h 1357314"/>
              <a:gd name="connsiteX37" fmla="*/ 0 w 1652587"/>
              <a:gd name="connsiteY37" fmla="*/ 1052514 h 1357314"/>
              <a:gd name="connsiteX38" fmla="*/ 0 w 1652587"/>
              <a:gd name="connsiteY38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19150 w 1652587"/>
              <a:gd name="connsiteY19" fmla="*/ 1021557 h 1357314"/>
              <a:gd name="connsiteX20" fmla="*/ 764382 w 1652587"/>
              <a:gd name="connsiteY20" fmla="*/ 1104901 h 1357314"/>
              <a:gd name="connsiteX21" fmla="*/ 711993 w 1652587"/>
              <a:gd name="connsiteY21" fmla="*/ 1135858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323850 w 1652587"/>
              <a:gd name="connsiteY29" fmla="*/ 1357314 h 1357314"/>
              <a:gd name="connsiteX30" fmla="*/ 290512 w 1652587"/>
              <a:gd name="connsiteY30" fmla="*/ 1357314 h 1357314"/>
              <a:gd name="connsiteX31" fmla="*/ 266700 w 1652587"/>
              <a:gd name="connsiteY31" fmla="*/ 1357314 h 1357314"/>
              <a:gd name="connsiteX32" fmla="*/ 200025 w 1652587"/>
              <a:gd name="connsiteY32" fmla="*/ 1328739 h 1357314"/>
              <a:gd name="connsiteX33" fmla="*/ 166687 w 1652587"/>
              <a:gd name="connsiteY33" fmla="*/ 1295401 h 1357314"/>
              <a:gd name="connsiteX34" fmla="*/ 152400 w 1652587"/>
              <a:gd name="connsiteY34" fmla="*/ 1252539 h 1357314"/>
              <a:gd name="connsiteX35" fmla="*/ 109537 w 1652587"/>
              <a:gd name="connsiteY35" fmla="*/ 1176339 h 1357314"/>
              <a:gd name="connsiteX36" fmla="*/ 57150 w 1652587"/>
              <a:gd name="connsiteY36" fmla="*/ 1090614 h 1357314"/>
              <a:gd name="connsiteX37" fmla="*/ 0 w 1652587"/>
              <a:gd name="connsiteY37" fmla="*/ 1052514 h 1357314"/>
              <a:gd name="connsiteX38" fmla="*/ 0 w 1652587"/>
              <a:gd name="connsiteY38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19150 w 1652587"/>
              <a:gd name="connsiteY19" fmla="*/ 1021557 h 1357314"/>
              <a:gd name="connsiteX20" fmla="*/ 764382 w 1652587"/>
              <a:gd name="connsiteY20" fmla="*/ 1104901 h 1357314"/>
              <a:gd name="connsiteX21" fmla="*/ 711993 w 1652587"/>
              <a:gd name="connsiteY21" fmla="*/ 1135858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323850 w 1652587"/>
              <a:gd name="connsiteY29" fmla="*/ 1357314 h 1357314"/>
              <a:gd name="connsiteX30" fmla="*/ 290512 w 1652587"/>
              <a:gd name="connsiteY30" fmla="*/ 1357314 h 1357314"/>
              <a:gd name="connsiteX31" fmla="*/ 266700 w 1652587"/>
              <a:gd name="connsiteY31" fmla="*/ 1357314 h 1357314"/>
              <a:gd name="connsiteX32" fmla="*/ 200025 w 1652587"/>
              <a:gd name="connsiteY32" fmla="*/ 1328739 h 1357314"/>
              <a:gd name="connsiteX33" fmla="*/ 166687 w 1652587"/>
              <a:gd name="connsiteY33" fmla="*/ 1295401 h 1357314"/>
              <a:gd name="connsiteX34" fmla="*/ 152400 w 1652587"/>
              <a:gd name="connsiteY34" fmla="*/ 1252539 h 1357314"/>
              <a:gd name="connsiteX35" fmla="*/ 109537 w 1652587"/>
              <a:gd name="connsiteY35" fmla="*/ 1176339 h 1357314"/>
              <a:gd name="connsiteX36" fmla="*/ 57150 w 1652587"/>
              <a:gd name="connsiteY36" fmla="*/ 1090614 h 1357314"/>
              <a:gd name="connsiteX37" fmla="*/ 0 w 1652587"/>
              <a:gd name="connsiteY37" fmla="*/ 1052514 h 1357314"/>
              <a:gd name="connsiteX38" fmla="*/ 0 w 1652587"/>
              <a:gd name="connsiteY38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19150 w 1652587"/>
              <a:gd name="connsiteY19" fmla="*/ 1021557 h 1357314"/>
              <a:gd name="connsiteX20" fmla="*/ 764382 w 1652587"/>
              <a:gd name="connsiteY20" fmla="*/ 1104901 h 1357314"/>
              <a:gd name="connsiteX21" fmla="*/ 711993 w 1652587"/>
              <a:gd name="connsiteY21" fmla="*/ 1135858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323850 w 1652587"/>
              <a:gd name="connsiteY29" fmla="*/ 1357314 h 1357314"/>
              <a:gd name="connsiteX30" fmla="*/ 290512 w 1652587"/>
              <a:gd name="connsiteY30" fmla="*/ 1357314 h 1357314"/>
              <a:gd name="connsiteX31" fmla="*/ 266700 w 1652587"/>
              <a:gd name="connsiteY31" fmla="*/ 1357314 h 1357314"/>
              <a:gd name="connsiteX32" fmla="*/ 200025 w 1652587"/>
              <a:gd name="connsiteY32" fmla="*/ 1328739 h 1357314"/>
              <a:gd name="connsiteX33" fmla="*/ 166687 w 1652587"/>
              <a:gd name="connsiteY33" fmla="*/ 1295401 h 1357314"/>
              <a:gd name="connsiteX34" fmla="*/ 152400 w 1652587"/>
              <a:gd name="connsiteY34" fmla="*/ 1252539 h 1357314"/>
              <a:gd name="connsiteX35" fmla="*/ 109537 w 1652587"/>
              <a:gd name="connsiteY35" fmla="*/ 1176339 h 1357314"/>
              <a:gd name="connsiteX36" fmla="*/ 57150 w 1652587"/>
              <a:gd name="connsiteY36" fmla="*/ 1090614 h 1357314"/>
              <a:gd name="connsiteX37" fmla="*/ 0 w 1652587"/>
              <a:gd name="connsiteY37" fmla="*/ 1052514 h 1357314"/>
              <a:gd name="connsiteX38" fmla="*/ 0 w 1652587"/>
              <a:gd name="connsiteY38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764382 w 1652587"/>
              <a:gd name="connsiteY19" fmla="*/ 1104901 h 1357314"/>
              <a:gd name="connsiteX20" fmla="*/ 711993 w 1652587"/>
              <a:gd name="connsiteY20" fmla="*/ 1135858 h 1357314"/>
              <a:gd name="connsiteX21" fmla="*/ 623887 w 1652587"/>
              <a:gd name="connsiteY21" fmla="*/ 1162051 h 1357314"/>
              <a:gd name="connsiteX22" fmla="*/ 571500 w 1652587"/>
              <a:gd name="connsiteY22" fmla="*/ 1214439 h 1357314"/>
              <a:gd name="connsiteX23" fmla="*/ 504825 w 1652587"/>
              <a:gd name="connsiteY23" fmla="*/ 1247776 h 1357314"/>
              <a:gd name="connsiteX24" fmla="*/ 481012 w 1652587"/>
              <a:gd name="connsiteY24" fmla="*/ 1271589 h 1357314"/>
              <a:gd name="connsiteX25" fmla="*/ 428625 w 1652587"/>
              <a:gd name="connsiteY25" fmla="*/ 1309689 h 1357314"/>
              <a:gd name="connsiteX26" fmla="*/ 376237 w 1652587"/>
              <a:gd name="connsiteY26" fmla="*/ 1323976 h 1357314"/>
              <a:gd name="connsiteX27" fmla="*/ 357187 w 1652587"/>
              <a:gd name="connsiteY27" fmla="*/ 1338264 h 1357314"/>
              <a:gd name="connsiteX28" fmla="*/ 323850 w 1652587"/>
              <a:gd name="connsiteY28" fmla="*/ 1357314 h 1357314"/>
              <a:gd name="connsiteX29" fmla="*/ 290512 w 1652587"/>
              <a:gd name="connsiteY29" fmla="*/ 1357314 h 1357314"/>
              <a:gd name="connsiteX30" fmla="*/ 266700 w 1652587"/>
              <a:gd name="connsiteY30" fmla="*/ 1357314 h 1357314"/>
              <a:gd name="connsiteX31" fmla="*/ 200025 w 1652587"/>
              <a:gd name="connsiteY31" fmla="*/ 1328739 h 1357314"/>
              <a:gd name="connsiteX32" fmla="*/ 166687 w 1652587"/>
              <a:gd name="connsiteY32" fmla="*/ 1295401 h 1357314"/>
              <a:gd name="connsiteX33" fmla="*/ 152400 w 1652587"/>
              <a:gd name="connsiteY33" fmla="*/ 1252539 h 1357314"/>
              <a:gd name="connsiteX34" fmla="*/ 109537 w 1652587"/>
              <a:gd name="connsiteY34" fmla="*/ 1176339 h 1357314"/>
              <a:gd name="connsiteX35" fmla="*/ 57150 w 1652587"/>
              <a:gd name="connsiteY35" fmla="*/ 1090614 h 1357314"/>
              <a:gd name="connsiteX36" fmla="*/ 0 w 1652587"/>
              <a:gd name="connsiteY36" fmla="*/ 1052514 h 1357314"/>
              <a:gd name="connsiteX37" fmla="*/ 0 w 1652587"/>
              <a:gd name="connsiteY37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40581 w 1652587"/>
              <a:gd name="connsiteY19" fmla="*/ 1016793 h 1357314"/>
              <a:gd name="connsiteX20" fmla="*/ 764382 w 1652587"/>
              <a:gd name="connsiteY20" fmla="*/ 1104901 h 1357314"/>
              <a:gd name="connsiteX21" fmla="*/ 711993 w 1652587"/>
              <a:gd name="connsiteY21" fmla="*/ 1135858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323850 w 1652587"/>
              <a:gd name="connsiteY29" fmla="*/ 1357314 h 1357314"/>
              <a:gd name="connsiteX30" fmla="*/ 290512 w 1652587"/>
              <a:gd name="connsiteY30" fmla="*/ 1357314 h 1357314"/>
              <a:gd name="connsiteX31" fmla="*/ 266700 w 1652587"/>
              <a:gd name="connsiteY31" fmla="*/ 1357314 h 1357314"/>
              <a:gd name="connsiteX32" fmla="*/ 200025 w 1652587"/>
              <a:gd name="connsiteY32" fmla="*/ 1328739 h 1357314"/>
              <a:gd name="connsiteX33" fmla="*/ 166687 w 1652587"/>
              <a:gd name="connsiteY33" fmla="*/ 1295401 h 1357314"/>
              <a:gd name="connsiteX34" fmla="*/ 152400 w 1652587"/>
              <a:gd name="connsiteY34" fmla="*/ 1252539 h 1357314"/>
              <a:gd name="connsiteX35" fmla="*/ 109537 w 1652587"/>
              <a:gd name="connsiteY35" fmla="*/ 1176339 h 1357314"/>
              <a:gd name="connsiteX36" fmla="*/ 57150 w 1652587"/>
              <a:gd name="connsiteY36" fmla="*/ 1090614 h 1357314"/>
              <a:gd name="connsiteX37" fmla="*/ 0 w 1652587"/>
              <a:gd name="connsiteY37" fmla="*/ 1052514 h 1357314"/>
              <a:gd name="connsiteX38" fmla="*/ 0 w 1652587"/>
              <a:gd name="connsiteY38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40581 w 1652587"/>
              <a:gd name="connsiteY19" fmla="*/ 1016793 h 1357314"/>
              <a:gd name="connsiteX20" fmla="*/ 764382 w 1652587"/>
              <a:gd name="connsiteY20" fmla="*/ 1104901 h 1357314"/>
              <a:gd name="connsiteX21" fmla="*/ 711993 w 1652587"/>
              <a:gd name="connsiteY21" fmla="*/ 1135858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290512 w 1652587"/>
              <a:gd name="connsiteY29" fmla="*/ 1357314 h 1357314"/>
              <a:gd name="connsiteX30" fmla="*/ 266700 w 1652587"/>
              <a:gd name="connsiteY30" fmla="*/ 1357314 h 1357314"/>
              <a:gd name="connsiteX31" fmla="*/ 200025 w 1652587"/>
              <a:gd name="connsiteY31" fmla="*/ 1328739 h 1357314"/>
              <a:gd name="connsiteX32" fmla="*/ 166687 w 1652587"/>
              <a:gd name="connsiteY32" fmla="*/ 1295401 h 1357314"/>
              <a:gd name="connsiteX33" fmla="*/ 152400 w 1652587"/>
              <a:gd name="connsiteY33" fmla="*/ 1252539 h 1357314"/>
              <a:gd name="connsiteX34" fmla="*/ 109537 w 1652587"/>
              <a:gd name="connsiteY34" fmla="*/ 1176339 h 1357314"/>
              <a:gd name="connsiteX35" fmla="*/ 57150 w 1652587"/>
              <a:gd name="connsiteY35" fmla="*/ 1090614 h 1357314"/>
              <a:gd name="connsiteX36" fmla="*/ 0 w 1652587"/>
              <a:gd name="connsiteY36" fmla="*/ 1052514 h 1357314"/>
              <a:gd name="connsiteX37" fmla="*/ 0 w 1652587"/>
              <a:gd name="connsiteY37" fmla="*/ 1052514 h 1357314"/>
              <a:gd name="connsiteX0" fmla="*/ 1652587 w 1652587"/>
              <a:gd name="connsiteY0" fmla="*/ 0 h 1357314"/>
              <a:gd name="connsiteX1" fmla="*/ 1631155 w 1652587"/>
              <a:gd name="connsiteY1" fmla="*/ 38102 h 1357314"/>
              <a:gd name="connsiteX2" fmla="*/ 1597819 w 1652587"/>
              <a:gd name="connsiteY2" fmla="*/ 64296 h 1357314"/>
              <a:gd name="connsiteX3" fmla="*/ 1571625 w 1652587"/>
              <a:gd name="connsiteY3" fmla="*/ 97632 h 1357314"/>
              <a:gd name="connsiteX4" fmla="*/ 1554956 w 1652587"/>
              <a:gd name="connsiteY4" fmla="*/ 126207 h 1357314"/>
              <a:gd name="connsiteX5" fmla="*/ 1526381 w 1652587"/>
              <a:gd name="connsiteY5" fmla="*/ 169070 h 1357314"/>
              <a:gd name="connsiteX6" fmla="*/ 1481138 w 1652587"/>
              <a:gd name="connsiteY6" fmla="*/ 221457 h 1357314"/>
              <a:gd name="connsiteX7" fmla="*/ 1457325 w 1652587"/>
              <a:gd name="connsiteY7" fmla="*/ 252414 h 1357314"/>
              <a:gd name="connsiteX8" fmla="*/ 1421605 w 1652587"/>
              <a:gd name="connsiteY8" fmla="*/ 307182 h 1357314"/>
              <a:gd name="connsiteX9" fmla="*/ 1383506 w 1652587"/>
              <a:gd name="connsiteY9" fmla="*/ 357189 h 1357314"/>
              <a:gd name="connsiteX10" fmla="*/ 1333500 w 1652587"/>
              <a:gd name="connsiteY10" fmla="*/ 423864 h 1357314"/>
              <a:gd name="connsiteX11" fmla="*/ 1283494 w 1652587"/>
              <a:gd name="connsiteY11" fmla="*/ 502445 h 1357314"/>
              <a:gd name="connsiteX12" fmla="*/ 1247775 w 1652587"/>
              <a:gd name="connsiteY12" fmla="*/ 561976 h 1357314"/>
              <a:gd name="connsiteX13" fmla="*/ 1209675 w 1652587"/>
              <a:gd name="connsiteY13" fmla="*/ 616745 h 1357314"/>
              <a:gd name="connsiteX14" fmla="*/ 1166812 w 1652587"/>
              <a:gd name="connsiteY14" fmla="*/ 671514 h 1357314"/>
              <a:gd name="connsiteX15" fmla="*/ 1114425 w 1652587"/>
              <a:gd name="connsiteY15" fmla="*/ 733426 h 1357314"/>
              <a:gd name="connsiteX16" fmla="*/ 1066800 w 1652587"/>
              <a:gd name="connsiteY16" fmla="*/ 785814 h 1357314"/>
              <a:gd name="connsiteX17" fmla="*/ 990600 w 1652587"/>
              <a:gd name="connsiteY17" fmla="*/ 871539 h 1357314"/>
              <a:gd name="connsiteX18" fmla="*/ 878681 w 1652587"/>
              <a:gd name="connsiteY18" fmla="*/ 973933 h 1357314"/>
              <a:gd name="connsiteX19" fmla="*/ 840581 w 1652587"/>
              <a:gd name="connsiteY19" fmla="*/ 1016793 h 1357314"/>
              <a:gd name="connsiteX20" fmla="*/ 764382 w 1652587"/>
              <a:gd name="connsiteY20" fmla="*/ 1104901 h 1357314"/>
              <a:gd name="connsiteX21" fmla="*/ 711993 w 1652587"/>
              <a:gd name="connsiteY21" fmla="*/ 1135858 h 1357314"/>
              <a:gd name="connsiteX22" fmla="*/ 623887 w 1652587"/>
              <a:gd name="connsiteY22" fmla="*/ 1162051 h 1357314"/>
              <a:gd name="connsiteX23" fmla="*/ 571500 w 1652587"/>
              <a:gd name="connsiteY23" fmla="*/ 1214439 h 1357314"/>
              <a:gd name="connsiteX24" fmla="*/ 504825 w 1652587"/>
              <a:gd name="connsiteY24" fmla="*/ 1247776 h 1357314"/>
              <a:gd name="connsiteX25" fmla="*/ 481012 w 1652587"/>
              <a:gd name="connsiteY25" fmla="*/ 1271589 h 1357314"/>
              <a:gd name="connsiteX26" fmla="*/ 428625 w 1652587"/>
              <a:gd name="connsiteY26" fmla="*/ 1309689 h 1357314"/>
              <a:gd name="connsiteX27" fmla="*/ 376237 w 1652587"/>
              <a:gd name="connsiteY27" fmla="*/ 1323976 h 1357314"/>
              <a:gd name="connsiteX28" fmla="*/ 357187 w 1652587"/>
              <a:gd name="connsiteY28" fmla="*/ 1338264 h 1357314"/>
              <a:gd name="connsiteX29" fmla="*/ 266700 w 1652587"/>
              <a:gd name="connsiteY29" fmla="*/ 1357314 h 1357314"/>
              <a:gd name="connsiteX30" fmla="*/ 200025 w 1652587"/>
              <a:gd name="connsiteY30" fmla="*/ 1328739 h 1357314"/>
              <a:gd name="connsiteX31" fmla="*/ 166687 w 1652587"/>
              <a:gd name="connsiteY31" fmla="*/ 1295401 h 1357314"/>
              <a:gd name="connsiteX32" fmla="*/ 152400 w 1652587"/>
              <a:gd name="connsiteY32" fmla="*/ 1252539 h 1357314"/>
              <a:gd name="connsiteX33" fmla="*/ 109537 w 1652587"/>
              <a:gd name="connsiteY33" fmla="*/ 1176339 h 1357314"/>
              <a:gd name="connsiteX34" fmla="*/ 57150 w 1652587"/>
              <a:gd name="connsiteY34" fmla="*/ 1090614 h 1357314"/>
              <a:gd name="connsiteX35" fmla="*/ 0 w 1652587"/>
              <a:gd name="connsiteY35" fmla="*/ 1052514 h 1357314"/>
              <a:gd name="connsiteX36" fmla="*/ 0 w 1652587"/>
              <a:gd name="connsiteY36" fmla="*/ 1052514 h 1357314"/>
              <a:gd name="connsiteX0" fmla="*/ 1652587 w 1652587"/>
              <a:gd name="connsiteY0" fmla="*/ 0 h 1338264"/>
              <a:gd name="connsiteX1" fmla="*/ 1631155 w 1652587"/>
              <a:gd name="connsiteY1" fmla="*/ 38102 h 1338264"/>
              <a:gd name="connsiteX2" fmla="*/ 1597819 w 1652587"/>
              <a:gd name="connsiteY2" fmla="*/ 64296 h 1338264"/>
              <a:gd name="connsiteX3" fmla="*/ 1571625 w 1652587"/>
              <a:gd name="connsiteY3" fmla="*/ 97632 h 1338264"/>
              <a:gd name="connsiteX4" fmla="*/ 1554956 w 1652587"/>
              <a:gd name="connsiteY4" fmla="*/ 126207 h 1338264"/>
              <a:gd name="connsiteX5" fmla="*/ 1526381 w 1652587"/>
              <a:gd name="connsiteY5" fmla="*/ 169070 h 1338264"/>
              <a:gd name="connsiteX6" fmla="*/ 1481138 w 1652587"/>
              <a:gd name="connsiteY6" fmla="*/ 221457 h 1338264"/>
              <a:gd name="connsiteX7" fmla="*/ 1457325 w 1652587"/>
              <a:gd name="connsiteY7" fmla="*/ 252414 h 1338264"/>
              <a:gd name="connsiteX8" fmla="*/ 1421605 w 1652587"/>
              <a:gd name="connsiteY8" fmla="*/ 307182 h 1338264"/>
              <a:gd name="connsiteX9" fmla="*/ 1383506 w 1652587"/>
              <a:gd name="connsiteY9" fmla="*/ 357189 h 1338264"/>
              <a:gd name="connsiteX10" fmla="*/ 1333500 w 1652587"/>
              <a:gd name="connsiteY10" fmla="*/ 423864 h 1338264"/>
              <a:gd name="connsiteX11" fmla="*/ 1283494 w 1652587"/>
              <a:gd name="connsiteY11" fmla="*/ 502445 h 1338264"/>
              <a:gd name="connsiteX12" fmla="*/ 1247775 w 1652587"/>
              <a:gd name="connsiteY12" fmla="*/ 561976 h 1338264"/>
              <a:gd name="connsiteX13" fmla="*/ 1209675 w 1652587"/>
              <a:gd name="connsiteY13" fmla="*/ 616745 h 1338264"/>
              <a:gd name="connsiteX14" fmla="*/ 1166812 w 1652587"/>
              <a:gd name="connsiteY14" fmla="*/ 671514 h 1338264"/>
              <a:gd name="connsiteX15" fmla="*/ 1114425 w 1652587"/>
              <a:gd name="connsiteY15" fmla="*/ 733426 h 1338264"/>
              <a:gd name="connsiteX16" fmla="*/ 1066800 w 1652587"/>
              <a:gd name="connsiteY16" fmla="*/ 785814 h 1338264"/>
              <a:gd name="connsiteX17" fmla="*/ 990600 w 1652587"/>
              <a:gd name="connsiteY17" fmla="*/ 871539 h 1338264"/>
              <a:gd name="connsiteX18" fmla="*/ 878681 w 1652587"/>
              <a:gd name="connsiteY18" fmla="*/ 973933 h 1338264"/>
              <a:gd name="connsiteX19" fmla="*/ 840581 w 1652587"/>
              <a:gd name="connsiteY19" fmla="*/ 1016793 h 1338264"/>
              <a:gd name="connsiteX20" fmla="*/ 764382 w 1652587"/>
              <a:gd name="connsiteY20" fmla="*/ 1104901 h 1338264"/>
              <a:gd name="connsiteX21" fmla="*/ 711993 w 1652587"/>
              <a:gd name="connsiteY21" fmla="*/ 1135858 h 1338264"/>
              <a:gd name="connsiteX22" fmla="*/ 623887 w 1652587"/>
              <a:gd name="connsiteY22" fmla="*/ 1162051 h 1338264"/>
              <a:gd name="connsiteX23" fmla="*/ 571500 w 1652587"/>
              <a:gd name="connsiteY23" fmla="*/ 1214439 h 1338264"/>
              <a:gd name="connsiteX24" fmla="*/ 504825 w 1652587"/>
              <a:gd name="connsiteY24" fmla="*/ 1247776 h 1338264"/>
              <a:gd name="connsiteX25" fmla="*/ 481012 w 1652587"/>
              <a:gd name="connsiteY25" fmla="*/ 1271589 h 1338264"/>
              <a:gd name="connsiteX26" fmla="*/ 428625 w 1652587"/>
              <a:gd name="connsiteY26" fmla="*/ 1309689 h 1338264"/>
              <a:gd name="connsiteX27" fmla="*/ 376237 w 1652587"/>
              <a:gd name="connsiteY27" fmla="*/ 1323976 h 1338264"/>
              <a:gd name="connsiteX28" fmla="*/ 357187 w 1652587"/>
              <a:gd name="connsiteY28" fmla="*/ 1338264 h 1338264"/>
              <a:gd name="connsiteX29" fmla="*/ 200025 w 1652587"/>
              <a:gd name="connsiteY29" fmla="*/ 1328739 h 1338264"/>
              <a:gd name="connsiteX30" fmla="*/ 166687 w 1652587"/>
              <a:gd name="connsiteY30" fmla="*/ 1295401 h 1338264"/>
              <a:gd name="connsiteX31" fmla="*/ 152400 w 1652587"/>
              <a:gd name="connsiteY31" fmla="*/ 1252539 h 1338264"/>
              <a:gd name="connsiteX32" fmla="*/ 109537 w 1652587"/>
              <a:gd name="connsiteY32" fmla="*/ 1176339 h 1338264"/>
              <a:gd name="connsiteX33" fmla="*/ 57150 w 1652587"/>
              <a:gd name="connsiteY33" fmla="*/ 1090614 h 1338264"/>
              <a:gd name="connsiteX34" fmla="*/ 0 w 1652587"/>
              <a:gd name="connsiteY34" fmla="*/ 1052514 h 1338264"/>
              <a:gd name="connsiteX35" fmla="*/ 0 w 1652587"/>
              <a:gd name="connsiteY35" fmla="*/ 1052514 h 1338264"/>
              <a:gd name="connsiteX0" fmla="*/ 1652587 w 1652587"/>
              <a:gd name="connsiteY0" fmla="*/ 0 h 1362076"/>
              <a:gd name="connsiteX1" fmla="*/ 1631155 w 1652587"/>
              <a:gd name="connsiteY1" fmla="*/ 38102 h 1362076"/>
              <a:gd name="connsiteX2" fmla="*/ 1597819 w 1652587"/>
              <a:gd name="connsiteY2" fmla="*/ 64296 h 1362076"/>
              <a:gd name="connsiteX3" fmla="*/ 1571625 w 1652587"/>
              <a:gd name="connsiteY3" fmla="*/ 97632 h 1362076"/>
              <a:gd name="connsiteX4" fmla="*/ 1554956 w 1652587"/>
              <a:gd name="connsiteY4" fmla="*/ 126207 h 1362076"/>
              <a:gd name="connsiteX5" fmla="*/ 1526381 w 1652587"/>
              <a:gd name="connsiteY5" fmla="*/ 169070 h 1362076"/>
              <a:gd name="connsiteX6" fmla="*/ 1481138 w 1652587"/>
              <a:gd name="connsiteY6" fmla="*/ 221457 h 1362076"/>
              <a:gd name="connsiteX7" fmla="*/ 1457325 w 1652587"/>
              <a:gd name="connsiteY7" fmla="*/ 252414 h 1362076"/>
              <a:gd name="connsiteX8" fmla="*/ 1421605 w 1652587"/>
              <a:gd name="connsiteY8" fmla="*/ 307182 h 1362076"/>
              <a:gd name="connsiteX9" fmla="*/ 1383506 w 1652587"/>
              <a:gd name="connsiteY9" fmla="*/ 357189 h 1362076"/>
              <a:gd name="connsiteX10" fmla="*/ 1333500 w 1652587"/>
              <a:gd name="connsiteY10" fmla="*/ 423864 h 1362076"/>
              <a:gd name="connsiteX11" fmla="*/ 1283494 w 1652587"/>
              <a:gd name="connsiteY11" fmla="*/ 502445 h 1362076"/>
              <a:gd name="connsiteX12" fmla="*/ 1247775 w 1652587"/>
              <a:gd name="connsiteY12" fmla="*/ 561976 h 1362076"/>
              <a:gd name="connsiteX13" fmla="*/ 1209675 w 1652587"/>
              <a:gd name="connsiteY13" fmla="*/ 616745 h 1362076"/>
              <a:gd name="connsiteX14" fmla="*/ 1166812 w 1652587"/>
              <a:gd name="connsiteY14" fmla="*/ 671514 h 1362076"/>
              <a:gd name="connsiteX15" fmla="*/ 1114425 w 1652587"/>
              <a:gd name="connsiteY15" fmla="*/ 733426 h 1362076"/>
              <a:gd name="connsiteX16" fmla="*/ 1066800 w 1652587"/>
              <a:gd name="connsiteY16" fmla="*/ 785814 h 1362076"/>
              <a:gd name="connsiteX17" fmla="*/ 990600 w 1652587"/>
              <a:gd name="connsiteY17" fmla="*/ 871539 h 1362076"/>
              <a:gd name="connsiteX18" fmla="*/ 878681 w 1652587"/>
              <a:gd name="connsiteY18" fmla="*/ 973933 h 1362076"/>
              <a:gd name="connsiteX19" fmla="*/ 840581 w 1652587"/>
              <a:gd name="connsiteY19" fmla="*/ 1016793 h 1362076"/>
              <a:gd name="connsiteX20" fmla="*/ 764382 w 1652587"/>
              <a:gd name="connsiteY20" fmla="*/ 1104901 h 1362076"/>
              <a:gd name="connsiteX21" fmla="*/ 711993 w 1652587"/>
              <a:gd name="connsiteY21" fmla="*/ 1135858 h 1362076"/>
              <a:gd name="connsiteX22" fmla="*/ 623887 w 1652587"/>
              <a:gd name="connsiteY22" fmla="*/ 1162051 h 1362076"/>
              <a:gd name="connsiteX23" fmla="*/ 571500 w 1652587"/>
              <a:gd name="connsiteY23" fmla="*/ 1214439 h 1362076"/>
              <a:gd name="connsiteX24" fmla="*/ 504825 w 1652587"/>
              <a:gd name="connsiteY24" fmla="*/ 1247776 h 1362076"/>
              <a:gd name="connsiteX25" fmla="*/ 481012 w 1652587"/>
              <a:gd name="connsiteY25" fmla="*/ 1271589 h 1362076"/>
              <a:gd name="connsiteX26" fmla="*/ 428625 w 1652587"/>
              <a:gd name="connsiteY26" fmla="*/ 1309689 h 1362076"/>
              <a:gd name="connsiteX27" fmla="*/ 376237 w 1652587"/>
              <a:gd name="connsiteY27" fmla="*/ 1323976 h 1362076"/>
              <a:gd name="connsiteX28" fmla="*/ 357187 w 1652587"/>
              <a:gd name="connsiteY28" fmla="*/ 1338264 h 1362076"/>
              <a:gd name="connsiteX29" fmla="*/ 257175 w 1652587"/>
              <a:gd name="connsiteY29" fmla="*/ 1362076 h 1362076"/>
              <a:gd name="connsiteX30" fmla="*/ 166687 w 1652587"/>
              <a:gd name="connsiteY30" fmla="*/ 1295401 h 1362076"/>
              <a:gd name="connsiteX31" fmla="*/ 152400 w 1652587"/>
              <a:gd name="connsiteY31" fmla="*/ 1252539 h 1362076"/>
              <a:gd name="connsiteX32" fmla="*/ 109537 w 1652587"/>
              <a:gd name="connsiteY32" fmla="*/ 1176339 h 1362076"/>
              <a:gd name="connsiteX33" fmla="*/ 57150 w 1652587"/>
              <a:gd name="connsiteY33" fmla="*/ 1090614 h 1362076"/>
              <a:gd name="connsiteX34" fmla="*/ 0 w 1652587"/>
              <a:gd name="connsiteY34" fmla="*/ 1052514 h 1362076"/>
              <a:gd name="connsiteX35" fmla="*/ 0 w 1652587"/>
              <a:gd name="connsiteY35" fmla="*/ 1052514 h 1362076"/>
              <a:gd name="connsiteX0" fmla="*/ 1652587 w 1652587"/>
              <a:gd name="connsiteY0" fmla="*/ 0 h 1363364"/>
              <a:gd name="connsiteX1" fmla="*/ 1631155 w 1652587"/>
              <a:gd name="connsiteY1" fmla="*/ 38102 h 1363364"/>
              <a:gd name="connsiteX2" fmla="*/ 1597819 w 1652587"/>
              <a:gd name="connsiteY2" fmla="*/ 64296 h 1363364"/>
              <a:gd name="connsiteX3" fmla="*/ 1571625 w 1652587"/>
              <a:gd name="connsiteY3" fmla="*/ 97632 h 1363364"/>
              <a:gd name="connsiteX4" fmla="*/ 1554956 w 1652587"/>
              <a:gd name="connsiteY4" fmla="*/ 126207 h 1363364"/>
              <a:gd name="connsiteX5" fmla="*/ 1526381 w 1652587"/>
              <a:gd name="connsiteY5" fmla="*/ 169070 h 1363364"/>
              <a:gd name="connsiteX6" fmla="*/ 1481138 w 1652587"/>
              <a:gd name="connsiteY6" fmla="*/ 221457 h 1363364"/>
              <a:gd name="connsiteX7" fmla="*/ 1457325 w 1652587"/>
              <a:gd name="connsiteY7" fmla="*/ 252414 h 1363364"/>
              <a:gd name="connsiteX8" fmla="*/ 1421605 w 1652587"/>
              <a:gd name="connsiteY8" fmla="*/ 307182 h 1363364"/>
              <a:gd name="connsiteX9" fmla="*/ 1383506 w 1652587"/>
              <a:gd name="connsiteY9" fmla="*/ 357189 h 1363364"/>
              <a:gd name="connsiteX10" fmla="*/ 1333500 w 1652587"/>
              <a:gd name="connsiteY10" fmla="*/ 423864 h 1363364"/>
              <a:gd name="connsiteX11" fmla="*/ 1283494 w 1652587"/>
              <a:gd name="connsiteY11" fmla="*/ 502445 h 1363364"/>
              <a:gd name="connsiteX12" fmla="*/ 1247775 w 1652587"/>
              <a:gd name="connsiteY12" fmla="*/ 561976 h 1363364"/>
              <a:gd name="connsiteX13" fmla="*/ 1209675 w 1652587"/>
              <a:gd name="connsiteY13" fmla="*/ 616745 h 1363364"/>
              <a:gd name="connsiteX14" fmla="*/ 1166812 w 1652587"/>
              <a:gd name="connsiteY14" fmla="*/ 671514 h 1363364"/>
              <a:gd name="connsiteX15" fmla="*/ 1114425 w 1652587"/>
              <a:gd name="connsiteY15" fmla="*/ 733426 h 1363364"/>
              <a:gd name="connsiteX16" fmla="*/ 1066800 w 1652587"/>
              <a:gd name="connsiteY16" fmla="*/ 785814 h 1363364"/>
              <a:gd name="connsiteX17" fmla="*/ 990600 w 1652587"/>
              <a:gd name="connsiteY17" fmla="*/ 871539 h 1363364"/>
              <a:gd name="connsiteX18" fmla="*/ 878681 w 1652587"/>
              <a:gd name="connsiteY18" fmla="*/ 973933 h 1363364"/>
              <a:gd name="connsiteX19" fmla="*/ 840581 w 1652587"/>
              <a:gd name="connsiteY19" fmla="*/ 1016793 h 1363364"/>
              <a:gd name="connsiteX20" fmla="*/ 764382 w 1652587"/>
              <a:gd name="connsiteY20" fmla="*/ 1104901 h 1363364"/>
              <a:gd name="connsiteX21" fmla="*/ 711993 w 1652587"/>
              <a:gd name="connsiteY21" fmla="*/ 1135858 h 1363364"/>
              <a:gd name="connsiteX22" fmla="*/ 623887 w 1652587"/>
              <a:gd name="connsiteY22" fmla="*/ 1162051 h 1363364"/>
              <a:gd name="connsiteX23" fmla="*/ 571500 w 1652587"/>
              <a:gd name="connsiteY23" fmla="*/ 1214439 h 1363364"/>
              <a:gd name="connsiteX24" fmla="*/ 504825 w 1652587"/>
              <a:gd name="connsiteY24" fmla="*/ 1247776 h 1363364"/>
              <a:gd name="connsiteX25" fmla="*/ 481012 w 1652587"/>
              <a:gd name="connsiteY25" fmla="*/ 1271589 h 1363364"/>
              <a:gd name="connsiteX26" fmla="*/ 428625 w 1652587"/>
              <a:gd name="connsiteY26" fmla="*/ 1309689 h 1363364"/>
              <a:gd name="connsiteX27" fmla="*/ 376237 w 1652587"/>
              <a:gd name="connsiteY27" fmla="*/ 1323976 h 1363364"/>
              <a:gd name="connsiteX28" fmla="*/ 357187 w 1652587"/>
              <a:gd name="connsiteY28" fmla="*/ 1338264 h 1363364"/>
              <a:gd name="connsiteX29" fmla="*/ 257175 w 1652587"/>
              <a:gd name="connsiteY29" fmla="*/ 1362076 h 1363364"/>
              <a:gd name="connsiteX30" fmla="*/ 166687 w 1652587"/>
              <a:gd name="connsiteY30" fmla="*/ 1295401 h 1363364"/>
              <a:gd name="connsiteX31" fmla="*/ 152400 w 1652587"/>
              <a:gd name="connsiteY31" fmla="*/ 1252539 h 1363364"/>
              <a:gd name="connsiteX32" fmla="*/ 109537 w 1652587"/>
              <a:gd name="connsiteY32" fmla="*/ 1176339 h 1363364"/>
              <a:gd name="connsiteX33" fmla="*/ 57150 w 1652587"/>
              <a:gd name="connsiteY33" fmla="*/ 1090614 h 1363364"/>
              <a:gd name="connsiteX34" fmla="*/ 0 w 1652587"/>
              <a:gd name="connsiteY34" fmla="*/ 1052514 h 1363364"/>
              <a:gd name="connsiteX35" fmla="*/ 0 w 1652587"/>
              <a:gd name="connsiteY35" fmla="*/ 1052514 h 1363364"/>
              <a:gd name="connsiteX0" fmla="*/ 1652587 w 1652587"/>
              <a:gd name="connsiteY0" fmla="*/ 0 h 1363364"/>
              <a:gd name="connsiteX1" fmla="*/ 1631155 w 1652587"/>
              <a:gd name="connsiteY1" fmla="*/ 38102 h 1363364"/>
              <a:gd name="connsiteX2" fmla="*/ 1597819 w 1652587"/>
              <a:gd name="connsiteY2" fmla="*/ 64296 h 1363364"/>
              <a:gd name="connsiteX3" fmla="*/ 1571625 w 1652587"/>
              <a:gd name="connsiteY3" fmla="*/ 97632 h 1363364"/>
              <a:gd name="connsiteX4" fmla="*/ 1554956 w 1652587"/>
              <a:gd name="connsiteY4" fmla="*/ 126207 h 1363364"/>
              <a:gd name="connsiteX5" fmla="*/ 1526381 w 1652587"/>
              <a:gd name="connsiteY5" fmla="*/ 169070 h 1363364"/>
              <a:gd name="connsiteX6" fmla="*/ 1481138 w 1652587"/>
              <a:gd name="connsiteY6" fmla="*/ 221457 h 1363364"/>
              <a:gd name="connsiteX7" fmla="*/ 1457325 w 1652587"/>
              <a:gd name="connsiteY7" fmla="*/ 252414 h 1363364"/>
              <a:gd name="connsiteX8" fmla="*/ 1421605 w 1652587"/>
              <a:gd name="connsiteY8" fmla="*/ 307182 h 1363364"/>
              <a:gd name="connsiteX9" fmla="*/ 1383506 w 1652587"/>
              <a:gd name="connsiteY9" fmla="*/ 357189 h 1363364"/>
              <a:gd name="connsiteX10" fmla="*/ 1333500 w 1652587"/>
              <a:gd name="connsiteY10" fmla="*/ 423864 h 1363364"/>
              <a:gd name="connsiteX11" fmla="*/ 1283494 w 1652587"/>
              <a:gd name="connsiteY11" fmla="*/ 502445 h 1363364"/>
              <a:gd name="connsiteX12" fmla="*/ 1247775 w 1652587"/>
              <a:gd name="connsiteY12" fmla="*/ 561976 h 1363364"/>
              <a:gd name="connsiteX13" fmla="*/ 1209675 w 1652587"/>
              <a:gd name="connsiteY13" fmla="*/ 616745 h 1363364"/>
              <a:gd name="connsiteX14" fmla="*/ 1166812 w 1652587"/>
              <a:gd name="connsiteY14" fmla="*/ 671514 h 1363364"/>
              <a:gd name="connsiteX15" fmla="*/ 1114425 w 1652587"/>
              <a:gd name="connsiteY15" fmla="*/ 733426 h 1363364"/>
              <a:gd name="connsiteX16" fmla="*/ 1066800 w 1652587"/>
              <a:gd name="connsiteY16" fmla="*/ 785814 h 1363364"/>
              <a:gd name="connsiteX17" fmla="*/ 990600 w 1652587"/>
              <a:gd name="connsiteY17" fmla="*/ 871539 h 1363364"/>
              <a:gd name="connsiteX18" fmla="*/ 878681 w 1652587"/>
              <a:gd name="connsiteY18" fmla="*/ 973933 h 1363364"/>
              <a:gd name="connsiteX19" fmla="*/ 840581 w 1652587"/>
              <a:gd name="connsiteY19" fmla="*/ 1016793 h 1363364"/>
              <a:gd name="connsiteX20" fmla="*/ 764382 w 1652587"/>
              <a:gd name="connsiteY20" fmla="*/ 1104901 h 1363364"/>
              <a:gd name="connsiteX21" fmla="*/ 711993 w 1652587"/>
              <a:gd name="connsiteY21" fmla="*/ 1135858 h 1363364"/>
              <a:gd name="connsiteX22" fmla="*/ 623887 w 1652587"/>
              <a:gd name="connsiteY22" fmla="*/ 1162051 h 1363364"/>
              <a:gd name="connsiteX23" fmla="*/ 571500 w 1652587"/>
              <a:gd name="connsiteY23" fmla="*/ 1214439 h 1363364"/>
              <a:gd name="connsiteX24" fmla="*/ 504825 w 1652587"/>
              <a:gd name="connsiteY24" fmla="*/ 1247776 h 1363364"/>
              <a:gd name="connsiteX25" fmla="*/ 481012 w 1652587"/>
              <a:gd name="connsiteY25" fmla="*/ 1271589 h 1363364"/>
              <a:gd name="connsiteX26" fmla="*/ 428625 w 1652587"/>
              <a:gd name="connsiteY26" fmla="*/ 1309689 h 1363364"/>
              <a:gd name="connsiteX27" fmla="*/ 376237 w 1652587"/>
              <a:gd name="connsiteY27" fmla="*/ 1323976 h 1363364"/>
              <a:gd name="connsiteX28" fmla="*/ 357187 w 1652587"/>
              <a:gd name="connsiteY28" fmla="*/ 1338264 h 1363364"/>
              <a:gd name="connsiteX29" fmla="*/ 257175 w 1652587"/>
              <a:gd name="connsiteY29" fmla="*/ 1362076 h 1363364"/>
              <a:gd name="connsiteX30" fmla="*/ 166687 w 1652587"/>
              <a:gd name="connsiteY30" fmla="*/ 1295401 h 1363364"/>
              <a:gd name="connsiteX31" fmla="*/ 152400 w 1652587"/>
              <a:gd name="connsiteY31" fmla="*/ 1252539 h 1363364"/>
              <a:gd name="connsiteX32" fmla="*/ 109537 w 1652587"/>
              <a:gd name="connsiteY32" fmla="*/ 1176339 h 1363364"/>
              <a:gd name="connsiteX33" fmla="*/ 57150 w 1652587"/>
              <a:gd name="connsiteY33" fmla="*/ 1090614 h 1363364"/>
              <a:gd name="connsiteX34" fmla="*/ 0 w 1652587"/>
              <a:gd name="connsiteY34" fmla="*/ 1052514 h 1363364"/>
              <a:gd name="connsiteX35" fmla="*/ 0 w 1652587"/>
              <a:gd name="connsiteY35" fmla="*/ 1052514 h 1363364"/>
              <a:gd name="connsiteX0" fmla="*/ 1652587 w 1652587"/>
              <a:gd name="connsiteY0" fmla="*/ 0 h 1363954"/>
              <a:gd name="connsiteX1" fmla="*/ 1631155 w 1652587"/>
              <a:gd name="connsiteY1" fmla="*/ 38102 h 1363954"/>
              <a:gd name="connsiteX2" fmla="*/ 1597819 w 1652587"/>
              <a:gd name="connsiteY2" fmla="*/ 64296 h 1363954"/>
              <a:gd name="connsiteX3" fmla="*/ 1571625 w 1652587"/>
              <a:gd name="connsiteY3" fmla="*/ 97632 h 1363954"/>
              <a:gd name="connsiteX4" fmla="*/ 1554956 w 1652587"/>
              <a:gd name="connsiteY4" fmla="*/ 126207 h 1363954"/>
              <a:gd name="connsiteX5" fmla="*/ 1526381 w 1652587"/>
              <a:gd name="connsiteY5" fmla="*/ 169070 h 1363954"/>
              <a:gd name="connsiteX6" fmla="*/ 1481138 w 1652587"/>
              <a:gd name="connsiteY6" fmla="*/ 221457 h 1363954"/>
              <a:gd name="connsiteX7" fmla="*/ 1457325 w 1652587"/>
              <a:gd name="connsiteY7" fmla="*/ 252414 h 1363954"/>
              <a:gd name="connsiteX8" fmla="*/ 1421605 w 1652587"/>
              <a:gd name="connsiteY8" fmla="*/ 307182 h 1363954"/>
              <a:gd name="connsiteX9" fmla="*/ 1383506 w 1652587"/>
              <a:gd name="connsiteY9" fmla="*/ 357189 h 1363954"/>
              <a:gd name="connsiteX10" fmla="*/ 1333500 w 1652587"/>
              <a:gd name="connsiteY10" fmla="*/ 423864 h 1363954"/>
              <a:gd name="connsiteX11" fmla="*/ 1283494 w 1652587"/>
              <a:gd name="connsiteY11" fmla="*/ 502445 h 1363954"/>
              <a:gd name="connsiteX12" fmla="*/ 1247775 w 1652587"/>
              <a:gd name="connsiteY12" fmla="*/ 561976 h 1363954"/>
              <a:gd name="connsiteX13" fmla="*/ 1209675 w 1652587"/>
              <a:gd name="connsiteY13" fmla="*/ 616745 h 1363954"/>
              <a:gd name="connsiteX14" fmla="*/ 1166812 w 1652587"/>
              <a:gd name="connsiteY14" fmla="*/ 671514 h 1363954"/>
              <a:gd name="connsiteX15" fmla="*/ 1114425 w 1652587"/>
              <a:gd name="connsiteY15" fmla="*/ 733426 h 1363954"/>
              <a:gd name="connsiteX16" fmla="*/ 1066800 w 1652587"/>
              <a:gd name="connsiteY16" fmla="*/ 785814 h 1363954"/>
              <a:gd name="connsiteX17" fmla="*/ 990600 w 1652587"/>
              <a:gd name="connsiteY17" fmla="*/ 871539 h 1363954"/>
              <a:gd name="connsiteX18" fmla="*/ 878681 w 1652587"/>
              <a:gd name="connsiteY18" fmla="*/ 973933 h 1363954"/>
              <a:gd name="connsiteX19" fmla="*/ 840581 w 1652587"/>
              <a:gd name="connsiteY19" fmla="*/ 1016793 h 1363954"/>
              <a:gd name="connsiteX20" fmla="*/ 764382 w 1652587"/>
              <a:gd name="connsiteY20" fmla="*/ 1104901 h 1363954"/>
              <a:gd name="connsiteX21" fmla="*/ 711993 w 1652587"/>
              <a:gd name="connsiteY21" fmla="*/ 1135858 h 1363954"/>
              <a:gd name="connsiteX22" fmla="*/ 623887 w 1652587"/>
              <a:gd name="connsiteY22" fmla="*/ 1162051 h 1363954"/>
              <a:gd name="connsiteX23" fmla="*/ 571500 w 1652587"/>
              <a:gd name="connsiteY23" fmla="*/ 1214439 h 1363954"/>
              <a:gd name="connsiteX24" fmla="*/ 504825 w 1652587"/>
              <a:gd name="connsiteY24" fmla="*/ 1247776 h 1363954"/>
              <a:gd name="connsiteX25" fmla="*/ 481012 w 1652587"/>
              <a:gd name="connsiteY25" fmla="*/ 1271589 h 1363954"/>
              <a:gd name="connsiteX26" fmla="*/ 428625 w 1652587"/>
              <a:gd name="connsiteY26" fmla="*/ 1309689 h 1363954"/>
              <a:gd name="connsiteX27" fmla="*/ 376237 w 1652587"/>
              <a:gd name="connsiteY27" fmla="*/ 1323976 h 1363954"/>
              <a:gd name="connsiteX28" fmla="*/ 335756 w 1652587"/>
              <a:gd name="connsiteY28" fmla="*/ 1347789 h 1363954"/>
              <a:gd name="connsiteX29" fmla="*/ 257175 w 1652587"/>
              <a:gd name="connsiteY29" fmla="*/ 1362076 h 1363954"/>
              <a:gd name="connsiteX30" fmla="*/ 166687 w 1652587"/>
              <a:gd name="connsiteY30" fmla="*/ 1295401 h 1363954"/>
              <a:gd name="connsiteX31" fmla="*/ 152400 w 1652587"/>
              <a:gd name="connsiteY31" fmla="*/ 1252539 h 1363954"/>
              <a:gd name="connsiteX32" fmla="*/ 109537 w 1652587"/>
              <a:gd name="connsiteY32" fmla="*/ 1176339 h 1363954"/>
              <a:gd name="connsiteX33" fmla="*/ 57150 w 1652587"/>
              <a:gd name="connsiteY33" fmla="*/ 1090614 h 1363954"/>
              <a:gd name="connsiteX34" fmla="*/ 0 w 1652587"/>
              <a:gd name="connsiteY34" fmla="*/ 1052514 h 1363954"/>
              <a:gd name="connsiteX35" fmla="*/ 0 w 1652587"/>
              <a:gd name="connsiteY35" fmla="*/ 1052514 h 1363954"/>
              <a:gd name="connsiteX0" fmla="*/ 1652587 w 1652587"/>
              <a:gd name="connsiteY0" fmla="*/ 0 h 1363954"/>
              <a:gd name="connsiteX1" fmla="*/ 1631155 w 1652587"/>
              <a:gd name="connsiteY1" fmla="*/ 38102 h 1363954"/>
              <a:gd name="connsiteX2" fmla="*/ 1597819 w 1652587"/>
              <a:gd name="connsiteY2" fmla="*/ 64296 h 1363954"/>
              <a:gd name="connsiteX3" fmla="*/ 1571625 w 1652587"/>
              <a:gd name="connsiteY3" fmla="*/ 97632 h 1363954"/>
              <a:gd name="connsiteX4" fmla="*/ 1554956 w 1652587"/>
              <a:gd name="connsiteY4" fmla="*/ 126207 h 1363954"/>
              <a:gd name="connsiteX5" fmla="*/ 1526381 w 1652587"/>
              <a:gd name="connsiteY5" fmla="*/ 169070 h 1363954"/>
              <a:gd name="connsiteX6" fmla="*/ 1481138 w 1652587"/>
              <a:gd name="connsiteY6" fmla="*/ 221457 h 1363954"/>
              <a:gd name="connsiteX7" fmla="*/ 1457325 w 1652587"/>
              <a:gd name="connsiteY7" fmla="*/ 252414 h 1363954"/>
              <a:gd name="connsiteX8" fmla="*/ 1421605 w 1652587"/>
              <a:gd name="connsiteY8" fmla="*/ 307182 h 1363954"/>
              <a:gd name="connsiteX9" fmla="*/ 1383506 w 1652587"/>
              <a:gd name="connsiteY9" fmla="*/ 357189 h 1363954"/>
              <a:gd name="connsiteX10" fmla="*/ 1333500 w 1652587"/>
              <a:gd name="connsiteY10" fmla="*/ 423864 h 1363954"/>
              <a:gd name="connsiteX11" fmla="*/ 1283494 w 1652587"/>
              <a:gd name="connsiteY11" fmla="*/ 502445 h 1363954"/>
              <a:gd name="connsiteX12" fmla="*/ 1247775 w 1652587"/>
              <a:gd name="connsiteY12" fmla="*/ 561976 h 1363954"/>
              <a:gd name="connsiteX13" fmla="*/ 1209675 w 1652587"/>
              <a:gd name="connsiteY13" fmla="*/ 616745 h 1363954"/>
              <a:gd name="connsiteX14" fmla="*/ 1166812 w 1652587"/>
              <a:gd name="connsiteY14" fmla="*/ 671514 h 1363954"/>
              <a:gd name="connsiteX15" fmla="*/ 1114425 w 1652587"/>
              <a:gd name="connsiteY15" fmla="*/ 733426 h 1363954"/>
              <a:gd name="connsiteX16" fmla="*/ 1066800 w 1652587"/>
              <a:gd name="connsiteY16" fmla="*/ 785814 h 1363954"/>
              <a:gd name="connsiteX17" fmla="*/ 990600 w 1652587"/>
              <a:gd name="connsiteY17" fmla="*/ 871539 h 1363954"/>
              <a:gd name="connsiteX18" fmla="*/ 878681 w 1652587"/>
              <a:gd name="connsiteY18" fmla="*/ 973933 h 1363954"/>
              <a:gd name="connsiteX19" fmla="*/ 840581 w 1652587"/>
              <a:gd name="connsiteY19" fmla="*/ 1016793 h 1363954"/>
              <a:gd name="connsiteX20" fmla="*/ 764382 w 1652587"/>
              <a:gd name="connsiteY20" fmla="*/ 1104901 h 1363954"/>
              <a:gd name="connsiteX21" fmla="*/ 711993 w 1652587"/>
              <a:gd name="connsiteY21" fmla="*/ 1135858 h 1363954"/>
              <a:gd name="connsiteX22" fmla="*/ 623887 w 1652587"/>
              <a:gd name="connsiteY22" fmla="*/ 1162051 h 1363954"/>
              <a:gd name="connsiteX23" fmla="*/ 571500 w 1652587"/>
              <a:gd name="connsiteY23" fmla="*/ 1214439 h 1363954"/>
              <a:gd name="connsiteX24" fmla="*/ 504825 w 1652587"/>
              <a:gd name="connsiteY24" fmla="*/ 1247776 h 1363954"/>
              <a:gd name="connsiteX25" fmla="*/ 481012 w 1652587"/>
              <a:gd name="connsiteY25" fmla="*/ 1271589 h 1363954"/>
              <a:gd name="connsiteX26" fmla="*/ 428625 w 1652587"/>
              <a:gd name="connsiteY26" fmla="*/ 1309689 h 1363954"/>
              <a:gd name="connsiteX27" fmla="*/ 381000 w 1652587"/>
              <a:gd name="connsiteY27" fmla="*/ 1335883 h 1363954"/>
              <a:gd name="connsiteX28" fmla="*/ 335756 w 1652587"/>
              <a:gd name="connsiteY28" fmla="*/ 1347789 h 1363954"/>
              <a:gd name="connsiteX29" fmla="*/ 257175 w 1652587"/>
              <a:gd name="connsiteY29" fmla="*/ 1362076 h 1363954"/>
              <a:gd name="connsiteX30" fmla="*/ 166687 w 1652587"/>
              <a:gd name="connsiteY30" fmla="*/ 1295401 h 1363954"/>
              <a:gd name="connsiteX31" fmla="*/ 152400 w 1652587"/>
              <a:gd name="connsiteY31" fmla="*/ 1252539 h 1363954"/>
              <a:gd name="connsiteX32" fmla="*/ 109537 w 1652587"/>
              <a:gd name="connsiteY32" fmla="*/ 1176339 h 1363954"/>
              <a:gd name="connsiteX33" fmla="*/ 57150 w 1652587"/>
              <a:gd name="connsiteY33" fmla="*/ 1090614 h 1363954"/>
              <a:gd name="connsiteX34" fmla="*/ 0 w 1652587"/>
              <a:gd name="connsiteY34" fmla="*/ 1052514 h 1363954"/>
              <a:gd name="connsiteX35" fmla="*/ 0 w 1652587"/>
              <a:gd name="connsiteY35" fmla="*/ 1052514 h 1363954"/>
              <a:gd name="connsiteX0" fmla="*/ 1652587 w 1652587"/>
              <a:gd name="connsiteY0" fmla="*/ 0 h 1363954"/>
              <a:gd name="connsiteX1" fmla="*/ 1631155 w 1652587"/>
              <a:gd name="connsiteY1" fmla="*/ 38102 h 1363954"/>
              <a:gd name="connsiteX2" fmla="*/ 1597819 w 1652587"/>
              <a:gd name="connsiteY2" fmla="*/ 64296 h 1363954"/>
              <a:gd name="connsiteX3" fmla="*/ 1571625 w 1652587"/>
              <a:gd name="connsiteY3" fmla="*/ 97632 h 1363954"/>
              <a:gd name="connsiteX4" fmla="*/ 1554956 w 1652587"/>
              <a:gd name="connsiteY4" fmla="*/ 126207 h 1363954"/>
              <a:gd name="connsiteX5" fmla="*/ 1526381 w 1652587"/>
              <a:gd name="connsiteY5" fmla="*/ 169070 h 1363954"/>
              <a:gd name="connsiteX6" fmla="*/ 1481138 w 1652587"/>
              <a:gd name="connsiteY6" fmla="*/ 221457 h 1363954"/>
              <a:gd name="connsiteX7" fmla="*/ 1457325 w 1652587"/>
              <a:gd name="connsiteY7" fmla="*/ 252414 h 1363954"/>
              <a:gd name="connsiteX8" fmla="*/ 1421605 w 1652587"/>
              <a:gd name="connsiteY8" fmla="*/ 307182 h 1363954"/>
              <a:gd name="connsiteX9" fmla="*/ 1383506 w 1652587"/>
              <a:gd name="connsiteY9" fmla="*/ 357189 h 1363954"/>
              <a:gd name="connsiteX10" fmla="*/ 1333500 w 1652587"/>
              <a:gd name="connsiteY10" fmla="*/ 423864 h 1363954"/>
              <a:gd name="connsiteX11" fmla="*/ 1283494 w 1652587"/>
              <a:gd name="connsiteY11" fmla="*/ 502445 h 1363954"/>
              <a:gd name="connsiteX12" fmla="*/ 1247775 w 1652587"/>
              <a:gd name="connsiteY12" fmla="*/ 561976 h 1363954"/>
              <a:gd name="connsiteX13" fmla="*/ 1209675 w 1652587"/>
              <a:gd name="connsiteY13" fmla="*/ 616745 h 1363954"/>
              <a:gd name="connsiteX14" fmla="*/ 1166812 w 1652587"/>
              <a:gd name="connsiteY14" fmla="*/ 671514 h 1363954"/>
              <a:gd name="connsiteX15" fmla="*/ 1114425 w 1652587"/>
              <a:gd name="connsiteY15" fmla="*/ 733426 h 1363954"/>
              <a:gd name="connsiteX16" fmla="*/ 1066800 w 1652587"/>
              <a:gd name="connsiteY16" fmla="*/ 785814 h 1363954"/>
              <a:gd name="connsiteX17" fmla="*/ 990600 w 1652587"/>
              <a:gd name="connsiteY17" fmla="*/ 871539 h 1363954"/>
              <a:gd name="connsiteX18" fmla="*/ 878681 w 1652587"/>
              <a:gd name="connsiteY18" fmla="*/ 973933 h 1363954"/>
              <a:gd name="connsiteX19" fmla="*/ 840581 w 1652587"/>
              <a:gd name="connsiteY19" fmla="*/ 1016793 h 1363954"/>
              <a:gd name="connsiteX20" fmla="*/ 764382 w 1652587"/>
              <a:gd name="connsiteY20" fmla="*/ 1104901 h 1363954"/>
              <a:gd name="connsiteX21" fmla="*/ 711993 w 1652587"/>
              <a:gd name="connsiteY21" fmla="*/ 1135858 h 1363954"/>
              <a:gd name="connsiteX22" fmla="*/ 623887 w 1652587"/>
              <a:gd name="connsiteY22" fmla="*/ 1162051 h 1363954"/>
              <a:gd name="connsiteX23" fmla="*/ 571500 w 1652587"/>
              <a:gd name="connsiteY23" fmla="*/ 1214439 h 1363954"/>
              <a:gd name="connsiteX24" fmla="*/ 504825 w 1652587"/>
              <a:gd name="connsiteY24" fmla="*/ 1247776 h 1363954"/>
              <a:gd name="connsiteX25" fmla="*/ 481012 w 1652587"/>
              <a:gd name="connsiteY25" fmla="*/ 1271589 h 1363954"/>
              <a:gd name="connsiteX26" fmla="*/ 428625 w 1652587"/>
              <a:gd name="connsiteY26" fmla="*/ 1309689 h 1363954"/>
              <a:gd name="connsiteX27" fmla="*/ 381000 w 1652587"/>
              <a:gd name="connsiteY27" fmla="*/ 1335883 h 1363954"/>
              <a:gd name="connsiteX28" fmla="*/ 335756 w 1652587"/>
              <a:gd name="connsiteY28" fmla="*/ 1347789 h 1363954"/>
              <a:gd name="connsiteX29" fmla="*/ 257175 w 1652587"/>
              <a:gd name="connsiteY29" fmla="*/ 1362076 h 1363954"/>
              <a:gd name="connsiteX30" fmla="*/ 166687 w 1652587"/>
              <a:gd name="connsiteY30" fmla="*/ 1295401 h 1363954"/>
              <a:gd name="connsiteX31" fmla="*/ 140494 w 1652587"/>
              <a:gd name="connsiteY31" fmla="*/ 1245395 h 1363954"/>
              <a:gd name="connsiteX32" fmla="*/ 109537 w 1652587"/>
              <a:gd name="connsiteY32" fmla="*/ 1176339 h 1363954"/>
              <a:gd name="connsiteX33" fmla="*/ 57150 w 1652587"/>
              <a:gd name="connsiteY33" fmla="*/ 1090614 h 1363954"/>
              <a:gd name="connsiteX34" fmla="*/ 0 w 1652587"/>
              <a:gd name="connsiteY34" fmla="*/ 1052514 h 1363954"/>
              <a:gd name="connsiteX35" fmla="*/ 0 w 1652587"/>
              <a:gd name="connsiteY35" fmla="*/ 1052514 h 1363954"/>
              <a:gd name="connsiteX0" fmla="*/ 1652587 w 1652587"/>
              <a:gd name="connsiteY0" fmla="*/ 0 h 1363801"/>
              <a:gd name="connsiteX1" fmla="*/ 1631155 w 1652587"/>
              <a:gd name="connsiteY1" fmla="*/ 38102 h 1363801"/>
              <a:gd name="connsiteX2" fmla="*/ 1597819 w 1652587"/>
              <a:gd name="connsiteY2" fmla="*/ 64296 h 1363801"/>
              <a:gd name="connsiteX3" fmla="*/ 1571625 w 1652587"/>
              <a:gd name="connsiteY3" fmla="*/ 97632 h 1363801"/>
              <a:gd name="connsiteX4" fmla="*/ 1554956 w 1652587"/>
              <a:gd name="connsiteY4" fmla="*/ 126207 h 1363801"/>
              <a:gd name="connsiteX5" fmla="*/ 1526381 w 1652587"/>
              <a:gd name="connsiteY5" fmla="*/ 169070 h 1363801"/>
              <a:gd name="connsiteX6" fmla="*/ 1481138 w 1652587"/>
              <a:gd name="connsiteY6" fmla="*/ 221457 h 1363801"/>
              <a:gd name="connsiteX7" fmla="*/ 1457325 w 1652587"/>
              <a:gd name="connsiteY7" fmla="*/ 252414 h 1363801"/>
              <a:gd name="connsiteX8" fmla="*/ 1421605 w 1652587"/>
              <a:gd name="connsiteY8" fmla="*/ 307182 h 1363801"/>
              <a:gd name="connsiteX9" fmla="*/ 1383506 w 1652587"/>
              <a:gd name="connsiteY9" fmla="*/ 357189 h 1363801"/>
              <a:gd name="connsiteX10" fmla="*/ 1333500 w 1652587"/>
              <a:gd name="connsiteY10" fmla="*/ 423864 h 1363801"/>
              <a:gd name="connsiteX11" fmla="*/ 1283494 w 1652587"/>
              <a:gd name="connsiteY11" fmla="*/ 502445 h 1363801"/>
              <a:gd name="connsiteX12" fmla="*/ 1247775 w 1652587"/>
              <a:gd name="connsiteY12" fmla="*/ 561976 h 1363801"/>
              <a:gd name="connsiteX13" fmla="*/ 1209675 w 1652587"/>
              <a:gd name="connsiteY13" fmla="*/ 616745 h 1363801"/>
              <a:gd name="connsiteX14" fmla="*/ 1166812 w 1652587"/>
              <a:gd name="connsiteY14" fmla="*/ 671514 h 1363801"/>
              <a:gd name="connsiteX15" fmla="*/ 1114425 w 1652587"/>
              <a:gd name="connsiteY15" fmla="*/ 733426 h 1363801"/>
              <a:gd name="connsiteX16" fmla="*/ 1066800 w 1652587"/>
              <a:gd name="connsiteY16" fmla="*/ 785814 h 1363801"/>
              <a:gd name="connsiteX17" fmla="*/ 990600 w 1652587"/>
              <a:gd name="connsiteY17" fmla="*/ 871539 h 1363801"/>
              <a:gd name="connsiteX18" fmla="*/ 878681 w 1652587"/>
              <a:gd name="connsiteY18" fmla="*/ 973933 h 1363801"/>
              <a:gd name="connsiteX19" fmla="*/ 840581 w 1652587"/>
              <a:gd name="connsiteY19" fmla="*/ 1016793 h 1363801"/>
              <a:gd name="connsiteX20" fmla="*/ 764382 w 1652587"/>
              <a:gd name="connsiteY20" fmla="*/ 1104901 h 1363801"/>
              <a:gd name="connsiteX21" fmla="*/ 711993 w 1652587"/>
              <a:gd name="connsiteY21" fmla="*/ 1135858 h 1363801"/>
              <a:gd name="connsiteX22" fmla="*/ 623887 w 1652587"/>
              <a:gd name="connsiteY22" fmla="*/ 1162051 h 1363801"/>
              <a:gd name="connsiteX23" fmla="*/ 571500 w 1652587"/>
              <a:gd name="connsiteY23" fmla="*/ 1214439 h 1363801"/>
              <a:gd name="connsiteX24" fmla="*/ 504825 w 1652587"/>
              <a:gd name="connsiteY24" fmla="*/ 1247776 h 1363801"/>
              <a:gd name="connsiteX25" fmla="*/ 481012 w 1652587"/>
              <a:gd name="connsiteY25" fmla="*/ 1271589 h 1363801"/>
              <a:gd name="connsiteX26" fmla="*/ 428625 w 1652587"/>
              <a:gd name="connsiteY26" fmla="*/ 1309689 h 1363801"/>
              <a:gd name="connsiteX27" fmla="*/ 381000 w 1652587"/>
              <a:gd name="connsiteY27" fmla="*/ 1335883 h 1363801"/>
              <a:gd name="connsiteX28" fmla="*/ 335756 w 1652587"/>
              <a:gd name="connsiteY28" fmla="*/ 1347789 h 1363801"/>
              <a:gd name="connsiteX29" fmla="*/ 257175 w 1652587"/>
              <a:gd name="connsiteY29" fmla="*/ 1362076 h 1363801"/>
              <a:gd name="connsiteX30" fmla="*/ 166687 w 1652587"/>
              <a:gd name="connsiteY30" fmla="*/ 1295401 h 1363801"/>
              <a:gd name="connsiteX31" fmla="*/ 140494 w 1652587"/>
              <a:gd name="connsiteY31" fmla="*/ 1245395 h 1363801"/>
              <a:gd name="connsiteX32" fmla="*/ 109537 w 1652587"/>
              <a:gd name="connsiteY32" fmla="*/ 1176339 h 1363801"/>
              <a:gd name="connsiteX33" fmla="*/ 57150 w 1652587"/>
              <a:gd name="connsiteY33" fmla="*/ 1090614 h 1363801"/>
              <a:gd name="connsiteX34" fmla="*/ 0 w 1652587"/>
              <a:gd name="connsiteY34" fmla="*/ 1052514 h 1363801"/>
              <a:gd name="connsiteX35" fmla="*/ 0 w 1652587"/>
              <a:gd name="connsiteY35" fmla="*/ 1052514 h 1363801"/>
              <a:gd name="connsiteX0" fmla="*/ 1652587 w 1652587"/>
              <a:gd name="connsiteY0" fmla="*/ 0 h 1357444"/>
              <a:gd name="connsiteX1" fmla="*/ 1631155 w 1652587"/>
              <a:gd name="connsiteY1" fmla="*/ 38102 h 1357444"/>
              <a:gd name="connsiteX2" fmla="*/ 1597819 w 1652587"/>
              <a:gd name="connsiteY2" fmla="*/ 64296 h 1357444"/>
              <a:gd name="connsiteX3" fmla="*/ 1571625 w 1652587"/>
              <a:gd name="connsiteY3" fmla="*/ 97632 h 1357444"/>
              <a:gd name="connsiteX4" fmla="*/ 1554956 w 1652587"/>
              <a:gd name="connsiteY4" fmla="*/ 126207 h 1357444"/>
              <a:gd name="connsiteX5" fmla="*/ 1526381 w 1652587"/>
              <a:gd name="connsiteY5" fmla="*/ 169070 h 1357444"/>
              <a:gd name="connsiteX6" fmla="*/ 1481138 w 1652587"/>
              <a:gd name="connsiteY6" fmla="*/ 221457 h 1357444"/>
              <a:gd name="connsiteX7" fmla="*/ 1457325 w 1652587"/>
              <a:gd name="connsiteY7" fmla="*/ 252414 h 1357444"/>
              <a:gd name="connsiteX8" fmla="*/ 1421605 w 1652587"/>
              <a:gd name="connsiteY8" fmla="*/ 307182 h 1357444"/>
              <a:gd name="connsiteX9" fmla="*/ 1383506 w 1652587"/>
              <a:gd name="connsiteY9" fmla="*/ 357189 h 1357444"/>
              <a:gd name="connsiteX10" fmla="*/ 1333500 w 1652587"/>
              <a:gd name="connsiteY10" fmla="*/ 423864 h 1357444"/>
              <a:gd name="connsiteX11" fmla="*/ 1283494 w 1652587"/>
              <a:gd name="connsiteY11" fmla="*/ 502445 h 1357444"/>
              <a:gd name="connsiteX12" fmla="*/ 1247775 w 1652587"/>
              <a:gd name="connsiteY12" fmla="*/ 561976 h 1357444"/>
              <a:gd name="connsiteX13" fmla="*/ 1209675 w 1652587"/>
              <a:gd name="connsiteY13" fmla="*/ 616745 h 1357444"/>
              <a:gd name="connsiteX14" fmla="*/ 1166812 w 1652587"/>
              <a:gd name="connsiteY14" fmla="*/ 671514 h 1357444"/>
              <a:gd name="connsiteX15" fmla="*/ 1114425 w 1652587"/>
              <a:gd name="connsiteY15" fmla="*/ 733426 h 1357444"/>
              <a:gd name="connsiteX16" fmla="*/ 1066800 w 1652587"/>
              <a:gd name="connsiteY16" fmla="*/ 785814 h 1357444"/>
              <a:gd name="connsiteX17" fmla="*/ 990600 w 1652587"/>
              <a:gd name="connsiteY17" fmla="*/ 871539 h 1357444"/>
              <a:gd name="connsiteX18" fmla="*/ 878681 w 1652587"/>
              <a:gd name="connsiteY18" fmla="*/ 973933 h 1357444"/>
              <a:gd name="connsiteX19" fmla="*/ 840581 w 1652587"/>
              <a:gd name="connsiteY19" fmla="*/ 1016793 h 1357444"/>
              <a:gd name="connsiteX20" fmla="*/ 764382 w 1652587"/>
              <a:gd name="connsiteY20" fmla="*/ 1104901 h 1357444"/>
              <a:gd name="connsiteX21" fmla="*/ 711993 w 1652587"/>
              <a:gd name="connsiteY21" fmla="*/ 1135858 h 1357444"/>
              <a:gd name="connsiteX22" fmla="*/ 623887 w 1652587"/>
              <a:gd name="connsiteY22" fmla="*/ 1162051 h 1357444"/>
              <a:gd name="connsiteX23" fmla="*/ 571500 w 1652587"/>
              <a:gd name="connsiteY23" fmla="*/ 1214439 h 1357444"/>
              <a:gd name="connsiteX24" fmla="*/ 504825 w 1652587"/>
              <a:gd name="connsiteY24" fmla="*/ 1247776 h 1357444"/>
              <a:gd name="connsiteX25" fmla="*/ 481012 w 1652587"/>
              <a:gd name="connsiteY25" fmla="*/ 1271589 h 1357444"/>
              <a:gd name="connsiteX26" fmla="*/ 428625 w 1652587"/>
              <a:gd name="connsiteY26" fmla="*/ 1309689 h 1357444"/>
              <a:gd name="connsiteX27" fmla="*/ 381000 w 1652587"/>
              <a:gd name="connsiteY27" fmla="*/ 1335883 h 1357444"/>
              <a:gd name="connsiteX28" fmla="*/ 335756 w 1652587"/>
              <a:gd name="connsiteY28" fmla="*/ 1347789 h 1357444"/>
              <a:gd name="connsiteX29" fmla="*/ 235744 w 1652587"/>
              <a:gd name="connsiteY29" fmla="*/ 1354933 h 1357444"/>
              <a:gd name="connsiteX30" fmla="*/ 166687 w 1652587"/>
              <a:gd name="connsiteY30" fmla="*/ 1295401 h 1357444"/>
              <a:gd name="connsiteX31" fmla="*/ 140494 w 1652587"/>
              <a:gd name="connsiteY31" fmla="*/ 1245395 h 1357444"/>
              <a:gd name="connsiteX32" fmla="*/ 109537 w 1652587"/>
              <a:gd name="connsiteY32" fmla="*/ 1176339 h 1357444"/>
              <a:gd name="connsiteX33" fmla="*/ 57150 w 1652587"/>
              <a:gd name="connsiteY33" fmla="*/ 1090614 h 1357444"/>
              <a:gd name="connsiteX34" fmla="*/ 0 w 1652587"/>
              <a:gd name="connsiteY34" fmla="*/ 1052514 h 1357444"/>
              <a:gd name="connsiteX35" fmla="*/ 0 w 1652587"/>
              <a:gd name="connsiteY35" fmla="*/ 1052514 h 1357444"/>
              <a:gd name="connsiteX0" fmla="*/ 1652587 w 1652587"/>
              <a:gd name="connsiteY0" fmla="*/ 0 h 1360579"/>
              <a:gd name="connsiteX1" fmla="*/ 1631155 w 1652587"/>
              <a:gd name="connsiteY1" fmla="*/ 38102 h 1360579"/>
              <a:gd name="connsiteX2" fmla="*/ 1597819 w 1652587"/>
              <a:gd name="connsiteY2" fmla="*/ 64296 h 1360579"/>
              <a:gd name="connsiteX3" fmla="*/ 1571625 w 1652587"/>
              <a:gd name="connsiteY3" fmla="*/ 97632 h 1360579"/>
              <a:gd name="connsiteX4" fmla="*/ 1554956 w 1652587"/>
              <a:gd name="connsiteY4" fmla="*/ 126207 h 1360579"/>
              <a:gd name="connsiteX5" fmla="*/ 1526381 w 1652587"/>
              <a:gd name="connsiteY5" fmla="*/ 169070 h 1360579"/>
              <a:gd name="connsiteX6" fmla="*/ 1481138 w 1652587"/>
              <a:gd name="connsiteY6" fmla="*/ 221457 h 1360579"/>
              <a:gd name="connsiteX7" fmla="*/ 1457325 w 1652587"/>
              <a:gd name="connsiteY7" fmla="*/ 252414 h 1360579"/>
              <a:gd name="connsiteX8" fmla="*/ 1421605 w 1652587"/>
              <a:gd name="connsiteY8" fmla="*/ 307182 h 1360579"/>
              <a:gd name="connsiteX9" fmla="*/ 1383506 w 1652587"/>
              <a:gd name="connsiteY9" fmla="*/ 357189 h 1360579"/>
              <a:gd name="connsiteX10" fmla="*/ 1333500 w 1652587"/>
              <a:gd name="connsiteY10" fmla="*/ 423864 h 1360579"/>
              <a:gd name="connsiteX11" fmla="*/ 1283494 w 1652587"/>
              <a:gd name="connsiteY11" fmla="*/ 502445 h 1360579"/>
              <a:gd name="connsiteX12" fmla="*/ 1247775 w 1652587"/>
              <a:gd name="connsiteY12" fmla="*/ 561976 h 1360579"/>
              <a:gd name="connsiteX13" fmla="*/ 1209675 w 1652587"/>
              <a:gd name="connsiteY13" fmla="*/ 616745 h 1360579"/>
              <a:gd name="connsiteX14" fmla="*/ 1166812 w 1652587"/>
              <a:gd name="connsiteY14" fmla="*/ 671514 h 1360579"/>
              <a:gd name="connsiteX15" fmla="*/ 1114425 w 1652587"/>
              <a:gd name="connsiteY15" fmla="*/ 733426 h 1360579"/>
              <a:gd name="connsiteX16" fmla="*/ 1066800 w 1652587"/>
              <a:gd name="connsiteY16" fmla="*/ 785814 h 1360579"/>
              <a:gd name="connsiteX17" fmla="*/ 990600 w 1652587"/>
              <a:gd name="connsiteY17" fmla="*/ 871539 h 1360579"/>
              <a:gd name="connsiteX18" fmla="*/ 878681 w 1652587"/>
              <a:gd name="connsiteY18" fmla="*/ 973933 h 1360579"/>
              <a:gd name="connsiteX19" fmla="*/ 840581 w 1652587"/>
              <a:gd name="connsiteY19" fmla="*/ 1016793 h 1360579"/>
              <a:gd name="connsiteX20" fmla="*/ 764382 w 1652587"/>
              <a:gd name="connsiteY20" fmla="*/ 1104901 h 1360579"/>
              <a:gd name="connsiteX21" fmla="*/ 711993 w 1652587"/>
              <a:gd name="connsiteY21" fmla="*/ 1135858 h 1360579"/>
              <a:gd name="connsiteX22" fmla="*/ 623887 w 1652587"/>
              <a:gd name="connsiteY22" fmla="*/ 1162051 h 1360579"/>
              <a:gd name="connsiteX23" fmla="*/ 571500 w 1652587"/>
              <a:gd name="connsiteY23" fmla="*/ 1214439 h 1360579"/>
              <a:gd name="connsiteX24" fmla="*/ 504825 w 1652587"/>
              <a:gd name="connsiteY24" fmla="*/ 1247776 h 1360579"/>
              <a:gd name="connsiteX25" fmla="*/ 481012 w 1652587"/>
              <a:gd name="connsiteY25" fmla="*/ 1271589 h 1360579"/>
              <a:gd name="connsiteX26" fmla="*/ 428625 w 1652587"/>
              <a:gd name="connsiteY26" fmla="*/ 1309689 h 1360579"/>
              <a:gd name="connsiteX27" fmla="*/ 381000 w 1652587"/>
              <a:gd name="connsiteY27" fmla="*/ 1335883 h 1360579"/>
              <a:gd name="connsiteX28" fmla="*/ 335756 w 1652587"/>
              <a:gd name="connsiteY28" fmla="*/ 1347789 h 1360579"/>
              <a:gd name="connsiteX29" fmla="*/ 288131 w 1652587"/>
              <a:gd name="connsiteY29" fmla="*/ 1357313 h 1360579"/>
              <a:gd name="connsiteX30" fmla="*/ 235744 w 1652587"/>
              <a:gd name="connsiteY30" fmla="*/ 1354933 h 1360579"/>
              <a:gd name="connsiteX31" fmla="*/ 166687 w 1652587"/>
              <a:gd name="connsiteY31" fmla="*/ 1295401 h 1360579"/>
              <a:gd name="connsiteX32" fmla="*/ 140494 w 1652587"/>
              <a:gd name="connsiteY32" fmla="*/ 1245395 h 1360579"/>
              <a:gd name="connsiteX33" fmla="*/ 109537 w 1652587"/>
              <a:gd name="connsiteY33" fmla="*/ 1176339 h 1360579"/>
              <a:gd name="connsiteX34" fmla="*/ 57150 w 1652587"/>
              <a:gd name="connsiteY34" fmla="*/ 1090614 h 1360579"/>
              <a:gd name="connsiteX35" fmla="*/ 0 w 1652587"/>
              <a:gd name="connsiteY35" fmla="*/ 1052514 h 1360579"/>
              <a:gd name="connsiteX36" fmla="*/ 0 w 1652587"/>
              <a:gd name="connsiteY36" fmla="*/ 1052514 h 1360579"/>
              <a:gd name="connsiteX0" fmla="*/ 1652587 w 1652587"/>
              <a:gd name="connsiteY0" fmla="*/ 0 h 1365102"/>
              <a:gd name="connsiteX1" fmla="*/ 1631155 w 1652587"/>
              <a:gd name="connsiteY1" fmla="*/ 38102 h 1365102"/>
              <a:gd name="connsiteX2" fmla="*/ 1597819 w 1652587"/>
              <a:gd name="connsiteY2" fmla="*/ 64296 h 1365102"/>
              <a:gd name="connsiteX3" fmla="*/ 1571625 w 1652587"/>
              <a:gd name="connsiteY3" fmla="*/ 97632 h 1365102"/>
              <a:gd name="connsiteX4" fmla="*/ 1554956 w 1652587"/>
              <a:gd name="connsiteY4" fmla="*/ 126207 h 1365102"/>
              <a:gd name="connsiteX5" fmla="*/ 1526381 w 1652587"/>
              <a:gd name="connsiteY5" fmla="*/ 169070 h 1365102"/>
              <a:gd name="connsiteX6" fmla="*/ 1481138 w 1652587"/>
              <a:gd name="connsiteY6" fmla="*/ 221457 h 1365102"/>
              <a:gd name="connsiteX7" fmla="*/ 1457325 w 1652587"/>
              <a:gd name="connsiteY7" fmla="*/ 252414 h 1365102"/>
              <a:gd name="connsiteX8" fmla="*/ 1421605 w 1652587"/>
              <a:gd name="connsiteY8" fmla="*/ 307182 h 1365102"/>
              <a:gd name="connsiteX9" fmla="*/ 1383506 w 1652587"/>
              <a:gd name="connsiteY9" fmla="*/ 357189 h 1365102"/>
              <a:gd name="connsiteX10" fmla="*/ 1333500 w 1652587"/>
              <a:gd name="connsiteY10" fmla="*/ 423864 h 1365102"/>
              <a:gd name="connsiteX11" fmla="*/ 1283494 w 1652587"/>
              <a:gd name="connsiteY11" fmla="*/ 502445 h 1365102"/>
              <a:gd name="connsiteX12" fmla="*/ 1247775 w 1652587"/>
              <a:gd name="connsiteY12" fmla="*/ 561976 h 1365102"/>
              <a:gd name="connsiteX13" fmla="*/ 1209675 w 1652587"/>
              <a:gd name="connsiteY13" fmla="*/ 616745 h 1365102"/>
              <a:gd name="connsiteX14" fmla="*/ 1166812 w 1652587"/>
              <a:gd name="connsiteY14" fmla="*/ 671514 h 1365102"/>
              <a:gd name="connsiteX15" fmla="*/ 1114425 w 1652587"/>
              <a:gd name="connsiteY15" fmla="*/ 733426 h 1365102"/>
              <a:gd name="connsiteX16" fmla="*/ 1066800 w 1652587"/>
              <a:gd name="connsiteY16" fmla="*/ 785814 h 1365102"/>
              <a:gd name="connsiteX17" fmla="*/ 990600 w 1652587"/>
              <a:gd name="connsiteY17" fmla="*/ 871539 h 1365102"/>
              <a:gd name="connsiteX18" fmla="*/ 878681 w 1652587"/>
              <a:gd name="connsiteY18" fmla="*/ 973933 h 1365102"/>
              <a:gd name="connsiteX19" fmla="*/ 840581 w 1652587"/>
              <a:gd name="connsiteY19" fmla="*/ 1016793 h 1365102"/>
              <a:gd name="connsiteX20" fmla="*/ 764382 w 1652587"/>
              <a:gd name="connsiteY20" fmla="*/ 1104901 h 1365102"/>
              <a:gd name="connsiteX21" fmla="*/ 711993 w 1652587"/>
              <a:gd name="connsiteY21" fmla="*/ 1135858 h 1365102"/>
              <a:gd name="connsiteX22" fmla="*/ 623887 w 1652587"/>
              <a:gd name="connsiteY22" fmla="*/ 1162051 h 1365102"/>
              <a:gd name="connsiteX23" fmla="*/ 571500 w 1652587"/>
              <a:gd name="connsiteY23" fmla="*/ 1214439 h 1365102"/>
              <a:gd name="connsiteX24" fmla="*/ 504825 w 1652587"/>
              <a:gd name="connsiteY24" fmla="*/ 1247776 h 1365102"/>
              <a:gd name="connsiteX25" fmla="*/ 481012 w 1652587"/>
              <a:gd name="connsiteY25" fmla="*/ 1271589 h 1365102"/>
              <a:gd name="connsiteX26" fmla="*/ 428625 w 1652587"/>
              <a:gd name="connsiteY26" fmla="*/ 1309689 h 1365102"/>
              <a:gd name="connsiteX27" fmla="*/ 381000 w 1652587"/>
              <a:gd name="connsiteY27" fmla="*/ 1335883 h 1365102"/>
              <a:gd name="connsiteX28" fmla="*/ 335756 w 1652587"/>
              <a:gd name="connsiteY28" fmla="*/ 1347789 h 1365102"/>
              <a:gd name="connsiteX29" fmla="*/ 290512 w 1652587"/>
              <a:gd name="connsiteY29" fmla="*/ 1364457 h 1365102"/>
              <a:gd name="connsiteX30" fmla="*/ 235744 w 1652587"/>
              <a:gd name="connsiteY30" fmla="*/ 1354933 h 1365102"/>
              <a:gd name="connsiteX31" fmla="*/ 166687 w 1652587"/>
              <a:gd name="connsiteY31" fmla="*/ 1295401 h 1365102"/>
              <a:gd name="connsiteX32" fmla="*/ 140494 w 1652587"/>
              <a:gd name="connsiteY32" fmla="*/ 1245395 h 1365102"/>
              <a:gd name="connsiteX33" fmla="*/ 109537 w 1652587"/>
              <a:gd name="connsiteY33" fmla="*/ 1176339 h 1365102"/>
              <a:gd name="connsiteX34" fmla="*/ 57150 w 1652587"/>
              <a:gd name="connsiteY34" fmla="*/ 1090614 h 1365102"/>
              <a:gd name="connsiteX35" fmla="*/ 0 w 1652587"/>
              <a:gd name="connsiteY35" fmla="*/ 1052514 h 1365102"/>
              <a:gd name="connsiteX36" fmla="*/ 0 w 1652587"/>
              <a:gd name="connsiteY36" fmla="*/ 1052514 h 1365102"/>
              <a:gd name="connsiteX0" fmla="*/ 1652587 w 1652587"/>
              <a:gd name="connsiteY0" fmla="*/ 0 h 1365102"/>
              <a:gd name="connsiteX1" fmla="*/ 1631155 w 1652587"/>
              <a:gd name="connsiteY1" fmla="*/ 38102 h 1365102"/>
              <a:gd name="connsiteX2" fmla="*/ 1597819 w 1652587"/>
              <a:gd name="connsiteY2" fmla="*/ 64296 h 1365102"/>
              <a:gd name="connsiteX3" fmla="*/ 1571625 w 1652587"/>
              <a:gd name="connsiteY3" fmla="*/ 97632 h 1365102"/>
              <a:gd name="connsiteX4" fmla="*/ 1554956 w 1652587"/>
              <a:gd name="connsiteY4" fmla="*/ 126207 h 1365102"/>
              <a:gd name="connsiteX5" fmla="*/ 1526381 w 1652587"/>
              <a:gd name="connsiteY5" fmla="*/ 169070 h 1365102"/>
              <a:gd name="connsiteX6" fmla="*/ 1481138 w 1652587"/>
              <a:gd name="connsiteY6" fmla="*/ 221457 h 1365102"/>
              <a:gd name="connsiteX7" fmla="*/ 1457325 w 1652587"/>
              <a:gd name="connsiteY7" fmla="*/ 252414 h 1365102"/>
              <a:gd name="connsiteX8" fmla="*/ 1421605 w 1652587"/>
              <a:gd name="connsiteY8" fmla="*/ 307182 h 1365102"/>
              <a:gd name="connsiteX9" fmla="*/ 1383506 w 1652587"/>
              <a:gd name="connsiteY9" fmla="*/ 357189 h 1365102"/>
              <a:gd name="connsiteX10" fmla="*/ 1333500 w 1652587"/>
              <a:gd name="connsiteY10" fmla="*/ 423864 h 1365102"/>
              <a:gd name="connsiteX11" fmla="*/ 1283494 w 1652587"/>
              <a:gd name="connsiteY11" fmla="*/ 502445 h 1365102"/>
              <a:gd name="connsiteX12" fmla="*/ 1247775 w 1652587"/>
              <a:gd name="connsiteY12" fmla="*/ 561976 h 1365102"/>
              <a:gd name="connsiteX13" fmla="*/ 1209675 w 1652587"/>
              <a:gd name="connsiteY13" fmla="*/ 616745 h 1365102"/>
              <a:gd name="connsiteX14" fmla="*/ 1166812 w 1652587"/>
              <a:gd name="connsiteY14" fmla="*/ 671514 h 1365102"/>
              <a:gd name="connsiteX15" fmla="*/ 1114425 w 1652587"/>
              <a:gd name="connsiteY15" fmla="*/ 733426 h 1365102"/>
              <a:gd name="connsiteX16" fmla="*/ 1066800 w 1652587"/>
              <a:gd name="connsiteY16" fmla="*/ 785814 h 1365102"/>
              <a:gd name="connsiteX17" fmla="*/ 990600 w 1652587"/>
              <a:gd name="connsiteY17" fmla="*/ 871539 h 1365102"/>
              <a:gd name="connsiteX18" fmla="*/ 878681 w 1652587"/>
              <a:gd name="connsiteY18" fmla="*/ 973933 h 1365102"/>
              <a:gd name="connsiteX19" fmla="*/ 840581 w 1652587"/>
              <a:gd name="connsiteY19" fmla="*/ 1016793 h 1365102"/>
              <a:gd name="connsiteX20" fmla="*/ 764382 w 1652587"/>
              <a:gd name="connsiteY20" fmla="*/ 1104901 h 1365102"/>
              <a:gd name="connsiteX21" fmla="*/ 711993 w 1652587"/>
              <a:gd name="connsiteY21" fmla="*/ 1135858 h 1365102"/>
              <a:gd name="connsiteX22" fmla="*/ 623887 w 1652587"/>
              <a:gd name="connsiteY22" fmla="*/ 1162051 h 1365102"/>
              <a:gd name="connsiteX23" fmla="*/ 571500 w 1652587"/>
              <a:gd name="connsiteY23" fmla="*/ 1214439 h 1365102"/>
              <a:gd name="connsiteX24" fmla="*/ 504825 w 1652587"/>
              <a:gd name="connsiteY24" fmla="*/ 1247776 h 1365102"/>
              <a:gd name="connsiteX25" fmla="*/ 481012 w 1652587"/>
              <a:gd name="connsiteY25" fmla="*/ 1271589 h 1365102"/>
              <a:gd name="connsiteX26" fmla="*/ 428625 w 1652587"/>
              <a:gd name="connsiteY26" fmla="*/ 1309689 h 1365102"/>
              <a:gd name="connsiteX27" fmla="*/ 381000 w 1652587"/>
              <a:gd name="connsiteY27" fmla="*/ 1335883 h 1365102"/>
              <a:gd name="connsiteX28" fmla="*/ 338138 w 1652587"/>
              <a:gd name="connsiteY28" fmla="*/ 1354933 h 1365102"/>
              <a:gd name="connsiteX29" fmla="*/ 290512 w 1652587"/>
              <a:gd name="connsiteY29" fmla="*/ 1364457 h 1365102"/>
              <a:gd name="connsiteX30" fmla="*/ 235744 w 1652587"/>
              <a:gd name="connsiteY30" fmla="*/ 1354933 h 1365102"/>
              <a:gd name="connsiteX31" fmla="*/ 166687 w 1652587"/>
              <a:gd name="connsiteY31" fmla="*/ 1295401 h 1365102"/>
              <a:gd name="connsiteX32" fmla="*/ 140494 w 1652587"/>
              <a:gd name="connsiteY32" fmla="*/ 1245395 h 1365102"/>
              <a:gd name="connsiteX33" fmla="*/ 109537 w 1652587"/>
              <a:gd name="connsiteY33" fmla="*/ 1176339 h 1365102"/>
              <a:gd name="connsiteX34" fmla="*/ 57150 w 1652587"/>
              <a:gd name="connsiteY34" fmla="*/ 1090614 h 1365102"/>
              <a:gd name="connsiteX35" fmla="*/ 0 w 1652587"/>
              <a:gd name="connsiteY35" fmla="*/ 1052514 h 1365102"/>
              <a:gd name="connsiteX36" fmla="*/ 0 w 1652587"/>
              <a:gd name="connsiteY36" fmla="*/ 1052514 h 1365102"/>
              <a:gd name="connsiteX0" fmla="*/ 1652587 w 1652587"/>
              <a:gd name="connsiteY0" fmla="*/ 0 h 1365102"/>
              <a:gd name="connsiteX1" fmla="*/ 1631155 w 1652587"/>
              <a:gd name="connsiteY1" fmla="*/ 38102 h 1365102"/>
              <a:gd name="connsiteX2" fmla="*/ 1597819 w 1652587"/>
              <a:gd name="connsiteY2" fmla="*/ 64296 h 1365102"/>
              <a:gd name="connsiteX3" fmla="*/ 1571625 w 1652587"/>
              <a:gd name="connsiteY3" fmla="*/ 97632 h 1365102"/>
              <a:gd name="connsiteX4" fmla="*/ 1554956 w 1652587"/>
              <a:gd name="connsiteY4" fmla="*/ 126207 h 1365102"/>
              <a:gd name="connsiteX5" fmla="*/ 1526381 w 1652587"/>
              <a:gd name="connsiteY5" fmla="*/ 169070 h 1365102"/>
              <a:gd name="connsiteX6" fmla="*/ 1481138 w 1652587"/>
              <a:gd name="connsiteY6" fmla="*/ 221457 h 1365102"/>
              <a:gd name="connsiteX7" fmla="*/ 1457325 w 1652587"/>
              <a:gd name="connsiteY7" fmla="*/ 252414 h 1365102"/>
              <a:gd name="connsiteX8" fmla="*/ 1421605 w 1652587"/>
              <a:gd name="connsiteY8" fmla="*/ 307182 h 1365102"/>
              <a:gd name="connsiteX9" fmla="*/ 1383506 w 1652587"/>
              <a:gd name="connsiteY9" fmla="*/ 357189 h 1365102"/>
              <a:gd name="connsiteX10" fmla="*/ 1333500 w 1652587"/>
              <a:gd name="connsiteY10" fmla="*/ 423864 h 1365102"/>
              <a:gd name="connsiteX11" fmla="*/ 1283494 w 1652587"/>
              <a:gd name="connsiteY11" fmla="*/ 502445 h 1365102"/>
              <a:gd name="connsiteX12" fmla="*/ 1247775 w 1652587"/>
              <a:gd name="connsiteY12" fmla="*/ 561976 h 1365102"/>
              <a:gd name="connsiteX13" fmla="*/ 1209675 w 1652587"/>
              <a:gd name="connsiteY13" fmla="*/ 616745 h 1365102"/>
              <a:gd name="connsiteX14" fmla="*/ 1166812 w 1652587"/>
              <a:gd name="connsiteY14" fmla="*/ 671514 h 1365102"/>
              <a:gd name="connsiteX15" fmla="*/ 1114425 w 1652587"/>
              <a:gd name="connsiteY15" fmla="*/ 733426 h 1365102"/>
              <a:gd name="connsiteX16" fmla="*/ 1066800 w 1652587"/>
              <a:gd name="connsiteY16" fmla="*/ 785814 h 1365102"/>
              <a:gd name="connsiteX17" fmla="*/ 990600 w 1652587"/>
              <a:gd name="connsiteY17" fmla="*/ 871539 h 1365102"/>
              <a:gd name="connsiteX18" fmla="*/ 878681 w 1652587"/>
              <a:gd name="connsiteY18" fmla="*/ 973933 h 1365102"/>
              <a:gd name="connsiteX19" fmla="*/ 840581 w 1652587"/>
              <a:gd name="connsiteY19" fmla="*/ 1016793 h 1365102"/>
              <a:gd name="connsiteX20" fmla="*/ 764382 w 1652587"/>
              <a:gd name="connsiteY20" fmla="*/ 1104901 h 1365102"/>
              <a:gd name="connsiteX21" fmla="*/ 711993 w 1652587"/>
              <a:gd name="connsiteY21" fmla="*/ 1135858 h 1365102"/>
              <a:gd name="connsiteX22" fmla="*/ 623887 w 1652587"/>
              <a:gd name="connsiteY22" fmla="*/ 1162051 h 1365102"/>
              <a:gd name="connsiteX23" fmla="*/ 571500 w 1652587"/>
              <a:gd name="connsiteY23" fmla="*/ 1214439 h 1365102"/>
              <a:gd name="connsiteX24" fmla="*/ 504825 w 1652587"/>
              <a:gd name="connsiteY24" fmla="*/ 1247776 h 1365102"/>
              <a:gd name="connsiteX25" fmla="*/ 481012 w 1652587"/>
              <a:gd name="connsiteY25" fmla="*/ 1271589 h 1365102"/>
              <a:gd name="connsiteX26" fmla="*/ 428625 w 1652587"/>
              <a:gd name="connsiteY26" fmla="*/ 1309689 h 1365102"/>
              <a:gd name="connsiteX27" fmla="*/ 381000 w 1652587"/>
              <a:gd name="connsiteY27" fmla="*/ 1335883 h 1365102"/>
              <a:gd name="connsiteX28" fmla="*/ 338138 w 1652587"/>
              <a:gd name="connsiteY28" fmla="*/ 1354933 h 1365102"/>
              <a:gd name="connsiteX29" fmla="*/ 290512 w 1652587"/>
              <a:gd name="connsiteY29" fmla="*/ 1364457 h 1365102"/>
              <a:gd name="connsiteX30" fmla="*/ 235744 w 1652587"/>
              <a:gd name="connsiteY30" fmla="*/ 1354933 h 1365102"/>
              <a:gd name="connsiteX31" fmla="*/ 166687 w 1652587"/>
              <a:gd name="connsiteY31" fmla="*/ 1295401 h 1365102"/>
              <a:gd name="connsiteX32" fmla="*/ 140494 w 1652587"/>
              <a:gd name="connsiteY32" fmla="*/ 1245395 h 1365102"/>
              <a:gd name="connsiteX33" fmla="*/ 109537 w 1652587"/>
              <a:gd name="connsiteY33" fmla="*/ 1176339 h 1365102"/>
              <a:gd name="connsiteX34" fmla="*/ 57150 w 1652587"/>
              <a:gd name="connsiteY34" fmla="*/ 1090614 h 1365102"/>
              <a:gd name="connsiteX35" fmla="*/ 0 w 1652587"/>
              <a:gd name="connsiteY35" fmla="*/ 1052514 h 1365102"/>
              <a:gd name="connsiteX0" fmla="*/ 1595437 w 1595437"/>
              <a:gd name="connsiteY0" fmla="*/ 0 h 1365102"/>
              <a:gd name="connsiteX1" fmla="*/ 1574005 w 1595437"/>
              <a:gd name="connsiteY1" fmla="*/ 38102 h 1365102"/>
              <a:gd name="connsiteX2" fmla="*/ 1540669 w 1595437"/>
              <a:gd name="connsiteY2" fmla="*/ 64296 h 1365102"/>
              <a:gd name="connsiteX3" fmla="*/ 1514475 w 1595437"/>
              <a:gd name="connsiteY3" fmla="*/ 97632 h 1365102"/>
              <a:gd name="connsiteX4" fmla="*/ 1497806 w 1595437"/>
              <a:gd name="connsiteY4" fmla="*/ 126207 h 1365102"/>
              <a:gd name="connsiteX5" fmla="*/ 1469231 w 1595437"/>
              <a:gd name="connsiteY5" fmla="*/ 169070 h 1365102"/>
              <a:gd name="connsiteX6" fmla="*/ 1423988 w 1595437"/>
              <a:gd name="connsiteY6" fmla="*/ 221457 h 1365102"/>
              <a:gd name="connsiteX7" fmla="*/ 1400175 w 1595437"/>
              <a:gd name="connsiteY7" fmla="*/ 252414 h 1365102"/>
              <a:gd name="connsiteX8" fmla="*/ 1364455 w 1595437"/>
              <a:gd name="connsiteY8" fmla="*/ 307182 h 1365102"/>
              <a:gd name="connsiteX9" fmla="*/ 1326356 w 1595437"/>
              <a:gd name="connsiteY9" fmla="*/ 357189 h 1365102"/>
              <a:gd name="connsiteX10" fmla="*/ 1276350 w 1595437"/>
              <a:gd name="connsiteY10" fmla="*/ 423864 h 1365102"/>
              <a:gd name="connsiteX11" fmla="*/ 1226344 w 1595437"/>
              <a:gd name="connsiteY11" fmla="*/ 502445 h 1365102"/>
              <a:gd name="connsiteX12" fmla="*/ 1190625 w 1595437"/>
              <a:gd name="connsiteY12" fmla="*/ 561976 h 1365102"/>
              <a:gd name="connsiteX13" fmla="*/ 1152525 w 1595437"/>
              <a:gd name="connsiteY13" fmla="*/ 616745 h 1365102"/>
              <a:gd name="connsiteX14" fmla="*/ 1109662 w 1595437"/>
              <a:gd name="connsiteY14" fmla="*/ 671514 h 1365102"/>
              <a:gd name="connsiteX15" fmla="*/ 1057275 w 1595437"/>
              <a:gd name="connsiteY15" fmla="*/ 733426 h 1365102"/>
              <a:gd name="connsiteX16" fmla="*/ 1009650 w 1595437"/>
              <a:gd name="connsiteY16" fmla="*/ 785814 h 1365102"/>
              <a:gd name="connsiteX17" fmla="*/ 933450 w 1595437"/>
              <a:gd name="connsiteY17" fmla="*/ 871539 h 1365102"/>
              <a:gd name="connsiteX18" fmla="*/ 821531 w 1595437"/>
              <a:gd name="connsiteY18" fmla="*/ 973933 h 1365102"/>
              <a:gd name="connsiteX19" fmla="*/ 783431 w 1595437"/>
              <a:gd name="connsiteY19" fmla="*/ 1016793 h 1365102"/>
              <a:gd name="connsiteX20" fmla="*/ 707232 w 1595437"/>
              <a:gd name="connsiteY20" fmla="*/ 1104901 h 1365102"/>
              <a:gd name="connsiteX21" fmla="*/ 654843 w 1595437"/>
              <a:gd name="connsiteY21" fmla="*/ 1135858 h 1365102"/>
              <a:gd name="connsiteX22" fmla="*/ 566737 w 1595437"/>
              <a:gd name="connsiteY22" fmla="*/ 1162051 h 1365102"/>
              <a:gd name="connsiteX23" fmla="*/ 514350 w 1595437"/>
              <a:gd name="connsiteY23" fmla="*/ 1214439 h 1365102"/>
              <a:gd name="connsiteX24" fmla="*/ 447675 w 1595437"/>
              <a:gd name="connsiteY24" fmla="*/ 1247776 h 1365102"/>
              <a:gd name="connsiteX25" fmla="*/ 423862 w 1595437"/>
              <a:gd name="connsiteY25" fmla="*/ 1271589 h 1365102"/>
              <a:gd name="connsiteX26" fmla="*/ 371475 w 1595437"/>
              <a:gd name="connsiteY26" fmla="*/ 1309689 h 1365102"/>
              <a:gd name="connsiteX27" fmla="*/ 323850 w 1595437"/>
              <a:gd name="connsiteY27" fmla="*/ 1335883 h 1365102"/>
              <a:gd name="connsiteX28" fmla="*/ 280988 w 1595437"/>
              <a:gd name="connsiteY28" fmla="*/ 1354933 h 1365102"/>
              <a:gd name="connsiteX29" fmla="*/ 233362 w 1595437"/>
              <a:gd name="connsiteY29" fmla="*/ 1364457 h 1365102"/>
              <a:gd name="connsiteX30" fmla="*/ 178594 w 1595437"/>
              <a:gd name="connsiteY30" fmla="*/ 1354933 h 1365102"/>
              <a:gd name="connsiteX31" fmla="*/ 109537 w 1595437"/>
              <a:gd name="connsiteY31" fmla="*/ 1295401 h 1365102"/>
              <a:gd name="connsiteX32" fmla="*/ 83344 w 1595437"/>
              <a:gd name="connsiteY32" fmla="*/ 1245395 h 1365102"/>
              <a:gd name="connsiteX33" fmla="*/ 52387 w 1595437"/>
              <a:gd name="connsiteY33" fmla="*/ 1176339 h 1365102"/>
              <a:gd name="connsiteX34" fmla="*/ 0 w 1595437"/>
              <a:gd name="connsiteY34" fmla="*/ 1090614 h 1365102"/>
              <a:gd name="connsiteX0" fmla="*/ 1595437 w 1595437"/>
              <a:gd name="connsiteY0" fmla="*/ 0 h 1365102"/>
              <a:gd name="connsiteX1" fmla="*/ 1574005 w 1595437"/>
              <a:gd name="connsiteY1" fmla="*/ 38102 h 1365102"/>
              <a:gd name="connsiteX2" fmla="*/ 1540669 w 1595437"/>
              <a:gd name="connsiteY2" fmla="*/ 64296 h 1365102"/>
              <a:gd name="connsiteX3" fmla="*/ 1514475 w 1595437"/>
              <a:gd name="connsiteY3" fmla="*/ 97632 h 1365102"/>
              <a:gd name="connsiteX4" fmla="*/ 1497806 w 1595437"/>
              <a:gd name="connsiteY4" fmla="*/ 126207 h 1365102"/>
              <a:gd name="connsiteX5" fmla="*/ 1469231 w 1595437"/>
              <a:gd name="connsiteY5" fmla="*/ 169070 h 1365102"/>
              <a:gd name="connsiteX6" fmla="*/ 1423988 w 1595437"/>
              <a:gd name="connsiteY6" fmla="*/ 221457 h 1365102"/>
              <a:gd name="connsiteX7" fmla="*/ 1400175 w 1595437"/>
              <a:gd name="connsiteY7" fmla="*/ 252414 h 1365102"/>
              <a:gd name="connsiteX8" fmla="*/ 1364455 w 1595437"/>
              <a:gd name="connsiteY8" fmla="*/ 307182 h 1365102"/>
              <a:gd name="connsiteX9" fmla="*/ 1326356 w 1595437"/>
              <a:gd name="connsiteY9" fmla="*/ 357189 h 1365102"/>
              <a:gd name="connsiteX10" fmla="*/ 1276350 w 1595437"/>
              <a:gd name="connsiteY10" fmla="*/ 423864 h 1365102"/>
              <a:gd name="connsiteX11" fmla="*/ 1226344 w 1595437"/>
              <a:gd name="connsiteY11" fmla="*/ 502445 h 1365102"/>
              <a:gd name="connsiteX12" fmla="*/ 1190625 w 1595437"/>
              <a:gd name="connsiteY12" fmla="*/ 561976 h 1365102"/>
              <a:gd name="connsiteX13" fmla="*/ 1152525 w 1595437"/>
              <a:gd name="connsiteY13" fmla="*/ 616745 h 1365102"/>
              <a:gd name="connsiteX14" fmla="*/ 1109662 w 1595437"/>
              <a:gd name="connsiteY14" fmla="*/ 671514 h 1365102"/>
              <a:gd name="connsiteX15" fmla="*/ 1057275 w 1595437"/>
              <a:gd name="connsiteY15" fmla="*/ 733426 h 1365102"/>
              <a:gd name="connsiteX16" fmla="*/ 1009650 w 1595437"/>
              <a:gd name="connsiteY16" fmla="*/ 785814 h 1365102"/>
              <a:gd name="connsiteX17" fmla="*/ 933450 w 1595437"/>
              <a:gd name="connsiteY17" fmla="*/ 871539 h 1365102"/>
              <a:gd name="connsiteX18" fmla="*/ 821531 w 1595437"/>
              <a:gd name="connsiteY18" fmla="*/ 973933 h 1365102"/>
              <a:gd name="connsiteX19" fmla="*/ 783431 w 1595437"/>
              <a:gd name="connsiteY19" fmla="*/ 1016793 h 1365102"/>
              <a:gd name="connsiteX20" fmla="*/ 707232 w 1595437"/>
              <a:gd name="connsiteY20" fmla="*/ 1104901 h 1365102"/>
              <a:gd name="connsiteX21" fmla="*/ 654843 w 1595437"/>
              <a:gd name="connsiteY21" fmla="*/ 1135858 h 1365102"/>
              <a:gd name="connsiteX22" fmla="*/ 566737 w 1595437"/>
              <a:gd name="connsiteY22" fmla="*/ 1162051 h 1365102"/>
              <a:gd name="connsiteX23" fmla="*/ 514350 w 1595437"/>
              <a:gd name="connsiteY23" fmla="*/ 1214439 h 1365102"/>
              <a:gd name="connsiteX24" fmla="*/ 447675 w 1595437"/>
              <a:gd name="connsiteY24" fmla="*/ 1247776 h 1365102"/>
              <a:gd name="connsiteX25" fmla="*/ 423862 w 1595437"/>
              <a:gd name="connsiteY25" fmla="*/ 1271589 h 1365102"/>
              <a:gd name="connsiteX26" fmla="*/ 371475 w 1595437"/>
              <a:gd name="connsiteY26" fmla="*/ 1309689 h 1365102"/>
              <a:gd name="connsiteX27" fmla="*/ 323850 w 1595437"/>
              <a:gd name="connsiteY27" fmla="*/ 1335883 h 1365102"/>
              <a:gd name="connsiteX28" fmla="*/ 280988 w 1595437"/>
              <a:gd name="connsiteY28" fmla="*/ 1354933 h 1365102"/>
              <a:gd name="connsiteX29" fmla="*/ 233362 w 1595437"/>
              <a:gd name="connsiteY29" fmla="*/ 1364457 h 1365102"/>
              <a:gd name="connsiteX30" fmla="*/ 178594 w 1595437"/>
              <a:gd name="connsiteY30" fmla="*/ 1354933 h 1365102"/>
              <a:gd name="connsiteX31" fmla="*/ 109537 w 1595437"/>
              <a:gd name="connsiteY31" fmla="*/ 1295401 h 1365102"/>
              <a:gd name="connsiteX32" fmla="*/ 85726 w 1595437"/>
              <a:gd name="connsiteY32" fmla="*/ 1264445 h 1365102"/>
              <a:gd name="connsiteX33" fmla="*/ 52387 w 1595437"/>
              <a:gd name="connsiteY33" fmla="*/ 1176339 h 1365102"/>
              <a:gd name="connsiteX34" fmla="*/ 0 w 1595437"/>
              <a:gd name="connsiteY34" fmla="*/ 1090614 h 1365102"/>
              <a:gd name="connsiteX0" fmla="*/ 1595437 w 1595437"/>
              <a:gd name="connsiteY0" fmla="*/ 0 h 1365102"/>
              <a:gd name="connsiteX1" fmla="*/ 1574005 w 1595437"/>
              <a:gd name="connsiteY1" fmla="*/ 38102 h 1365102"/>
              <a:gd name="connsiteX2" fmla="*/ 1540669 w 1595437"/>
              <a:gd name="connsiteY2" fmla="*/ 64296 h 1365102"/>
              <a:gd name="connsiteX3" fmla="*/ 1514475 w 1595437"/>
              <a:gd name="connsiteY3" fmla="*/ 97632 h 1365102"/>
              <a:gd name="connsiteX4" fmla="*/ 1497806 w 1595437"/>
              <a:gd name="connsiteY4" fmla="*/ 126207 h 1365102"/>
              <a:gd name="connsiteX5" fmla="*/ 1469231 w 1595437"/>
              <a:gd name="connsiteY5" fmla="*/ 169070 h 1365102"/>
              <a:gd name="connsiteX6" fmla="*/ 1423988 w 1595437"/>
              <a:gd name="connsiteY6" fmla="*/ 221457 h 1365102"/>
              <a:gd name="connsiteX7" fmla="*/ 1400175 w 1595437"/>
              <a:gd name="connsiteY7" fmla="*/ 252414 h 1365102"/>
              <a:gd name="connsiteX8" fmla="*/ 1364455 w 1595437"/>
              <a:gd name="connsiteY8" fmla="*/ 307182 h 1365102"/>
              <a:gd name="connsiteX9" fmla="*/ 1326356 w 1595437"/>
              <a:gd name="connsiteY9" fmla="*/ 357189 h 1365102"/>
              <a:gd name="connsiteX10" fmla="*/ 1276350 w 1595437"/>
              <a:gd name="connsiteY10" fmla="*/ 423864 h 1365102"/>
              <a:gd name="connsiteX11" fmla="*/ 1226344 w 1595437"/>
              <a:gd name="connsiteY11" fmla="*/ 502445 h 1365102"/>
              <a:gd name="connsiteX12" fmla="*/ 1190625 w 1595437"/>
              <a:gd name="connsiteY12" fmla="*/ 561976 h 1365102"/>
              <a:gd name="connsiteX13" fmla="*/ 1152525 w 1595437"/>
              <a:gd name="connsiteY13" fmla="*/ 616745 h 1365102"/>
              <a:gd name="connsiteX14" fmla="*/ 1109662 w 1595437"/>
              <a:gd name="connsiteY14" fmla="*/ 671514 h 1365102"/>
              <a:gd name="connsiteX15" fmla="*/ 1057275 w 1595437"/>
              <a:gd name="connsiteY15" fmla="*/ 733426 h 1365102"/>
              <a:gd name="connsiteX16" fmla="*/ 1009650 w 1595437"/>
              <a:gd name="connsiteY16" fmla="*/ 785814 h 1365102"/>
              <a:gd name="connsiteX17" fmla="*/ 933450 w 1595437"/>
              <a:gd name="connsiteY17" fmla="*/ 871539 h 1365102"/>
              <a:gd name="connsiteX18" fmla="*/ 821531 w 1595437"/>
              <a:gd name="connsiteY18" fmla="*/ 973933 h 1365102"/>
              <a:gd name="connsiteX19" fmla="*/ 783431 w 1595437"/>
              <a:gd name="connsiteY19" fmla="*/ 1016793 h 1365102"/>
              <a:gd name="connsiteX20" fmla="*/ 707232 w 1595437"/>
              <a:gd name="connsiteY20" fmla="*/ 1104901 h 1365102"/>
              <a:gd name="connsiteX21" fmla="*/ 654843 w 1595437"/>
              <a:gd name="connsiteY21" fmla="*/ 1135858 h 1365102"/>
              <a:gd name="connsiteX22" fmla="*/ 566737 w 1595437"/>
              <a:gd name="connsiteY22" fmla="*/ 1162051 h 1365102"/>
              <a:gd name="connsiteX23" fmla="*/ 514350 w 1595437"/>
              <a:gd name="connsiteY23" fmla="*/ 1214439 h 1365102"/>
              <a:gd name="connsiteX24" fmla="*/ 447675 w 1595437"/>
              <a:gd name="connsiteY24" fmla="*/ 1247776 h 1365102"/>
              <a:gd name="connsiteX25" fmla="*/ 423862 w 1595437"/>
              <a:gd name="connsiteY25" fmla="*/ 1271589 h 1365102"/>
              <a:gd name="connsiteX26" fmla="*/ 371475 w 1595437"/>
              <a:gd name="connsiteY26" fmla="*/ 1309689 h 1365102"/>
              <a:gd name="connsiteX27" fmla="*/ 323850 w 1595437"/>
              <a:gd name="connsiteY27" fmla="*/ 1335883 h 1365102"/>
              <a:gd name="connsiteX28" fmla="*/ 280988 w 1595437"/>
              <a:gd name="connsiteY28" fmla="*/ 1354933 h 1365102"/>
              <a:gd name="connsiteX29" fmla="*/ 233362 w 1595437"/>
              <a:gd name="connsiteY29" fmla="*/ 1364457 h 1365102"/>
              <a:gd name="connsiteX30" fmla="*/ 178594 w 1595437"/>
              <a:gd name="connsiteY30" fmla="*/ 1354933 h 1365102"/>
              <a:gd name="connsiteX31" fmla="*/ 109537 w 1595437"/>
              <a:gd name="connsiteY31" fmla="*/ 1295401 h 1365102"/>
              <a:gd name="connsiteX32" fmla="*/ 85726 w 1595437"/>
              <a:gd name="connsiteY32" fmla="*/ 1264445 h 1365102"/>
              <a:gd name="connsiteX33" fmla="*/ 52387 w 1595437"/>
              <a:gd name="connsiteY33" fmla="*/ 1197770 h 1365102"/>
              <a:gd name="connsiteX34" fmla="*/ 0 w 1595437"/>
              <a:gd name="connsiteY34" fmla="*/ 1090614 h 1365102"/>
              <a:gd name="connsiteX0" fmla="*/ 1583531 w 1583531"/>
              <a:gd name="connsiteY0" fmla="*/ 0 h 1365102"/>
              <a:gd name="connsiteX1" fmla="*/ 1562099 w 1583531"/>
              <a:gd name="connsiteY1" fmla="*/ 38102 h 1365102"/>
              <a:gd name="connsiteX2" fmla="*/ 1528763 w 1583531"/>
              <a:gd name="connsiteY2" fmla="*/ 64296 h 1365102"/>
              <a:gd name="connsiteX3" fmla="*/ 1502569 w 1583531"/>
              <a:gd name="connsiteY3" fmla="*/ 97632 h 1365102"/>
              <a:gd name="connsiteX4" fmla="*/ 1485900 w 1583531"/>
              <a:gd name="connsiteY4" fmla="*/ 126207 h 1365102"/>
              <a:gd name="connsiteX5" fmla="*/ 1457325 w 1583531"/>
              <a:gd name="connsiteY5" fmla="*/ 169070 h 1365102"/>
              <a:gd name="connsiteX6" fmla="*/ 1412082 w 1583531"/>
              <a:gd name="connsiteY6" fmla="*/ 221457 h 1365102"/>
              <a:gd name="connsiteX7" fmla="*/ 1388269 w 1583531"/>
              <a:gd name="connsiteY7" fmla="*/ 252414 h 1365102"/>
              <a:gd name="connsiteX8" fmla="*/ 1352549 w 1583531"/>
              <a:gd name="connsiteY8" fmla="*/ 307182 h 1365102"/>
              <a:gd name="connsiteX9" fmla="*/ 1314450 w 1583531"/>
              <a:gd name="connsiteY9" fmla="*/ 357189 h 1365102"/>
              <a:gd name="connsiteX10" fmla="*/ 1264444 w 1583531"/>
              <a:gd name="connsiteY10" fmla="*/ 423864 h 1365102"/>
              <a:gd name="connsiteX11" fmla="*/ 1214438 w 1583531"/>
              <a:gd name="connsiteY11" fmla="*/ 502445 h 1365102"/>
              <a:gd name="connsiteX12" fmla="*/ 1178719 w 1583531"/>
              <a:gd name="connsiteY12" fmla="*/ 561976 h 1365102"/>
              <a:gd name="connsiteX13" fmla="*/ 1140619 w 1583531"/>
              <a:gd name="connsiteY13" fmla="*/ 616745 h 1365102"/>
              <a:gd name="connsiteX14" fmla="*/ 1097756 w 1583531"/>
              <a:gd name="connsiteY14" fmla="*/ 671514 h 1365102"/>
              <a:gd name="connsiteX15" fmla="*/ 1045369 w 1583531"/>
              <a:gd name="connsiteY15" fmla="*/ 733426 h 1365102"/>
              <a:gd name="connsiteX16" fmla="*/ 997744 w 1583531"/>
              <a:gd name="connsiteY16" fmla="*/ 785814 h 1365102"/>
              <a:gd name="connsiteX17" fmla="*/ 921544 w 1583531"/>
              <a:gd name="connsiteY17" fmla="*/ 871539 h 1365102"/>
              <a:gd name="connsiteX18" fmla="*/ 809625 w 1583531"/>
              <a:gd name="connsiteY18" fmla="*/ 973933 h 1365102"/>
              <a:gd name="connsiteX19" fmla="*/ 771525 w 1583531"/>
              <a:gd name="connsiteY19" fmla="*/ 1016793 h 1365102"/>
              <a:gd name="connsiteX20" fmla="*/ 695326 w 1583531"/>
              <a:gd name="connsiteY20" fmla="*/ 1104901 h 1365102"/>
              <a:gd name="connsiteX21" fmla="*/ 642937 w 1583531"/>
              <a:gd name="connsiteY21" fmla="*/ 1135858 h 1365102"/>
              <a:gd name="connsiteX22" fmla="*/ 554831 w 1583531"/>
              <a:gd name="connsiteY22" fmla="*/ 1162051 h 1365102"/>
              <a:gd name="connsiteX23" fmla="*/ 502444 w 1583531"/>
              <a:gd name="connsiteY23" fmla="*/ 1214439 h 1365102"/>
              <a:gd name="connsiteX24" fmla="*/ 435769 w 1583531"/>
              <a:gd name="connsiteY24" fmla="*/ 1247776 h 1365102"/>
              <a:gd name="connsiteX25" fmla="*/ 411956 w 1583531"/>
              <a:gd name="connsiteY25" fmla="*/ 1271589 h 1365102"/>
              <a:gd name="connsiteX26" fmla="*/ 359569 w 1583531"/>
              <a:gd name="connsiteY26" fmla="*/ 1309689 h 1365102"/>
              <a:gd name="connsiteX27" fmla="*/ 311944 w 1583531"/>
              <a:gd name="connsiteY27" fmla="*/ 1335883 h 1365102"/>
              <a:gd name="connsiteX28" fmla="*/ 269082 w 1583531"/>
              <a:gd name="connsiteY28" fmla="*/ 1354933 h 1365102"/>
              <a:gd name="connsiteX29" fmla="*/ 221456 w 1583531"/>
              <a:gd name="connsiteY29" fmla="*/ 1364457 h 1365102"/>
              <a:gd name="connsiteX30" fmla="*/ 166688 w 1583531"/>
              <a:gd name="connsiteY30" fmla="*/ 1354933 h 1365102"/>
              <a:gd name="connsiteX31" fmla="*/ 97631 w 1583531"/>
              <a:gd name="connsiteY31" fmla="*/ 1295401 h 1365102"/>
              <a:gd name="connsiteX32" fmla="*/ 73820 w 1583531"/>
              <a:gd name="connsiteY32" fmla="*/ 1264445 h 1365102"/>
              <a:gd name="connsiteX33" fmla="*/ 40481 w 1583531"/>
              <a:gd name="connsiteY33" fmla="*/ 1197770 h 1365102"/>
              <a:gd name="connsiteX34" fmla="*/ 0 w 1583531"/>
              <a:gd name="connsiteY34" fmla="*/ 1135858 h 1365102"/>
              <a:gd name="connsiteX0" fmla="*/ 1583531 w 1583531"/>
              <a:gd name="connsiteY0" fmla="*/ 0 h 1365102"/>
              <a:gd name="connsiteX1" fmla="*/ 1562099 w 1583531"/>
              <a:gd name="connsiteY1" fmla="*/ 38102 h 1365102"/>
              <a:gd name="connsiteX2" fmla="*/ 1528763 w 1583531"/>
              <a:gd name="connsiteY2" fmla="*/ 64296 h 1365102"/>
              <a:gd name="connsiteX3" fmla="*/ 1502569 w 1583531"/>
              <a:gd name="connsiteY3" fmla="*/ 97632 h 1365102"/>
              <a:gd name="connsiteX4" fmla="*/ 1485900 w 1583531"/>
              <a:gd name="connsiteY4" fmla="*/ 126207 h 1365102"/>
              <a:gd name="connsiteX5" fmla="*/ 1457325 w 1583531"/>
              <a:gd name="connsiteY5" fmla="*/ 169070 h 1365102"/>
              <a:gd name="connsiteX6" fmla="*/ 1412082 w 1583531"/>
              <a:gd name="connsiteY6" fmla="*/ 221457 h 1365102"/>
              <a:gd name="connsiteX7" fmla="*/ 1388269 w 1583531"/>
              <a:gd name="connsiteY7" fmla="*/ 252414 h 1365102"/>
              <a:gd name="connsiteX8" fmla="*/ 1352549 w 1583531"/>
              <a:gd name="connsiteY8" fmla="*/ 307182 h 1365102"/>
              <a:gd name="connsiteX9" fmla="*/ 1314450 w 1583531"/>
              <a:gd name="connsiteY9" fmla="*/ 357189 h 1365102"/>
              <a:gd name="connsiteX10" fmla="*/ 1264444 w 1583531"/>
              <a:gd name="connsiteY10" fmla="*/ 423864 h 1365102"/>
              <a:gd name="connsiteX11" fmla="*/ 1214438 w 1583531"/>
              <a:gd name="connsiteY11" fmla="*/ 502445 h 1365102"/>
              <a:gd name="connsiteX12" fmla="*/ 1178719 w 1583531"/>
              <a:gd name="connsiteY12" fmla="*/ 561976 h 1365102"/>
              <a:gd name="connsiteX13" fmla="*/ 1140619 w 1583531"/>
              <a:gd name="connsiteY13" fmla="*/ 616745 h 1365102"/>
              <a:gd name="connsiteX14" fmla="*/ 1097756 w 1583531"/>
              <a:gd name="connsiteY14" fmla="*/ 671514 h 1365102"/>
              <a:gd name="connsiteX15" fmla="*/ 1045369 w 1583531"/>
              <a:gd name="connsiteY15" fmla="*/ 733426 h 1365102"/>
              <a:gd name="connsiteX16" fmla="*/ 997744 w 1583531"/>
              <a:gd name="connsiteY16" fmla="*/ 785814 h 1365102"/>
              <a:gd name="connsiteX17" fmla="*/ 921544 w 1583531"/>
              <a:gd name="connsiteY17" fmla="*/ 871539 h 1365102"/>
              <a:gd name="connsiteX18" fmla="*/ 809625 w 1583531"/>
              <a:gd name="connsiteY18" fmla="*/ 973933 h 1365102"/>
              <a:gd name="connsiteX19" fmla="*/ 771525 w 1583531"/>
              <a:gd name="connsiteY19" fmla="*/ 1016793 h 1365102"/>
              <a:gd name="connsiteX20" fmla="*/ 695326 w 1583531"/>
              <a:gd name="connsiteY20" fmla="*/ 1104901 h 1365102"/>
              <a:gd name="connsiteX21" fmla="*/ 642937 w 1583531"/>
              <a:gd name="connsiteY21" fmla="*/ 1135858 h 1365102"/>
              <a:gd name="connsiteX22" fmla="*/ 554831 w 1583531"/>
              <a:gd name="connsiteY22" fmla="*/ 1162051 h 1365102"/>
              <a:gd name="connsiteX23" fmla="*/ 502444 w 1583531"/>
              <a:gd name="connsiteY23" fmla="*/ 1214439 h 1365102"/>
              <a:gd name="connsiteX24" fmla="*/ 447675 w 1583531"/>
              <a:gd name="connsiteY24" fmla="*/ 1235870 h 1365102"/>
              <a:gd name="connsiteX25" fmla="*/ 411956 w 1583531"/>
              <a:gd name="connsiteY25" fmla="*/ 1271589 h 1365102"/>
              <a:gd name="connsiteX26" fmla="*/ 359569 w 1583531"/>
              <a:gd name="connsiteY26" fmla="*/ 1309689 h 1365102"/>
              <a:gd name="connsiteX27" fmla="*/ 311944 w 1583531"/>
              <a:gd name="connsiteY27" fmla="*/ 1335883 h 1365102"/>
              <a:gd name="connsiteX28" fmla="*/ 269082 w 1583531"/>
              <a:gd name="connsiteY28" fmla="*/ 1354933 h 1365102"/>
              <a:gd name="connsiteX29" fmla="*/ 221456 w 1583531"/>
              <a:gd name="connsiteY29" fmla="*/ 1364457 h 1365102"/>
              <a:gd name="connsiteX30" fmla="*/ 166688 w 1583531"/>
              <a:gd name="connsiteY30" fmla="*/ 1354933 h 1365102"/>
              <a:gd name="connsiteX31" fmla="*/ 97631 w 1583531"/>
              <a:gd name="connsiteY31" fmla="*/ 1295401 h 1365102"/>
              <a:gd name="connsiteX32" fmla="*/ 73820 w 1583531"/>
              <a:gd name="connsiteY32" fmla="*/ 1264445 h 1365102"/>
              <a:gd name="connsiteX33" fmla="*/ 40481 w 1583531"/>
              <a:gd name="connsiteY33" fmla="*/ 1197770 h 1365102"/>
              <a:gd name="connsiteX34" fmla="*/ 0 w 1583531"/>
              <a:gd name="connsiteY34" fmla="*/ 1135858 h 1365102"/>
              <a:gd name="connsiteX0" fmla="*/ 1583531 w 1583531"/>
              <a:gd name="connsiteY0" fmla="*/ 0 h 1365102"/>
              <a:gd name="connsiteX1" fmla="*/ 1562099 w 1583531"/>
              <a:gd name="connsiteY1" fmla="*/ 38102 h 1365102"/>
              <a:gd name="connsiteX2" fmla="*/ 1528763 w 1583531"/>
              <a:gd name="connsiteY2" fmla="*/ 64296 h 1365102"/>
              <a:gd name="connsiteX3" fmla="*/ 1502569 w 1583531"/>
              <a:gd name="connsiteY3" fmla="*/ 97632 h 1365102"/>
              <a:gd name="connsiteX4" fmla="*/ 1485900 w 1583531"/>
              <a:gd name="connsiteY4" fmla="*/ 126207 h 1365102"/>
              <a:gd name="connsiteX5" fmla="*/ 1457325 w 1583531"/>
              <a:gd name="connsiteY5" fmla="*/ 169070 h 1365102"/>
              <a:gd name="connsiteX6" fmla="*/ 1412082 w 1583531"/>
              <a:gd name="connsiteY6" fmla="*/ 221457 h 1365102"/>
              <a:gd name="connsiteX7" fmla="*/ 1388269 w 1583531"/>
              <a:gd name="connsiteY7" fmla="*/ 252414 h 1365102"/>
              <a:gd name="connsiteX8" fmla="*/ 1352549 w 1583531"/>
              <a:gd name="connsiteY8" fmla="*/ 307182 h 1365102"/>
              <a:gd name="connsiteX9" fmla="*/ 1314450 w 1583531"/>
              <a:gd name="connsiteY9" fmla="*/ 357189 h 1365102"/>
              <a:gd name="connsiteX10" fmla="*/ 1264444 w 1583531"/>
              <a:gd name="connsiteY10" fmla="*/ 423864 h 1365102"/>
              <a:gd name="connsiteX11" fmla="*/ 1214438 w 1583531"/>
              <a:gd name="connsiteY11" fmla="*/ 502445 h 1365102"/>
              <a:gd name="connsiteX12" fmla="*/ 1178719 w 1583531"/>
              <a:gd name="connsiteY12" fmla="*/ 561976 h 1365102"/>
              <a:gd name="connsiteX13" fmla="*/ 1140619 w 1583531"/>
              <a:gd name="connsiteY13" fmla="*/ 616745 h 1365102"/>
              <a:gd name="connsiteX14" fmla="*/ 1097756 w 1583531"/>
              <a:gd name="connsiteY14" fmla="*/ 671514 h 1365102"/>
              <a:gd name="connsiteX15" fmla="*/ 1045369 w 1583531"/>
              <a:gd name="connsiteY15" fmla="*/ 733426 h 1365102"/>
              <a:gd name="connsiteX16" fmla="*/ 997744 w 1583531"/>
              <a:gd name="connsiteY16" fmla="*/ 785814 h 1365102"/>
              <a:gd name="connsiteX17" fmla="*/ 921544 w 1583531"/>
              <a:gd name="connsiteY17" fmla="*/ 871539 h 1365102"/>
              <a:gd name="connsiteX18" fmla="*/ 809625 w 1583531"/>
              <a:gd name="connsiteY18" fmla="*/ 973933 h 1365102"/>
              <a:gd name="connsiteX19" fmla="*/ 771525 w 1583531"/>
              <a:gd name="connsiteY19" fmla="*/ 1016793 h 1365102"/>
              <a:gd name="connsiteX20" fmla="*/ 695326 w 1583531"/>
              <a:gd name="connsiteY20" fmla="*/ 1104901 h 1365102"/>
              <a:gd name="connsiteX21" fmla="*/ 642937 w 1583531"/>
              <a:gd name="connsiteY21" fmla="*/ 1135858 h 1365102"/>
              <a:gd name="connsiteX22" fmla="*/ 564356 w 1583531"/>
              <a:gd name="connsiteY22" fmla="*/ 1173958 h 1365102"/>
              <a:gd name="connsiteX23" fmla="*/ 502444 w 1583531"/>
              <a:gd name="connsiteY23" fmla="*/ 1214439 h 1365102"/>
              <a:gd name="connsiteX24" fmla="*/ 447675 w 1583531"/>
              <a:gd name="connsiteY24" fmla="*/ 1235870 h 1365102"/>
              <a:gd name="connsiteX25" fmla="*/ 411956 w 1583531"/>
              <a:gd name="connsiteY25" fmla="*/ 1271589 h 1365102"/>
              <a:gd name="connsiteX26" fmla="*/ 359569 w 1583531"/>
              <a:gd name="connsiteY26" fmla="*/ 1309689 h 1365102"/>
              <a:gd name="connsiteX27" fmla="*/ 311944 w 1583531"/>
              <a:gd name="connsiteY27" fmla="*/ 1335883 h 1365102"/>
              <a:gd name="connsiteX28" fmla="*/ 269082 w 1583531"/>
              <a:gd name="connsiteY28" fmla="*/ 1354933 h 1365102"/>
              <a:gd name="connsiteX29" fmla="*/ 221456 w 1583531"/>
              <a:gd name="connsiteY29" fmla="*/ 1364457 h 1365102"/>
              <a:gd name="connsiteX30" fmla="*/ 166688 w 1583531"/>
              <a:gd name="connsiteY30" fmla="*/ 1354933 h 1365102"/>
              <a:gd name="connsiteX31" fmla="*/ 97631 w 1583531"/>
              <a:gd name="connsiteY31" fmla="*/ 1295401 h 1365102"/>
              <a:gd name="connsiteX32" fmla="*/ 73820 w 1583531"/>
              <a:gd name="connsiteY32" fmla="*/ 1264445 h 1365102"/>
              <a:gd name="connsiteX33" fmla="*/ 40481 w 1583531"/>
              <a:gd name="connsiteY33" fmla="*/ 1197770 h 1365102"/>
              <a:gd name="connsiteX34" fmla="*/ 0 w 1583531"/>
              <a:gd name="connsiteY34" fmla="*/ 1135858 h 1365102"/>
              <a:gd name="connsiteX0" fmla="*/ 1583531 w 1583531"/>
              <a:gd name="connsiteY0" fmla="*/ 0 h 1365102"/>
              <a:gd name="connsiteX1" fmla="*/ 1562099 w 1583531"/>
              <a:gd name="connsiteY1" fmla="*/ 38102 h 1365102"/>
              <a:gd name="connsiteX2" fmla="*/ 1528763 w 1583531"/>
              <a:gd name="connsiteY2" fmla="*/ 64296 h 1365102"/>
              <a:gd name="connsiteX3" fmla="*/ 1502569 w 1583531"/>
              <a:gd name="connsiteY3" fmla="*/ 97632 h 1365102"/>
              <a:gd name="connsiteX4" fmla="*/ 1485900 w 1583531"/>
              <a:gd name="connsiteY4" fmla="*/ 126207 h 1365102"/>
              <a:gd name="connsiteX5" fmla="*/ 1457325 w 1583531"/>
              <a:gd name="connsiteY5" fmla="*/ 169070 h 1365102"/>
              <a:gd name="connsiteX6" fmla="*/ 1412082 w 1583531"/>
              <a:gd name="connsiteY6" fmla="*/ 221457 h 1365102"/>
              <a:gd name="connsiteX7" fmla="*/ 1388269 w 1583531"/>
              <a:gd name="connsiteY7" fmla="*/ 252414 h 1365102"/>
              <a:gd name="connsiteX8" fmla="*/ 1352549 w 1583531"/>
              <a:gd name="connsiteY8" fmla="*/ 307182 h 1365102"/>
              <a:gd name="connsiteX9" fmla="*/ 1314450 w 1583531"/>
              <a:gd name="connsiteY9" fmla="*/ 357189 h 1365102"/>
              <a:gd name="connsiteX10" fmla="*/ 1264444 w 1583531"/>
              <a:gd name="connsiteY10" fmla="*/ 423864 h 1365102"/>
              <a:gd name="connsiteX11" fmla="*/ 1214438 w 1583531"/>
              <a:gd name="connsiteY11" fmla="*/ 502445 h 1365102"/>
              <a:gd name="connsiteX12" fmla="*/ 1178719 w 1583531"/>
              <a:gd name="connsiteY12" fmla="*/ 561976 h 1365102"/>
              <a:gd name="connsiteX13" fmla="*/ 1140619 w 1583531"/>
              <a:gd name="connsiteY13" fmla="*/ 616745 h 1365102"/>
              <a:gd name="connsiteX14" fmla="*/ 1097756 w 1583531"/>
              <a:gd name="connsiteY14" fmla="*/ 671514 h 1365102"/>
              <a:gd name="connsiteX15" fmla="*/ 1045369 w 1583531"/>
              <a:gd name="connsiteY15" fmla="*/ 733426 h 1365102"/>
              <a:gd name="connsiteX16" fmla="*/ 997744 w 1583531"/>
              <a:gd name="connsiteY16" fmla="*/ 785814 h 1365102"/>
              <a:gd name="connsiteX17" fmla="*/ 921544 w 1583531"/>
              <a:gd name="connsiteY17" fmla="*/ 871539 h 1365102"/>
              <a:gd name="connsiteX18" fmla="*/ 809625 w 1583531"/>
              <a:gd name="connsiteY18" fmla="*/ 973933 h 1365102"/>
              <a:gd name="connsiteX19" fmla="*/ 771525 w 1583531"/>
              <a:gd name="connsiteY19" fmla="*/ 1016793 h 1365102"/>
              <a:gd name="connsiteX20" fmla="*/ 695326 w 1583531"/>
              <a:gd name="connsiteY20" fmla="*/ 1104901 h 1365102"/>
              <a:gd name="connsiteX21" fmla="*/ 642937 w 1583531"/>
              <a:gd name="connsiteY21" fmla="*/ 1135858 h 1365102"/>
              <a:gd name="connsiteX22" fmla="*/ 564356 w 1583531"/>
              <a:gd name="connsiteY22" fmla="*/ 1173958 h 1365102"/>
              <a:gd name="connsiteX23" fmla="*/ 502444 w 1583531"/>
              <a:gd name="connsiteY23" fmla="*/ 1202533 h 1365102"/>
              <a:gd name="connsiteX24" fmla="*/ 447675 w 1583531"/>
              <a:gd name="connsiteY24" fmla="*/ 1235870 h 1365102"/>
              <a:gd name="connsiteX25" fmla="*/ 411956 w 1583531"/>
              <a:gd name="connsiteY25" fmla="*/ 1271589 h 1365102"/>
              <a:gd name="connsiteX26" fmla="*/ 359569 w 1583531"/>
              <a:gd name="connsiteY26" fmla="*/ 1309689 h 1365102"/>
              <a:gd name="connsiteX27" fmla="*/ 311944 w 1583531"/>
              <a:gd name="connsiteY27" fmla="*/ 1335883 h 1365102"/>
              <a:gd name="connsiteX28" fmla="*/ 269082 w 1583531"/>
              <a:gd name="connsiteY28" fmla="*/ 1354933 h 1365102"/>
              <a:gd name="connsiteX29" fmla="*/ 221456 w 1583531"/>
              <a:gd name="connsiteY29" fmla="*/ 1364457 h 1365102"/>
              <a:gd name="connsiteX30" fmla="*/ 166688 w 1583531"/>
              <a:gd name="connsiteY30" fmla="*/ 1354933 h 1365102"/>
              <a:gd name="connsiteX31" fmla="*/ 97631 w 1583531"/>
              <a:gd name="connsiteY31" fmla="*/ 1295401 h 1365102"/>
              <a:gd name="connsiteX32" fmla="*/ 73820 w 1583531"/>
              <a:gd name="connsiteY32" fmla="*/ 1264445 h 1365102"/>
              <a:gd name="connsiteX33" fmla="*/ 40481 w 1583531"/>
              <a:gd name="connsiteY33" fmla="*/ 1197770 h 1365102"/>
              <a:gd name="connsiteX34" fmla="*/ 0 w 1583531"/>
              <a:gd name="connsiteY34" fmla="*/ 1135858 h 1365102"/>
              <a:gd name="connsiteX0" fmla="*/ 1583531 w 1583531"/>
              <a:gd name="connsiteY0" fmla="*/ 0 h 1365102"/>
              <a:gd name="connsiteX1" fmla="*/ 1562099 w 1583531"/>
              <a:gd name="connsiteY1" fmla="*/ 38102 h 1365102"/>
              <a:gd name="connsiteX2" fmla="*/ 1528763 w 1583531"/>
              <a:gd name="connsiteY2" fmla="*/ 64296 h 1365102"/>
              <a:gd name="connsiteX3" fmla="*/ 1502569 w 1583531"/>
              <a:gd name="connsiteY3" fmla="*/ 97632 h 1365102"/>
              <a:gd name="connsiteX4" fmla="*/ 1485900 w 1583531"/>
              <a:gd name="connsiteY4" fmla="*/ 126207 h 1365102"/>
              <a:gd name="connsiteX5" fmla="*/ 1457325 w 1583531"/>
              <a:gd name="connsiteY5" fmla="*/ 169070 h 1365102"/>
              <a:gd name="connsiteX6" fmla="*/ 1412082 w 1583531"/>
              <a:gd name="connsiteY6" fmla="*/ 221457 h 1365102"/>
              <a:gd name="connsiteX7" fmla="*/ 1388269 w 1583531"/>
              <a:gd name="connsiteY7" fmla="*/ 252414 h 1365102"/>
              <a:gd name="connsiteX8" fmla="*/ 1352549 w 1583531"/>
              <a:gd name="connsiteY8" fmla="*/ 307182 h 1365102"/>
              <a:gd name="connsiteX9" fmla="*/ 1314450 w 1583531"/>
              <a:gd name="connsiteY9" fmla="*/ 357189 h 1365102"/>
              <a:gd name="connsiteX10" fmla="*/ 1264444 w 1583531"/>
              <a:gd name="connsiteY10" fmla="*/ 423864 h 1365102"/>
              <a:gd name="connsiteX11" fmla="*/ 1214438 w 1583531"/>
              <a:gd name="connsiteY11" fmla="*/ 502445 h 1365102"/>
              <a:gd name="connsiteX12" fmla="*/ 1178719 w 1583531"/>
              <a:gd name="connsiteY12" fmla="*/ 561976 h 1365102"/>
              <a:gd name="connsiteX13" fmla="*/ 1140619 w 1583531"/>
              <a:gd name="connsiteY13" fmla="*/ 616745 h 1365102"/>
              <a:gd name="connsiteX14" fmla="*/ 1097756 w 1583531"/>
              <a:gd name="connsiteY14" fmla="*/ 671514 h 1365102"/>
              <a:gd name="connsiteX15" fmla="*/ 1045369 w 1583531"/>
              <a:gd name="connsiteY15" fmla="*/ 733426 h 1365102"/>
              <a:gd name="connsiteX16" fmla="*/ 997744 w 1583531"/>
              <a:gd name="connsiteY16" fmla="*/ 785814 h 1365102"/>
              <a:gd name="connsiteX17" fmla="*/ 921544 w 1583531"/>
              <a:gd name="connsiteY17" fmla="*/ 871539 h 1365102"/>
              <a:gd name="connsiteX18" fmla="*/ 809625 w 1583531"/>
              <a:gd name="connsiteY18" fmla="*/ 973933 h 1365102"/>
              <a:gd name="connsiteX19" fmla="*/ 771525 w 1583531"/>
              <a:gd name="connsiteY19" fmla="*/ 1016793 h 1365102"/>
              <a:gd name="connsiteX20" fmla="*/ 695326 w 1583531"/>
              <a:gd name="connsiteY20" fmla="*/ 1104901 h 1365102"/>
              <a:gd name="connsiteX21" fmla="*/ 647700 w 1583531"/>
              <a:gd name="connsiteY21" fmla="*/ 1143002 h 1365102"/>
              <a:gd name="connsiteX22" fmla="*/ 564356 w 1583531"/>
              <a:gd name="connsiteY22" fmla="*/ 1173958 h 1365102"/>
              <a:gd name="connsiteX23" fmla="*/ 502444 w 1583531"/>
              <a:gd name="connsiteY23" fmla="*/ 1202533 h 1365102"/>
              <a:gd name="connsiteX24" fmla="*/ 447675 w 1583531"/>
              <a:gd name="connsiteY24" fmla="*/ 1235870 h 1365102"/>
              <a:gd name="connsiteX25" fmla="*/ 411956 w 1583531"/>
              <a:gd name="connsiteY25" fmla="*/ 1271589 h 1365102"/>
              <a:gd name="connsiteX26" fmla="*/ 359569 w 1583531"/>
              <a:gd name="connsiteY26" fmla="*/ 1309689 h 1365102"/>
              <a:gd name="connsiteX27" fmla="*/ 311944 w 1583531"/>
              <a:gd name="connsiteY27" fmla="*/ 1335883 h 1365102"/>
              <a:gd name="connsiteX28" fmla="*/ 269082 w 1583531"/>
              <a:gd name="connsiteY28" fmla="*/ 1354933 h 1365102"/>
              <a:gd name="connsiteX29" fmla="*/ 221456 w 1583531"/>
              <a:gd name="connsiteY29" fmla="*/ 1364457 h 1365102"/>
              <a:gd name="connsiteX30" fmla="*/ 166688 w 1583531"/>
              <a:gd name="connsiteY30" fmla="*/ 1354933 h 1365102"/>
              <a:gd name="connsiteX31" fmla="*/ 97631 w 1583531"/>
              <a:gd name="connsiteY31" fmla="*/ 1295401 h 1365102"/>
              <a:gd name="connsiteX32" fmla="*/ 73820 w 1583531"/>
              <a:gd name="connsiteY32" fmla="*/ 1264445 h 1365102"/>
              <a:gd name="connsiteX33" fmla="*/ 40481 w 1583531"/>
              <a:gd name="connsiteY33" fmla="*/ 1197770 h 1365102"/>
              <a:gd name="connsiteX34" fmla="*/ 0 w 1583531"/>
              <a:gd name="connsiteY34" fmla="*/ 1135858 h 1365102"/>
              <a:gd name="connsiteX0" fmla="*/ 1583531 w 1583531"/>
              <a:gd name="connsiteY0" fmla="*/ 0 h 1365102"/>
              <a:gd name="connsiteX1" fmla="*/ 1562099 w 1583531"/>
              <a:gd name="connsiteY1" fmla="*/ 38102 h 1365102"/>
              <a:gd name="connsiteX2" fmla="*/ 1528763 w 1583531"/>
              <a:gd name="connsiteY2" fmla="*/ 64296 h 1365102"/>
              <a:gd name="connsiteX3" fmla="*/ 1502569 w 1583531"/>
              <a:gd name="connsiteY3" fmla="*/ 97632 h 1365102"/>
              <a:gd name="connsiteX4" fmla="*/ 1485900 w 1583531"/>
              <a:gd name="connsiteY4" fmla="*/ 126207 h 1365102"/>
              <a:gd name="connsiteX5" fmla="*/ 1457325 w 1583531"/>
              <a:gd name="connsiteY5" fmla="*/ 169070 h 1365102"/>
              <a:gd name="connsiteX6" fmla="*/ 1412082 w 1583531"/>
              <a:gd name="connsiteY6" fmla="*/ 221457 h 1365102"/>
              <a:gd name="connsiteX7" fmla="*/ 1388269 w 1583531"/>
              <a:gd name="connsiteY7" fmla="*/ 252414 h 1365102"/>
              <a:gd name="connsiteX8" fmla="*/ 1352549 w 1583531"/>
              <a:gd name="connsiteY8" fmla="*/ 307182 h 1365102"/>
              <a:gd name="connsiteX9" fmla="*/ 1314450 w 1583531"/>
              <a:gd name="connsiteY9" fmla="*/ 357189 h 1365102"/>
              <a:gd name="connsiteX10" fmla="*/ 1264444 w 1583531"/>
              <a:gd name="connsiteY10" fmla="*/ 423864 h 1365102"/>
              <a:gd name="connsiteX11" fmla="*/ 1214438 w 1583531"/>
              <a:gd name="connsiteY11" fmla="*/ 502445 h 1365102"/>
              <a:gd name="connsiteX12" fmla="*/ 1178719 w 1583531"/>
              <a:gd name="connsiteY12" fmla="*/ 561976 h 1365102"/>
              <a:gd name="connsiteX13" fmla="*/ 1140619 w 1583531"/>
              <a:gd name="connsiteY13" fmla="*/ 616745 h 1365102"/>
              <a:gd name="connsiteX14" fmla="*/ 1097756 w 1583531"/>
              <a:gd name="connsiteY14" fmla="*/ 671514 h 1365102"/>
              <a:gd name="connsiteX15" fmla="*/ 1045369 w 1583531"/>
              <a:gd name="connsiteY15" fmla="*/ 733426 h 1365102"/>
              <a:gd name="connsiteX16" fmla="*/ 997744 w 1583531"/>
              <a:gd name="connsiteY16" fmla="*/ 785814 h 1365102"/>
              <a:gd name="connsiteX17" fmla="*/ 921544 w 1583531"/>
              <a:gd name="connsiteY17" fmla="*/ 871539 h 1365102"/>
              <a:gd name="connsiteX18" fmla="*/ 809625 w 1583531"/>
              <a:gd name="connsiteY18" fmla="*/ 973933 h 1365102"/>
              <a:gd name="connsiteX19" fmla="*/ 771525 w 1583531"/>
              <a:gd name="connsiteY19" fmla="*/ 1016793 h 1365102"/>
              <a:gd name="connsiteX20" fmla="*/ 721519 w 1583531"/>
              <a:gd name="connsiteY20" fmla="*/ 1085851 h 1365102"/>
              <a:gd name="connsiteX21" fmla="*/ 647700 w 1583531"/>
              <a:gd name="connsiteY21" fmla="*/ 1143002 h 1365102"/>
              <a:gd name="connsiteX22" fmla="*/ 564356 w 1583531"/>
              <a:gd name="connsiteY22" fmla="*/ 1173958 h 1365102"/>
              <a:gd name="connsiteX23" fmla="*/ 502444 w 1583531"/>
              <a:gd name="connsiteY23" fmla="*/ 1202533 h 1365102"/>
              <a:gd name="connsiteX24" fmla="*/ 447675 w 1583531"/>
              <a:gd name="connsiteY24" fmla="*/ 1235870 h 1365102"/>
              <a:gd name="connsiteX25" fmla="*/ 411956 w 1583531"/>
              <a:gd name="connsiteY25" fmla="*/ 1271589 h 1365102"/>
              <a:gd name="connsiteX26" fmla="*/ 359569 w 1583531"/>
              <a:gd name="connsiteY26" fmla="*/ 1309689 h 1365102"/>
              <a:gd name="connsiteX27" fmla="*/ 311944 w 1583531"/>
              <a:gd name="connsiteY27" fmla="*/ 1335883 h 1365102"/>
              <a:gd name="connsiteX28" fmla="*/ 269082 w 1583531"/>
              <a:gd name="connsiteY28" fmla="*/ 1354933 h 1365102"/>
              <a:gd name="connsiteX29" fmla="*/ 221456 w 1583531"/>
              <a:gd name="connsiteY29" fmla="*/ 1364457 h 1365102"/>
              <a:gd name="connsiteX30" fmla="*/ 166688 w 1583531"/>
              <a:gd name="connsiteY30" fmla="*/ 1354933 h 1365102"/>
              <a:gd name="connsiteX31" fmla="*/ 97631 w 1583531"/>
              <a:gd name="connsiteY31" fmla="*/ 1295401 h 1365102"/>
              <a:gd name="connsiteX32" fmla="*/ 73820 w 1583531"/>
              <a:gd name="connsiteY32" fmla="*/ 1264445 h 1365102"/>
              <a:gd name="connsiteX33" fmla="*/ 40481 w 1583531"/>
              <a:gd name="connsiteY33" fmla="*/ 1197770 h 1365102"/>
              <a:gd name="connsiteX34" fmla="*/ 0 w 1583531"/>
              <a:gd name="connsiteY34" fmla="*/ 1135858 h 1365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583531" h="1365102">
                <a:moveTo>
                  <a:pt x="1583531" y="0"/>
                </a:moveTo>
                <a:cubicBezTo>
                  <a:pt x="1574006" y="15876"/>
                  <a:pt x="1571227" y="27386"/>
                  <a:pt x="1562099" y="38102"/>
                </a:cubicBezTo>
                <a:cubicBezTo>
                  <a:pt x="1552971" y="48818"/>
                  <a:pt x="1536304" y="55565"/>
                  <a:pt x="1528763" y="64296"/>
                </a:cubicBezTo>
                <a:lnTo>
                  <a:pt x="1502569" y="97632"/>
                </a:lnTo>
                <a:cubicBezTo>
                  <a:pt x="1502569" y="100013"/>
                  <a:pt x="1485900" y="123826"/>
                  <a:pt x="1485900" y="126207"/>
                </a:cubicBezTo>
                <a:lnTo>
                  <a:pt x="1457325" y="169070"/>
                </a:lnTo>
                <a:lnTo>
                  <a:pt x="1412082" y="221457"/>
                </a:lnTo>
                <a:cubicBezTo>
                  <a:pt x="1411288" y="223838"/>
                  <a:pt x="1389063" y="250033"/>
                  <a:pt x="1388269" y="252414"/>
                </a:cubicBezTo>
                <a:lnTo>
                  <a:pt x="1352549" y="307182"/>
                </a:lnTo>
                <a:lnTo>
                  <a:pt x="1314450" y="357189"/>
                </a:lnTo>
                <a:lnTo>
                  <a:pt x="1264444" y="423864"/>
                </a:lnTo>
                <a:lnTo>
                  <a:pt x="1214438" y="502445"/>
                </a:lnTo>
                <a:lnTo>
                  <a:pt x="1178719" y="561976"/>
                </a:lnTo>
                <a:lnTo>
                  <a:pt x="1140619" y="616745"/>
                </a:lnTo>
                <a:lnTo>
                  <a:pt x="1097756" y="671514"/>
                </a:lnTo>
                <a:lnTo>
                  <a:pt x="1045369" y="733426"/>
                </a:lnTo>
                <a:lnTo>
                  <a:pt x="997744" y="785814"/>
                </a:lnTo>
                <a:lnTo>
                  <a:pt x="921544" y="871539"/>
                </a:lnTo>
                <a:lnTo>
                  <a:pt x="809625" y="973933"/>
                </a:lnTo>
                <a:cubicBezTo>
                  <a:pt x="784622" y="998142"/>
                  <a:pt x="790575" y="994965"/>
                  <a:pt x="771525" y="1016793"/>
                </a:cubicBezTo>
                <a:cubicBezTo>
                  <a:pt x="752475" y="1038621"/>
                  <a:pt x="742950" y="1066007"/>
                  <a:pt x="721519" y="1085851"/>
                </a:cubicBezTo>
                <a:cubicBezTo>
                  <a:pt x="710406" y="1098551"/>
                  <a:pt x="682626" y="1127921"/>
                  <a:pt x="647700" y="1143002"/>
                </a:cubicBezTo>
                <a:lnTo>
                  <a:pt x="564356" y="1173958"/>
                </a:lnTo>
                <a:lnTo>
                  <a:pt x="502444" y="1202533"/>
                </a:lnTo>
                <a:lnTo>
                  <a:pt x="447675" y="1235870"/>
                </a:lnTo>
                <a:lnTo>
                  <a:pt x="411956" y="1271589"/>
                </a:lnTo>
                <a:lnTo>
                  <a:pt x="359569" y="1309689"/>
                </a:lnTo>
                <a:lnTo>
                  <a:pt x="311944" y="1335883"/>
                </a:lnTo>
                <a:lnTo>
                  <a:pt x="269082" y="1354933"/>
                </a:lnTo>
                <a:cubicBezTo>
                  <a:pt x="253604" y="1358505"/>
                  <a:pt x="238125" y="1363266"/>
                  <a:pt x="221456" y="1364457"/>
                </a:cubicBezTo>
                <a:cubicBezTo>
                  <a:pt x="204787" y="1365648"/>
                  <a:pt x="187325" y="1366442"/>
                  <a:pt x="166688" y="1354933"/>
                </a:cubicBezTo>
                <a:cubicBezTo>
                  <a:pt x="146051" y="1343424"/>
                  <a:pt x="115093" y="1313657"/>
                  <a:pt x="97631" y="1295401"/>
                </a:cubicBezTo>
                <a:lnTo>
                  <a:pt x="73820" y="1264445"/>
                </a:lnTo>
                <a:lnTo>
                  <a:pt x="40481" y="1197770"/>
                </a:lnTo>
                <a:lnTo>
                  <a:pt x="0" y="1135858"/>
                </a:lnTo>
              </a:path>
            </a:pathLst>
          </a:custGeom>
          <a:noFill/>
          <a:ln w="19050" cmpd="sng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pic>
        <p:nvPicPr>
          <p:cNvPr id="65" name="Picture 2" descr="③位置図（100709）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01512" y="1235526"/>
            <a:ext cx="3888563" cy="3783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フリーフォーム 65"/>
          <p:cNvSpPr/>
          <p:nvPr/>
        </p:nvSpPr>
        <p:spPr>
          <a:xfrm>
            <a:off x="3881946" y="2419721"/>
            <a:ext cx="288464" cy="355703"/>
          </a:xfrm>
          <a:custGeom>
            <a:avLst/>
            <a:gdLst>
              <a:gd name="connsiteX0" fmla="*/ 968721 w 3268301"/>
              <a:gd name="connsiteY0" fmla="*/ 149383 h 1810693"/>
              <a:gd name="connsiteX1" fmla="*/ 2385588 w 3268301"/>
              <a:gd name="connsiteY1" fmla="*/ 0 h 1810693"/>
              <a:gd name="connsiteX2" fmla="*/ 3223034 w 3268301"/>
              <a:gd name="connsiteY2" fmla="*/ 1484769 h 1810693"/>
              <a:gd name="connsiteX3" fmla="*/ 3268301 w 3268301"/>
              <a:gd name="connsiteY3" fmla="*/ 1797113 h 1810693"/>
              <a:gd name="connsiteX4" fmla="*/ 2915216 w 3268301"/>
              <a:gd name="connsiteY4" fmla="*/ 1810693 h 1810693"/>
              <a:gd name="connsiteX5" fmla="*/ 0 w 3268301"/>
              <a:gd name="connsiteY5" fmla="*/ 1797113 h 1810693"/>
              <a:gd name="connsiteX6" fmla="*/ 968721 w 3268301"/>
              <a:gd name="connsiteY6" fmla="*/ 149383 h 1810693"/>
              <a:gd name="connsiteX0" fmla="*/ 989171 w 3268301"/>
              <a:gd name="connsiteY0" fmla="*/ 165077 h 1810693"/>
              <a:gd name="connsiteX1" fmla="*/ 2385588 w 3268301"/>
              <a:gd name="connsiteY1" fmla="*/ 0 h 1810693"/>
              <a:gd name="connsiteX2" fmla="*/ 3223034 w 3268301"/>
              <a:gd name="connsiteY2" fmla="*/ 1484769 h 1810693"/>
              <a:gd name="connsiteX3" fmla="*/ 3268301 w 3268301"/>
              <a:gd name="connsiteY3" fmla="*/ 1797113 h 1810693"/>
              <a:gd name="connsiteX4" fmla="*/ 2915216 w 3268301"/>
              <a:gd name="connsiteY4" fmla="*/ 1810693 h 1810693"/>
              <a:gd name="connsiteX5" fmla="*/ 0 w 3268301"/>
              <a:gd name="connsiteY5" fmla="*/ 1797113 h 1810693"/>
              <a:gd name="connsiteX6" fmla="*/ 989171 w 3268301"/>
              <a:gd name="connsiteY6" fmla="*/ 165077 h 1810693"/>
              <a:gd name="connsiteX0" fmla="*/ 792088 w 3071218"/>
              <a:gd name="connsiteY0" fmla="*/ 165077 h 2325317"/>
              <a:gd name="connsiteX1" fmla="*/ 2188505 w 3071218"/>
              <a:gd name="connsiteY1" fmla="*/ 0 h 2325317"/>
              <a:gd name="connsiteX2" fmla="*/ 3025951 w 3071218"/>
              <a:gd name="connsiteY2" fmla="*/ 1484769 h 2325317"/>
              <a:gd name="connsiteX3" fmla="*/ 3071218 w 3071218"/>
              <a:gd name="connsiteY3" fmla="*/ 1797113 h 2325317"/>
              <a:gd name="connsiteX4" fmla="*/ 2718133 w 3071218"/>
              <a:gd name="connsiteY4" fmla="*/ 1810693 h 2325317"/>
              <a:gd name="connsiteX5" fmla="*/ 0 w 3071218"/>
              <a:gd name="connsiteY5" fmla="*/ 2325317 h 2325317"/>
              <a:gd name="connsiteX6" fmla="*/ 792088 w 3071218"/>
              <a:gd name="connsiteY6" fmla="*/ 165077 h 2325317"/>
              <a:gd name="connsiteX0" fmla="*/ 792088 w 3071218"/>
              <a:gd name="connsiteY0" fmla="*/ 165077 h 4197525"/>
              <a:gd name="connsiteX1" fmla="*/ 2188505 w 3071218"/>
              <a:gd name="connsiteY1" fmla="*/ 0 h 4197525"/>
              <a:gd name="connsiteX2" fmla="*/ 3025951 w 3071218"/>
              <a:gd name="connsiteY2" fmla="*/ 1484769 h 4197525"/>
              <a:gd name="connsiteX3" fmla="*/ 3071218 w 3071218"/>
              <a:gd name="connsiteY3" fmla="*/ 1797113 h 4197525"/>
              <a:gd name="connsiteX4" fmla="*/ 2718133 w 3071218"/>
              <a:gd name="connsiteY4" fmla="*/ 1810693 h 4197525"/>
              <a:gd name="connsiteX5" fmla="*/ 936103 w 3071218"/>
              <a:gd name="connsiteY5" fmla="*/ 4197525 h 4197525"/>
              <a:gd name="connsiteX6" fmla="*/ 0 w 3071218"/>
              <a:gd name="connsiteY6" fmla="*/ 2325317 h 4197525"/>
              <a:gd name="connsiteX7" fmla="*/ 792088 w 3071218"/>
              <a:gd name="connsiteY7" fmla="*/ 165077 h 4197525"/>
              <a:gd name="connsiteX0" fmla="*/ 792088 w 3096343"/>
              <a:gd name="connsiteY0" fmla="*/ 165077 h 4485557"/>
              <a:gd name="connsiteX1" fmla="*/ 2188505 w 3096343"/>
              <a:gd name="connsiteY1" fmla="*/ 0 h 4485557"/>
              <a:gd name="connsiteX2" fmla="*/ 3025951 w 3096343"/>
              <a:gd name="connsiteY2" fmla="*/ 1484769 h 4485557"/>
              <a:gd name="connsiteX3" fmla="*/ 3071218 w 3096343"/>
              <a:gd name="connsiteY3" fmla="*/ 1797113 h 4485557"/>
              <a:gd name="connsiteX4" fmla="*/ 2718133 w 3096343"/>
              <a:gd name="connsiteY4" fmla="*/ 1810693 h 4485557"/>
              <a:gd name="connsiteX5" fmla="*/ 3096343 w 3096343"/>
              <a:gd name="connsiteY5" fmla="*/ 4485557 h 4485557"/>
              <a:gd name="connsiteX6" fmla="*/ 936103 w 3096343"/>
              <a:gd name="connsiteY6" fmla="*/ 4197525 h 4485557"/>
              <a:gd name="connsiteX7" fmla="*/ 0 w 3096343"/>
              <a:gd name="connsiteY7" fmla="*/ 2325317 h 4485557"/>
              <a:gd name="connsiteX8" fmla="*/ 792088 w 3096343"/>
              <a:gd name="connsiteY8" fmla="*/ 165077 h 4485557"/>
              <a:gd name="connsiteX0" fmla="*/ 1152129 w 3456384"/>
              <a:gd name="connsiteY0" fmla="*/ 165077 h 5421661"/>
              <a:gd name="connsiteX1" fmla="*/ 2548546 w 3456384"/>
              <a:gd name="connsiteY1" fmla="*/ 0 h 5421661"/>
              <a:gd name="connsiteX2" fmla="*/ 3385992 w 3456384"/>
              <a:gd name="connsiteY2" fmla="*/ 1484769 h 5421661"/>
              <a:gd name="connsiteX3" fmla="*/ 3431259 w 3456384"/>
              <a:gd name="connsiteY3" fmla="*/ 1797113 h 5421661"/>
              <a:gd name="connsiteX4" fmla="*/ 3078174 w 3456384"/>
              <a:gd name="connsiteY4" fmla="*/ 1810693 h 5421661"/>
              <a:gd name="connsiteX5" fmla="*/ 3456384 w 3456384"/>
              <a:gd name="connsiteY5" fmla="*/ 4485557 h 5421661"/>
              <a:gd name="connsiteX6" fmla="*/ 1296144 w 3456384"/>
              <a:gd name="connsiteY6" fmla="*/ 4197525 h 5421661"/>
              <a:gd name="connsiteX7" fmla="*/ 0 w 3456384"/>
              <a:gd name="connsiteY7" fmla="*/ 5421661 h 5421661"/>
              <a:gd name="connsiteX8" fmla="*/ 360041 w 3456384"/>
              <a:gd name="connsiteY8" fmla="*/ 2325317 h 5421661"/>
              <a:gd name="connsiteX9" fmla="*/ 1152129 w 3456384"/>
              <a:gd name="connsiteY9" fmla="*/ 165077 h 5421661"/>
              <a:gd name="connsiteX0" fmla="*/ 1152129 w 3456384"/>
              <a:gd name="connsiteY0" fmla="*/ 165077 h 5421661"/>
              <a:gd name="connsiteX1" fmla="*/ 2548546 w 3456384"/>
              <a:gd name="connsiteY1" fmla="*/ 0 h 5421661"/>
              <a:gd name="connsiteX2" fmla="*/ 3385992 w 3456384"/>
              <a:gd name="connsiteY2" fmla="*/ 1484769 h 5421661"/>
              <a:gd name="connsiteX3" fmla="*/ 3431259 w 3456384"/>
              <a:gd name="connsiteY3" fmla="*/ 1797113 h 5421661"/>
              <a:gd name="connsiteX4" fmla="*/ 3078174 w 3456384"/>
              <a:gd name="connsiteY4" fmla="*/ 1810693 h 5421661"/>
              <a:gd name="connsiteX5" fmla="*/ 3456384 w 3456384"/>
              <a:gd name="connsiteY5" fmla="*/ 4485557 h 5421661"/>
              <a:gd name="connsiteX6" fmla="*/ 1683939 w 3456384"/>
              <a:gd name="connsiteY6" fmla="*/ 4703276 h 5421661"/>
              <a:gd name="connsiteX7" fmla="*/ 0 w 3456384"/>
              <a:gd name="connsiteY7" fmla="*/ 5421661 h 5421661"/>
              <a:gd name="connsiteX8" fmla="*/ 360041 w 3456384"/>
              <a:gd name="connsiteY8" fmla="*/ 2325317 h 5421661"/>
              <a:gd name="connsiteX9" fmla="*/ 1152129 w 3456384"/>
              <a:gd name="connsiteY9" fmla="*/ 165077 h 5421661"/>
              <a:gd name="connsiteX0" fmla="*/ 1152129 w 3827576"/>
              <a:gd name="connsiteY0" fmla="*/ 165077 h 5421661"/>
              <a:gd name="connsiteX1" fmla="*/ 2548546 w 3827576"/>
              <a:gd name="connsiteY1" fmla="*/ 0 h 5421661"/>
              <a:gd name="connsiteX2" fmla="*/ 3385992 w 3827576"/>
              <a:gd name="connsiteY2" fmla="*/ 1484769 h 5421661"/>
              <a:gd name="connsiteX3" fmla="*/ 3431259 w 3827576"/>
              <a:gd name="connsiteY3" fmla="*/ 1797113 h 5421661"/>
              <a:gd name="connsiteX4" fmla="*/ 3078174 w 3827576"/>
              <a:gd name="connsiteY4" fmla="*/ 1810693 h 5421661"/>
              <a:gd name="connsiteX5" fmla="*/ 3827576 w 3827576"/>
              <a:gd name="connsiteY5" fmla="*/ 4811482 h 5421661"/>
              <a:gd name="connsiteX6" fmla="*/ 1683939 w 3827576"/>
              <a:gd name="connsiteY6" fmla="*/ 4703276 h 5421661"/>
              <a:gd name="connsiteX7" fmla="*/ 0 w 3827576"/>
              <a:gd name="connsiteY7" fmla="*/ 5421661 h 5421661"/>
              <a:gd name="connsiteX8" fmla="*/ 360041 w 3827576"/>
              <a:gd name="connsiteY8" fmla="*/ 2325317 h 5421661"/>
              <a:gd name="connsiteX9" fmla="*/ 1152129 w 3827576"/>
              <a:gd name="connsiteY9" fmla="*/ 165077 h 5421661"/>
              <a:gd name="connsiteX0" fmla="*/ 1392051 w 4067498"/>
              <a:gd name="connsiteY0" fmla="*/ 165077 h 5421661"/>
              <a:gd name="connsiteX1" fmla="*/ 2788468 w 4067498"/>
              <a:gd name="connsiteY1" fmla="*/ 0 h 5421661"/>
              <a:gd name="connsiteX2" fmla="*/ 3625914 w 4067498"/>
              <a:gd name="connsiteY2" fmla="*/ 1484769 h 5421661"/>
              <a:gd name="connsiteX3" fmla="*/ 3671181 w 4067498"/>
              <a:gd name="connsiteY3" fmla="*/ 1797113 h 5421661"/>
              <a:gd name="connsiteX4" fmla="*/ 3318096 w 4067498"/>
              <a:gd name="connsiteY4" fmla="*/ 1810693 h 5421661"/>
              <a:gd name="connsiteX5" fmla="*/ 4067498 w 4067498"/>
              <a:gd name="connsiteY5" fmla="*/ 4811482 h 5421661"/>
              <a:gd name="connsiteX6" fmla="*/ 1923861 w 4067498"/>
              <a:gd name="connsiteY6" fmla="*/ 4703276 h 5421661"/>
              <a:gd name="connsiteX7" fmla="*/ 239922 w 4067498"/>
              <a:gd name="connsiteY7" fmla="*/ 5421661 h 5421661"/>
              <a:gd name="connsiteX8" fmla="*/ 0 w 4067498"/>
              <a:gd name="connsiteY8" fmla="*/ 4576527 h 5421661"/>
              <a:gd name="connsiteX9" fmla="*/ 599963 w 4067498"/>
              <a:gd name="connsiteY9" fmla="*/ 2325317 h 5421661"/>
              <a:gd name="connsiteX10" fmla="*/ 1392051 w 4067498"/>
              <a:gd name="connsiteY10" fmla="*/ 165077 h 5421661"/>
              <a:gd name="connsiteX0" fmla="*/ 1392051 w 4067498"/>
              <a:gd name="connsiteY0" fmla="*/ 165077 h 5421661"/>
              <a:gd name="connsiteX1" fmla="*/ 2788468 w 4067498"/>
              <a:gd name="connsiteY1" fmla="*/ 0 h 5421661"/>
              <a:gd name="connsiteX2" fmla="*/ 3625914 w 4067498"/>
              <a:gd name="connsiteY2" fmla="*/ 1484769 h 5421661"/>
              <a:gd name="connsiteX3" fmla="*/ 3671181 w 4067498"/>
              <a:gd name="connsiteY3" fmla="*/ 1797113 h 5421661"/>
              <a:gd name="connsiteX4" fmla="*/ 3318096 w 4067498"/>
              <a:gd name="connsiteY4" fmla="*/ 1810693 h 5421661"/>
              <a:gd name="connsiteX5" fmla="*/ 4067498 w 4067498"/>
              <a:gd name="connsiteY5" fmla="*/ 4811482 h 5421661"/>
              <a:gd name="connsiteX6" fmla="*/ 1923861 w 4067498"/>
              <a:gd name="connsiteY6" fmla="*/ 4703276 h 5421661"/>
              <a:gd name="connsiteX7" fmla="*/ 239922 w 4067498"/>
              <a:gd name="connsiteY7" fmla="*/ 5421661 h 5421661"/>
              <a:gd name="connsiteX8" fmla="*/ 0 w 4067498"/>
              <a:gd name="connsiteY8" fmla="*/ 4576527 h 5421661"/>
              <a:gd name="connsiteX9" fmla="*/ 67056 w 4067498"/>
              <a:gd name="connsiteY9" fmla="*/ 4245252 h 5421661"/>
              <a:gd name="connsiteX10" fmla="*/ 599963 w 4067498"/>
              <a:gd name="connsiteY10" fmla="*/ 2325317 h 5421661"/>
              <a:gd name="connsiteX11" fmla="*/ 1392051 w 4067498"/>
              <a:gd name="connsiteY11" fmla="*/ 165077 h 5421661"/>
              <a:gd name="connsiteX0" fmla="*/ 1392051 w 4067498"/>
              <a:gd name="connsiteY0" fmla="*/ 165077 h 5421661"/>
              <a:gd name="connsiteX1" fmla="*/ 2788468 w 4067498"/>
              <a:gd name="connsiteY1" fmla="*/ 0 h 5421661"/>
              <a:gd name="connsiteX2" fmla="*/ 3625914 w 4067498"/>
              <a:gd name="connsiteY2" fmla="*/ 1484769 h 5421661"/>
              <a:gd name="connsiteX3" fmla="*/ 3671181 w 4067498"/>
              <a:gd name="connsiteY3" fmla="*/ 1797113 h 5421661"/>
              <a:gd name="connsiteX4" fmla="*/ 3318096 w 4067498"/>
              <a:gd name="connsiteY4" fmla="*/ 1810693 h 5421661"/>
              <a:gd name="connsiteX5" fmla="*/ 4067498 w 4067498"/>
              <a:gd name="connsiteY5" fmla="*/ 4811482 h 5421661"/>
              <a:gd name="connsiteX6" fmla="*/ 1923861 w 4067498"/>
              <a:gd name="connsiteY6" fmla="*/ 4703276 h 5421661"/>
              <a:gd name="connsiteX7" fmla="*/ 239922 w 4067498"/>
              <a:gd name="connsiteY7" fmla="*/ 5421661 h 5421661"/>
              <a:gd name="connsiteX8" fmla="*/ 0 w 4067498"/>
              <a:gd name="connsiteY8" fmla="*/ 4576527 h 5421661"/>
              <a:gd name="connsiteX9" fmla="*/ 67056 w 4067498"/>
              <a:gd name="connsiteY9" fmla="*/ 4245252 h 5421661"/>
              <a:gd name="connsiteX10" fmla="*/ 599963 w 4067498"/>
              <a:gd name="connsiteY10" fmla="*/ 2325317 h 5421661"/>
              <a:gd name="connsiteX11" fmla="*/ 1392051 w 4067498"/>
              <a:gd name="connsiteY11" fmla="*/ 165077 h 5421661"/>
              <a:gd name="connsiteX0" fmla="*/ 1392051 w 4067498"/>
              <a:gd name="connsiteY0" fmla="*/ 165077 h 5421661"/>
              <a:gd name="connsiteX1" fmla="*/ 2788468 w 4067498"/>
              <a:gd name="connsiteY1" fmla="*/ 0 h 5421661"/>
              <a:gd name="connsiteX2" fmla="*/ 3625914 w 4067498"/>
              <a:gd name="connsiteY2" fmla="*/ 1484769 h 5421661"/>
              <a:gd name="connsiteX3" fmla="*/ 3671181 w 4067498"/>
              <a:gd name="connsiteY3" fmla="*/ 1797113 h 5421661"/>
              <a:gd name="connsiteX4" fmla="*/ 3318096 w 4067498"/>
              <a:gd name="connsiteY4" fmla="*/ 1810693 h 5421661"/>
              <a:gd name="connsiteX5" fmla="*/ 3636581 w 4067498"/>
              <a:gd name="connsiteY5" fmla="*/ 3418358 h 5421661"/>
              <a:gd name="connsiteX6" fmla="*/ 4067498 w 4067498"/>
              <a:gd name="connsiteY6" fmla="*/ 4811482 h 5421661"/>
              <a:gd name="connsiteX7" fmla="*/ 1923861 w 4067498"/>
              <a:gd name="connsiteY7" fmla="*/ 4703276 h 5421661"/>
              <a:gd name="connsiteX8" fmla="*/ 239922 w 4067498"/>
              <a:gd name="connsiteY8" fmla="*/ 5421661 h 5421661"/>
              <a:gd name="connsiteX9" fmla="*/ 0 w 4067498"/>
              <a:gd name="connsiteY9" fmla="*/ 4576527 h 5421661"/>
              <a:gd name="connsiteX10" fmla="*/ 67056 w 4067498"/>
              <a:gd name="connsiteY10" fmla="*/ 4245252 h 5421661"/>
              <a:gd name="connsiteX11" fmla="*/ 599963 w 4067498"/>
              <a:gd name="connsiteY11" fmla="*/ 2325317 h 5421661"/>
              <a:gd name="connsiteX12" fmla="*/ 1392051 w 4067498"/>
              <a:gd name="connsiteY12" fmla="*/ 165077 h 5421661"/>
              <a:gd name="connsiteX0" fmla="*/ 1392051 w 4067498"/>
              <a:gd name="connsiteY0" fmla="*/ 165077 h 5421661"/>
              <a:gd name="connsiteX1" fmla="*/ 2788468 w 4067498"/>
              <a:gd name="connsiteY1" fmla="*/ 0 h 5421661"/>
              <a:gd name="connsiteX2" fmla="*/ 3625914 w 4067498"/>
              <a:gd name="connsiteY2" fmla="*/ 1484769 h 5421661"/>
              <a:gd name="connsiteX3" fmla="*/ 3671181 w 4067498"/>
              <a:gd name="connsiteY3" fmla="*/ 1797113 h 5421661"/>
              <a:gd name="connsiteX4" fmla="*/ 3318096 w 4067498"/>
              <a:gd name="connsiteY4" fmla="*/ 1810693 h 5421661"/>
              <a:gd name="connsiteX5" fmla="*/ 3716803 w 4067498"/>
              <a:gd name="connsiteY5" fmla="*/ 2509654 h 5421661"/>
              <a:gd name="connsiteX6" fmla="*/ 3636581 w 4067498"/>
              <a:gd name="connsiteY6" fmla="*/ 3418358 h 5421661"/>
              <a:gd name="connsiteX7" fmla="*/ 4067498 w 4067498"/>
              <a:gd name="connsiteY7" fmla="*/ 4811482 h 5421661"/>
              <a:gd name="connsiteX8" fmla="*/ 1923861 w 4067498"/>
              <a:gd name="connsiteY8" fmla="*/ 4703276 h 5421661"/>
              <a:gd name="connsiteX9" fmla="*/ 239922 w 4067498"/>
              <a:gd name="connsiteY9" fmla="*/ 5421661 h 5421661"/>
              <a:gd name="connsiteX10" fmla="*/ 0 w 4067498"/>
              <a:gd name="connsiteY10" fmla="*/ 4576527 h 5421661"/>
              <a:gd name="connsiteX11" fmla="*/ 67056 w 4067498"/>
              <a:gd name="connsiteY11" fmla="*/ 4245252 h 5421661"/>
              <a:gd name="connsiteX12" fmla="*/ 599963 w 4067498"/>
              <a:gd name="connsiteY12" fmla="*/ 2325317 h 5421661"/>
              <a:gd name="connsiteX13" fmla="*/ 1392051 w 4067498"/>
              <a:gd name="connsiteY13" fmla="*/ 165077 h 5421661"/>
              <a:gd name="connsiteX0" fmla="*/ 1392051 w 4067498"/>
              <a:gd name="connsiteY0" fmla="*/ 165077 h 5421661"/>
              <a:gd name="connsiteX1" fmla="*/ 2788468 w 4067498"/>
              <a:gd name="connsiteY1" fmla="*/ 0 h 5421661"/>
              <a:gd name="connsiteX2" fmla="*/ 3625914 w 4067498"/>
              <a:gd name="connsiteY2" fmla="*/ 1484769 h 5421661"/>
              <a:gd name="connsiteX3" fmla="*/ 3671181 w 4067498"/>
              <a:gd name="connsiteY3" fmla="*/ 1797113 h 5421661"/>
              <a:gd name="connsiteX4" fmla="*/ 3318096 w 4067498"/>
              <a:gd name="connsiteY4" fmla="*/ 1810693 h 5421661"/>
              <a:gd name="connsiteX5" fmla="*/ 3716803 w 4067498"/>
              <a:gd name="connsiteY5" fmla="*/ 2509654 h 5421661"/>
              <a:gd name="connsiteX6" fmla="*/ 3646054 w 4067498"/>
              <a:gd name="connsiteY6" fmla="*/ 2992846 h 5421661"/>
              <a:gd name="connsiteX7" fmla="*/ 3636581 w 4067498"/>
              <a:gd name="connsiteY7" fmla="*/ 3418358 h 5421661"/>
              <a:gd name="connsiteX8" fmla="*/ 4067498 w 4067498"/>
              <a:gd name="connsiteY8" fmla="*/ 4811482 h 5421661"/>
              <a:gd name="connsiteX9" fmla="*/ 1923861 w 4067498"/>
              <a:gd name="connsiteY9" fmla="*/ 4703276 h 5421661"/>
              <a:gd name="connsiteX10" fmla="*/ 239922 w 4067498"/>
              <a:gd name="connsiteY10" fmla="*/ 5421661 h 5421661"/>
              <a:gd name="connsiteX11" fmla="*/ 0 w 4067498"/>
              <a:gd name="connsiteY11" fmla="*/ 4576527 h 5421661"/>
              <a:gd name="connsiteX12" fmla="*/ 67056 w 4067498"/>
              <a:gd name="connsiteY12" fmla="*/ 4245252 h 5421661"/>
              <a:gd name="connsiteX13" fmla="*/ 599963 w 4067498"/>
              <a:gd name="connsiteY13" fmla="*/ 2325317 h 5421661"/>
              <a:gd name="connsiteX14" fmla="*/ 1392051 w 4067498"/>
              <a:gd name="connsiteY14" fmla="*/ 165077 h 5421661"/>
              <a:gd name="connsiteX0" fmla="*/ 1392051 w 4067498"/>
              <a:gd name="connsiteY0" fmla="*/ 165077 h 5421661"/>
              <a:gd name="connsiteX1" fmla="*/ 2788468 w 4067498"/>
              <a:gd name="connsiteY1" fmla="*/ 0 h 5421661"/>
              <a:gd name="connsiteX2" fmla="*/ 3625914 w 4067498"/>
              <a:gd name="connsiteY2" fmla="*/ 1484769 h 5421661"/>
              <a:gd name="connsiteX3" fmla="*/ 3671181 w 4067498"/>
              <a:gd name="connsiteY3" fmla="*/ 1797113 h 5421661"/>
              <a:gd name="connsiteX4" fmla="*/ 3318096 w 4067498"/>
              <a:gd name="connsiteY4" fmla="*/ 1810693 h 5421661"/>
              <a:gd name="connsiteX5" fmla="*/ 3716803 w 4067498"/>
              <a:gd name="connsiteY5" fmla="*/ 2509654 h 5421661"/>
              <a:gd name="connsiteX6" fmla="*/ 3646054 w 4067498"/>
              <a:gd name="connsiteY6" fmla="*/ 2992846 h 5421661"/>
              <a:gd name="connsiteX7" fmla="*/ 3623001 w 4067498"/>
              <a:gd name="connsiteY7" fmla="*/ 3329922 h 5421661"/>
              <a:gd name="connsiteX8" fmla="*/ 3636581 w 4067498"/>
              <a:gd name="connsiteY8" fmla="*/ 3418358 h 5421661"/>
              <a:gd name="connsiteX9" fmla="*/ 4067498 w 4067498"/>
              <a:gd name="connsiteY9" fmla="*/ 4811482 h 5421661"/>
              <a:gd name="connsiteX10" fmla="*/ 1923861 w 4067498"/>
              <a:gd name="connsiteY10" fmla="*/ 4703276 h 5421661"/>
              <a:gd name="connsiteX11" fmla="*/ 239922 w 4067498"/>
              <a:gd name="connsiteY11" fmla="*/ 5421661 h 5421661"/>
              <a:gd name="connsiteX12" fmla="*/ 0 w 4067498"/>
              <a:gd name="connsiteY12" fmla="*/ 4576527 h 5421661"/>
              <a:gd name="connsiteX13" fmla="*/ 67056 w 4067498"/>
              <a:gd name="connsiteY13" fmla="*/ 4245252 h 5421661"/>
              <a:gd name="connsiteX14" fmla="*/ 599963 w 4067498"/>
              <a:gd name="connsiteY14" fmla="*/ 2325317 h 5421661"/>
              <a:gd name="connsiteX15" fmla="*/ 1392051 w 4067498"/>
              <a:gd name="connsiteY15" fmla="*/ 165077 h 5421661"/>
              <a:gd name="connsiteX0" fmla="*/ 1392051 w 4067498"/>
              <a:gd name="connsiteY0" fmla="*/ 165077 h 5421661"/>
              <a:gd name="connsiteX1" fmla="*/ 2788468 w 4067498"/>
              <a:gd name="connsiteY1" fmla="*/ 0 h 5421661"/>
              <a:gd name="connsiteX2" fmla="*/ 3625914 w 4067498"/>
              <a:gd name="connsiteY2" fmla="*/ 1484769 h 5421661"/>
              <a:gd name="connsiteX3" fmla="*/ 3274863 w 4067498"/>
              <a:gd name="connsiteY3" fmla="*/ 1374613 h 5421661"/>
              <a:gd name="connsiteX4" fmla="*/ 3318096 w 4067498"/>
              <a:gd name="connsiteY4" fmla="*/ 1810693 h 5421661"/>
              <a:gd name="connsiteX5" fmla="*/ 3716803 w 4067498"/>
              <a:gd name="connsiteY5" fmla="*/ 2509654 h 5421661"/>
              <a:gd name="connsiteX6" fmla="*/ 3646054 w 4067498"/>
              <a:gd name="connsiteY6" fmla="*/ 2992846 h 5421661"/>
              <a:gd name="connsiteX7" fmla="*/ 3623001 w 4067498"/>
              <a:gd name="connsiteY7" fmla="*/ 3329922 h 5421661"/>
              <a:gd name="connsiteX8" fmla="*/ 3636581 w 4067498"/>
              <a:gd name="connsiteY8" fmla="*/ 3418358 h 5421661"/>
              <a:gd name="connsiteX9" fmla="*/ 4067498 w 4067498"/>
              <a:gd name="connsiteY9" fmla="*/ 4811482 h 5421661"/>
              <a:gd name="connsiteX10" fmla="*/ 1923861 w 4067498"/>
              <a:gd name="connsiteY10" fmla="*/ 4703276 h 5421661"/>
              <a:gd name="connsiteX11" fmla="*/ 239922 w 4067498"/>
              <a:gd name="connsiteY11" fmla="*/ 5421661 h 5421661"/>
              <a:gd name="connsiteX12" fmla="*/ 0 w 4067498"/>
              <a:gd name="connsiteY12" fmla="*/ 4576527 h 5421661"/>
              <a:gd name="connsiteX13" fmla="*/ 67056 w 4067498"/>
              <a:gd name="connsiteY13" fmla="*/ 4245252 h 5421661"/>
              <a:gd name="connsiteX14" fmla="*/ 599963 w 4067498"/>
              <a:gd name="connsiteY14" fmla="*/ 2325317 h 5421661"/>
              <a:gd name="connsiteX15" fmla="*/ 1392051 w 4067498"/>
              <a:gd name="connsiteY15" fmla="*/ 165077 h 5421661"/>
              <a:gd name="connsiteX0" fmla="*/ 1392051 w 4067498"/>
              <a:gd name="connsiteY0" fmla="*/ 165077 h 5421661"/>
              <a:gd name="connsiteX1" fmla="*/ 2788468 w 4067498"/>
              <a:gd name="connsiteY1" fmla="*/ 0 h 5421661"/>
              <a:gd name="connsiteX2" fmla="*/ 3625914 w 4067498"/>
              <a:gd name="connsiteY2" fmla="*/ 1484769 h 5421661"/>
              <a:gd name="connsiteX3" fmla="*/ 3274863 w 4067498"/>
              <a:gd name="connsiteY3" fmla="*/ 1374613 h 5421661"/>
              <a:gd name="connsiteX4" fmla="*/ 3526262 w 4067498"/>
              <a:gd name="connsiteY4" fmla="*/ 1723171 h 5421661"/>
              <a:gd name="connsiteX5" fmla="*/ 3716803 w 4067498"/>
              <a:gd name="connsiteY5" fmla="*/ 2509654 h 5421661"/>
              <a:gd name="connsiteX6" fmla="*/ 3646054 w 4067498"/>
              <a:gd name="connsiteY6" fmla="*/ 2992846 h 5421661"/>
              <a:gd name="connsiteX7" fmla="*/ 3623001 w 4067498"/>
              <a:gd name="connsiteY7" fmla="*/ 3329922 h 5421661"/>
              <a:gd name="connsiteX8" fmla="*/ 3636581 w 4067498"/>
              <a:gd name="connsiteY8" fmla="*/ 3418358 h 5421661"/>
              <a:gd name="connsiteX9" fmla="*/ 4067498 w 4067498"/>
              <a:gd name="connsiteY9" fmla="*/ 4811482 h 5421661"/>
              <a:gd name="connsiteX10" fmla="*/ 1923861 w 4067498"/>
              <a:gd name="connsiteY10" fmla="*/ 4703276 h 5421661"/>
              <a:gd name="connsiteX11" fmla="*/ 239922 w 4067498"/>
              <a:gd name="connsiteY11" fmla="*/ 5421661 h 5421661"/>
              <a:gd name="connsiteX12" fmla="*/ 0 w 4067498"/>
              <a:gd name="connsiteY12" fmla="*/ 4576527 h 5421661"/>
              <a:gd name="connsiteX13" fmla="*/ 67056 w 4067498"/>
              <a:gd name="connsiteY13" fmla="*/ 4245252 h 5421661"/>
              <a:gd name="connsiteX14" fmla="*/ 599963 w 4067498"/>
              <a:gd name="connsiteY14" fmla="*/ 2325317 h 5421661"/>
              <a:gd name="connsiteX15" fmla="*/ 1392051 w 4067498"/>
              <a:gd name="connsiteY15" fmla="*/ 165077 h 5421661"/>
              <a:gd name="connsiteX0" fmla="*/ 1392051 w 4067498"/>
              <a:gd name="connsiteY0" fmla="*/ 165077 h 5421661"/>
              <a:gd name="connsiteX1" fmla="*/ 2788468 w 4067498"/>
              <a:gd name="connsiteY1" fmla="*/ 0 h 5421661"/>
              <a:gd name="connsiteX2" fmla="*/ 3215596 w 4067498"/>
              <a:gd name="connsiteY2" fmla="*/ 770459 h 5421661"/>
              <a:gd name="connsiteX3" fmla="*/ 3274863 w 4067498"/>
              <a:gd name="connsiteY3" fmla="*/ 1374613 h 5421661"/>
              <a:gd name="connsiteX4" fmla="*/ 3526262 w 4067498"/>
              <a:gd name="connsiteY4" fmla="*/ 1723171 h 5421661"/>
              <a:gd name="connsiteX5" fmla="*/ 3716803 w 4067498"/>
              <a:gd name="connsiteY5" fmla="*/ 2509654 h 5421661"/>
              <a:gd name="connsiteX6" fmla="*/ 3646054 w 4067498"/>
              <a:gd name="connsiteY6" fmla="*/ 2992846 h 5421661"/>
              <a:gd name="connsiteX7" fmla="*/ 3623001 w 4067498"/>
              <a:gd name="connsiteY7" fmla="*/ 3329922 h 5421661"/>
              <a:gd name="connsiteX8" fmla="*/ 3636581 w 4067498"/>
              <a:gd name="connsiteY8" fmla="*/ 3418358 h 5421661"/>
              <a:gd name="connsiteX9" fmla="*/ 4067498 w 4067498"/>
              <a:gd name="connsiteY9" fmla="*/ 4811482 h 5421661"/>
              <a:gd name="connsiteX10" fmla="*/ 1923861 w 4067498"/>
              <a:gd name="connsiteY10" fmla="*/ 4703276 h 5421661"/>
              <a:gd name="connsiteX11" fmla="*/ 239922 w 4067498"/>
              <a:gd name="connsiteY11" fmla="*/ 5421661 h 5421661"/>
              <a:gd name="connsiteX12" fmla="*/ 0 w 4067498"/>
              <a:gd name="connsiteY12" fmla="*/ 4576527 h 5421661"/>
              <a:gd name="connsiteX13" fmla="*/ 67056 w 4067498"/>
              <a:gd name="connsiteY13" fmla="*/ 4245252 h 5421661"/>
              <a:gd name="connsiteX14" fmla="*/ 599963 w 4067498"/>
              <a:gd name="connsiteY14" fmla="*/ 2325317 h 5421661"/>
              <a:gd name="connsiteX15" fmla="*/ 1392051 w 4067498"/>
              <a:gd name="connsiteY15" fmla="*/ 165077 h 5421661"/>
              <a:gd name="connsiteX0" fmla="*/ 1392051 w 4067498"/>
              <a:gd name="connsiteY0" fmla="*/ 165077 h 5421661"/>
              <a:gd name="connsiteX1" fmla="*/ 2788468 w 4067498"/>
              <a:gd name="connsiteY1" fmla="*/ 0 h 5421661"/>
              <a:gd name="connsiteX2" fmla="*/ 3215596 w 4067498"/>
              <a:gd name="connsiteY2" fmla="*/ 770459 h 5421661"/>
              <a:gd name="connsiteX3" fmla="*/ 3373967 w 4067498"/>
              <a:gd name="connsiteY3" fmla="*/ 1144244 h 5421661"/>
              <a:gd name="connsiteX4" fmla="*/ 3526262 w 4067498"/>
              <a:gd name="connsiteY4" fmla="*/ 1723171 h 5421661"/>
              <a:gd name="connsiteX5" fmla="*/ 3716803 w 4067498"/>
              <a:gd name="connsiteY5" fmla="*/ 2509654 h 5421661"/>
              <a:gd name="connsiteX6" fmla="*/ 3646054 w 4067498"/>
              <a:gd name="connsiteY6" fmla="*/ 2992846 h 5421661"/>
              <a:gd name="connsiteX7" fmla="*/ 3623001 w 4067498"/>
              <a:gd name="connsiteY7" fmla="*/ 3329922 h 5421661"/>
              <a:gd name="connsiteX8" fmla="*/ 3636581 w 4067498"/>
              <a:gd name="connsiteY8" fmla="*/ 3418358 h 5421661"/>
              <a:gd name="connsiteX9" fmla="*/ 4067498 w 4067498"/>
              <a:gd name="connsiteY9" fmla="*/ 4811482 h 5421661"/>
              <a:gd name="connsiteX10" fmla="*/ 1923861 w 4067498"/>
              <a:gd name="connsiteY10" fmla="*/ 4703276 h 5421661"/>
              <a:gd name="connsiteX11" fmla="*/ 239922 w 4067498"/>
              <a:gd name="connsiteY11" fmla="*/ 5421661 h 5421661"/>
              <a:gd name="connsiteX12" fmla="*/ 0 w 4067498"/>
              <a:gd name="connsiteY12" fmla="*/ 4576527 h 5421661"/>
              <a:gd name="connsiteX13" fmla="*/ 67056 w 4067498"/>
              <a:gd name="connsiteY13" fmla="*/ 4245252 h 5421661"/>
              <a:gd name="connsiteX14" fmla="*/ 599963 w 4067498"/>
              <a:gd name="connsiteY14" fmla="*/ 2325317 h 5421661"/>
              <a:gd name="connsiteX15" fmla="*/ 1392051 w 4067498"/>
              <a:gd name="connsiteY15" fmla="*/ 165077 h 5421661"/>
              <a:gd name="connsiteX0" fmla="*/ 1392051 w 4067498"/>
              <a:gd name="connsiteY0" fmla="*/ 165077 h 5421661"/>
              <a:gd name="connsiteX1" fmla="*/ 2788468 w 4067498"/>
              <a:gd name="connsiteY1" fmla="*/ 0 h 5421661"/>
              <a:gd name="connsiteX2" fmla="*/ 3219219 w 4067498"/>
              <a:gd name="connsiteY2" fmla="*/ 686114 h 5421661"/>
              <a:gd name="connsiteX3" fmla="*/ 3373967 w 4067498"/>
              <a:gd name="connsiteY3" fmla="*/ 1144244 h 5421661"/>
              <a:gd name="connsiteX4" fmla="*/ 3526262 w 4067498"/>
              <a:gd name="connsiteY4" fmla="*/ 1723171 h 5421661"/>
              <a:gd name="connsiteX5" fmla="*/ 3716803 w 4067498"/>
              <a:gd name="connsiteY5" fmla="*/ 2509654 h 5421661"/>
              <a:gd name="connsiteX6" fmla="*/ 3646054 w 4067498"/>
              <a:gd name="connsiteY6" fmla="*/ 2992846 h 5421661"/>
              <a:gd name="connsiteX7" fmla="*/ 3623001 w 4067498"/>
              <a:gd name="connsiteY7" fmla="*/ 3329922 h 5421661"/>
              <a:gd name="connsiteX8" fmla="*/ 3636581 w 4067498"/>
              <a:gd name="connsiteY8" fmla="*/ 3418358 h 5421661"/>
              <a:gd name="connsiteX9" fmla="*/ 4067498 w 4067498"/>
              <a:gd name="connsiteY9" fmla="*/ 4811482 h 5421661"/>
              <a:gd name="connsiteX10" fmla="*/ 1923861 w 4067498"/>
              <a:gd name="connsiteY10" fmla="*/ 4703276 h 5421661"/>
              <a:gd name="connsiteX11" fmla="*/ 239922 w 4067498"/>
              <a:gd name="connsiteY11" fmla="*/ 5421661 h 5421661"/>
              <a:gd name="connsiteX12" fmla="*/ 0 w 4067498"/>
              <a:gd name="connsiteY12" fmla="*/ 4576527 h 5421661"/>
              <a:gd name="connsiteX13" fmla="*/ 67056 w 4067498"/>
              <a:gd name="connsiteY13" fmla="*/ 4245252 h 5421661"/>
              <a:gd name="connsiteX14" fmla="*/ 599963 w 4067498"/>
              <a:gd name="connsiteY14" fmla="*/ 2325317 h 5421661"/>
              <a:gd name="connsiteX15" fmla="*/ 1392051 w 4067498"/>
              <a:gd name="connsiteY15" fmla="*/ 165077 h 5421661"/>
              <a:gd name="connsiteX0" fmla="*/ 1392051 w 4067498"/>
              <a:gd name="connsiteY0" fmla="*/ 165077 h 5421661"/>
              <a:gd name="connsiteX1" fmla="*/ 2788468 w 4067498"/>
              <a:gd name="connsiteY1" fmla="*/ 0 h 5421661"/>
              <a:gd name="connsiteX2" fmla="*/ 2838261 w 4067498"/>
              <a:gd name="connsiteY2" fmla="*/ 230864 h 5421661"/>
              <a:gd name="connsiteX3" fmla="*/ 3219219 w 4067498"/>
              <a:gd name="connsiteY3" fmla="*/ 686114 h 5421661"/>
              <a:gd name="connsiteX4" fmla="*/ 3373967 w 4067498"/>
              <a:gd name="connsiteY4" fmla="*/ 1144244 h 5421661"/>
              <a:gd name="connsiteX5" fmla="*/ 3526262 w 4067498"/>
              <a:gd name="connsiteY5" fmla="*/ 1723171 h 5421661"/>
              <a:gd name="connsiteX6" fmla="*/ 3716803 w 4067498"/>
              <a:gd name="connsiteY6" fmla="*/ 2509654 h 5421661"/>
              <a:gd name="connsiteX7" fmla="*/ 3646054 w 4067498"/>
              <a:gd name="connsiteY7" fmla="*/ 2992846 h 5421661"/>
              <a:gd name="connsiteX8" fmla="*/ 3623001 w 4067498"/>
              <a:gd name="connsiteY8" fmla="*/ 3329922 h 5421661"/>
              <a:gd name="connsiteX9" fmla="*/ 3636581 w 4067498"/>
              <a:gd name="connsiteY9" fmla="*/ 3418358 h 5421661"/>
              <a:gd name="connsiteX10" fmla="*/ 4067498 w 4067498"/>
              <a:gd name="connsiteY10" fmla="*/ 4811482 h 5421661"/>
              <a:gd name="connsiteX11" fmla="*/ 1923861 w 4067498"/>
              <a:gd name="connsiteY11" fmla="*/ 4703276 h 5421661"/>
              <a:gd name="connsiteX12" fmla="*/ 239922 w 4067498"/>
              <a:gd name="connsiteY12" fmla="*/ 5421661 h 5421661"/>
              <a:gd name="connsiteX13" fmla="*/ 0 w 4067498"/>
              <a:gd name="connsiteY13" fmla="*/ 4576527 h 5421661"/>
              <a:gd name="connsiteX14" fmla="*/ 67056 w 4067498"/>
              <a:gd name="connsiteY14" fmla="*/ 4245252 h 5421661"/>
              <a:gd name="connsiteX15" fmla="*/ 599963 w 4067498"/>
              <a:gd name="connsiteY15" fmla="*/ 2325317 h 5421661"/>
              <a:gd name="connsiteX16" fmla="*/ 1392051 w 4067498"/>
              <a:gd name="connsiteY16" fmla="*/ 165077 h 5421661"/>
              <a:gd name="connsiteX0" fmla="*/ 1392051 w 4067498"/>
              <a:gd name="connsiteY0" fmla="*/ 165077 h 5421661"/>
              <a:gd name="connsiteX1" fmla="*/ 2788468 w 4067498"/>
              <a:gd name="connsiteY1" fmla="*/ 0 h 5421661"/>
              <a:gd name="connsiteX2" fmla="*/ 2838261 w 4067498"/>
              <a:gd name="connsiteY2" fmla="*/ 230864 h 5421661"/>
              <a:gd name="connsiteX3" fmla="*/ 3035274 w 4067498"/>
              <a:gd name="connsiteY3" fmla="*/ 397917 h 5421661"/>
              <a:gd name="connsiteX4" fmla="*/ 3219219 w 4067498"/>
              <a:gd name="connsiteY4" fmla="*/ 686114 h 5421661"/>
              <a:gd name="connsiteX5" fmla="*/ 3373967 w 4067498"/>
              <a:gd name="connsiteY5" fmla="*/ 1144244 h 5421661"/>
              <a:gd name="connsiteX6" fmla="*/ 3526262 w 4067498"/>
              <a:gd name="connsiteY6" fmla="*/ 1723171 h 5421661"/>
              <a:gd name="connsiteX7" fmla="*/ 3716803 w 4067498"/>
              <a:gd name="connsiteY7" fmla="*/ 2509654 h 5421661"/>
              <a:gd name="connsiteX8" fmla="*/ 3646054 w 4067498"/>
              <a:gd name="connsiteY8" fmla="*/ 2992846 h 5421661"/>
              <a:gd name="connsiteX9" fmla="*/ 3623001 w 4067498"/>
              <a:gd name="connsiteY9" fmla="*/ 3329922 h 5421661"/>
              <a:gd name="connsiteX10" fmla="*/ 3636581 w 4067498"/>
              <a:gd name="connsiteY10" fmla="*/ 3418358 h 5421661"/>
              <a:gd name="connsiteX11" fmla="*/ 4067498 w 4067498"/>
              <a:gd name="connsiteY11" fmla="*/ 4811482 h 5421661"/>
              <a:gd name="connsiteX12" fmla="*/ 1923861 w 4067498"/>
              <a:gd name="connsiteY12" fmla="*/ 4703276 h 5421661"/>
              <a:gd name="connsiteX13" fmla="*/ 239922 w 4067498"/>
              <a:gd name="connsiteY13" fmla="*/ 5421661 h 5421661"/>
              <a:gd name="connsiteX14" fmla="*/ 0 w 4067498"/>
              <a:gd name="connsiteY14" fmla="*/ 4576527 h 5421661"/>
              <a:gd name="connsiteX15" fmla="*/ 67056 w 4067498"/>
              <a:gd name="connsiteY15" fmla="*/ 4245252 h 5421661"/>
              <a:gd name="connsiteX16" fmla="*/ 599963 w 4067498"/>
              <a:gd name="connsiteY16" fmla="*/ 2325317 h 5421661"/>
              <a:gd name="connsiteX17" fmla="*/ 1392051 w 4067498"/>
              <a:gd name="connsiteY17" fmla="*/ 165077 h 5421661"/>
              <a:gd name="connsiteX0" fmla="*/ 1392051 w 4067498"/>
              <a:gd name="connsiteY0" fmla="*/ 145397 h 5401981"/>
              <a:gd name="connsiteX1" fmla="*/ 2595343 w 4067498"/>
              <a:gd name="connsiteY1" fmla="*/ 0 h 5401981"/>
              <a:gd name="connsiteX2" fmla="*/ 2838261 w 4067498"/>
              <a:gd name="connsiteY2" fmla="*/ 211184 h 5401981"/>
              <a:gd name="connsiteX3" fmla="*/ 3035274 w 4067498"/>
              <a:gd name="connsiteY3" fmla="*/ 378237 h 5401981"/>
              <a:gd name="connsiteX4" fmla="*/ 3219219 w 4067498"/>
              <a:gd name="connsiteY4" fmla="*/ 666434 h 5401981"/>
              <a:gd name="connsiteX5" fmla="*/ 3373967 w 4067498"/>
              <a:gd name="connsiteY5" fmla="*/ 1124564 h 5401981"/>
              <a:gd name="connsiteX6" fmla="*/ 3526262 w 4067498"/>
              <a:gd name="connsiteY6" fmla="*/ 1703491 h 5401981"/>
              <a:gd name="connsiteX7" fmla="*/ 3716803 w 4067498"/>
              <a:gd name="connsiteY7" fmla="*/ 2489974 h 5401981"/>
              <a:gd name="connsiteX8" fmla="*/ 3646054 w 4067498"/>
              <a:gd name="connsiteY8" fmla="*/ 2973166 h 5401981"/>
              <a:gd name="connsiteX9" fmla="*/ 3623001 w 4067498"/>
              <a:gd name="connsiteY9" fmla="*/ 3310242 h 5401981"/>
              <a:gd name="connsiteX10" fmla="*/ 3636581 w 4067498"/>
              <a:gd name="connsiteY10" fmla="*/ 3398678 h 5401981"/>
              <a:gd name="connsiteX11" fmla="*/ 4067498 w 4067498"/>
              <a:gd name="connsiteY11" fmla="*/ 4791802 h 5401981"/>
              <a:gd name="connsiteX12" fmla="*/ 1923861 w 4067498"/>
              <a:gd name="connsiteY12" fmla="*/ 4683596 h 5401981"/>
              <a:gd name="connsiteX13" fmla="*/ 239922 w 4067498"/>
              <a:gd name="connsiteY13" fmla="*/ 5401981 h 5401981"/>
              <a:gd name="connsiteX14" fmla="*/ 0 w 4067498"/>
              <a:gd name="connsiteY14" fmla="*/ 4556847 h 5401981"/>
              <a:gd name="connsiteX15" fmla="*/ 67056 w 4067498"/>
              <a:gd name="connsiteY15" fmla="*/ 4225572 h 5401981"/>
              <a:gd name="connsiteX16" fmla="*/ 599963 w 4067498"/>
              <a:gd name="connsiteY16" fmla="*/ 2305637 h 5401981"/>
              <a:gd name="connsiteX17" fmla="*/ 1392051 w 4067498"/>
              <a:gd name="connsiteY17" fmla="*/ 145397 h 5401981"/>
              <a:gd name="connsiteX0" fmla="*/ 1392051 w 4067498"/>
              <a:gd name="connsiteY0" fmla="*/ 145397 h 5401981"/>
              <a:gd name="connsiteX1" fmla="*/ 2595343 w 4067498"/>
              <a:gd name="connsiteY1" fmla="*/ 0 h 5401981"/>
              <a:gd name="connsiteX2" fmla="*/ 2838261 w 4067498"/>
              <a:gd name="connsiteY2" fmla="*/ 211184 h 5401981"/>
              <a:gd name="connsiteX3" fmla="*/ 3035274 w 4067498"/>
              <a:gd name="connsiteY3" fmla="*/ 378237 h 5401981"/>
              <a:gd name="connsiteX4" fmla="*/ 3219219 w 4067498"/>
              <a:gd name="connsiteY4" fmla="*/ 666434 h 5401981"/>
              <a:gd name="connsiteX5" fmla="*/ 3373967 w 4067498"/>
              <a:gd name="connsiteY5" fmla="*/ 1124564 h 5401981"/>
              <a:gd name="connsiteX6" fmla="*/ 3526262 w 4067498"/>
              <a:gd name="connsiteY6" fmla="*/ 1703491 h 5401981"/>
              <a:gd name="connsiteX7" fmla="*/ 3716803 w 4067498"/>
              <a:gd name="connsiteY7" fmla="*/ 2489974 h 5401981"/>
              <a:gd name="connsiteX8" fmla="*/ 3646054 w 4067498"/>
              <a:gd name="connsiteY8" fmla="*/ 2973166 h 5401981"/>
              <a:gd name="connsiteX9" fmla="*/ 3623001 w 4067498"/>
              <a:gd name="connsiteY9" fmla="*/ 3310242 h 5401981"/>
              <a:gd name="connsiteX10" fmla="*/ 3636581 w 4067498"/>
              <a:gd name="connsiteY10" fmla="*/ 3398678 h 5401981"/>
              <a:gd name="connsiteX11" fmla="*/ 4067498 w 4067498"/>
              <a:gd name="connsiteY11" fmla="*/ 4791802 h 5401981"/>
              <a:gd name="connsiteX12" fmla="*/ 1923861 w 4067498"/>
              <a:gd name="connsiteY12" fmla="*/ 4683596 h 5401981"/>
              <a:gd name="connsiteX13" fmla="*/ 239922 w 4067498"/>
              <a:gd name="connsiteY13" fmla="*/ 5401981 h 5401981"/>
              <a:gd name="connsiteX14" fmla="*/ 0 w 4067498"/>
              <a:gd name="connsiteY14" fmla="*/ 4556847 h 5401981"/>
              <a:gd name="connsiteX15" fmla="*/ 67056 w 4067498"/>
              <a:gd name="connsiteY15" fmla="*/ 4225572 h 5401981"/>
              <a:gd name="connsiteX16" fmla="*/ 599963 w 4067498"/>
              <a:gd name="connsiteY16" fmla="*/ 2305637 h 5401981"/>
              <a:gd name="connsiteX17" fmla="*/ 1151134 w 4067498"/>
              <a:gd name="connsiteY17" fmla="*/ 605413 h 5401981"/>
              <a:gd name="connsiteX18" fmla="*/ 1392051 w 4067498"/>
              <a:gd name="connsiteY18" fmla="*/ 145397 h 5401981"/>
              <a:gd name="connsiteX0" fmla="*/ 1398761 w 4067498"/>
              <a:gd name="connsiteY0" fmla="*/ 156863 h 5401981"/>
              <a:gd name="connsiteX1" fmla="*/ 2595343 w 4067498"/>
              <a:gd name="connsiteY1" fmla="*/ 0 h 5401981"/>
              <a:gd name="connsiteX2" fmla="*/ 2838261 w 4067498"/>
              <a:gd name="connsiteY2" fmla="*/ 211184 h 5401981"/>
              <a:gd name="connsiteX3" fmla="*/ 3035274 w 4067498"/>
              <a:gd name="connsiteY3" fmla="*/ 378237 h 5401981"/>
              <a:gd name="connsiteX4" fmla="*/ 3219219 w 4067498"/>
              <a:gd name="connsiteY4" fmla="*/ 666434 h 5401981"/>
              <a:gd name="connsiteX5" fmla="*/ 3373967 w 4067498"/>
              <a:gd name="connsiteY5" fmla="*/ 1124564 h 5401981"/>
              <a:gd name="connsiteX6" fmla="*/ 3526262 w 4067498"/>
              <a:gd name="connsiteY6" fmla="*/ 1703491 h 5401981"/>
              <a:gd name="connsiteX7" fmla="*/ 3716803 w 4067498"/>
              <a:gd name="connsiteY7" fmla="*/ 2489974 h 5401981"/>
              <a:gd name="connsiteX8" fmla="*/ 3646054 w 4067498"/>
              <a:gd name="connsiteY8" fmla="*/ 2973166 h 5401981"/>
              <a:gd name="connsiteX9" fmla="*/ 3623001 w 4067498"/>
              <a:gd name="connsiteY9" fmla="*/ 3310242 h 5401981"/>
              <a:gd name="connsiteX10" fmla="*/ 3636581 w 4067498"/>
              <a:gd name="connsiteY10" fmla="*/ 3398678 h 5401981"/>
              <a:gd name="connsiteX11" fmla="*/ 4067498 w 4067498"/>
              <a:gd name="connsiteY11" fmla="*/ 4791802 h 5401981"/>
              <a:gd name="connsiteX12" fmla="*/ 1923861 w 4067498"/>
              <a:gd name="connsiteY12" fmla="*/ 4683596 h 5401981"/>
              <a:gd name="connsiteX13" fmla="*/ 239922 w 4067498"/>
              <a:gd name="connsiteY13" fmla="*/ 5401981 h 5401981"/>
              <a:gd name="connsiteX14" fmla="*/ 0 w 4067498"/>
              <a:gd name="connsiteY14" fmla="*/ 4556847 h 5401981"/>
              <a:gd name="connsiteX15" fmla="*/ 67056 w 4067498"/>
              <a:gd name="connsiteY15" fmla="*/ 4225572 h 5401981"/>
              <a:gd name="connsiteX16" fmla="*/ 599963 w 4067498"/>
              <a:gd name="connsiteY16" fmla="*/ 2305637 h 5401981"/>
              <a:gd name="connsiteX17" fmla="*/ 1151134 w 4067498"/>
              <a:gd name="connsiteY17" fmla="*/ 605413 h 5401981"/>
              <a:gd name="connsiteX18" fmla="*/ 1398761 w 4067498"/>
              <a:gd name="connsiteY18" fmla="*/ 156863 h 5401981"/>
              <a:gd name="connsiteX0" fmla="*/ 1398761 w 4067498"/>
              <a:gd name="connsiteY0" fmla="*/ 156863 h 5401981"/>
              <a:gd name="connsiteX1" fmla="*/ 2595343 w 4067498"/>
              <a:gd name="connsiteY1" fmla="*/ 0 h 5401981"/>
              <a:gd name="connsiteX2" fmla="*/ 2838261 w 4067498"/>
              <a:gd name="connsiteY2" fmla="*/ 211184 h 5401981"/>
              <a:gd name="connsiteX3" fmla="*/ 3035274 w 4067498"/>
              <a:gd name="connsiteY3" fmla="*/ 378237 h 5401981"/>
              <a:gd name="connsiteX4" fmla="*/ 3219219 w 4067498"/>
              <a:gd name="connsiteY4" fmla="*/ 666434 h 5401981"/>
              <a:gd name="connsiteX5" fmla="*/ 3373967 w 4067498"/>
              <a:gd name="connsiteY5" fmla="*/ 1124564 h 5401981"/>
              <a:gd name="connsiteX6" fmla="*/ 3526262 w 4067498"/>
              <a:gd name="connsiteY6" fmla="*/ 1703491 h 5401981"/>
              <a:gd name="connsiteX7" fmla="*/ 3716803 w 4067498"/>
              <a:gd name="connsiteY7" fmla="*/ 2489974 h 5401981"/>
              <a:gd name="connsiteX8" fmla="*/ 3646054 w 4067498"/>
              <a:gd name="connsiteY8" fmla="*/ 2973166 h 5401981"/>
              <a:gd name="connsiteX9" fmla="*/ 3623001 w 4067498"/>
              <a:gd name="connsiteY9" fmla="*/ 3310242 h 5401981"/>
              <a:gd name="connsiteX10" fmla="*/ 3636581 w 4067498"/>
              <a:gd name="connsiteY10" fmla="*/ 3398678 h 5401981"/>
              <a:gd name="connsiteX11" fmla="*/ 4067498 w 4067498"/>
              <a:gd name="connsiteY11" fmla="*/ 4791802 h 5401981"/>
              <a:gd name="connsiteX12" fmla="*/ 1923861 w 4067498"/>
              <a:gd name="connsiteY12" fmla="*/ 4683596 h 5401981"/>
              <a:gd name="connsiteX13" fmla="*/ 239922 w 4067498"/>
              <a:gd name="connsiteY13" fmla="*/ 5401981 h 5401981"/>
              <a:gd name="connsiteX14" fmla="*/ 0 w 4067498"/>
              <a:gd name="connsiteY14" fmla="*/ 4556847 h 5401981"/>
              <a:gd name="connsiteX15" fmla="*/ 67056 w 4067498"/>
              <a:gd name="connsiteY15" fmla="*/ 4225572 h 5401981"/>
              <a:gd name="connsiteX16" fmla="*/ 599963 w 4067498"/>
              <a:gd name="connsiteY16" fmla="*/ 2305637 h 5401981"/>
              <a:gd name="connsiteX17" fmla="*/ 663416 w 4067498"/>
              <a:gd name="connsiteY17" fmla="*/ 2175951 h 5401981"/>
              <a:gd name="connsiteX18" fmla="*/ 1151134 w 4067498"/>
              <a:gd name="connsiteY18" fmla="*/ 605413 h 5401981"/>
              <a:gd name="connsiteX19" fmla="*/ 1398761 w 4067498"/>
              <a:gd name="connsiteY19" fmla="*/ 156863 h 5401981"/>
              <a:gd name="connsiteX0" fmla="*/ 1398761 w 4067498"/>
              <a:gd name="connsiteY0" fmla="*/ 156863 h 5401981"/>
              <a:gd name="connsiteX1" fmla="*/ 2595343 w 4067498"/>
              <a:gd name="connsiteY1" fmla="*/ 0 h 5401981"/>
              <a:gd name="connsiteX2" fmla="*/ 2838261 w 4067498"/>
              <a:gd name="connsiteY2" fmla="*/ 211184 h 5401981"/>
              <a:gd name="connsiteX3" fmla="*/ 3035274 w 4067498"/>
              <a:gd name="connsiteY3" fmla="*/ 378237 h 5401981"/>
              <a:gd name="connsiteX4" fmla="*/ 3219219 w 4067498"/>
              <a:gd name="connsiteY4" fmla="*/ 666434 h 5401981"/>
              <a:gd name="connsiteX5" fmla="*/ 3373967 w 4067498"/>
              <a:gd name="connsiteY5" fmla="*/ 1124564 h 5401981"/>
              <a:gd name="connsiteX6" fmla="*/ 3526262 w 4067498"/>
              <a:gd name="connsiteY6" fmla="*/ 1703491 h 5401981"/>
              <a:gd name="connsiteX7" fmla="*/ 3716803 w 4067498"/>
              <a:gd name="connsiteY7" fmla="*/ 2489974 h 5401981"/>
              <a:gd name="connsiteX8" fmla="*/ 3646054 w 4067498"/>
              <a:gd name="connsiteY8" fmla="*/ 2973166 h 5401981"/>
              <a:gd name="connsiteX9" fmla="*/ 3623001 w 4067498"/>
              <a:gd name="connsiteY9" fmla="*/ 3310242 h 5401981"/>
              <a:gd name="connsiteX10" fmla="*/ 3636581 w 4067498"/>
              <a:gd name="connsiteY10" fmla="*/ 3398678 h 5401981"/>
              <a:gd name="connsiteX11" fmla="*/ 4067498 w 4067498"/>
              <a:gd name="connsiteY11" fmla="*/ 4791802 h 5401981"/>
              <a:gd name="connsiteX12" fmla="*/ 1923861 w 4067498"/>
              <a:gd name="connsiteY12" fmla="*/ 4683596 h 5401981"/>
              <a:gd name="connsiteX13" fmla="*/ 239922 w 4067498"/>
              <a:gd name="connsiteY13" fmla="*/ 5401981 h 5401981"/>
              <a:gd name="connsiteX14" fmla="*/ 0 w 4067498"/>
              <a:gd name="connsiteY14" fmla="*/ 4556847 h 5401981"/>
              <a:gd name="connsiteX15" fmla="*/ 67056 w 4067498"/>
              <a:gd name="connsiteY15" fmla="*/ 4225572 h 5401981"/>
              <a:gd name="connsiteX16" fmla="*/ 435401 w 4067498"/>
              <a:gd name="connsiteY16" fmla="*/ 3059593 h 5401981"/>
              <a:gd name="connsiteX17" fmla="*/ 599963 w 4067498"/>
              <a:gd name="connsiteY17" fmla="*/ 2305637 h 5401981"/>
              <a:gd name="connsiteX18" fmla="*/ 663416 w 4067498"/>
              <a:gd name="connsiteY18" fmla="*/ 2175951 h 5401981"/>
              <a:gd name="connsiteX19" fmla="*/ 1151134 w 4067498"/>
              <a:gd name="connsiteY19" fmla="*/ 605413 h 5401981"/>
              <a:gd name="connsiteX20" fmla="*/ 1398761 w 4067498"/>
              <a:gd name="connsiteY20" fmla="*/ 156863 h 5401981"/>
              <a:gd name="connsiteX0" fmla="*/ 1398761 w 4067498"/>
              <a:gd name="connsiteY0" fmla="*/ 156863 h 5401981"/>
              <a:gd name="connsiteX1" fmla="*/ 2595343 w 4067498"/>
              <a:gd name="connsiteY1" fmla="*/ 0 h 5401981"/>
              <a:gd name="connsiteX2" fmla="*/ 2838261 w 4067498"/>
              <a:gd name="connsiteY2" fmla="*/ 211184 h 5401981"/>
              <a:gd name="connsiteX3" fmla="*/ 3035274 w 4067498"/>
              <a:gd name="connsiteY3" fmla="*/ 378237 h 5401981"/>
              <a:gd name="connsiteX4" fmla="*/ 3219219 w 4067498"/>
              <a:gd name="connsiteY4" fmla="*/ 666434 h 5401981"/>
              <a:gd name="connsiteX5" fmla="*/ 3373967 w 4067498"/>
              <a:gd name="connsiteY5" fmla="*/ 1124564 h 5401981"/>
              <a:gd name="connsiteX6" fmla="*/ 3526262 w 4067498"/>
              <a:gd name="connsiteY6" fmla="*/ 1703491 h 5401981"/>
              <a:gd name="connsiteX7" fmla="*/ 3716803 w 4067498"/>
              <a:gd name="connsiteY7" fmla="*/ 2489974 h 5401981"/>
              <a:gd name="connsiteX8" fmla="*/ 3646054 w 4067498"/>
              <a:gd name="connsiteY8" fmla="*/ 2973166 h 5401981"/>
              <a:gd name="connsiteX9" fmla="*/ 3623001 w 4067498"/>
              <a:gd name="connsiteY9" fmla="*/ 3310242 h 5401981"/>
              <a:gd name="connsiteX10" fmla="*/ 3636581 w 4067498"/>
              <a:gd name="connsiteY10" fmla="*/ 3398678 h 5401981"/>
              <a:gd name="connsiteX11" fmla="*/ 4067498 w 4067498"/>
              <a:gd name="connsiteY11" fmla="*/ 4791802 h 5401981"/>
              <a:gd name="connsiteX12" fmla="*/ 1923861 w 4067498"/>
              <a:gd name="connsiteY12" fmla="*/ 4683596 h 5401981"/>
              <a:gd name="connsiteX13" fmla="*/ 239922 w 4067498"/>
              <a:gd name="connsiteY13" fmla="*/ 5401981 h 5401981"/>
              <a:gd name="connsiteX14" fmla="*/ 0 w 4067498"/>
              <a:gd name="connsiteY14" fmla="*/ 4556847 h 5401981"/>
              <a:gd name="connsiteX15" fmla="*/ 67056 w 4067498"/>
              <a:gd name="connsiteY15" fmla="*/ 4225572 h 5401981"/>
              <a:gd name="connsiteX16" fmla="*/ 435401 w 4067498"/>
              <a:gd name="connsiteY16" fmla="*/ 3059593 h 5401981"/>
              <a:gd name="connsiteX17" fmla="*/ 663416 w 4067498"/>
              <a:gd name="connsiteY17" fmla="*/ 2175951 h 5401981"/>
              <a:gd name="connsiteX18" fmla="*/ 1151134 w 4067498"/>
              <a:gd name="connsiteY18" fmla="*/ 605413 h 5401981"/>
              <a:gd name="connsiteX19" fmla="*/ 1398761 w 4067498"/>
              <a:gd name="connsiteY19" fmla="*/ 156863 h 5401981"/>
              <a:gd name="connsiteX0" fmla="*/ 1398761 w 4067498"/>
              <a:gd name="connsiteY0" fmla="*/ 156863 h 5401981"/>
              <a:gd name="connsiteX1" fmla="*/ 2595343 w 4067498"/>
              <a:gd name="connsiteY1" fmla="*/ 0 h 5401981"/>
              <a:gd name="connsiteX2" fmla="*/ 2838261 w 4067498"/>
              <a:gd name="connsiteY2" fmla="*/ 211184 h 5401981"/>
              <a:gd name="connsiteX3" fmla="*/ 3035274 w 4067498"/>
              <a:gd name="connsiteY3" fmla="*/ 378237 h 5401981"/>
              <a:gd name="connsiteX4" fmla="*/ 3219219 w 4067498"/>
              <a:gd name="connsiteY4" fmla="*/ 666434 h 5401981"/>
              <a:gd name="connsiteX5" fmla="*/ 3373967 w 4067498"/>
              <a:gd name="connsiteY5" fmla="*/ 1124564 h 5401981"/>
              <a:gd name="connsiteX6" fmla="*/ 3526262 w 4067498"/>
              <a:gd name="connsiteY6" fmla="*/ 1703491 h 5401981"/>
              <a:gd name="connsiteX7" fmla="*/ 3716803 w 4067498"/>
              <a:gd name="connsiteY7" fmla="*/ 2489974 h 5401981"/>
              <a:gd name="connsiteX8" fmla="*/ 3646054 w 4067498"/>
              <a:gd name="connsiteY8" fmla="*/ 2973166 h 5401981"/>
              <a:gd name="connsiteX9" fmla="*/ 3623001 w 4067498"/>
              <a:gd name="connsiteY9" fmla="*/ 3310242 h 5401981"/>
              <a:gd name="connsiteX10" fmla="*/ 3636581 w 4067498"/>
              <a:gd name="connsiteY10" fmla="*/ 3398678 h 5401981"/>
              <a:gd name="connsiteX11" fmla="*/ 4067498 w 4067498"/>
              <a:gd name="connsiteY11" fmla="*/ 4791802 h 5401981"/>
              <a:gd name="connsiteX12" fmla="*/ 1923861 w 4067498"/>
              <a:gd name="connsiteY12" fmla="*/ 4683596 h 5401981"/>
              <a:gd name="connsiteX13" fmla="*/ 239922 w 4067498"/>
              <a:gd name="connsiteY13" fmla="*/ 5401981 h 5401981"/>
              <a:gd name="connsiteX14" fmla="*/ 0 w 4067498"/>
              <a:gd name="connsiteY14" fmla="*/ 4556847 h 5401981"/>
              <a:gd name="connsiteX15" fmla="*/ 67056 w 4067498"/>
              <a:gd name="connsiteY15" fmla="*/ 4225572 h 5401981"/>
              <a:gd name="connsiteX16" fmla="*/ 244439 w 4067498"/>
              <a:gd name="connsiteY16" fmla="*/ 3724274 h 5401981"/>
              <a:gd name="connsiteX17" fmla="*/ 435401 w 4067498"/>
              <a:gd name="connsiteY17" fmla="*/ 3059593 h 5401981"/>
              <a:gd name="connsiteX18" fmla="*/ 663416 w 4067498"/>
              <a:gd name="connsiteY18" fmla="*/ 2175951 h 5401981"/>
              <a:gd name="connsiteX19" fmla="*/ 1151134 w 4067498"/>
              <a:gd name="connsiteY19" fmla="*/ 605413 h 5401981"/>
              <a:gd name="connsiteX20" fmla="*/ 1398761 w 4067498"/>
              <a:gd name="connsiteY20" fmla="*/ 156863 h 5401981"/>
              <a:gd name="connsiteX0" fmla="*/ 1398761 w 4067498"/>
              <a:gd name="connsiteY0" fmla="*/ 156863 h 5401981"/>
              <a:gd name="connsiteX1" fmla="*/ 2595343 w 4067498"/>
              <a:gd name="connsiteY1" fmla="*/ 0 h 5401981"/>
              <a:gd name="connsiteX2" fmla="*/ 2838261 w 4067498"/>
              <a:gd name="connsiteY2" fmla="*/ 211184 h 5401981"/>
              <a:gd name="connsiteX3" fmla="*/ 3035274 w 4067498"/>
              <a:gd name="connsiteY3" fmla="*/ 378237 h 5401981"/>
              <a:gd name="connsiteX4" fmla="*/ 3219219 w 4067498"/>
              <a:gd name="connsiteY4" fmla="*/ 666434 h 5401981"/>
              <a:gd name="connsiteX5" fmla="*/ 3373967 w 4067498"/>
              <a:gd name="connsiteY5" fmla="*/ 1124564 h 5401981"/>
              <a:gd name="connsiteX6" fmla="*/ 3526262 w 4067498"/>
              <a:gd name="connsiteY6" fmla="*/ 1703491 h 5401981"/>
              <a:gd name="connsiteX7" fmla="*/ 3716803 w 4067498"/>
              <a:gd name="connsiteY7" fmla="*/ 2489974 h 5401981"/>
              <a:gd name="connsiteX8" fmla="*/ 3646054 w 4067498"/>
              <a:gd name="connsiteY8" fmla="*/ 2973166 h 5401981"/>
              <a:gd name="connsiteX9" fmla="*/ 3623001 w 4067498"/>
              <a:gd name="connsiteY9" fmla="*/ 3310242 h 5401981"/>
              <a:gd name="connsiteX10" fmla="*/ 3636581 w 4067498"/>
              <a:gd name="connsiteY10" fmla="*/ 3398678 h 5401981"/>
              <a:gd name="connsiteX11" fmla="*/ 4067498 w 4067498"/>
              <a:gd name="connsiteY11" fmla="*/ 4791802 h 5401981"/>
              <a:gd name="connsiteX12" fmla="*/ 3481413 w 4067498"/>
              <a:gd name="connsiteY12" fmla="*/ 4789824 h 5401981"/>
              <a:gd name="connsiteX13" fmla="*/ 1923861 w 4067498"/>
              <a:gd name="connsiteY13" fmla="*/ 4683596 h 5401981"/>
              <a:gd name="connsiteX14" fmla="*/ 239922 w 4067498"/>
              <a:gd name="connsiteY14" fmla="*/ 5401981 h 5401981"/>
              <a:gd name="connsiteX15" fmla="*/ 0 w 4067498"/>
              <a:gd name="connsiteY15" fmla="*/ 4556847 h 5401981"/>
              <a:gd name="connsiteX16" fmla="*/ 67056 w 4067498"/>
              <a:gd name="connsiteY16" fmla="*/ 4225572 h 5401981"/>
              <a:gd name="connsiteX17" fmla="*/ 244439 w 4067498"/>
              <a:gd name="connsiteY17" fmla="*/ 3724274 h 5401981"/>
              <a:gd name="connsiteX18" fmla="*/ 435401 w 4067498"/>
              <a:gd name="connsiteY18" fmla="*/ 3059593 h 5401981"/>
              <a:gd name="connsiteX19" fmla="*/ 663416 w 4067498"/>
              <a:gd name="connsiteY19" fmla="*/ 2175951 h 5401981"/>
              <a:gd name="connsiteX20" fmla="*/ 1151134 w 4067498"/>
              <a:gd name="connsiteY20" fmla="*/ 605413 h 5401981"/>
              <a:gd name="connsiteX21" fmla="*/ 1398761 w 4067498"/>
              <a:gd name="connsiteY21" fmla="*/ 156863 h 5401981"/>
              <a:gd name="connsiteX0" fmla="*/ 1398761 w 4067498"/>
              <a:gd name="connsiteY0" fmla="*/ 199995 h 5445113"/>
              <a:gd name="connsiteX1" fmla="*/ 2612596 w 4067498"/>
              <a:gd name="connsiteY1" fmla="*/ 0 h 5445113"/>
              <a:gd name="connsiteX2" fmla="*/ 2838261 w 4067498"/>
              <a:gd name="connsiteY2" fmla="*/ 254316 h 5445113"/>
              <a:gd name="connsiteX3" fmla="*/ 3035274 w 4067498"/>
              <a:gd name="connsiteY3" fmla="*/ 421369 h 5445113"/>
              <a:gd name="connsiteX4" fmla="*/ 3219219 w 4067498"/>
              <a:gd name="connsiteY4" fmla="*/ 709566 h 5445113"/>
              <a:gd name="connsiteX5" fmla="*/ 3373967 w 4067498"/>
              <a:gd name="connsiteY5" fmla="*/ 1167696 h 5445113"/>
              <a:gd name="connsiteX6" fmla="*/ 3526262 w 4067498"/>
              <a:gd name="connsiteY6" fmla="*/ 1746623 h 5445113"/>
              <a:gd name="connsiteX7" fmla="*/ 3716803 w 4067498"/>
              <a:gd name="connsiteY7" fmla="*/ 2533106 h 5445113"/>
              <a:gd name="connsiteX8" fmla="*/ 3646054 w 4067498"/>
              <a:gd name="connsiteY8" fmla="*/ 3016298 h 5445113"/>
              <a:gd name="connsiteX9" fmla="*/ 3623001 w 4067498"/>
              <a:gd name="connsiteY9" fmla="*/ 3353374 h 5445113"/>
              <a:gd name="connsiteX10" fmla="*/ 3636581 w 4067498"/>
              <a:gd name="connsiteY10" fmla="*/ 3441810 h 5445113"/>
              <a:gd name="connsiteX11" fmla="*/ 4067498 w 4067498"/>
              <a:gd name="connsiteY11" fmla="*/ 4834934 h 5445113"/>
              <a:gd name="connsiteX12" fmla="*/ 3481413 w 4067498"/>
              <a:gd name="connsiteY12" fmla="*/ 4832956 h 5445113"/>
              <a:gd name="connsiteX13" fmla="*/ 1923861 w 4067498"/>
              <a:gd name="connsiteY13" fmla="*/ 4726728 h 5445113"/>
              <a:gd name="connsiteX14" fmla="*/ 239922 w 4067498"/>
              <a:gd name="connsiteY14" fmla="*/ 5445113 h 5445113"/>
              <a:gd name="connsiteX15" fmla="*/ 0 w 4067498"/>
              <a:gd name="connsiteY15" fmla="*/ 4599979 h 5445113"/>
              <a:gd name="connsiteX16" fmla="*/ 67056 w 4067498"/>
              <a:gd name="connsiteY16" fmla="*/ 4268704 h 5445113"/>
              <a:gd name="connsiteX17" fmla="*/ 244439 w 4067498"/>
              <a:gd name="connsiteY17" fmla="*/ 3767406 h 5445113"/>
              <a:gd name="connsiteX18" fmla="*/ 435401 w 4067498"/>
              <a:gd name="connsiteY18" fmla="*/ 3102725 h 5445113"/>
              <a:gd name="connsiteX19" fmla="*/ 663416 w 4067498"/>
              <a:gd name="connsiteY19" fmla="*/ 2219083 h 5445113"/>
              <a:gd name="connsiteX20" fmla="*/ 1151134 w 4067498"/>
              <a:gd name="connsiteY20" fmla="*/ 648545 h 5445113"/>
              <a:gd name="connsiteX21" fmla="*/ 1398761 w 4067498"/>
              <a:gd name="connsiteY21" fmla="*/ 199995 h 5445113"/>
              <a:gd name="connsiteX0" fmla="*/ 1402226 w 4067498"/>
              <a:gd name="connsiteY0" fmla="*/ 170806 h 5445113"/>
              <a:gd name="connsiteX1" fmla="*/ 2612596 w 4067498"/>
              <a:gd name="connsiteY1" fmla="*/ 0 h 5445113"/>
              <a:gd name="connsiteX2" fmla="*/ 2838261 w 4067498"/>
              <a:gd name="connsiteY2" fmla="*/ 254316 h 5445113"/>
              <a:gd name="connsiteX3" fmla="*/ 3035274 w 4067498"/>
              <a:gd name="connsiteY3" fmla="*/ 421369 h 5445113"/>
              <a:gd name="connsiteX4" fmla="*/ 3219219 w 4067498"/>
              <a:gd name="connsiteY4" fmla="*/ 709566 h 5445113"/>
              <a:gd name="connsiteX5" fmla="*/ 3373967 w 4067498"/>
              <a:gd name="connsiteY5" fmla="*/ 1167696 h 5445113"/>
              <a:gd name="connsiteX6" fmla="*/ 3526262 w 4067498"/>
              <a:gd name="connsiteY6" fmla="*/ 1746623 h 5445113"/>
              <a:gd name="connsiteX7" fmla="*/ 3716803 w 4067498"/>
              <a:gd name="connsiteY7" fmla="*/ 2533106 h 5445113"/>
              <a:gd name="connsiteX8" fmla="*/ 3646054 w 4067498"/>
              <a:gd name="connsiteY8" fmla="*/ 3016298 h 5445113"/>
              <a:gd name="connsiteX9" fmla="*/ 3623001 w 4067498"/>
              <a:gd name="connsiteY9" fmla="*/ 3353374 h 5445113"/>
              <a:gd name="connsiteX10" fmla="*/ 3636581 w 4067498"/>
              <a:gd name="connsiteY10" fmla="*/ 3441810 h 5445113"/>
              <a:gd name="connsiteX11" fmla="*/ 4067498 w 4067498"/>
              <a:gd name="connsiteY11" fmla="*/ 4834934 h 5445113"/>
              <a:gd name="connsiteX12" fmla="*/ 3481413 w 4067498"/>
              <a:gd name="connsiteY12" fmla="*/ 4832956 h 5445113"/>
              <a:gd name="connsiteX13" fmla="*/ 1923861 w 4067498"/>
              <a:gd name="connsiteY13" fmla="*/ 4726728 h 5445113"/>
              <a:gd name="connsiteX14" fmla="*/ 239922 w 4067498"/>
              <a:gd name="connsiteY14" fmla="*/ 5445113 h 5445113"/>
              <a:gd name="connsiteX15" fmla="*/ 0 w 4067498"/>
              <a:gd name="connsiteY15" fmla="*/ 4599979 h 5445113"/>
              <a:gd name="connsiteX16" fmla="*/ 67056 w 4067498"/>
              <a:gd name="connsiteY16" fmla="*/ 4268704 h 5445113"/>
              <a:gd name="connsiteX17" fmla="*/ 244439 w 4067498"/>
              <a:gd name="connsiteY17" fmla="*/ 3767406 h 5445113"/>
              <a:gd name="connsiteX18" fmla="*/ 435401 w 4067498"/>
              <a:gd name="connsiteY18" fmla="*/ 3102725 h 5445113"/>
              <a:gd name="connsiteX19" fmla="*/ 663416 w 4067498"/>
              <a:gd name="connsiteY19" fmla="*/ 2219083 h 5445113"/>
              <a:gd name="connsiteX20" fmla="*/ 1151134 w 4067498"/>
              <a:gd name="connsiteY20" fmla="*/ 648545 h 5445113"/>
              <a:gd name="connsiteX21" fmla="*/ 1402226 w 4067498"/>
              <a:gd name="connsiteY21" fmla="*/ 170806 h 5445113"/>
              <a:gd name="connsiteX0" fmla="*/ 1402226 w 4067498"/>
              <a:gd name="connsiteY0" fmla="*/ 170806 h 5445113"/>
              <a:gd name="connsiteX1" fmla="*/ 2612596 w 4067498"/>
              <a:gd name="connsiteY1" fmla="*/ 0 h 5445113"/>
              <a:gd name="connsiteX2" fmla="*/ 2864141 w 4067498"/>
              <a:gd name="connsiteY2" fmla="*/ 202557 h 5445113"/>
              <a:gd name="connsiteX3" fmla="*/ 3035274 w 4067498"/>
              <a:gd name="connsiteY3" fmla="*/ 421369 h 5445113"/>
              <a:gd name="connsiteX4" fmla="*/ 3219219 w 4067498"/>
              <a:gd name="connsiteY4" fmla="*/ 709566 h 5445113"/>
              <a:gd name="connsiteX5" fmla="*/ 3373967 w 4067498"/>
              <a:gd name="connsiteY5" fmla="*/ 1167696 h 5445113"/>
              <a:gd name="connsiteX6" fmla="*/ 3526262 w 4067498"/>
              <a:gd name="connsiteY6" fmla="*/ 1746623 h 5445113"/>
              <a:gd name="connsiteX7" fmla="*/ 3716803 w 4067498"/>
              <a:gd name="connsiteY7" fmla="*/ 2533106 h 5445113"/>
              <a:gd name="connsiteX8" fmla="*/ 3646054 w 4067498"/>
              <a:gd name="connsiteY8" fmla="*/ 3016298 h 5445113"/>
              <a:gd name="connsiteX9" fmla="*/ 3623001 w 4067498"/>
              <a:gd name="connsiteY9" fmla="*/ 3353374 h 5445113"/>
              <a:gd name="connsiteX10" fmla="*/ 3636581 w 4067498"/>
              <a:gd name="connsiteY10" fmla="*/ 3441810 h 5445113"/>
              <a:gd name="connsiteX11" fmla="*/ 4067498 w 4067498"/>
              <a:gd name="connsiteY11" fmla="*/ 4834934 h 5445113"/>
              <a:gd name="connsiteX12" fmla="*/ 3481413 w 4067498"/>
              <a:gd name="connsiteY12" fmla="*/ 4832956 h 5445113"/>
              <a:gd name="connsiteX13" fmla="*/ 1923861 w 4067498"/>
              <a:gd name="connsiteY13" fmla="*/ 4726728 h 5445113"/>
              <a:gd name="connsiteX14" fmla="*/ 239922 w 4067498"/>
              <a:gd name="connsiteY14" fmla="*/ 5445113 h 5445113"/>
              <a:gd name="connsiteX15" fmla="*/ 0 w 4067498"/>
              <a:gd name="connsiteY15" fmla="*/ 4599979 h 5445113"/>
              <a:gd name="connsiteX16" fmla="*/ 67056 w 4067498"/>
              <a:gd name="connsiteY16" fmla="*/ 4268704 h 5445113"/>
              <a:gd name="connsiteX17" fmla="*/ 244439 w 4067498"/>
              <a:gd name="connsiteY17" fmla="*/ 3767406 h 5445113"/>
              <a:gd name="connsiteX18" fmla="*/ 435401 w 4067498"/>
              <a:gd name="connsiteY18" fmla="*/ 3102725 h 5445113"/>
              <a:gd name="connsiteX19" fmla="*/ 663416 w 4067498"/>
              <a:gd name="connsiteY19" fmla="*/ 2219083 h 5445113"/>
              <a:gd name="connsiteX20" fmla="*/ 1151134 w 4067498"/>
              <a:gd name="connsiteY20" fmla="*/ 648545 h 5445113"/>
              <a:gd name="connsiteX21" fmla="*/ 1402226 w 4067498"/>
              <a:gd name="connsiteY21" fmla="*/ 170806 h 5445113"/>
              <a:gd name="connsiteX0" fmla="*/ 1402226 w 4067498"/>
              <a:gd name="connsiteY0" fmla="*/ 170806 h 5445113"/>
              <a:gd name="connsiteX1" fmla="*/ 2612596 w 4067498"/>
              <a:gd name="connsiteY1" fmla="*/ 0 h 5445113"/>
              <a:gd name="connsiteX2" fmla="*/ 2864141 w 4067498"/>
              <a:gd name="connsiteY2" fmla="*/ 202557 h 5445113"/>
              <a:gd name="connsiteX3" fmla="*/ 3035274 w 4067498"/>
              <a:gd name="connsiteY3" fmla="*/ 421369 h 5445113"/>
              <a:gd name="connsiteX4" fmla="*/ 3219219 w 4067498"/>
              <a:gd name="connsiteY4" fmla="*/ 709566 h 5445113"/>
              <a:gd name="connsiteX5" fmla="*/ 3373967 w 4067498"/>
              <a:gd name="connsiteY5" fmla="*/ 1167696 h 5445113"/>
              <a:gd name="connsiteX6" fmla="*/ 3526262 w 4067498"/>
              <a:gd name="connsiteY6" fmla="*/ 1746623 h 5445113"/>
              <a:gd name="connsiteX7" fmla="*/ 3716803 w 4067498"/>
              <a:gd name="connsiteY7" fmla="*/ 2533106 h 5445113"/>
              <a:gd name="connsiteX8" fmla="*/ 3646054 w 4067498"/>
              <a:gd name="connsiteY8" fmla="*/ 3016298 h 5445113"/>
              <a:gd name="connsiteX9" fmla="*/ 3623001 w 4067498"/>
              <a:gd name="connsiteY9" fmla="*/ 3353374 h 5445113"/>
              <a:gd name="connsiteX10" fmla="*/ 3636581 w 4067498"/>
              <a:gd name="connsiteY10" fmla="*/ 3441810 h 5445113"/>
              <a:gd name="connsiteX11" fmla="*/ 4067498 w 4067498"/>
              <a:gd name="connsiteY11" fmla="*/ 4834934 h 5445113"/>
              <a:gd name="connsiteX12" fmla="*/ 3369270 w 4067498"/>
              <a:gd name="connsiteY12" fmla="*/ 4815703 h 5445113"/>
              <a:gd name="connsiteX13" fmla="*/ 1923861 w 4067498"/>
              <a:gd name="connsiteY13" fmla="*/ 4726728 h 5445113"/>
              <a:gd name="connsiteX14" fmla="*/ 239922 w 4067498"/>
              <a:gd name="connsiteY14" fmla="*/ 5445113 h 5445113"/>
              <a:gd name="connsiteX15" fmla="*/ 0 w 4067498"/>
              <a:gd name="connsiteY15" fmla="*/ 4599979 h 5445113"/>
              <a:gd name="connsiteX16" fmla="*/ 67056 w 4067498"/>
              <a:gd name="connsiteY16" fmla="*/ 4268704 h 5445113"/>
              <a:gd name="connsiteX17" fmla="*/ 244439 w 4067498"/>
              <a:gd name="connsiteY17" fmla="*/ 3767406 h 5445113"/>
              <a:gd name="connsiteX18" fmla="*/ 435401 w 4067498"/>
              <a:gd name="connsiteY18" fmla="*/ 3102725 h 5445113"/>
              <a:gd name="connsiteX19" fmla="*/ 663416 w 4067498"/>
              <a:gd name="connsiteY19" fmla="*/ 2219083 h 5445113"/>
              <a:gd name="connsiteX20" fmla="*/ 1151134 w 4067498"/>
              <a:gd name="connsiteY20" fmla="*/ 648545 h 5445113"/>
              <a:gd name="connsiteX21" fmla="*/ 1402226 w 4067498"/>
              <a:gd name="connsiteY21" fmla="*/ 170806 h 5445113"/>
              <a:gd name="connsiteX0" fmla="*/ 1402226 w 4076124"/>
              <a:gd name="connsiteY0" fmla="*/ 170806 h 5445113"/>
              <a:gd name="connsiteX1" fmla="*/ 2612596 w 4076124"/>
              <a:gd name="connsiteY1" fmla="*/ 0 h 5445113"/>
              <a:gd name="connsiteX2" fmla="*/ 2864141 w 4076124"/>
              <a:gd name="connsiteY2" fmla="*/ 202557 h 5445113"/>
              <a:gd name="connsiteX3" fmla="*/ 3035274 w 4076124"/>
              <a:gd name="connsiteY3" fmla="*/ 421369 h 5445113"/>
              <a:gd name="connsiteX4" fmla="*/ 3219219 w 4076124"/>
              <a:gd name="connsiteY4" fmla="*/ 709566 h 5445113"/>
              <a:gd name="connsiteX5" fmla="*/ 3373967 w 4076124"/>
              <a:gd name="connsiteY5" fmla="*/ 1167696 h 5445113"/>
              <a:gd name="connsiteX6" fmla="*/ 3526262 w 4076124"/>
              <a:gd name="connsiteY6" fmla="*/ 1746623 h 5445113"/>
              <a:gd name="connsiteX7" fmla="*/ 3716803 w 4076124"/>
              <a:gd name="connsiteY7" fmla="*/ 2533106 h 5445113"/>
              <a:gd name="connsiteX8" fmla="*/ 3646054 w 4076124"/>
              <a:gd name="connsiteY8" fmla="*/ 3016298 h 5445113"/>
              <a:gd name="connsiteX9" fmla="*/ 3623001 w 4076124"/>
              <a:gd name="connsiteY9" fmla="*/ 3353374 h 5445113"/>
              <a:gd name="connsiteX10" fmla="*/ 3636581 w 4076124"/>
              <a:gd name="connsiteY10" fmla="*/ 3441810 h 5445113"/>
              <a:gd name="connsiteX11" fmla="*/ 4076124 w 4076124"/>
              <a:gd name="connsiteY11" fmla="*/ 4826308 h 5445113"/>
              <a:gd name="connsiteX12" fmla="*/ 3369270 w 4076124"/>
              <a:gd name="connsiteY12" fmla="*/ 4815703 h 5445113"/>
              <a:gd name="connsiteX13" fmla="*/ 1923861 w 4076124"/>
              <a:gd name="connsiteY13" fmla="*/ 4726728 h 5445113"/>
              <a:gd name="connsiteX14" fmla="*/ 239922 w 4076124"/>
              <a:gd name="connsiteY14" fmla="*/ 5445113 h 5445113"/>
              <a:gd name="connsiteX15" fmla="*/ 0 w 4076124"/>
              <a:gd name="connsiteY15" fmla="*/ 4599979 h 5445113"/>
              <a:gd name="connsiteX16" fmla="*/ 67056 w 4076124"/>
              <a:gd name="connsiteY16" fmla="*/ 4268704 h 5445113"/>
              <a:gd name="connsiteX17" fmla="*/ 244439 w 4076124"/>
              <a:gd name="connsiteY17" fmla="*/ 3767406 h 5445113"/>
              <a:gd name="connsiteX18" fmla="*/ 435401 w 4076124"/>
              <a:gd name="connsiteY18" fmla="*/ 3102725 h 5445113"/>
              <a:gd name="connsiteX19" fmla="*/ 663416 w 4076124"/>
              <a:gd name="connsiteY19" fmla="*/ 2219083 h 5445113"/>
              <a:gd name="connsiteX20" fmla="*/ 1151134 w 4076124"/>
              <a:gd name="connsiteY20" fmla="*/ 648545 h 5445113"/>
              <a:gd name="connsiteX21" fmla="*/ 1402226 w 4076124"/>
              <a:gd name="connsiteY21" fmla="*/ 170806 h 5445113"/>
              <a:gd name="connsiteX0" fmla="*/ 1402226 w 4076124"/>
              <a:gd name="connsiteY0" fmla="*/ 170806 h 5445113"/>
              <a:gd name="connsiteX1" fmla="*/ 2612596 w 4076124"/>
              <a:gd name="connsiteY1" fmla="*/ 0 h 5445113"/>
              <a:gd name="connsiteX2" fmla="*/ 2864141 w 4076124"/>
              <a:gd name="connsiteY2" fmla="*/ 202557 h 5445113"/>
              <a:gd name="connsiteX3" fmla="*/ 3035274 w 4076124"/>
              <a:gd name="connsiteY3" fmla="*/ 421369 h 5445113"/>
              <a:gd name="connsiteX4" fmla="*/ 3219219 w 4076124"/>
              <a:gd name="connsiteY4" fmla="*/ 709566 h 5445113"/>
              <a:gd name="connsiteX5" fmla="*/ 3373967 w 4076124"/>
              <a:gd name="connsiteY5" fmla="*/ 1167696 h 5445113"/>
              <a:gd name="connsiteX6" fmla="*/ 3526262 w 4076124"/>
              <a:gd name="connsiteY6" fmla="*/ 1746623 h 5445113"/>
              <a:gd name="connsiteX7" fmla="*/ 3716803 w 4076124"/>
              <a:gd name="connsiteY7" fmla="*/ 2533106 h 5445113"/>
              <a:gd name="connsiteX8" fmla="*/ 3646054 w 4076124"/>
              <a:gd name="connsiteY8" fmla="*/ 3016298 h 5445113"/>
              <a:gd name="connsiteX9" fmla="*/ 3623001 w 4076124"/>
              <a:gd name="connsiteY9" fmla="*/ 3353374 h 5445113"/>
              <a:gd name="connsiteX10" fmla="*/ 3636581 w 4076124"/>
              <a:gd name="connsiteY10" fmla="*/ 3441810 h 5445113"/>
              <a:gd name="connsiteX11" fmla="*/ 4076124 w 4076124"/>
              <a:gd name="connsiteY11" fmla="*/ 4826308 h 5445113"/>
              <a:gd name="connsiteX12" fmla="*/ 3369270 w 4076124"/>
              <a:gd name="connsiteY12" fmla="*/ 4815703 h 5445113"/>
              <a:gd name="connsiteX13" fmla="*/ 1984246 w 4076124"/>
              <a:gd name="connsiteY13" fmla="*/ 4718101 h 5445113"/>
              <a:gd name="connsiteX14" fmla="*/ 239922 w 4076124"/>
              <a:gd name="connsiteY14" fmla="*/ 5445113 h 5445113"/>
              <a:gd name="connsiteX15" fmla="*/ 0 w 4076124"/>
              <a:gd name="connsiteY15" fmla="*/ 4599979 h 5445113"/>
              <a:gd name="connsiteX16" fmla="*/ 67056 w 4076124"/>
              <a:gd name="connsiteY16" fmla="*/ 4268704 h 5445113"/>
              <a:gd name="connsiteX17" fmla="*/ 244439 w 4076124"/>
              <a:gd name="connsiteY17" fmla="*/ 3767406 h 5445113"/>
              <a:gd name="connsiteX18" fmla="*/ 435401 w 4076124"/>
              <a:gd name="connsiteY18" fmla="*/ 3102725 h 5445113"/>
              <a:gd name="connsiteX19" fmla="*/ 663416 w 4076124"/>
              <a:gd name="connsiteY19" fmla="*/ 2219083 h 5445113"/>
              <a:gd name="connsiteX20" fmla="*/ 1151134 w 4076124"/>
              <a:gd name="connsiteY20" fmla="*/ 648545 h 5445113"/>
              <a:gd name="connsiteX21" fmla="*/ 1402226 w 4076124"/>
              <a:gd name="connsiteY21" fmla="*/ 170806 h 5445113"/>
              <a:gd name="connsiteX0" fmla="*/ 1402226 w 4076124"/>
              <a:gd name="connsiteY0" fmla="*/ 170806 h 5445113"/>
              <a:gd name="connsiteX1" fmla="*/ 2612596 w 4076124"/>
              <a:gd name="connsiteY1" fmla="*/ 0 h 5445113"/>
              <a:gd name="connsiteX2" fmla="*/ 2864141 w 4076124"/>
              <a:gd name="connsiteY2" fmla="*/ 202557 h 5445113"/>
              <a:gd name="connsiteX3" fmla="*/ 3035274 w 4076124"/>
              <a:gd name="connsiteY3" fmla="*/ 421369 h 5445113"/>
              <a:gd name="connsiteX4" fmla="*/ 3219219 w 4076124"/>
              <a:gd name="connsiteY4" fmla="*/ 709566 h 5445113"/>
              <a:gd name="connsiteX5" fmla="*/ 3373967 w 4076124"/>
              <a:gd name="connsiteY5" fmla="*/ 1167696 h 5445113"/>
              <a:gd name="connsiteX6" fmla="*/ 3526262 w 4076124"/>
              <a:gd name="connsiteY6" fmla="*/ 1746623 h 5445113"/>
              <a:gd name="connsiteX7" fmla="*/ 3716803 w 4076124"/>
              <a:gd name="connsiteY7" fmla="*/ 2533106 h 5445113"/>
              <a:gd name="connsiteX8" fmla="*/ 3646054 w 4076124"/>
              <a:gd name="connsiteY8" fmla="*/ 3016298 h 5445113"/>
              <a:gd name="connsiteX9" fmla="*/ 3623001 w 4076124"/>
              <a:gd name="connsiteY9" fmla="*/ 3353374 h 5445113"/>
              <a:gd name="connsiteX10" fmla="*/ 3636581 w 4076124"/>
              <a:gd name="connsiteY10" fmla="*/ 3441810 h 5445113"/>
              <a:gd name="connsiteX11" fmla="*/ 4076124 w 4076124"/>
              <a:gd name="connsiteY11" fmla="*/ 4826308 h 5445113"/>
              <a:gd name="connsiteX12" fmla="*/ 3369270 w 4076124"/>
              <a:gd name="connsiteY12" fmla="*/ 4815703 h 5445113"/>
              <a:gd name="connsiteX13" fmla="*/ 1963737 w 4076124"/>
              <a:gd name="connsiteY13" fmla="*/ 4698528 h 5445113"/>
              <a:gd name="connsiteX14" fmla="*/ 239922 w 4076124"/>
              <a:gd name="connsiteY14" fmla="*/ 5445113 h 5445113"/>
              <a:gd name="connsiteX15" fmla="*/ 0 w 4076124"/>
              <a:gd name="connsiteY15" fmla="*/ 4599979 h 5445113"/>
              <a:gd name="connsiteX16" fmla="*/ 67056 w 4076124"/>
              <a:gd name="connsiteY16" fmla="*/ 4268704 h 5445113"/>
              <a:gd name="connsiteX17" fmla="*/ 244439 w 4076124"/>
              <a:gd name="connsiteY17" fmla="*/ 3767406 h 5445113"/>
              <a:gd name="connsiteX18" fmla="*/ 435401 w 4076124"/>
              <a:gd name="connsiteY18" fmla="*/ 3102725 h 5445113"/>
              <a:gd name="connsiteX19" fmla="*/ 663416 w 4076124"/>
              <a:gd name="connsiteY19" fmla="*/ 2219083 h 5445113"/>
              <a:gd name="connsiteX20" fmla="*/ 1151134 w 4076124"/>
              <a:gd name="connsiteY20" fmla="*/ 648545 h 5445113"/>
              <a:gd name="connsiteX21" fmla="*/ 1402226 w 4076124"/>
              <a:gd name="connsiteY21" fmla="*/ 170806 h 5445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076124" h="5445113">
                <a:moveTo>
                  <a:pt x="1402226" y="170806"/>
                </a:moveTo>
                <a:lnTo>
                  <a:pt x="2612596" y="0"/>
                </a:lnTo>
                <a:lnTo>
                  <a:pt x="2864141" y="202557"/>
                </a:lnTo>
                <a:lnTo>
                  <a:pt x="3035274" y="421369"/>
                </a:lnTo>
                <a:lnTo>
                  <a:pt x="3219219" y="709566"/>
                </a:lnTo>
                <a:lnTo>
                  <a:pt x="3373967" y="1167696"/>
                </a:lnTo>
                <a:lnTo>
                  <a:pt x="3526262" y="1746623"/>
                </a:lnTo>
                <a:lnTo>
                  <a:pt x="3716803" y="2533106"/>
                </a:lnTo>
                <a:lnTo>
                  <a:pt x="3646054" y="3016298"/>
                </a:lnTo>
                <a:lnTo>
                  <a:pt x="3623001" y="3353374"/>
                </a:lnTo>
                <a:cubicBezTo>
                  <a:pt x="3622030" y="3385286"/>
                  <a:pt x="3637552" y="3409898"/>
                  <a:pt x="3636581" y="3441810"/>
                </a:cubicBezTo>
                <a:lnTo>
                  <a:pt x="4076124" y="4826308"/>
                </a:lnTo>
                <a:lnTo>
                  <a:pt x="3369270" y="4815703"/>
                </a:lnTo>
                <a:lnTo>
                  <a:pt x="1963737" y="4698528"/>
                </a:lnTo>
                <a:lnTo>
                  <a:pt x="239922" y="5445113"/>
                </a:lnTo>
                <a:lnTo>
                  <a:pt x="0" y="4599979"/>
                </a:lnTo>
                <a:lnTo>
                  <a:pt x="67056" y="4268704"/>
                </a:lnTo>
                <a:cubicBezTo>
                  <a:pt x="107042" y="4117059"/>
                  <a:pt x="183048" y="3961736"/>
                  <a:pt x="244439" y="3767406"/>
                </a:cubicBezTo>
                <a:cubicBezTo>
                  <a:pt x="305830" y="3573076"/>
                  <a:pt x="365572" y="3360779"/>
                  <a:pt x="435401" y="3102725"/>
                </a:cubicBezTo>
                <a:cubicBezTo>
                  <a:pt x="505230" y="2844671"/>
                  <a:pt x="544127" y="2628113"/>
                  <a:pt x="663416" y="2219083"/>
                </a:cubicBezTo>
                <a:lnTo>
                  <a:pt x="1151134" y="648545"/>
                </a:lnTo>
                <a:lnTo>
                  <a:pt x="1402226" y="170806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 dirty="0"/>
          </a:p>
        </p:txBody>
      </p:sp>
      <p:sp>
        <p:nvSpPr>
          <p:cNvPr id="67" name="フリーフォーム 66"/>
          <p:cNvSpPr/>
          <p:nvPr/>
        </p:nvSpPr>
        <p:spPr>
          <a:xfrm>
            <a:off x="3748220" y="2777786"/>
            <a:ext cx="562161" cy="188496"/>
          </a:xfrm>
          <a:custGeom>
            <a:avLst/>
            <a:gdLst>
              <a:gd name="connsiteX0" fmla="*/ 718019 w 718019"/>
              <a:gd name="connsiteY0" fmla="*/ 101259 h 260819"/>
              <a:gd name="connsiteX1" fmla="*/ 718019 w 718019"/>
              <a:gd name="connsiteY1" fmla="*/ 101259 h 260819"/>
              <a:gd name="connsiteX2" fmla="*/ 613691 w 718019"/>
              <a:gd name="connsiteY2" fmla="*/ 58301 h 260819"/>
              <a:gd name="connsiteX3" fmla="*/ 524706 w 718019"/>
              <a:gd name="connsiteY3" fmla="*/ 12274 h 260819"/>
              <a:gd name="connsiteX4" fmla="*/ 487884 w 718019"/>
              <a:gd name="connsiteY4" fmla="*/ 0 h 260819"/>
              <a:gd name="connsiteX5" fmla="*/ 343667 w 718019"/>
              <a:gd name="connsiteY5" fmla="*/ 3068 h 260819"/>
              <a:gd name="connsiteX6" fmla="*/ 193313 w 718019"/>
              <a:gd name="connsiteY6" fmla="*/ 33753 h 260819"/>
              <a:gd name="connsiteX7" fmla="*/ 131943 w 718019"/>
              <a:gd name="connsiteY7" fmla="*/ 76711 h 260819"/>
              <a:gd name="connsiteX8" fmla="*/ 49095 w 718019"/>
              <a:gd name="connsiteY8" fmla="*/ 190244 h 260819"/>
              <a:gd name="connsiteX9" fmla="*/ 0 w 718019"/>
              <a:gd name="connsiteY9" fmla="*/ 260819 h 260819"/>
              <a:gd name="connsiteX10" fmla="*/ 131943 w 718019"/>
              <a:gd name="connsiteY10" fmla="*/ 184107 h 260819"/>
              <a:gd name="connsiteX11" fmla="*/ 263887 w 718019"/>
              <a:gd name="connsiteY11" fmla="*/ 104327 h 260819"/>
              <a:gd name="connsiteX12" fmla="*/ 306845 w 718019"/>
              <a:gd name="connsiteY12" fmla="*/ 52164 h 260819"/>
              <a:gd name="connsiteX13" fmla="*/ 432652 w 718019"/>
              <a:gd name="connsiteY13" fmla="*/ 42958 h 260819"/>
              <a:gd name="connsiteX14" fmla="*/ 543117 w 718019"/>
              <a:gd name="connsiteY14" fmla="*/ 58301 h 260819"/>
              <a:gd name="connsiteX15" fmla="*/ 613691 w 718019"/>
              <a:gd name="connsiteY15" fmla="*/ 88985 h 260819"/>
              <a:gd name="connsiteX16" fmla="*/ 665855 w 718019"/>
              <a:gd name="connsiteY16" fmla="*/ 101259 h 260819"/>
              <a:gd name="connsiteX17" fmla="*/ 718019 w 718019"/>
              <a:gd name="connsiteY17" fmla="*/ 101259 h 260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18019" h="260819">
                <a:moveTo>
                  <a:pt x="718019" y="101259"/>
                </a:moveTo>
                <a:lnTo>
                  <a:pt x="718019" y="101259"/>
                </a:lnTo>
                <a:lnTo>
                  <a:pt x="613691" y="58301"/>
                </a:lnTo>
                <a:lnTo>
                  <a:pt x="524706" y="12274"/>
                </a:lnTo>
                <a:lnTo>
                  <a:pt x="487884" y="0"/>
                </a:lnTo>
                <a:lnTo>
                  <a:pt x="343667" y="3068"/>
                </a:lnTo>
                <a:lnTo>
                  <a:pt x="193313" y="33753"/>
                </a:lnTo>
                <a:lnTo>
                  <a:pt x="131943" y="76711"/>
                </a:lnTo>
                <a:lnTo>
                  <a:pt x="49095" y="190244"/>
                </a:lnTo>
                <a:lnTo>
                  <a:pt x="0" y="260819"/>
                </a:lnTo>
                <a:lnTo>
                  <a:pt x="131943" y="184107"/>
                </a:lnTo>
                <a:lnTo>
                  <a:pt x="263887" y="104327"/>
                </a:lnTo>
                <a:lnTo>
                  <a:pt x="306845" y="52164"/>
                </a:lnTo>
                <a:lnTo>
                  <a:pt x="432652" y="42958"/>
                </a:lnTo>
                <a:lnTo>
                  <a:pt x="543117" y="58301"/>
                </a:lnTo>
                <a:lnTo>
                  <a:pt x="613691" y="88985"/>
                </a:lnTo>
                <a:lnTo>
                  <a:pt x="665855" y="101259"/>
                </a:lnTo>
                <a:lnTo>
                  <a:pt x="718019" y="101259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 dirty="0"/>
          </a:p>
        </p:txBody>
      </p:sp>
      <p:sp>
        <p:nvSpPr>
          <p:cNvPr id="68" name="フリーフォーム 67"/>
          <p:cNvSpPr/>
          <p:nvPr/>
        </p:nvSpPr>
        <p:spPr>
          <a:xfrm>
            <a:off x="4091761" y="2662471"/>
            <a:ext cx="26426" cy="674149"/>
          </a:xfrm>
          <a:custGeom>
            <a:avLst/>
            <a:gdLst>
              <a:gd name="connsiteX0" fmla="*/ 0 w 33753"/>
              <a:gd name="connsiteY0" fmla="*/ 0 h 932811"/>
              <a:gd name="connsiteX1" fmla="*/ 30685 w 33753"/>
              <a:gd name="connsiteY1" fmla="*/ 119670 h 932811"/>
              <a:gd name="connsiteX2" fmla="*/ 33753 w 33753"/>
              <a:gd name="connsiteY2" fmla="*/ 932811 h 932811"/>
              <a:gd name="connsiteX3" fmla="*/ 33753 w 33753"/>
              <a:gd name="connsiteY3" fmla="*/ 932811 h 932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53" h="932811">
                <a:moveTo>
                  <a:pt x="0" y="0"/>
                </a:moveTo>
                <a:lnTo>
                  <a:pt x="30685" y="119670"/>
                </a:lnTo>
                <a:cubicBezTo>
                  <a:pt x="31708" y="390717"/>
                  <a:pt x="32730" y="661764"/>
                  <a:pt x="33753" y="932811"/>
                </a:cubicBezTo>
                <a:lnTo>
                  <a:pt x="33753" y="932811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662" dirty="0"/>
          </a:p>
        </p:txBody>
      </p:sp>
      <p:sp>
        <p:nvSpPr>
          <p:cNvPr id="69" name="フリーフォーム 68"/>
          <p:cNvSpPr/>
          <p:nvPr/>
        </p:nvSpPr>
        <p:spPr>
          <a:xfrm>
            <a:off x="4030685" y="3105550"/>
            <a:ext cx="159697" cy="282618"/>
          </a:xfrm>
          <a:custGeom>
            <a:avLst/>
            <a:gdLst>
              <a:gd name="connsiteX0" fmla="*/ 1163782 w 3182587"/>
              <a:gd name="connsiteY0" fmla="*/ 11875 h 5735782"/>
              <a:gd name="connsiteX1" fmla="*/ 1175658 w 3182587"/>
              <a:gd name="connsiteY1" fmla="*/ 807522 h 5735782"/>
              <a:gd name="connsiteX2" fmla="*/ 249382 w 3182587"/>
              <a:gd name="connsiteY2" fmla="*/ 795647 h 5735782"/>
              <a:gd name="connsiteX3" fmla="*/ 0 w 3182587"/>
              <a:gd name="connsiteY3" fmla="*/ 3479470 h 5735782"/>
              <a:gd name="connsiteX4" fmla="*/ 1294411 w 3182587"/>
              <a:gd name="connsiteY4" fmla="*/ 5735782 h 5735782"/>
              <a:gd name="connsiteX5" fmla="*/ 1923803 w 3182587"/>
              <a:gd name="connsiteY5" fmla="*/ 5498275 h 5735782"/>
              <a:gd name="connsiteX6" fmla="*/ 2054432 w 3182587"/>
              <a:gd name="connsiteY6" fmla="*/ 5676405 h 5735782"/>
              <a:gd name="connsiteX7" fmla="*/ 3063834 w 3182587"/>
              <a:gd name="connsiteY7" fmla="*/ 5712031 h 5735782"/>
              <a:gd name="connsiteX8" fmla="*/ 3182587 w 3182587"/>
              <a:gd name="connsiteY8" fmla="*/ 819397 h 5735782"/>
              <a:gd name="connsiteX9" fmla="*/ 2125683 w 3182587"/>
              <a:gd name="connsiteY9" fmla="*/ 807522 h 5735782"/>
              <a:gd name="connsiteX10" fmla="*/ 2137559 w 3182587"/>
              <a:gd name="connsiteY10" fmla="*/ 0 h 5735782"/>
              <a:gd name="connsiteX11" fmla="*/ 1163782 w 3182587"/>
              <a:gd name="connsiteY11" fmla="*/ 11875 h 5735782"/>
              <a:gd name="connsiteX0" fmla="*/ 1163782 w 3182587"/>
              <a:gd name="connsiteY0" fmla="*/ 11875 h 5712031"/>
              <a:gd name="connsiteX1" fmla="*/ 1175658 w 3182587"/>
              <a:gd name="connsiteY1" fmla="*/ 807522 h 5712031"/>
              <a:gd name="connsiteX2" fmla="*/ 249382 w 3182587"/>
              <a:gd name="connsiteY2" fmla="*/ 795647 h 5712031"/>
              <a:gd name="connsiteX3" fmla="*/ 0 w 3182587"/>
              <a:gd name="connsiteY3" fmla="*/ 3479470 h 5712031"/>
              <a:gd name="connsiteX4" fmla="*/ 1229821 w 3182587"/>
              <a:gd name="connsiteY4" fmla="*/ 5623113 h 5712031"/>
              <a:gd name="connsiteX5" fmla="*/ 1923803 w 3182587"/>
              <a:gd name="connsiteY5" fmla="*/ 5498275 h 5712031"/>
              <a:gd name="connsiteX6" fmla="*/ 2054432 w 3182587"/>
              <a:gd name="connsiteY6" fmla="*/ 5676405 h 5712031"/>
              <a:gd name="connsiteX7" fmla="*/ 3063834 w 3182587"/>
              <a:gd name="connsiteY7" fmla="*/ 5712031 h 5712031"/>
              <a:gd name="connsiteX8" fmla="*/ 3182587 w 3182587"/>
              <a:gd name="connsiteY8" fmla="*/ 819397 h 5712031"/>
              <a:gd name="connsiteX9" fmla="*/ 2125683 w 3182587"/>
              <a:gd name="connsiteY9" fmla="*/ 807522 h 5712031"/>
              <a:gd name="connsiteX10" fmla="*/ 2137559 w 3182587"/>
              <a:gd name="connsiteY10" fmla="*/ 0 h 5712031"/>
              <a:gd name="connsiteX11" fmla="*/ 1163782 w 3182587"/>
              <a:gd name="connsiteY11" fmla="*/ 11875 h 5712031"/>
              <a:gd name="connsiteX0" fmla="*/ 1163782 w 3182587"/>
              <a:gd name="connsiteY0" fmla="*/ 11875 h 5712031"/>
              <a:gd name="connsiteX1" fmla="*/ 1175658 w 3182587"/>
              <a:gd name="connsiteY1" fmla="*/ 807522 h 5712031"/>
              <a:gd name="connsiteX2" fmla="*/ 249382 w 3182587"/>
              <a:gd name="connsiteY2" fmla="*/ 795647 h 5712031"/>
              <a:gd name="connsiteX3" fmla="*/ 0 w 3182587"/>
              <a:gd name="connsiteY3" fmla="*/ 3479470 h 5712031"/>
              <a:gd name="connsiteX4" fmla="*/ 1229821 w 3182587"/>
              <a:gd name="connsiteY4" fmla="*/ 5623113 h 5712031"/>
              <a:gd name="connsiteX5" fmla="*/ 1543793 w 3182587"/>
              <a:gd name="connsiteY5" fmla="*/ 5557653 h 5712031"/>
              <a:gd name="connsiteX6" fmla="*/ 1923803 w 3182587"/>
              <a:gd name="connsiteY6" fmla="*/ 5498275 h 5712031"/>
              <a:gd name="connsiteX7" fmla="*/ 2054432 w 3182587"/>
              <a:gd name="connsiteY7" fmla="*/ 5676405 h 5712031"/>
              <a:gd name="connsiteX8" fmla="*/ 3063834 w 3182587"/>
              <a:gd name="connsiteY8" fmla="*/ 5712031 h 5712031"/>
              <a:gd name="connsiteX9" fmla="*/ 3182587 w 3182587"/>
              <a:gd name="connsiteY9" fmla="*/ 819397 h 5712031"/>
              <a:gd name="connsiteX10" fmla="*/ 2125683 w 3182587"/>
              <a:gd name="connsiteY10" fmla="*/ 807522 h 5712031"/>
              <a:gd name="connsiteX11" fmla="*/ 2137559 w 3182587"/>
              <a:gd name="connsiteY11" fmla="*/ 0 h 5712031"/>
              <a:gd name="connsiteX12" fmla="*/ 1163782 w 3182587"/>
              <a:gd name="connsiteY12" fmla="*/ 11875 h 5712031"/>
              <a:gd name="connsiteX0" fmla="*/ 1163782 w 3182587"/>
              <a:gd name="connsiteY0" fmla="*/ 11875 h 5712031"/>
              <a:gd name="connsiteX1" fmla="*/ 1175658 w 3182587"/>
              <a:gd name="connsiteY1" fmla="*/ 807522 h 5712031"/>
              <a:gd name="connsiteX2" fmla="*/ 249382 w 3182587"/>
              <a:gd name="connsiteY2" fmla="*/ 795647 h 5712031"/>
              <a:gd name="connsiteX3" fmla="*/ 0 w 3182587"/>
              <a:gd name="connsiteY3" fmla="*/ 3479470 h 5712031"/>
              <a:gd name="connsiteX4" fmla="*/ 1229821 w 3182587"/>
              <a:gd name="connsiteY4" fmla="*/ 5623113 h 5712031"/>
              <a:gd name="connsiteX5" fmla="*/ 1571182 w 3182587"/>
              <a:gd name="connsiteY5" fmla="*/ 5458372 h 5712031"/>
              <a:gd name="connsiteX6" fmla="*/ 1923803 w 3182587"/>
              <a:gd name="connsiteY6" fmla="*/ 5498275 h 5712031"/>
              <a:gd name="connsiteX7" fmla="*/ 2054432 w 3182587"/>
              <a:gd name="connsiteY7" fmla="*/ 5676405 h 5712031"/>
              <a:gd name="connsiteX8" fmla="*/ 3063834 w 3182587"/>
              <a:gd name="connsiteY8" fmla="*/ 5712031 h 5712031"/>
              <a:gd name="connsiteX9" fmla="*/ 3182587 w 3182587"/>
              <a:gd name="connsiteY9" fmla="*/ 819397 h 5712031"/>
              <a:gd name="connsiteX10" fmla="*/ 2125683 w 3182587"/>
              <a:gd name="connsiteY10" fmla="*/ 807522 h 5712031"/>
              <a:gd name="connsiteX11" fmla="*/ 2137559 w 3182587"/>
              <a:gd name="connsiteY11" fmla="*/ 0 h 5712031"/>
              <a:gd name="connsiteX12" fmla="*/ 1163782 w 3182587"/>
              <a:gd name="connsiteY12" fmla="*/ 11875 h 5712031"/>
              <a:gd name="connsiteX0" fmla="*/ 1163782 w 3182587"/>
              <a:gd name="connsiteY0" fmla="*/ 11875 h 5712031"/>
              <a:gd name="connsiteX1" fmla="*/ 1175658 w 3182587"/>
              <a:gd name="connsiteY1" fmla="*/ 807522 h 5712031"/>
              <a:gd name="connsiteX2" fmla="*/ 249382 w 3182587"/>
              <a:gd name="connsiteY2" fmla="*/ 795647 h 5712031"/>
              <a:gd name="connsiteX3" fmla="*/ 0 w 3182587"/>
              <a:gd name="connsiteY3" fmla="*/ 3479470 h 5712031"/>
              <a:gd name="connsiteX4" fmla="*/ 1229821 w 3182587"/>
              <a:gd name="connsiteY4" fmla="*/ 5623113 h 5712031"/>
              <a:gd name="connsiteX5" fmla="*/ 1571182 w 3182587"/>
              <a:gd name="connsiteY5" fmla="*/ 5458372 h 5712031"/>
              <a:gd name="connsiteX6" fmla="*/ 1781299 w 3182587"/>
              <a:gd name="connsiteY6" fmla="*/ 5462650 h 5712031"/>
              <a:gd name="connsiteX7" fmla="*/ 1923803 w 3182587"/>
              <a:gd name="connsiteY7" fmla="*/ 5498275 h 5712031"/>
              <a:gd name="connsiteX8" fmla="*/ 2054432 w 3182587"/>
              <a:gd name="connsiteY8" fmla="*/ 5676405 h 5712031"/>
              <a:gd name="connsiteX9" fmla="*/ 3063834 w 3182587"/>
              <a:gd name="connsiteY9" fmla="*/ 5712031 h 5712031"/>
              <a:gd name="connsiteX10" fmla="*/ 3182587 w 3182587"/>
              <a:gd name="connsiteY10" fmla="*/ 819397 h 5712031"/>
              <a:gd name="connsiteX11" fmla="*/ 2125683 w 3182587"/>
              <a:gd name="connsiteY11" fmla="*/ 807522 h 5712031"/>
              <a:gd name="connsiteX12" fmla="*/ 2137559 w 3182587"/>
              <a:gd name="connsiteY12" fmla="*/ 0 h 5712031"/>
              <a:gd name="connsiteX13" fmla="*/ 1163782 w 3182587"/>
              <a:gd name="connsiteY13" fmla="*/ 11875 h 5712031"/>
              <a:gd name="connsiteX0" fmla="*/ 1163782 w 3182587"/>
              <a:gd name="connsiteY0" fmla="*/ 11875 h 5712031"/>
              <a:gd name="connsiteX1" fmla="*/ 1175658 w 3182587"/>
              <a:gd name="connsiteY1" fmla="*/ 807522 h 5712031"/>
              <a:gd name="connsiteX2" fmla="*/ 249382 w 3182587"/>
              <a:gd name="connsiteY2" fmla="*/ 795647 h 5712031"/>
              <a:gd name="connsiteX3" fmla="*/ 0 w 3182587"/>
              <a:gd name="connsiteY3" fmla="*/ 3479470 h 5712031"/>
              <a:gd name="connsiteX4" fmla="*/ 1229821 w 3182587"/>
              <a:gd name="connsiteY4" fmla="*/ 5623113 h 5712031"/>
              <a:gd name="connsiteX5" fmla="*/ 1571182 w 3182587"/>
              <a:gd name="connsiteY5" fmla="*/ 5458372 h 5712031"/>
              <a:gd name="connsiteX6" fmla="*/ 1640165 w 3182587"/>
              <a:gd name="connsiteY6" fmla="*/ 5601631 h 5712031"/>
              <a:gd name="connsiteX7" fmla="*/ 1923803 w 3182587"/>
              <a:gd name="connsiteY7" fmla="*/ 5498275 h 5712031"/>
              <a:gd name="connsiteX8" fmla="*/ 2054432 w 3182587"/>
              <a:gd name="connsiteY8" fmla="*/ 5676405 h 5712031"/>
              <a:gd name="connsiteX9" fmla="*/ 3063834 w 3182587"/>
              <a:gd name="connsiteY9" fmla="*/ 5712031 h 5712031"/>
              <a:gd name="connsiteX10" fmla="*/ 3182587 w 3182587"/>
              <a:gd name="connsiteY10" fmla="*/ 819397 h 5712031"/>
              <a:gd name="connsiteX11" fmla="*/ 2125683 w 3182587"/>
              <a:gd name="connsiteY11" fmla="*/ 807522 h 5712031"/>
              <a:gd name="connsiteX12" fmla="*/ 2137559 w 3182587"/>
              <a:gd name="connsiteY12" fmla="*/ 0 h 5712031"/>
              <a:gd name="connsiteX13" fmla="*/ 1163782 w 3182587"/>
              <a:gd name="connsiteY13" fmla="*/ 11875 h 5712031"/>
              <a:gd name="connsiteX0" fmla="*/ 1163782 w 3182587"/>
              <a:gd name="connsiteY0" fmla="*/ 11875 h 5712031"/>
              <a:gd name="connsiteX1" fmla="*/ 1175658 w 3182587"/>
              <a:gd name="connsiteY1" fmla="*/ 807522 h 5712031"/>
              <a:gd name="connsiteX2" fmla="*/ 249382 w 3182587"/>
              <a:gd name="connsiteY2" fmla="*/ 795647 h 5712031"/>
              <a:gd name="connsiteX3" fmla="*/ 0 w 3182587"/>
              <a:gd name="connsiteY3" fmla="*/ 3479470 h 5712031"/>
              <a:gd name="connsiteX4" fmla="*/ 1229821 w 3182587"/>
              <a:gd name="connsiteY4" fmla="*/ 5623113 h 5712031"/>
              <a:gd name="connsiteX5" fmla="*/ 1571182 w 3182587"/>
              <a:gd name="connsiteY5" fmla="*/ 5458372 h 5712031"/>
              <a:gd name="connsiteX6" fmla="*/ 1631172 w 3182587"/>
              <a:gd name="connsiteY6" fmla="*/ 5585477 h 5712031"/>
              <a:gd name="connsiteX7" fmla="*/ 1923803 w 3182587"/>
              <a:gd name="connsiteY7" fmla="*/ 5498275 h 5712031"/>
              <a:gd name="connsiteX8" fmla="*/ 2054432 w 3182587"/>
              <a:gd name="connsiteY8" fmla="*/ 5676405 h 5712031"/>
              <a:gd name="connsiteX9" fmla="*/ 3063834 w 3182587"/>
              <a:gd name="connsiteY9" fmla="*/ 5712031 h 5712031"/>
              <a:gd name="connsiteX10" fmla="*/ 3182587 w 3182587"/>
              <a:gd name="connsiteY10" fmla="*/ 819397 h 5712031"/>
              <a:gd name="connsiteX11" fmla="*/ 2125683 w 3182587"/>
              <a:gd name="connsiteY11" fmla="*/ 807522 h 5712031"/>
              <a:gd name="connsiteX12" fmla="*/ 2137559 w 3182587"/>
              <a:gd name="connsiteY12" fmla="*/ 0 h 5712031"/>
              <a:gd name="connsiteX13" fmla="*/ 1163782 w 3182587"/>
              <a:gd name="connsiteY13" fmla="*/ 11875 h 5712031"/>
              <a:gd name="connsiteX0" fmla="*/ 1163782 w 3182587"/>
              <a:gd name="connsiteY0" fmla="*/ 11875 h 5712031"/>
              <a:gd name="connsiteX1" fmla="*/ 1175658 w 3182587"/>
              <a:gd name="connsiteY1" fmla="*/ 807522 h 5712031"/>
              <a:gd name="connsiteX2" fmla="*/ 249382 w 3182587"/>
              <a:gd name="connsiteY2" fmla="*/ 795647 h 5712031"/>
              <a:gd name="connsiteX3" fmla="*/ 0 w 3182587"/>
              <a:gd name="connsiteY3" fmla="*/ 3479470 h 5712031"/>
              <a:gd name="connsiteX4" fmla="*/ 1229821 w 3182587"/>
              <a:gd name="connsiteY4" fmla="*/ 5623113 h 5712031"/>
              <a:gd name="connsiteX5" fmla="*/ 1571182 w 3182587"/>
              <a:gd name="connsiteY5" fmla="*/ 5458372 h 5712031"/>
              <a:gd name="connsiteX6" fmla="*/ 1631172 w 3182587"/>
              <a:gd name="connsiteY6" fmla="*/ 5585477 h 5712031"/>
              <a:gd name="connsiteX7" fmla="*/ 1900053 w 3182587"/>
              <a:gd name="connsiteY7" fmla="*/ 5403272 h 5712031"/>
              <a:gd name="connsiteX8" fmla="*/ 2054432 w 3182587"/>
              <a:gd name="connsiteY8" fmla="*/ 5676405 h 5712031"/>
              <a:gd name="connsiteX9" fmla="*/ 3063834 w 3182587"/>
              <a:gd name="connsiteY9" fmla="*/ 5712031 h 5712031"/>
              <a:gd name="connsiteX10" fmla="*/ 3182587 w 3182587"/>
              <a:gd name="connsiteY10" fmla="*/ 819397 h 5712031"/>
              <a:gd name="connsiteX11" fmla="*/ 2125683 w 3182587"/>
              <a:gd name="connsiteY11" fmla="*/ 807522 h 5712031"/>
              <a:gd name="connsiteX12" fmla="*/ 2137559 w 3182587"/>
              <a:gd name="connsiteY12" fmla="*/ 0 h 5712031"/>
              <a:gd name="connsiteX13" fmla="*/ 1163782 w 3182587"/>
              <a:gd name="connsiteY13" fmla="*/ 11875 h 5712031"/>
              <a:gd name="connsiteX0" fmla="*/ 1163782 w 3182587"/>
              <a:gd name="connsiteY0" fmla="*/ 11875 h 5712031"/>
              <a:gd name="connsiteX1" fmla="*/ 1175658 w 3182587"/>
              <a:gd name="connsiteY1" fmla="*/ 807522 h 5712031"/>
              <a:gd name="connsiteX2" fmla="*/ 249382 w 3182587"/>
              <a:gd name="connsiteY2" fmla="*/ 795647 h 5712031"/>
              <a:gd name="connsiteX3" fmla="*/ 0 w 3182587"/>
              <a:gd name="connsiteY3" fmla="*/ 3479470 h 5712031"/>
              <a:gd name="connsiteX4" fmla="*/ 1229821 w 3182587"/>
              <a:gd name="connsiteY4" fmla="*/ 5623113 h 5712031"/>
              <a:gd name="connsiteX5" fmla="*/ 1571182 w 3182587"/>
              <a:gd name="connsiteY5" fmla="*/ 5458372 h 5712031"/>
              <a:gd name="connsiteX6" fmla="*/ 1643048 w 3182587"/>
              <a:gd name="connsiteY6" fmla="*/ 5549851 h 5712031"/>
              <a:gd name="connsiteX7" fmla="*/ 1900053 w 3182587"/>
              <a:gd name="connsiteY7" fmla="*/ 5403272 h 5712031"/>
              <a:gd name="connsiteX8" fmla="*/ 2054432 w 3182587"/>
              <a:gd name="connsiteY8" fmla="*/ 5676405 h 5712031"/>
              <a:gd name="connsiteX9" fmla="*/ 3063834 w 3182587"/>
              <a:gd name="connsiteY9" fmla="*/ 5712031 h 5712031"/>
              <a:gd name="connsiteX10" fmla="*/ 3182587 w 3182587"/>
              <a:gd name="connsiteY10" fmla="*/ 819397 h 5712031"/>
              <a:gd name="connsiteX11" fmla="*/ 2125683 w 3182587"/>
              <a:gd name="connsiteY11" fmla="*/ 807522 h 5712031"/>
              <a:gd name="connsiteX12" fmla="*/ 2137559 w 3182587"/>
              <a:gd name="connsiteY12" fmla="*/ 0 h 5712031"/>
              <a:gd name="connsiteX13" fmla="*/ 1163782 w 3182587"/>
              <a:gd name="connsiteY13" fmla="*/ 11875 h 5712031"/>
              <a:gd name="connsiteX0" fmla="*/ 1163782 w 3182587"/>
              <a:gd name="connsiteY0" fmla="*/ 11875 h 5735781"/>
              <a:gd name="connsiteX1" fmla="*/ 1175658 w 3182587"/>
              <a:gd name="connsiteY1" fmla="*/ 807522 h 5735781"/>
              <a:gd name="connsiteX2" fmla="*/ 249382 w 3182587"/>
              <a:gd name="connsiteY2" fmla="*/ 795647 h 5735781"/>
              <a:gd name="connsiteX3" fmla="*/ 0 w 3182587"/>
              <a:gd name="connsiteY3" fmla="*/ 3479470 h 5735781"/>
              <a:gd name="connsiteX4" fmla="*/ 1229821 w 3182587"/>
              <a:gd name="connsiteY4" fmla="*/ 5623113 h 5735781"/>
              <a:gd name="connsiteX5" fmla="*/ 1571182 w 3182587"/>
              <a:gd name="connsiteY5" fmla="*/ 5458372 h 5735781"/>
              <a:gd name="connsiteX6" fmla="*/ 1643048 w 3182587"/>
              <a:gd name="connsiteY6" fmla="*/ 5549851 h 5735781"/>
              <a:gd name="connsiteX7" fmla="*/ 1900053 w 3182587"/>
              <a:gd name="connsiteY7" fmla="*/ 5403272 h 5735781"/>
              <a:gd name="connsiteX8" fmla="*/ 1971304 w 3182587"/>
              <a:gd name="connsiteY8" fmla="*/ 5735781 h 5735781"/>
              <a:gd name="connsiteX9" fmla="*/ 3063834 w 3182587"/>
              <a:gd name="connsiteY9" fmla="*/ 5712031 h 5735781"/>
              <a:gd name="connsiteX10" fmla="*/ 3182587 w 3182587"/>
              <a:gd name="connsiteY10" fmla="*/ 819397 h 5735781"/>
              <a:gd name="connsiteX11" fmla="*/ 2125683 w 3182587"/>
              <a:gd name="connsiteY11" fmla="*/ 807522 h 5735781"/>
              <a:gd name="connsiteX12" fmla="*/ 2137559 w 3182587"/>
              <a:gd name="connsiteY12" fmla="*/ 0 h 5735781"/>
              <a:gd name="connsiteX13" fmla="*/ 1163782 w 3182587"/>
              <a:gd name="connsiteY13" fmla="*/ 11875 h 5735781"/>
              <a:gd name="connsiteX0" fmla="*/ 1163782 w 3182587"/>
              <a:gd name="connsiteY0" fmla="*/ 11875 h 5735781"/>
              <a:gd name="connsiteX1" fmla="*/ 1175658 w 3182587"/>
              <a:gd name="connsiteY1" fmla="*/ 807522 h 5735781"/>
              <a:gd name="connsiteX2" fmla="*/ 249382 w 3182587"/>
              <a:gd name="connsiteY2" fmla="*/ 795647 h 5735781"/>
              <a:gd name="connsiteX3" fmla="*/ 0 w 3182587"/>
              <a:gd name="connsiteY3" fmla="*/ 3479470 h 5735781"/>
              <a:gd name="connsiteX4" fmla="*/ 1229821 w 3182587"/>
              <a:gd name="connsiteY4" fmla="*/ 5623113 h 5735781"/>
              <a:gd name="connsiteX5" fmla="*/ 1571182 w 3182587"/>
              <a:gd name="connsiteY5" fmla="*/ 5458372 h 5735781"/>
              <a:gd name="connsiteX6" fmla="*/ 1643048 w 3182587"/>
              <a:gd name="connsiteY6" fmla="*/ 5549851 h 5735781"/>
              <a:gd name="connsiteX7" fmla="*/ 1852552 w 3182587"/>
              <a:gd name="connsiteY7" fmla="*/ 5427023 h 5735781"/>
              <a:gd name="connsiteX8" fmla="*/ 1971304 w 3182587"/>
              <a:gd name="connsiteY8" fmla="*/ 5735781 h 5735781"/>
              <a:gd name="connsiteX9" fmla="*/ 3063834 w 3182587"/>
              <a:gd name="connsiteY9" fmla="*/ 5712031 h 5735781"/>
              <a:gd name="connsiteX10" fmla="*/ 3182587 w 3182587"/>
              <a:gd name="connsiteY10" fmla="*/ 819397 h 5735781"/>
              <a:gd name="connsiteX11" fmla="*/ 2125683 w 3182587"/>
              <a:gd name="connsiteY11" fmla="*/ 807522 h 5735781"/>
              <a:gd name="connsiteX12" fmla="*/ 2137559 w 3182587"/>
              <a:gd name="connsiteY12" fmla="*/ 0 h 5735781"/>
              <a:gd name="connsiteX13" fmla="*/ 1163782 w 3182587"/>
              <a:gd name="connsiteY13" fmla="*/ 11875 h 5735781"/>
              <a:gd name="connsiteX0" fmla="*/ 1140031 w 3182587"/>
              <a:gd name="connsiteY0" fmla="*/ 0 h 5985163"/>
              <a:gd name="connsiteX1" fmla="*/ 1175658 w 3182587"/>
              <a:gd name="connsiteY1" fmla="*/ 1056904 h 5985163"/>
              <a:gd name="connsiteX2" fmla="*/ 249382 w 3182587"/>
              <a:gd name="connsiteY2" fmla="*/ 1045029 h 5985163"/>
              <a:gd name="connsiteX3" fmla="*/ 0 w 3182587"/>
              <a:gd name="connsiteY3" fmla="*/ 3728852 h 5985163"/>
              <a:gd name="connsiteX4" fmla="*/ 1229821 w 3182587"/>
              <a:gd name="connsiteY4" fmla="*/ 5872495 h 5985163"/>
              <a:gd name="connsiteX5" fmla="*/ 1571182 w 3182587"/>
              <a:gd name="connsiteY5" fmla="*/ 5707754 h 5985163"/>
              <a:gd name="connsiteX6" fmla="*/ 1643048 w 3182587"/>
              <a:gd name="connsiteY6" fmla="*/ 5799233 h 5985163"/>
              <a:gd name="connsiteX7" fmla="*/ 1852552 w 3182587"/>
              <a:gd name="connsiteY7" fmla="*/ 5676405 h 5985163"/>
              <a:gd name="connsiteX8" fmla="*/ 1971304 w 3182587"/>
              <a:gd name="connsiteY8" fmla="*/ 5985163 h 5985163"/>
              <a:gd name="connsiteX9" fmla="*/ 3063834 w 3182587"/>
              <a:gd name="connsiteY9" fmla="*/ 5961413 h 5985163"/>
              <a:gd name="connsiteX10" fmla="*/ 3182587 w 3182587"/>
              <a:gd name="connsiteY10" fmla="*/ 1068779 h 5985163"/>
              <a:gd name="connsiteX11" fmla="*/ 2125683 w 3182587"/>
              <a:gd name="connsiteY11" fmla="*/ 1056904 h 5985163"/>
              <a:gd name="connsiteX12" fmla="*/ 2137559 w 3182587"/>
              <a:gd name="connsiteY12" fmla="*/ 249382 h 5985163"/>
              <a:gd name="connsiteX13" fmla="*/ 1140031 w 3182587"/>
              <a:gd name="connsiteY13" fmla="*/ 0 h 5985163"/>
              <a:gd name="connsiteX0" fmla="*/ 1140031 w 3182587"/>
              <a:gd name="connsiteY0" fmla="*/ 0 h 5985163"/>
              <a:gd name="connsiteX1" fmla="*/ 1175658 w 3182587"/>
              <a:gd name="connsiteY1" fmla="*/ 1056904 h 5985163"/>
              <a:gd name="connsiteX2" fmla="*/ 249382 w 3182587"/>
              <a:gd name="connsiteY2" fmla="*/ 1045029 h 5985163"/>
              <a:gd name="connsiteX3" fmla="*/ 0 w 3182587"/>
              <a:gd name="connsiteY3" fmla="*/ 3728852 h 5985163"/>
              <a:gd name="connsiteX4" fmla="*/ 1229821 w 3182587"/>
              <a:gd name="connsiteY4" fmla="*/ 5872495 h 5985163"/>
              <a:gd name="connsiteX5" fmla="*/ 1571182 w 3182587"/>
              <a:gd name="connsiteY5" fmla="*/ 5707754 h 5985163"/>
              <a:gd name="connsiteX6" fmla="*/ 1643048 w 3182587"/>
              <a:gd name="connsiteY6" fmla="*/ 5799233 h 5985163"/>
              <a:gd name="connsiteX7" fmla="*/ 1852552 w 3182587"/>
              <a:gd name="connsiteY7" fmla="*/ 5676405 h 5985163"/>
              <a:gd name="connsiteX8" fmla="*/ 1971304 w 3182587"/>
              <a:gd name="connsiteY8" fmla="*/ 5985163 h 5985163"/>
              <a:gd name="connsiteX9" fmla="*/ 3063834 w 3182587"/>
              <a:gd name="connsiteY9" fmla="*/ 5961413 h 5985163"/>
              <a:gd name="connsiteX10" fmla="*/ 3182587 w 3182587"/>
              <a:gd name="connsiteY10" fmla="*/ 1068779 h 5985163"/>
              <a:gd name="connsiteX11" fmla="*/ 2125683 w 3182587"/>
              <a:gd name="connsiteY11" fmla="*/ 1056904 h 5985163"/>
              <a:gd name="connsiteX12" fmla="*/ 2137559 w 3182587"/>
              <a:gd name="connsiteY12" fmla="*/ 23751 h 5985163"/>
              <a:gd name="connsiteX13" fmla="*/ 1140031 w 3182587"/>
              <a:gd name="connsiteY13" fmla="*/ 0 h 5985163"/>
              <a:gd name="connsiteX0" fmla="*/ 1140031 w 3182587"/>
              <a:gd name="connsiteY0" fmla="*/ 0 h 5985163"/>
              <a:gd name="connsiteX1" fmla="*/ 1175658 w 3182587"/>
              <a:gd name="connsiteY1" fmla="*/ 1056904 h 5985163"/>
              <a:gd name="connsiteX2" fmla="*/ 249382 w 3182587"/>
              <a:gd name="connsiteY2" fmla="*/ 1045029 h 5985163"/>
              <a:gd name="connsiteX3" fmla="*/ 0 w 3182587"/>
              <a:gd name="connsiteY3" fmla="*/ 3728852 h 5985163"/>
              <a:gd name="connsiteX4" fmla="*/ 1229821 w 3182587"/>
              <a:gd name="connsiteY4" fmla="*/ 5872495 h 5985163"/>
              <a:gd name="connsiteX5" fmla="*/ 1571182 w 3182587"/>
              <a:gd name="connsiteY5" fmla="*/ 5707754 h 5985163"/>
              <a:gd name="connsiteX6" fmla="*/ 1643048 w 3182587"/>
              <a:gd name="connsiteY6" fmla="*/ 5799233 h 5985163"/>
              <a:gd name="connsiteX7" fmla="*/ 1852552 w 3182587"/>
              <a:gd name="connsiteY7" fmla="*/ 5676405 h 5985163"/>
              <a:gd name="connsiteX8" fmla="*/ 1971304 w 3182587"/>
              <a:gd name="connsiteY8" fmla="*/ 5985163 h 5985163"/>
              <a:gd name="connsiteX9" fmla="*/ 3063834 w 3182587"/>
              <a:gd name="connsiteY9" fmla="*/ 5961413 h 5985163"/>
              <a:gd name="connsiteX10" fmla="*/ 3182587 w 3182587"/>
              <a:gd name="connsiteY10" fmla="*/ 1068779 h 5985163"/>
              <a:gd name="connsiteX11" fmla="*/ 2203232 w 3182587"/>
              <a:gd name="connsiteY11" fmla="*/ 1062986 h 5985163"/>
              <a:gd name="connsiteX12" fmla="*/ 2137559 w 3182587"/>
              <a:gd name="connsiteY12" fmla="*/ 23751 h 5985163"/>
              <a:gd name="connsiteX13" fmla="*/ 1140031 w 3182587"/>
              <a:gd name="connsiteY13" fmla="*/ 0 h 5985163"/>
              <a:gd name="connsiteX0" fmla="*/ 1140031 w 3182587"/>
              <a:gd name="connsiteY0" fmla="*/ 161497 h 6146660"/>
              <a:gd name="connsiteX1" fmla="*/ 1175658 w 3182587"/>
              <a:gd name="connsiteY1" fmla="*/ 1218401 h 6146660"/>
              <a:gd name="connsiteX2" fmla="*/ 249382 w 3182587"/>
              <a:gd name="connsiteY2" fmla="*/ 1206526 h 6146660"/>
              <a:gd name="connsiteX3" fmla="*/ 0 w 3182587"/>
              <a:gd name="connsiteY3" fmla="*/ 3890349 h 6146660"/>
              <a:gd name="connsiteX4" fmla="*/ 1229821 w 3182587"/>
              <a:gd name="connsiteY4" fmla="*/ 6033992 h 6146660"/>
              <a:gd name="connsiteX5" fmla="*/ 1571182 w 3182587"/>
              <a:gd name="connsiteY5" fmla="*/ 5869251 h 6146660"/>
              <a:gd name="connsiteX6" fmla="*/ 1643048 w 3182587"/>
              <a:gd name="connsiteY6" fmla="*/ 5960730 h 6146660"/>
              <a:gd name="connsiteX7" fmla="*/ 1852552 w 3182587"/>
              <a:gd name="connsiteY7" fmla="*/ 5837902 h 6146660"/>
              <a:gd name="connsiteX8" fmla="*/ 1971304 w 3182587"/>
              <a:gd name="connsiteY8" fmla="*/ 6146660 h 6146660"/>
              <a:gd name="connsiteX9" fmla="*/ 3063834 w 3182587"/>
              <a:gd name="connsiteY9" fmla="*/ 6122910 h 6146660"/>
              <a:gd name="connsiteX10" fmla="*/ 3182587 w 3182587"/>
              <a:gd name="connsiteY10" fmla="*/ 1230276 h 6146660"/>
              <a:gd name="connsiteX11" fmla="*/ 2203232 w 3182587"/>
              <a:gd name="connsiteY11" fmla="*/ 1224483 h 6146660"/>
              <a:gd name="connsiteX12" fmla="*/ 2216951 w 3182587"/>
              <a:gd name="connsiteY12" fmla="*/ 0 h 6146660"/>
              <a:gd name="connsiteX13" fmla="*/ 1140031 w 3182587"/>
              <a:gd name="connsiteY13" fmla="*/ 161497 h 6146660"/>
              <a:gd name="connsiteX0" fmla="*/ 1245888 w 3182587"/>
              <a:gd name="connsiteY0" fmla="*/ 0 h 6210109"/>
              <a:gd name="connsiteX1" fmla="*/ 1175658 w 3182587"/>
              <a:gd name="connsiteY1" fmla="*/ 1281850 h 6210109"/>
              <a:gd name="connsiteX2" fmla="*/ 249382 w 3182587"/>
              <a:gd name="connsiteY2" fmla="*/ 1269975 h 6210109"/>
              <a:gd name="connsiteX3" fmla="*/ 0 w 3182587"/>
              <a:gd name="connsiteY3" fmla="*/ 3953798 h 6210109"/>
              <a:gd name="connsiteX4" fmla="*/ 1229821 w 3182587"/>
              <a:gd name="connsiteY4" fmla="*/ 6097441 h 6210109"/>
              <a:gd name="connsiteX5" fmla="*/ 1571182 w 3182587"/>
              <a:gd name="connsiteY5" fmla="*/ 5932700 h 6210109"/>
              <a:gd name="connsiteX6" fmla="*/ 1643048 w 3182587"/>
              <a:gd name="connsiteY6" fmla="*/ 6024179 h 6210109"/>
              <a:gd name="connsiteX7" fmla="*/ 1852552 w 3182587"/>
              <a:gd name="connsiteY7" fmla="*/ 5901351 h 6210109"/>
              <a:gd name="connsiteX8" fmla="*/ 1971304 w 3182587"/>
              <a:gd name="connsiteY8" fmla="*/ 6210109 h 6210109"/>
              <a:gd name="connsiteX9" fmla="*/ 3063834 w 3182587"/>
              <a:gd name="connsiteY9" fmla="*/ 6186359 h 6210109"/>
              <a:gd name="connsiteX10" fmla="*/ 3182587 w 3182587"/>
              <a:gd name="connsiteY10" fmla="*/ 1293725 h 6210109"/>
              <a:gd name="connsiteX11" fmla="*/ 2203232 w 3182587"/>
              <a:gd name="connsiteY11" fmla="*/ 1287932 h 6210109"/>
              <a:gd name="connsiteX12" fmla="*/ 2216951 w 3182587"/>
              <a:gd name="connsiteY12" fmla="*/ 63449 h 6210109"/>
              <a:gd name="connsiteX13" fmla="*/ 1245888 w 3182587"/>
              <a:gd name="connsiteY13" fmla="*/ 0 h 6210109"/>
              <a:gd name="connsiteX0" fmla="*/ 1245888 w 3182587"/>
              <a:gd name="connsiteY0" fmla="*/ 0 h 6210109"/>
              <a:gd name="connsiteX1" fmla="*/ 1175658 w 3182587"/>
              <a:gd name="connsiteY1" fmla="*/ 1281850 h 6210109"/>
              <a:gd name="connsiteX2" fmla="*/ 249382 w 3182587"/>
              <a:gd name="connsiteY2" fmla="*/ 1269975 h 6210109"/>
              <a:gd name="connsiteX3" fmla="*/ 0 w 3182587"/>
              <a:gd name="connsiteY3" fmla="*/ 3953798 h 6210109"/>
              <a:gd name="connsiteX4" fmla="*/ 1229821 w 3182587"/>
              <a:gd name="connsiteY4" fmla="*/ 6097441 h 6210109"/>
              <a:gd name="connsiteX5" fmla="*/ 1571182 w 3182587"/>
              <a:gd name="connsiteY5" fmla="*/ 5932700 h 6210109"/>
              <a:gd name="connsiteX6" fmla="*/ 1643048 w 3182587"/>
              <a:gd name="connsiteY6" fmla="*/ 6024179 h 6210109"/>
              <a:gd name="connsiteX7" fmla="*/ 1852552 w 3182587"/>
              <a:gd name="connsiteY7" fmla="*/ 5901351 h 6210109"/>
              <a:gd name="connsiteX8" fmla="*/ 1971304 w 3182587"/>
              <a:gd name="connsiteY8" fmla="*/ 6210109 h 6210109"/>
              <a:gd name="connsiteX9" fmla="*/ 3063834 w 3182587"/>
              <a:gd name="connsiteY9" fmla="*/ 6186359 h 6210109"/>
              <a:gd name="connsiteX10" fmla="*/ 3182587 w 3182587"/>
              <a:gd name="connsiteY10" fmla="*/ 1293725 h 6210109"/>
              <a:gd name="connsiteX11" fmla="*/ 2203232 w 3182587"/>
              <a:gd name="connsiteY11" fmla="*/ 1287932 h 6210109"/>
              <a:gd name="connsiteX12" fmla="*/ 2203718 w 3182587"/>
              <a:gd name="connsiteY12" fmla="*/ 36984 h 6210109"/>
              <a:gd name="connsiteX13" fmla="*/ 1245888 w 3182587"/>
              <a:gd name="connsiteY13" fmla="*/ 0 h 6210109"/>
              <a:gd name="connsiteX0" fmla="*/ 1245888 w 3182587"/>
              <a:gd name="connsiteY0" fmla="*/ 0 h 6210109"/>
              <a:gd name="connsiteX1" fmla="*/ 1241819 w 3182587"/>
              <a:gd name="connsiteY1" fmla="*/ 1400938 h 6210109"/>
              <a:gd name="connsiteX2" fmla="*/ 249382 w 3182587"/>
              <a:gd name="connsiteY2" fmla="*/ 1269975 h 6210109"/>
              <a:gd name="connsiteX3" fmla="*/ 0 w 3182587"/>
              <a:gd name="connsiteY3" fmla="*/ 3953798 h 6210109"/>
              <a:gd name="connsiteX4" fmla="*/ 1229821 w 3182587"/>
              <a:gd name="connsiteY4" fmla="*/ 6097441 h 6210109"/>
              <a:gd name="connsiteX5" fmla="*/ 1571182 w 3182587"/>
              <a:gd name="connsiteY5" fmla="*/ 5932700 h 6210109"/>
              <a:gd name="connsiteX6" fmla="*/ 1643048 w 3182587"/>
              <a:gd name="connsiteY6" fmla="*/ 6024179 h 6210109"/>
              <a:gd name="connsiteX7" fmla="*/ 1852552 w 3182587"/>
              <a:gd name="connsiteY7" fmla="*/ 5901351 h 6210109"/>
              <a:gd name="connsiteX8" fmla="*/ 1971304 w 3182587"/>
              <a:gd name="connsiteY8" fmla="*/ 6210109 h 6210109"/>
              <a:gd name="connsiteX9" fmla="*/ 3063834 w 3182587"/>
              <a:gd name="connsiteY9" fmla="*/ 6186359 h 6210109"/>
              <a:gd name="connsiteX10" fmla="*/ 3182587 w 3182587"/>
              <a:gd name="connsiteY10" fmla="*/ 1293725 h 6210109"/>
              <a:gd name="connsiteX11" fmla="*/ 2203232 w 3182587"/>
              <a:gd name="connsiteY11" fmla="*/ 1287932 h 6210109"/>
              <a:gd name="connsiteX12" fmla="*/ 2203718 w 3182587"/>
              <a:gd name="connsiteY12" fmla="*/ 36984 h 6210109"/>
              <a:gd name="connsiteX13" fmla="*/ 1245888 w 3182587"/>
              <a:gd name="connsiteY13" fmla="*/ 0 h 6210109"/>
              <a:gd name="connsiteX0" fmla="*/ 1245888 w 3182587"/>
              <a:gd name="connsiteY0" fmla="*/ 0 h 6210109"/>
              <a:gd name="connsiteX1" fmla="*/ 1241819 w 3182587"/>
              <a:gd name="connsiteY1" fmla="*/ 1400938 h 6210109"/>
              <a:gd name="connsiteX2" fmla="*/ 183221 w 3182587"/>
              <a:gd name="connsiteY2" fmla="*/ 1389064 h 6210109"/>
              <a:gd name="connsiteX3" fmla="*/ 0 w 3182587"/>
              <a:gd name="connsiteY3" fmla="*/ 3953798 h 6210109"/>
              <a:gd name="connsiteX4" fmla="*/ 1229821 w 3182587"/>
              <a:gd name="connsiteY4" fmla="*/ 6097441 h 6210109"/>
              <a:gd name="connsiteX5" fmla="*/ 1571182 w 3182587"/>
              <a:gd name="connsiteY5" fmla="*/ 5932700 h 6210109"/>
              <a:gd name="connsiteX6" fmla="*/ 1643048 w 3182587"/>
              <a:gd name="connsiteY6" fmla="*/ 6024179 h 6210109"/>
              <a:gd name="connsiteX7" fmla="*/ 1852552 w 3182587"/>
              <a:gd name="connsiteY7" fmla="*/ 5901351 h 6210109"/>
              <a:gd name="connsiteX8" fmla="*/ 1971304 w 3182587"/>
              <a:gd name="connsiteY8" fmla="*/ 6210109 h 6210109"/>
              <a:gd name="connsiteX9" fmla="*/ 3063834 w 3182587"/>
              <a:gd name="connsiteY9" fmla="*/ 6186359 h 6210109"/>
              <a:gd name="connsiteX10" fmla="*/ 3182587 w 3182587"/>
              <a:gd name="connsiteY10" fmla="*/ 1293725 h 6210109"/>
              <a:gd name="connsiteX11" fmla="*/ 2203232 w 3182587"/>
              <a:gd name="connsiteY11" fmla="*/ 1287932 h 6210109"/>
              <a:gd name="connsiteX12" fmla="*/ 2203718 w 3182587"/>
              <a:gd name="connsiteY12" fmla="*/ 36984 h 6210109"/>
              <a:gd name="connsiteX13" fmla="*/ 1245888 w 3182587"/>
              <a:gd name="connsiteY13" fmla="*/ 0 h 6210109"/>
              <a:gd name="connsiteX0" fmla="*/ 1245888 w 3182587"/>
              <a:gd name="connsiteY0" fmla="*/ 0 h 6210109"/>
              <a:gd name="connsiteX1" fmla="*/ 1241819 w 3182587"/>
              <a:gd name="connsiteY1" fmla="*/ 1400938 h 6210109"/>
              <a:gd name="connsiteX2" fmla="*/ 183221 w 3182587"/>
              <a:gd name="connsiteY2" fmla="*/ 1389064 h 6210109"/>
              <a:gd name="connsiteX3" fmla="*/ 0 w 3182587"/>
              <a:gd name="connsiteY3" fmla="*/ 3953798 h 6210109"/>
              <a:gd name="connsiteX4" fmla="*/ 1229821 w 3182587"/>
              <a:gd name="connsiteY4" fmla="*/ 6097441 h 6210109"/>
              <a:gd name="connsiteX5" fmla="*/ 1571182 w 3182587"/>
              <a:gd name="connsiteY5" fmla="*/ 5932700 h 6210109"/>
              <a:gd name="connsiteX6" fmla="*/ 1643048 w 3182587"/>
              <a:gd name="connsiteY6" fmla="*/ 6024179 h 6210109"/>
              <a:gd name="connsiteX7" fmla="*/ 1852552 w 3182587"/>
              <a:gd name="connsiteY7" fmla="*/ 5901351 h 6210109"/>
              <a:gd name="connsiteX8" fmla="*/ 1971304 w 3182587"/>
              <a:gd name="connsiteY8" fmla="*/ 6210109 h 6210109"/>
              <a:gd name="connsiteX9" fmla="*/ 3063834 w 3182587"/>
              <a:gd name="connsiteY9" fmla="*/ 6186359 h 6210109"/>
              <a:gd name="connsiteX10" fmla="*/ 3182587 w 3182587"/>
              <a:gd name="connsiteY10" fmla="*/ 1373118 h 6210109"/>
              <a:gd name="connsiteX11" fmla="*/ 2203232 w 3182587"/>
              <a:gd name="connsiteY11" fmla="*/ 1287932 h 6210109"/>
              <a:gd name="connsiteX12" fmla="*/ 2203718 w 3182587"/>
              <a:gd name="connsiteY12" fmla="*/ 36984 h 6210109"/>
              <a:gd name="connsiteX13" fmla="*/ 1245888 w 3182587"/>
              <a:gd name="connsiteY13" fmla="*/ 0 h 6210109"/>
              <a:gd name="connsiteX0" fmla="*/ 1245888 w 3182587"/>
              <a:gd name="connsiteY0" fmla="*/ 0 h 6210109"/>
              <a:gd name="connsiteX1" fmla="*/ 1241819 w 3182587"/>
              <a:gd name="connsiteY1" fmla="*/ 1400938 h 6210109"/>
              <a:gd name="connsiteX2" fmla="*/ 183221 w 3182587"/>
              <a:gd name="connsiteY2" fmla="*/ 1389064 h 6210109"/>
              <a:gd name="connsiteX3" fmla="*/ 0 w 3182587"/>
              <a:gd name="connsiteY3" fmla="*/ 3953798 h 6210109"/>
              <a:gd name="connsiteX4" fmla="*/ 1229821 w 3182587"/>
              <a:gd name="connsiteY4" fmla="*/ 6097441 h 6210109"/>
              <a:gd name="connsiteX5" fmla="*/ 1571182 w 3182587"/>
              <a:gd name="connsiteY5" fmla="*/ 5932700 h 6210109"/>
              <a:gd name="connsiteX6" fmla="*/ 1643048 w 3182587"/>
              <a:gd name="connsiteY6" fmla="*/ 6024179 h 6210109"/>
              <a:gd name="connsiteX7" fmla="*/ 1852552 w 3182587"/>
              <a:gd name="connsiteY7" fmla="*/ 5901351 h 6210109"/>
              <a:gd name="connsiteX8" fmla="*/ 1971304 w 3182587"/>
              <a:gd name="connsiteY8" fmla="*/ 6210109 h 6210109"/>
              <a:gd name="connsiteX9" fmla="*/ 3063834 w 3182587"/>
              <a:gd name="connsiteY9" fmla="*/ 6186359 h 6210109"/>
              <a:gd name="connsiteX10" fmla="*/ 3182587 w 3182587"/>
              <a:gd name="connsiteY10" fmla="*/ 1373118 h 6210109"/>
              <a:gd name="connsiteX11" fmla="*/ 2203232 w 3182587"/>
              <a:gd name="connsiteY11" fmla="*/ 1380558 h 6210109"/>
              <a:gd name="connsiteX12" fmla="*/ 2203718 w 3182587"/>
              <a:gd name="connsiteY12" fmla="*/ 36984 h 6210109"/>
              <a:gd name="connsiteX13" fmla="*/ 1245888 w 3182587"/>
              <a:gd name="connsiteY13" fmla="*/ 0 h 6210109"/>
              <a:gd name="connsiteX0" fmla="*/ 1245888 w 3182587"/>
              <a:gd name="connsiteY0" fmla="*/ 0 h 6196877"/>
              <a:gd name="connsiteX1" fmla="*/ 1241819 w 3182587"/>
              <a:gd name="connsiteY1" fmla="*/ 1400938 h 6196877"/>
              <a:gd name="connsiteX2" fmla="*/ 183221 w 3182587"/>
              <a:gd name="connsiteY2" fmla="*/ 1389064 h 6196877"/>
              <a:gd name="connsiteX3" fmla="*/ 0 w 3182587"/>
              <a:gd name="connsiteY3" fmla="*/ 3953798 h 6196877"/>
              <a:gd name="connsiteX4" fmla="*/ 1229821 w 3182587"/>
              <a:gd name="connsiteY4" fmla="*/ 6097441 h 6196877"/>
              <a:gd name="connsiteX5" fmla="*/ 1571182 w 3182587"/>
              <a:gd name="connsiteY5" fmla="*/ 5932700 h 6196877"/>
              <a:gd name="connsiteX6" fmla="*/ 1643048 w 3182587"/>
              <a:gd name="connsiteY6" fmla="*/ 6024179 h 6196877"/>
              <a:gd name="connsiteX7" fmla="*/ 1852552 w 3182587"/>
              <a:gd name="connsiteY7" fmla="*/ 5901351 h 6196877"/>
              <a:gd name="connsiteX8" fmla="*/ 2050696 w 3182587"/>
              <a:gd name="connsiteY8" fmla="*/ 6196877 h 6196877"/>
              <a:gd name="connsiteX9" fmla="*/ 3063834 w 3182587"/>
              <a:gd name="connsiteY9" fmla="*/ 6186359 h 6196877"/>
              <a:gd name="connsiteX10" fmla="*/ 3182587 w 3182587"/>
              <a:gd name="connsiteY10" fmla="*/ 1373118 h 6196877"/>
              <a:gd name="connsiteX11" fmla="*/ 2203232 w 3182587"/>
              <a:gd name="connsiteY11" fmla="*/ 1380558 h 6196877"/>
              <a:gd name="connsiteX12" fmla="*/ 2203718 w 3182587"/>
              <a:gd name="connsiteY12" fmla="*/ 36984 h 6196877"/>
              <a:gd name="connsiteX13" fmla="*/ 1245888 w 3182587"/>
              <a:gd name="connsiteY13" fmla="*/ 0 h 6196877"/>
              <a:gd name="connsiteX0" fmla="*/ 1245888 w 3182587"/>
              <a:gd name="connsiteY0" fmla="*/ 0 h 6196877"/>
              <a:gd name="connsiteX1" fmla="*/ 1241819 w 3182587"/>
              <a:gd name="connsiteY1" fmla="*/ 1400938 h 6196877"/>
              <a:gd name="connsiteX2" fmla="*/ 183221 w 3182587"/>
              <a:gd name="connsiteY2" fmla="*/ 1389064 h 6196877"/>
              <a:gd name="connsiteX3" fmla="*/ 0 w 3182587"/>
              <a:gd name="connsiteY3" fmla="*/ 3953798 h 6196877"/>
              <a:gd name="connsiteX4" fmla="*/ 1229821 w 3182587"/>
              <a:gd name="connsiteY4" fmla="*/ 6097441 h 6196877"/>
              <a:gd name="connsiteX5" fmla="*/ 1571182 w 3182587"/>
              <a:gd name="connsiteY5" fmla="*/ 5932700 h 6196877"/>
              <a:gd name="connsiteX6" fmla="*/ 1643048 w 3182587"/>
              <a:gd name="connsiteY6" fmla="*/ 6024179 h 6196877"/>
              <a:gd name="connsiteX7" fmla="*/ 1918711 w 3182587"/>
              <a:gd name="connsiteY7" fmla="*/ 5888120 h 6196877"/>
              <a:gd name="connsiteX8" fmla="*/ 2050696 w 3182587"/>
              <a:gd name="connsiteY8" fmla="*/ 6196877 h 6196877"/>
              <a:gd name="connsiteX9" fmla="*/ 3063834 w 3182587"/>
              <a:gd name="connsiteY9" fmla="*/ 6186359 h 6196877"/>
              <a:gd name="connsiteX10" fmla="*/ 3182587 w 3182587"/>
              <a:gd name="connsiteY10" fmla="*/ 1373118 h 6196877"/>
              <a:gd name="connsiteX11" fmla="*/ 2203232 w 3182587"/>
              <a:gd name="connsiteY11" fmla="*/ 1380558 h 6196877"/>
              <a:gd name="connsiteX12" fmla="*/ 2203718 w 3182587"/>
              <a:gd name="connsiteY12" fmla="*/ 36984 h 6196877"/>
              <a:gd name="connsiteX13" fmla="*/ 1245888 w 3182587"/>
              <a:gd name="connsiteY13" fmla="*/ 0 h 6196877"/>
              <a:gd name="connsiteX0" fmla="*/ 1219425 w 3156124"/>
              <a:gd name="connsiteY0" fmla="*/ 0 h 6196877"/>
              <a:gd name="connsiteX1" fmla="*/ 1215356 w 3156124"/>
              <a:gd name="connsiteY1" fmla="*/ 1400938 h 6196877"/>
              <a:gd name="connsiteX2" fmla="*/ 156758 w 3156124"/>
              <a:gd name="connsiteY2" fmla="*/ 1389064 h 6196877"/>
              <a:gd name="connsiteX3" fmla="*/ 0 w 3156124"/>
              <a:gd name="connsiteY3" fmla="*/ 3914102 h 6196877"/>
              <a:gd name="connsiteX4" fmla="*/ 1203358 w 3156124"/>
              <a:gd name="connsiteY4" fmla="*/ 6097441 h 6196877"/>
              <a:gd name="connsiteX5" fmla="*/ 1544719 w 3156124"/>
              <a:gd name="connsiteY5" fmla="*/ 5932700 h 6196877"/>
              <a:gd name="connsiteX6" fmla="*/ 1616585 w 3156124"/>
              <a:gd name="connsiteY6" fmla="*/ 6024179 h 6196877"/>
              <a:gd name="connsiteX7" fmla="*/ 1892248 w 3156124"/>
              <a:gd name="connsiteY7" fmla="*/ 5888120 h 6196877"/>
              <a:gd name="connsiteX8" fmla="*/ 2024233 w 3156124"/>
              <a:gd name="connsiteY8" fmla="*/ 6196877 h 6196877"/>
              <a:gd name="connsiteX9" fmla="*/ 3037371 w 3156124"/>
              <a:gd name="connsiteY9" fmla="*/ 6186359 h 6196877"/>
              <a:gd name="connsiteX10" fmla="*/ 3156124 w 3156124"/>
              <a:gd name="connsiteY10" fmla="*/ 1373118 h 6196877"/>
              <a:gd name="connsiteX11" fmla="*/ 2176769 w 3156124"/>
              <a:gd name="connsiteY11" fmla="*/ 1380558 h 6196877"/>
              <a:gd name="connsiteX12" fmla="*/ 2177255 w 3156124"/>
              <a:gd name="connsiteY12" fmla="*/ 36984 h 6196877"/>
              <a:gd name="connsiteX13" fmla="*/ 1219425 w 3156124"/>
              <a:gd name="connsiteY13" fmla="*/ 0 h 6196877"/>
              <a:gd name="connsiteX0" fmla="*/ 1297617 w 3234316"/>
              <a:gd name="connsiteY0" fmla="*/ 0 h 6196877"/>
              <a:gd name="connsiteX1" fmla="*/ 1293548 w 3234316"/>
              <a:gd name="connsiteY1" fmla="*/ 1400938 h 6196877"/>
              <a:gd name="connsiteX2" fmla="*/ 234950 w 3234316"/>
              <a:gd name="connsiteY2" fmla="*/ 1389064 h 6196877"/>
              <a:gd name="connsiteX3" fmla="*/ 0 w 3234316"/>
              <a:gd name="connsiteY3" fmla="*/ 3723241 h 6196877"/>
              <a:gd name="connsiteX4" fmla="*/ 1281550 w 3234316"/>
              <a:gd name="connsiteY4" fmla="*/ 6097441 h 6196877"/>
              <a:gd name="connsiteX5" fmla="*/ 1622911 w 3234316"/>
              <a:gd name="connsiteY5" fmla="*/ 5932700 h 6196877"/>
              <a:gd name="connsiteX6" fmla="*/ 1694777 w 3234316"/>
              <a:gd name="connsiteY6" fmla="*/ 6024179 h 6196877"/>
              <a:gd name="connsiteX7" fmla="*/ 1970440 w 3234316"/>
              <a:gd name="connsiteY7" fmla="*/ 5888120 h 6196877"/>
              <a:gd name="connsiteX8" fmla="*/ 2102425 w 3234316"/>
              <a:gd name="connsiteY8" fmla="*/ 6196877 h 6196877"/>
              <a:gd name="connsiteX9" fmla="*/ 3115563 w 3234316"/>
              <a:gd name="connsiteY9" fmla="*/ 6186359 h 6196877"/>
              <a:gd name="connsiteX10" fmla="*/ 3234316 w 3234316"/>
              <a:gd name="connsiteY10" fmla="*/ 1373118 h 6196877"/>
              <a:gd name="connsiteX11" fmla="*/ 2254961 w 3234316"/>
              <a:gd name="connsiteY11" fmla="*/ 1380558 h 6196877"/>
              <a:gd name="connsiteX12" fmla="*/ 2255447 w 3234316"/>
              <a:gd name="connsiteY12" fmla="*/ 36984 h 6196877"/>
              <a:gd name="connsiteX13" fmla="*/ 1297617 w 3234316"/>
              <a:gd name="connsiteY13" fmla="*/ 0 h 6196877"/>
              <a:gd name="connsiteX0" fmla="*/ 1298693 w 3235392"/>
              <a:gd name="connsiteY0" fmla="*/ 0 h 6196877"/>
              <a:gd name="connsiteX1" fmla="*/ 1294624 w 3235392"/>
              <a:gd name="connsiteY1" fmla="*/ 1400938 h 6196877"/>
              <a:gd name="connsiteX2" fmla="*/ 236026 w 3235392"/>
              <a:gd name="connsiteY2" fmla="*/ 1389064 h 6196877"/>
              <a:gd name="connsiteX3" fmla="*/ 1076 w 3235392"/>
              <a:gd name="connsiteY3" fmla="*/ 3723241 h 6196877"/>
              <a:gd name="connsiteX4" fmla="*/ 0 w 3235392"/>
              <a:gd name="connsiteY4" fmla="*/ 3724142 h 6196877"/>
              <a:gd name="connsiteX5" fmla="*/ 1282626 w 3235392"/>
              <a:gd name="connsiteY5" fmla="*/ 6097441 h 6196877"/>
              <a:gd name="connsiteX6" fmla="*/ 1623987 w 3235392"/>
              <a:gd name="connsiteY6" fmla="*/ 5932700 h 6196877"/>
              <a:gd name="connsiteX7" fmla="*/ 1695853 w 3235392"/>
              <a:gd name="connsiteY7" fmla="*/ 6024179 h 6196877"/>
              <a:gd name="connsiteX8" fmla="*/ 1971516 w 3235392"/>
              <a:gd name="connsiteY8" fmla="*/ 5888120 h 6196877"/>
              <a:gd name="connsiteX9" fmla="*/ 2103501 w 3235392"/>
              <a:gd name="connsiteY9" fmla="*/ 6196877 h 6196877"/>
              <a:gd name="connsiteX10" fmla="*/ 3116639 w 3235392"/>
              <a:gd name="connsiteY10" fmla="*/ 6186359 h 6196877"/>
              <a:gd name="connsiteX11" fmla="*/ 3235392 w 3235392"/>
              <a:gd name="connsiteY11" fmla="*/ 1373118 h 6196877"/>
              <a:gd name="connsiteX12" fmla="*/ 2256037 w 3235392"/>
              <a:gd name="connsiteY12" fmla="*/ 1380558 h 6196877"/>
              <a:gd name="connsiteX13" fmla="*/ 2256523 w 3235392"/>
              <a:gd name="connsiteY13" fmla="*/ 36984 h 6196877"/>
              <a:gd name="connsiteX14" fmla="*/ 1298693 w 3235392"/>
              <a:gd name="connsiteY14" fmla="*/ 0 h 6196877"/>
              <a:gd name="connsiteX0" fmla="*/ 1297617 w 3234316"/>
              <a:gd name="connsiteY0" fmla="*/ 0 h 6196877"/>
              <a:gd name="connsiteX1" fmla="*/ 1293548 w 3234316"/>
              <a:gd name="connsiteY1" fmla="*/ 1400938 h 6196877"/>
              <a:gd name="connsiteX2" fmla="*/ 234950 w 3234316"/>
              <a:gd name="connsiteY2" fmla="*/ 1389064 h 6196877"/>
              <a:gd name="connsiteX3" fmla="*/ 0 w 3234316"/>
              <a:gd name="connsiteY3" fmla="*/ 3723241 h 6196877"/>
              <a:gd name="connsiteX4" fmla="*/ 2421 w 3234316"/>
              <a:gd name="connsiteY4" fmla="*/ 3925502 h 6196877"/>
              <a:gd name="connsiteX5" fmla="*/ 1281550 w 3234316"/>
              <a:gd name="connsiteY5" fmla="*/ 6097441 h 6196877"/>
              <a:gd name="connsiteX6" fmla="*/ 1622911 w 3234316"/>
              <a:gd name="connsiteY6" fmla="*/ 5932700 h 6196877"/>
              <a:gd name="connsiteX7" fmla="*/ 1694777 w 3234316"/>
              <a:gd name="connsiteY7" fmla="*/ 6024179 h 6196877"/>
              <a:gd name="connsiteX8" fmla="*/ 1970440 w 3234316"/>
              <a:gd name="connsiteY8" fmla="*/ 5888120 h 6196877"/>
              <a:gd name="connsiteX9" fmla="*/ 2102425 w 3234316"/>
              <a:gd name="connsiteY9" fmla="*/ 6196877 h 6196877"/>
              <a:gd name="connsiteX10" fmla="*/ 3115563 w 3234316"/>
              <a:gd name="connsiteY10" fmla="*/ 6186359 h 6196877"/>
              <a:gd name="connsiteX11" fmla="*/ 3234316 w 3234316"/>
              <a:gd name="connsiteY11" fmla="*/ 1373118 h 6196877"/>
              <a:gd name="connsiteX12" fmla="*/ 2254961 w 3234316"/>
              <a:gd name="connsiteY12" fmla="*/ 1380558 h 6196877"/>
              <a:gd name="connsiteX13" fmla="*/ 2255447 w 3234316"/>
              <a:gd name="connsiteY13" fmla="*/ 36984 h 6196877"/>
              <a:gd name="connsiteX14" fmla="*/ 1297617 w 3234316"/>
              <a:gd name="connsiteY14" fmla="*/ 0 h 6196877"/>
              <a:gd name="connsiteX0" fmla="*/ 1297617 w 3234316"/>
              <a:gd name="connsiteY0" fmla="*/ 0 h 6196877"/>
              <a:gd name="connsiteX1" fmla="*/ 1293548 w 3234316"/>
              <a:gd name="connsiteY1" fmla="*/ 1400938 h 6196877"/>
              <a:gd name="connsiteX2" fmla="*/ 234950 w 3234316"/>
              <a:gd name="connsiteY2" fmla="*/ 1389064 h 6196877"/>
              <a:gd name="connsiteX3" fmla="*/ 0 w 3234316"/>
              <a:gd name="connsiteY3" fmla="*/ 3733499 h 6196877"/>
              <a:gd name="connsiteX4" fmla="*/ 2421 w 3234316"/>
              <a:gd name="connsiteY4" fmla="*/ 3925502 h 6196877"/>
              <a:gd name="connsiteX5" fmla="*/ 1281550 w 3234316"/>
              <a:gd name="connsiteY5" fmla="*/ 6097441 h 6196877"/>
              <a:gd name="connsiteX6" fmla="*/ 1622911 w 3234316"/>
              <a:gd name="connsiteY6" fmla="*/ 5932700 h 6196877"/>
              <a:gd name="connsiteX7" fmla="*/ 1694777 w 3234316"/>
              <a:gd name="connsiteY7" fmla="*/ 6024179 h 6196877"/>
              <a:gd name="connsiteX8" fmla="*/ 1970440 w 3234316"/>
              <a:gd name="connsiteY8" fmla="*/ 5888120 h 6196877"/>
              <a:gd name="connsiteX9" fmla="*/ 2102425 w 3234316"/>
              <a:gd name="connsiteY9" fmla="*/ 6196877 h 6196877"/>
              <a:gd name="connsiteX10" fmla="*/ 3115563 w 3234316"/>
              <a:gd name="connsiteY10" fmla="*/ 6186359 h 6196877"/>
              <a:gd name="connsiteX11" fmla="*/ 3234316 w 3234316"/>
              <a:gd name="connsiteY11" fmla="*/ 1373118 h 6196877"/>
              <a:gd name="connsiteX12" fmla="*/ 2254961 w 3234316"/>
              <a:gd name="connsiteY12" fmla="*/ 1380558 h 6196877"/>
              <a:gd name="connsiteX13" fmla="*/ 2255447 w 3234316"/>
              <a:gd name="connsiteY13" fmla="*/ 36984 h 6196877"/>
              <a:gd name="connsiteX14" fmla="*/ 1297617 w 3234316"/>
              <a:gd name="connsiteY14" fmla="*/ 0 h 6196877"/>
              <a:gd name="connsiteX0" fmla="*/ 1297617 w 3234316"/>
              <a:gd name="connsiteY0" fmla="*/ 0 h 6196877"/>
              <a:gd name="connsiteX1" fmla="*/ 1293548 w 3234316"/>
              <a:gd name="connsiteY1" fmla="*/ 1400938 h 6196877"/>
              <a:gd name="connsiteX2" fmla="*/ 234950 w 3234316"/>
              <a:gd name="connsiteY2" fmla="*/ 1389064 h 6196877"/>
              <a:gd name="connsiteX3" fmla="*/ 0 w 3234316"/>
              <a:gd name="connsiteY3" fmla="*/ 3733499 h 6196877"/>
              <a:gd name="connsiteX4" fmla="*/ 2421 w 3234316"/>
              <a:gd name="connsiteY4" fmla="*/ 3925502 h 6196877"/>
              <a:gd name="connsiteX5" fmla="*/ 1335485 w 3234316"/>
              <a:gd name="connsiteY5" fmla="*/ 6082084 h 6196877"/>
              <a:gd name="connsiteX6" fmla="*/ 1622911 w 3234316"/>
              <a:gd name="connsiteY6" fmla="*/ 5932700 h 6196877"/>
              <a:gd name="connsiteX7" fmla="*/ 1694777 w 3234316"/>
              <a:gd name="connsiteY7" fmla="*/ 6024179 h 6196877"/>
              <a:gd name="connsiteX8" fmla="*/ 1970440 w 3234316"/>
              <a:gd name="connsiteY8" fmla="*/ 5888120 h 6196877"/>
              <a:gd name="connsiteX9" fmla="*/ 2102425 w 3234316"/>
              <a:gd name="connsiteY9" fmla="*/ 6196877 h 6196877"/>
              <a:gd name="connsiteX10" fmla="*/ 3115563 w 3234316"/>
              <a:gd name="connsiteY10" fmla="*/ 6186359 h 6196877"/>
              <a:gd name="connsiteX11" fmla="*/ 3234316 w 3234316"/>
              <a:gd name="connsiteY11" fmla="*/ 1373118 h 6196877"/>
              <a:gd name="connsiteX12" fmla="*/ 2254961 w 3234316"/>
              <a:gd name="connsiteY12" fmla="*/ 1380558 h 6196877"/>
              <a:gd name="connsiteX13" fmla="*/ 2255447 w 3234316"/>
              <a:gd name="connsiteY13" fmla="*/ 36984 h 6196877"/>
              <a:gd name="connsiteX14" fmla="*/ 1297617 w 3234316"/>
              <a:gd name="connsiteY14" fmla="*/ 0 h 6196877"/>
              <a:gd name="connsiteX0" fmla="*/ 1297617 w 3234316"/>
              <a:gd name="connsiteY0" fmla="*/ 0 h 6196877"/>
              <a:gd name="connsiteX1" fmla="*/ 1293548 w 3234316"/>
              <a:gd name="connsiteY1" fmla="*/ 1400938 h 6196877"/>
              <a:gd name="connsiteX2" fmla="*/ 234950 w 3234316"/>
              <a:gd name="connsiteY2" fmla="*/ 1389064 h 6196877"/>
              <a:gd name="connsiteX3" fmla="*/ 0 w 3234316"/>
              <a:gd name="connsiteY3" fmla="*/ 3733499 h 6196877"/>
              <a:gd name="connsiteX4" fmla="*/ 51729 w 3234316"/>
              <a:gd name="connsiteY4" fmla="*/ 3915745 h 6196877"/>
              <a:gd name="connsiteX5" fmla="*/ 1335485 w 3234316"/>
              <a:gd name="connsiteY5" fmla="*/ 6082084 h 6196877"/>
              <a:gd name="connsiteX6" fmla="*/ 1622911 w 3234316"/>
              <a:gd name="connsiteY6" fmla="*/ 5932700 h 6196877"/>
              <a:gd name="connsiteX7" fmla="*/ 1694777 w 3234316"/>
              <a:gd name="connsiteY7" fmla="*/ 6024179 h 6196877"/>
              <a:gd name="connsiteX8" fmla="*/ 1970440 w 3234316"/>
              <a:gd name="connsiteY8" fmla="*/ 5888120 h 6196877"/>
              <a:gd name="connsiteX9" fmla="*/ 2102425 w 3234316"/>
              <a:gd name="connsiteY9" fmla="*/ 6196877 h 6196877"/>
              <a:gd name="connsiteX10" fmla="*/ 3115563 w 3234316"/>
              <a:gd name="connsiteY10" fmla="*/ 6186359 h 6196877"/>
              <a:gd name="connsiteX11" fmla="*/ 3234316 w 3234316"/>
              <a:gd name="connsiteY11" fmla="*/ 1373118 h 6196877"/>
              <a:gd name="connsiteX12" fmla="*/ 2254961 w 3234316"/>
              <a:gd name="connsiteY12" fmla="*/ 1380558 h 6196877"/>
              <a:gd name="connsiteX13" fmla="*/ 2255447 w 3234316"/>
              <a:gd name="connsiteY13" fmla="*/ 36984 h 6196877"/>
              <a:gd name="connsiteX14" fmla="*/ 1297617 w 3234316"/>
              <a:gd name="connsiteY14" fmla="*/ 0 h 6196877"/>
              <a:gd name="connsiteX0" fmla="*/ 1297617 w 3234316"/>
              <a:gd name="connsiteY0" fmla="*/ 0 h 6196877"/>
              <a:gd name="connsiteX1" fmla="*/ 1293548 w 3234316"/>
              <a:gd name="connsiteY1" fmla="*/ 1400938 h 6196877"/>
              <a:gd name="connsiteX2" fmla="*/ 234950 w 3234316"/>
              <a:gd name="connsiteY2" fmla="*/ 1389064 h 6196877"/>
              <a:gd name="connsiteX3" fmla="*/ 0 w 3234316"/>
              <a:gd name="connsiteY3" fmla="*/ 3733499 h 6196877"/>
              <a:gd name="connsiteX4" fmla="*/ 10237 w 3234316"/>
              <a:gd name="connsiteY4" fmla="*/ 3971069 h 6196877"/>
              <a:gd name="connsiteX5" fmla="*/ 1335485 w 3234316"/>
              <a:gd name="connsiteY5" fmla="*/ 6082084 h 6196877"/>
              <a:gd name="connsiteX6" fmla="*/ 1622911 w 3234316"/>
              <a:gd name="connsiteY6" fmla="*/ 5932700 h 6196877"/>
              <a:gd name="connsiteX7" fmla="*/ 1694777 w 3234316"/>
              <a:gd name="connsiteY7" fmla="*/ 6024179 h 6196877"/>
              <a:gd name="connsiteX8" fmla="*/ 1970440 w 3234316"/>
              <a:gd name="connsiteY8" fmla="*/ 5888120 h 6196877"/>
              <a:gd name="connsiteX9" fmla="*/ 2102425 w 3234316"/>
              <a:gd name="connsiteY9" fmla="*/ 6196877 h 6196877"/>
              <a:gd name="connsiteX10" fmla="*/ 3115563 w 3234316"/>
              <a:gd name="connsiteY10" fmla="*/ 6186359 h 6196877"/>
              <a:gd name="connsiteX11" fmla="*/ 3234316 w 3234316"/>
              <a:gd name="connsiteY11" fmla="*/ 1373118 h 6196877"/>
              <a:gd name="connsiteX12" fmla="*/ 2254961 w 3234316"/>
              <a:gd name="connsiteY12" fmla="*/ 1380558 h 6196877"/>
              <a:gd name="connsiteX13" fmla="*/ 2255447 w 3234316"/>
              <a:gd name="connsiteY13" fmla="*/ 36984 h 6196877"/>
              <a:gd name="connsiteX14" fmla="*/ 1297617 w 3234316"/>
              <a:gd name="connsiteY14" fmla="*/ 0 h 6196877"/>
              <a:gd name="connsiteX0" fmla="*/ 1297617 w 3234316"/>
              <a:gd name="connsiteY0" fmla="*/ 0 h 6196877"/>
              <a:gd name="connsiteX1" fmla="*/ 1293548 w 3234316"/>
              <a:gd name="connsiteY1" fmla="*/ 1400938 h 6196877"/>
              <a:gd name="connsiteX2" fmla="*/ 234950 w 3234316"/>
              <a:gd name="connsiteY2" fmla="*/ 1389064 h 6196877"/>
              <a:gd name="connsiteX3" fmla="*/ 0 w 3234316"/>
              <a:gd name="connsiteY3" fmla="*/ 3733499 h 6196877"/>
              <a:gd name="connsiteX4" fmla="*/ 19458 w 3234316"/>
              <a:gd name="connsiteY4" fmla="*/ 3906526 h 6196877"/>
              <a:gd name="connsiteX5" fmla="*/ 1335485 w 3234316"/>
              <a:gd name="connsiteY5" fmla="*/ 6082084 h 6196877"/>
              <a:gd name="connsiteX6" fmla="*/ 1622911 w 3234316"/>
              <a:gd name="connsiteY6" fmla="*/ 5932700 h 6196877"/>
              <a:gd name="connsiteX7" fmla="*/ 1694777 w 3234316"/>
              <a:gd name="connsiteY7" fmla="*/ 6024179 h 6196877"/>
              <a:gd name="connsiteX8" fmla="*/ 1970440 w 3234316"/>
              <a:gd name="connsiteY8" fmla="*/ 5888120 h 6196877"/>
              <a:gd name="connsiteX9" fmla="*/ 2102425 w 3234316"/>
              <a:gd name="connsiteY9" fmla="*/ 6196877 h 6196877"/>
              <a:gd name="connsiteX10" fmla="*/ 3115563 w 3234316"/>
              <a:gd name="connsiteY10" fmla="*/ 6186359 h 6196877"/>
              <a:gd name="connsiteX11" fmla="*/ 3234316 w 3234316"/>
              <a:gd name="connsiteY11" fmla="*/ 1373118 h 6196877"/>
              <a:gd name="connsiteX12" fmla="*/ 2254961 w 3234316"/>
              <a:gd name="connsiteY12" fmla="*/ 1380558 h 6196877"/>
              <a:gd name="connsiteX13" fmla="*/ 2255447 w 3234316"/>
              <a:gd name="connsiteY13" fmla="*/ 36984 h 6196877"/>
              <a:gd name="connsiteX14" fmla="*/ 1297617 w 3234316"/>
              <a:gd name="connsiteY14" fmla="*/ 0 h 6196877"/>
              <a:gd name="connsiteX0" fmla="*/ 1297617 w 3234316"/>
              <a:gd name="connsiteY0" fmla="*/ 0 h 6196877"/>
              <a:gd name="connsiteX1" fmla="*/ 1293548 w 3234316"/>
              <a:gd name="connsiteY1" fmla="*/ 1400938 h 6196877"/>
              <a:gd name="connsiteX2" fmla="*/ 234950 w 3234316"/>
              <a:gd name="connsiteY2" fmla="*/ 1389064 h 6196877"/>
              <a:gd name="connsiteX3" fmla="*/ 0 w 3234316"/>
              <a:gd name="connsiteY3" fmla="*/ 3733499 h 6196877"/>
              <a:gd name="connsiteX4" fmla="*/ 131964 w 3234316"/>
              <a:gd name="connsiteY4" fmla="*/ 3915745 h 6196877"/>
              <a:gd name="connsiteX5" fmla="*/ 1335485 w 3234316"/>
              <a:gd name="connsiteY5" fmla="*/ 6082084 h 6196877"/>
              <a:gd name="connsiteX6" fmla="*/ 1622911 w 3234316"/>
              <a:gd name="connsiteY6" fmla="*/ 5932700 h 6196877"/>
              <a:gd name="connsiteX7" fmla="*/ 1694777 w 3234316"/>
              <a:gd name="connsiteY7" fmla="*/ 6024179 h 6196877"/>
              <a:gd name="connsiteX8" fmla="*/ 1970440 w 3234316"/>
              <a:gd name="connsiteY8" fmla="*/ 5888120 h 6196877"/>
              <a:gd name="connsiteX9" fmla="*/ 2102425 w 3234316"/>
              <a:gd name="connsiteY9" fmla="*/ 6196877 h 6196877"/>
              <a:gd name="connsiteX10" fmla="*/ 3115563 w 3234316"/>
              <a:gd name="connsiteY10" fmla="*/ 6186359 h 6196877"/>
              <a:gd name="connsiteX11" fmla="*/ 3234316 w 3234316"/>
              <a:gd name="connsiteY11" fmla="*/ 1373118 h 6196877"/>
              <a:gd name="connsiteX12" fmla="*/ 2254961 w 3234316"/>
              <a:gd name="connsiteY12" fmla="*/ 1380558 h 6196877"/>
              <a:gd name="connsiteX13" fmla="*/ 2255447 w 3234316"/>
              <a:gd name="connsiteY13" fmla="*/ 36984 h 6196877"/>
              <a:gd name="connsiteX14" fmla="*/ 1297617 w 3234316"/>
              <a:gd name="connsiteY14" fmla="*/ 0 h 6196877"/>
              <a:gd name="connsiteX0" fmla="*/ 1297617 w 3234316"/>
              <a:gd name="connsiteY0" fmla="*/ 0 h 6196877"/>
              <a:gd name="connsiteX1" fmla="*/ 1293548 w 3234316"/>
              <a:gd name="connsiteY1" fmla="*/ 1400938 h 6196877"/>
              <a:gd name="connsiteX2" fmla="*/ 234950 w 3234316"/>
              <a:gd name="connsiteY2" fmla="*/ 1389064 h 6196877"/>
              <a:gd name="connsiteX3" fmla="*/ 0 w 3234316"/>
              <a:gd name="connsiteY3" fmla="*/ 3733499 h 6196877"/>
              <a:gd name="connsiteX4" fmla="*/ 131964 w 3234316"/>
              <a:gd name="connsiteY4" fmla="*/ 3915745 h 6196877"/>
              <a:gd name="connsiteX5" fmla="*/ 1335485 w 3234316"/>
              <a:gd name="connsiteY5" fmla="*/ 6082084 h 6196877"/>
              <a:gd name="connsiteX6" fmla="*/ 1622911 w 3234316"/>
              <a:gd name="connsiteY6" fmla="*/ 5932700 h 6196877"/>
              <a:gd name="connsiteX7" fmla="*/ 1694777 w 3234316"/>
              <a:gd name="connsiteY7" fmla="*/ 6024179 h 6196877"/>
              <a:gd name="connsiteX8" fmla="*/ 1970440 w 3234316"/>
              <a:gd name="connsiteY8" fmla="*/ 5888120 h 6196877"/>
              <a:gd name="connsiteX9" fmla="*/ 2102425 w 3234316"/>
              <a:gd name="connsiteY9" fmla="*/ 6196877 h 6196877"/>
              <a:gd name="connsiteX10" fmla="*/ 3115563 w 3234316"/>
              <a:gd name="connsiteY10" fmla="*/ 6186359 h 6196877"/>
              <a:gd name="connsiteX11" fmla="*/ 3234316 w 3234316"/>
              <a:gd name="connsiteY11" fmla="*/ 1373118 h 6196877"/>
              <a:gd name="connsiteX12" fmla="*/ 2254961 w 3234316"/>
              <a:gd name="connsiteY12" fmla="*/ 1380558 h 6196877"/>
              <a:gd name="connsiteX13" fmla="*/ 2255447 w 3234316"/>
              <a:gd name="connsiteY13" fmla="*/ 36984 h 6196877"/>
              <a:gd name="connsiteX14" fmla="*/ 1297617 w 3234316"/>
              <a:gd name="connsiteY14" fmla="*/ 0 h 6196877"/>
              <a:gd name="connsiteX0" fmla="*/ 1297617 w 3234316"/>
              <a:gd name="connsiteY0" fmla="*/ 0 h 6196877"/>
              <a:gd name="connsiteX1" fmla="*/ 1293548 w 3234316"/>
              <a:gd name="connsiteY1" fmla="*/ 1400938 h 6196877"/>
              <a:gd name="connsiteX2" fmla="*/ 234950 w 3234316"/>
              <a:gd name="connsiteY2" fmla="*/ 1389064 h 6196877"/>
              <a:gd name="connsiteX3" fmla="*/ 0 w 3234316"/>
              <a:gd name="connsiteY3" fmla="*/ 3733499 h 6196877"/>
              <a:gd name="connsiteX4" fmla="*/ 157948 w 3234316"/>
              <a:gd name="connsiteY4" fmla="*/ 3900075 h 6196877"/>
              <a:gd name="connsiteX5" fmla="*/ 1335485 w 3234316"/>
              <a:gd name="connsiteY5" fmla="*/ 6082084 h 6196877"/>
              <a:gd name="connsiteX6" fmla="*/ 1622911 w 3234316"/>
              <a:gd name="connsiteY6" fmla="*/ 5932700 h 6196877"/>
              <a:gd name="connsiteX7" fmla="*/ 1694777 w 3234316"/>
              <a:gd name="connsiteY7" fmla="*/ 6024179 h 6196877"/>
              <a:gd name="connsiteX8" fmla="*/ 1970440 w 3234316"/>
              <a:gd name="connsiteY8" fmla="*/ 5888120 h 6196877"/>
              <a:gd name="connsiteX9" fmla="*/ 2102425 w 3234316"/>
              <a:gd name="connsiteY9" fmla="*/ 6196877 h 6196877"/>
              <a:gd name="connsiteX10" fmla="*/ 3115563 w 3234316"/>
              <a:gd name="connsiteY10" fmla="*/ 6186359 h 6196877"/>
              <a:gd name="connsiteX11" fmla="*/ 3234316 w 3234316"/>
              <a:gd name="connsiteY11" fmla="*/ 1373118 h 6196877"/>
              <a:gd name="connsiteX12" fmla="*/ 2254961 w 3234316"/>
              <a:gd name="connsiteY12" fmla="*/ 1380558 h 6196877"/>
              <a:gd name="connsiteX13" fmla="*/ 2255447 w 3234316"/>
              <a:gd name="connsiteY13" fmla="*/ 36984 h 6196877"/>
              <a:gd name="connsiteX14" fmla="*/ 1297617 w 3234316"/>
              <a:gd name="connsiteY14" fmla="*/ 0 h 6196877"/>
              <a:gd name="connsiteX0" fmla="*/ 1295575 w 3232274"/>
              <a:gd name="connsiteY0" fmla="*/ 0 h 6196877"/>
              <a:gd name="connsiteX1" fmla="*/ 1291506 w 3232274"/>
              <a:gd name="connsiteY1" fmla="*/ 1400938 h 6196877"/>
              <a:gd name="connsiteX2" fmla="*/ 232908 w 3232274"/>
              <a:gd name="connsiteY2" fmla="*/ 1389064 h 6196877"/>
              <a:gd name="connsiteX3" fmla="*/ 0 w 3232274"/>
              <a:gd name="connsiteY3" fmla="*/ 3657005 h 6196877"/>
              <a:gd name="connsiteX4" fmla="*/ 155906 w 3232274"/>
              <a:gd name="connsiteY4" fmla="*/ 3900075 h 6196877"/>
              <a:gd name="connsiteX5" fmla="*/ 1333443 w 3232274"/>
              <a:gd name="connsiteY5" fmla="*/ 6082084 h 6196877"/>
              <a:gd name="connsiteX6" fmla="*/ 1620869 w 3232274"/>
              <a:gd name="connsiteY6" fmla="*/ 5932700 h 6196877"/>
              <a:gd name="connsiteX7" fmla="*/ 1692735 w 3232274"/>
              <a:gd name="connsiteY7" fmla="*/ 6024179 h 6196877"/>
              <a:gd name="connsiteX8" fmla="*/ 1968398 w 3232274"/>
              <a:gd name="connsiteY8" fmla="*/ 5888120 h 6196877"/>
              <a:gd name="connsiteX9" fmla="*/ 2100383 w 3232274"/>
              <a:gd name="connsiteY9" fmla="*/ 6196877 h 6196877"/>
              <a:gd name="connsiteX10" fmla="*/ 3113521 w 3232274"/>
              <a:gd name="connsiteY10" fmla="*/ 6186359 h 6196877"/>
              <a:gd name="connsiteX11" fmla="*/ 3232274 w 3232274"/>
              <a:gd name="connsiteY11" fmla="*/ 1373118 h 6196877"/>
              <a:gd name="connsiteX12" fmla="*/ 2252919 w 3232274"/>
              <a:gd name="connsiteY12" fmla="*/ 1380558 h 6196877"/>
              <a:gd name="connsiteX13" fmla="*/ 2253405 w 3232274"/>
              <a:gd name="connsiteY13" fmla="*/ 36984 h 6196877"/>
              <a:gd name="connsiteX14" fmla="*/ 1295575 w 3232274"/>
              <a:gd name="connsiteY14" fmla="*/ 0 h 6196877"/>
              <a:gd name="connsiteX0" fmla="*/ 1295575 w 3232274"/>
              <a:gd name="connsiteY0" fmla="*/ 0 h 6196877"/>
              <a:gd name="connsiteX1" fmla="*/ 1291506 w 3232274"/>
              <a:gd name="connsiteY1" fmla="*/ 1400938 h 6196877"/>
              <a:gd name="connsiteX2" fmla="*/ 232908 w 3232274"/>
              <a:gd name="connsiteY2" fmla="*/ 1389064 h 6196877"/>
              <a:gd name="connsiteX3" fmla="*/ 0 w 3232274"/>
              <a:gd name="connsiteY3" fmla="*/ 3657005 h 6196877"/>
              <a:gd name="connsiteX4" fmla="*/ 134586 w 3232274"/>
              <a:gd name="connsiteY4" fmla="*/ 3931285 h 6196877"/>
              <a:gd name="connsiteX5" fmla="*/ 1333443 w 3232274"/>
              <a:gd name="connsiteY5" fmla="*/ 6082084 h 6196877"/>
              <a:gd name="connsiteX6" fmla="*/ 1620869 w 3232274"/>
              <a:gd name="connsiteY6" fmla="*/ 5932700 h 6196877"/>
              <a:gd name="connsiteX7" fmla="*/ 1692735 w 3232274"/>
              <a:gd name="connsiteY7" fmla="*/ 6024179 h 6196877"/>
              <a:gd name="connsiteX8" fmla="*/ 1968398 w 3232274"/>
              <a:gd name="connsiteY8" fmla="*/ 5888120 h 6196877"/>
              <a:gd name="connsiteX9" fmla="*/ 2100383 w 3232274"/>
              <a:gd name="connsiteY9" fmla="*/ 6196877 h 6196877"/>
              <a:gd name="connsiteX10" fmla="*/ 3113521 w 3232274"/>
              <a:gd name="connsiteY10" fmla="*/ 6186359 h 6196877"/>
              <a:gd name="connsiteX11" fmla="*/ 3232274 w 3232274"/>
              <a:gd name="connsiteY11" fmla="*/ 1373118 h 6196877"/>
              <a:gd name="connsiteX12" fmla="*/ 2252919 w 3232274"/>
              <a:gd name="connsiteY12" fmla="*/ 1380558 h 6196877"/>
              <a:gd name="connsiteX13" fmla="*/ 2253405 w 3232274"/>
              <a:gd name="connsiteY13" fmla="*/ 36984 h 6196877"/>
              <a:gd name="connsiteX14" fmla="*/ 1295575 w 3232274"/>
              <a:gd name="connsiteY14" fmla="*/ 0 h 6196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232274" h="6196877">
                <a:moveTo>
                  <a:pt x="1295575" y="0"/>
                </a:moveTo>
                <a:cubicBezTo>
                  <a:pt x="1294219" y="466979"/>
                  <a:pt x="1292862" y="933959"/>
                  <a:pt x="1291506" y="1400938"/>
                </a:cubicBezTo>
                <a:lnTo>
                  <a:pt x="232908" y="1389064"/>
                </a:lnTo>
                <a:lnTo>
                  <a:pt x="0" y="3657005"/>
                </a:lnTo>
                <a:lnTo>
                  <a:pt x="134586" y="3931285"/>
                </a:lnTo>
                <a:lnTo>
                  <a:pt x="1333443" y="6082084"/>
                </a:lnTo>
                <a:lnTo>
                  <a:pt x="1620869" y="5932700"/>
                </a:lnTo>
                <a:lnTo>
                  <a:pt x="1692735" y="6024179"/>
                </a:lnTo>
                <a:lnTo>
                  <a:pt x="1968398" y="5888120"/>
                </a:lnTo>
                <a:lnTo>
                  <a:pt x="2100383" y="6196877"/>
                </a:lnTo>
                <a:lnTo>
                  <a:pt x="3113521" y="6186359"/>
                </a:lnTo>
                <a:lnTo>
                  <a:pt x="3232274" y="1373118"/>
                </a:lnTo>
                <a:lnTo>
                  <a:pt x="2252919" y="1380558"/>
                </a:lnTo>
                <a:lnTo>
                  <a:pt x="2253405" y="36984"/>
                </a:lnTo>
                <a:lnTo>
                  <a:pt x="1295575" y="0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ja-JP" altLang="en-US" sz="1015" dirty="0">
              <a:solidFill>
                <a:schemeClr val="tx1"/>
              </a:solidFill>
            </a:endParaRPr>
          </a:p>
        </p:txBody>
      </p:sp>
      <p:grpSp>
        <p:nvGrpSpPr>
          <p:cNvPr id="10" name="グループ化 13"/>
          <p:cNvGrpSpPr/>
          <p:nvPr/>
        </p:nvGrpSpPr>
        <p:grpSpPr>
          <a:xfrm>
            <a:off x="4433116" y="2737611"/>
            <a:ext cx="332793" cy="327102"/>
            <a:chOff x="4818010" y="981560"/>
            <a:chExt cx="4887557" cy="5204302"/>
          </a:xfrm>
          <a:noFill/>
        </p:grpSpPr>
        <p:sp>
          <p:nvSpPr>
            <p:cNvPr id="81" name="フリーフォーム 9"/>
            <p:cNvSpPr/>
            <p:nvPr/>
          </p:nvSpPr>
          <p:spPr>
            <a:xfrm>
              <a:off x="4818010" y="2533239"/>
              <a:ext cx="3350408" cy="2878664"/>
            </a:xfrm>
            <a:custGeom>
              <a:avLst/>
              <a:gdLst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727200 w 2743200"/>
                <a:gd name="connsiteY4" fmla="*/ 2278743 h 2293257"/>
                <a:gd name="connsiteX5" fmla="*/ 1451429 w 2743200"/>
                <a:gd name="connsiteY5" fmla="*/ 2220686 h 2293257"/>
                <a:gd name="connsiteX6" fmla="*/ 696686 w 2743200"/>
                <a:gd name="connsiteY6" fmla="*/ 2162629 h 2293257"/>
                <a:gd name="connsiteX7" fmla="*/ 290286 w 2743200"/>
                <a:gd name="connsiteY7" fmla="*/ 1872343 h 2293257"/>
                <a:gd name="connsiteX8" fmla="*/ 0 w 2743200"/>
                <a:gd name="connsiteY8" fmla="*/ 725714 h 2293257"/>
                <a:gd name="connsiteX9" fmla="*/ 333829 w 2743200"/>
                <a:gd name="connsiteY9" fmla="*/ 449943 h 2293257"/>
                <a:gd name="connsiteX10" fmla="*/ 522515 w 2743200"/>
                <a:gd name="connsiteY10" fmla="*/ 449943 h 2293257"/>
                <a:gd name="connsiteX11" fmla="*/ 551543 w 2743200"/>
                <a:gd name="connsiteY11" fmla="*/ 348343 h 2293257"/>
                <a:gd name="connsiteX12" fmla="*/ 653143 w 2743200"/>
                <a:gd name="connsiteY12" fmla="*/ 304800 h 2293257"/>
                <a:gd name="connsiteX13" fmla="*/ 711200 w 2743200"/>
                <a:gd name="connsiteY13" fmla="*/ 217714 h 2293257"/>
                <a:gd name="connsiteX14" fmla="*/ 711200 w 2743200"/>
                <a:gd name="connsiteY14" fmla="*/ 130629 h 2293257"/>
                <a:gd name="connsiteX15" fmla="*/ 1059543 w 2743200"/>
                <a:gd name="connsiteY15" fmla="*/ 0 h 2293257"/>
                <a:gd name="connsiteX16" fmla="*/ 1262743 w 2743200"/>
                <a:gd name="connsiteY16" fmla="*/ 29029 h 2293257"/>
                <a:gd name="connsiteX17" fmla="*/ 1553029 w 2743200"/>
                <a:gd name="connsiteY17" fmla="*/ 203200 h 2293257"/>
                <a:gd name="connsiteX18" fmla="*/ 1843315 w 2743200"/>
                <a:gd name="connsiteY18" fmla="*/ 174172 h 2293257"/>
                <a:gd name="connsiteX19" fmla="*/ 2438400 w 2743200"/>
                <a:gd name="connsiteY19" fmla="*/ 406400 h 2293257"/>
                <a:gd name="connsiteX20" fmla="*/ 2743200 w 2743200"/>
                <a:gd name="connsiteY20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741421 w 2743200"/>
                <a:gd name="connsiteY4" fmla="*/ 2132519 h 2293257"/>
                <a:gd name="connsiteX5" fmla="*/ 1727200 w 2743200"/>
                <a:gd name="connsiteY5" fmla="*/ 2278743 h 2293257"/>
                <a:gd name="connsiteX6" fmla="*/ 1451429 w 2743200"/>
                <a:gd name="connsiteY6" fmla="*/ 2220686 h 2293257"/>
                <a:gd name="connsiteX7" fmla="*/ 696686 w 2743200"/>
                <a:gd name="connsiteY7" fmla="*/ 2162629 h 2293257"/>
                <a:gd name="connsiteX8" fmla="*/ 290286 w 2743200"/>
                <a:gd name="connsiteY8" fmla="*/ 1872343 h 2293257"/>
                <a:gd name="connsiteX9" fmla="*/ 0 w 2743200"/>
                <a:gd name="connsiteY9" fmla="*/ 725714 h 2293257"/>
                <a:gd name="connsiteX10" fmla="*/ 333829 w 2743200"/>
                <a:gd name="connsiteY10" fmla="*/ 449943 h 2293257"/>
                <a:gd name="connsiteX11" fmla="*/ 522515 w 2743200"/>
                <a:gd name="connsiteY11" fmla="*/ 449943 h 2293257"/>
                <a:gd name="connsiteX12" fmla="*/ 551543 w 2743200"/>
                <a:gd name="connsiteY12" fmla="*/ 348343 h 2293257"/>
                <a:gd name="connsiteX13" fmla="*/ 653143 w 2743200"/>
                <a:gd name="connsiteY13" fmla="*/ 304800 h 2293257"/>
                <a:gd name="connsiteX14" fmla="*/ 711200 w 2743200"/>
                <a:gd name="connsiteY14" fmla="*/ 217714 h 2293257"/>
                <a:gd name="connsiteX15" fmla="*/ 711200 w 2743200"/>
                <a:gd name="connsiteY15" fmla="*/ 130629 h 2293257"/>
                <a:gd name="connsiteX16" fmla="*/ 1059543 w 2743200"/>
                <a:gd name="connsiteY16" fmla="*/ 0 h 2293257"/>
                <a:gd name="connsiteX17" fmla="*/ 1262743 w 2743200"/>
                <a:gd name="connsiteY17" fmla="*/ 29029 h 2293257"/>
                <a:gd name="connsiteX18" fmla="*/ 1553029 w 2743200"/>
                <a:gd name="connsiteY18" fmla="*/ 203200 h 2293257"/>
                <a:gd name="connsiteX19" fmla="*/ 1843315 w 2743200"/>
                <a:gd name="connsiteY19" fmla="*/ 174172 h 2293257"/>
                <a:gd name="connsiteX20" fmla="*/ 2438400 w 2743200"/>
                <a:gd name="connsiteY20" fmla="*/ 406400 h 2293257"/>
                <a:gd name="connsiteX21" fmla="*/ 2743200 w 2743200"/>
                <a:gd name="connsiteY21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57445 w 2743200"/>
                <a:gd name="connsiteY4" fmla="*/ 2132519 h 2293257"/>
                <a:gd name="connsiteX5" fmla="*/ 1741421 w 2743200"/>
                <a:gd name="connsiteY5" fmla="*/ 2132519 h 2293257"/>
                <a:gd name="connsiteX6" fmla="*/ 1727200 w 2743200"/>
                <a:gd name="connsiteY6" fmla="*/ 2278743 h 2293257"/>
                <a:gd name="connsiteX7" fmla="*/ 1451429 w 2743200"/>
                <a:gd name="connsiteY7" fmla="*/ 2220686 h 2293257"/>
                <a:gd name="connsiteX8" fmla="*/ 696686 w 2743200"/>
                <a:gd name="connsiteY8" fmla="*/ 2162629 h 2293257"/>
                <a:gd name="connsiteX9" fmla="*/ 290286 w 2743200"/>
                <a:gd name="connsiteY9" fmla="*/ 1872343 h 2293257"/>
                <a:gd name="connsiteX10" fmla="*/ 0 w 2743200"/>
                <a:gd name="connsiteY10" fmla="*/ 725714 h 2293257"/>
                <a:gd name="connsiteX11" fmla="*/ 333829 w 2743200"/>
                <a:gd name="connsiteY11" fmla="*/ 449943 h 2293257"/>
                <a:gd name="connsiteX12" fmla="*/ 522515 w 2743200"/>
                <a:gd name="connsiteY12" fmla="*/ 449943 h 2293257"/>
                <a:gd name="connsiteX13" fmla="*/ 551543 w 2743200"/>
                <a:gd name="connsiteY13" fmla="*/ 348343 h 2293257"/>
                <a:gd name="connsiteX14" fmla="*/ 653143 w 2743200"/>
                <a:gd name="connsiteY14" fmla="*/ 304800 h 2293257"/>
                <a:gd name="connsiteX15" fmla="*/ 711200 w 2743200"/>
                <a:gd name="connsiteY15" fmla="*/ 217714 h 2293257"/>
                <a:gd name="connsiteX16" fmla="*/ 711200 w 2743200"/>
                <a:gd name="connsiteY16" fmla="*/ 130629 h 2293257"/>
                <a:gd name="connsiteX17" fmla="*/ 1059543 w 2743200"/>
                <a:gd name="connsiteY17" fmla="*/ 0 h 2293257"/>
                <a:gd name="connsiteX18" fmla="*/ 1262743 w 2743200"/>
                <a:gd name="connsiteY18" fmla="*/ 29029 h 2293257"/>
                <a:gd name="connsiteX19" fmla="*/ 1553029 w 2743200"/>
                <a:gd name="connsiteY19" fmla="*/ 203200 h 2293257"/>
                <a:gd name="connsiteX20" fmla="*/ 1843315 w 2743200"/>
                <a:gd name="connsiteY20" fmla="*/ 174172 h 2293257"/>
                <a:gd name="connsiteX21" fmla="*/ 2438400 w 2743200"/>
                <a:gd name="connsiteY21" fmla="*/ 406400 h 2293257"/>
                <a:gd name="connsiteX22" fmla="*/ 2743200 w 2743200"/>
                <a:gd name="connsiteY22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57445 w 2743200"/>
                <a:gd name="connsiteY4" fmla="*/ 2276535 h 2293257"/>
                <a:gd name="connsiteX5" fmla="*/ 1957445 w 2743200"/>
                <a:gd name="connsiteY5" fmla="*/ 2132519 h 2293257"/>
                <a:gd name="connsiteX6" fmla="*/ 1741421 w 2743200"/>
                <a:gd name="connsiteY6" fmla="*/ 2132519 h 2293257"/>
                <a:gd name="connsiteX7" fmla="*/ 1727200 w 2743200"/>
                <a:gd name="connsiteY7" fmla="*/ 2278743 h 2293257"/>
                <a:gd name="connsiteX8" fmla="*/ 1451429 w 2743200"/>
                <a:gd name="connsiteY8" fmla="*/ 2220686 h 2293257"/>
                <a:gd name="connsiteX9" fmla="*/ 696686 w 2743200"/>
                <a:gd name="connsiteY9" fmla="*/ 2162629 h 2293257"/>
                <a:gd name="connsiteX10" fmla="*/ 290286 w 2743200"/>
                <a:gd name="connsiteY10" fmla="*/ 1872343 h 2293257"/>
                <a:gd name="connsiteX11" fmla="*/ 0 w 2743200"/>
                <a:gd name="connsiteY11" fmla="*/ 725714 h 2293257"/>
                <a:gd name="connsiteX12" fmla="*/ 333829 w 2743200"/>
                <a:gd name="connsiteY12" fmla="*/ 449943 h 2293257"/>
                <a:gd name="connsiteX13" fmla="*/ 522515 w 2743200"/>
                <a:gd name="connsiteY13" fmla="*/ 449943 h 2293257"/>
                <a:gd name="connsiteX14" fmla="*/ 551543 w 2743200"/>
                <a:gd name="connsiteY14" fmla="*/ 348343 h 2293257"/>
                <a:gd name="connsiteX15" fmla="*/ 653143 w 2743200"/>
                <a:gd name="connsiteY15" fmla="*/ 304800 h 2293257"/>
                <a:gd name="connsiteX16" fmla="*/ 711200 w 2743200"/>
                <a:gd name="connsiteY16" fmla="*/ 217714 h 2293257"/>
                <a:gd name="connsiteX17" fmla="*/ 711200 w 2743200"/>
                <a:gd name="connsiteY17" fmla="*/ 130629 h 2293257"/>
                <a:gd name="connsiteX18" fmla="*/ 1059543 w 2743200"/>
                <a:gd name="connsiteY18" fmla="*/ 0 h 2293257"/>
                <a:gd name="connsiteX19" fmla="*/ 1262743 w 2743200"/>
                <a:gd name="connsiteY19" fmla="*/ 29029 h 2293257"/>
                <a:gd name="connsiteX20" fmla="*/ 1553029 w 2743200"/>
                <a:gd name="connsiteY20" fmla="*/ 203200 h 2293257"/>
                <a:gd name="connsiteX21" fmla="*/ 1843315 w 2743200"/>
                <a:gd name="connsiteY21" fmla="*/ 174172 h 2293257"/>
                <a:gd name="connsiteX22" fmla="*/ 2438400 w 2743200"/>
                <a:gd name="connsiteY22" fmla="*/ 406400 h 2293257"/>
                <a:gd name="connsiteX23" fmla="*/ 2743200 w 2743200"/>
                <a:gd name="connsiteY23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57445 w 2743200"/>
                <a:gd name="connsiteY4" fmla="*/ 2276535 h 2293257"/>
                <a:gd name="connsiteX5" fmla="*/ 1957445 w 2743200"/>
                <a:gd name="connsiteY5" fmla="*/ 2132519 h 2293257"/>
                <a:gd name="connsiteX6" fmla="*/ 1741421 w 2743200"/>
                <a:gd name="connsiteY6" fmla="*/ 2132519 h 2293257"/>
                <a:gd name="connsiteX7" fmla="*/ 1727200 w 2743200"/>
                <a:gd name="connsiteY7" fmla="*/ 2278743 h 2293257"/>
                <a:gd name="connsiteX8" fmla="*/ 1451429 w 2743200"/>
                <a:gd name="connsiteY8" fmla="*/ 2220686 h 2293257"/>
                <a:gd name="connsiteX9" fmla="*/ 696686 w 2743200"/>
                <a:gd name="connsiteY9" fmla="*/ 2162629 h 2293257"/>
                <a:gd name="connsiteX10" fmla="*/ 290286 w 2743200"/>
                <a:gd name="connsiteY10" fmla="*/ 1872343 h 2293257"/>
                <a:gd name="connsiteX11" fmla="*/ 0 w 2743200"/>
                <a:gd name="connsiteY11" fmla="*/ 725714 h 2293257"/>
                <a:gd name="connsiteX12" fmla="*/ 333829 w 2743200"/>
                <a:gd name="connsiteY12" fmla="*/ 449943 h 2293257"/>
                <a:gd name="connsiteX13" fmla="*/ 522515 w 2743200"/>
                <a:gd name="connsiteY13" fmla="*/ 449943 h 2293257"/>
                <a:gd name="connsiteX14" fmla="*/ 551543 w 2743200"/>
                <a:gd name="connsiteY14" fmla="*/ 348343 h 2293257"/>
                <a:gd name="connsiteX15" fmla="*/ 653143 w 2743200"/>
                <a:gd name="connsiteY15" fmla="*/ 304800 h 2293257"/>
                <a:gd name="connsiteX16" fmla="*/ 711200 w 2743200"/>
                <a:gd name="connsiteY16" fmla="*/ 217714 h 2293257"/>
                <a:gd name="connsiteX17" fmla="*/ 711200 w 2743200"/>
                <a:gd name="connsiteY17" fmla="*/ 130629 h 2293257"/>
                <a:gd name="connsiteX18" fmla="*/ 1059543 w 2743200"/>
                <a:gd name="connsiteY18" fmla="*/ 0 h 2293257"/>
                <a:gd name="connsiteX19" fmla="*/ 1262743 w 2743200"/>
                <a:gd name="connsiteY19" fmla="*/ 29029 h 2293257"/>
                <a:gd name="connsiteX20" fmla="*/ 1553029 w 2743200"/>
                <a:gd name="connsiteY20" fmla="*/ 203200 h 2293257"/>
                <a:gd name="connsiteX21" fmla="*/ 1843315 w 2743200"/>
                <a:gd name="connsiteY21" fmla="*/ 174172 h 2293257"/>
                <a:gd name="connsiteX22" fmla="*/ 2438400 w 2743200"/>
                <a:gd name="connsiteY22" fmla="*/ 406400 h 2293257"/>
                <a:gd name="connsiteX23" fmla="*/ 2743200 w 2743200"/>
                <a:gd name="connsiteY23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57445 w 2743200"/>
                <a:gd name="connsiteY4" fmla="*/ 2276535 h 2293257"/>
                <a:gd name="connsiteX5" fmla="*/ 1957445 w 2743200"/>
                <a:gd name="connsiteY5" fmla="*/ 2132519 h 2293257"/>
                <a:gd name="connsiteX6" fmla="*/ 1741421 w 2743200"/>
                <a:gd name="connsiteY6" fmla="*/ 2132519 h 2293257"/>
                <a:gd name="connsiteX7" fmla="*/ 1727200 w 2743200"/>
                <a:gd name="connsiteY7" fmla="*/ 2278743 h 2293257"/>
                <a:gd name="connsiteX8" fmla="*/ 1451429 w 2743200"/>
                <a:gd name="connsiteY8" fmla="*/ 2220686 h 2293257"/>
                <a:gd name="connsiteX9" fmla="*/ 696686 w 2743200"/>
                <a:gd name="connsiteY9" fmla="*/ 2162629 h 2293257"/>
                <a:gd name="connsiteX10" fmla="*/ 290286 w 2743200"/>
                <a:gd name="connsiteY10" fmla="*/ 1872343 h 2293257"/>
                <a:gd name="connsiteX11" fmla="*/ 0 w 2743200"/>
                <a:gd name="connsiteY11" fmla="*/ 725714 h 2293257"/>
                <a:gd name="connsiteX12" fmla="*/ 333829 w 2743200"/>
                <a:gd name="connsiteY12" fmla="*/ 449943 h 2293257"/>
                <a:gd name="connsiteX13" fmla="*/ 522515 w 2743200"/>
                <a:gd name="connsiteY13" fmla="*/ 449943 h 2293257"/>
                <a:gd name="connsiteX14" fmla="*/ 551543 w 2743200"/>
                <a:gd name="connsiteY14" fmla="*/ 348343 h 2293257"/>
                <a:gd name="connsiteX15" fmla="*/ 653143 w 2743200"/>
                <a:gd name="connsiteY15" fmla="*/ 304800 h 2293257"/>
                <a:gd name="connsiteX16" fmla="*/ 711200 w 2743200"/>
                <a:gd name="connsiteY16" fmla="*/ 217714 h 2293257"/>
                <a:gd name="connsiteX17" fmla="*/ 711200 w 2743200"/>
                <a:gd name="connsiteY17" fmla="*/ 130629 h 2293257"/>
                <a:gd name="connsiteX18" fmla="*/ 1059543 w 2743200"/>
                <a:gd name="connsiteY18" fmla="*/ 0 h 2293257"/>
                <a:gd name="connsiteX19" fmla="*/ 1262743 w 2743200"/>
                <a:gd name="connsiteY19" fmla="*/ 29029 h 2293257"/>
                <a:gd name="connsiteX20" fmla="*/ 1553029 w 2743200"/>
                <a:gd name="connsiteY20" fmla="*/ 203200 h 2293257"/>
                <a:gd name="connsiteX21" fmla="*/ 1843315 w 2743200"/>
                <a:gd name="connsiteY21" fmla="*/ 174172 h 2293257"/>
                <a:gd name="connsiteX22" fmla="*/ 2438400 w 2743200"/>
                <a:gd name="connsiteY22" fmla="*/ 406400 h 2293257"/>
                <a:gd name="connsiteX23" fmla="*/ 2743200 w 2743200"/>
                <a:gd name="connsiteY23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57445 w 2743200"/>
                <a:gd name="connsiteY4" fmla="*/ 2276535 h 2293257"/>
                <a:gd name="connsiteX5" fmla="*/ 1957445 w 2743200"/>
                <a:gd name="connsiteY5" fmla="*/ 2204527 h 2293257"/>
                <a:gd name="connsiteX6" fmla="*/ 1741421 w 2743200"/>
                <a:gd name="connsiteY6" fmla="*/ 2132519 h 2293257"/>
                <a:gd name="connsiteX7" fmla="*/ 1727200 w 2743200"/>
                <a:gd name="connsiteY7" fmla="*/ 2278743 h 2293257"/>
                <a:gd name="connsiteX8" fmla="*/ 1451429 w 2743200"/>
                <a:gd name="connsiteY8" fmla="*/ 2220686 h 2293257"/>
                <a:gd name="connsiteX9" fmla="*/ 696686 w 2743200"/>
                <a:gd name="connsiteY9" fmla="*/ 2162629 h 2293257"/>
                <a:gd name="connsiteX10" fmla="*/ 290286 w 2743200"/>
                <a:gd name="connsiteY10" fmla="*/ 1872343 h 2293257"/>
                <a:gd name="connsiteX11" fmla="*/ 0 w 2743200"/>
                <a:gd name="connsiteY11" fmla="*/ 725714 h 2293257"/>
                <a:gd name="connsiteX12" fmla="*/ 333829 w 2743200"/>
                <a:gd name="connsiteY12" fmla="*/ 449943 h 2293257"/>
                <a:gd name="connsiteX13" fmla="*/ 522515 w 2743200"/>
                <a:gd name="connsiteY13" fmla="*/ 449943 h 2293257"/>
                <a:gd name="connsiteX14" fmla="*/ 551543 w 2743200"/>
                <a:gd name="connsiteY14" fmla="*/ 348343 h 2293257"/>
                <a:gd name="connsiteX15" fmla="*/ 653143 w 2743200"/>
                <a:gd name="connsiteY15" fmla="*/ 304800 h 2293257"/>
                <a:gd name="connsiteX16" fmla="*/ 711200 w 2743200"/>
                <a:gd name="connsiteY16" fmla="*/ 217714 h 2293257"/>
                <a:gd name="connsiteX17" fmla="*/ 711200 w 2743200"/>
                <a:gd name="connsiteY17" fmla="*/ 130629 h 2293257"/>
                <a:gd name="connsiteX18" fmla="*/ 1059543 w 2743200"/>
                <a:gd name="connsiteY18" fmla="*/ 0 h 2293257"/>
                <a:gd name="connsiteX19" fmla="*/ 1262743 w 2743200"/>
                <a:gd name="connsiteY19" fmla="*/ 29029 h 2293257"/>
                <a:gd name="connsiteX20" fmla="*/ 1553029 w 2743200"/>
                <a:gd name="connsiteY20" fmla="*/ 203200 h 2293257"/>
                <a:gd name="connsiteX21" fmla="*/ 1843315 w 2743200"/>
                <a:gd name="connsiteY21" fmla="*/ 174172 h 2293257"/>
                <a:gd name="connsiteX22" fmla="*/ 2438400 w 2743200"/>
                <a:gd name="connsiteY22" fmla="*/ 406400 h 2293257"/>
                <a:gd name="connsiteX23" fmla="*/ 2743200 w 2743200"/>
                <a:gd name="connsiteY23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57445 w 2743200"/>
                <a:gd name="connsiteY4" fmla="*/ 2276535 h 2293257"/>
                <a:gd name="connsiteX5" fmla="*/ 1957445 w 2743200"/>
                <a:gd name="connsiteY5" fmla="*/ 2132519 h 2293257"/>
                <a:gd name="connsiteX6" fmla="*/ 1741421 w 2743200"/>
                <a:gd name="connsiteY6" fmla="*/ 2132519 h 2293257"/>
                <a:gd name="connsiteX7" fmla="*/ 1727200 w 2743200"/>
                <a:gd name="connsiteY7" fmla="*/ 2278743 h 2293257"/>
                <a:gd name="connsiteX8" fmla="*/ 1451429 w 2743200"/>
                <a:gd name="connsiteY8" fmla="*/ 2220686 h 2293257"/>
                <a:gd name="connsiteX9" fmla="*/ 696686 w 2743200"/>
                <a:gd name="connsiteY9" fmla="*/ 2162629 h 2293257"/>
                <a:gd name="connsiteX10" fmla="*/ 290286 w 2743200"/>
                <a:gd name="connsiteY10" fmla="*/ 1872343 h 2293257"/>
                <a:gd name="connsiteX11" fmla="*/ 0 w 2743200"/>
                <a:gd name="connsiteY11" fmla="*/ 725714 h 2293257"/>
                <a:gd name="connsiteX12" fmla="*/ 333829 w 2743200"/>
                <a:gd name="connsiteY12" fmla="*/ 449943 h 2293257"/>
                <a:gd name="connsiteX13" fmla="*/ 522515 w 2743200"/>
                <a:gd name="connsiteY13" fmla="*/ 449943 h 2293257"/>
                <a:gd name="connsiteX14" fmla="*/ 551543 w 2743200"/>
                <a:gd name="connsiteY14" fmla="*/ 348343 h 2293257"/>
                <a:gd name="connsiteX15" fmla="*/ 653143 w 2743200"/>
                <a:gd name="connsiteY15" fmla="*/ 304800 h 2293257"/>
                <a:gd name="connsiteX16" fmla="*/ 711200 w 2743200"/>
                <a:gd name="connsiteY16" fmla="*/ 217714 h 2293257"/>
                <a:gd name="connsiteX17" fmla="*/ 711200 w 2743200"/>
                <a:gd name="connsiteY17" fmla="*/ 130629 h 2293257"/>
                <a:gd name="connsiteX18" fmla="*/ 1059543 w 2743200"/>
                <a:gd name="connsiteY18" fmla="*/ 0 h 2293257"/>
                <a:gd name="connsiteX19" fmla="*/ 1262743 w 2743200"/>
                <a:gd name="connsiteY19" fmla="*/ 29029 h 2293257"/>
                <a:gd name="connsiteX20" fmla="*/ 1553029 w 2743200"/>
                <a:gd name="connsiteY20" fmla="*/ 203200 h 2293257"/>
                <a:gd name="connsiteX21" fmla="*/ 1843315 w 2743200"/>
                <a:gd name="connsiteY21" fmla="*/ 174172 h 2293257"/>
                <a:gd name="connsiteX22" fmla="*/ 2438400 w 2743200"/>
                <a:gd name="connsiteY22" fmla="*/ 406400 h 2293257"/>
                <a:gd name="connsiteX23" fmla="*/ 2743200 w 2743200"/>
                <a:gd name="connsiteY23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57445 w 2743200"/>
                <a:gd name="connsiteY4" fmla="*/ 2276535 h 2293257"/>
                <a:gd name="connsiteX5" fmla="*/ 1957445 w 2743200"/>
                <a:gd name="connsiteY5" fmla="*/ 2132519 h 2293257"/>
                <a:gd name="connsiteX6" fmla="*/ 1741421 w 2743200"/>
                <a:gd name="connsiteY6" fmla="*/ 2132519 h 2293257"/>
                <a:gd name="connsiteX7" fmla="*/ 1741421 w 2743200"/>
                <a:gd name="connsiteY7" fmla="*/ 2276535 h 2293257"/>
                <a:gd name="connsiteX8" fmla="*/ 1451429 w 2743200"/>
                <a:gd name="connsiteY8" fmla="*/ 2220686 h 2293257"/>
                <a:gd name="connsiteX9" fmla="*/ 696686 w 2743200"/>
                <a:gd name="connsiteY9" fmla="*/ 2162629 h 2293257"/>
                <a:gd name="connsiteX10" fmla="*/ 290286 w 2743200"/>
                <a:gd name="connsiteY10" fmla="*/ 1872343 h 2293257"/>
                <a:gd name="connsiteX11" fmla="*/ 0 w 2743200"/>
                <a:gd name="connsiteY11" fmla="*/ 725714 h 2293257"/>
                <a:gd name="connsiteX12" fmla="*/ 333829 w 2743200"/>
                <a:gd name="connsiteY12" fmla="*/ 449943 h 2293257"/>
                <a:gd name="connsiteX13" fmla="*/ 522515 w 2743200"/>
                <a:gd name="connsiteY13" fmla="*/ 449943 h 2293257"/>
                <a:gd name="connsiteX14" fmla="*/ 551543 w 2743200"/>
                <a:gd name="connsiteY14" fmla="*/ 348343 h 2293257"/>
                <a:gd name="connsiteX15" fmla="*/ 653143 w 2743200"/>
                <a:gd name="connsiteY15" fmla="*/ 304800 h 2293257"/>
                <a:gd name="connsiteX16" fmla="*/ 711200 w 2743200"/>
                <a:gd name="connsiteY16" fmla="*/ 217714 h 2293257"/>
                <a:gd name="connsiteX17" fmla="*/ 711200 w 2743200"/>
                <a:gd name="connsiteY17" fmla="*/ 130629 h 2293257"/>
                <a:gd name="connsiteX18" fmla="*/ 1059543 w 2743200"/>
                <a:gd name="connsiteY18" fmla="*/ 0 h 2293257"/>
                <a:gd name="connsiteX19" fmla="*/ 1262743 w 2743200"/>
                <a:gd name="connsiteY19" fmla="*/ 29029 h 2293257"/>
                <a:gd name="connsiteX20" fmla="*/ 1553029 w 2743200"/>
                <a:gd name="connsiteY20" fmla="*/ 203200 h 2293257"/>
                <a:gd name="connsiteX21" fmla="*/ 1843315 w 2743200"/>
                <a:gd name="connsiteY21" fmla="*/ 174172 h 2293257"/>
                <a:gd name="connsiteX22" fmla="*/ 2438400 w 2743200"/>
                <a:gd name="connsiteY22" fmla="*/ 406400 h 2293257"/>
                <a:gd name="connsiteX23" fmla="*/ 2743200 w 2743200"/>
                <a:gd name="connsiteY23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57445 w 2743200"/>
                <a:gd name="connsiteY4" fmla="*/ 2276535 h 2293257"/>
                <a:gd name="connsiteX5" fmla="*/ 1957445 w 2743200"/>
                <a:gd name="connsiteY5" fmla="*/ 2132519 h 2293257"/>
                <a:gd name="connsiteX6" fmla="*/ 1741421 w 2743200"/>
                <a:gd name="connsiteY6" fmla="*/ 2132519 h 2293257"/>
                <a:gd name="connsiteX7" fmla="*/ 1756229 w 2743200"/>
                <a:gd name="connsiteY7" fmla="*/ 2258106 h 2293257"/>
                <a:gd name="connsiteX8" fmla="*/ 1451429 w 2743200"/>
                <a:gd name="connsiteY8" fmla="*/ 2220686 h 2293257"/>
                <a:gd name="connsiteX9" fmla="*/ 696686 w 2743200"/>
                <a:gd name="connsiteY9" fmla="*/ 2162629 h 2293257"/>
                <a:gd name="connsiteX10" fmla="*/ 290286 w 2743200"/>
                <a:gd name="connsiteY10" fmla="*/ 1872343 h 2293257"/>
                <a:gd name="connsiteX11" fmla="*/ 0 w 2743200"/>
                <a:gd name="connsiteY11" fmla="*/ 725714 h 2293257"/>
                <a:gd name="connsiteX12" fmla="*/ 333829 w 2743200"/>
                <a:gd name="connsiteY12" fmla="*/ 449943 h 2293257"/>
                <a:gd name="connsiteX13" fmla="*/ 522515 w 2743200"/>
                <a:gd name="connsiteY13" fmla="*/ 449943 h 2293257"/>
                <a:gd name="connsiteX14" fmla="*/ 551543 w 2743200"/>
                <a:gd name="connsiteY14" fmla="*/ 348343 h 2293257"/>
                <a:gd name="connsiteX15" fmla="*/ 653143 w 2743200"/>
                <a:gd name="connsiteY15" fmla="*/ 304800 h 2293257"/>
                <a:gd name="connsiteX16" fmla="*/ 711200 w 2743200"/>
                <a:gd name="connsiteY16" fmla="*/ 217714 h 2293257"/>
                <a:gd name="connsiteX17" fmla="*/ 711200 w 2743200"/>
                <a:gd name="connsiteY17" fmla="*/ 130629 h 2293257"/>
                <a:gd name="connsiteX18" fmla="*/ 1059543 w 2743200"/>
                <a:gd name="connsiteY18" fmla="*/ 0 h 2293257"/>
                <a:gd name="connsiteX19" fmla="*/ 1262743 w 2743200"/>
                <a:gd name="connsiteY19" fmla="*/ 29029 h 2293257"/>
                <a:gd name="connsiteX20" fmla="*/ 1553029 w 2743200"/>
                <a:gd name="connsiteY20" fmla="*/ 203200 h 2293257"/>
                <a:gd name="connsiteX21" fmla="*/ 1843315 w 2743200"/>
                <a:gd name="connsiteY21" fmla="*/ 174172 h 2293257"/>
                <a:gd name="connsiteX22" fmla="*/ 2438400 w 2743200"/>
                <a:gd name="connsiteY22" fmla="*/ 406400 h 2293257"/>
                <a:gd name="connsiteX23" fmla="*/ 2743200 w 2743200"/>
                <a:gd name="connsiteY23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57445 w 2743200"/>
                <a:gd name="connsiteY4" fmla="*/ 2276535 h 2293257"/>
                <a:gd name="connsiteX5" fmla="*/ 1957445 w 2743200"/>
                <a:gd name="connsiteY5" fmla="*/ 2132519 h 2293257"/>
                <a:gd name="connsiteX6" fmla="*/ 1779521 w 2743200"/>
                <a:gd name="connsiteY6" fmla="*/ 2156331 h 2293257"/>
                <a:gd name="connsiteX7" fmla="*/ 1756229 w 2743200"/>
                <a:gd name="connsiteY7" fmla="*/ 2258106 h 2293257"/>
                <a:gd name="connsiteX8" fmla="*/ 1451429 w 2743200"/>
                <a:gd name="connsiteY8" fmla="*/ 2220686 h 2293257"/>
                <a:gd name="connsiteX9" fmla="*/ 696686 w 2743200"/>
                <a:gd name="connsiteY9" fmla="*/ 2162629 h 2293257"/>
                <a:gd name="connsiteX10" fmla="*/ 290286 w 2743200"/>
                <a:gd name="connsiteY10" fmla="*/ 1872343 h 2293257"/>
                <a:gd name="connsiteX11" fmla="*/ 0 w 2743200"/>
                <a:gd name="connsiteY11" fmla="*/ 725714 h 2293257"/>
                <a:gd name="connsiteX12" fmla="*/ 333829 w 2743200"/>
                <a:gd name="connsiteY12" fmla="*/ 449943 h 2293257"/>
                <a:gd name="connsiteX13" fmla="*/ 522515 w 2743200"/>
                <a:gd name="connsiteY13" fmla="*/ 449943 h 2293257"/>
                <a:gd name="connsiteX14" fmla="*/ 551543 w 2743200"/>
                <a:gd name="connsiteY14" fmla="*/ 348343 h 2293257"/>
                <a:gd name="connsiteX15" fmla="*/ 653143 w 2743200"/>
                <a:gd name="connsiteY15" fmla="*/ 304800 h 2293257"/>
                <a:gd name="connsiteX16" fmla="*/ 711200 w 2743200"/>
                <a:gd name="connsiteY16" fmla="*/ 217714 h 2293257"/>
                <a:gd name="connsiteX17" fmla="*/ 711200 w 2743200"/>
                <a:gd name="connsiteY17" fmla="*/ 130629 h 2293257"/>
                <a:gd name="connsiteX18" fmla="*/ 1059543 w 2743200"/>
                <a:gd name="connsiteY18" fmla="*/ 0 h 2293257"/>
                <a:gd name="connsiteX19" fmla="*/ 1262743 w 2743200"/>
                <a:gd name="connsiteY19" fmla="*/ 29029 h 2293257"/>
                <a:gd name="connsiteX20" fmla="*/ 1553029 w 2743200"/>
                <a:gd name="connsiteY20" fmla="*/ 203200 h 2293257"/>
                <a:gd name="connsiteX21" fmla="*/ 1843315 w 2743200"/>
                <a:gd name="connsiteY21" fmla="*/ 174172 h 2293257"/>
                <a:gd name="connsiteX22" fmla="*/ 2438400 w 2743200"/>
                <a:gd name="connsiteY22" fmla="*/ 406400 h 2293257"/>
                <a:gd name="connsiteX23" fmla="*/ 2743200 w 2743200"/>
                <a:gd name="connsiteY23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57445 w 2743200"/>
                <a:gd name="connsiteY4" fmla="*/ 2276535 h 2293257"/>
                <a:gd name="connsiteX5" fmla="*/ 1957445 w 2743200"/>
                <a:gd name="connsiteY5" fmla="*/ 2184907 h 2293257"/>
                <a:gd name="connsiteX6" fmla="*/ 1779521 w 2743200"/>
                <a:gd name="connsiteY6" fmla="*/ 2156331 h 2293257"/>
                <a:gd name="connsiteX7" fmla="*/ 1756229 w 2743200"/>
                <a:gd name="connsiteY7" fmla="*/ 2258106 h 2293257"/>
                <a:gd name="connsiteX8" fmla="*/ 1451429 w 2743200"/>
                <a:gd name="connsiteY8" fmla="*/ 2220686 h 2293257"/>
                <a:gd name="connsiteX9" fmla="*/ 696686 w 2743200"/>
                <a:gd name="connsiteY9" fmla="*/ 2162629 h 2293257"/>
                <a:gd name="connsiteX10" fmla="*/ 290286 w 2743200"/>
                <a:gd name="connsiteY10" fmla="*/ 1872343 h 2293257"/>
                <a:gd name="connsiteX11" fmla="*/ 0 w 2743200"/>
                <a:gd name="connsiteY11" fmla="*/ 725714 h 2293257"/>
                <a:gd name="connsiteX12" fmla="*/ 333829 w 2743200"/>
                <a:gd name="connsiteY12" fmla="*/ 449943 h 2293257"/>
                <a:gd name="connsiteX13" fmla="*/ 522515 w 2743200"/>
                <a:gd name="connsiteY13" fmla="*/ 449943 h 2293257"/>
                <a:gd name="connsiteX14" fmla="*/ 551543 w 2743200"/>
                <a:gd name="connsiteY14" fmla="*/ 348343 h 2293257"/>
                <a:gd name="connsiteX15" fmla="*/ 653143 w 2743200"/>
                <a:gd name="connsiteY15" fmla="*/ 304800 h 2293257"/>
                <a:gd name="connsiteX16" fmla="*/ 711200 w 2743200"/>
                <a:gd name="connsiteY16" fmla="*/ 217714 h 2293257"/>
                <a:gd name="connsiteX17" fmla="*/ 711200 w 2743200"/>
                <a:gd name="connsiteY17" fmla="*/ 130629 h 2293257"/>
                <a:gd name="connsiteX18" fmla="*/ 1059543 w 2743200"/>
                <a:gd name="connsiteY18" fmla="*/ 0 h 2293257"/>
                <a:gd name="connsiteX19" fmla="*/ 1262743 w 2743200"/>
                <a:gd name="connsiteY19" fmla="*/ 29029 h 2293257"/>
                <a:gd name="connsiteX20" fmla="*/ 1553029 w 2743200"/>
                <a:gd name="connsiteY20" fmla="*/ 203200 h 2293257"/>
                <a:gd name="connsiteX21" fmla="*/ 1843315 w 2743200"/>
                <a:gd name="connsiteY21" fmla="*/ 174172 h 2293257"/>
                <a:gd name="connsiteX22" fmla="*/ 2438400 w 2743200"/>
                <a:gd name="connsiteY22" fmla="*/ 406400 h 2293257"/>
                <a:gd name="connsiteX23" fmla="*/ 2743200 w 2743200"/>
                <a:gd name="connsiteY23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95545 w 2743200"/>
                <a:gd name="connsiteY4" fmla="*/ 2276535 h 2293257"/>
                <a:gd name="connsiteX5" fmla="*/ 1957445 w 2743200"/>
                <a:gd name="connsiteY5" fmla="*/ 2184907 h 2293257"/>
                <a:gd name="connsiteX6" fmla="*/ 1779521 w 2743200"/>
                <a:gd name="connsiteY6" fmla="*/ 2156331 h 2293257"/>
                <a:gd name="connsiteX7" fmla="*/ 1756229 w 2743200"/>
                <a:gd name="connsiteY7" fmla="*/ 2258106 h 2293257"/>
                <a:gd name="connsiteX8" fmla="*/ 1451429 w 2743200"/>
                <a:gd name="connsiteY8" fmla="*/ 2220686 h 2293257"/>
                <a:gd name="connsiteX9" fmla="*/ 696686 w 2743200"/>
                <a:gd name="connsiteY9" fmla="*/ 2162629 h 2293257"/>
                <a:gd name="connsiteX10" fmla="*/ 290286 w 2743200"/>
                <a:gd name="connsiteY10" fmla="*/ 1872343 h 2293257"/>
                <a:gd name="connsiteX11" fmla="*/ 0 w 2743200"/>
                <a:gd name="connsiteY11" fmla="*/ 725714 h 2293257"/>
                <a:gd name="connsiteX12" fmla="*/ 333829 w 2743200"/>
                <a:gd name="connsiteY12" fmla="*/ 449943 h 2293257"/>
                <a:gd name="connsiteX13" fmla="*/ 522515 w 2743200"/>
                <a:gd name="connsiteY13" fmla="*/ 449943 h 2293257"/>
                <a:gd name="connsiteX14" fmla="*/ 551543 w 2743200"/>
                <a:gd name="connsiteY14" fmla="*/ 348343 h 2293257"/>
                <a:gd name="connsiteX15" fmla="*/ 653143 w 2743200"/>
                <a:gd name="connsiteY15" fmla="*/ 304800 h 2293257"/>
                <a:gd name="connsiteX16" fmla="*/ 711200 w 2743200"/>
                <a:gd name="connsiteY16" fmla="*/ 217714 h 2293257"/>
                <a:gd name="connsiteX17" fmla="*/ 711200 w 2743200"/>
                <a:gd name="connsiteY17" fmla="*/ 130629 h 2293257"/>
                <a:gd name="connsiteX18" fmla="*/ 1059543 w 2743200"/>
                <a:gd name="connsiteY18" fmla="*/ 0 h 2293257"/>
                <a:gd name="connsiteX19" fmla="*/ 1262743 w 2743200"/>
                <a:gd name="connsiteY19" fmla="*/ 29029 h 2293257"/>
                <a:gd name="connsiteX20" fmla="*/ 1553029 w 2743200"/>
                <a:gd name="connsiteY20" fmla="*/ 203200 h 2293257"/>
                <a:gd name="connsiteX21" fmla="*/ 1843315 w 2743200"/>
                <a:gd name="connsiteY21" fmla="*/ 174172 h 2293257"/>
                <a:gd name="connsiteX22" fmla="*/ 2438400 w 2743200"/>
                <a:gd name="connsiteY22" fmla="*/ 406400 h 2293257"/>
                <a:gd name="connsiteX23" fmla="*/ 2743200 w 2743200"/>
                <a:gd name="connsiteY23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95545 w 2743200"/>
                <a:gd name="connsiteY4" fmla="*/ 2276535 h 2293257"/>
                <a:gd name="connsiteX5" fmla="*/ 1981258 w 2743200"/>
                <a:gd name="connsiteY5" fmla="*/ 2161095 h 2293257"/>
                <a:gd name="connsiteX6" fmla="*/ 1779521 w 2743200"/>
                <a:gd name="connsiteY6" fmla="*/ 2156331 h 2293257"/>
                <a:gd name="connsiteX7" fmla="*/ 1756229 w 2743200"/>
                <a:gd name="connsiteY7" fmla="*/ 2258106 h 2293257"/>
                <a:gd name="connsiteX8" fmla="*/ 1451429 w 2743200"/>
                <a:gd name="connsiteY8" fmla="*/ 2220686 h 2293257"/>
                <a:gd name="connsiteX9" fmla="*/ 696686 w 2743200"/>
                <a:gd name="connsiteY9" fmla="*/ 2162629 h 2293257"/>
                <a:gd name="connsiteX10" fmla="*/ 290286 w 2743200"/>
                <a:gd name="connsiteY10" fmla="*/ 1872343 h 2293257"/>
                <a:gd name="connsiteX11" fmla="*/ 0 w 2743200"/>
                <a:gd name="connsiteY11" fmla="*/ 725714 h 2293257"/>
                <a:gd name="connsiteX12" fmla="*/ 333829 w 2743200"/>
                <a:gd name="connsiteY12" fmla="*/ 449943 h 2293257"/>
                <a:gd name="connsiteX13" fmla="*/ 522515 w 2743200"/>
                <a:gd name="connsiteY13" fmla="*/ 449943 h 2293257"/>
                <a:gd name="connsiteX14" fmla="*/ 551543 w 2743200"/>
                <a:gd name="connsiteY14" fmla="*/ 348343 h 2293257"/>
                <a:gd name="connsiteX15" fmla="*/ 653143 w 2743200"/>
                <a:gd name="connsiteY15" fmla="*/ 304800 h 2293257"/>
                <a:gd name="connsiteX16" fmla="*/ 711200 w 2743200"/>
                <a:gd name="connsiteY16" fmla="*/ 217714 h 2293257"/>
                <a:gd name="connsiteX17" fmla="*/ 711200 w 2743200"/>
                <a:gd name="connsiteY17" fmla="*/ 130629 h 2293257"/>
                <a:gd name="connsiteX18" fmla="*/ 1059543 w 2743200"/>
                <a:gd name="connsiteY18" fmla="*/ 0 h 2293257"/>
                <a:gd name="connsiteX19" fmla="*/ 1262743 w 2743200"/>
                <a:gd name="connsiteY19" fmla="*/ 29029 h 2293257"/>
                <a:gd name="connsiteX20" fmla="*/ 1553029 w 2743200"/>
                <a:gd name="connsiteY20" fmla="*/ 203200 h 2293257"/>
                <a:gd name="connsiteX21" fmla="*/ 1843315 w 2743200"/>
                <a:gd name="connsiteY21" fmla="*/ 174172 h 2293257"/>
                <a:gd name="connsiteX22" fmla="*/ 2438400 w 2743200"/>
                <a:gd name="connsiteY22" fmla="*/ 406400 h 2293257"/>
                <a:gd name="connsiteX23" fmla="*/ 2743200 w 2743200"/>
                <a:gd name="connsiteY23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95545 w 2743200"/>
                <a:gd name="connsiteY4" fmla="*/ 2276535 h 2293257"/>
                <a:gd name="connsiteX5" fmla="*/ 1981258 w 2743200"/>
                <a:gd name="connsiteY5" fmla="*/ 2161095 h 2293257"/>
                <a:gd name="connsiteX6" fmla="*/ 1774758 w 2743200"/>
                <a:gd name="connsiteY6" fmla="*/ 2175381 h 2293257"/>
                <a:gd name="connsiteX7" fmla="*/ 1756229 w 2743200"/>
                <a:gd name="connsiteY7" fmla="*/ 2258106 h 2293257"/>
                <a:gd name="connsiteX8" fmla="*/ 1451429 w 2743200"/>
                <a:gd name="connsiteY8" fmla="*/ 2220686 h 2293257"/>
                <a:gd name="connsiteX9" fmla="*/ 696686 w 2743200"/>
                <a:gd name="connsiteY9" fmla="*/ 2162629 h 2293257"/>
                <a:gd name="connsiteX10" fmla="*/ 290286 w 2743200"/>
                <a:gd name="connsiteY10" fmla="*/ 1872343 h 2293257"/>
                <a:gd name="connsiteX11" fmla="*/ 0 w 2743200"/>
                <a:gd name="connsiteY11" fmla="*/ 725714 h 2293257"/>
                <a:gd name="connsiteX12" fmla="*/ 333829 w 2743200"/>
                <a:gd name="connsiteY12" fmla="*/ 449943 h 2293257"/>
                <a:gd name="connsiteX13" fmla="*/ 522515 w 2743200"/>
                <a:gd name="connsiteY13" fmla="*/ 449943 h 2293257"/>
                <a:gd name="connsiteX14" fmla="*/ 551543 w 2743200"/>
                <a:gd name="connsiteY14" fmla="*/ 348343 h 2293257"/>
                <a:gd name="connsiteX15" fmla="*/ 653143 w 2743200"/>
                <a:gd name="connsiteY15" fmla="*/ 304800 h 2293257"/>
                <a:gd name="connsiteX16" fmla="*/ 711200 w 2743200"/>
                <a:gd name="connsiteY16" fmla="*/ 217714 h 2293257"/>
                <a:gd name="connsiteX17" fmla="*/ 711200 w 2743200"/>
                <a:gd name="connsiteY17" fmla="*/ 130629 h 2293257"/>
                <a:gd name="connsiteX18" fmla="*/ 1059543 w 2743200"/>
                <a:gd name="connsiteY18" fmla="*/ 0 h 2293257"/>
                <a:gd name="connsiteX19" fmla="*/ 1262743 w 2743200"/>
                <a:gd name="connsiteY19" fmla="*/ 29029 h 2293257"/>
                <a:gd name="connsiteX20" fmla="*/ 1553029 w 2743200"/>
                <a:gd name="connsiteY20" fmla="*/ 203200 h 2293257"/>
                <a:gd name="connsiteX21" fmla="*/ 1843315 w 2743200"/>
                <a:gd name="connsiteY21" fmla="*/ 174172 h 2293257"/>
                <a:gd name="connsiteX22" fmla="*/ 2438400 w 2743200"/>
                <a:gd name="connsiteY22" fmla="*/ 406400 h 2293257"/>
                <a:gd name="connsiteX23" fmla="*/ 2743200 w 2743200"/>
                <a:gd name="connsiteY23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95545 w 2743200"/>
                <a:gd name="connsiteY4" fmla="*/ 2276535 h 2293257"/>
                <a:gd name="connsiteX5" fmla="*/ 1981258 w 2743200"/>
                <a:gd name="connsiteY5" fmla="*/ 2161095 h 2293257"/>
                <a:gd name="connsiteX6" fmla="*/ 1774758 w 2743200"/>
                <a:gd name="connsiteY6" fmla="*/ 2175381 h 2293257"/>
                <a:gd name="connsiteX7" fmla="*/ 1770517 w 2743200"/>
                <a:gd name="connsiteY7" fmla="*/ 2258106 h 2293257"/>
                <a:gd name="connsiteX8" fmla="*/ 1451429 w 2743200"/>
                <a:gd name="connsiteY8" fmla="*/ 2220686 h 2293257"/>
                <a:gd name="connsiteX9" fmla="*/ 696686 w 2743200"/>
                <a:gd name="connsiteY9" fmla="*/ 2162629 h 2293257"/>
                <a:gd name="connsiteX10" fmla="*/ 290286 w 2743200"/>
                <a:gd name="connsiteY10" fmla="*/ 1872343 h 2293257"/>
                <a:gd name="connsiteX11" fmla="*/ 0 w 2743200"/>
                <a:gd name="connsiteY11" fmla="*/ 725714 h 2293257"/>
                <a:gd name="connsiteX12" fmla="*/ 333829 w 2743200"/>
                <a:gd name="connsiteY12" fmla="*/ 449943 h 2293257"/>
                <a:gd name="connsiteX13" fmla="*/ 522515 w 2743200"/>
                <a:gd name="connsiteY13" fmla="*/ 449943 h 2293257"/>
                <a:gd name="connsiteX14" fmla="*/ 551543 w 2743200"/>
                <a:gd name="connsiteY14" fmla="*/ 348343 h 2293257"/>
                <a:gd name="connsiteX15" fmla="*/ 653143 w 2743200"/>
                <a:gd name="connsiteY15" fmla="*/ 304800 h 2293257"/>
                <a:gd name="connsiteX16" fmla="*/ 711200 w 2743200"/>
                <a:gd name="connsiteY16" fmla="*/ 217714 h 2293257"/>
                <a:gd name="connsiteX17" fmla="*/ 711200 w 2743200"/>
                <a:gd name="connsiteY17" fmla="*/ 130629 h 2293257"/>
                <a:gd name="connsiteX18" fmla="*/ 1059543 w 2743200"/>
                <a:gd name="connsiteY18" fmla="*/ 0 h 2293257"/>
                <a:gd name="connsiteX19" fmla="*/ 1262743 w 2743200"/>
                <a:gd name="connsiteY19" fmla="*/ 29029 h 2293257"/>
                <a:gd name="connsiteX20" fmla="*/ 1553029 w 2743200"/>
                <a:gd name="connsiteY20" fmla="*/ 203200 h 2293257"/>
                <a:gd name="connsiteX21" fmla="*/ 1843315 w 2743200"/>
                <a:gd name="connsiteY21" fmla="*/ 174172 h 2293257"/>
                <a:gd name="connsiteX22" fmla="*/ 2438400 w 2743200"/>
                <a:gd name="connsiteY22" fmla="*/ 406400 h 2293257"/>
                <a:gd name="connsiteX23" fmla="*/ 2743200 w 2743200"/>
                <a:gd name="connsiteY23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95545 w 2743200"/>
                <a:gd name="connsiteY4" fmla="*/ 2276535 h 2293257"/>
                <a:gd name="connsiteX5" fmla="*/ 1981258 w 2743200"/>
                <a:gd name="connsiteY5" fmla="*/ 2161095 h 2293257"/>
                <a:gd name="connsiteX6" fmla="*/ 1774758 w 2743200"/>
                <a:gd name="connsiteY6" fmla="*/ 2175381 h 2293257"/>
                <a:gd name="connsiteX7" fmla="*/ 1770517 w 2743200"/>
                <a:gd name="connsiteY7" fmla="*/ 2258106 h 2293257"/>
                <a:gd name="connsiteX8" fmla="*/ 1518104 w 2743200"/>
                <a:gd name="connsiteY8" fmla="*/ 2187349 h 2293257"/>
                <a:gd name="connsiteX9" fmla="*/ 696686 w 2743200"/>
                <a:gd name="connsiteY9" fmla="*/ 2162629 h 2293257"/>
                <a:gd name="connsiteX10" fmla="*/ 290286 w 2743200"/>
                <a:gd name="connsiteY10" fmla="*/ 1872343 h 2293257"/>
                <a:gd name="connsiteX11" fmla="*/ 0 w 2743200"/>
                <a:gd name="connsiteY11" fmla="*/ 725714 h 2293257"/>
                <a:gd name="connsiteX12" fmla="*/ 333829 w 2743200"/>
                <a:gd name="connsiteY12" fmla="*/ 449943 h 2293257"/>
                <a:gd name="connsiteX13" fmla="*/ 522515 w 2743200"/>
                <a:gd name="connsiteY13" fmla="*/ 449943 h 2293257"/>
                <a:gd name="connsiteX14" fmla="*/ 551543 w 2743200"/>
                <a:gd name="connsiteY14" fmla="*/ 348343 h 2293257"/>
                <a:gd name="connsiteX15" fmla="*/ 653143 w 2743200"/>
                <a:gd name="connsiteY15" fmla="*/ 304800 h 2293257"/>
                <a:gd name="connsiteX16" fmla="*/ 711200 w 2743200"/>
                <a:gd name="connsiteY16" fmla="*/ 217714 h 2293257"/>
                <a:gd name="connsiteX17" fmla="*/ 711200 w 2743200"/>
                <a:gd name="connsiteY17" fmla="*/ 130629 h 2293257"/>
                <a:gd name="connsiteX18" fmla="*/ 1059543 w 2743200"/>
                <a:gd name="connsiteY18" fmla="*/ 0 h 2293257"/>
                <a:gd name="connsiteX19" fmla="*/ 1262743 w 2743200"/>
                <a:gd name="connsiteY19" fmla="*/ 29029 h 2293257"/>
                <a:gd name="connsiteX20" fmla="*/ 1553029 w 2743200"/>
                <a:gd name="connsiteY20" fmla="*/ 203200 h 2293257"/>
                <a:gd name="connsiteX21" fmla="*/ 1843315 w 2743200"/>
                <a:gd name="connsiteY21" fmla="*/ 174172 h 2293257"/>
                <a:gd name="connsiteX22" fmla="*/ 2438400 w 2743200"/>
                <a:gd name="connsiteY22" fmla="*/ 406400 h 2293257"/>
                <a:gd name="connsiteX23" fmla="*/ 2743200 w 2743200"/>
                <a:gd name="connsiteY23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95545 w 2743200"/>
                <a:gd name="connsiteY4" fmla="*/ 2276535 h 2293257"/>
                <a:gd name="connsiteX5" fmla="*/ 1981258 w 2743200"/>
                <a:gd name="connsiteY5" fmla="*/ 2161095 h 2293257"/>
                <a:gd name="connsiteX6" fmla="*/ 1774758 w 2743200"/>
                <a:gd name="connsiteY6" fmla="*/ 2175381 h 2293257"/>
                <a:gd name="connsiteX7" fmla="*/ 1770517 w 2743200"/>
                <a:gd name="connsiteY7" fmla="*/ 2258106 h 2293257"/>
                <a:gd name="connsiteX8" fmla="*/ 1518104 w 2743200"/>
                <a:gd name="connsiteY8" fmla="*/ 2187349 h 2293257"/>
                <a:gd name="connsiteX9" fmla="*/ 663349 w 2743200"/>
                <a:gd name="connsiteY9" fmla="*/ 2095954 h 2293257"/>
                <a:gd name="connsiteX10" fmla="*/ 290286 w 2743200"/>
                <a:gd name="connsiteY10" fmla="*/ 1872343 h 2293257"/>
                <a:gd name="connsiteX11" fmla="*/ 0 w 2743200"/>
                <a:gd name="connsiteY11" fmla="*/ 725714 h 2293257"/>
                <a:gd name="connsiteX12" fmla="*/ 333829 w 2743200"/>
                <a:gd name="connsiteY12" fmla="*/ 449943 h 2293257"/>
                <a:gd name="connsiteX13" fmla="*/ 522515 w 2743200"/>
                <a:gd name="connsiteY13" fmla="*/ 449943 h 2293257"/>
                <a:gd name="connsiteX14" fmla="*/ 551543 w 2743200"/>
                <a:gd name="connsiteY14" fmla="*/ 348343 h 2293257"/>
                <a:gd name="connsiteX15" fmla="*/ 653143 w 2743200"/>
                <a:gd name="connsiteY15" fmla="*/ 304800 h 2293257"/>
                <a:gd name="connsiteX16" fmla="*/ 711200 w 2743200"/>
                <a:gd name="connsiteY16" fmla="*/ 217714 h 2293257"/>
                <a:gd name="connsiteX17" fmla="*/ 711200 w 2743200"/>
                <a:gd name="connsiteY17" fmla="*/ 130629 h 2293257"/>
                <a:gd name="connsiteX18" fmla="*/ 1059543 w 2743200"/>
                <a:gd name="connsiteY18" fmla="*/ 0 h 2293257"/>
                <a:gd name="connsiteX19" fmla="*/ 1262743 w 2743200"/>
                <a:gd name="connsiteY19" fmla="*/ 29029 h 2293257"/>
                <a:gd name="connsiteX20" fmla="*/ 1553029 w 2743200"/>
                <a:gd name="connsiteY20" fmla="*/ 203200 h 2293257"/>
                <a:gd name="connsiteX21" fmla="*/ 1843315 w 2743200"/>
                <a:gd name="connsiteY21" fmla="*/ 174172 h 2293257"/>
                <a:gd name="connsiteX22" fmla="*/ 2438400 w 2743200"/>
                <a:gd name="connsiteY22" fmla="*/ 406400 h 2293257"/>
                <a:gd name="connsiteX23" fmla="*/ 2743200 w 2743200"/>
                <a:gd name="connsiteY23" fmla="*/ 420914 h 2293257"/>
                <a:gd name="connsiteX0" fmla="*/ 2743200 w 2743200"/>
                <a:gd name="connsiteY0" fmla="*/ 420914 h 2293257"/>
                <a:gd name="connsiteX1" fmla="*/ 2685143 w 2743200"/>
                <a:gd name="connsiteY1" fmla="*/ 856343 h 2293257"/>
                <a:gd name="connsiteX2" fmla="*/ 2627086 w 2743200"/>
                <a:gd name="connsiteY2" fmla="*/ 2235200 h 2293257"/>
                <a:gd name="connsiteX3" fmla="*/ 2598058 w 2743200"/>
                <a:gd name="connsiteY3" fmla="*/ 2293257 h 2293257"/>
                <a:gd name="connsiteX4" fmla="*/ 1995545 w 2743200"/>
                <a:gd name="connsiteY4" fmla="*/ 2276535 h 2293257"/>
                <a:gd name="connsiteX5" fmla="*/ 1981258 w 2743200"/>
                <a:gd name="connsiteY5" fmla="*/ 2161095 h 2293257"/>
                <a:gd name="connsiteX6" fmla="*/ 1774758 w 2743200"/>
                <a:gd name="connsiteY6" fmla="*/ 2175381 h 2293257"/>
                <a:gd name="connsiteX7" fmla="*/ 1770517 w 2743200"/>
                <a:gd name="connsiteY7" fmla="*/ 2258106 h 2293257"/>
                <a:gd name="connsiteX8" fmla="*/ 1518104 w 2743200"/>
                <a:gd name="connsiteY8" fmla="*/ 2187349 h 2293257"/>
                <a:gd name="connsiteX9" fmla="*/ 663349 w 2743200"/>
                <a:gd name="connsiteY9" fmla="*/ 2095954 h 2293257"/>
                <a:gd name="connsiteX10" fmla="*/ 347436 w 2743200"/>
                <a:gd name="connsiteY10" fmla="*/ 1872343 h 2293257"/>
                <a:gd name="connsiteX11" fmla="*/ 0 w 2743200"/>
                <a:gd name="connsiteY11" fmla="*/ 725714 h 2293257"/>
                <a:gd name="connsiteX12" fmla="*/ 333829 w 2743200"/>
                <a:gd name="connsiteY12" fmla="*/ 449943 h 2293257"/>
                <a:gd name="connsiteX13" fmla="*/ 522515 w 2743200"/>
                <a:gd name="connsiteY13" fmla="*/ 449943 h 2293257"/>
                <a:gd name="connsiteX14" fmla="*/ 551543 w 2743200"/>
                <a:gd name="connsiteY14" fmla="*/ 348343 h 2293257"/>
                <a:gd name="connsiteX15" fmla="*/ 653143 w 2743200"/>
                <a:gd name="connsiteY15" fmla="*/ 304800 h 2293257"/>
                <a:gd name="connsiteX16" fmla="*/ 711200 w 2743200"/>
                <a:gd name="connsiteY16" fmla="*/ 217714 h 2293257"/>
                <a:gd name="connsiteX17" fmla="*/ 711200 w 2743200"/>
                <a:gd name="connsiteY17" fmla="*/ 130629 h 2293257"/>
                <a:gd name="connsiteX18" fmla="*/ 1059543 w 2743200"/>
                <a:gd name="connsiteY18" fmla="*/ 0 h 2293257"/>
                <a:gd name="connsiteX19" fmla="*/ 1262743 w 2743200"/>
                <a:gd name="connsiteY19" fmla="*/ 29029 h 2293257"/>
                <a:gd name="connsiteX20" fmla="*/ 1553029 w 2743200"/>
                <a:gd name="connsiteY20" fmla="*/ 203200 h 2293257"/>
                <a:gd name="connsiteX21" fmla="*/ 1843315 w 2743200"/>
                <a:gd name="connsiteY21" fmla="*/ 174172 h 2293257"/>
                <a:gd name="connsiteX22" fmla="*/ 2438400 w 2743200"/>
                <a:gd name="connsiteY22" fmla="*/ 406400 h 2293257"/>
                <a:gd name="connsiteX23" fmla="*/ 2743200 w 2743200"/>
                <a:gd name="connsiteY23" fmla="*/ 420914 h 2293257"/>
                <a:gd name="connsiteX0" fmla="*/ 2657475 w 2657475"/>
                <a:gd name="connsiteY0" fmla="*/ 420914 h 2293257"/>
                <a:gd name="connsiteX1" fmla="*/ 2599418 w 2657475"/>
                <a:gd name="connsiteY1" fmla="*/ 856343 h 2293257"/>
                <a:gd name="connsiteX2" fmla="*/ 2541361 w 2657475"/>
                <a:gd name="connsiteY2" fmla="*/ 2235200 h 2293257"/>
                <a:gd name="connsiteX3" fmla="*/ 2512333 w 2657475"/>
                <a:gd name="connsiteY3" fmla="*/ 2293257 h 2293257"/>
                <a:gd name="connsiteX4" fmla="*/ 1909820 w 2657475"/>
                <a:gd name="connsiteY4" fmla="*/ 2276535 h 2293257"/>
                <a:gd name="connsiteX5" fmla="*/ 1895533 w 2657475"/>
                <a:gd name="connsiteY5" fmla="*/ 2161095 h 2293257"/>
                <a:gd name="connsiteX6" fmla="*/ 1689033 w 2657475"/>
                <a:gd name="connsiteY6" fmla="*/ 2175381 h 2293257"/>
                <a:gd name="connsiteX7" fmla="*/ 1684792 w 2657475"/>
                <a:gd name="connsiteY7" fmla="*/ 2258106 h 2293257"/>
                <a:gd name="connsiteX8" fmla="*/ 1432379 w 2657475"/>
                <a:gd name="connsiteY8" fmla="*/ 2187349 h 2293257"/>
                <a:gd name="connsiteX9" fmla="*/ 577624 w 2657475"/>
                <a:gd name="connsiteY9" fmla="*/ 2095954 h 2293257"/>
                <a:gd name="connsiteX10" fmla="*/ 261711 w 2657475"/>
                <a:gd name="connsiteY10" fmla="*/ 1872343 h 2293257"/>
                <a:gd name="connsiteX11" fmla="*/ 0 w 2657475"/>
                <a:gd name="connsiteY11" fmla="*/ 792389 h 2293257"/>
                <a:gd name="connsiteX12" fmla="*/ 248104 w 2657475"/>
                <a:gd name="connsiteY12" fmla="*/ 449943 h 2293257"/>
                <a:gd name="connsiteX13" fmla="*/ 436790 w 2657475"/>
                <a:gd name="connsiteY13" fmla="*/ 449943 h 2293257"/>
                <a:gd name="connsiteX14" fmla="*/ 465818 w 2657475"/>
                <a:gd name="connsiteY14" fmla="*/ 348343 h 2293257"/>
                <a:gd name="connsiteX15" fmla="*/ 567418 w 2657475"/>
                <a:gd name="connsiteY15" fmla="*/ 304800 h 2293257"/>
                <a:gd name="connsiteX16" fmla="*/ 625475 w 2657475"/>
                <a:gd name="connsiteY16" fmla="*/ 217714 h 2293257"/>
                <a:gd name="connsiteX17" fmla="*/ 625475 w 2657475"/>
                <a:gd name="connsiteY17" fmla="*/ 130629 h 2293257"/>
                <a:gd name="connsiteX18" fmla="*/ 973818 w 2657475"/>
                <a:gd name="connsiteY18" fmla="*/ 0 h 2293257"/>
                <a:gd name="connsiteX19" fmla="*/ 1177018 w 2657475"/>
                <a:gd name="connsiteY19" fmla="*/ 29029 h 2293257"/>
                <a:gd name="connsiteX20" fmla="*/ 1467304 w 2657475"/>
                <a:gd name="connsiteY20" fmla="*/ 203200 h 2293257"/>
                <a:gd name="connsiteX21" fmla="*/ 1757590 w 2657475"/>
                <a:gd name="connsiteY21" fmla="*/ 174172 h 2293257"/>
                <a:gd name="connsiteX22" fmla="*/ 2352675 w 2657475"/>
                <a:gd name="connsiteY22" fmla="*/ 406400 h 2293257"/>
                <a:gd name="connsiteX23" fmla="*/ 2657475 w 2657475"/>
                <a:gd name="connsiteY23" fmla="*/ 420914 h 2293257"/>
                <a:gd name="connsiteX0" fmla="*/ 2657475 w 2657475"/>
                <a:gd name="connsiteY0" fmla="*/ 420914 h 2293257"/>
                <a:gd name="connsiteX1" fmla="*/ 2599418 w 2657475"/>
                <a:gd name="connsiteY1" fmla="*/ 856343 h 2293257"/>
                <a:gd name="connsiteX2" fmla="*/ 2541361 w 2657475"/>
                <a:gd name="connsiteY2" fmla="*/ 2235200 h 2293257"/>
                <a:gd name="connsiteX3" fmla="*/ 2512333 w 2657475"/>
                <a:gd name="connsiteY3" fmla="*/ 2293257 h 2293257"/>
                <a:gd name="connsiteX4" fmla="*/ 1909820 w 2657475"/>
                <a:gd name="connsiteY4" fmla="*/ 2276535 h 2293257"/>
                <a:gd name="connsiteX5" fmla="*/ 1895533 w 2657475"/>
                <a:gd name="connsiteY5" fmla="*/ 2161095 h 2293257"/>
                <a:gd name="connsiteX6" fmla="*/ 1689033 w 2657475"/>
                <a:gd name="connsiteY6" fmla="*/ 2175381 h 2293257"/>
                <a:gd name="connsiteX7" fmla="*/ 1684792 w 2657475"/>
                <a:gd name="connsiteY7" fmla="*/ 2258106 h 2293257"/>
                <a:gd name="connsiteX8" fmla="*/ 1432379 w 2657475"/>
                <a:gd name="connsiteY8" fmla="*/ 2187349 h 2293257"/>
                <a:gd name="connsiteX9" fmla="*/ 577624 w 2657475"/>
                <a:gd name="connsiteY9" fmla="*/ 2095954 h 2293257"/>
                <a:gd name="connsiteX10" fmla="*/ 261711 w 2657475"/>
                <a:gd name="connsiteY10" fmla="*/ 1872343 h 2293257"/>
                <a:gd name="connsiteX11" fmla="*/ 0 w 2657475"/>
                <a:gd name="connsiteY11" fmla="*/ 792389 h 2293257"/>
                <a:gd name="connsiteX12" fmla="*/ 243342 w 2657475"/>
                <a:gd name="connsiteY12" fmla="*/ 549956 h 2293257"/>
                <a:gd name="connsiteX13" fmla="*/ 436790 w 2657475"/>
                <a:gd name="connsiteY13" fmla="*/ 449943 h 2293257"/>
                <a:gd name="connsiteX14" fmla="*/ 465818 w 2657475"/>
                <a:gd name="connsiteY14" fmla="*/ 348343 h 2293257"/>
                <a:gd name="connsiteX15" fmla="*/ 567418 w 2657475"/>
                <a:gd name="connsiteY15" fmla="*/ 304800 h 2293257"/>
                <a:gd name="connsiteX16" fmla="*/ 625475 w 2657475"/>
                <a:gd name="connsiteY16" fmla="*/ 217714 h 2293257"/>
                <a:gd name="connsiteX17" fmla="*/ 625475 w 2657475"/>
                <a:gd name="connsiteY17" fmla="*/ 130629 h 2293257"/>
                <a:gd name="connsiteX18" fmla="*/ 973818 w 2657475"/>
                <a:gd name="connsiteY18" fmla="*/ 0 h 2293257"/>
                <a:gd name="connsiteX19" fmla="*/ 1177018 w 2657475"/>
                <a:gd name="connsiteY19" fmla="*/ 29029 h 2293257"/>
                <a:gd name="connsiteX20" fmla="*/ 1467304 w 2657475"/>
                <a:gd name="connsiteY20" fmla="*/ 203200 h 2293257"/>
                <a:gd name="connsiteX21" fmla="*/ 1757590 w 2657475"/>
                <a:gd name="connsiteY21" fmla="*/ 174172 h 2293257"/>
                <a:gd name="connsiteX22" fmla="*/ 2352675 w 2657475"/>
                <a:gd name="connsiteY22" fmla="*/ 406400 h 2293257"/>
                <a:gd name="connsiteX23" fmla="*/ 2657475 w 2657475"/>
                <a:gd name="connsiteY23" fmla="*/ 420914 h 2293257"/>
                <a:gd name="connsiteX0" fmla="*/ 2657475 w 2657475"/>
                <a:gd name="connsiteY0" fmla="*/ 420914 h 2293257"/>
                <a:gd name="connsiteX1" fmla="*/ 2599418 w 2657475"/>
                <a:gd name="connsiteY1" fmla="*/ 856343 h 2293257"/>
                <a:gd name="connsiteX2" fmla="*/ 2541361 w 2657475"/>
                <a:gd name="connsiteY2" fmla="*/ 2235200 h 2293257"/>
                <a:gd name="connsiteX3" fmla="*/ 2512333 w 2657475"/>
                <a:gd name="connsiteY3" fmla="*/ 2293257 h 2293257"/>
                <a:gd name="connsiteX4" fmla="*/ 1909820 w 2657475"/>
                <a:gd name="connsiteY4" fmla="*/ 2276535 h 2293257"/>
                <a:gd name="connsiteX5" fmla="*/ 1895533 w 2657475"/>
                <a:gd name="connsiteY5" fmla="*/ 2161095 h 2293257"/>
                <a:gd name="connsiteX6" fmla="*/ 1689033 w 2657475"/>
                <a:gd name="connsiteY6" fmla="*/ 2175381 h 2293257"/>
                <a:gd name="connsiteX7" fmla="*/ 1684792 w 2657475"/>
                <a:gd name="connsiteY7" fmla="*/ 2258106 h 2293257"/>
                <a:gd name="connsiteX8" fmla="*/ 1432379 w 2657475"/>
                <a:gd name="connsiteY8" fmla="*/ 2187349 h 2293257"/>
                <a:gd name="connsiteX9" fmla="*/ 577624 w 2657475"/>
                <a:gd name="connsiteY9" fmla="*/ 2095954 h 2293257"/>
                <a:gd name="connsiteX10" fmla="*/ 261711 w 2657475"/>
                <a:gd name="connsiteY10" fmla="*/ 1872343 h 2293257"/>
                <a:gd name="connsiteX11" fmla="*/ 0 w 2657475"/>
                <a:gd name="connsiteY11" fmla="*/ 792389 h 2293257"/>
                <a:gd name="connsiteX12" fmla="*/ 243342 w 2657475"/>
                <a:gd name="connsiteY12" fmla="*/ 549956 h 2293257"/>
                <a:gd name="connsiteX13" fmla="*/ 446315 w 2657475"/>
                <a:gd name="connsiteY13" fmla="*/ 521380 h 2293257"/>
                <a:gd name="connsiteX14" fmla="*/ 465818 w 2657475"/>
                <a:gd name="connsiteY14" fmla="*/ 348343 h 2293257"/>
                <a:gd name="connsiteX15" fmla="*/ 567418 w 2657475"/>
                <a:gd name="connsiteY15" fmla="*/ 304800 h 2293257"/>
                <a:gd name="connsiteX16" fmla="*/ 625475 w 2657475"/>
                <a:gd name="connsiteY16" fmla="*/ 217714 h 2293257"/>
                <a:gd name="connsiteX17" fmla="*/ 625475 w 2657475"/>
                <a:gd name="connsiteY17" fmla="*/ 130629 h 2293257"/>
                <a:gd name="connsiteX18" fmla="*/ 973818 w 2657475"/>
                <a:gd name="connsiteY18" fmla="*/ 0 h 2293257"/>
                <a:gd name="connsiteX19" fmla="*/ 1177018 w 2657475"/>
                <a:gd name="connsiteY19" fmla="*/ 29029 h 2293257"/>
                <a:gd name="connsiteX20" fmla="*/ 1467304 w 2657475"/>
                <a:gd name="connsiteY20" fmla="*/ 203200 h 2293257"/>
                <a:gd name="connsiteX21" fmla="*/ 1757590 w 2657475"/>
                <a:gd name="connsiteY21" fmla="*/ 174172 h 2293257"/>
                <a:gd name="connsiteX22" fmla="*/ 2352675 w 2657475"/>
                <a:gd name="connsiteY22" fmla="*/ 406400 h 2293257"/>
                <a:gd name="connsiteX23" fmla="*/ 2657475 w 2657475"/>
                <a:gd name="connsiteY23" fmla="*/ 420914 h 2293257"/>
                <a:gd name="connsiteX0" fmla="*/ 2657475 w 2657475"/>
                <a:gd name="connsiteY0" fmla="*/ 430439 h 2302782"/>
                <a:gd name="connsiteX1" fmla="*/ 2599418 w 2657475"/>
                <a:gd name="connsiteY1" fmla="*/ 865868 h 2302782"/>
                <a:gd name="connsiteX2" fmla="*/ 2541361 w 2657475"/>
                <a:gd name="connsiteY2" fmla="*/ 2244725 h 2302782"/>
                <a:gd name="connsiteX3" fmla="*/ 2512333 w 2657475"/>
                <a:gd name="connsiteY3" fmla="*/ 2302782 h 2302782"/>
                <a:gd name="connsiteX4" fmla="*/ 1909820 w 2657475"/>
                <a:gd name="connsiteY4" fmla="*/ 2286060 h 2302782"/>
                <a:gd name="connsiteX5" fmla="*/ 1895533 w 2657475"/>
                <a:gd name="connsiteY5" fmla="*/ 2170620 h 2302782"/>
                <a:gd name="connsiteX6" fmla="*/ 1689033 w 2657475"/>
                <a:gd name="connsiteY6" fmla="*/ 2184906 h 2302782"/>
                <a:gd name="connsiteX7" fmla="*/ 1684792 w 2657475"/>
                <a:gd name="connsiteY7" fmla="*/ 2267631 h 2302782"/>
                <a:gd name="connsiteX8" fmla="*/ 1432379 w 2657475"/>
                <a:gd name="connsiteY8" fmla="*/ 2196874 h 2302782"/>
                <a:gd name="connsiteX9" fmla="*/ 577624 w 2657475"/>
                <a:gd name="connsiteY9" fmla="*/ 2105479 h 2302782"/>
                <a:gd name="connsiteX10" fmla="*/ 261711 w 2657475"/>
                <a:gd name="connsiteY10" fmla="*/ 1881868 h 2302782"/>
                <a:gd name="connsiteX11" fmla="*/ 0 w 2657475"/>
                <a:gd name="connsiteY11" fmla="*/ 801914 h 2302782"/>
                <a:gd name="connsiteX12" fmla="*/ 243342 w 2657475"/>
                <a:gd name="connsiteY12" fmla="*/ 559481 h 2302782"/>
                <a:gd name="connsiteX13" fmla="*/ 446315 w 2657475"/>
                <a:gd name="connsiteY13" fmla="*/ 530905 h 2302782"/>
                <a:gd name="connsiteX14" fmla="*/ 465818 w 2657475"/>
                <a:gd name="connsiteY14" fmla="*/ 357868 h 2302782"/>
                <a:gd name="connsiteX15" fmla="*/ 567418 w 2657475"/>
                <a:gd name="connsiteY15" fmla="*/ 314325 h 2302782"/>
                <a:gd name="connsiteX16" fmla="*/ 625475 w 2657475"/>
                <a:gd name="connsiteY16" fmla="*/ 227239 h 2302782"/>
                <a:gd name="connsiteX17" fmla="*/ 625475 w 2657475"/>
                <a:gd name="connsiteY17" fmla="*/ 140154 h 2302782"/>
                <a:gd name="connsiteX18" fmla="*/ 1011918 w 2657475"/>
                <a:gd name="connsiteY18" fmla="*/ 0 h 2302782"/>
                <a:gd name="connsiteX19" fmla="*/ 1177018 w 2657475"/>
                <a:gd name="connsiteY19" fmla="*/ 38554 h 2302782"/>
                <a:gd name="connsiteX20" fmla="*/ 1467304 w 2657475"/>
                <a:gd name="connsiteY20" fmla="*/ 212725 h 2302782"/>
                <a:gd name="connsiteX21" fmla="*/ 1757590 w 2657475"/>
                <a:gd name="connsiteY21" fmla="*/ 183697 h 2302782"/>
                <a:gd name="connsiteX22" fmla="*/ 2352675 w 2657475"/>
                <a:gd name="connsiteY22" fmla="*/ 415925 h 2302782"/>
                <a:gd name="connsiteX23" fmla="*/ 2657475 w 2657475"/>
                <a:gd name="connsiteY23" fmla="*/ 430439 h 2302782"/>
                <a:gd name="connsiteX0" fmla="*/ 2657475 w 2657475"/>
                <a:gd name="connsiteY0" fmla="*/ 430439 h 2302782"/>
                <a:gd name="connsiteX1" fmla="*/ 2591800 w 2657475"/>
                <a:gd name="connsiteY1" fmla="*/ 1133932 h 2302782"/>
                <a:gd name="connsiteX2" fmla="*/ 2541361 w 2657475"/>
                <a:gd name="connsiteY2" fmla="*/ 2244725 h 2302782"/>
                <a:gd name="connsiteX3" fmla="*/ 2512333 w 2657475"/>
                <a:gd name="connsiteY3" fmla="*/ 2302782 h 2302782"/>
                <a:gd name="connsiteX4" fmla="*/ 1909820 w 2657475"/>
                <a:gd name="connsiteY4" fmla="*/ 2286060 h 2302782"/>
                <a:gd name="connsiteX5" fmla="*/ 1895533 w 2657475"/>
                <a:gd name="connsiteY5" fmla="*/ 2170620 h 2302782"/>
                <a:gd name="connsiteX6" fmla="*/ 1689033 w 2657475"/>
                <a:gd name="connsiteY6" fmla="*/ 2184906 h 2302782"/>
                <a:gd name="connsiteX7" fmla="*/ 1684792 w 2657475"/>
                <a:gd name="connsiteY7" fmla="*/ 2267631 h 2302782"/>
                <a:gd name="connsiteX8" fmla="*/ 1432379 w 2657475"/>
                <a:gd name="connsiteY8" fmla="*/ 2196874 h 2302782"/>
                <a:gd name="connsiteX9" fmla="*/ 577624 w 2657475"/>
                <a:gd name="connsiteY9" fmla="*/ 2105479 h 2302782"/>
                <a:gd name="connsiteX10" fmla="*/ 261711 w 2657475"/>
                <a:gd name="connsiteY10" fmla="*/ 1881868 h 2302782"/>
                <a:gd name="connsiteX11" fmla="*/ 0 w 2657475"/>
                <a:gd name="connsiteY11" fmla="*/ 801914 h 2302782"/>
                <a:gd name="connsiteX12" fmla="*/ 243342 w 2657475"/>
                <a:gd name="connsiteY12" fmla="*/ 559481 h 2302782"/>
                <a:gd name="connsiteX13" fmla="*/ 446315 w 2657475"/>
                <a:gd name="connsiteY13" fmla="*/ 530905 h 2302782"/>
                <a:gd name="connsiteX14" fmla="*/ 465818 w 2657475"/>
                <a:gd name="connsiteY14" fmla="*/ 357868 h 2302782"/>
                <a:gd name="connsiteX15" fmla="*/ 567418 w 2657475"/>
                <a:gd name="connsiteY15" fmla="*/ 314325 h 2302782"/>
                <a:gd name="connsiteX16" fmla="*/ 625475 w 2657475"/>
                <a:gd name="connsiteY16" fmla="*/ 227239 h 2302782"/>
                <a:gd name="connsiteX17" fmla="*/ 625475 w 2657475"/>
                <a:gd name="connsiteY17" fmla="*/ 140154 h 2302782"/>
                <a:gd name="connsiteX18" fmla="*/ 1011918 w 2657475"/>
                <a:gd name="connsiteY18" fmla="*/ 0 h 2302782"/>
                <a:gd name="connsiteX19" fmla="*/ 1177018 w 2657475"/>
                <a:gd name="connsiteY19" fmla="*/ 38554 h 2302782"/>
                <a:gd name="connsiteX20" fmla="*/ 1467304 w 2657475"/>
                <a:gd name="connsiteY20" fmla="*/ 212725 h 2302782"/>
                <a:gd name="connsiteX21" fmla="*/ 1757590 w 2657475"/>
                <a:gd name="connsiteY21" fmla="*/ 183697 h 2302782"/>
                <a:gd name="connsiteX22" fmla="*/ 2352675 w 2657475"/>
                <a:gd name="connsiteY22" fmla="*/ 415925 h 2302782"/>
                <a:gd name="connsiteX23" fmla="*/ 2657475 w 2657475"/>
                <a:gd name="connsiteY23" fmla="*/ 430439 h 2302782"/>
                <a:gd name="connsiteX0" fmla="*/ 2663808 w 2663808"/>
                <a:gd name="connsiteY0" fmla="*/ 485860 h 2302782"/>
                <a:gd name="connsiteX1" fmla="*/ 2591800 w 2663808"/>
                <a:gd name="connsiteY1" fmla="*/ 1133932 h 2302782"/>
                <a:gd name="connsiteX2" fmla="*/ 2541361 w 2663808"/>
                <a:gd name="connsiteY2" fmla="*/ 2244725 h 2302782"/>
                <a:gd name="connsiteX3" fmla="*/ 2512333 w 2663808"/>
                <a:gd name="connsiteY3" fmla="*/ 2302782 h 2302782"/>
                <a:gd name="connsiteX4" fmla="*/ 1909820 w 2663808"/>
                <a:gd name="connsiteY4" fmla="*/ 2286060 h 2302782"/>
                <a:gd name="connsiteX5" fmla="*/ 1895533 w 2663808"/>
                <a:gd name="connsiteY5" fmla="*/ 2170620 h 2302782"/>
                <a:gd name="connsiteX6" fmla="*/ 1689033 w 2663808"/>
                <a:gd name="connsiteY6" fmla="*/ 2184906 h 2302782"/>
                <a:gd name="connsiteX7" fmla="*/ 1684792 w 2663808"/>
                <a:gd name="connsiteY7" fmla="*/ 2267631 h 2302782"/>
                <a:gd name="connsiteX8" fmla="*/ 1432379 w 2663808"/>
                <a:gd name="connsiteY8" fmla="*/ 2196874 h 2302782"/>
                <a:gd name="connsiteX9" fmla="*/ 577624 w 2663808"/>
                <a:gd name="connsiteY9" fmla="*/ 2105479 h 2302782"/>
                <a:gd name="connsiteX10" fmla="*/ 261711 w 2663808"/>
                <a:gd name="connsiteY10" fmla="*/ 1881868 h 2302782"/>
                <a:gd name="connsiteX11" fmla="*/ 0 w 2663808"/>
                <a:gd name="connsiteY11" fmla="*/ 801914 h 2302782"/>
                <a:gd name="connsiteX12" fmla="*/ 243342 w 2663808"/>
                <a:gd name="connsiteY12" fmla="*/ 559481 h 2302782"/>
                <a:gd name="connsiteX13" fmla="*/ 446315 w 2663808"/>
                <a:gd name="connsiteY13" fmla="*/ 530905 h 2302782"/>
                <a:gd name="connsiteX14" fmla="*/ 465818 w 2663808"/>
                <a:gd name="connsiteY14" fmla="*/ 357868 h 2302782"/>
                <a:gd name="connsiteX15" fmla="*/ 567418 w 2663808"/>
                <a:gd name="connsiteY15" fmla="*/ 314325 h 2302782"/>
                <a:gd name="connsiteX16" fmla="*/ 625475 w 2663808"/>
                <a:gd name="connsiteY16" fmla="*/ 227239 h 2302782"/>
                <a:gd name="connsiteX17" fmla="*/ 625475 w 2663808"/>
                <a:gd name="connsiteY17" fmla="*/ 140154 h 2302782"/>
                <a:gd name="connsiteX18" fmla="*/ 1011918 w 2663808"/>
                <a:gd name="connsiteY18" fmla="*/ 0 h 2302782"/>
                <a:gd name="connsiteX19" fmla="*/ 1177018 w 2663808"/>
                <a:gd name="connsiteY19" fmla="*/ 38554 h 2302782"/>
                <a:gd name="connsiteX20" fmla="*/ 1467304 w 2663808"/>
                <a:gd name="connsiteY20" fmla="*/ 212725 h 2302782"/>
                <a:gd name="connsiteX21" fmla="*/ 1757590 w 2663808"/>
                <a:gd name="connsiteY21" fmla="*/ 183697 h 2302782"/>
                <a:gd name="connsiteX22" fmla="*/ 2352675 w 2663808"/>
                <a:gd name="connsiteY22" fmla="*/ 415925 h 2302782"/>
                <a:gd name="connsiteX23" fmla="*/ 2663808 w 2663808"/>
                <a:gd name="connsiteY23" fmla="*/ 485860 h 2302782"/>
                <a:gd name="connsiteX0" fmla="*/ 2663807 w 2663807"/>
                <a:gd name="connsiteY0" fmla="*/ 485860 h 2302782"/>
                <a:gd name="connsiteX1" fmla="*/ 2591800 w 2663807"/>
                <a:gd name="connsiteY1" fmla="*/ 1133932 h 2302782"/>
                <a:gd name="connsiteX2" fmla="*/ 2541361 w 2663807"/>
                <a:gd name="connsiteY2" fmla="*/ 2244725 h 2302782"/>
                <a:gd name="connsiteX3" fmla="*/ 2512333 w 2663807"/>
                <a:gd name="connsiteY3" fmla="*/ 2302782 h 2302782"/>
                <a:gd name="connsiteX4" fmla="*/ 1909820 w 2663807"/>
                <a:gd name="connsiteY4" fmla="*/ 2286060 h 2302782"/>
                <a:gd name="connsiteX5" fmla="*/ 1895533 w 2663807"/>
                <a:gd name="connsiteY5" fmla="*/ 2170620 h 2302782"/>
                <a:gd name="connsiteX6" fmla="*/ 1689033 w 2663807"/>
                <a:gd name="connsiteY6" fmla="*/ 2184906 h 2302782"/>
                <a:gd name="connsiteX7" fmla="*/ 1684792 w 2663807"/>
                <a:gd name="connsiteY7" fmla="*/ 2267631 h 2302782"/>
                <a:gd name="connsiteX8" fmla="*/ 1432379 w 2663807"/>
                <a:gd name="connsiteY8" fmla="*/ 2196874 h 2302782"/>
                <a:gd name="connsiteX9" fmla="*/ 577624 w 2663807"/>
                <a:gd name="connsiteY9" fmla="*/ 2105479 h 2302782"/>
                <a:gd name="connsiteX10" fmla="*/ 261711 w 2663807"/>
                <a:gd name="connsiteY10" fmla="*/ 1881868 h 2302782"/>
                <a:gd name="connsiteX11" fmla="*/ 0 w 2663807"/>
                <a:gd name="connsiteY11" fmla="*/ 801914 h 2302782"/>
                <a:gd name="connsiteX12" fmla="*/ 243342 w 2663807"/>
                <a:gd name="connsiteY12" fmla="*/ 559481 h 2302782"/>
                <a:gd name="connsiteX13" fmla="*/ 446315 w 2663807"/>
                <a:gd name="connsiteY13" fmla="*/ 530905 h 2302782"/>
                <a:gd name="connsiteX14" fmla="*/ 465818 w 2663807"/>
                <a:gd name="connsiteY14" fmla="*/ 357868 h 2302782"/>
                <a:gd name="connsiteX15" fmla="*/ 567418 w 2663807"/>
                <a:gd name="connsiteY15" fmla="*/ 314325 h 2302782"/>
                <a:gd name="connsiteX16" fmla="*/ 625475 w 2663807"/>
                <a:gd name="connsiteY16" fmla="*/ 227239 h 2302782"/>
                <a:gd name="connsiteX17" fmla="*/ 625475 w 2663807"/>
                <a:gd name="connsiteY17" fmla="*/ 140154 h 2302782"/>
                <a:gd name="connsiteX18" fmla="*/ 1011918 w 2663807"/>
                <a:gd name="connsiteY18" fmla="*/ 0 h 2302782"/>
                <a:gd name="connsiteX19" fmla="*/ 1177018 w 2663807"/>
                <a:gd name="connsiteY19" fmla="*/ 38554 h 2302782"/>
                <a:gd name="connsiteX20" fmla="*/ 1467304 w 2663807"/>
                <a:gd name="connsiteY20" fmla="*/ 212725 h 2302782"/>
                <a:gd name="connsiteX21" fmla="*/ 1757590 w 2663807"/>
                <a:gd name="connsiteY21" fmla="*/ 183697 h 2302782"/>
                <a:gd name="connsiteX22" fmla="*/ 2352675 w 2663807"/>
                <a:gd name="connsiteY22" fmla="*/ 415925 h 2302782"/>
                <a:gd name="connsiteX23" fmla="*/ 2663807 w 2663807"/>
                <a:gd name="connsiteY23" fmla="*/ 485860 h 2302782"/>
                <a:gd name="connsiteX0" fmla="*/ 2680153 w 2680153"/>
                <a:gd name="connsiteY0" fmla="*/ 457881 h 2302782"/>
                <a:gd name="connsiteX1" fmla="*/ 2591800 w 2680153"/>
                <a:gd name="connsiteY1" fmla="*/ 1133932 h 2302782"/>
                <a:gd name="connsiteX2" fmla="*/ 2541361 w 2680153"/>
                <a:gd name="connsiteY2" fmla="*/ 2244725 h 2302782"/>
                <a:gd name="connsiteX3" fmla="*/ 2512333 w 2680153"/>
                <a:gd name="connsiteY3" fmla="*/ 2302782 h 2302782"/>
                <a:gd name="connsiteX4" fmla="*/ 1909820 w 2680153"/>
                <a:gd name="connsiteY4" fmla="*/ 2286060 h 2302782"/>
                <a:gd name="connsiteX5" fmla="*/ 1895533 w 2680153"/>
                <a:gd name="connsiteY5" fmla="*/ 2170620 h 2302782"/>
                <a:gd name="connsiteX6" fmla="*/ 1689033 w 2680153"/>
                <a:gd name="connsiteY6" fmla="*/ 2184906 h 2302782"/>
                <a:gd name="connsiteX7" fmla="*/ 1684792 w 2680153"/>
                <a:gd name="connsiteY7" fmla="*/ 2267631 h 2302782"/>
                <a:gd name="connsiteX8" fmla="*/ 1432379 w 2680153"/>
                <a:gd name="connsiteY8" fmla="*/ 2196874 h 2302782"/>
                <a:gd name="connsiteX9" fmla="*/ 577624 w 2680153"/>
                <a:gd name="connsiteY9" fmla="*/ 2105479 h 2302782"/>
                <a:gd name="connsiteX10" fmla="*/ 261711 w 2680153"/>
                <a:gd name="connsiteY10" fmla="*/ 1881868 h 2302782"/>
                <a:gd name="connsiteX11" fmla="*/ 0 w 2680153"/>
                <a:gd name="connsiteY11" fmla="*/ 801914 h 2302782"/>
                <a:gd name="connsiteX12" fmla="*/ 243342 w 2680153"/>
                <a:gd name="connsiteY12" fmla="*/ 559481 h 2302782"/>
                <a:gd name="connsiteX13" fmla="*/ 446315 w 2680153"/>
                <a:gd name="connsiteY13" fmla="*/ 530905 h 2302782"/>
                <a:gd name="connsiteX14" fmla="*/ 465818 w 2680153"/>
                <a:gd name="connsiteY14" fmla="*/ 357868 h 2302782"/>
                <a:gd name="connsiteX15" fmla="*/ 567418 w 2680153"/>
                <a:gd name="connsiteY15" fmla="*/ 314325 h 2302782"/>
                <a:gd name="connsiteX16" fmla="*/ 625475 w 2680153"/>
                <a:gd name="connsiteY16" fmla="*/ 227239 h 2302782"/>
                <a:gd name="connsiteX17" fmla="*/ 625475 w 2680153"/>
                <a:gd name="connsiteY17" fmla="*/ 140154 h 2302782"/>
                <a:gd name="connsiteX18" fmla="*/ 1011918 w 2680153"/>
                <a:gd name="connsiteY18" fmla="*/ 0 h 2302782"/>
                <a:gd name="connsiteX19" fmla="*/ 1177018 w 2680153"/>
                <a:gd name="connsiteY19" fmla="*/ 38554 h 2302782"/>
                <a:gd name="connsiteX20" fmla="*/ 1467304 w 2680153"/>
                <a:gd name="connsiteY20" fmla="*/ 212725 h 2302782"/>
                <a:gd name="connsiteX21" fmla="*/ 1757590 w 2680153"/>
                <a:gd name="connsiteY21" fmla="*/ 183697 h 2302782"/>
                <a:gd name="connsiteX22" fmla="*/ 2352675 w 2680153"/>
                <a:gd name="connsiteY22" fmla="*/ 415925 h 2302782"/>
                <a:gd name="connsiteX23" fmla="*/ 2680153 w 2680153"/>
                <a:gd name="connsiteY23" fmla="*/ 457881 h 2302782"/>
                <a:gd name="connsiteX0" fmla="*/ 2680153 w 2680153"/>
                <a:gd name="connsiteY0" fmla="*/ 457881 h 2302782"/>
                <a:gd name="connsiteX1" fmla="*/ 2591800 w 2680153"/>
                <a:gd name="connsiteY1" fmla="*/ 1133932 h 2302782"/>
                <a:gd name="connsiteX2" fmla="*/ 2541361 w 2680153"/>
                <a:gd name="connsiteY2" fmla="*/ 2244725 h 2302782"/>
                <a:gd name="connsiteX3" fmla="*/ 2512333 w 2680153"/>
                <a:gd name="connsiteY3" fmla="*/ 2302782 h 2302782"/>
                <a:gd name="connsiteX4" fmla="*/ 1909820 w 2680153"/>
                <a:gd name="connsiteY4" fmla="*/ 2286060 h 2302782"/>
                <a:gd name="connsiteX5" fmla="*/ 1895533 w 2680153"/>
                <a:gd name="connsiteY5" fmla="*/ 2170620 h 2302782"/>
                <a:gd name="connsiteX6" fmla="*/ 1794329 w 2680153"/>
                <a:gd name="connsiteY6" fmla="*/ 2157522 h 2302782"/>
                <a:gd name="connsiteX7" fmla="*/ 1684792 w 2680153"/>
                <a:gd name="connsiteY7" fmla="*/ 2267631 h 2302782"/>
                <a:gd name="connsiteX8" fmla="*/ 1432379 w 2680153"/>
                <a:gd name="connsiteY8" fmla="*/ 2196874 h 2302782"/>
                <a:gd name="connsiteX9" fmla="*/ 577624 w 2680153"/>
                <a:gd name="connsiteY9" fmla="*/ 2105479 h 2302782"/>
                <a:gd name="connsiteX10" fmla="*/ 261711 w 2680153"/>
                <a:gd name="connsiteY10" fmla="*/ 1881868 h 2302782"/>
                <a:gd name="connsiteX11" fmla="*/ 0 w 2680153"/>
                <a:gd name="connsiteY11" fmla="*/ 801914 h 2302782"/>
                <a:gd name="connsiteX12" fmla="*/ 243342 w 2680153"/>
                <a:gd name="connsiteY12" fmla="*/ 559481 h 2302782"/>
                <a:gd name="connsiteX13" fmla="*/ 446315 w 2680153"/>
                <a:gd name="connsiteY13" fmla="*/ 530905 h 2302782"/>
                <a:gd name="connsiteX14" fmla="*/ 465818 w 2680153"/>
                <a:gd name="connsiteY14" fmla="*/ 357868 h 2302782"/>
                <a:gd name="connsiteX15" fmla="*/ 567418 w 2680153"/>
                <a:gd name="connsiteY15" fmla="*/ 314325 h 2302782"/>
                <a:gd name="connsiteX16" fmla="*/ 625475 w 2680153"/>
                <a:gd name="connsiteY16" fmla="*/ 227239 h 2302782"/>
                <a:gd name="connsiteX17" fmla="*/ 625475 w 2680153"/>
                <a:gd name="connsiteY17" fmla="*/ 140154 h 2302782"/>
                <a:gd name="connsiteX18" fmla="*/ 1011918 w 2680153"/>
                <a:gd name="connsiteY18" fmla="*/ 0 h 2302782"/>
                <a:gd name="connsiteX19" fmla="*/ 1177018 w 2680153"/>
                <a:gd name="connsiteY19" fmla="*/ 38554 h 2302782"/>
                <a:gd name="connsiteX20" fmla="*/ 1467304 w 2680153"/>
                <a:gd name="connsiteY20" fmla="*/ 212725 h 2302782"/>
                <a:gd name="connsiteX21" fmla="*/ 1757590 w 2680153"/>
                <a:gd name="connsiteY21" fmla="*/ 183697 h 2302782"/>
                <a:gd name="connsiteX22" fmla="*/ 2352675 w 2680153"/>
                <a:gd name="connsiteY22" fmla="*/ 415925 h 2302782"/>
                <a:gd name="connsiteX23" fmla="*/ 2680153 w 2680153"/>
                <a:gd name="connsiteY23" fmla="*/ 457881 h 2302782"/>
                <a:gd name="connsiteX0" fmla="*/ 2680153 w 2680153"/>
                <a:gd name="connsiteY0" fmla="*/ 457881 h 2302782"/>
                <a:gd name="connsiteX1" fmla="*/ 2591800 w 2680153"/>
                <a:gd name="connsiteY1" fmla="*/ 1133932 h 2302782"/>
                <a:gd name="connsiteX2" fmla="*/ 2541361 w 2680153"/>
                <a:gd name="connsiteY2" fmla="*/ 2244725 h 2302782"/>
                <a:gd name="connsiteX3" fmla="*/ 2512333 w 2680153"/>
                <a:gd name="connsiteY3" fmla="*/ 2302782 h 2302782"/>
                <a:gd name="connsiteX4" fmla="*/ 1909820 w 2680153"/>
                <a:gd name="connsiteY4" fmla="*/ 2286060 h 2302782"/>
                <a:gd name="connsiteX5" fmla="*/ 1895533 w 2680153"/>
                <a:gd name="connsiteY5" fmla="*/ 2170620 h 2302782"/>
                <a:gd name="connsiteX6" fmla="*/ 1794329 w 2680153"/>
                <a:gd name="connsiteY6" fmla="*/ 2157522 h 2302782"/>
                <a:gd name="connsiteX7" fmla="*/ 1680030 w 2680153"/>
                <a:gd name="connsiteY7" fmla="*/ 2272393 h 2302782"/>
                <a:gd name="connsiteX8" fmla="*/ 1432379 w 2680153"/>
                <a:gd name="connsiteY8" fmla="*/ 2196874 h 2302782"/>
                <a:gd name="connsiteX9" fmla="*/ 577624 w 2680153"/>
                <a:gd name="connsiteY9" fmla="*/ 2105479 h 2302782"/>
                <a:gd name="connsiteX10" fmla="*/ 261711 w 2680153"/>
                <a:gd name="connsiteY10" fmla="*/ 1881868 h 2302782"/>
                <a:gd name="connsiteX11" fmla="*/ 0 w 2680153"/>
                <a:gd name="connsiteY11" fmla="*/ 801914 h 2302782"/>
                <a:gd name="connsiteX12" fmla="*/ 243342 w 2680153"/>
                <a:gd name="connsiteY12" fmla="*/ 559481 h 2302782"/>
                <a:gd name="connsiteX13" fmla="*/ 446315 w 2680153"/>
                <a:gd name="connsiteY13" fmla="*/ 530905 h 2302782"/>
                <a:gd name="connsiteX14" fmla="*/ 465818 w 2680153"/>
                <a:gd name="connsiteY14" fmla="*/ 357868 h 2302782"/>
                <a:gd name="connsiteX15" fmla="*/ 567418 w 2680153"/>
                <a:gd name="connsiteY15" fmla="*/ 314325 h 2302782"/>
                <a:gd name="connsiteX16" fmla="*/ 625475 w 2680153"/>
                <a:gd name="connsiteY16" fmla="*/ 227239 h 2302782"/>
                <a:gd name="connsiteX17" fmla="*/ 625475 w 2680153"/>
                <a:gd name="connsiteY17" fmla="*/ 140154 h 2302782"/>
                <a:gd name="connsiteX18" fmla="*/ 1011918 w 2680153"/>
                <a:gd name="connsiteY18" fmla="*/ 0 h 2302782"/>
                <a:gd name="connsiteX19" fmla="*/ 1177018 w 2680153"/>
                <a:gd name="connsiteY19" fmla="*/ 38554 h 2302782"/>
                <a:gd name="connsiteX20" fmla="*/ 1467304 w 2680153"/>
                <a:gd name="connsiteY20" fmla="*/ 212725 h 2302782"/>
                <a:gd name="connsiteX21" fmla="*/ 1757590 w 2680153"/>
                <a:gd name="connsiteY21" fmla="*/ 183697 h 2302782"/>
                <a:gd name="connsiteX22" fmla="*/ 2352675 w 2680153"/>
                <a:gd name="connsiteY22" fmla="*/ 415925 h 2302782"/>
                <a:gd name="connsiteX23" fmla="*/ 2680153 w 2680153"/>
                <a:gd name="connsiteY23" fmla="*/ 457881 h 2302782"/>
                <a:gd name="connsiteX0" fmla="*/ 2680153 w 2680153"/>
                <a:gd name="connsiteY0" fmla="*/ 457881 h 2302782"/>
                <a:gd name="connsiteX1" fmla="*/ 2591800 w 2680153"/>
                <a:gd name="connsiteY1" fmla="*/ 1133932 h 2302782"/>
                <a:gd name="connsiteX2" fmla="*/ 2541361 w 2680153"/>
                <a:gd name="connsiteY2" fmla="*/ 2244725 h 2302782"/>
                <a:gd name="connsiteX3" fmla="*/ 2512333 w 2680153"/>
                <a:gd name="connsiteY3" fmla="*/ 2302782 h 2302782"/>
                <a:gd name="connsiteX4" fmla="*/ 1909820 w 2680153"/>
                <a:gd name="connsiteY4" fmla="*/ 2286060 h 2302782"/>
                <a:gd name="connsiteX5" fmla="*/ 1895533 w 2680153"/>
                <a:gd name="connsiteY5" fmla="*/ 2170620 h 2302782"/>
                <a:gd name="connsiteX6" fmla="*/ 1794329 w 2680153"/>
                <a:gd name="connsiteY6" fmla="*/ 2157522 h 2302782"/>
                <a:gd name="connsiteX7" fmla="*/ 1680030 w 2680153"/>
                <a:gd name="connsiteY7" fmla="*/ 2272393 h 2302782"/>
                <a:gd name="connsiteX8" fmla="*/ 1432379 w 2680153"/>
                <a:gd name="connsiteY8" fmla="*/ 2196874 h 2302782"/>
                <a:gd name="connsiteX9" fmla="*/ 577624 w 2680153"/>
                <a:gd name="connsiteY9" fmla="*/ 2105479 h 2302782"/>
                <a:gd name="connsiteX10" fmla="*/ 261711 w 2680153"/>
                <a:gd name="connsiteY10" fmla="*/ 1881868 h 2302782"/>
                <a:gd name="connsiteX11" fmla="*/ 0 w 2680153"/>
                <a:gd name="connsiteY11" fmla="*/ 801914 h 2302782"/>
                <a:gd name="connsiteX12" fmla="*/ 243342 w 2680153"/>
                <a:gd name="connsiteY12" fmla="*/ 559481 h 2302782"/>
                <a:gd name="connsiteX13" fmla="*/ 446315 w 2680153"/>
                <a:gd name="connsiteY13" fmla="*/ 530905 h 2302782"/>
                <a:gd name="connsiteX14" fmla="*/ 465818 w 2680153"/>
                <a:gd name="connsiteY14" fmla="*/ 357868 h 2302782"/>
                <a:gd name="connsiteX15" fmla="*/ 567418 w 2680153"/>
                <a:gd name="connsiteY15" fmla="*/ 314325 h 2302782"/>
                <a:gd name="connsiteX16" fmla="*/ 625475 w 2680153"/>
                <a:gd name="connsiteY16" fmla="*/ 227239 h 2302782"/>
                <a:gd name="connsiteX17" fmla="*/ 625475 w 2680153"/>
                <a:gd name="connsiteY17" fmla="*/ 140154 h 2302782"/>
                <a:gd name="connsiteX18" fmla="*/ 1011918 w 2680153"/>
                <a:gd name="connsiteY18" fmla="*/ 0 h 2302782"/>
                <a:gd name="connsiteX19" fmla="*/ 1177018 w 2680153"/>
                <a:gd name="connsiteY19" fmla="*/ 38554 h 2302782"/>
                <a:gd name="connsiteX20" fmla="*/ 1467304 w 2680153"/>
                <a:gd name="connsiteY20" fmla="*/ 212725 h 2302782"/>
                <a:gd name="connsiteX21" fmla="*/ 1757590 w 2680153"/>
                <a:gd name="connsiteY21" fmla="*/ 183697 h 2302782"/>
                <a:gd name="connsiteX22" fmla="*/ 2352675 w 2680153"/>
                <a:gd name="connsiteY22" fmla="*/ 415925 h 2302782"/>
                <a:gd name="connsiteX23" fmla="*/ 2680153 w 2680153"/>
                <a:gd name="connsiteY23" fmla="*/ 457881 h 2302782"/>
                <a:gd name="connsiteX0" fmla="*/ 2680153 w 2680153"/>
                <a:gd name="connsiteY0" fmla="*/ 457881 h 2302782"/>
                <a:gd name="connsiteX1" fmla="*/ 2591800 w 2680153"/>
                <a:gd name="connsiteY1" fmla="*/ 1133932 h 2302782"/>
                <a:gd name="connsiteX2" fmla="*/ 2541361 w 2680153"/>
                <a:gd name="connsiteY2" fmla="*/ 2244725 h 2302782"/>
                <a:gd name="connsiteX3" fmla="*/ 2512333 w 2680153"/>
                <a:gd name="connsiteY3" fmla="*/ 2302782 h 2302782"/>
                <a:gd name="connsiteX4" fmla="*/ 1909820 w 2680153"/>
                <a:gd name="connsiteY4" fmla="*/ 2286060 h 2302782"/>
                <a:gd name="connsiteX5" fmla="*/ 1895533 w 2680153"/>
                <a:gd name="connsiteY5" fmla="*/ 2170620 h 2302782"/>
                <a:gd name="connsiteX6" fmla="*/ 1780041 w 2680153"/>
                <a:gd name="connsiteY6" fmla="*/ 2167047 h 2302782"/>
                <a:gd name="connsiteX7" fmla="*/ 1680030 w 2680153"/>
                <a:gd name="connsiteY7" fmla="*/ 2272393 h 2302782"/>
                <a:gd name="connsiteX8" fmla="*/ 1432379 w 2680153"/>
                <a:gd name="connsiteY8" fmla="*/ 2196874 h 2302782"/>
                <a:gd name="connsiteX9" fmla="*/ 577624 w 2680153"/>
                <a:gd name="connsiteY9" fmla="*/ 2105479 h 2302782"/>
                <a:gd name="connsiteX10" fmla="*/ 261711 w 2680153"/>
                <a:gd name="connsiteY10" fmla="*/ 1881868 h 2302782"/>
                <a:gd name="connsiteX11" fmla="*/ 0 w 2680153"/>
                <a:gd name="connsiteY11" fmla="*/ 801914 h 2302782"/>
                <a:gd name="connsiteX12" fmla="*/ 243342 w 2680153"/>
                <a:gd name="connsiteY12" fmla="*/ 559481 h 2302782"/>
                <a:gd name="connsiteX13" fmla="*/ 446315 w 2680153"/>
                <a:gd name="connsiteY13" fmla="*/ 530905 h 2302782"/>
                <a:gd name="connsiteX14" fmla="*/ 465818 w 2680153"/>
                <a:gd name="connsiteY14" fmla="*/ 357868 h 2302782"/>
                <a:gd name="connsiteX15" fmla="*/ 567418 w 2680153"/>
                <a:gd name="connsiteY15" fmla="*/ 314325 h 2302782"/>
                <a:gd name="connsiteX16" fmla="*/ 625475 w 2680153"/>
                <a:gd name="connsiteY16" fmla="*/ 227239 h 2302782"/>
                <a:gd name="connsiteX17" fmla="*/ 625475 w 2680153"/>
                <a:gd name="connsiteY17" fmla="*/ 140154 h 2302782"/>
                <a:gd name="connsiteX18" fmla="*/ 1011918 w 2680153"/>
                <a:gd name="connsiteY18" fmla="*/ 0 h 2302782"/>
                <a:gd name="connsiteX19" fmla="*/ 1177018 w 2680153"/>
                <a:gd name="connsiteY19" fmla="*/ 38554 h 2302782"/>
                <a:gd name="connsiteX20" fmla="*/ 1467304 w 2680153"/>
                <a:gd name="connsiteY20" fmla="*/ 212725 h 2302782"/>
                <a:gd name="connsiteX21" fmla="*/ 1757590 w 2680153"/>
                <a:gd name="connsiteY21" fmla="*/ 183697 h 2302782"/>
                <a:gd name="connsiteX22" fmla="*/ 2352675 w 2680153"/>
                <a:gd name="connsiteY22" fmla="*/ 415925 h 2302782"/>
                <a:gd name="connsiteX23" fmla="*/ 2680153 w 2680153"/>
                <a:gd name="connsiteY23" fmla="*/ 457881 h 2302782"/>
                <a:gd name="connsiteX0" fmla="*/ 2680153 w 2680153"/>
                <a:gd name="connsiteY0" fmla="*/ 457881 h 2302782"/>
                <a:gd name="connsiteX1" fmla="*/ 2591800 w 2680153"/>
                <a:gd name="connsiteY1" fmla="*/ 1133932 h 2302782"/>
                <a:gd name="connsiteX2" fmla="*/ 2541361 w 2680153"/>
                <a:gd name="connsiteY2" fmla="*/ 2244725 h 2302782"/>
                <a:gd name="connsiteX3" fmla="*/ 2512333 w 2680153"/>
                <a:gd name="connsiteY3" fmla="*/ 2302782 h 2302782"/>
                <a:gd name="connsiteX4" fmla="*/ 1909820 w 2680153"/>
                <a:gd name="connsiteY4" fmla="*/ 2286060 h 2302782"/>
                <a:gd name="connsiteX5" fmla="*/ 1895533 w 2680153"/>
                <a:gd name="connsiteY5" fmla="*/ 2170620 h 2302782"/>
                <a:gd name="connsiteX6" fmla="*/ 1780041 w 2680153"/>
                <a:gd name="connsiteY6" fmla="*/ 2167047 h 2302782"/>
                <a:gd name="connsiteX7" fmla="*/ 1760942 w 2680153"/>
                <a:gd name="connsiteY7" fmla="*/ 2283110 h 2302782"/>
                <a:gd name="connsiteX8" fmla="*/ 1680030 w 2680153"/>
                <a:gd name="connsiteY8" fmla="*/ 2272393 h 2302782"/>
                <a:gd name="connsiteX9" fmla="*/ 1432379 w 2680153"/>
                <a:gd name="connsiteY9" fmla="*/ 2196874 h 2302782"/>
                <a:gd name="connsiteX10" fmla="*/ 577624 w 2680153"/>
                <a:gd name="connsiteY10" fmla="*/ 2105479 h 2302782"/>
                <a:gd name="connsiteX11" fmla="*/ 261711 w 2680153"/>
                <a:gd name="connsiteY11" fmla="*/ 1881868 h 2302782"/>
                <a:gd name="connsiteX12" fmla="*/ 0 w 2680153"/>
                <a:gd name="connsiteY12" fmla="*/ 801914 h 2302782"/>
                <a:gd name="connsiteX13" fmla="*/ 243342 w 2680153"/>
                <a:gd name="connsiteY13" fmla="*/ 559481 h 2302782"/>
                <a:gd name="connsiteX14" fmla="*/ 446315 w 2680153"/>
                <a:gd name="connsiteY14" fmla="*/ 530905 h 2302782"/>
                <a:gd name="connsiteX15" fmla="*/ 465818 w 2680153"/>
                <a:gd name="connsiteY15" fmla="*/ 357868 h 2302782"/>
                <a:gd name="connsiteX16" fmla="*/ 567418 w 2680153"/>
                <a:gd name="connsiteY16" fmla="*/ 314325 h 2302782"/>
                <a:gd name="connsiteX17" fmla="*/ 625475 w 2680153"/>
                <a:gd name="connsiteY17" fmla="*/ 227239 h 2302782"/>
                <a:gd name="connsiteX18" fmla="*/ 625475 w 2680153"/>
                <a:gd name="connsiteY18" fmla="*/ 140154 h 2302782"/>
                <a:gd name="connsiteX19" fmla="*/ 1011918 w 2680153"/>
                <a:gd name="connsiteY19" fmla="*/ 0 h 2302782"/>
                <a:gd name="connsiteX20" fmla="*/ 1177018 w 2680153"/>
                <a:gd name="connsiteY20" fmla="*/ 38554 h 2302782"/>
                <a:gd name="connsiteX21" fmla="*/ 1467304 w 2680153"/>
                <a:gd name="connsiteY21" fmla="*/ 212725 h 2302782"/>
                <a:gd name="connsiteX22" fmla="*/ 1757590 w 2680153"/>
                <a:gd name="connsiteY22" fmla="*/ 183697 h 2302782"/>
                <a:gd name="connsiteX23" fmla="*/ 2352675 w 2680153"/>
                <a:gd name="connsiteY23" fmla="*/ 415925 h 2302782"/>
                <a:gd name="connsiteX24" fmla="*/ 2680153 w 2680153"/>
                <a:gd name="connsiteY24" fmla="*/ 457881 h 2302782"/>
                <a:gd name="connsiteX0" fmla="*/ 2680153 w 2680153"/>
                <a:gd name="connsiteY0" fmla="*/ 457881 h 2302782"/>
                <a:gd name="connsiteX1" fmla="*/ 2591800 w 2680153"/>
                <a:gd name="connsiteY1" fmla="*/ 1133932 h 2302782"/>
                <a:gd name="connsiteX2" fmla="*/ 2445419 w 2680153"/>
                <a:gd name="connsiteY2" fmla="*/ 2144017 h 2302782"/>
                <a:gd name="connsiteX3" fmla="*/ 2512333 w 2680153"/>
                <a:gd name="connsiteY3" fmla="*/ 2302782 h 2302782"/>
                <a:gd name="connsiteX4" fmla="*/ 1909820 w 2680153"/>
                <a:gd name="connsiteY4" fmla="*/ 2286060 h 2302782"/>
                <a:gd name="connsiteX5" fmla="*/ 1895533 w 2680153"/>
                <a:gd name="connsiteY5" fmla="*/ 2170620 h 2302782"/>
                <a:gd name="connsiteX6" fmla="*/ 1780041 w 2680153"/>
                <a:gd name="connsiteY6" fmla="*/ 2167047 h 2302782"/>
                <a:gd name="connsiteX7" fmla="*/ 1760942 w 2680153"/>
                <a:gd name="connsiteY7" fmla="*/ 2283110 h 2302782"/>
                <a:gd name="connsiteX8" fmla="*/ 1680030 w 2680153"/>
                <a:gd name="connsiteY8" fmla="*/ 2272393 h 2302782"/>
                <a:gd name="connsiteX9" fmla="*/ 1432379 w 2680153"/>
                <a:gd name="connsiteY9" fmla="*/ 2196874 h 2302782"/>
                <a:gd name="connsiteX10" fmla="*/ 577624 w 2680153"/>
                <a:gd name="connsiteY10" fmla="*/ 2105479 h 2302782"/>
                <a:gd name="connsiteX11" fmla="*/ 261711 w 2680153"/>
                <a:gd name="connsiteY11" fmla="*/ 1881868 h 2302782"/>
                <a:gd name="connsiteX12" fmla="*/ 0 w 2680153"/>
                <a:gd name="connsiteY12" fmla="*/ 801914 h 2302782"/>
                <a:gd name="connsiteX13" fmla="*/ 243342 w 2680153"/>
                <a:gd name="connsiteY13" fmla="*/ 559481 h 2302782"/>
                <a:gd name="connsiteX14" fmla="*/ 446315 w 2680153"/>
                <a:gd name="connsiteY14" fmla="*/ 530905 h 2302782"/>
                <a:gd name="connsiteX15" fmla="*/ 465818 w 2680153"/>
                <a:gd name="connsiteY15" fmla="*/ 357868 h 2302782"/>
                <a:gd name="connsiteX16" fmla="*/ 567418 w 2680153"/>
                <a:gd name="connsiteY16" fmla="*/ 314325 h 2302782"/>
                <a:gd name="connsiteX17" fmla="*/ 625475 w 2680153"/>
                <a:gd name="connsiteY17" fmla="*/ 227239 h 2302782"/>
                <a:gd name="connsiteX18" fmla="*/ 625475 w 2680153"/>
                <a:gd name="connsiteY18" fmla="*/ 140154 h 2302782"/>
                <a:gd name="connsiteX19" fmla="*/ 1011918 w 2680153"/>
                <a:gd name="connsiteY19" fmla="*/ 0 h 2302782"/>
                <a:gd name="connsiteX20" fmla="*/ 1177018 w 2680153"/>
                <a:gd name="connsiteY20" fmla="*/ 38554 h 2302782"/>
                <a:gd name="connsiteX21" fmla="*/ 1467304 w 2680153"/>
                <a:gd name="connsiteY21" fmla="*/ 212725 h 2302782"/>
                <a:gd name="connsiteX22" fmla="*/ 1757590 w 2680153"/>
                <a:gd name="connsiteY22" fmla="*/ 183697 h 2302782"/>
                <a:gd name="connsiteX23" fmla="*/ 2352675 w 2680153"/>
                <a:gd name="connsiteY23" fmla="*/ 415925 h 2302782"/>
                <a:gd name="connsiteX24" fmla="*/ 2680153 w 2680153"/>
                <a:gd name="connsiteY24" fmla="*/ 457881 h 2302782"/>
                <a:gd name="connsiteX0" fmla="*/ 2680153 w 2680153"/>
                <a:gd name="connsiteY0" fmla="*/ 457881 h 2302782"/>
                <a:gd name="connsiteX1" fmla="*/ 2591800 w 2680153"/>
                <a:gd name="connsiteY1" fmla="*/ 1133932 h 2302782"/>
                <a:gd name="connsiteX2" fmla="*/ 2512333 w 2680153"/>
                <a:gd name="connsiteY2" fmla="*/ 2302782 h 2302782"/>
                <a:gd name="connsiteX3" fmla="*/ 1909820 w 2680153"/>
                <a:gd name="connsiteY3" fmla="*/ 2286060 h 2302782"/>
                <a:gd name="connsiteX4" fmla="*/ 1895533 w 2680153"/>
                <a:gd name="connsiteY4" fmla="*/ 2170620 h 2302782"/>
                <a:gd name="connsiteX5" fmla="*/ 1780041 w 2680153"/>
                <a:gd name="connsiteY5" fmla="*/ 2167047 h 2302782"/>
                <a:gd name="connsiteX6" fmla="*/ 1760942 w 2680153"/>
                <a:gd name="connsiteY6" fmla="*/ 2283110 h 2302782"/>
                <a:gd name="connsiteX7" fmla="*/ 1680030 w 2680153"/>
                <a:gd name="connsiteY7" fmla="*/ 2272393 h 2302782"/>
                <a:gd name="connsiteX8" fmla="*/ 1432379 w 2680153"/>
                <a:gd name="connsiteY8" fmla="*/ 2196874 h 2302782"/>
                <a:gd name="connsiteX9" fmla="*/ 577624 w 2680153"/>
                <a:gd name="connsiteY9" fmla="*/ 2105479 h 2302782"/>
                <a:gd name="connsiteX10" fmla="*/ 261711 w 2680153"/>
                <a:gd name="connsiteY10" fmla="*/ 1881868 h 2302782"/>
                <a:gd name="connsiteX11" fmla="*/ 0 w 2680153"/>
                <a:gd name="connsiteY11" fmla="*/ 801914 h 2302782"/>
                <a:gd name="connsiteX12" fmla="*/ 243342 w 2680153"/>
                <a:gd name="connsiteY12" fmla="*/ 559481 h 2302782"/>
                <a:gd name="connsiteX13" fmla="*/ 446315 w 2680153"/>
                <a:gd name="connsiteY13" fmla="*/ 530905 h 2302782"/>
                <a:gd name="connsiteX14" fmla="*/ 465818 w 2680153"/>
                <a:gd name="connsiteY14" fmla="*/ 357868 h 2302782"/>
                <a:gd name="connsiteX15" fmla="*/ 567418 w 2680153"/>
                <a:gd name="connsiteY15" fmla="*/ 314325 h 2302782"/>
                <a:gd name="connsiteX16" fmla="*/ 625475 w 2680153"/>
                <a:gd name="connsiteY16" fmla="*/ 227239 h 2302782"/>
                <a:gd name="connsiteX17" fmla="*/ 625475 w 2680153"/>
                <a:gd name="connsiteY17" fmla="*/ 140154 h 2302782"/>
                <a:gd name="connsiteX18" fmla="*/ 1011918 w 2680153"/>
                <a:gd name="connsiteY18" fmla="*/ 0 h 2302782"/>
                <a:gd name="connsiteX19" fmla="*/ 1177018 w 2680153"/>
                <a:gd name="connsiteY19" fmla="*/ 38554 h 2302782"/>
                <a:gd name="connsiteX20" fmla="*/ 1467304 w 2680153"/>
                <a:gd name="connsiteY20" fmla="*/ 212725 h 2302782"/>
                <a:gd name="connsiteX21" fmla="*/ 1757590 w 2680153"/>
                <a:gd name="connsiteY21" fmla="*/ 183697 h 2302782"/>
                <a:gd name="connsiteX22" fmla="*/ 2352675 w 2680153"/>
                <a:gd name="connsiteY22" fmla="*/ 415925 h 2302782"/>
                <a:gd name="connsiteX23" fmla="*/ 2680153 w 2680153"/>
                <a:gd name="connsiteY23" fmla="*/ 457881 h 2302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680153" h="2302782">
                  <a:moveTo>
                    <a:pt x="2680153" y="457881"/>
                  </a:moveTo>
                  <a:lnTo>
                    <a:pt x="2591800" y="1133932"/>
                  </a:lnTo>
                  <a:lnTo>
                    <a:pt x="2512333" y="2302782"/>
                  </a:lnTo>
                  <a:lnTo>
                    <a:pt x="1909820" y="2286060"/>
                  </a:lnTo>
                  <a:lnTo>
                    <a:pt x="1895533" y="2170620"/>
                  </a:lnTo>
                  <a:lnTo>
                    <a:pt x="1780041" y="2167047"/>
                  </a:lnTo>
                  <a:cubicBezTo>
                    <a:pt x="1755236" y="2178453"/>
                    <a:pt x="1777610" y="2265552"/>
                    <a:pt x="1760942" y="2283110"/>
                  </a:cubicBezTo>
                  <a:cubicBezTo>
                    <a:pt x="1744274" y="2300668"/>
                    <a:pt x="1732417" y="2279423"/>
                    <a:pt x="1680030" y="2272393"/>
                  </a:cubicBezTo>
                  <a:lnTo>
                    <a:pt x="1432379" y="2196874"/>
                  </a:lnTo>
                  <a:lnTo>
                    <a:pt x="577624" y="2105479"/>
                  </a:lnTo>
                  <a:lnTo>
                    <a:pt x="261711" y="1881868"/>
                  </a:lnTo>
                  <a:lnTo>
                    <a:pt x="0" y="801914"/>
                  </a:lnTo>
                  <a:lnTo>
                    <a:pt x="243342" y="559481"/>
                  </a:lnTo>
                  <a:lnTo>
                    <a:pt x="446315" y="530905"/>
                  </a:lnTo>
                  <a:lnTo>
                    <a:pt x="465818" y="357868"/>
                  </a:lnTo>
                  <a:lnTo>
                    <a:pt x="567418" y="314325"/>
                  </a:lnTo>
                  <a:lnTo>
                    <a:pt x="625475" y="227239"/>
                  </a:lnTo>
                  <a:lnTo>
                    <a:pt x="625475" y="140154"/>
                  </a:lnTo>
                  <a:lnTo>
                    <a:pt x="1011918" y="0"/>
                  </a:lnTo>
                  <a:lnTo>
                    <a:pt x="1177018" y="38554"/>
                  </a:lnTo>
                  <a:lnTo>
                    <a:pt x="1467304" y="212725"/>
                  </a:lnTo>
                  <a:lnTo>
                    <a:pt x="1757590" y="183697"/>
                  </a:lnTo>
                  <a:lnTo>
                    <a:pt x="2352675" y="415925"/>
                  </a:lnTo>
                  <a:lnTo>
                    <a:pt x="2680153" y="457881"/>
                  </a:lnTo>
                  <a:close/>
                </a:path>
              </a:pathLst>
            </a:custGeom>
            <a:grpFill/>
            <a:ln w="1905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84375" tIns="42187" rIns="84375" bIns="42187" rtlCol="0" anchor="ctr"/>
            <a:lstStyle/>
            <a:p>
              <a:pPr algn="ctr"/>
              <a:endParaRPr lang="ja-JP" altLang="en-US" sz="1662" dirty="0"/>
            </a:p>
          </p:txBody>
        </p:sp>
        <p:sp>
          <p:nvSpPr>
            <p:cNvPr id="82" name="Freeform 3"/>
            <p:cNvSpPr>
              <a:spLocks/>
            </p:cNvSpPr>
            <p:nvPr/>
          </p:nvSpPr>
          <p:spPr bwMode="auto">
            <a:xfrm>
              <a:off x="8055009" y="3143075"/>
              <a:ext cx="1650558" cy="3042787"/>
            </a:xfrm>
            <a:custGeom>
              <a:avLst/>
              <a:gdLst>
                <a:gd name="T0" fmla="*/ 417590 w 3420"/>
                <a:gd name="T1" fmla="*/ 0 h 6542"/>
                <a:gd name="T2" fmla="*/ 0 w 3420"/>
                <a:gd name="T3" fmla="*/ 3947368 h 6542"/>
                <a:gd name="T4" fmla="*/ 234630 w 3420"/>
                <a:gd name="T5" fmla="*/ 3947368 h 6542"/>
                <a:gd name="T6" fmla="*/ 237171 w 3420"/>
                <a:gd name="T7" fmla="*/ 4017989 h 6542"/>
                <a:gd name="T8" fmla="*/ 470106 w 3420"/>
                <a:gd name="T9" fmla="*/ 4033591 h 6542"/>
                <a:gd name="T10" fmla="*/ 447236 w 3420"/>
                <a:gd name="T11" fmla="*/ 4505765 h 6542"/>
                <a:gd name="T12" fmla="*/ 470106 w 3420"/>
                <a:gd name="T13" fmla="*/ 4775109 h 6542"/>
                <a:gd name="T14" fmla="*/ 514999 w 3420"/>
                <a:gd name="T15" fmla="*/ 5124928 h 6542"/>
                <a:gd name="T16" fmla="*/ 635279 w 3420"/>
                <a:gd name="T17" fmla="*/ 5372100 h 6542"/>
                <a:gd name="T18" fmla="*/ 940212 w 3420"/>
                <a:gd name="T19" fmla="*/ 5369636 h 6542"/>
                <a:gd name="T20" fmla="*/ 952918 w 3420"/>
                <a:gd name="T21" fmla="*/ 4957409 h 6542"/>
                <a:gd name="T22" fmla="*/ 1200253 w 3420"/>
                <a:gd name="T23" fmla="*/ 5006679 h 6542"/>
                <a:gd name="T24" fmla="*/ 1372202 w 3420"/>
                <a:gd name="T25" fmla="*/ 3990069 h 6542"/>
                <a:gd name="T26" fmla="*/ 1498410 w 3420"/>
                <a:gd name="T27" fmla="*/ 3989248 h 6542"/>
                <a:gd name="T28" fmla="*/ 1677135 w 3420"/>
                <a:gd name="T29" fmla="*/ 3448097 h 6542"/>
                <a:gd name="T30" fmla="*/ 1677135 w 3420"/>
                <a:gd name="T31" fmla="*/ 2721360 h 6542"/>
                <a:gd name="T32" fmla="*/ 2350530 w 3420"/>
                <a:gd name="T33" fmla="*/ 2733678 h 6542"/>
                <a:gd name="T34" fmla="*/ 2388647 w 3420"/>
                <a:gd name="T35" fmla="*/ 2358403 h 6542"/>
                <a:gd name="T36" fmla="*/ 2775744 w 3420"/>
                <a:gd name="T37" fmla="*/ 1804112 h 6542"/>
                <a:gd name="T38" fmla="*/ 2788449 w 3420"/>
                <a:gd name="T39" fmla="*/ 1637415 h 6542"/>
                <a:gd name="T40" fmla="*/ 2795225 w 3420"/>
                <a:gd name="T41" fmla="*/ 1459221 h 6542"/>
                <a:gd name="T42" fmla="*/ 2807931 w 3420"/>
                <a:gd name="T43" fmla="*/ 1341793 h 6542"/>
                <a:gd name="T44" fmla="*/ 2851977 w 3420"/>
                <a:gd name="T45" fmla="*/ 1193982 h 6542"/>
                <a:gd name="T46" fmla="*/ 2839271 w 3420"/>
                <a:gd name="T47" fmla="*/ 1065059 h 6542"/>
                <a:gd name="T48" fmla="*/ 2795225 w 3420"/>
                <a:gd name="T49" fmla="*/ 898361 h 6542"/>
                <a:gd name="T50" fmla="*/ 2769814 w 3420"/>
                <a:gd name="T51" fmla="*/ 787503 h 6542"/>
                <a:gd name="T52" fmla="*/ 2763038 w 3420"/>
                <a:gd name="T53" fmla="*/ 707849 h 6542"/>
                <a:gd name="T54" fmla="*/ 2757109 w 3420"/>
                <a:gd name="T55" fmla="*/ 652010 h 6542"/>
                <a:gd name="T56" fmla="*/ 2782520 w 3420"/>
                <a:gd name="T57" fmla="*/ 590422 h 6542"/>
                <a:gd name="T58" fmla="*/ 2833342 w 3420"/>
                <a:gd name="T59" fmla="*/ 486133 h 6542"/>
                <a:gd name="T60" fmla="*/ 2896870 w 3420"/>
                <a:gd name="T61" fmla="*/ 313687 h 6542"/>
                <a:gd name="T62" fmla="*/ 2763038 w 3420"/>
                <a:gd name="T63" fmla="*/ 239782 h 6542"/>
                <a:gd name="T64" fmla="*/ 2635982 w 3420"/>
                <a:gd name="T65" fmla="*/ 202829 h 6542"/>
                <a:gd name="T66" fmla="*/ 2464881 w 3420"/>
                <a:gd name="T67" fmla="*/ 183942 h 6542"/>
                <a:gd name="T68" fmla="*/ 2140465 w 3420"/>
                <a:gd name="T69" fmla="*/ 141241 h 6542"/>
                <a:gd name="T70" fmla="*/ 1677135 w 3420"/>
                <a:gd name="T71" fmla="*/ 85402 h 6542"/>
                <a:gd name="T72" fmla="*/ 889390 w 3420"/>
                <a:gd name="T73" fmla="*/ 30383 h 6542"/>
                <a:gd name="T74" fmla="*/ 417590 w 3420"/>
                <a:gd name="T75" fmla="*/ 0 h 654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connsiteX0" fmla="*/ 1442 w 10000"/>
                <a:gd name="connsiteY0" fmla="*/ 0 h 10000"/>
                <a:gd name="connsiteX1" fmla="*/ 0 w 10000"/>
                <a:gd name="connsiteY1" fmla="*/ 7348 h 10000"/>
                <a:gd name="connsiteX2" fmla="*/ 810 w 10000"/>
                <a:gd name="connsiteY2" fmla="*/ 7348 h 10000"/>
                <a:gd name="connsiteX3" fmla="*/ 819 w 10000"/>
                <a:gd name="connsiteY3" fmla="*/ 7479 h 10000"/>
                <a:gd name="connsiteX4" fmla="*/ 1623 w 10000"/>
                <a:gd name="connsiteY4" fmla="*/ 7508 h 10000"/>
                <a:gd name="connsiteX5" fmla="*/ 1544 w 10000"/>
                <a:gd name="connsiteY5" fmla="*/ 8387 h 10000"/>
                <a:gd name="connsiteX6" fmla="*/ 1623 w 10000"/>
                <a:gd name="connsiteY6" fmla="*/ 8889 h 10000"/>
                <a:gd name="connsiteX7" fmla="*/ 1778 w 10000"/>
                <a:gd name="connsiteY7" fmla="*/ 9540 h 10000"/>
                <a:gd name="connsiteX8" fmla="*/ 2193 w 10000"/>
                <a:gd name="connsiteY8" fmla="*/ 10000 h 10000"/>
                <a:gd name="connsiteX9" fmla="*/ 3246 w 10000"/>
                <a:gd name="connsiteY9" fmla="*/ 9995 h 10000"/>
                <a:gd name="connsiteX10" fmla="*/ 3289 w 10000"/>
                <a:gd name="connsiteY10" fmla="*/ 9228 h 10000"/>
                <a:gd name="connsiteX11" fmla="*/ 4143 w 10000"/>
                <a:gd name="connsiteY11" fmla="*/ 9320 h 10000"/>
                <a:gd name="connsiteX12" fmla="*/ 4362 w 10000"/>
                <a:gd name="connsiteY12" fmla="*/ 7560 h 10000"/>
                <a:gd name="connsiteX13" fmla="*/ 5173 w 10000"/>
                <a:gd name="connsiteY13" fmla="*/ 7426 h 10000"/>
                <a:gd name="connsiteX14" fmla="*/ 5789 w 10000"/>
                <a:gd name="connsiteY14" fmla="*/ 6419 h 10000"/>
                <a:gd name="connsiteX15" fmla="*/ 5789 w 10000"/>
                <a:gd name="connsiteY15" fmla="*/ 5066 h 10000"/>
                <a:gd name="connsiteX16" fmla="*/ 8114 w 10000"/>
                <a:gd name="connsiteY16" fmla="*/ 5089 h 10000"/>
                <a:gd name="connsiteX17" fmla="*/ 8246 w 10000"/>
                <a:gd name="connsiteY17" fmla="*/ 4390 h 10000"/>
                <a:gd name="connsiteX18" fmla="*/ 9582 w 10000"/>
                <a:gd name="connsiteY18" fmla="*/ 3358 h 10000"/>
                <a:gd name="connsiteX19" fmla="*/ 9626 w 10000"/>
                <a:gd name="connsiteY19" fmla="*/ 3048 h 10000"/>
                <a:gd name="connsiteX20" fmla="*/ 9649 w 10000"/>
                <a:gd name="connsiteY20" fmla="*/ 2716 h 10000"/>
                <a:gd name="connsiteX21" fmla="*/ 9693 w 10000"/>
                <a:gd name="connsiteY21" fmla="*/ 2498 h 10000"/>
                <a:gd name="connsiteX22" fmla="*/ 9845 w 10000"/>
                <a:gd name="connsiteY22" fmla="*/ 2223 h 10000"/>
                <a:gd name="connsiteX23" fmla="*/ 9801 w 10000"/>
                <a:gd name="connsiteY23" fmla="*/ 1983 h 10000"/>
                <a:gd name="connsiteX24" fmla="*/ 9649 w 10000"/>
                <a:gd name="connsiteY24" fmla="*/ 1672 h 10000"/>
                <a:gd name="connsiteX25" fmla="*/ 9561 w 10000"/>
                <a:gd name="connsiteY25" fmla="*/ 1466 h 10000"/>
                <a:gd name="connsiteX26" fmla="*/ 9538 w 10000"/>
                <a:gd name="connsiteY26" fmla="*/ 1318 h 10000"/>
                <a:gd name="connsiteX27" fmla="*/ 9518 w 10000"/>
                <a:gd name="connsiteY27" fmla="*/ 1214 h 10000"/>
                <a:gd name="connsiteX28" fmla="*/ 9605 w 10000"/>
                <a:gd name="connsiteY28" fmla="*/ 1099 h 10000"/>
                <a:gd name="connsiteX29" fmla="*/ 9781 w 10000"/>
                <a:gd name="connsiteY29" fmla="*/ 905 h 10000"/>
                <a:gd name="connsiteX30" fmla="*/ 10000 w 10000"/>
                <a:gd name="connsiteY30" fmla="*/ 584 h 10000"/>
                <a:gd name="connsiteX31" fmla="*/ 9538 w 10000"/>
                <a:gd name="connsiteY31" fmla="*/ 446 h 10000"/>
                <a:gd name="connsiteX32" fmla="*/ 9099 w 10000"/>
                <a:gd name="connsiteY32" fmla="*/ 378 h 10000"/>
                <a:gd name="connsiteX33" fmla="*/ 8509 w 10000"/>
                <a:gd name="connsiteY33" fmla="*/ 342 h 10000"/>
                <a:gd name="connsiteX34" fmla="*/ 7389 w 10000"/>
                <a:gd name="connsiteY34" fmla="*/ 263 h 10000"/>
                <a:gd name="connsiteX35" fmla="*/ 5789 w 10000"/>
                <a:gd name="connsiteY35" fmla="*/ 159 h 10000"/>
                <a:gd name="connsiteX36" fmla="*/ 3070 w 10000"/>
                <a:gd name="connsiteY36" fmla="*/ 57 h 10000"/>
                <a:gd name="connsiteX37" fmla="*/ 1442 w 10000"/>
                <a:gd name="connsiteY37" fmla="*/ 0 h 10000"/>
                <a:gd name="connsiteX0" fmla="*/ 1442 w 10000"/>
                <a:gd name="connsiteY0" fmla="*/ 0 h 10000"/>
                <a:gd name="connsiteX1" fmla="*/ 0 w 10000"/>
                <a:gd name="connsiteY1" fmla="*/ 7348 h 10000"/>
                <a:gd name="connsiteX2" fmla="*/ 810 w 10000"/>
                <a:gd name="connsiteY2" fmla="*/ 7348 h 10000"/>
                <a:gd name="connsiteX3" fmla="*/ 819 w 10000"/>
                <a:gd name="connsiteY3" fmla="*/ 7479 h 10000"/>
                <a:gd name="connsiteX4" fmla="*/ 1623 w 10000"/>
                <a:gd name="connsiteY4" fmla="*/ 7508 h 10000"/>
                <a:gd name="connsiteX5" fmla="*/ 1544 w 10000"/>
                <a:gd name="connsiteY5" fmla="*/ 8387 h 10000"/>
                <a:gd name="connsiteX6" fmla="*/ 1623 w 10000"/>
                <a:gd name="connsiteY6" fmla="*/ 8889 h 10000"/>
                <a:gd name="connsiteX7" fmla="*/ 1778 w 10000"/>
                <a:gd name="connsiteY7" fmla="*/ 9540 h 10000"/>
                <a:gd name="connsiteX8" fmla="*/ 2193 w 10000"/>
                <a:gd name="connsiteY8" fmla="*/ 10000 h 10000"/>
                <a:gd name="connsiteX9" fmla="*/ 3246 w 10000"/>
                <a:gd name="connsiteY9" fmla="*/ 9995 h 10000"/>
                <a:gd name="connsiteX10" fmla="*/ 3289 w 10000"/>
                <a:gd name="connsiteY10" fmla="*/ 9228 h 10000"/>
                <a:gd name="connsiteX11" fmla="*/ 4143 w 10000"/>
                <a:gd name="connsiteY11" fmla="*/ 9320 h 10000"/>
                <a:gd name="connsiteX12" fmla="*/ 4362 w 10000"/>
                <a:gd name="connsiteY12" fmla="*/ 7560 h 10000"/>
                <a:gd name="connsiteX13" fmla="*/ 5245 w 10000"/>
                <a:gd name="connsiteY13" fmla="*/ 7543 h 10000"/>
                <a:gd name="connsiteX14" fmla="*/ 5789 w 10000"/>
                <a:gd name="connsiteY14" fmla="*/ 6419 h 10000"/>
                <a:gd name="connsiteX15" fmla="*/ 5789 w 10000"/>
                <a:gd name="connsiteY15" fmla="*/ 5066 h 10000"/>
                <a:gd name="connsiteX16" fmla="*/ 8114 w 10000"/>
                <a:gd name="connsiteY16" fmla="*/ 5089 h 10000"/>
                <a:gd name="connsiteX17" fmla="*/ 8246 w 10000"/>
                <a:gd name="connsiteY17" fmla="*/ 4390 h 10000"/>
                <a:gd name="connsiteX18" fmla="*/ 9582 w 10000"/>
                <a:gd name="connsiteY18" fmla="*/ 3358 h 10000"/>
                <a:gd name="connsiteX19" fmla="*/ 9626 w 10000"/>
                <a:gd name="connsiteY19" fmla="*/ 3048 h 10000"/>
                <a:gd name="connsiteX20" fmla="*/ 9649 w 10000"/>
                <a:gd name="connsiteY20" fmla="*/ 2716 h 10000"/>
                <a:gd name="connsiteX21" fmla="*/ 9693 w 10000"/>
                <a:gd name="connsiteY21" fmla="*/ 2498 h 10000"/>
                <a:gd name="connsiteX22" fmla="*/ 9845 w 10000"/>
                <a:gd name="connsiteY22" fmla="*/ 2223 h 10000"/>
                <a:gd name="connsiteX23" fmla="*/ 9801 w 10000"/>
                <a:gd name="connsiteY23" fmla="*/ 1983 h 10000"/>
                <a:gd name="connsiteX24" fmla="*/ 9649 w 10000"/>
                <a:gd name="connsiteY24" fmla="*/ 1672 h 10000"/>
                <a:gd name="connsiteX25" fmla="*/ 9561 w 10000"/>
                <a:gd name="connsiteY25" fmla="*/ 1466 h 10000"/>
                <a:gd name="connsiteX26" fmla="*/ 9538 w 10000"/>
                <a:gd name="connsiteY26" fmla="*/ 1318 h 10000"/>
                <a:gd name="connsiteX27" fmla="*/ 9518 w 10000"/>
                <a:gd name="connsiteY27" fmla="*/ 1214 h 10000"/>
                <a:gd name="connsiteX28" fmla="*/ 9605 w 10000"/>
                <a:gd name="connsiteY28" fmla="*/ 1099 h 10000"/>
                <a:gd name="connsiteX29" fmla="*/ 9781 w 10000"/>
                <a:gd name="connsiteY29" fmla="*/ 905 h 10000"/>
                <a:gd name="connsiteX30" fmla="*/ 10000 w 10000"/>
                <a:gd name="connsiteY30" fmla="*/ 584 h 10000"/>
                <a:gd name="connsiteX31" fmla="*/ 9538 w 10000"/>
                <a:gd name="connsiteY31" fmla="*/ 446 h 10000"/>
                <a:gd name="connsiteX32" fmla="*/ 9099 w 10000"/>
                <a:gd name="connsiteY32" fmla="*/ 378 h 10000"/>
                <a:gd name="connsiteX33" fmla="*/ 8509 w 10000"/>
                <a:gd name="connsiteY33" fmla="*/ 342 h 10000"/>
                <a:gd name="connsiteX34" fmla="*/ 7389 w 10000"/>
                <a:gd name="connsiteY34" fmla="*/ 263 h 10000"/>
                <a:gd name="connsiteX35" fmla="*/ 5789 w 10000"/>
                <a:gd name="connsiteY35" fmla="*/ 159 h 10000"/>
                <a:gd name="connsiteX36" fmla="*/ 3070 w 10000"/>
                <a:gd name="connsiteY36" fmla="*/ 57 h 10000"/>
                <a:gd name="connsiteX37" fmla="*/ 1442 w 10000"/>
                <a:gd name="connsiteY37" fmla="*/ 0 h 10000"/>
                <a:gd name="connsiteX0" fmla="*/ 1442 w 10000"/>
                <a:gd name="connsiteY0" fmla="*/ 0 h 10000"/>
                <a:gd name="connsiteX1" fmla="*/ 0 w 10000"/>
                <a:gd name="connsiteY1" fmla="*/ 7348 h 10000"/>
                <a:gd name="connsiteX2" fmla="*/ 810 w 10000"/>
                <a:gd name="connsiteY2" fmla="*/ 7348 h 10000"/>
                <a:gd name="connsiteX3" fmla="*/ 819 w 10000"/>
                <a:gd name="connsiteY3" fmla="*/ 7479 h 10000"/>
                <a:gd name="connsiteX4" fmla="*/ 1623 w 10000"/>
                <a:gd name="connsiteY4" fmla="*/ 7508 h 10000"/>
                <a:gd name="connsiteX5" fmla="*/ 1544 w 10000"/>
                <a:gd name="connsiteY5" fmla="*/ 8387 h 10000"/>
                <a:gd name="connsiteX6" fmla="*/ 1623 w 10000"/>
                <a:gd name="connsiteY6" fmla="*/ 8889 h 10000"/>
                <a:gd name="connsiteX7" fmla="*/ 1778 w 10000"/>
                <a:gd name="connsiteY7" fmla="*/ 9540 h 10000"/>
                <a:gd name="connsiteX8" fmla="*/ 2193 w 10000"/>
                <a:gd name="connsiteY8" fmla="*/ 10000 h 10000"/>
                <a:gd name="connsiteX9" fmla="*/ 3246 w 10000"/>
                <a:gd name="connsiteY9" fmla="*/ 9995 h 10000"/>
                <a:gd name="connsiteX10" fmla="*/ 3272 w 10000"/>
                <a:gd name="connsiteY10" fmla="*/ 9706 h 10000"/>
                <a:gd name="connsiteX11" fmla="*/ 4143 w 10000"/>
                <a:gd name="connsiteY11" fmla="*/ 9320 h 10000"/>
                <a:gd name="connsiteX12" fmla="*/ 4362 w 10000"/>
                <a:gd name="connsiteY12" fmla="*/ 7560 h 10000"/>
                <a:gd name="connsiteX13" fmla="*/ 5245 w 10000"/>
                <a:gd name="connsiteY13" fmla="*/ 7543 h 10000"/>
                <a:gd name="connsiteX14" fmla="*/ 5789 w 10000"/>
                <a:gd name="connsiteY14" fmla="*/ 6419 h 10000"/>
                <a:gd name="connsiteX15" fmla="*/ 5789 w 10000"/>
                <a:gd name="connsiteY15" fmla="*/ 5066 h 10000"/>
                <a:gd name="connsiteX16" fmla="*/ 8114 w 10000"/>
                <a:gd name="connsiteY16" fmla="*/ 5089 h 10000"/>
                <a:gd name="connsiteX17" fmla="*/ 8246 w 10000"/>
                <a:gd name="connsiteY17" fmla="*/ 4390 h 10000"/>
                <a:gd name="connsiteX18" fmla="*/ 9582 w 10000"/>
                <a:gd name="connsiteY18" fmla="*/ 3358 h 10000"/>
                <a:gd name="connsiteX19" fmla="*/ 9626 w 10000"/>
                <a:gd name="connsiteY19" fmla="*/ 3048 h 10000"/>
                <a:gd name="connsiteX20" fmla="*/ 9649 w 10000"/>
                <a:gd name="connsiteY20" fmla="*/ 2716 h 10000"/>
                <a:gd name="connsiteX21" fmla="*/ 9693 w 10000"/>
                <a:gd name="connsiteY21" fmla="*/ 2498 h 10000"/>
                <a:gd name="connsiteX22" fmla="*/ 9845 w 10000"/>
                <a:gd name="connsiteY22" fmla="*/ 2223 h 10000"/>
                <a:gd name="connsiteX23" fmla="*/ 9801 w 10000"/>
                <a:gd name="connsiteY23" fmla="*/ 1983 h 10000"/>
                <a:gd name="connsiteX24" fmla="*/ 9649 w 10000"/>
                <a:gd name="connsiteY24" fmla="*/ 1672 h 10000"/>
                <a:gd name="connsiteX25" fmla="*/ 9561 w 10000"/>
                <a:gd name="connsiteY25" fmla="*/ 1466 h 10000"/>
                <a:gd name="connsiteX26" fmla="*/ 9538 w 10000"/>
                <a:gd name="connsiteY26" fmla="*/ 1318 h 10000"/>
                <a:gd name="connsiteX27" fmla="*/ 9518 w 10000"/>
                <a:gd name="connsiteY27" fmla="*/ 1214 h 10000"/>
                <a:gd name="connsiteX28" fmla="*/ 9605 w 10000"/>
                <a:gd name="connsiteY28" fmla="*/ 1099 h 10000"/>
                <a:gd name="connsiteX29" fmla="*/ 9781 w 10000"/>
                <a:gd name="connsiteY29" fmla="*/ 905 h 10000"/>
                <a:gd name="connsiteX30" fmla="*/ 10000 w 10000"/>
                <a:gd name="connsiteY30" fmla="*/ 584 h 10000"/>
                <a:gd name="connsiteX31" fmla="*/ 9538 w 10000"/>
                <a:gd name="connsiteY31" fmla="*/ 446 h 10000"/>
                <a:gd name="connsiteX32" fmla="*/ 9099 w 10000"/>
                <a:gd name="connsiteY32" fmla="*/ 378 h 10000"/>
                <a:gd name="connsiteX33" fmla="*/ 8509 w 10000"/>
                <a:gd name="connsiteY33" fmla="*/ 342 h 10000"/>
                <a:gd name="connsiteX34" fmla="*/ 7389 w 10000"/>
                <a:gd name="connsiteY34" fmla="*/ 263 h 10000"/>
                <a:gd name="connsiteX35" fmla="*/ 5789 w 10000"/>
                <a:gd name="connsiteY35" fmla="*/ 159 h 10000"/>
                <a:gd name="connsiteX36" fmla="*/ 3070 w 10000"/>
                <a:gd name="connsiteY36" fmla="*/ 57 h 10000"/>
                <a:gd name="connsiteX37" fmla="*/ 1442 w 10000"/>
                <a:gd name="connsiteY37" fmla="*/ 0 h 10000"/>
                <a:gd name="connsiteX0" fmla="*/ 1442 w 10000"/>
                <a:gd name="connsiteY0" fmla="*/ 0 h 10000"/>
                <a:gd name="connsiteX1" fmla="*/ 0 w 10000"/>
                <a:gd name="connsiteY1" fmla="*/ 7348 h 10000"/>
                <a:gd name="connsiteX2" fmla="*/ 810 w 10000"/>
                <a:gd name="connsiteY2" fmla="*/ 7348 h 10000"/>
                <a:gd name="connsiteX3" fmla="*/ 819 w 10000"/>
                <a:gd name="connsiteY3" fmla="*/ 7479 h 10000"/>
                <a:gd name="connsiteX4" fmla="*/ 1623 w 10000"/>
                <a:gd name="connsiteY4" fmla="*/ 7508 h 10000"/>
                <a:gd name="connsiteX5" fmla="*/ 1544 w 10000"/>
                <a:gd name="connsiteY5" fmla="*/ 8387 h 10000"/>
                <a:gd name="connsiteX6" fmla="*/ 1623 w 10000"/>
                <a:gd name="connsiteY6" fmla="*/ 8889 h 10000"/>
                <a:gd name="connsiteX7" fmla="*/ 1778 w 10000"/>
                <a:gd name="connsiteY7" fmla="*/ 9540 h 10000"/>
                <a:gd name="connsiteX8" fmla="*/ 2193 w 10000"/>
                <a:gd name="connsiteY8" fmla="*/ 10000 h 10000"/>
                <a:gd name="connsiteX9" fmla="*/ 3246 w 10000"/>
                <a:gd name="connsiteY9" fmla="*/ 9995 h 10000"/>
                <a:gd name="connsiteX10" fmla="*/ 3272 w 10000"/>
                <a:gd name="connsiteY10" fmla="*/ 9412 h 10000"/>
                <a:gd name="connsiteX11" fmla="*/ 4143 w 10000"/>
                <a:gd name="connsiteY11" fmla="*/ 9320 h 10000"/>
                <a:gd name="connsiteX12" fmla="*/ 4362 w 10000"/>
                <a:gd name="connsiteY12" fmla="*/ 7560 h 10000"/>
                <a:gd name="connsiteX13" fmla="*/ 5245 w 10000"/>
                <a:gd name="connsiteY13" fmla="*/ 7543 h 10000"/>
                <a:gd name="connsiteX14" fmla="*/ 5789 w 10000"/>
                <a:gd name="connsiteY14" fmla="*/ 6419 h 10000"/>
                <a:gd name="connsiteX15" fmla="*/ 5789 w 10000"/>
                <a:gd name="connsiteY15" fmla="*/ 5066 h 10000"/>
                <a:gd name="connsiteX16" fmla="*/ 8114 w 10000"/>
                <a:gd name="connsiteY16" fmla="*/ 5089 h 10000"/>
                <a:gd name="connsiteX17" fmla="*/ 8246 w 10000"/>
                <a:gd name="connsiteY17" fmla="*/ 4390 h 10000"/>
                <a:gd name="connsiteX18" fmla="*/ 9582 w 10000"/>
                <a:gd name="connsiteY18" fmla="*/ 3358 h 10000"/>
                <a:gd name="connsiteX19" fmla="*/ 9626 w 10000"/>
                <a:gd name="connsiteY19" fmla="*/ 3048 h 10000"/>
                <a:gd name="connsiteX20" fmla="*/ 9649 w 10000"/>
                <a:gd name="connsiteY20" fmla="*/ 2716 h 10000"/>
                <a:gd name="connsiteX21" fmla="*/ 9693 w 10000"/>
                <a:gd name="connsiteY21" fmla="*/ 2498 h 10000"/>
                <a:gd name="connsiteX22" fmla="*/ 9845 w 10000"/>
                <a:gd name="connsiteY22" fmla="*/ 2223 h 10000"/>
                <a:gd name="connsiteX23" fmla="*/ 9801 w 10000"/>
                <a:gd name="connsiteY23" fmla="*/ 1983 h 10000"/>
                <a:gd name="connsiteX24" fmla="*/ 9649 w 10000"/>
                <a:gd name="connsiteY24" fmla="*/ 1672 h 10000"/>
                <a:gd name="connsiteX25" fmla="*/ 9561 w 10000"/>
                <a:gd name="connsiteY25" fmla="*/ 1466 h 10000"/>
                <a:gd name="connsiteX26" fmla="*/ 9538 w 10000"/>
                <a:gd name="connsiteY26" fmla="*/ 1318 h 10000"/>
                <a:gd name="connsiteX27" fmla="*/ 9518 w 10000"/>
                <a:gd name="connsiteY27" fmla="*/ 1214 h 10000"/>
                <a:gd name="connsiteX28" fmla="*/ 9605 w 10000"/>
                <a:gd name="connsiteY28" fmla="*/ 1099 h 10000"/>
                <a:gd name="connsiteX29" fmla="*/ 9781 w 10000"/>
                <a:gd name="connsiteY29" fmla="*/ 905 h 10000"/>
                <a:gd name="connsiteX30" fmla="*/ 10000 w 10000"/>
                <a:gd name="connsiteY30" fmla="*/ 584 h 10000"/>
                <a:gd name="connsiteX31" fmla="*/ 9538 w 10000"/>
                <a:gd name="connsiteY31" fmla="*/ 446 h 10000"/>
                <a:gd name="connsiteX32" fmla="*/ 9099 w 10000"/>
                <a:gd name="connsiteY32" fmla="*/ 378 h 10000"/>
                <a:gd name="connsiteX33" fmla="*/ 8509 w 10000"/>
                <a:gd name="connsiteY33" fmla="*/ 342 h 10000"/>
                <a:gd name="connsiteX34" fmla="*/ 7389 w 10000"/>
                <a:gd name="connsiteY34" fmla="*/ 263 h 10000"/>
                <a:gd name="connsiteX35" fmla="*/ 5789 w 10000"/>
                <a:gd name="connsiteY35" fmla="*/ 159 h 10000"/>
                <a:gd name="connsiteX36" fmla="*/ 3070 w 10000"/>
                <a:gd name="connsiteY36" fmla="*/ 57 h 10000"/>
                <a:gd name="connsiteX37" fmla="*/ 1442 w 10000"/>
                <a:gd name="connsiteY37" fmla="*/ 0 h 10000"/>
                <a:gd name="connsiteX0" fmla="*/ 1442 w 10000"/>
                <a:gd name="connsiteY0" fmla="*/ 0 h 10000"/>
                <a:gd name="connsiteX1" fmla="*/ 0 w 10000"/>
                <a:gd name="connsiteY1" fmla="*/ 7348 h 10000"/>
                <a:gd name="connsiteX2" fmla="*/ 810 w 10000"/>
                <a:gd name="connsiteY2" fmla="*/ 7348 h 10000"/>
                <a:gd name="connsiteX3" fmla="*/ 819 w 10000"/>
                <a:gd name="connsiteY3" fmla="*/ 7479 h 10000"/>
                <a:gd name="connsiteX4" fmla="*/ 1623 w 10000"/>
                <a:gd name="connsiteY4" fmla="*/ 7508 h 10000"/>
                <a:gd name="connsiteX5" fmla="*/ 1544 w 10000"/>
                <a:gd name="connsiteY5" fmla="*/ 8387 h 10000"/>
                <a:gd name="connsiteX6" fmla="*/ 1623 w 10000"/>
                <a:gd name="connsiteY6" fmla="*/ 8889 h 10000"/>
                <a:gd name="connsiteX7" fmla="*/ 1778 w 10000"/>
                <a:gd name="connsiteY7" fmla="*/ 9540 h 10000"/>
                <a:gd name="connsiteX8" fmla="*/ 2193 w 10000"/>
                <a:gd name="connsiteY8" fmla="*/ 10000 h 10000"/>
                <a:gd name="connsiteX9" fmla="*/ 3066 w 10000"/>
                <a:gd name="connsiteY9" fmla="*/ 9917 h 10000"/>
                <a:gd name="connsiteX10" fmla="*/ 3272 w 10000"/>
                <a:gd name="connsiteY10" fmla="*/ 9412 h 10000"/>
                <a:gd name="connsiteX11" fmla="*/ 4143 w 10000"/>
                <a:gd name="connsiteY11" fmla="*/ 9320 h 10000"/>
                <a:gd name="connsiteX12" fmla="*/ 4362 w 10000"/>
                <a:gd name="connsiteY12" fmla="*/ 7560 h 10000"/>
                <a:gd name="connsiteX13" fmla="*/ 5245 w 10000"/>
                <a:gd name="connsiteY13" fmla="*/ 7543 h 10000"/>
                <a:gd name="connsiteX14" fmla="*/ 5789 w 10000"/>
                <a:gd name="connsiteY14" fmla="*/ 6419 h 10000"/>
                <a:gd name="connsiteX15" fmla="*/ 5789 w 10000"/>
                <a:gd name="connsiteY15" fmla="*/ 5066 h 10000"/>
                <a:gd name="connsiteX16" fmla="*/ 8114 w 10000"/>
                <a:gd name="connsiteY16" fmla="*/ 5089 h 10000"/>
                <a:gd name="connsiteX17" fmla="*/ 8246 w 10000"/>
                <a:gd name="connsiteY17" fmla="*/ 4390 h 10000"/>
                <a:gd name="connsiteX18" fmla="*/ 9582 w 10000"/>
                <a:gd name="connsiteY18" fmla="*/ 3358 h 10000"/>
                <a:gd name="connsiteX19" fmla="*/ 9626 w 10000"/>
                <a:gd name="connsiteY19" fmla="*/ 3048 h 10000"/>
                <a:gd name="connsiteX20" fmla="*/ 9649 w 10000"/>
                <a:gd name="connsiteY20" fmla="*/ 2716 h 10000"/>
                <a:gd name="connsiteX21" fmla="*/ 9693 w 10000"/>
                <a:gd name="connsiteY21" fmla="*/ 2498 h 10000"/>
                <a:gd name="connsiteX22" fmla="*/ 9845 w 10000"/>
                <a:gd name="connsiteY22" fmla="*/ 2223 h 10000"/>
                <a:gd name="connsiteX23" fmla="*/ 9801 w 10000"/>
                <a:gd name="connsiteY23" fmla="*/ 1983 h 10000"/>
                <a:gd name="connsiteX24" fmla="*/ 9649 w 10000"/>
                <a:gd name="connsiteY24" fmla="*/ 1672 h 10000"/>
                <a:gd name="connsiteX25" fmla="*/ 9561 w 10000"/>
                <a:gd name="connsiteY25" fmla="*/ 1466 h 10000"/>
                <a:gd name="connsiteX26" fmla="*/ 9538 w 10000"/>
                <a:gd name="connsiteY26" fmla="*/ 1318 h 10000"/>
                <a:gd name="connsiteX27" fmla="*/ 9518 w 10000"/>
                <a:gd name="connsiteY27" fmla="*/ 1214 h 10000"/>
                <a:gd name="connsiteX28" fmla="*/ 9605 w 10000"/>
                <a:gd name="connsiteY28" fmla="*/ 1099 h 10000"/>
                <a:gd name="connsiteX29" fmla="*/ 9781 w 10000"/>
                <a:gd name="connsiteY29" fmla="*/ 905 h 10000"/>
                <a:gd name="connsiteX30" fmla="*/ 10000 w 10000"/>
                <a:gd name="connsiteY30" fmla="*/ 584 h 10000"/>
                <a:gd name="connsiteX31" fmla="*/ 9538 w 10000"/>
                <a:gd name="connsiteY31" fmla="*/ 446 h 10000"/>
                <a:gd name="connsiteX32" fmla="*/ 9099 w 10000"/>
                <a:gd name="connsiteY32" fmla="*/ 378 h 10000"/>
                <a:gd name="connsiteX33" fmla="*/ 8509 w 10000"/>
                <a:gd name="connsiteY33" fmla="*/ 342 h 10000"/>
                <a:gd name="connsiteX34" fmla="*/ 7389 w 10000"/>
                <a:gd name="connsiteY34" fmla="*/ 263 h 10000"/>
                <a:gd name="connsiteX35" fmla="*/ 5789 w 10000"/>
                <a:gd name="connsiteY35" fmla="*/ 159 h 10000"/>
                <a:gd name="connsiteX36" fmla="*/ 3070 w 10000"/>
                <a:gd name="connsiteY36" fmla="*/ 57 h 10000"/>
                <a:gd name="connsiteX37" fmla="*/ 1442 w 10000"/>
                <a:gd name="connsiteY37" fmla="*/ 0 h 10000"/>
                <a:gd name="connsiteX0" fmla="*/ 1442 w 10000"/>
                <a:gd name="connsiteY0" fmla="*/ 0 h 9942"/>
                <a:gd name="connsiteX1" fmla="*/ 0 w 10000"/>
                <a:gd name="connsiteY1" fmla="*/ 7348 h 9942"/>
                <a:gd name="connsiteX2" fmla="*/ 810 w 10000"/>
                <a:gd name="connsiteY2" fmla="*/ 7348 h 9942"/>
                <a:gd name="connsiteX3" fmla="*/ 819 w 10000"/>
                <a:gd name="connsiteY3" fmla="*/ 7479 h 9942"/>
                <a:gd name="connsiteX4" fmla="*/ 1623 w 10000"/>
                <a:gd name="connsiteY4" fmla="*/ 7508 h 9942"/>
                <a:gd name="connsiteX5" fmla="*/ 1544 w 10000"/>
                <a:gd name="connsiteY5" fmla="*/ 8387 h 9942"/>
                <a:gd name="connsiteX6" fmla="*/ 1623 w 10000"/>
                <a:gd name="connsiteY6" fmla="*/ 8889 h 9942"/>
                <a:gd name="connsiteX7" fmla="*/ 1778 w 10000"/>
                <a:gd name="connsiteY7" fmla="*/ 9540 h 9942"/>
                <a:gd name="connsiteX8" fmla="*/ 2013 w 10000"/>
                <a:gd name="connsiteY8" fmla="*/ 9942 h 9942"/>
                <a:gd name="connsiteX9" fmla="*/ 3066 w 10000"/>
                <a:gd name="connsiteY9" fmla="*/ 9917 h 9942"/>
                <a:gd name="connsiteX10" fmla="*/ 3272 w 10000"/>
                <a:gd name="connsiteY10" fmla="*/ 9412 h 9942"/>
                <a:gd name="connsiteX11" fmla="*/ 4143 w 10000"/>
                <a:gd name="connsiteY11" fmla="*/ 9320 h 9942"/>
                <a:gd name="connsiteX12" fmla="*/ 4362 w 10000"/>
                <a:gd name="connsiteY12" fmla="*/ 7560 h 9942"/>
                <a:gd name="connsiteX13" fmla="*/ 5245 w 10000"/>
                <a:gd name="connsiteY13" fmla="*/ 7543 h 9942"/>
                <a:gd name="connsiteX14" fmla="*/ 5789 w 10000"/>
                <a:gd name="connsiteY14" fmla="*/ 6419 h 9942"/>
                <a:gd name="connsiteX15" fmla="*/ 5789 w 10000"/>
                <a:gd name="connsiteY15" fmla="*/ 5066 h 9942"/>
                <a:gd name="connsiteX16" fmla="*/ 8114 w 10000"/>
                <a:gd name="connsiteY16" fmla="*/ 5089 h 9942"/>
                <a:gd name="connsiteX17" fmla="*/ 8246 w 10000"/>
                <a:gd name="connsiteY17" fmla="*/ 4390 h 9942"/>
                <a:gd name="connsiteX18" fmla="*/ 9582 w 10000"/>
                <a:gd name="connsiteY18" fmla="*/ 3358 h 9942"/>
                <a:gd name="connsiteX19" fmla="*/ 9626 w 10000"/>
                <a:gd name="connsiteY19" fmla="*/ 3048 h 9942"/>
                <a:gd name="connsiteX20" fmla="*/ 9649 w 10000"/>
                <a:gd name="connsiteY20" fmla="*/ 2716 h 9942"/>
                <a:gd name="connsiteX21" fmla="*/ 9693 w 10000"/>
                <a:gd name="connsiteY21" fmla="*/ 2498 h 9942"/>
                <a:gd name="connsiteX22" fmla="*/ 9845 w 10000"/>
                <a:gd name="connsiteY22" fmla="*/ 2223 h 9942"/>
                <a:gd name="connsiteX23" fmla="*/ 9801 w 10000"/>
                <a:gd name="connsiteY23" fmla="*/ 1983 h 9942"/>
                <a:gd name="connsiteX24" fmla="*/ 9649 w 10000"/>
                <a:gd name="connsiteY24" fmla="*/ 1672 h 9942"/>
                <a:gd name="connsiteX25" fmla="*/ 9561 w 10000"/>
                <a:gd name="connsiteY25" fmla="*/ 1466 h 9942"/>
                <a:gd name="connsiteX26" fmla="*/ 9538 w 10000"/>
                <a:gd name="connsiteY26" fmla="*/ 1318 h 9942"/>
                <a:gd name="connsiteX27" fmla="*/ 9518 w 10000"/>
                <a:gd name="connsiteY27" fmla="*/ 1214 h 9942"/>
                <a:gd name="connsiteX28" fmla="*/ 9605 w 10000"/>
                <a:gd name="connsiteY28" fmla="*/ 1099 h 9942"/>
                <a:gd name="connsiteX29" fmla="*/ 9781 w 10000"/>
                <a:gd name="connsiteY29" fmla="*/ 905 h 9942"/>
                <a:gd name="connsiteX30" fmla="*/ 10000 w 10000"/>
                <a:gd name="connsiteY30" fmla="*/ 584 h 9942"/>
                <a:gd name="connsiteX31" fmla="*/ 9538 w 10000"/>
                <a:gd name="connsiteY31" fmla="*/ 446 h 9942"/>
                <a:gd name="connsiteX32" fmla="*/ 9099 w 10000"/>
                <a:gd name="connsiteY32" fmla="*/ 378 h 9942"/>
                <a:gd name="connsiteX33" fmla="*/ 8509 w 10000"/>
                <a:gd name="connsiteY33" fmla="*/ 342 h 9942"/>
                <a:gd name="connsiteX34" fmla="*/ 7389 w 10000"/>
                <a:gd name="connsiteY34" fmla="*/ 263 h 9942"/>
                <a:gd name="connsiteX35" fmla="*/ 5789 w 10000"/>
                <a:gd name="connsiteY35" fmla="*/ 159 h 9942"/>
                <a:gd name="connsiteX36" fmla="*/ 3070 w 10000"/>
                <a:gd name="connsiteY36" fmla="*/ 57 h 9942"/>
                <a:gd name="connsiteX37" fmla="*/ 1442 w 10000"/>
                <a:gd name="connsiteY37" fmla="*/ 0 h 9942"/>
                <a:gd name="connsiteX0" fmla="*/ 1442 w 10000"/>
                <a:gd name="connsiteY0" fmla="*/ 0 h 10000"/>
                <a:gd name="connsiteX1" fmla="*/ 0 w 10000"/>
                <a:gd name="connsiteY1" fmla="*/ 7391 h 10000"/>
                <a:gd name="connsiteX2" fmla="*/ 810 w 10000"/>
                <a:gd name="connsiteY2" fmla="*/ 7391 h 10000"/>
                <a:gd name="connsiteX3" fmla="*/ 819 w 10000"/>
                <a:gd name="connsiteY3" fmla="*/ 7523 h 10000"/>
                <a:gd name="connsiteX4" fmla="*/ 1623 w 10000"/>
                <a:gd name="connsiteY4" fmla="*/ 7552 h 10000"/>
                <a:gd name="connsiteX5" fmla="*/ 1544 w 10000"/>
                <a:gd name="connsiteY5" fmla="*/ 8436 h 10000"/>
                <a:gd name="connsiteX6" fmla="*/ 1623 w 10000"/>
                <a:gd name="connsiteY6" fmla="*/ 8941 h 10000"/>
                <a:gd name="connsiteX7" fmla="*/ 1778 w 10000"/>
                <a:gd name="connsiteY7" fmla="*/ 9596 h 10000"/>
                <a:gd name="connsiteX8" fmla="*/ 2013 w 10000"/>
                <a:gd name="connsiteY8" fmla="*/ 10000 h 10000"/>
                <a:gd name="connsiteX9" fmla="*/ 3066 w 10000"/>
                <a:gd name="connsiteY9" fmla="*/ 9975 h 10000"/>
                <a:gd name="connsiteX10" fmla="*/ 3272 w 10000"/>
                <a:gd name="connsiteY10" fmla="*/ 9467 h 10000"/>
                <a:gd name="connsiteX11" fmla="*/ 4097 w 10000"/>
                <a:gd name="connsiteY11" fmla="*/ 9355 h 10000"/>
                <a:gd name="connsiteX12" fmla="*/ 4362 w 10000"/>
                <a:gd name="connsiteY12" fmla="*/ 7604 h 10000"/>
                <a:gd name="connsiteX13" fmla="*/ 5245 w 10000"/>
                <a:gd name="connsiteY13" fmla="*/ 7587 h 10000"/>
                <a:gd name="connsiteX14" fmla="*/ 5789 w 10000"/>
                <a:gd name="connsiteY14" fmla="*/ 6456 h 10000"/>
                <a:gd name="connsiteX15" fmla="*/ 5789 w 10000"/>
                <a:gd name="connsiteY15" fmla="*/ 5096 h 10000"/>
                <a:gd name="connsiteX16" fmla="*/ 8114 w 10000"/>
                <a:gd name="connsiteY16" fmla="*/ 5119 h 10000"/>
                <a:gd name="connsiteX17" fmla="*/ 8246 w 10000"/>
                <a:gd name="connsiteY17" fmla="*/ 4416 h 10000"/>
                <a:gd name="connsiteX18" fmla="*/ 9582 w 10000"/>
                <a:gd name="connsiteY18" fmla="*/ 3378 h 10000"/>
                <a:gd name="connsiteX19" fmla="*/ 9626 w 10000"/>
                <a:gd name="connsiteY19" fmla="*/ 3066 h 10000"/>
                <a:gd name="connsiteX20" fmla="*/ 9649 w 10000"/>
                <a:gd name="connsiteY20" fmla="*/ 2732 h 10000"/>
                <a:gd name="connsiteX21" fmla="*/ 9693 w 10000"/>
                <a:gd name="connsiteY21" fmla="*/ 2513 h 10000"/>
                <a:gd name="connsiteX22" fmla="*/ 9845 w 10000"/>
                <a:gd name="connsiteY22" fmla="*/ 2236 h 10000"/>
                <a:gd name="connsiteX23" fmla="*/ 9801 w 10000"/>
                <a:gd name="connsiteY23" fmla="*/ 1995 h 10000"/>
                <a:gd name="connsiteX24" fmla="*/ 9649 w 10000"/>
                <a:gd name="connsiteY24" fmla="*/ 1682 h 10000"/>
                <a:gd name="connsiteX25" fmla="*/ 9561 w 10000"/>
                <a:gd name="connsiteY25" fmla="*/ 1475 h 10000"/>
                <a:gd name="connsiteX26" fmla="*/ 9538 w 10000"/>
                <a:gd name="connsiteY26" fmla="*/ 1326 h 10000"/>
                <a:gd name="connsiteX27" fmla="*/ 9518 w 10000"/>
                <a:gd name="connsiteY27" fmla="*/ 1221 h 10000"/>
                <a:gd name="connsiteX28" fmla="*/ 9605 w 10000"/>
                <a:gd name="connsiteY28" fmla="*/ 1105 h 10000"/>
                <a:gd name="connsiteX29" fmla="*/ 9781 w 10000"/>
                <a:gd name="connsiteY29" fmla="*/ 910 h 10000"/>
                <a:gd name="connsiteX30" fmla="*/ 10000 w 10000"/>
                <a:gd name="connsiteY30" fmla="*/ 587 h 10000"/>
                <a:gd name="connsiteX31" fmla="*/ 9538 w 10000"/>
                <a:gd name="connsiteY31" fmla="*/ 449 h 10000"/>
                <a:gd name="connsiteX32" fmla="*/ 9099 w 10000"/>
                <a:gd name="connsiteY32" fmla="*/ 380 h 10000"/>
                <a:gd name="connsiteX33" fmla="*/ 8509 w 10000"/>
                <a:gd name="connsiteY33" fmla="*/ 344 h 10000"/>
                <a:gd name="connsiteX34" fmla="*/ 7389 w 10000"/>
                <a:gd name="connsiteY34" fmla="*/ 265 h 10000"/>
                <a:gd name="connsiteX35" fmla="*/ 5789 w 10000"/>
                <a:gd name="connsiteY35" fmla="*/ 160 h 10000"/>
                <a:gd name="connsiteX36" fmla="*/ 3070 w 10000"/>
                <a:gd name="connsiteY36" fmla="*/ 57 h 10000"/>
                <a:gd name="connsiteX37" fmla="*/ 1442 w 10000"/>
                <a:gd name="connsiteY37" fmla="*/ 0 h 10000"/>
                <a:gd name="connsiteX0" fmla="*/ 1442 w 10000"/>
                <a:gd name="connsiteY0" fmla="*/ 0 h 10000"/>
                <a:gd name="connsiteX1" fmla="*/ 0 w 10000"/>
                <a:gd name="connsiteY1" fmla="*/ 7391 h 10000"/>
                <a:gd name="connsiteX2" fmla="*/ 810 w 10000"/>
                <a:gd name="connsiteY2" fmla="*/ 7391 h 10000"/>
                <a:gd name="connsiteX3" fmla="*/ 819 w 10000"/>
                <a:gd name="connsiteY3" fmla="*/ 7523 h 10000"/>
                <a:gd name="connsiteX4" fmla="*/ 1623 w 10000"/>
                <a:gd name="connsiteY4" fmla="*/ 7552 h 10000"/>
                <a:gd name="connsiteX5" fmla="*/ 1544 w 10000"/>
                <a:gd name="connsiteY5" fmla="*/ 8436 h 10000"/>
                <a:gd name="connsiteX6" fmla="*/ 1623 w 10000"/>
                <a:gd name="connsiteY6" fmla="*/ 8941 h 10000"/>
                <a:gd name="connsiteX7" fmla="*/ 1778 w 10000"/>
                <a:gd name="connsiteY7" fmla="*/ 9596 h 10000"/>
                <a:gd name="connsiteX8" fmla="*/ 2013 w 10000"/>
                <a:gd name="connsiteY8" fmla="*/ 10000 h 10000"/>
                <a:gd name="connsiteX9" fmla="*/ 3066 w 10000"/>
                <a:gd name="connsiteY9" fmla="*/ 9975 h 10000"/>
                <a:gd name="connsiteX10" fmla="*/ 3416 w 10000"/>
                <a:gd name="connsiteY10" fmla="*/ 9310 h 10000"/>
                <a:gd name="connsiteX11" fmla="*/ 4097 w 10000"/>
                <a:gd name="connsiteY11" fmla="*/ 9355 h 10000"/>
                <a:gd name="connsiteX12" fmla="*/ 4362 w 10000"/>
                <a:gd name="connsiteY12" fmla="*/ 7604 h 10000"/>
                <a:gd name="connsiteX13" fmla="*/ 5245 w 10000"/>
                <a:gd name="connsiteY13" fmla="*/ 7587 h 10000"/>
                <a:gd name="connsiteX14" fmla="*/ 5789 w 10000"/>
                <a:gd name="connsiteY14" fmla="*/ 6456 h 10000"/>
                <a:gd name="connsiteX15" fmla="*/ 5789 w 10000"/>
                <a:gd name="connsiteY15" fmla="*/ 5096 h 10000"/>
                <a:gd name="connsiteX16" fmla="*/ 8114 w 10000"/>
                <a:gd name="connsiteY16" fmla="*/ 5119 h 10000"/>
                <a:gd name="connsiteX17" fmla="*/ 8246 w 10000"/>
                <a:gd name="connsiteY17" fmla="*/ 4416 h 10000"/>
                <a:gd name="connsiteX18" fmla="*/ 9582 w 10000"/>
                <a:gd name="connsiteY18" fmla="*/ 3378 h 10000"/>
                <a:gd name="connsiteX19" fmla="*/ 9626 w 10000"/>
                <a:gd name="connsiteY19" fmla="*/ 3066 h 10000"/>
                <a:gd name="connsiteX20" fmla="*/ 9649 w 10000"/>
                <a:gd name="connsiteY20" fmla="*/ 2732 h 10000"/>
                <a:gd name="connsiteX21" fmla="*/ 9693 w 10000"/>
                <a:gd name="connsiteY21" fmla="*/ 2513 h 10000"/>
                <a:gd name="connsiteX22" fmla="*/ 9845 w 10000"/>
                <a:gd name="connsiteY22" fmla="*/ 2236 h 10000"/>
                <a:gd name="connsiteX23" fmla="*/ 9801 w 10000"/>
                <a:gd name="connsiteY23" fmla="*/ 1995 h 10000"/>
                <a:gd name="connsiteX24" fmla="*/ 9649 w 10000"/>
                <a:gd name="connsiteY24" fmla="*/ 1682 h 10000"/>
                <a:gd name="connsiteX25" fmla="*/ 9561 w 10000"/>
                <a:gd name="connsiteY25" fmla="*/ 1475 h 10000"/>
                <a:gd name="connsiteX26" fmla="*/ 9538 w 10000"/>
                <a:gd name="connsiteY26" fmla="*/ 1326 h 10000"/>
                <a:gd name="connsiteX27" fmla="*/ 9518 w 10000"/>
                <a:gd name="connsiteY27" fmla="*/ 1221 h 10000"/>
                <a:gd name="connsiteX28" fmla="*/ 9605 w 10000"/>
                <a:gd name="connsiteY28" fmla="*/ 1105 h 10000"/>
                <a:gd name="connsiteX29" fmla="*/ 9781 w 10000"/>
                <a:gd name="connsiteY29" fmla="*/ 910 h 10000"/>
                <a:gd name="connsiteX30" fmla="*/ 10000 w 10000"/>
                <a:gd name="connsiteY30" fmla="*/ 587 h 10000"/>
                <a:gd name="connsiteX31" fmla="*/ 9538 w 10000"/>
                <a:gd name="connsiteY31" fmla="*/ 449 h 10000"/>
                <a:gd name="connsiteX32" fmla="*/ 9099 w 10000"/>
                <a:gd name="connsiteY32" fmla="*/ 380 h 10000"/>
                <a:gd name="connsiteX33" fmla="*/ 8509 w 10000"/>
                <a:gd name="connsiteY33" fmla="*/ 344 h 10000"/>
                <a:gd name="connsiteX34" fmla="*/ 7389 w 10000"/>
                <a:gd name="connsiteY34" fmla="*/ 265 h 10000"/>
                <a:gd name="connsiteX35" fmla="*/ 5789 w 10000"/>
                <a:gd name="connsiteY35" fmla="*/ 160 h 10000"/>
                <a:gd name="connsiteX36" fmla="*/ 3070 w 10000"/>
                <a:gd name="connsiteY36" fmla="*/ 57 h 10000"/>
                <a:gd name="connsiteX37" fmla="*/ 1442 w 10000"/>
                <a:gd name="connsiteY37" fmla="*/ 0 h 10000"/>
                <a:gd name="connsiteX0" fmla="*/ 1442 w 10000"/>
                <a:gd name="connsiteY0" fmla="*/ 0 h 10000"/>
                <a:gd name="connsiteX1" fmla="*/ 0 w 10000"/>
                <a:gd name="connsiteY1" fmla="*/ 7391 h 10000"/>
                <a:gd name="connsiteX2" fmla="*/ 810 w 10000"/>
                <a:gd name="connsiteY2" fmla="*/ 7391 h 10000"/>
                <a:gd name="connsiteX3" fmla="*/ 819 w 10000"/>
                <a:gd name="connsiteY3" fmla="*/ 7523 h 10000"/>
                <a:gd name="connsiteX4" fmla="*/ 1623 w 10000"/>
                <a:gd name="connsiteY4" fmla="*/ 7552 h 10000"/>
                <a:gd name="connsiteX5" fmla="*/ 1544 w 10000"/>
                <a:gd name="connsiteY5" fmla="*/ 8436 h 10000"/>
                <a:gd name="connsiteX6" fmla="*/ 1623 w 10000"/>
                <a:gd name="connsiteY6" fmla="*/ 8941 h 10000"/>
                <a:gd name="connsiteX7" fmla="*/ 1778 w 10000"/>
                <a:gd name="connsiteY7" fmla="*/ 9596 h 10000"/>
                <a:gd name="connsiteX8" fmla="*/ 2013 w 10000"/>
                <a:gd name="connsiteY8" fmla="*/ 10000 h 10000"/>
                <a:gd name="connsiteX9" fmla="*/ 3066 w 10000"/>
                <a:gd name="connsiteY9" fmla="*/ 9975 h 10000"/>
                <a:gd name="connsiteX10" fmla="*/ 3632 w 10000"/>
                <a:gd name="connsiteY10" fmla="*/ 9545 h 10000"/>
                <a:gd name="connsiteX11" fmla="*/ 3416 w 10000"/>
                <a:gd name="connsiteY11" fmla="*/ 9310 h 10000"/>
                <a:gd name="connsiteX12" fmla="*/ 4097 w 10000"/>
                <a:gd name="connsiteY12" fmla="*/ 9355 h 10000"/>
                <a:gd name="connsiteX13" fmla="*/ 4362 w 10000"/>
                <a:gd name="connsiteY13" fmla="*/ 7604 h 10000"/>
                <a:gd name="connsiteX14" fmla="*/ 5245 w 10000"/>
                <a:gd name="connsiteY14" fmla="*/ 7587 h 10000"/>
                <a:gd name="connsiteX15" fmla="*/ 5789 w 10000"/>
                <a:gd name="connsiteY15" fmla="*/ 6456 h 10000"/>
                <a:gd name="connsiteX16" fmla="*/ 5789 w 10000"/>
                <a:gd name="connsiteY16" fmla="*/ 5096 h 10000"/>
                <a:gd name="connsiteX17" fmla="*/ 8114 w 10000"/>
                <a:gd name="connsiteY17" fmla="*/ 5119 h 10000"/>
                <a:gd name="connsiteX18" fmla="*/ 8246 w 10000"/>
                <a:gd name="connsiteY18" fmla="*/ 4416 h 10000"/>
                <a:gd name="connsiteX19" fmla="*/ 9582 w 10000"/>
                <a:gd name="connsiteY19" fmla="*/ 3378 h 10000"/>
                <a:gd name="connsiteX20" fmla="*/ 9626 w 10000"/>
                <a:gd name="connsiteY20" fmla="*/ 3066 h 10000"/>
                <a:gd name="connsiteX21" fmla="*/ 9649 w 10000"/>
                <a:gd name="connsiteY21" fmla="*/ 2732 h 10000"/>
                <a:gd name="connsiteX22" fmla="*/ 9693 w 10000"/>
                <a:gd name="connsiteY22" fmla="*/ 2513 h 10000"/>
                <a:gd name="connsiteX23" fmla="*/ 9845 w 10000"/>
                <a:gd name="connsiteY23" fmla="*/ 2236 h 10000"/>
                <a:gd name="connsiteX24" fmla="*/ 9801 w 10000"/>
                <a:gd name="connsiteY24" fmla="*/ 1995 h 10000"/>
                <a:gd name="connsiteX25" fmla="*/ 9649 w 10000"/>
                <a:gd name="connsiteY25" fmla="*/ 1682 h 10000"/>
                <a:gd name="connsiteX26" fmla="*/ 9561 w 10000"/>
                <a:gd name="connsiteY26" fmla="*/ 1475 h 10000"/>
                <a:gd name="connsiteX27" fmla="*/ 9538 w 10000"/>
                <a:gd name="connsiteY27" fmla="*/ 1326 h 10000"/>
                <a:gd name="connsiteX28" fmla="*/ 9518 w 10000"/>
                <a:gd name="connsiteY28" fmla="*/ 1221 h 10000"/>
                <a:gd name="connsiteX29" fmla="*/ 9605 w 10000"/>
                <a:gd name="connsiteY29" fmla="*/ 1105 h 10000"/>
                <a:gd name="connsiteX30" fmla="*/ 9781 w 10000"/>
                <a:gd name="connsiteY30" fmla="*/ 910 h 10000"/>
                <a:gd name="connsiteX31" fmla="*/ 10000 w 10000"/>
                <a:gd name="connsiteY31" fmla="*/ 587 h 10000"/>
                <a:gd name="connsiteX32" fmla="*/ 9538 w 10000"/>
                <a:gd name="connsiteY32" fmla="*/ 449 h 10000"/>
                <a:gd name="connsiteX33" fmla="*/ 9099 w 10000"/>
                <a:gd name="connsiteY33" fmla="*/ 380 h 10000"/>
                <a:gd name="connsiteX34" fmla="*/ 8509 w 10000"/>
                <a:gd name="connsiteY34" fmla="*/ 344 h 10000"/>
                <a:gd name="connsiteX35" fmla="*/ 7389 w 10000"/>
                <a:gd name="connsiteY35" fmla="*/ 265 h 10000"/>
                <a:gd name="connsiteX36" fmla="*/ 5789 w 10000"/>
                <a:gd name="connsiteY36" fmla="*/ 160 h 10000"/>
                <a:gd name="connsiteX37" fmla="*/ 3070 w 10000"/>
                <a:gd name="connsiteY37" fmla="*/ 57 h 10000"/>
                <a:gd name="connsiteX38" fmla="*/ 1442 w 10000"/>
                <a:gd name="connsiteY38" fmla="*/ 0 h 10000"/>
                <a:gd name="connsiteX0" fmla="*/ 1442 w 10000"/>
                <a:gd name="connsiteY0" fmla="*/ 0 h 10000"/>
                <a:gd name="connsiteX1" fmla="*/ 0 w 10000"/>
                <a:gd name="connsiteY1" fmla="*/ 7391 h 10000"/>
                <a:gd name="connsiteX2" fmla="*/ 810 w 10000"/>
                <a:gd name="connsiteY2" fmla="*/ 7391 h 10000"/>
                <a:gd name="connsiteX3" fmla="*/ 819 w 10000"/>
                <a:gd name="connsiteY3" fmla="*/ 7523 h 10000"/>
                <a:gd name="connsiteX4" fmla="*/ 1623 w 10000"/>
                <a:gd name="connsiteY4" fmla="*/ 7552 h 10000"/>
                <a:gd name="connsiteX5" fmla="*/ 1544 w 10000"/>
                <a:gd name="connsiteY5" fmla="*/ 8436 h 10000"/>
                <a:gd name="connsiteX6" fmla="*/ 1623 w 10000"/>
                <a:gd name="connsiteY6" fmla="*/ 8941 h 10000"/>
                <a:gd name="connsiteX7" fmla="*/ 1778 w 10000"/>
                <a:gd name="connsiteY7" fmla="*/ 9596 h 10000"/>
                <a:gd name="connsiteX8" fmla="*/ 2013 w 10000"/>
                <a:gd name="connsiteY8" fmla="*/ 10000 h 10000"/>
                <a:gd name="connsiteX9" fmla="*/ 3066 w 10000"/>
                <a:gd name="connsiteY9" fmla="*/ 9975 h 10000"/>
                <a:gd name="connsiteX10" fmla="*/ 3163 w 10000"/>
                <a:gd name="connsiteY10" fmla="*/ 9467 h 10000"/>
                <a:gd name="connsiteX11" fmla="*/ 3632 w 10000"/>
                <a:gd name="connsiteY11" fmla="*/ 9545 h 10000"/>
                <a:gd name="connsiteX12" fmla="*/ 3416 w 10000"/>
                <a:gd name="connsiteY12" fmla="*/ 9310 h 10000"/>
                <a:gd name="connsiteX13" fmla="*/ 4097 w 10000"/>
                <a:gd name="connsiteY13" fmla="*/ 9355 h 10000"/>
                <a:gd name="connsiteX14" fmla="*/ 4362 w 10000"/>
                <a:gd name="connsiteY14" fmla="*/ 7604 h 10000"/>
                <a:gd name="connsiteX15" fmla="*/ 5245 w 10000"/>
                <a:gd name="connsiteY15" fmla="*/ 7587 h 10000"/>
                <a:gd name="connsiteX16" fmla="*/ 5789 w 10000"/>
                <a:gd name="connsiteY16" fmla="*/ 6456 h 10000"/>
                <a:gd name="connsiteX17" fmla="*/ 5789 w 10000"/>
                <a:gd name="connsiteY17" fmla="*/ 5096 h 10000"/>
                <a:gd name="connsiteX18" fmla="*/ 8114 w 10000"/>
                <a:gd name="connsiteY18" fmla="*/ 5119 h 10000"/>
                <a:gd name="connsiteX19" fmla="*/ 8246 w 10000"/>
                <a:gd name="connsiteY19" fmla="*/ 4416 h 10000"/>
                <a:gd name="connsiteX20" fmla="*/ 9582 w 10000"/>
                <a:gd name="connsiteY20" fmla="*/ 3378 h 10000"/>
                <a:gd name="connsiteX21" fmla="*/ 9626 w 10000"/>
                <a:gd name="connsiteY21" fmla="*/ 3066 h 10000"/>
                <a:gd name="connsiteX22" fmla="*/ 9649 w 10000"/>
                <a:gd name="connsiteY22" fmla="*/ 2732 h 10000"/>
                <a:gd name="connsiteX23" fmla="*/ 9693 w 10000"/>
                <a:gd name="connsiteY23" fmla="*/ 2513 h 10000"/>
                <a:gd name="connsiteX24" fmla="*/ 9845 w 10000"/>
                <a:gd name="connsiteY24" fmla="*/ 2236 h 10000"/>
                <a:gd name="connsiteX25" fmla="*/ 9801 w 10000"/>
                <a:gd name="connsiteY25" fmla="*/ 1995 h 10000"/>
                <a:gd name="connsiteX26" fmla="*/ 9649 w 10000"/>
                <a:gd name="connsiteY26" fmla="*/ 1682 h 10000"/>
                <a:gd name="connsiteX27" fmla="*/ 9561 w 10000"/>
                <a:gd name="connsiteY27" fmla="*/ 1475 h 10000"/>
                <a:gd name="connsiteX28" fmla="*/ 9538 w 10000"/>
                <a:gd name="connsiteY28" fmla="*/ 1326 h 10000"/>
                <a:gd name="connsiteX29" fmla="*/ 9518 w 10000"/>
                <a:gd name="connsiteY29" fmla="*/ 1221 h 10000"/>
                <a:gd name="connsiteX30" fmla="*/ 9605 w 10000"/>
                <a:gd name="connsiteY30" fmla="*/ 1105 h 10000"/>
                <a:gd name="connsiteX31" fmla="*/ 9781 w 10000"/>
                <a:gd name="connsiteY31" fmla="*/ 910 h 10000"/>
                <a:gd name="connsiteX32" fmla="*/ 10000 w 10000"/>
                <a:gd name="connsiteY32" fmla="*/ 587 h 10000"/>
                <a:gd name="connsiteX33" fmla="*/ 9538 w 10000"/>
                <a:gd name="connsiteY33" fmla="*/ 449 h 10000"/>
                <a:gd name="connsiteX34" fmla="*/ 9099 w 10000"/>
                <a:gd name="connsiteY34" fmla="*/ 380 h 10000"/>
                <a:gd name="connsiteX35" fmla="*/ 8509 w 10000"/>
                <a:gd name="connsiteY35" fmla="*/ 344 h 10000"/>
                <a:gd name="connsiteX36" fmla="*/ 7389 w 10000"/>
                <a:gd name="connsiteY36" fmla="*/ 265 h 10000"/>
                <a:gd name="connsiteX37" fmla="*/ 5789 w 10000"/>
                <a:gd name="connsiteY37" fmla="*/ 160 h 10000"/>
                <a:gd name="connsiteX38" fmla="*/ 3070 w 10000"/>
                <a:gd name="connsiteY38" fmla="*/ 57 h 10000"/>
                <a:gd name="connsiteX39" fmla="*/ 1442 w 10000"/>
                <a:gd name="connsiteY39" fmla="*/ 0 h 10000"/>
                <a:gd name="connsiteX0" fmla="*/ 1442 w 10000"/>
                <a:gd name="connsiteY0" fmla="*/ 0 h 10000"/>
                <a:gd name="connsiteX1" fmla="*/ 0 w 10000"/>
                <a:gd name="connsiteY1" fmla="*/ 7391 h 10000"/>
                <a:gd name="connsiteX2" fmla="*/ 810 w 10000"/>
                <a:gd name="connsiteY2" fmla="*/ 7391 h 10000"/>
                <a:gd name="connsiteX3" fmla="*/ 819 w 10000"/>
                <a:gd name="connsiteY3" fmla="*/ 7523 h 10000"/>
                <a:gd name="connsiteX4" fmla="*/ 1623 w 10000"/>
                <a:gd name="connsiteY4" fmla="*/ 7552 h 10000"/>
                <a:gd name="connsiteX5" fmla="*/ 1544 w 10000"/>
                <a:gd name="connsiteY5" fmla="*/ 8436 h 10000"/>
                <a:gd name="connsiteX6" fmla="*/ 1623 w 10000"/>
                <a:gd name="connsiteY6" fmla="*/ 8941 h 10000"/>
                <a:gd name="connsiteX7" fmla="*/ 1778 w 10000"/>
                <a:gd name="connsiteY7" fmla="*/ 9596 h 10000"/>
                <a:gd name="connsiteX8" fmla="*/ 2013 w 10000"/>
                <a:gd name="connsiteY8" fmla="*/ 10000 h 10000"/>
                <a:gd name="connsiteX9" fmla="*/ 2850 w 10000"/>
                <a:gd name="connsiteY9" fmla="*/ 9975 h 10000"/>
                <a:gd name="connsiteX10" fmla="*/ 3163 w 10000"/>
                <a:gd name="connsiteY10" fmla="*/ 9467 h 10000"/>
                <a:gd name="connsiteX11" fmla="*/ 3632 w 10000"/>
                <a:gd name="connsiteY11" fmla="*/ 9545 h 10000"/>
                <a:gd name="connsiteX12" fmla="*/ 3416 w 10000"/>
                <a:gd name="connsiteY12" fmla="*/ 9310 h 10000"/>
                <a:gd name="connsiteX13" fmla="*/ 4097 w 10000"/>
                <a:gd name="connsiteY13" fmla="*/ 9355 h 10000"/>
                <a:gd name="connsiteX14" fmla="*/ 4362 w 10000"/>
                <a:gd name="connsiteY14" fmla="*/ 7604 h 10000"/>
                <a:gd name="connsiteX15" fmla="*/ 5245 w 10000"/>
                <a:gd name="connsiteY15" fmla="*/ 7587 h 10000"/>
                <a:gd name="connsiteX16" fmla="*/ 5789 w 10000"/>
                <a:gd name="connsiteY16" fmla="*/ 6456 h 10000"/>
                <a:gd name="connsiteX17" fmla="*/ 5789 w 10000"/>
                <a:gd name="connsiteY17" fmla="*/ 5096 h 10000"/>
                <a:gd name="connsiteX18" fmla="*/ 8114 w 10000"/>
                <a:gd name="connsiteY18" fmla="*/ 5119 h 10000"/>
                <a:gd name="connsiteX19" fmla="*/ 8246 w 10000"/>
                <a:gd name="connsiteY19" fmla="*/ 4416 h 10000"/>
                <a:gd name="connsiteX20" fmla="*/ 9582 w 10000"/>
                <a:gd name="connsiteY20" fmla="*/ 3378 h 10000"/>
                <a:gd name="connsiteX21" fmla="*/ 9626 w 10000"/>
                <a:gd name="connsiteY21" fmla="*/ 3066 h 10000"/>
                <a:gd name="connsiteX22" fmla="*/ 9649 w 10000"/>
                <a:gd name="connsiteY22" fmla="*/ 2732 h 10000"/>
                <a:gd name="connsiteX23" fmla="*/ 9693 w 10000"/>
                <a:gd name="connsiteY23" fmla="*/ 2513 h 10000"/>
                <a:gd name="connsiteX24" fmla="*/ 9845 w 10000"/>
                <a:gd name="connsiteY24" fmla="*/ 2236 h 10000"/>
                <a:gd name="connsiteX25" fmla="*/ 9801 w 10000"/>
                <a:gd name="connsiteY25" fmla="*/ 1995 h 10000"/>
                <a:gd name="connsiteX26" fmla="*/ 9649 w 10000"/>
                <a:gd name="connsiteY26" fmla="*/ 1682 h 10000"/>
                <a:gd name="connsiteX27" fmla="*/ 9561 w 10000"/>
                <a:gd name="connsiteY27" fmla="*/ 1475 h 10000"/>
                <a:gd name="connsiteX28" fmla="*/ 9538 w 10000"/>
                <a:gd name="connsiteY28" fmla="*/ 1326 h 10000"/>
                <a:gd name="connsiteX29" fmla="*/ 9518 w 10000"/>
                <a:gd name="connsiteY29" fmla="*/ 1221 h 10000"/>
                <a:gd name="connsiteX30" fmla="*/ 9605 w 10000"/>
                <a:gd name="connsiteY30" fmla="*/ 1105 h 10000"/>
                <a:gd name="connsiteX31" fmla="*/ 9781 w 10000"/>
                <a:gd name="connsiteY31" fmla="*/ 910 h 10000"/>
                <a:gd name="connsiteX32" fmla="*/ 10000 w 10000"/>
                <a:gd name="connsiteY32" fmla="*/ 587 h 10000"/>
                <a:gd name="connsiteX33" fmla="*/ 9538 w 10000"/>
                <a:gd name="connsiteY33" fmla="*/ 449 h 10000"/>
                <a:gd name="connsiteX34" fmla="*/ 9099 w 10000"/>
                <a:gd name="connsiteY34" fmla="*/ 380 h 10000"/>
                <a:gd name="connsiteX35" fmla="*/ 8509 w 10000"/>
                <a:gd name="connsiteY35" fmla="*/ 344 h 10000"/>
                <a:gd name="connsiteX36" fmla="*/ 7389 w 10000"/>
                <a:gd name="connsiteY36" fmla="*/ 265 h 10000"/>
                <a:gd name="connsiteX37" fmla="*/ 5789 w 10000"/>
                <a:gd name="connsiteY37" fmla="*/ 160 h 10000"/>
                <a:gd name="connsiteX38" fmla="*/ 3070 w 10000"/>
                <a:gd name="connsiteY38" fmla="*/ 57 h 10000"/>
                <a:gd name="connsiteX39" fmla="*/ 1442 w 10000"/>
                <a:gd name="connsiteY39" fmla="*/ 0 h 10000"/>
                <a:gd name="connsiteX0" fmla="*/ 1442 w 10000"/>
                <a:gd name="connsiteY0" fmla="*/ 0 h 10000"/>
                <a:gd name="connsiteX1" fmla="*/ 0 w 10000"/>
                <a:gd name="connsiteY1" fmla="*/ 7391 h 10000"/>
                <a:gd name="connsiteX2" fmla="*/ 810 w 10000"/>
                <a:gd name="connsiteY2" fmla="*/ 7391 h 10000"/>
                <a:gd name="connsiteX3" fmla="*/ 819 w 10000"/>
                <a:gd name="connsiteY3" fmla="*/ 7523 h 10000"/>
                <a:gd name="connsiteX4" fmla="*/ 1623 w 10000"/>
                <a:gd name="connsiteY4" fmla="*/ 7552 h 10000"/>
                <a:gd name="connsiteX5" fmla="*/ 1544 w 10000"/>
                <a:gd name="connsiteY5" fmla="*/ 8436 h 10000"/>
                <a:gd name="connsiteX6" fmla="*/ 1623 w 10000"/>
                <a:gd name="connsiteY6" fmla="*/ 8941 h 10000"/>
                <a:gd name="connsiteX7" fmla="*/ 1778 w 10000"/>
                <a:gd name="connsiteY7" fmla="*/ 9596 h 10000"/>
                <a:gd name="connsiteX8" fmla="*/ 2013 w 10000"/>
                <a:gd name="connsiteY8" fmla="*/ 10000 h 10000"/>
                <a:gd name="connsiteX9" fmla="*/ 2850 w 10000"/>
                <a:gd name="connsiteY9" fmla="*/ 9975 h 10000"/>
                <a:gd name="connsiteX10" fmla="*/ 3163 w 10000"/>
                <a:gd name="connsiteY10" fmla="*/ 9467 h 10000"/>
                <a:gd name="connsiteX11" fmla="*/ 3416 w 10000"/>
                <a:gd name="connsiteY11" fmla="*/ 9408 h 10000"/>
                <a:gd name="connsiteX12" fmla="*/ 3416 w 10000"/>
                <a:gd name="connsiteY12" fmla="*/ 9310 h 10000"/>
                <a:gd name="connsiteX13" fmla="*/ 4097 w 10000"/>
                <a:gd name="connsiteY13" fmla="*/ 9355 h 10000"/>
                <a:gd name="connsiteX14" fmla="*/ 4362 w 10000"/>
                <a:gd name="connsiteY14" fmla="*/ 7604 h 10000"/>
                <a:gd name="connsiteX15" fmla="*/ 5245 w 10000"/>
                <a:gd name="connsiteY15" fmla="*/ 7587 h 10000"/>
                <a:gd name="connsiteX16" fmla="*/ 5789 w 10000"/>
                <a:gd name="connsiteY16" fmla="*/ 6456 h 10000"/>
                <a:gd name="connsiteX17" fmla="*/ 5789 w 10000"/>
                <a:gd name="connsiteY17" fmla="*/ 5096 h 10000"/>
                <a:gd name="connsiteX18" fmla="*/ 8114 w 10000"/>
                <a:gd name="connsiteY18" fmla="*/ 5119 h 10000"/>
                <a:gd name="connsiteX19" fmla="*/ 8246 w 10000"/>
                <a:gd name="connsiteY19" fmla="*/ 4416 h 10000"/>
                <a:gd name="connsiteX20" fmla="*/ 9582 w 10000"/>
                <a:gd name="connsiteY20" fmla="*/ 3378 h 10000"/>
                <a:gd name="connsiteX21" fmla="*/ 9626 w 10000"/>
                <a:gd name="connsiteY21" fmla="*/ 3066 h 10000"/>
                <a:gd name="connsiteX22" fmla="*/ 9649 w 10000"/>
                <a:gd name="connsiteY22" fmla="*/ 2732 h 10000"/>
                <a:gd name="connsiteX23" fmla="*/ 9693 w 10000"/>
                <a:gd name="connsiteY23" fmla="*/ 2513 h 10000"/>
                <a:gd name="connsiteX24" fmla="*/ 9845 w 10000"/>
                <a:gd name="connsiteY24" fmla="*/ 2236 h 10000"/>
                <a:gd name="connsiteX25" fmla="*/ 9801 w 10000"/>
                <a:gd name="connsiteY25" fmla="*/ 1995 h 10000"/>
                <a:gd name="connsiteX26" fmla="*/ 9649 w 10000"/>
                <a:gd name="connsiteY26" fmla="*/ 1682 h 10000"/>
                <a:gd name="connsiteX27" fmla="*/ 9561 w 10000"/>
                <a:gd name="connsiteY27" fmla="*/ 1475 h 10000"/>
                <a:gd name="connsiteX28" fmla="*/ 9538 w 10000"/>
                <a:gd name="connsiteY28" fmla="*/ 1326 h 10000"/>
                <a:gd name="connsiteX29" fmla="*/ 9518 w 10000"/>
                <a:gd name="connsiteY29" fmla="*/ 1221 h 10000"/>
                <a:gd name="connsiteX30" fmla="*/ 9605 w 10000"/>
                <a:gd name="connsiteY30" fmla="*/ 1105 h 10000"/>
                <a:gd name="connsiteX31" fmla="*/ 9781 w 10000"/>
                <a:gd name="connsiteY31" fmla="*/ 910 h 10000"/>
                <a:gd name="connsiteX32" fmla="*/ 10000 w 10000"/>
                <a:gd name="connsiteY32" fmla="*/ 587 h 10000"/>
                <a:gd name="connsiteX33" fmla="*/ 9538 w 10000"/>
                <a:gd name="connsiteY33" fmla="*/ 449 h 10000"/>
                <a:gd name="connsiteX34" fmla="*/ 9099 w 10000"/>
                <a:gd name="connsiteY34" fmla="*/ 380 h 10000"/>
                <a:gd name="connsiteX35" fmla="*/ 8509 w 10000"/>
                <a:gd name="connsiteY35" fmla="*/ 344 h 10000"/>
                <a:gd name="connsiteX36" fmla="*/ 7389 w 10000"/>
                <a:gd name="connsiteY36" fmla="*/ 265 h 10000"/>
                <a:gd name="connsiteX37" fmla="*/ 5789 w 10000"/>
                <a:gd name="connsiteY37" fmla="*/ 160 h 10000"/>
                <a:gd name="connsiteX38" fmla="*/ 3070 w 10000"/>
                <a:gd name="connsiteY38" fmla="*/ 57 h 10000"/>
                <a:gd name="connsiteX39" fmla="*/ 1442 w 10000"/>
                <a:gd name="connsiteY39" fmla="*/ 0 h 10000"/>
                <a:gd name="connsiteX0" fmla="*/ 1442 w 10000"/>
                <a:gd name="connsiteY0" fmla="*/ 0 h 10000"/>
                <a:gd name="connsiteX1" fmla="*/ 0 w 10000"/>
                <a:gd name="connsiteY1" fmla="*/ 7391 h 10000"/>
                <a:gd name="connsiteX2" fmla="*/ 810 w 10000"/>
                <a:gd name="connsiteY2" fmla="*/ 7391 h 10000"/>
                <a:gd name="connsiteX3" fmla="*/ 819 w 10000"/>
                <a:gd name="connsiteY3" fmla="*/ 7523 h 10000"/>
                <a:gd name="connsiteX4" fmla="*/ 1623 w 10000"/>
                <a:gd name="connsiteY4" fmla="*/ 7552 h 10000"/>
                <a:gd name="connsiteX5" fmla="*/ 1544 w 10000"/>
                <a:gd name="connsiteY5" fmla="*/ 8436 h 10000"/>
                <a:gd name="connsiteX6" fmla="*/ 1623 w 10000"/>
                <a:gd name="connsiteY6" fmla="*/ 8941 h 10000"/>
                <a:gd name="connsiteX7" fmla="*/ 1778 w 10000"/>
                <a:gd name="connsiteY7" fmla="*/ 9596 h 10000"/>
                <a:gd name="connsiteX8" fmla="*/ 2157 w 10000"/>
                <a:gd name="connsiteY8" fmla="*/ 10000 h 10000"/>
                <a:gd name="connsiteX9" fmla="*/ 2850 w 10000"/>
                <a:gd name="connsiteY9" fmla="*/ 9975 h 10000"/>
                <a:gd name="connsiteX10" fmla="*/ 3163 w 10000"/>
                <a:gd name="connsiteY10" fmla="*/ 9467 h 10000"/>
                <a:gd name="connsiteX11" fmla="*/ 3416 w 10000"/>
                <a:gd name="connsiteY11" fmla="*/ 9408 h 10000"/>
                <a:gd name="connsiteX12" fmla="*/ 3416 w 10000"/>
                <a:gd name="connsiteY12" fmla="*/ 9310 h 10000"/>
                <a:gd name="connsiteX13" fmla="*/ 4097 w 10000"/>
                <a:gd name="connsiteY13" fmla="*/ 9355 h 10000"/>
                <a:gd name="connsiteX14" fmla="*/ 4362 w 10000"/>
                <a:gd name="connsiteY14" fmla="*/ 7604 h 10000"/>
                <a:gd name="connsiteX15" fmla="*/ 5245 w 10000"/>
                <a:gd name="connsiteY15" fmla="*/ 7587 h 10000"/>
                <a:gd name="connsiteX16" fmla="*/ 5789 w 10000"/>
                <a:gd name="connsiteY16" fmla="*/ 6456 h 10000"/>
                <a:gd name="connsiteX17" fmla="*/ 5789 w 10000"/>
                <a:gd name="connsiteY17" fmla="*/ 5096 h 10000"/>
                <a:gd name="connsiteX18" fmla="*/ 8114 w 10000"/>
                <a:gd name="connsiteY18" fmla="*/ 5119 h 10000"/>
                <a:gd name="connsiteX19" fmla="*/ 8246 w 10000"/>
                <a:gd name="connsiteY19" fmla="*/ 4416 h 10000"/>
                <a:gd name="connsiteX20" fmla="*/ 9582 w 10000"/>
                <a:gd name="connsiteY20" fmla="*/ 3378 h 10000"/>
                <a:gd name="connsiteX21" fmla="*/ 9626 w 10000"/>
                <a:gd name="connsiteY21" fmla="*/ 3066 h 10000"/>
                <a:gd name="connsiteX22" fmla="*/ 9649 w 10000"/>
                <a:gd name="connsiteY22" fmla="*/ 2732 h 10000"/>
                <a:gd name="connsiteX23" fmla="*/ 9693 w 10000"/>
                <a:gd name="connsiteY23" fmla="*/ 2513 h 10000"/>
                <a:gd name="connsiteX24" fmla="*/ 9845 w 10000"/>
                <a:gd name="connsiteY24" fmla="*/ 2236 h 10000"/>
                <a:gd name="connsiteX25" fmla="*/ 9801 w 10000"/>
                <a:gd name="connsiteY25" fmla="*/ 1995 h 10000"/>
                <a:gd name="connsiteX26" fmla="*/ 9649 w 10000"/>
                <a:gd name="connsiteY26" fmla="*/ 1682 h 10000"/>
                <a:gd name="connsiteX27" fmla="*/ 9561 w 10000"/>
                <a:gd name="connsiteY27" fmla="*/ 1475 h 10000"/>
                <a:gd name="connsiteX28" fmla="*/ 9538 w 10000"/>
                <a:gd name="connsiteY28" fmla="*/ 1326 h 10000"/>
                <a:gd name="connsiteX29" fmla="*/ 9518 w 10000"/>
                <a:gd name="connsiteY29" fmla="*/ 1221 h 10000"/>
                <a:gd name="connsiteX30" fmla="*/ 9605 w 10000"/>
                <a:gd name="connsiteY30" fmla="*/ 1105 h 10000"/>
                <a:gd name="connsiteX31" fmla="*/ 9781 w 10000"/>
                <a:gd name="connsiteY31" fmla="*/ 910 h 10000"/>
                <a:gd name="connsiteX32" fmla="*/ 10000 w 10000"/>
                <a:gd name="connsiteY32" fmla="*/ 587 h 10000"/>
                <a:gd name="connsiteX33" fmla="*/ 9538 w 10000"/>
                <a:gd name="connsiteY33" fmla="*/ 449 h 10000"/>
                <a:gd name="connsiteX34" fmla="*/ 9099 w 10000"/>
                <a:gd name="connsiteY34" fmla="*/ 380 h 10000"/>
                <a:gd name="connsiteX35" fmla="*/ 8509 w 10000"/>
                <a:gd name="connsiteY35" fmla="*/ 344 h 10000"/>
                <a:gd name="connsiteX36" fmla="*/ 7389 w 10000"/>
                <a:gd name="connsiteY36" fmla="*/ 265 h 10000"/>
                <a:gd name="connsiteX37" fmla="*/ 5789 w 10000"/>
                <a:gd name="connsiteY37" fmla="*/ 160 h 10000"/>
                <a:gd name="connsiteX38" fmla="*/ 3070 w 10000"/>
                <a:gd name="connsiteY38" fmla="*/ 57 h 10000"/>
                <a:gd name="connsiteX39" fmla="*/ 1442 w 10000"/>
                <a:gd name="connsiteY39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0000" h="10000">
                  <a:moveTo>
                    <a:pt x="1442" y="0"/>
                  </a:moveTo>
                  <a:lnTo>
                    <a:pt x="0" y="7391"/>
                  </a:lnTo>
                  <a:lnTo>
                    <a:pt x="810" y="7391"/>
                  </a:lnTo>
                  <a:cubicBezTo>
                    <a:pt x="813" y="7435"/>
                    <a:pt x="816" y="7478"/>
                    <a:pt x="819" y="7523"/>
                  </a:cubicBezTo>
                  <a:lnTo>
                    <a:pt x="1623" y="7552"/>
                  </a:lnTo>
                  <a:cubicBezTo>
                    <a:pt x="1597" y="7847"/>
                    <a:pt x="1570" y="8141"/>
                    <a:pt x="1544" y="8436"/>
                  </a:cubicBezTo>
                  <a:cubicBezTo>
                    <a:pt x="1570" y="8604"/>
                    <a:pt x="1597" y="8773"/>
                    <a:pt x="1623" y="8941"/>
                  </a:cubicBezTo>
                  <a:cubicBezTo>
                    <a:pt x="1675" y="9159"/>
                    <a:pt x="1726" y="9377"/>
                    <a:pt x="1778" y="9596"/>
                  </a:cubicBezTo>
                  <a:cubicBezTo>
                    <a:pt x="1856" y="9731"/>
                    <a:pt x="2079" y="9865"/>
                    <a:pt x="2157" y="10000"/>
                  </a:cubicBezTo>
                  <a:lnTo>
                    <a:pt x="2850" y="9975"/>
                  </a:lnTo>
                  <a:cubicBezTo>
                    <a:pt x="3072" y="9942"/>
                    <a:pt x="3069" y="9562"/>
                    <a:pt x="3163" y="9467"/>
                  </a:cubicBezTo>
                  <a:cubicBezTo>
                    <a:pt x="3257" y="9373"/>
                    <a:pt x="3374" y="9434"/>
                    <a:pt x="3416" y="9408"/>
                  </a:cubicBezTo>
                  <a:cubicBezTo>
                    <a:pt x="3458" y="9382"/>
                    <a:pt x="3278" y="9365"/>
                    <a:pt x="3416" y="9310"/>
                  </a:cubicBezTo>
                  <a:lnTo>
                    <a:pt x="4097" y="9355"/>
                  </a:lnTo>
                  <a:cubicBezTo>
                    <a:pt x="4185" y="8771"/>
                    <a:pt x="4274" y="8188"/>
                    <a:pt x="4362" y="7604"/>
                  </a:cubicBezTo>
                  <a:lnTo>
                    <a:pt x="5245" y="7587"/>
                  </a:lnTo>
                  <a:lnTo>
                    <a:pt x="5789" y="6456"/>
                  </a:lnTo>
                  <a:lnTo>
                    <a:pt x="5789" y="5096"/>
                  </a:lnTo>
                  <a:lnTo>
                    <a:pt x="8114" y="5119"/>
                  </a:lnTo>
                  <a:lnTo>
                    <a:pt x="8246" y="4416"/>
                  </a:lnTo>
                  <a:lnTo>
                    <a:pt x="9582" y="3378"/>
                  </a:lnTo>
                  <a:cubicBezTo>
                    <a:pt x="9597" y="3274"/>
                    <a:pt x="9611" y="3169"/>
                    <a:pt x="9626" y="3066"/>
                  </a:cubicBezTo>
                  <a:cubicBezTo>
                    <a:pt x="9634" y="2954"/>
                    <a:pt x="9641" y="2843"/>
                    <a:pt x="9649" y="2732"/>
                  </a:cubicBezTo>
                  <a:cubicBezTo>
                    <a:pt x="9664" y="2658"/>
                    <a:pt x="9678" y="2586"/>
                    <a:pt x="9693" y="2513"/>
                  </a:cubicBezTo>
                  <a:cubicBezTo>
                    <a:pt x="9744" y="2421"/>
                    <a:pt x="9794" y="2328"/>
                    <a:pt x="9845" y="2236"/>
                  </a:cubicBezTo>
                  <a:cubicBezTo>
                    <a:pt x="9830" y="2156"/>
                    <a:pt x="9816" y="2075"/>
                    <a:pt x="9801" y="1995"/>
                  </a:cubicBezTo>
                  <a:cubicBezTo>
                    <a:pt x="9750" y="1891"/>
                    <a:pt x="9700" y="1786"/>
                    <a:pt x="9649" y="1682"/>
                  </a:cubicBezTo>
                  <a:cubicBezTo>
                    <a:pt x="9620" y="1612"/>
                    <a:pt x="9590" y="1544"/>
                    <a:pt x="9561" y="1475"/>
                  </a:cubicBezTo>
                  <a:cubicBezTo>
                    <a:pt x="9553" y="1425"/>
                    <a:pt x="9546" y="1375"/>
                    <a:pt x="9538" y="1326"/>
                  </a:cubicBezTo>
                  <a:cubicBezTo>
                    <a:pt x="9531" y="1290"/>
                    <a:pt x="9525" y="1256"/>
                    <a:pt x="9518" y="1221"/>
                  </a:cubicBezTo>
                  <a:cubicBezTo>
                    <a:pt x="9547" y="1183"/>
                    <a:pt x="9576" y="1144"/>
                    <a:pt x="9605" y="1105"/>
                  </a:cubicBezTo>
                  <a:lnTo>
                    <a:pt x="9781" y="910"/>
                  </a:lnTo>
                  <a:lnTo>
                    <a:pt x="10000" y="587"/>
                  </a:lnTo>
                  <a:lnTo>
                    <a:pt x="9538" y="449"/>
                  </a:lnTo>
                  <a:lnTo>
                    <a:pt x="9099" y="380"/>
                  </a:lnTo>
                  <a:lnTo>
                    <a:pt x="8509" y="344"/>
                  </a:lnTo>
                  <a:lnTo>
                    <a:pt x="7389" y="265"/>
                  </a:lnTo>
                  <a:lnTo>
                    <a:pt x="5789" y="160"/>
                  </a:lnTo>
                  <a:lnTo>
                    <a:pt x="3070" y="57"/>
                  </a:lnTo>
                  <a:lnTo>
                    <a:pt x="1442" y="0"/>
                  </a:lnTo>
                  <a:close/>
                </a:path>
              </a:pathLst>
            </a:custGeom>
            <a:grp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84375" tIns="42187" rIns="84375" bIns="42187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 dirty="0"/>
            </a:p>
          </p:txBody>
        </p:sp>
        <p:sp>
          <p:nvSpPr>
            <p:cNvPr id="83" name="フリーフォーム 82"/>
            <p:cNvSpPr/>
            <p:nvPr/>
          </p:nvSpPr>
          <p:spPr>
            <a:xfrm>
              <a:off x="6697878" y="981560"/>
              <a:ext cx="1504507" cy="963406"/>
            </a:xfrm>
            <a:custGeom>
              <a:avLst/>
              <a:gdLst>
                <a:gd name="connsiteX0" fmla="*/ 0 w 1397793"/>
                <a:gd name="connsiteY0" fmla="*/ 819150 h 921544"/>
                <a:gd name="connsiteX1" fmla="*/ 0 w 1397793"/>
                <a:gd name="connsiteY1" fmla="*/ 819150 h 921544"/>
                <a:gd name="connsiteX2" fmla="*/ 145256 w 1397793"/>
                <a:gd name="connsiteY2" fmla="*/ 921544 h 921544"/>
                <a:gd name="connsiteX3" fmla="*/ 1397793 w 1397793"/>
                <a:gd name="connsiteY3" fmla="*/ 407194 h 921544"/>
                <a:gd name="connsiteX4" fmla="*/ 1247775 w 1397793"/>
                <a:gd name="connsiteY4" fmla="*/ 0 h 921544"/>
                <a:gd name="connsiteX5" fmla="*/ 1040606 w 1397793"/>
                <a:gd name="connsiteY5" fmla="*/ 85725 h 921544"/>
                <a:gd name="connsiteX6" fmla="*/ 914400 w 1397793"/>
                <a:gd name="connsiteY6" fmla="*/ 104775 h 921544"/>
                <a:gd name="connsiteX7" fmla="*/ 504825 w 1397793"/>
                <a:gd name="connsiteY7" fmla="*/ 500063 h 921544"/>
                <a:gd name="connsiteX8" fmla="*/ 280987 w 1397793"/>
                <a:gd name="connsiteY8" fmla="*/ 666750 h 921544"/>
                <a:gd name="connsiteX9" fmla="*/ 59531 w 1397793"/>
                <a:gd name="connsiteY9" fmla="*/ 757238 h 921544"/>
                <a:gd name="connsiteX10" fmla="*/ 0 w 1397793"/>
                <a:gd name="connsiteY10" fmla="*/ 819150 h 921544"/>
                <a:gd name="connsiteX0" fmla="*/ 0 w 1397793"/>
                <a:gd name="connsiteY0" fmla="*/ 819150 h 921544"/>
                <a:gd name="connsiteX1" fmla="*/ 0 w 1397793"/>
                <a:gd name="connsiteY1" fmla="*/ 819150 h 921544"/>
                <a:gd name="connsiteX2" fmla="*/ 145256 w 1397793"/>
                <a:gd name="connsiteY2" fmla="*/ 921544 h 921544"/>
                <a:gd name="connsiteX3" fmla="*/ 1397793 w 1397793"/>
                <a:gd name="connsiteY3" fmla="*/ 407194 h 921544"/>
                <a:gd name="connsiteX4" fmla="*/ 1292780 w 1397793"/>
                <a:gd name="connsiteY4" fmla="*/ 0 h 921544"/>
                <a:gd name="connsiteX5" fmla="*/ 1040606 w 1397793"/>
                <a:gd name="connsiteY5" fmla="*/ 85725 h 921544"/>
                <a:gd name="connsiteX6" fmla="*/ 914400 w 1397793"/>
                <a:gd name="connsiteY6" fmla="*/ 104775 h 921544"/>
                <a:gd name="connsiteX7" fmla="*/ 504825 w 1397793"/>
                <a:gd name="connsiteY7" fmla="*/ 500063 h 921544"/>
                <a:gd name="connsiteX8" fmla="*/ 280987 w 1397793"/>
                <a:gd name="connsiteY8" fmla="*/ 666750 h 921544"/>
                <a:gd name="connsiteX9" fmla="*/ 59531 w 1397793"/>
                <a:gd name="connsiteY9" fmla="*/ 757238 h 921544"/>
                <a:gd name="connsiteX10" fmla="*/ 0 w 1397793"/>
                <a:gd name="connsiteY10" fmla="*/ 819150 h 921544"/>
                <a:gd name="connsiteX0" fmla="*/ 0 w 1433169"/>
                <a:gd name="connsiteY0" fmla="*/ 819150 h 921544"/>
                <a:gd name="connsiteX1" fmla="*/ 0 w 1433169"/>
                <a:gd name="connsiteY1" fmla="*/ 819150 h 921544"/>
                <a:gd name="connsiteX2" fmla="*/ 145256 w 1433169"/>
                <a:gd name="connsiteY2" fmla="*/ 921544 h 921544"/>
                <a:gd name="connsiteX3" fmla="*/ 1433169 w 1433169"/>
                <a:gd name="connsiteY3" fmla="*/ 379859 h 921544"/>
                <a:gd name="connsiteX4" fmla="*/ 1292780 w 1433169"/>
                <a:gd name="connsiteY4" fmla="*/ 0 h 921544"/>
                <a:gd name="connsiteX5" fmla="*/ 1040606 w 1433169"/>
                <a:gd name="connsiteY5" fmla="*/ 85725 h 921544"/>
                <a:gd name="connsiteX6" fmla="*/ 914400 w 1433169"/>
                <a:gd name="connsiteY6" fmla="*/ 104775 h 921544"/>
                <a:gd name="connsiteX7" fmla="*/ 504825 w 1433169"/>
                <a:gd name="connsiteY7" fmla="*/ 500063 h 921544"/>
                <a:gd name="connsiteX8" fmla="*/ 280987 w 1433169"/>
                <a:gd name="connsiteY8" fmla="*/ 666750 h 921544"/>
                <a:gd name="connsiteX9" fmla="*/ 59531 w 1433169"/>
                <a:gd name="connsiteY9" fmla="*/ 757238 h 921544"/>
                <a:gd name="connsiteX10" fmla="*/ 0 w 1433169"/>
                <a:gd name="connsiteY10" fmla="*/ 819150 h 921544"/>
                <a:gd name="connsiteX0" fmla="*/ 0 w 1433169"/>
                <a:gd name="connsiteY0" fmla="*/ 815330 h 917724"/>
                <a:gd name="connsiteX1" fmla="*/ 0 w 1433169"/>
                <a:gd name="connsiteY1" fmla="*/ 815330 h 917724"/>
                <a:gd name="connsiteX2" fmla="*/ 145256 w 1433169"/>
                <a:gd name="connsiteY2" fmla="*/ 917724 h 917724"/>
                <a:gd name="connsiteX3" fmla="*/ 1433169 w 1433169"/>
                <a:gd name="connsiteY3" fmla="*/ 376039 h 917724"/>
                <a:gd name="connsiteX4" fmla="*/ 1306169 w 1433169"/>
                <a:gd name="connsiteY4" fmla="*/ 0 h 917724"/>
                <a:gd name="connsiteX5" fmla="*/ 1040606 w 1433169"/>
                <a:gd name="connsiteY5" fmla="*/ 81905 h 917724"/>
                <a:gd name="connsiteX6" fmla="*/ 914400 w 1433169"/>
                <a:gd name="connsiteY6" fmla="*/ 100955 h 917724"/>
                <a:gd name="connsiteX7" fmla="*/ 504825 w 1433169"/>
                <a:gd name="connsiteY7" fmla="*/ 496243 h 917724"/>
                <a:gd name="connsiteX8" fmla="*/ 280987 w 1433169"/>
                <a:gd name="connsiteY8" fmla="*/ 662930 h 917724"/>
                <a:gd name="connsiteX9" fmla="*/ 59531 w 1433169"/>
                <a:gd name="connsiteY9" fmla="*/ 753418 h 917724"/>
                <a:gd name="connsiteX10" fmla="*/ 0 w 1433169"/>
                <a:gd name="connsiteY10" fmla="*/ 815330 h 917724"/>
                <a:gd name="connsiteX0" fmla="*/ 0 w 1433169"/>
                <a:gd name="connsiteY0" fmla="*/ 815330 h 917724"/>
                <a:gd name="connsiteX1" fmla="*/ 0 w 1433169"/>
                <a:gd name="connsiteY1" fmla="*/ 815330 h 917724"/>
                <a:gd name="connsiteX2" fmla="*/ 145256 w 1433169"/>
                <a:gd name="connsiteY2" fmla="*/ 917724 h 917724"/>
                <a:gd name="connsiteX3" fmla="*/ 1433169 w 1433169"/>
                <a:gd name="connsiteY3" fmla="*/ 376039 h 917724"/>
                <a:gd name="connsiteX4" fmla="*/ 1306169 w 1433169"/>
                <a:gd name="connsiteY4" fmla="*/ 0 h 917724"/>
                <a:gd name="connsiteX5" fmla="*/ 1054062 w 1433169"/>
                <a:gd name="connsiteY5" fmla="*/ 78805 h 917724"/>
                <a:gd name="connsiteX6" fmla="*/ 914400 w 1433169"/>
                <a:gd name="connsiteY6" fmla="*/ 100955 h 917724"/>
                <a:gd name="connsiteX7" fmla="*/ 504825 w 1433169"/>
                <a:gd name="connsiteY7" fmla="*/ 496243 h 917724"/>
                <a:gd name="connsiteX8" fmla="*/ 280987 w 1433169"/>
                <a:gd name="connsiteY8" fmla="*/ 662930 h 917724"/>
                <a:gd name="connsiteX9" fmla="*/ 59531 w 1433169"/>
                <a:gd name="connsiteY9" fmla="*/ 753418 h 917724"/>
                <a:gd name="connsiteX10" fmla="*/ 0 w 1433169"/>
                <a:gd name="connsiteY10" fmla="*/ 815330 h 917724"/>
                <a:gd name="connsiteX0" fmla="*/ 0 w 1433169"/>
                <a:gd name="connsiteY0" fmla="*/ 815330 h 917724"/>
                <a:gd name="connsiteX1" fmla="*/ 0 w 1433169"/>
                <a:gd name="connsiteY1" fmla="*/ 815330 h 917724"/>
                <a:gd name="connsiteX2" fmla="*/ 145256 w 1433169"/>
                <a:gd name="connsiteY2" fmla="*/ 917724 h 917724"/>
                <a:gd name="connsiteX3" fmla="*/ 1433169 w 1433169"/>
                <a:gd name="connsiteY3" fmla="*/ 376039 h 917724"/>
                <a:gd name="connsiteX4" fmla="*/ 1306169 w 1433169"/>
                <a:gd name="connsiteY4" fmla="*/ 0 h 917724"/>
                <a:gd name="connsiteX5" fmla="*/ 1054062 w 1433169"/>
                <a:gd name="connsiteY5" fmla="*/ 78805 h 917724"/>
                <a:gd name="connsiteX6" fmla="*/ 902478 w 1433169"/>
                <a:gd name="connsiteY6" fmla="*/ 75630 h 917724"/>
                <a:gd name="connsiteX7" fmla="*/ 504825 w 1433169"/>
                <a:gd name="connsiteY7" fmla="*/ 496243 h 917724"/>
                <a:gd name="connsiteX8" fmla="*/ 280987 w 1433169"/>
                <a:gd name="connsiteY8" fmla="*/ 662930 h 917724"/>
                <a:gd name="connsiteX9" fmla="*/ 59531 w 1433169"/>
                <a:gd name="connsiteY9" fmla="*/ 753418 h 917724"/>
                <a:gd name="connsiteX10" fmla="*/ 0 w 1433169"/>
                <a:gd name="connsiteY10" fmla="*/ 815330 h 917724"/>
                <a:gd name="connsiteX0" fmla="*/ 0 w 1433169"/>
                <a:gd name="connsiteY0" fmla="*/ 815330 h 917724"/>
                <a:gd name="connsiteX1" fmla="*/ 0 w 1433169"/>
                <a:gd name="connsiteY1" fmla="*/ 815330 h 917724"/>
                <a:gd name="connsiteX2" fmla="*/ 145256 w 1433169"/>
                <a:gd name="connsiteY2" fmla="*/ 917724 h 917724"/>
                <a:gd name="connsiteX3" fmla="*/ 1433169 w 1433169"/>
                <a:gd name="connsiteY3" fmla="*/ 376039 h 917724"/>
                <a:gd name="connsiteX4" fmla="*/ 1306169 w 1433169"/>
                <a:gd name="connsiteY4" fmla="*/ 0 h 917724"/>
                <a:gd name="connsiteX5" fmla="*/ 1054062 w 1433169"/>
                <a:gd name="connsiteY5" fmla="*/ 78805 h 917724"/>
                <a:gd name="connsiteX6" fmla="*/ 902478 w 1433169"/>
                <a:gd name="connsiteY6" fmla="*/ 75630 h 917724"/>
                <a:gd name="connsiteX7" fmla="*/ 493019 w 1433169"/>
                <a:gd name="connsiteY7" fmla="*/ 472971 h 917724"/>
                <a:gd name="connsiteX8" fmla="*/ 280987 w 1433169"/>
                <a:gd name="connsiteY8" fmla="*/ 662930 h 917724"/>
                <a:gd name="connsiteX9" fmla="*/ 59531 w 1433169"/>
                <a:gd name="connsiteY9" fmla="*/ 753418 h 917724"/>
                <a:gd name="connsiteX10" fmla="*/ 0 w 1433169"/>
                <a:gd name="connsiteY10" fmla="*/ 815330 h 917724"/>
                <a:gd name="connsiteX0" fmla="*/ 0 w 1433169"/>
                <a:gd name="connsiteY0" fmla="*/ 815330 h 917724"/>
                <a:gd name="connsiteX1" fmla="*/ 0 w 1433169"/>
                <a:gd name="connsiteY1" fmla="*/ 815330 h 917724"/>
                <a:gd name="connsiteX2" fmla="*/ 145256 w 1433169"/>
                <a:gd name="connsiteY2" fmla="*/ 917724 h 917724"/>
                <a:gd name="connsiteX3" fmla="*/ 1433169 w 1433169"/>
                <a:gd name="connsiteY3" fmla="*/ 376039 h 917724"/>
                <a:gd name="connsiteX4" fmla="*/ 1306169 w 1433169"/>
                <a:gd name="connsiteY4" fmla="*/ 0 h 917724"/>
                <a:gd name="connsiteX5" fmla="*/ 1054062 w 1433169"/>
                <a:gd name="connsiteY5" fmla="*/ 78805 h 917724"/>
                <a:gd name="connsiteX6" fmla="*/ 902478 w 1433169"/>
                <a:gd name="connsiteY6" fmla="*/ 75630 h 917724"/>
                <a:gd name="connsiteX7" fmla="*/ 493019 w 1433169"/>
                <a:gd name="connsiteY7" fmla="*/ 472971 h 917724"/>
                <a:gd name="connsiteX8" fmla="*/ 300997 w 1433169"/>
                <a:gd name="connsiteY8" fmla="*/ 646013 h 917724"/>
                <a:gd name="connsiteX9" fmla="*/ 59531 w 1433169"/>
                <a:gd name="connsiteY9" fmla="*/ 753418 h 917724"/>
                <a:gd name="connsiteX10" fmla="*/ 0 w 1433169"/>
                <a:gd name="connsiteY10" fmla="*/ 815330 h 917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33169" h="917724">
                  <a:moveTo>
                    <a:pt x="0" y="815330"/>
                  </a:moveTo>
                  <a:lnTo>
                    <a:pt x="0" y="815330"/>
                  </a:lnTo>
                  <a:lnTo>
                    <a:pt x="145256" y="917724"/>
                  </a:lnTo>
                  <a:lnTo>
                    <a:pt x="1433169" y="376039"/>
                  </a:lnTo>
                  <a:lnTo>
                    <a:pt x="1306169" y="0"/>
                  </a:lnTo>
                  <a:lnTo>
                    <a:pt x="1054062" y="78805"/>
                  </a:lnTo>
                  <a:lnTo>
                    <a:pt x="902478" y="75630"/>
                  </a:lnTo>
                  <a:lnTo>
                    <a:pt x="493019" y="472971"/>
                  </a:lnTo>
                  <a:lnTo>
                    <a:pt x="300997" y="646013"/>
                  </a:lnTo>
                  <a:lnTo>
                    <a:pt x="59531" y="753418"/>
                  </a:lnTo>
                  <a:lnTo>
                    <a:pt x="0" y="815330"/>
                  </a:lnTo>
                  <a:close/>
                </a:path>
              </a:pathLst>
            </a:custGeom>
            <a:grpFill/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sz="1662" dirty="0"/>
            </a:p>
          </p:txBody>
        </p:sp>
        <p:sp>
          <p:nvSpPr>
            <p:cNvPr id="84" name="フリーフォーム 83"/>
            <p:cNvSpPr/>
            <p:nvPr/>
          </p:nvSpPr>
          <p:spPr>
            <a:xfrm>
              <a:off x="6319870" y="1537217"/>
              <a:ext cx="2119450" cy="1433378"/>
            </a:xfrm>
            <a:custGeom>
              <a:avLst/>
              <a:gdLst>
                <a:gd name="connsiteX0" fmla="*/ 1553029 w 1756229"/>
                <a:gd name="connsiteY0" fmla="*/ 0 h 1146628"/>
                <a:gd name="connsiteX1" fmla="*/ 957943 w 1756229"/>
                <a:gd name="connsiteY1" fmla="*/ 174171 h 1146628"/>
                <a:gd name="connsiteX2" fmla="*/ 0 w 1756229"/>
                <a:gd name="connsiteY2" fmla="*/ 711200 h 1146628"/>
                <a:gd name="connsiteX3" fmla="*/ 333829 w 1756229"/>
                <a:gd name="connsiteY3" fmla="*/ 885371 h 1146628"/>
                <a:gd name="connsiteX4" fmla="*/ 609600 w 1756229"/>
                <a:gd name="connsiteY4" fmla="*/ 870857 h 1146628"/>
                <a:gd name="connsiteX5" fmla="*/ 1132115 w 1756229"/>
                <a:gd name="connsiteY5" fmla="*/ 1103086 h 1146628"/>
                <a:gd name="connsiteX6" fmla="*/ 1654629 w 1756229"/>
                <a:gd name="connsiteY6" fmla="*/ 1146628 h 1146628"/>
                <a:gd name="connsiteX7" fmla="*/ 1756229 w 1756229"/>
                <a:gd name="connsiteY7" fmla="*/ 478971 h 1146628"/>
                <a:gd name="connsiteX8" fmla="*/ 1553029 w 1756229"/>
                <a:gd name="connsiteY8" fmla="*/ 0 h 1146628"/>
                <a:gd name="connsiteX0" fmla="*/ 1553029 w 1756229"/>
                <a:gd name="connsiteY0" fmla="*/ 0 h 1146628"/>
                <a:gd name="connsiteX1" fmla="*/ 982734 w 1756229"/>
                <a:gd name="connsiteY1" fmla="*/ 223529 h 1146628"/>
                <a:gd name="connsiteX2" fmla="*/ 0 w 1756229"/>
                <a:gd name="connsiteY2" fmla="*/ 711200 h 1146628"/>
                <a:gd name="connsiteX3" fmla="*/ 333829 w 1756229"/>
                <a:gd name="connsiteY3" fmla="*/ 885371 h 1146628"/>
                <a:gd name="connsiteX4" fmla="*/ 609600 w 1756229"/>
                <a:gd name="connsiteY4" fmla="*/ 870857 h 1146628"/>
                <a:gd name="connsiteX5" fmla="*/ 1132115 w 1756229"/>
                <a:gd name="connsiteY5" fmla="*/ 1103086 h 1146628"/>
                <a:gd name="connsiteX6" fmla="*/ 1654629 w 1756229"/>
                <a:gd name="connsiteY6" fmla="*/ 1146628 h 1146628"/>
                <a:gd name="connsiteX7" fmla="*/ 1756229 w 1756229"/>
                <a:gd name="connsiteY7" fmla="*/ 478971 h 1146628"/>
                <a:gd name="connsiteX8" fmla="*/ 1553029 w 1756229"/>
                <a:gd name="connsiteY8" fmla="*/ 0 h 1146628"/>
                <a:gd name="connsiteX0" fmla="*/ 1506399 w 1709599"/>
                <a:gd name="connsiteY0" fmla="*/ 0 h 1146628"/>
                <a:gd name="connsiteX1" fmla="*/ 936104 w 1709599"/>
                <a:gd name="connsiteY1" fmla="*/ 223529 h 1146628"/>
                <a:gd name="connsiteX2" fmla="*/ 0 w 1709599"/>
                <a:gd name="connsiteY2" fmla="*/ 727585 h 1146628"/>
                <a:gd name="connsiteX3" fmla="*/ 287199 w 1709599"/>
                <a:gd name="connsiteY3" fmla="*/ 885371 h 1146628"/>
                <a:gd name="connsiteX4" fmla="*/ 562970 w 1709599"/>
                <a:gd name="connsiteY4" fmla="*/ 870857 h 1146628"/>
                <a:gd name="connsiteX5" fmla="*/ 1085485 w 1709599"/>
                <a:gd name="connsiteY5" fmla="*/ 1103086 h 1146628"/>
                <a:gd name="connsiteX6" fmla="*/ 1607999 w 1709599"/>
                <a:gd name="connsiteY6" fmla="*/ 1146628 h 1146628"/>
                <a:gd name="connsiteX7" fmla="*/ 1709599 w 1709599"/>
                <a:gd name="connsiteY7" fmla="*/ 478971 h 1146628"/>
                <a:gd name="connsiteX8" fmla="*/ 1506399 w 1709599"/>
                <a:gd name="connsiteY8" fmla="*/ 0 h 1146628"/>
                <a:gd name="connsiteX0" fmla="*/ 1526268 w 1729468"/>
                <a:gd name="connsiteY0" fmla="*/ 0 h 1146628"/>
                <a:gd name="connsiteX1" fmla="*/ 955973 w 1729468"/>
                <a:gd name="connsiteY1" fmla="*/ 223529 h 1146628"/>
                <a:gd name="connsiteX2" fmla="*/ 0 w 1729468"/>
                <a:gd name="connsiteY2" fmla="*/ 751795 h 1146628"/>
                <a:gd name="connsiteX3" fmla="*/ 307068 w 1729468"/>
                <a:gd name="connsiteY3" fmla="*/ 885371 h 1146628"/>
                <a:gd name="connsiteX4" fmla="*/ 582839 w 1729468"/>
                <a:gd name="connsiteY4" fmla="*/ 870857 h 1146628"/>
                <a:gd name="connsiteX5" fmla="*/ 1105354 w 1729468"/>
                <a:gd name="connsiteY5" fmla="*/ 1103086 h 1146628"/>
                <a:gd name="connsiteX6" fmla="*/ 1627868 w 1729468"/>
                <a:gd name="connsiteY6" fmla="*/ 1146628 h 1146628"/>
                <a:gd name="connsiteX7" fmla="*/ 1729468 w 1729468"/>
                <a:gd name="connsiteY7" fmla="*/ 478971 h 1146628"/>
                <a:gd name="connsiteX8" fmla="*/ 1526268 w 1729468"/>
                <a:gd name="connsiteY8" fmla="*/ 0 h 1146628"/>
                <a:gd name="connsiteX0" fmla="*/ 1526268 w 1729468"/>
                <a:gd name="connsiteY0" fmla="*/ 0 h 1165678"/>
                <a:gd name="connsiteX1" fmla="*/ 955973 w 1729468"/>
                <a:gd name="connsiteY1" fmla="*/ 223529 h 1165678"/>
                <a:gd name="connsiteX2" fmla="*/ 0 w 1729468"/>
                <a:gd name="connsiteY2" fmla="*/ 751795 h 1165678"/>
                <a:gd name="connsiteX3" fmla="*/ 307068 w 1729468"/>
                <a:gd name="connsiteY3" fmla="*/ 885371 h 1165678"/>
                <a:gd name="connsiteX4" fmla="*/ 582839 w 1729468"/>
                <a:gd name="connsiteY4" fmla="*/ 870857 h 1165678"/>
                <a:gd name="connsiteX5" fmla="*/ 1105354 w 1729468"/>
                <a:gd name="connsiteY5" fmla="*/ 1103086 h 1165678"/>
                <a:gd name="connsiteX6" fmla="*/ 1585006 w 1729468"/>
                <a:gd name="connsiteY6" fmla="*/ 1165678 h 1165678"/>
                <a:gd name="connsiteX7" fmla="*/ 1729468 w 1729468"/>
                <a:gd name="connsiteY7" fmla="*/ 478971 h 1165678"/>
                <a:gd name="connsiteX8" fmla="*/ 1526268 w 1729468"/>
                <a:gd name="connsiteY8" fmla="*/ 0 h 1165678"/>
                <a:gd name="connsiteX0" fmla="*/ 1526268 w 1672318"/>
                <a:gd name="connsiteY0" fmla="*/ 0 h 1165678"/>
                <a:gd name="connsiteX1" fmla="*/ 955973 w 1672318"/>
                <a:gd name="connsiteY1" fmla="*/ 223529 h 1165678"/>
                <a:gd name="connsiteX2" fmla="*/ 0 w 1672318"/>
                <a:gd name="connsiteY2" fmla="*/ 751795 h 1165678"/>
                <a:gd name="connsiteX3" fmla="*/ 307068 w 1672318"/>
                <a:gd name="connsiteY3" fmla="*/ 885371 h 1165678"/>
                <a:gd name="connsiteX4" fmla="*/ 582839 w 1672318"/>
                <a:gd name="connsiteY4" fmla="*/ 870857 h 1165678"/>
                <a:gd name="connsiteX5" fmla="*/ 1105354 w 1672318"/>
                <a:gd name="connsiteY5" fmla="*/ 1103086 h 1165678"/>
                <a:gd name="connsiteX6" fmla="*/ 1585006 w 1672318"/>
                <a:gd name="connsiteY6" fmla="*/ 1165678 h 1165678"/>
                <a:gd name="connsiteX7" fmla="*/ 1672318 w 1672318"/>
                <a:gd name="connsiteY7" fmla="*/ 388483 h 1165678"/>
                <a:gd name="connsiteX8" fmla="*/ 1526268 w 1672318"/>
                <a:gd name="connsiteY8" fmla="*/ 0 h 1165678"/>
                <a:gd name="connsiteX0" fmla="*/ 1526268 w 1695450"/>
                <a:gd name="connsiteY0" fmla="*/ 0 h 1165678"/>
                <a:gd name="connsiteX1" fmla="*/ 955973 w 1695450"/>
                <a:gd name="connsiteY1" fmla="*/ 223529 h 1165678"/>
                <a:gd name="connsiteX2" fmla="*/ 0 w 1695450"/>
                <a:gd name="connsiteY2" fmla="*/ 751795 h 1165678"/>
                <a:gd name="connsiteX3" fmla="*/ 307068 w 1695450"/>
                <a:gd name="connsiteY3" fmla="*/ 885371 h 1165678"/>
                <a:gd name="connsiteX4" fmla="*/ 582839 w 1695450"/>
                <a:gd name="connsiteY4" fmla="*/ 870857 h 1165678"/>
                <a:gd name="connsiteX5" fmla="*/ 1105354 w 1695450"/>
                <a:gd name="connsiteY5" fmla="*/ 1103086 h 1165678"/>
                <a:gd name="connsiteX6" fmla="*/ 1585006 w 1695450"/>
                <a:gd name="connsiteY6" fmla="*/ 1165678 h 1165678"/>
                <a:gd name="connsiteX7" fmla="*/ 1695450 w 1695450"/>
                <a:gd name="connsiteY7" fmla="*/ 551770 h 1165678"/>
                <a:gd name="connsiteX8" fmla="*/ 1672318 w 1695450"/>
                <a:gd name="connsiteY8" fmla="*/ 388483 h 1165678"/>
                <a:gd name="connsiteX9" fmla="*/ 1526268 w 1695450"/>
                <a:gd name="connsiteY9" fmla="*/ 0 h 1165678"/>
                <a:gd name="connsiteX0" fmla="*/ 1550080 w 1695450"/>
                <a:gd name="connsiteY0" fmla="*/ 0 h 1146628"/>
                <a:gd name="connsiteX1" fmla="*/ 955973 w 1695450"/>
                <a:gd name="connsiteY1" fmla="*/ 204479 h 1146628"/>
                <a:gd name="connsiteX2" fmla="*/ 0 w 1695450"/>
                <a:gd name="connsiteY2" fmla="*/ 732745 h 1146628"/>
                <a:gd name="connsiteX3" fmla="*/ 307068 w 1695450"/>
                <a:gd name="connsiteY3" fmla="*/ 866321 h 1146628"/>
                <a:gd name="connsiteX4" fmla="*/ 582839 w 1695450"/>
                <a:gd name="connsiteY4" fmla="*/ 851807 h 1146628"/>
                <a:gd name="connsiteX5" fmla="*/ 1105354 w 1695450"/>
                <a:gd name="connsiteY5" fmla="*/ 1084036 h 1146628"/>
                <a:gd name="connsiteX6" fmla="*/ 1585006 w 1695450"/>
                <a:gd name="connsiteY6" fmla="*/ 1146628 h 1146628"/>
                <a:gd name="connsiteX7" fmla="*/ 1695450 w 1695450"/>
                <a:gd name="connsiteY7" fmla="*/ 532720 h 1146628"/>
                <a:gd name="connsiteX8" fmla="*/ 1672318 w 1695450"/>
                <a:gd name="connsiteY8" fmla="*/ 369433 h 1146628"/>
                <a:gd name="connsiteX9" fmla="*/ 1550080 w 1695450"/>
                <a:gd name="connsiteY9" fmla="*/ 0 h 1146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95450" h="1146628">
                  <a:moveTo>
                    <a:pt x="1550080" y="0"/>
                  </a:moveTo>
                  <a:lnTo>
                    <a:pt x="955973" y="204479"/>
                  </a:lnTo>
                  <a:lnTo>
                    <a:pt x="0" y="732745"/>
                  </a:lnTo>
                  <a:lnTo>
                    <a:pt x="307068" y="866321"/>
                  </a:lnTo>
                  <a:lnTo>
                    <a:pt x="582839" y="851807"/>
                  </a:lnTo>
                  <a:lnTo>
                    <a:pt x="1105354" y="1084036"/>
                  </a:lnTo>
                  <a:lnTo>
                    <a:pt x="1585006" y="1146628"/>
                  </a:lnTo>
                  <a:lnTo>
                    <a:pt x="1695450" y="532720"/>
                  </a:lnTo>
                  <a:lnTo>
                    <a:pt x="1672318" y="369433"/>
                  </a:lnTo>
                  <a:lnTo>
                    <a:pt x="1550080" y="0"/>
                  </a:lnTo>
                  <a:close/>
                </a:path>
              </a:pathLst>
            </a:custGeom>
            <a:grpFill/>
            <a:ln w="1905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84375" tIns="42187" rIns="84375" bIns="42187" rtlCol="0" anchor="ctr"/>
            <a:lstStyle/>
            <a:p>
              <a:pPr algn="ctr"/>
              <a:endParaRPr lang="ja-JP" altLang="en-US" sz="1662" dirty="0"/>
            </a:p>
          </p:txBody>
        </p:sp>
      </p:grpSp>
      <p:sp>
        <p:nvSpPr>
          <p:cNvPr id="72" name="角丸四角形 71"/>
          <p:cNvSpPr/>
          <p:nvPr/>
        </p:nvSpPr>
        <p:spPr>
          <a:xfrm>
            <a:off x="1847529" y="3155167"/>
            <a:ext cx="1427894" cy="1259959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 dirty="0"/>
          </a:p>
        </p:txBody>
      </p:sp>
      <p:sp>
        <p:nvSpPr>
          <p:cNvPr id="73" name="線吹き出し 1 72"/>
          <p:cNvSpPr/>
          <p:nvPr/>
        </p:nvSpPr>
        <p:spPr>
          <a:xfrm>
            <a:off x="2495600" y="1966685"/>
            <a:ext cx="1296144" cy="328766"/>
          </a:xfrm>
          <a:prstGeom prst="callout1">
            <a:avLst>
              <a:gd name="adj1" fmla="val 38399"/>
              <a:gd name="adj2" fmla="val 98967"/>
              <a:gd name="adj3" fmla="val 182151"/>
              <a:gd name="adj4" fmla="val 114168"/>
            </a:avLst>
          </a:prstGeom>
          <a:solidFill>
            <a:schemeClr val="bg1">
              <a:alpha val="80000"/>
            </a:schemeClr>
          </a:solidFill>
          <a:ln w="15875">
            <a:solidFill>
              <a:srgbClr val="002060"/>
            </a:solidFill>
            <a:tailEnd type="stealt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3231" rIns="33231" rtlCol="0" anchor="ctr"/>
          <a:lstStyle/>
          <a:p>
            <a:r>
              <a:rPr lang="ja-JP" altLang="en-US" sz="1292" dirty="0"/>
              <a:t>１．大阪駅周辺</a:t>
            </a:r>
            <a:endParaRPr lang="en-US" altLang="ja-JP" sz="1292" dirty="0"/>
          </a:p>
          <a:p>
            <a:r>
              <a:rPr lang="ja-JP" altLang="en-US" sz="1292" dirty="0"/>
              <a:t>　　（</a:t>
            </a:r>
            <a:r>
              <a:rPr lang="en-US" altLang="ja-JP" sz="1292" dirty="0" smtClean="0"/>
              <a:t>P.5</a:t>
            </a:r>
            <a:r>
              <a:rPr lang="ja-JP" altLang="en-US" sz="1292" dirty="0" smtClean="0"/>
              <a:t>）</a:t>
            </a:r>
            <a:endParaRPr lang="ja-JP" altLang="en-US" sz="1292" dirty="0"/>
          </a:p>
        </p:txBody>
      </p:sp>
      <p:sp>
        <p:nvSpPr>
          <p:cNvPr id="74" name="線吹き出し 1 73"/>
          <p:cNvSpPr/>
          <p:nvPr/>
        </p:nvSpPr>
        <p:spPr>
          <a:xfrm>
            <a:off x="2567608" y="2365498"/>
            <a:ext cx="936104" cy="332345"/>
          </a:xfrm>
          <a:prstGeom prst="callout1">
            <a:avLst>
              <a:gd name="adj1" fmla="val 25571"/>
              <a:gd name="adj2" fmla="val 92765"/>
              <a:gd name="adj3" fmla="val 141422"/>
              <a:gd name="adj4" fmla="val 126741"/>
            </a:avLst>
          </a:prstGeom>
          <a:solidFill>
            <a:schemeClr val="bg1">
              <a:alpha val="80000"/>
            </a:schemeClr>
          </a:solidFill>
          <a:ln w="15875">
            <a:solidFill>
              <a:srgbClr val="002060"/>
            </a:solidFill>
            <a:tailEnd type="stealt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3231" rIns="33231" rtlCol="0" anchor="ctr"/>
          <a:lstStyle/>
          <a:p>
            <a:r>
              <a:rPr lang="ja-JP" altLang="en-US" sz="1292" dirty="0"/>
              <a:t>３</a:t>
            </a:r>
            <a:r>
              <a:rPr lang="ja-JP" altLang="en-US" sz="1292" dirty="0" smtClean="0"/>
              <a:t>．</a:t>
            </a:r>
            <a:r>
              <a:rPr lang="ja-JP" altLang="en-US" sz="1292" dirty="0"/>
              <a:t>中之島</a:t>
            </a:r>
            <a:endParaRPr lang="en-US" altLang="ja-JP" sz="1292" dirty="0"/>
          </a:p>
          <a:p>
            <a:r>
              <a:rPr lang="ja-JP" altLang="en-US" sz="1292" dirty="0"/>
              <a:t>　（</a:t>
            </a:r>
            <a:r>
              <a:rPr lang="en-US" altLang="ja-JP" sz="1292" dirty="0" smtClean="0"/>
              <a:t>P.20</a:t>
            </a:r>
            <a:r>
              <a:rPr lang="ja-JP" altLang="en-US" sz="1292" dirty="0" smtClean="0"/>
              <a:t>）</a:t>
            </a:r>
            <a:endParaRPr lang="ja-JP" altLang="en-US" sz="1292" dirty="0"/>
          </a:p>
        </p:txBody>
      </p:sp>
      <p:sp>
        <p:nvSpPr>
          <p:cNvPr id="75" name="線吹き出し 1 74"/>
          <p:cNvSpPr/>
          <p:nvPr/>
        </p:nvSpPr>
        <p:spPr>
          <a:xfrm>
            <a:off x="2423593" y="2764312"/>
            <a:ext cx="936104" cy="332345"/>
          </a:xfrm>
          <a:prstGeom prst="callout1">
            <a:avLst>
              <a:gd name="adj1" fmla="val 32562"/>
              <a:gd name="adj2" fmla="val 102765"/>
              <a:gd name="adj3" fmla="val 141258"/>
              <a:gd name="adj4" fmla="val 168503"/>
            </a:avLst>
          </a:prstGeom>
          <a:solidFill>
            <a:schemeClr val="bg1">
              <a:alpha val="80000"/>
            </a:schemeClr>
          </a:solidFill>
          <a:ln w="15875">
            <a:solidFill>
              <a:srgbClr val="002060"/>
            </a:solidFill>
            <a:tailEnd type="stealt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3231" rIns="33231" rtlCol="0" anchor="ctr"/>
          <a:lstStyle/>
          <a:p>
            <a:r>
              <a:rPr lang="ja-JP" altLang="en-US" sz="1292" dirty="0"/>
              <a:t>４</a:t>
            </a:r>
            <a:r>
              <a:rPr lang="ja-JP" altLang="en-US" sz="1292" dirty="0" smtClean="0"/>
              <a:t>．</a:t>
            </a:r>
            <a:r>
              <a:rPr lang="ja-JP" altLang="en-US" sz="1292" dirty="0"/>
              <a:t>御堂筋</a:t>
            </a:r>
            <a:endParaRPr lang="en-US" altLang="ja-JP" sz="1292" dirty="0"/>
          </a:p>
          <a:p>
            <a:r>
              <a:rPr lang="ja-JP" altLang="en-US" sz="1292" dirty="0"/>
              <a:t>　（</a:t>
            </a:r>
            <a:r>
              <a:rPr lang="en-US" altLang="ja-JP" sz="1292" dirty="0" smtClean="0"/>
              <a:t>P.34</a:t>
            </a:r>
            <a:r>
              <a:rPr lang="ja-JP" altLang="en-US" sz="1108" dirty="0" smtClean="0"/>
              <a:t>）</a:t>
            </a:r>
            <a:endParaRPr lang="ja-JP" altLang="en-US" sz="1108" dirty="0"/>
          </a:p>
        </p:txBody>
      </p:sp>
      <p:sp>
        <p:nvSpPr>
          <p:cNvPr id="76" name="線吹き出し 1 75"/>
          <p:cNvSpPr/>
          <p:nvPr/>
        </p:nvSpPr>
        <p:spPr>
          <a:xfrm>
            <a:off x="4439816" y="3296063"/>
            <a:ext cx="1156870" cy="345783"/>
          </a:xfrm>
          <a:prstGeom prst="callout1">
            <a:avLst>
              <a:gd name="adj1" fmla="val 9542"/>
              <a:gd name="adj2" fmla="val -2726"/>
              <a:gd name="adj3" fmla="val -4800"/>
              <a:gd name="adj4" fmla="val -22529"/>
            </a:avLst>
          </a:prstGeom>
          <a:solidFill>
            <a:schemeClr val="bg1">
              <a:alpha val="80000"/>
            </a:schemeClr>
          </a:solidFill>
          <a:ln w="15875">
            <a:solidFill>
              <a:srgbClr val="002060"/>
            </a:solidFill>
            <a:tailEnd type="stealt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3231" rIns="33231" rtlCol="0" anchor="ctr"/>
          <a:lstStyle/>
          <a:p>
            <a:r>
              <a:rPr lang="ja-JP" altLang="en-US" sz="1292" dirty="0"/>
              <a:t>５</a:t>
            </a:r>
            <a:r>
              <a:rPr lang="ja-JP" altLang="en-US" sz="1292" dirty="0" smtClean="0"/>
              <a:t>．</a:t>
            </a:r>
            <a:r>
              <a:rPr lang="ja-JP" altLang="en-US" sz="1292" dirty="0"/>
              <a:t>難波周辺</a:t>
            </a:r>
            <a:endParaRPr lang="en-US" altLang="ja-JP" sz="1292" dirty="0"/>
          </a:p>
          <a:p>
            <a:r>
              <a:rPr lang="ja-JP" altLang="en-US" sz="1292" dirty="0"/>
              <a:t>　　（</a:t>
            </a:r>
            <a:r>
              <a:rPr lang="en-US" altLang="ja-JP" sz="1292" dirty="0" smtClean="0"/>
              <a:t>P.42</a:t>
            </a:r>
            <a:r>
              <a:rPr lang="ja-JP" altLang="en-US" sz="1292" dirty="0" smtClean="0"/>
              <a:t>）</a:t>
            </a:r>
            <a:endParaRPr lang="ja-JP" altLang="en-US" sz="1292" dirty="0"/>
          </a:p>
        </p:txBody>
      </p:sp>
      <p:sp>
        <p:nvSpPr>
          <p:cNvPr id="77" name="線吹き出し 1 76"/>
          <p:cNvSpPr/>
          <p:nvPr/>
        </p:nvSpPr>
        <p:spPr>
          <a:xfrm>
            <a:off x="4438494" y="1767278"/>
            <a:ext cx="2377586" cy="567369"/>
          </a:xfrm>
          <a:prstGeom prst="callout1">
            <a:avLst>
              <a:gd name="adj1" fmla="val 108691"/>
              <a:gd name="adj2" fmla="val 9324"/>
              <a:gd name="adj3" fmla="val 198156"/>
              <a:gd name="adj4" fmla="val 9790"/>
            </a:avLst>
          </a:prstGeom>
          <a:solidFill>
            <a:schemeClr val="bg1">
              <a:alpha val="80000"/>
            </a:schemeClr>
          </a:solidFill>
          <a:ln w="15875">
            <a:solidFill>
              <a:srgbClr val="002060"/>
            </a:solidFill>
            <a:tailEnd type="stealt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3231" rIns="33231" rtlCol="0" anchor="ctr"/>
          <a:lstStyle/>
          <a:p>
            <a:pPr marL="246191" indent="-246191"/>
            <a:r>
              <a:rPr lang="zh-TW" altLang="en-US" sz="1292" dirty="0" smtClean="0"/>
              <a:t>６．大阪城公園</a:t>
            </a:r>
            <a:r>
              <a:rPr lang="ja-JP" altLang="en-US" sz="1292" dirty="0" err="1" smtClean="0"/>
              <a:t>、</a:t>
            </a:r>
            <a:r>
              <a:rPr lang="ja-JP" altLang="en-US" sz="1292" dirty="0"/>
              <a:t>森之宮、</a:t>
            </a:r>
            <a:r>
              <a:rPr lang="en-US" altLang="ja-JP" sz="1292" dirty="0"/>
              <a:t/>
            </a:r>
            <a:br>
              <a:rPr lang="en-US" altLang="ja-JP" sz="1292" dirty="0"/>
            </a:br>
            <a:r>
              <a:rPr lang="ja-JP" altLang="en-US" sz="1292" dirty="0">
                <a:latin typeface="+mn-ea"/>
              </a:rPr>
              <a:t>京橋・大阪</a:t>
            </a:r>
            <a:r>
              <a:rPr lang="ja-JP" altLang="en-US" sz="1292" dirty="0" smtClean="0">
                <a:latin typeface="+mn-ea"/>
              </a:rPr>
              <a:t>ビジネスパーク、</a:t>
            </a:r>
            <a:endParaRPr lang="en-US" altLang="ja-JP" sz="1292" dirty="0" smtClean="0">
              <a:latin typeface="+mn-ea"/>
            </a:endParaRPr>
          </a:p>
          <a:p>
            <a:pPr marL="246191" indent="-246191"/>
            <a:r>
              <a:rPr lang="ja-JP" altLang="en-US" sz="1292" dirty="0">
                <a:latin typeface="+mn-ea"/>
              </a:rPr>
              <a:t>　 </a:t>
            </a:r>
            <a:r>
              <a:rPr lang="ja-JP" altLang="en-US" sz="1292" dirty="0" smtClean="0">
                <a:latin typeface="+mn-ea"/>
              </a:rPr>
              <a:t>  </a:t>
            </a:r>
            <a:r>
              <a:rPr lang="ja-JP" altLang="en-US" sz="1292" dirty="0" smtClean="0">
                <a:solidFill>
                  <a:schemeClr val="tx1"/>
                </a:solidFill>
                <a:latin typeface="+mn-ea"/>
              </a:rPr>
              <a:t>難波宮跡公園</a:t>
            </a:r>
            <a:r>
              <a:rPr lang="en-US" altLang="ja-JP" sz="1292" b="1" dirty="0">
                <a:solidFill>
                  <a:srgbClr val="FF0000"/>
                </a:solidFill>
                <a:latin typeface="+mn-ea"/>
              </a:rPr>
              <a:t/>
            </a:r>
            <a:br>
              <a:rPr lang="en-US" altLang="ja-JP" sz="1292" b="1" dirty="0">
                <a:solidFill>
                  <a:srgbClr val="FF0000"/>
                </a:solidFill>
                <a:latin typeface="+mn-ea"/>
              </a:rPr>
            </a:br>
            <a:r>
              <a:rPr lang="ja-JP" altLang="en-US" sz="1292" dirty="0">
                <a:latin typeface="+mn-ea"/>
              </a:rPr>
              <a:t>（</a:t>
            </a:r>
            <a:r>
              <a:rPr lang="en-US" altLang="ja-JP" sz="1292" dirty="0" smtClean="0"/>
              <a:t>P.51</a:t>
            </a:r>
            <a:r>
              <a:rPr lang="ja-JP" altLang="en-US" sz="1292" dirty="0" smtClean="0"/>
              <a:t>）</a:t>
            </a:r>
            <a:endParaRPr lang="en-US" altLang="ja-JP" sz="1292" dirty="0">
              <a:latin typeface="+mn-ea"/>
            </a:endParaRPr>
          </a:p>
        </p:txBody>
      </p:sp>
      <p:sp>
        <p:nvSpPr>
          <p:cNvPr id="78" name="線吹き出し 1 77"/>
          <p:cNvSpPr/>
          <p:nvPr/>
        </p:nvSpPr>
        <p:spPr>
          <a:xfrm>
            <a:off x="2183397" y="4606826"/>
            <a:ext cx="1125738" cy="417428"/>
          </a:xfrm>
          <a:prstGeom prst="callout1">
            <a:avLst>
              <a:gd name="adj1" fmla="val -1510"/>
              <a:gd name="adj2" fmla="val 12934"/>
              <a:gd name="adj3" fmla="val -47517"/>
              <a:gd name="adj4" fmla="val 19432"/>
            </a:avLst>
          </a:prstGeom>
          <a:solidFill>
            <a:schemeClr val="bg1">
              <a:alpha val="80000"/>
            </a:schemeClr>
          </a:solidFill>
          <a:ln w="15875">
            <a:solidFill>
              <a:srgbClr val="002060"/>
            </a:solidFill>
            <a:tailEnd type="stealt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3231" rIns="33231" rtlCol="0" anchor="ctr"/>
          <a:lstStyle/>
          <a:p>
            <a:r>
              <a:rPr lang="ja-JP" altLang="en-US" sz="1292" dirty="0" smtClean="0"/>
              <a:t>７．夢洲等</a:t>
            </a:r>
            <a:endParaRPr lang="en-US" altLang="ja-JP" sz="1292" dirty="0"/>
          </a:p>
          <a:p>
            <a:r>
              <a:rPr lang="ja-JP" altLang="en-US" sz="1292" dirty="0"/>
              <a:t>　　（</a:t>
            </a:r>
            <a:r>
              <a:rPr lang="en-US" altLang="ja-JP" sz="1292" dirty="0" smtClean="0"/>
              <a:t>P.62</a:t>
            </a:r>
            <a:r>
              <a:rPr lang="ja-JP" altLang="en-US" sz="1108" dirty="0" smtClean="0"/>
              <a:t>）</a:t>
            </a:r>
            <a:endParaRPr lang="ja-JP" altLang="en-US" sz="1108" dirty="0"/>
          </a:p>
        </p:txBody>
      </p:sp>
      <p:sp>
        <p:nvSpPr>
          <p:cNvPr id="79" name="線吹き出し 1 78"/>
          <p:cNvSpPr/>
          <p:nvPr/>
        </p:nvSpPr>
        <p:spPr>
          <a:xfrm>
            <a:off x="4151784" y="4027220"/>
            <a:ext cx="1360078" cy="398814"/>
          </a:xfrm>
          <a:prstGeom prst="callout1">
            <a:avLst>
              <a:gd name="adj1" fmla="val -18783"/>
              <a:gd name="adj2" fmla="val 8198"/>
              <a:gd name="adj3" fmla="val -89676"/>
              <a:gd name="adj4" fmla="val 6832"/>
            </a:avLst>
          </a:prstGeom>
          <a:solidFill>
            <a:schemeClr val="bg1">
              <a:alpha val="80000"/>
            </a:schemeClr>
          </a:solidFill>
          <a:ln w="15875">
            <a:solidFill>
              <a:srgbClr val="002060"/>
            </a:solidFill>
            <a:tailEnd type="stealt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3231" rIns="33231" rtlCol="0" anchor="ctr"/>
          <a:lstStyle/>
          <a:p>
            <a:r>
              <a:rPr lang="zh-TW" altLang="en-US" sz="1292" dirty="0" smtClean="0"/>
              <a:t>８．天王寺公園</a:t>
            </a:r>
            <a:r>
              <a:rPr lang="ja-JP" altLang="en-US" sz="1292" dirty="0" smtClean="0"/>
              <a:t>（</a:t>
            </a:r>
            <a:r>
              <a:rPr lang="en-US" altLang="ja-JP" sz="1292" dirty="0" smtClean="0"/>
              <a:t>P.70</a:t>
            </a:r>
            <a:r>
              <a:rPr lang="ja-JP" altLang="en-US" sz="1292" dirty="0" smtClean="0"/>
              <a:t>）</a:t>
            </a:r>
            <a:endParaRPr lang="ja-JP" altLang="en-US" sz="1292" dirty="0"/>
          </a:p>
        </p:txBody>
      </p:sp>
      <p:sp>
        <p:nvSpPr>
          <p:cNvPr id="80" name="フリーフォーム 79"/>
          <p:cNvSpPr/>
          <p:nvPr/>
        </p:nvSpPr>
        <p:spPr bwMode="auto">
          <a:xfrm>
            <a:off x="4212986" y="3513972"/>
            <a:ext cx="184697" cy="180543"/>
          </a:xfrm>
          <a:custGeom>
            <a:avLst/>
            <a:gdLst>
              <a:gd name="connsiteX0" fmla="*/ 747423 w 3236181"/>
              <a:gd name="connsiteY0" fmla="*/ 0 h 3427013"/>
              <a:gd name="connsiteX1" fmla="*/ 715618 w 3236181"/>
              <a:gd name="connsiteY1" fmla="*/ 222637 h 3427013"/>
              <a:gd name="connsiteX2" fmla="*/ 588397 w 3236181"/>
              <a:gd name="connsiteY2" fmla="*/ 779228 h 3427013"/>
              <a:gd name="connsiteX3" fmla="*/ 214686 w 3236181"/>
              <a:gd name="connsiteY3" fmla="*/ 2051437 h 3427013"/>
              <a:gd name="connsiteX4" fmla="*/ 0 w 3236181"/>
              <a:gd name="connsiteY4" fmla="*/ 2759103 h 3427013"/>
              <a:gd name="connsiteX5" fmla="*/ 270345 w 3236181"/>
              <a:gd name="connsiteY5" fmla="*/ 2830665 h 3427013"/>
              <a:gd name="connsiteX6" fmla="*/ 492981 w 3236181"/>
              <a:gd name="connsiteY6" fmla="*/ 2854519 h 3427013"/>
              <a:gd name="connsiteX7" fmla="*/ 2608028 w 3236181"/>
              <a:gd name="connsiteY7" fmla="*/ 3427013 h 3427013"/>
              <a:gd name="connsiteX8" fmla="*/ 2894275 w 3236181"/>
              <a:gd name="connsiteY8" fmla="*/ 3379305 h 3427013"/>
              <a:gd name="connsiteX9" fmla="*/ 2997642 w 3236181"/>
              <a:gd name="connsiteY9" fmla="*/ 3307743 h 3427013"/>
              <a:gd name="connsiteX10" fmla="*/ 3045350 w 3236181"/>
              <a:gd name="connsiteY10" fmla="*/ 2997642 h 3427013"/>
              <a:gd name="connsiteX11" fmla="*/ 2528515 w 3236181"/>
              <a:gd name="connsiteY11" fmla="*/ 2854519 h 3427013"/>
              <a:gd name="connsiteX12" fmla="*/ 2703444 w 3236181"/>
              <a:gd name="connsiteY12" fmla="*/ 2115047 h 3427013"/>
              <a:gd name="connsiteX13" fmla="*/ 2282025 w 3236181"/>
              <a:gd name="connsiteY13" fmla="*/ 2027583 h 3427013"/>
              <a:gd name="connsiteX14" fmla="*/ 2385392 w 3236181"/>
              <a:gd name="connsiteY14" fmla="*/ 1701580 h 3427013"/>
              <a:gd name="connsiteX15" fmla="*/ 2456953 w 3236181"/>
              <a:gd name="connsiteY15" fmla="*/ 1685677 h 3427013"/>
              <a:gd name="connsiteX16" fmla="*/ 2576223 w 3236181"/>
              <a:gd name="connsiteY16" fmla="*/ 1693628 h 3427013"/>
              <a:gd name="connsiteX17" fmla="*/ 2663687 w 3236181"/>
              <a:gd name="connsiteY17" fmla="*/ 1733385 h 3427013"/>
              <a:gd name="connsiteX18" fmla="*/ 2671639 w 3236181"/>
              <a:gd name="connsiteY18" fmla="*/ 1741336 h 3427013"/>
              <a:gd name="connsiteX19" fmla="*/ 2822713 w 3236181"/>
              <a:gd name="connsiteY19" fmla="*/ 1773141 h 3427013"/>
              <a:gd name="connsiteX20" fmla="*/ 2926080 w 3236181"/>
              <a:gd name="connsiteY20" fmla="*/ 1733385 h 3427013"/>
              <a:gd name="connsiteX21" fmla="*/ 2941983 w 3236181"/>
              <a:gd name="connsiteY21" fmla="*/ 1518700 h 3427013"/>
              <a:gd name="connsiteX22" fmla="*/ 2830665 w 3236181"/>
              <a:gd name="connsiteY22" fmla="*/ 1494846 h 3427013"/>
              <a:gd name="connsiteX23" fmla="*/ 2886324 w 3236181"/>
              <a:gd name="connsiteY23" fmla="*/ 1184745 h 3427013"/>
              <a:gd name="connsiteX24" fmla="*/ 3236181 w 3236181"/>
              <a:gd name="connsiteY24" fmla="*/ 1216550 h 3427013"/>
              <a:gd name="connsiteX25" fmla="*/ 3204376 w 3236181"/>
              <a:gd name="connsiteY25" fmla="*/ 1009816 h 3427013"/>
              <a:gd name="connsiteX26" fmla="*/ 2926080 w 3236181"/>
              <a:gd name="connsiteY26" fmla="*/ 993913 h 3427013"/>
              <a:gd name="connsiteX27" fmla="*/ 2767054 w 3236181"/>
              <a:gd name="connsiteY27" fmla="*/ 914400 h 3427013"/>
              <a:gd name="connsiteX28" fmla="*/ 2162755 w 3236181"/>
              <a:gd name="connsiteY28" fmla="*/ 858741 h 3427013"/>
              <a:gd name="connsiteX29" fmla="*/ 2146853 w 3236181"/>
              <a:gd name="connsiteY29" fmla="*/ 826936 h 3427013"/>
              <a:gd name="connsiteX30" fmla="*/ 2059388 w 3236181"/>
              <a:gd name="connsiteY30" fmla="*/ 850790 h 3427013"/>
              <a:gd name="connsiteX31" fmla="*/ 1995778 w 3236181"/>
              <a:gd name="connsiteY31" fmla="*/ 1033670 h 3427013"/>
              <a:gd name="connsiteX32" fmla="*/ 1987826 w 3236181"/>
              <a:gd name="connsiteY32" fmla="*/ 1065475 h 3427013"/>
              <a:gd name="connsiteX33" fmla="*/ 1948070 w 3236181"/>
              <a:gd name="connsiteY33" fmla="*/ 1089329 h 3427013"/>
              <a:gd name="connsiteX34" fmla="*/ 1804946 w 3236181"/>
              <a:gd name="connsiteY34" fmla="*/ 1113183 h 3427013"/>
              <a:gd name="connsiteX35" fmla="*/ 1598213 w 3236181"/>
              <a:gd name="connsiteY35" fmla="*/ 1240404 h 3427013"/>
              <a:gd name="connsiteX36" fmla="*/ 1518700 w 3236181"/>
              <a:gd name="connsiteY36" fmla="*/ 1248355 h 3427013"/>
              <a:gd name="connsiteX37" fmla="*/ 1447138 w 3236181"/>
              <a:gd name="connsiteY37" fmla="*/ 1160891 h 3427013"/>
              <a:gd name="connsiteX38" fmla="*/ 1423284 w 3236181"/>
              <a:gd name="connsiteY38" fmla="*/ 1129086 h 3427013"/>
              <a:gd name="connsiteX39" fmla="*/ 1407381 w 3236181"/>
              <a:gd name="connsiteY39" fmla="*/ 1121134 h 3427013"/>
              <a:gd name="connsiteX40" fmla="*/ 1407381 w 3236181"/>
              <a:gd name="connsiteY40" fmla="*/ 818985 h 3427013"/>
              <a:gd name="connsiteX41" fmla="*/ 1375576 w 3236181"/>
              <a:gd name="connsiteY41" fmla="*/ 667910 h 3427013"/>
              <a:gd name="connsiteX42" fmla="*/ 1327868 w 3236181"/>
              <a:gd name="connsiteY42" fmla="*/ 667910 h 3427013"/>
              <a:gd name="connsiteX43" fmla="*/ 1463040 w 3236181"/>
              <a:gd name="connsiteY43" fmla="*/ 166978 h 3427013"/>
              <a:gd name="connsiteX44" fmla="*/ 1423284 w 3236181"/>
              <a:gd name="connsiteY44" fmla="*/ 166978 h 3427013"/>
              <a:gd name="connsiteX45" fmla="*/ 1463040 w 3236181"/>
              <a:gd name="connsiteY45" fmla="*/ 87465 h 3427013"/>
              <a:gd name="connsiteX46" fmla="*/ 747423 w 3236181"/>
              <a:gd name="connsiteY46" fmla="*/ 0 h 3427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236181" h="3427013">
                <a:moveTo>
                  <a:pt x="747423" y="0"/>
                </a:moveTo>
                <a:lnTo>
                  <a:pt x="715618" y="222637"/>
                </a:lnTo>
                <a:lnTo>
                  <a:pt x="588397" y="779228"/>
                </a:lnTo>
                <a:lnTo>
                  <a:pt x="214686" y="2051437"/>
                </a:lnTo>
                <a:lnTo>
                  <a:pt x="0" y="2759103"/>
                </a:lnTo>
                <a:lnTo>
                  <a:pt x="270345" y="2830665"/>
                </a:lnTo>
                <a:lnTo>
                  <a:pt x="492981" y="2854519"/>
                </a:lnTo>
                <a:lnTo>
                  <a:pt x="2608028" y="3427013"/>
                </a:lnTo>
                <a:lnTo>
                  <a:pt x="2894275" y="3379305"/>
                </a:lnTo>
                <a:lnTo>
                  <a:pt x="2997642" y="3307743"/>
                </a:lnTo>
                <a:lnTo>
                  <a:pt x="3045350" y="2997642"/>
                </a:lnTo>
                <a:lnTo>
                  <a:pt x="2528515" y="2854519"/>
                </a:lnTo>
                <a:lnTo>
                  <a:pt x="2703444" y="2115047"/>
                </a:lnTo>
                <a:lnTo>
                  <a:pt x="2282025" y="2027583"/>
                </a:lnTo>
                <a:lnTo>
                  <a:pt x="2385392" y="1701580"/>
                </a:lnTo>
                <a:lnTo>
                  <a:pt x="2456953" y="1685677"/>
                </a:lnTo>
                <a:lnTo>
                  <a:pt x="2576223" y="1693628"/>
                </a:lnTo>
                <a:lnTo>
                  <a:pt x="2663687" y="1733385"/>
                </a:lnTo>
                <a:lnTo>
                  <a:pt x="2671639" y="1741336"/>
                </a:lnTo>
                <a:lnTo>
                  <a:pt x="2822713" y="1773141"/>
                </a:lnTo>
                <a:lnTo>
                  <a:pt x="2926080" y="1733385"/>
                </a:lnTo>
                <a:lnTo>
                  <a:pt x="2941983" y="1518700"/>
                </a:lnTo>
                <a:lnTo>
                  <a:pt x="2830665" y="1494846"/>
                </a:lnTo>
                <a:lnTo>
                  <a:pt x="2886324" y="1184745"/>
                </a:lnTo>
                <a:lnTo>
                  <a:pt x="3236181" y="1216550"/>
                </a:lnTo>
                <a:lnTo>
                  <a:pt x="3204376" y="1009816"/>
                </a:lnTo>
                <a:lnTo>
                  <a:pt x="2926080" y="993913"/>
                </a:lnTo>
                <a:lnTo>
                  <a:pt x="2767054" y="914400"/>
                </a:lnTo>
                <a:lnTo>
                  <a:pt x="2162755" y="858741"/>
                </a:lnTo>
                <a:lnTo>
                  <a:pt x="2146853" y="826936"/>
                </a:lnTo>
                <a:lnTo>
                  <a:pt x="2059388" y="850790"/>
                </a:lnTo>
                <a:lnTo>
                  <a:pt x="1995778" y="1033670"/>
                </a:lnTo>
                <a:lnTo>
                  <a:pt x="1987826" y="1065475"/>
                </a:lnTo>
                <a:lnTo>
                  <a:pt x="1948070" y="1089329"/>
                </a:lnTo>
                <a:lnTo>
                  <a:pt x="1804946" y="1113183"/>
                </a:lnTo>
                <a:lnTo>
                  <a:pt x="1598213" y="1240404"/>
                </a:lnTo>
                <a:lnTo>
                  <a:pt x="1518700" y="1248355"/>
                </a:lnTo>
                <a:lnTo>
                  <a:pt x="1447138" y="1160891"/>
                </a:lnTo>
                <a:lnTo>
                  <a:pt x="1423284" y="1129086"/>
                </a:lnTo>
                <a:lnTo>
                  <a:pt x="1407381" y="1121134"/>
                </a:lnTo>
                <a:lnTo>
                  <a:pt x="1407381" y="818985"/>
                </a:lnTo>
                <a:lnTo>
                  <a:pt x="1375576" y="667910"/>
                </a:lnTo>
                <a:lnTo>
                  <a:pt x="1327868" y="667910"/>
                </a:lnTo>
                <a:lnTo>
                  <a:pt x="1463040" y="166978"/>
                </a:lnTo>
                <a:lnTo>
                  <a:pt x="1423284" y="166978"/>
                </a:lnTo>
                <a:lnTo>
                  <a:pt x="1463040" y="87465"/>
                </a:lnTo>
                <a:lnTo>
                  <a:pt x="747423" y="0"/>
                </a:lnTo>
                <a:close/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406" tIns="42203" rIns="84406" bIns="42203" numCol="1" rtlCol="0" anchor="t" anchorCtr="0" compatLnSpc="1">
            <a:prstTxWarp prst="textNoShape">
              <a:avLst/>
            </a:prstTxWarp>
          </a:bodyPr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lang="ja-JP" altLang="en-US" sz="1662" dirty="0">
              <a:latin typeface="Arial" charset="0"/>
              <a:ea typeface="ＭＳ ゴシック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 rot="20839413">
            <a:off x="10055040" y="2205700"/>
            <a:ext cx="326693" cy="4525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3" dirty="0">
                <a:solidFill>
                  <a:schemeClr val="accent6">
                    <a:lumMod val="75000"/>
                  </a:schemeClr>
                </a:solidFill>
              </a:rPr>
              <a:t>国土軸</a:t>
            </a:r>
          </a:p>
        </p:txBody>
      </p:sp>
      <p:sp>
        <p:nvSpPr>
          <p:cNvPr id="102" name="線吹き出し 1 101"/>
          <p:cNvSpPr/>
          <p:nvPr/>
        </p:nvSpPr>
        <p:spPr>
          <a:xfrm>
            <a:off x="8992553" y="2781582"/>
            <a:ext cx="1865057" cy="600279"/>
          </a:xfrm>
          <a:prstGeom prst="callout1">
            <a:avLst>
              <a:gd name="adj1" fmla="val 49842"/>
              <a:gd name="adj2" fmla="val 7078"/>
              <a:gd name="adj3" fmla="val 7132"/>
              <a:gd name="adj4" fmla="val -16124"/>
            </a:avLst>
          </a:prstGeom>
          <a:solidFill>
            <a:schemeClr val="bg1">
              <a:alpha val="40000"/>
            </a:schemeClr>
          </a:solidFill>
          <a:ln w="15875">
            <a:solidFill>
              <a:srgbClr val="002060"/>
            </a:solidFill>
            <a:tailEnd type="stealt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3231" rIns="33231" rtlCol="0" anchor="ctr"/>
          <a:lstStyle/>
          <a:p>
            <a:pPr marL="246191" indent="-246191"/>
            <a:r>
              <a:rPr lang="en-US" altLang="ja-JP" sz="1292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r>
              <a:rPr lang="ja-JP" altLang="en-US" sz="1292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．</a:t>
            </a:r>
            <a:r>
              <a:rPr lang="ja-JP" altLang="en-US" sz="1292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万博記念</a:t>
            </a:r>
            <a:r>
              <a:rPr lang="ja-JP" altLang="en-US" sz="129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公園周辺・</a:t>
            </a:r>
            <a:r>
              <a:rPr lang="en-US" altLang="ja-JP" sz="129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129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29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健</a:t>
            </a:r>
            <a:r>
              <a:rPr lang="ja-JP" altLang="en-US" sz="1292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都</a:t>
            </a:r>
            <a:r>
              <a:rPr lang="en-US" altLang="ja-JP" sz="129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1292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108" dirty="0">
                <a:latin typeface="+mn-ea"/>
              </a:rPr>
              <a:t> （</a:t>
            </a:r>
            <a:r>
              <a:rPr lang="en-US" altLang="ja-JP" sz="1108" dirty="0" smtClean="0"/>
              <a:t>P.94</a:t>
            </a:r>
            <a:r>
              <a:rPr lang="ja-JP" altLang="en-US" sz="1108" dirty="0" smtClean="0">
                <a:latin typeface="+mn-ea"/>
              </a:rPr>
              <a:t>）</a:t>
            </a:r>
            <a:endParaRPr lang="ja-JP" altLang="en-US" sz="1108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8" name="ストライプ矢印 117"/>
          <p:cNvSpPr/>
          <p:nvPr/>
        </p:nvSpPr>
        <p:spPr>
          <a:xfrm rot="10800000">
            <a:off x="5529560" y="3163125"/>
            <a:ext cx="1247651" cy="664689"/>
          </a:xfrm>
          <a:prstGeom prst="stripedRightArrow">
            <a:avLst/>
          </a:prstGeom>
          <a:solidFill>
            <a:srgbClr val="FF00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64" name="Freeform 89"/>
          <p:cNvSpPr>
            <a:spLocks/>
          </p:cNvSpPr>
          <p:nvPr/>
        </p:nvSpPr>
        <p:spPr bwMode="auto">
          <a:xfrm>
            <a:off x="4019636" y="1952440"/>
            <a:ext cx="174506" cy="162201"/>
          </a:xfrm>
          <a:custGeom>
            <a:avLst/>
            <a:gdLst>
              <a:gd name="T0" fmla="*/ 136 w 1250"/>
              <a:gd name="T1" fmla="*/ 266 h 1169"/>
              <a:gd name="T2" fmla="*/ 118 w 1250"/>
              <a:gd name="T3" fmla="*/ 118 h 1169"/>
              <a:gd name="T4" fmla="*/ 556 w 1250"/>
              <a:gd name="T5" fmla="*/ 48 h 1169"/>
              <a:gd name="T6" fmla="*/ 619 w 1250"/>
              <a:gd name="T7" fmla="*/ 45 h 1169"/>
              <a:gd name="T8" fmla="*/ 974 w 1250"/>
              <a:gd name="T9" fmla="*/ 0 h 1169"/>
              <a:gd name="T10" fmla="*/ 1059 w 1250"/>
              <a:gd name="T11" fmla="*/ 20 h 1169"/>
              <a:gd name="T12" fmla="*/ 1250 w 1250"/>
              <a:gd name="T13" fmla="*/ 99 h 1169"/>
              <a:gd name="T14" fmla="*/ 1056 w 1250"/>
              <a:gd name="T15" fmla="*/ 784 h 1169"/>
              <a:gd name="T16" fmla="*/ 1031 w 1250"/>
              <a:gd name="T17" fmla="*/ 884 h 1169"/>
              <a:gd name="T18" fmla="*/ 1025 w 1250"/>
              <a:gd name="T19" fmla="*/ 1093 h 1169"/>
              <a:gd name="T20" fmla="*/ 583 w 1250"/>
              <a:gd name="T21" fmla="*/ 1108 h 1169"/>
              <a:gd name="T22" fmla="*/ 195 w 1250"/>
              <a:gd name="T23" fmla="*/ 1169 h 1169"/>
              <a:gd name="T24" fmla="*/ 186 w 1250"/>
              <a:gd name="T25" fmla="*/ 996 h 1169"/>
              <a:gd name="T26" fmla="*/ 147 w 1250"/>
              <a:gd name="T27" fmla="*/ 854 h 1169"/>
              <a:gd name="T28" fmla="*/ 89 w 1250"/>
              <a:gd name="T29" fmla="*/ 696 h 1169"/>
              <a:gd name="T30" fmla="*/ 35 w 1250"/>
              <a:gd name="T31" fmla="*/ 569 h 1169"/>
              <a:gd name="T32" fmla="*/ 0 w 1250"/>
              <a:gd name="T33" fmla="*/ 281 h 1169"/>
              <a:gd name="T34" fmla="*/ 136 w 1250"/>
              <a:gd name="T35" fmla="*/ 266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50" h="1169">
                <a:moveTo>
                  <a:pt x="136" y="266"/>
                </a:moveTo>
                <a:lnTo>
                  <a:pt x="118" y="118"/>
                </a:lnTo>
                <a:lnTo>
                  <a:pt x="556" y="48"/>
                </a:lnTo>
                <a:lnTo>
                  <a:pt x="619" y="45"/>
                </a:lnTo>
                <a:lnTo>
                  <a:pt x="974" y="0"/>
                </a:lnTo>
                <a:lnTo>
                  <a:pt x="1059" y="20"/>
                </a:lnTo>
                <a:lnTo>
                  <a:pt x="1250" y="99"/>
                </a:lnTo>
                <a:lnTo>
                  <a:pt x="1056" y="784"/>
                </a:lnTo>
                <a:lnTo>
                  <a:pt x="1031" y="884"/>
                </a:lnTo>
                <a:lnTo>
                  <a:pt x="1025" y="1093"/>
                </a:lnTo>
                <a:lnTo>
                  <a:pt x="583" y="1108"/>
                </a:lnTo>
                <a:lnTo>
                  <a:pt x="195" y="1169"/>
                </a:lnTo>
                <a:lnTo>
                  <a:pt x="186" y="996"/>
                </a:lnTo>
                <a:lnTo>
                  <a:pt x="147" y="854"/>
                </a:lnTo>
                <a:lnTo>
                  <a:pt x="89" y="696"/>
                </a:lnTo>
                <a:lnTo>
                  <a:pt x="35" y="569"/>
                </a:lnTo>
                <a:lnTo>
                  <a:pt x="0" y="281"/>
                </a:lnTo>
                <a:lnTo>
                  <a:pt x="136" y="266"/>
                </a:lnTo>
                <a:close/>
              </a:path>
            </a:pathLst>
          </a:custGeom>
          <a:noFill/>
          <a:ln w="19050" cap="flat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1" name="線吹き出し 1 90"/>
          <p:cNvSpPr/>
          <p:nvPr/>
        </p:nvSpPr>
        <p:spPr>
          <a:xfrm>
            <a:off x="2600411" y="1349560"/>
            <a:ext cx="1296144" cy="328766"/>
          </a:xfrm>
          <a:prstGeom prst="callout1">
            <a:avLst>
              <a:gd name="adj1" fmla="val 38399"/>
              <a:gd name="adj2" fmla="val 98967"/>
              <a:gd name="adj3" fmla="val 182151"/>
              <a:gd name="adj4" fmla="val 114168"/>
            </a:avLst>
          </a:prstGeom>
          <a:solidFill>
            <a:schemeClr val="bg1">
              <a:alpha val="80000"/>
            </a:schemeClr>
          </a:solidFill>
          <a:ln w="15875">
            <a:solidFill>
              <a:srgbClr val="002060"/>
            </a:solidFill>
            <a:tailEnd type="stealt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3231" rIns="33231" rtlCol="0" anchor="ctr"/>
          <a:lstStyle/>
          <a:p>
            <a:r>
              <a:rPr lang="ja-JP" altLang="en-US" sz="1292" dirty="0" smtClean="0">
                <a:solidFill>
                  <a:schemeClr val="tx1"/>
                </a:solidFill>
              </a:rPr>
              <a:t>２．新大阪駅</a:t>
            </a:r>
            <a:r>
              <a:rPr lang="ja-JP" altLang="en-US" sz="1292" dirty="0">
                <a:solidFill>
                  <a:schemeClr val="tx1"/>
                </a:solidFill>
              </a:rPr>
              <a:t>周辺</a:t>
            </a:r>
            <a:endParaRPr lang="en-US" altLang="ja-JP" sz="1292" dirty="0">
              <a:solidFill>
                <a:schemeClr val="tx1"/>
              </a:solidFill>
            </a:endParaRPr>
          </a:p>
          <a:p>
            <a:r>
              <a:rPr lang="ja-JP" altLang="en-US" sz="1292" dirty="0">
                <a:solidFill>
                  <a:schemeClr val="tx1"/>
                </a:solidFill>
              </a:rPr>
              <a:t>　　（</a:t>
            </a:r>
            <a:r>
              <a:rPr lang="en-US" altLang="ja-JP" sz="1292" dirty="0" smtClean="0">
                <a:solidFill>
                  <a:schemeClr val="tx1"/>
                </a:solidFill>
              </a:rPr>
              <a:t>P.14</a:t>
            </a:r>
            <a:r>
              <a:rPr lang="ja-JP" altLang="en-US" sz="1292" dirty="0" smtClean="0">
                <a:solidFill>
                  <a:schemeClr val="tx1"/>
                </a:solidFill>
              </a:rPr>
              <a:t>）</a:t>
            </a:r>
            <a:endParaRPr lang="ja-JP" altLang="en-US" sz="1292" dirty="0">
              <a:solidFill>
                <a:schemeClr val="tx1"/>
              </a:solidFill>
            </a:endParaRPr>
          </a:p>
        </p:txBody>
      </p:sp>
      <p:sp>
        <p:nvSpPr>
          <p:cNvPr id="71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134600" y="6476387"/>
            <a:ext cx="2057400" cy="365125"/>
          </a:xfrm>
        </p:spPr>
        <p:txBody>
          <a:bodyPr/>
          <a:lstStyle/>
          <a:p>
            <a:fld id="{138CA411-231B-42B9-AF63-97A64194AA60}" type="slidenum">
              <a:rPr lang="ja-JP" altLang="en-US" sz="14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/>
              <a:t>4</a:t>
            </a:fld>
            <a:endParaRPr lang="ja-JP" altLang="en-US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582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522</Words>
  <Application>Microsoft Office PowerPoint</Application>
  <PresentationFormat>ワイド画面</PresentationFormat>
  <Paragraphs>67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6" baseType="lpstr">
      <vt:lpstr>BIZ UDPゴシック</vt:lpstr>
      <vt:lpstr>Meiryo UI</vt:lpstr>
      <vt:lpstr>ＭＳ Ｐゴシック</vt:lpstr>
      <vt:lpstr>ＭＳ ゴシック</vt:lpstr>
      <vt:lpstr>新細明體</vt:lpstr>
      <vt:lpstr>游ゴシック</vt:lpstr>
      <vt:lpstr>游ゴシック Light</vt:lpstr>
      <vt:lpstr>Arial</vt:lpstr>
      <vt:lpstr>Calibri</vt:lpstr>
      <vt:lpstr>Calibri Light</vt:lpstr>
      <vt:lpstr>Office テーマ</vt:lpstr>
      <vt:lpstr>1_Office テーマ</vt:lpstr>
      <vt:lpstr>大阪の改革（エリア編）</vt:lpstr>
      <vt:lpstr>○とりまとめの趣旨について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2023-06-16T05:56:09Z</dcterms:modified>
</cp:coreProperties>
</file>