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95" removePersonalInfoOnSave="1" saveSubsetFonts="1">
  <p:sldMasterIdLst>
    <p:sldMasterId id="2147483672" r:id="rId1"/>
  </p:sldMasterIdLst>
  <p:notesMasterIdLst>
    <p:notesMasterId r:id="rId10"/>
  </p:notesMasterIdLst>
  <p:handoutMasterIdLst>
    <p:handoutMasterId r:id="rId11"/>
  </p:handoutMasterIdLst>
  <p:sldIdLst>
    <p:sldId id="948" r:id="rId2"/>
    <p:sldId id="949" r:id="rId3"/>
    <p:sldId id="950" r:id="rId4"/>
    <p:sldId id="951" r:id="rId5"/>
    <p:sldId id="952" r:id="rId6"/>
    <p:sldId id="953" r:id="rId7"/>
    <p:sldId id="954" r:id="rId8"/>
    <p:sldId id="955" r:id="rId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745"/>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333" autoAdjust="0"/>
  </p:normalViewPr>
  <p:slideViewPr>
    <p:cSldViewPr snapToGrid="0">
      <p:cViewPr varScale="1">
        <p:scale>
          <a:sx n="69" d="100"/>
          <a:sy n="69" d="100"/>
        </p:scale>
        <p:origin x="64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F91CB69-C0D4-4249-892D-7145899D729D}"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FA2D7C81-5519-4110-A957-3E065F797C99}" type="slidenum">
              <a:rPr kumimoji="1" lang="ja-JP" altLang="en-US" smtClean="0"/>
              <a:t>‹#›</a:t>
            </a:fld>
            <a:endParaRPr kumimoji="1" lang="ja-JP" altLang="en-US"/>
          </a:p>
        </p:txBody>
      </p:sp>
    </p:spTree>
    <p:extLst>
      <p:ext uri="{BB962C8B-B14F-4D97-AF65-F5344CB8AC3E}">
        <p14:creationId xmlns:p14="http://schemas.microsoft.com/office/powerpoint/2010/main" val="2866271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8693"/>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8693"/>
          </a:xfrm>
          <a:prstGeom prst="rect">
            <a:avLst/>
          </a:prstGeom>
        </p:spPr>
        <p:txBody>
          <a:bodyPr vert="horz" lIns="91425" tIns="45714" rIns="91425" bIns="45714" rtlCol="0"/>
          <a:lstStyle>
            <a:lvl1pPr algn="r">
              <a:defRPr sz="1200"/>
            </a:lvl1pPr>
          </a:lstStyle>
          <a:p>
            <a:fld id="{5A341A20-8478-4C1C-BE02-31BFBBE9F3EA}"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5" tIns="45714" rIns="91425"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425" tIns="45714" rIns="91425" bIns="45714"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8600" y="806450"/>
            <a:ext cx="7132638" cy="401161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915860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8600" y="806450"/>
            <a:ext cx="7132638" cy="401161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355492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0369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8600" y="806450"/>
            <a:ext cx="7132638" cy="4011613"/>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750607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92298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8600" y="806450"/>
            <a:ext cx="7132638" cy="401161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4163931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7013" y="806450"/>
            <a:ext cx="7140576" cy="4017963"/>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2955913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0525" y="1222375"/>
            <a:ext cx="5865813" cy="330041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43024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3BDC81-9EE1-4F95-8257-5D828F131CC0}"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76140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C06EEF-4F51-4CC8-8C1B-AC4DFD409AD1}"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61872"/>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81207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B63FD2-394F-4DFA-8262-4E782EC3923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1200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E9F237-0490-4318-85DA-AFFAD8B7210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21160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2C5FA9D-3678-4215-B637-8C289007B13C}"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22745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A81D097-52DC-4A11-88C4-5BC6081A991E}"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0792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B238C46-03DB-400A-93EE-883FF2A72E56}" type="datetime1">
              <a:rPr kumimoji="1" lang="ja-JP" altLang="en-US" smtClean="0"/>
              <a:t>2023/6/16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72111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B880DC-51CA-4292-8326-D430CC341296}" type="datetime1">
              <a:rPr kumimoji="1" lang="ja-JP" altLang="en-US" smtClean="0"/>
              <a:t>2023/6/16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6932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927F7-45B6-40F9-A46E-2BD662966881}" type="datetime1">
              <a:rPr kumimoji="1" lang="ja-JP" altLang="en-US" smtClean="0"/>
              <a:t>2023/6/16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9566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E3CFC2-35EC-47E6-8C3E-F1C1C2CE1632}"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4096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67C060D-2748-466D-80D3-1C6821C64639}"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6598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B4EFD-B7F7-451D-B1C7-BDFAA944B730}" type="datetime1">
              <a:rPr kumimoji="1" lang="ja-JP" altLang="en-US" smtClean="0"/>
              <a:t>2023/6/16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14776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244600" y="469900"/>
            <a:ext cx="9804400" cy="5805628"/>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１１．</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万博記念公園周辺</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・健都</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大規模施設跡地等のリニューアル</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 【</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総論</a:t>
            </a:r>
            <a:r>
              <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p>
        </p:txBody>
      </p:sp>
      <p:sp>
        <p:nvSpPr>
          <p:cNvPr id="8" name="テキスト ボックス 7"/>
          <p:cNvSpPr txBox="1"/>
          <p:nvPr/>
        </p:nvSpPr>
        <p:spPr>
          <a:xfrm>
            <a:off x="1271464" y="431322"/>
            <a:ext cx="9649072" cy="6370975"/>
          </a:xfrm>
          <a:prstGeom prst="rect">
            <a:avLst/>
          </a:prstGeom>
          <a:noFill/>
          <a:ln>
            <a:no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050" name="Rectangle 2"/>
          <p:cNvSpPr>
            <a:spLocks noChangeArrowheads="1"/>
          </p:cNvSpPr>
          <p:nvPr/>
        </p:nvSpPr>
        <p:spPr bwMode="auto">
          <a:xfrm>
            <a:off x="1271464" y="469900"/>
            <a:ext cx="9777536" cy="4941147"/>
          </a:xfrm>
          <a:prstGeom prst="rect">
            <a:avLst/>
          </a:prstGeom>
          <a:noFill/>
          <a:ln w="9525">
            <a:noFill/>
            <a:miter lim="800000"/>
            <a:headEnd/>
            <a:tailEnd/>
          </a:ln>
          <a:effectLst/>
        </p:spPr>
        <p:txBody>
          <a:bodyPr vert="horz" wrap="square" lIns="54000" tIns="54000" rIns="54000" bIns="54000" numCol="1" anchor="t"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itchFamily="50" charset="-128"/>
              </a:rPr>
              <a:t>１．エリア</a:t>
            </a:r>
            <a:r>
              <a:rPr kumimoji="1" lang="ja-JP" altLang="en-US" sz="1600" b="1"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メイリオ" pitchFamily="50" charset="-128"/>
              </a:rPr>
              <a:t>の状況</a:t>
            </a:r>
            <a:endParaRPr kumimoji="1" lang="en-US" altLang="ja-JP" sz="1600" b="1"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261938" marR="0" lvl="0" indent="-261938" algn="l" defTabSz="914400" rtl="0" eaLnBrk="1" fontAlgn="base" latinLnBrk="0" hangingPunct="1">
              <a:lnSpc>
                <a:spcPct val="15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メイリオ" pitchFamily="50" charset="-128"/>
              </a:rPr>
              <a:t>　・</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大阪市内（大阪城、通天閣、ユニバーサル・スタジオ・ジャパン、海遊館、キタ・</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mn-cs"/>
              </a:rPr>
              <a:t>ミナミの</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繁華街、大規模な商業施設など</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mn-cs"/>
              </a:rPr>
              <a:t>）から約</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50km </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圏内に</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mn-cs"/>
              </a:rPr>
              <a:t>あり、京阪神</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のほぼ</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mn-cs"/>
              </a:rPr>
              <a:t>中心地</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で</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mn-cs"/>
              </a:rPr>
              <a:t>、</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集客スポット</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mn-cs"/>
              </a:rPr>
              <a:t>の結合</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ゾーンに位置して</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mn-cs"/>
              </a:rPr>
              <a:t>いる。</a:t>
            </a:r>
            <a:endParaRPr kumimoji="1" lang="en-US" altLang="ja-JP" sz="1400" b="0" i="0" u="none" strike="noStrike" kern="1200" cap="none" spc="0" normalizeH="0" baseline="0" noProof="0" dirty="0" smtClean="0">
              <a:ln>
                <a:noFill/>
              </a:ln>
              <a:effectLst/>
              <a:uLnTx/>
              <a:uFillTx/>
              <a:latin typeface="ＭＳ Ｐ明朝" pitchFamily="18" charset="-128"/>
              <a:ea typeface="ＭＳ Ｐ明朝" pitchFamily="18" charset="-128"/>
              <a:cs typeface="+mn-cs"/>
            </a:endParaRPr>
          </a:p>
          <a:p>
            <a:pPr marL="261938" marR="0" lvl="0" indent="-261938" algn="l" defTabSz="914400" rtl="0" eaLnBrk="1" fontAlgn="base" latinLnBrk="0" hangingPunct="1">
              <a:lnSpc>
                <a:spcPct val="15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effectLst/>
                <a:uLnTx/>
                <a:uFillTx/>
                <a:latin typeface="Arial" pitchFamily="34" charset="0"/>
                <a:ea typeface="ＭＳ Ｐゴシック" pitchFamily="50" charset="-128"/>
                <a:cs typeface="Times New Roman" pitchFamily="18" charset="0"/>
              </a:rPr>
              <a:t>　　　</a:t>
            </a:r>
            <a:r>
              <a:rPr kumimoji="1" lang="ja-JP" altLang="en-US" sz="1400" b="1" i="0" u="none" strike="noStrike" kern="1200" cap="none" spc="0" normalizeH="0" baseline="0" noProof="0" dirty="0" smtClean="0">
                <a:ln>
                  <a:noFill/>
                </a:ln>
                <a:effectLst/>
                <a:uLnTx/>
                <a:uFillTx/>
                <a:latin typeface="ＭＳ Ｐ明朝" pitchFamily="18" charset="-128"/>
                <a:ea typeface="ＭＳ Ｐ明朝" pitchFamily="18" charset="-128"/>
                <a:cs typeface="メイリオ" pitchFamily="50" charset="-128"/>
              </a:rPr>
              <a:t>①</a:t>
            </a:r>
            <a:r>
              <a:rPr kumimoji="1" lang="zh-TW" altLang="en-US" sz="1400" b="1" i="0" u="none" strike="noStrike" kern="1200" cap="none" spc="0" normalizeH="0" baseline="0" noProof="0" dirty="0" smtClean="0">
                <a:ln>
                  <a:noFill/>
                </a:ln>
                <a:effectLst/>
                <a:uLnTx/>
                <a:uFillTx/>
                <a:latin typeface="ＭＳ Ｐ明朝" pitchFamily="18" charset="-128"/>
                <a:ea typeface="ＭＳ Ｐ明朝" pitchFamily="18" charset="-128"/>
                <a:cs typeface="メイリオ" pitchFamily="50" charset="-128"/>
              </a:rPr>
              <a:t>万博記念公園周辺</a:t>
            </a:r>
            <a:r>
              <a:rPr kumimoji="1" lang="ja-JP" altLang="en-US" sz="1400" b="1"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a:t>
            </a:r>
            <a:r>
              <a:rPr kumimoji="1" lang="ja-JP" altLang="en-US" sz="1400" b="1" i="0" u="none" strike="noStrike" kern="1200" cap="none" spc="0" normalizeH="0" baseline="0" noProof="0" dirty="0" smtClean="0">
                <a:ln>
                  <a:noFill/>
                </a:ln>
                <a:effectLst/>
                <a:uLnTx/>
                <a:uFillTx/>
                <a:latin typeface="ＭＳ Ｐ明朝" pitchFamily="18" charset="-128"/>
                <a:ea typeface="ＭＳ Ｐ明朝" pitchFamily="18" charset="-128"/>
                <a:cs typeface="メイリオ" pitchFamily="50" charset="-128"/>
              </a:rPr>
              <a:t>・</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1970</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年に「人類の進歩と調和」をテーマに大阪で開催された</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EXPO’70</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の会場跡地であり、緑や景観、</a:t>
            </a:r>
            <a:endPar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endParaRPr>
          </a:p>
          <a:p>
            <a:pPr marL="261938" marR="0" lvl="0" indent="-261938" algn="l" defTabSz="914400" rtl="0" eaLnBrk="1" fontAlgn="base" latinLnBrk="0" hangingPunct="1">
              <a:lnSpc>
                <a:spcPct val="15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　　　　文化・スポーツ資源等が整備されており、</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2018</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年度には、過去最高となる年間約</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239</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万人が訪れた。</a:t>
            </a:r>
            <a:endPar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endParaRPr>
          </a:p>
          <a:p>
            <a:pPr marL="261938" marR="0" lvl="0" indent="-261938" algn="l" defTabSz="914400" rtl="0" eaLnBrk="1" fontAlgn="base" latinLnBrk="0" hangingPunct="1">
              <a:lnSpc>
                <a:spcPct val="15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　　　　　また</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メイリオ" pitchFamily="50" charset="-128"/>
              </a:rPr>
              <a:t>、世界第一級の文化・観光拠点の</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進化</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メイリオ" pitchFamily="50" charset="-128"/>
              </a:rPr>
              <a:t>・発信に向け、</a:t>
            </a:r>
            <a:r>
              <a:rPr kumimoji="1" lang="en-US" altLang="ja-JP" sz="1400" b="0" i="0" u="none" strike="noStrike" kern="1200" cap="none" spc="0" normalizeH="0" baseline="0" noProof="0" dirty="0" smtClean="0">
                <a:ln>
                  <a:noFill/>
                </a:ln>
                <a:effectLst/>
                <a:uLnTx/>
                <a:uFillTx/>
                <a:latin typeface="ＭＳ Ｐ明朝" pitchFamily="18" charset="-128"/>
                <a:ea typeface="ＭＳ Ｐ明朝" pitchFamily="18" charset="-128"/>
                <a:cs typeface="メイリオ" pitchFamily="50" charset="-128"/>
              </a:rPr>
              <a:t>2018</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年</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10</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メイリオ" pitchFamily="50" charset="-128"/>
              </a:rPr>
              <a:t>月から指定</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管理者</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メイリオ" pitchFamily="50" charset="-128"/>
              </a:rPr>
              <a:t>制度を導入。さらに、「</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万博記念</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メイリオ" pitchFamily="50" charset="-128"/>
              </a:rPr>
              <a:t>公</a:t>
            </a:r>
            <a:endParaRPr kumimoji="1" lang="en-US" altLang="ja-JP" sz="1400" b="0" i="0" u="none" strike="noStrike" kern="1200" cap="none" spc="0" normalizeH="0" baseline="0" noProof="0" dirty="0" smtClean="0">
              <a:ln>
                <a:noFill/>
              </a:ln>
              <a:effectLst/>
              <a:uLnTx/>
              <a:uFillTx/>
              <a:latin typeface="ＭＳ Ｐ明朝" pitchFamily="18" charset="-128"/>
              <a:ea typeface="ＭＳ Ｐ明朝" pitchFamily="18" charset="-128"/>
              <a:cs typeface="メイリオ" pitchFamily="50" charset="-128"/>
            </a:endParaRPr>
          </a:p>
          <a:p>
            <a:pPr marL="261938" marR="0" lvl="0" indent="-261938" algn="l" defTabSz="914400" rtl="0" eaLnBrk="1" fontAlgn="base" latinLnBrk="0" hangingPunct="1">
              <a:lnSpc>
                <a:spcPct val="15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　</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メイリオ" pitchFamily="50" charset="-128"/>
              </a:rPr>
              <a:t>　　　園駅前</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周辺地区活性化事業」として</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2019</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メイリオ" pitchFamily="50" charset="-128"/>
              </a:rPr>
              <a:t>年から事</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業者を</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メイリオ" pitchFamily="50" charset="-128"/>
              </a:rPr>
              <a:t>公募する等、</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さらなる活性化に</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メイリオ" pitchFamily="50" charset="-128"/>
              </a:rPr>
              <a:t>向けた取組を</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推進。</a:t>
            </a:r>
            <a:endPar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endParaRPr>
          </a:p>
          <a:p>
            <a:pPr marL="261938" marR="0" lvl="0" indent="-261938" algn="l" defTabSz="914400" rtl="0" eaLnBrk="1" fontAlgn="base" latinLnBrk="0" hangingPunct="1">
              <a:lnSpc>
                <a:spcPct val="150000"/>
              </a:lnSpc>
              <a:spcBef>
                <a:spcPct val="0"/>
              </a:spcBef>
              <a:spcAft>
                <a:spcPct val="0"/>
              </a:spcAft>
              <a:buClrTx/>
              <a:buSzTx/>
              <a:buFontTx/>
              <a:buNone/>
              <a:tabLst/>
              <a:defRPr/>
            </a:pPr>
            <a:endPar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ＭＳ Ｐゴシック"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effectLst/>
                <a:uLnTx/>
                <a:uFillTx/>
                <a:latin typeface="ＭＳ Ｐ明朝" pitchFamily="18" charset="-128"/>
                <a:ea typeface="ＭＳ Ｐ明朝" pitchFamily="18" charset="-128"/>
                <a:cs typeface="メイリオ" pitchFamily="50" charset="-128"/>
              </a:rPr>
              <a:t>　　　②健都・・・</a:t>
            </a: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国立循環器病研究センターや国立健康・栄養研究所を中心とした、健康・医療のクラスター形成を推進</a:t>
            </a:r>
            <a:r>
              <a:rPr kumimoji="1" lang="ja-JP" altLang="en-US" sz="14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a:t>
            </a:r>
            <a:endParaRPr kumimoji="1" lang="en-US" altLang="ja-JP" sz="1600" b="1"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600" b="1"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Times New Roman" pitchFamily="18" charset="0"/>
              </a:rPr>
              <a:t>２</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Times New Roman" pitchFamily="18" charset="0"/>
              </a:rPr>
              <a:t>．エリアの課題</a:t>
            </a:r>
            <a:endPar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ＭＳ Ｐゴシック"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Century" pitchFamily="18" charset="0"/>
                <a:ea typeface="ＭＳ 明朝" pitchFamily="17" charset="-128"/>
                <a:cs typeface="Times New Roman" pitchFamily="18" charset="0"/>
              </a:rPr>
              <a:t>　</a:t>
            </a:r>
            <a:r>
              <a:rPr kumimoji="1" lang="ja-JP" altLang="en-US" sz="1400" b="1" i="0" u="none" strike="noStrike" kern="1200" cap="none" spc="0" normalizeH="0" baseline="0" noProof="0" dirty="0" smtClean="0">
                <a:ln>
                  <a:noFill/>
                </a:ln>
                <a:effectLst/>
                <a:uLnTx/>
                <a:uFillTx/>
                <a:latin typeface="Century" pitchFamily="18" charset="0"/>
                <a:ea typeface="ＭＳ 明朝" pitchFamily="17" charset="-128"/>
                <a:cs typeface="Times New Roman" pitchFamily="18" charset="0"/>
              </a:rPr>
              <a:t>①</a:t>
            </a:r>
            <a:r>
              <a:rPr kumimoji="1" lang="zh-TW" altLang="en-US" sz="1400" b="1"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万博記念公園周辺</a:t>
            </a:r>
            <a:endParaRPr kumimoji="1" lang="ja-JP" altLang="en-US" sz="1400" b="0" i="0" u="none" strike="noStrike" kern="1200" cap="none" spc="0" normalizeH="0" baseline="0" noProof="0" dirty="0">
              <a:ln>
                <a:noFill/>
              </a:ln>
              <a:effectLst/>
              <a:uLnTx/>
              <a:uFillTx/>
              <a:latin typeface="Arial" pitchFamily="34" charset="0"/>
              <a:ea typeface="ＭＳ Ｐゴシック" panose="020B0600070205080204" pitchFamily="50" charset="-128"/>
              <a:cs typeface="ＭＳ Ｐゴシック" pitchFamily="50" charset="-128"/>
            </a:endParaRPr>
          </a:p>
          <a:p>
            <a:pPr marL="444500" marR="0" lvl="0" indent="-444500" algn="l" defTabSz="914400" rtl="0" eaLnBrk="0" fontAlgn="base" latinLnBrk="0" hangingPunct="0">
              <a:lnSpc>
                <a:spcPct val="15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Century" pitchFamily="18" charset="0"/>
                <a:ea typeface="ＭＳ 明朝" pitchFamily="17" charset="-128"/>
                <a:cs typeface="メイリオ" pitchFamily="50" charset="-128"/>
              </a:rPr>
              <a:t>　　</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長年にわたって守り育まれてきた万博のレガシーを次世代にしっかり継承していくとともに、大阪万博を記念する緑に包まれた文化公園として、国内外に広くその魅力を伝え、より多くの方に利用してもらえるよう、未来を見据え、</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メイリオ" pitchFamily="50" charset="-128"/>
              </a:rPr>
              <a:t>取り組むこと</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が必要。</a:t>
            </a:r>
            <a:endPar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endParaRPr>
          </a:p>
          <a:p>
            <a:pPr marL="628650" marR="0" lvl="0" indent="-628650" algn="l" defTabSz="914400" rtl="0" eaLnBrk="0" fontAlgn="base" latinLnBrk="0" hangingPunct="0">
              <a:lnSpc>
                <a:spcPct val="15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Century" pitchFamily="18" charset="0"/>
                <a:ea typeface="ＭＳ 明朝" pitchFamily="17" charset="-128"/>
                <a:cs typeface="Times New Roman" pitchFamily="18" charset="0"/>
              </a:rPr>
              <a:t>　</a:t>
            </a:r>
            <a:r>
              <a:rPr kumimoji="1" lang="ja-JP" altLang="en-US" sz="1400" b="1" i="0" u="none" strike="noStrike" kern="1200" cap="none" spc="0" normalizeH="0" baseline="0" noProof="0" dirty="0" smtClean="0">
                <a:ln>
                  <a:noFill/>
                </a:ln>
                <a:effectLst/>
                <a:uLnTx/>
                <a:uFillTx/>
                <a:latin typeface="Century" pitchFamily="18" charset="0"/>
                <a:ea typeface="ＭＳ 明朝" pitchFamily="17" charset="-128"/>
                <a:cs typeface="Times New Roman" pitchFamily="18" charset="0"/>
              </a:rPr>
              <a:t>②健都</a:t>
            </a:r>
            <a:endParaRPr kumimoji="1" lang="ja-JP" altLang="en-US" sz="1400" b="0" i="0" u="none" strike="noStrike" kern="1200" cap="none" spc="0" normalizeH="0" baseline="0" noProof="0" dirty="0">
              <a:ln>
                <a:noFill/>
              </a:ln>
              <a:effectLst/>
              <a:uLnTx/>
              <a:uFillTx/>
              <a:latin typeface="Arial" pitchFamily="34" charset="0"/>
              <a:ea typeface="ＭＳ Ｐゴシック" panose="020B0600070205080204" pitchFamily="50" charset="-128"/>
              <a:cs typeface="ＭＳ Ｐゴシック"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Times New Roman" pitchFamily="18" charset="0"/>
              </a:rPr>
              <a:t>　　　</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Times New Roman" pitchFamily="18" charset="0"/>
              </a:rPr>
              <a:t>・吹田操車場が鉄道</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Times New Roman" pitchFamily="18" charset="0"/>
              </a:rPr>
              <a:t>貨物の方式転換により、</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Times New Roman" pitchFamily="18" charset="0"/>
              </a:rPr>
              <a:t>1984</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Times New Roman" pitchFamily="18" charset="0"/>
              </a:rPr>
              <a:t>年廃止</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Times New Roman" pitchFamily="18" charset="0"/>
              </a:rPr>
              <a:t>。都心</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Times New Roman" pitchFamily="18" charset="0"/>
              </a:rPr>
              <a:t>から</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Times New Roman" pitchFamily="18" charset="0"/>
              </a:rPr>
              <a:t>10km</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Times New Roman" pitchFamily="18" charset="0"/>
              </a:rPr>
              <a:t>圏内の利便性の高い土地として活用を検討</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Times New Roman" pitchFamily="18" charset="0"/>
              </a:rPr>
              <a:t>。</a:t>
            </a:r>
            <a:endParaRPr kumimoji="1" lang="en-US" altLang="ja-JP" sz="1400" b="0" i="0" u="none" strike="noStrike" kern="1200" cap="none" spc="0" normalizeH="0" baseline="0" noProof="0" dirty="0" smtClean="0">
              <a:ln>
                <a:noFill/>
              </a:ln>
              <a:effectLst/>
              <a:uLnTx/>
              <a:uFillTx/>
              <a:latin typeface="ＭＳ Ｐ明朝" pitchFamily="18" charset="-128"/>
              <a:ea typeface="ＭＳ Ｐ明朝" pitchFamily="18" charset="-128"/>
              <a:cs typeface="メイリオ" pitchFamily="50" charset="-128"/>
            </a:endParaRPr>
          </a:p>
        </p:txBody>
      </p:sp>
      <p:sp>
        <p:nvSpPr>
          <p:cNvPr id="7"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95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87390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244600" y="469900"/>
            <a:ext cx="9652000" cy="62103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Calibri" panose="020F0502020204030204"/>
              <a:ea typeface="ＭＳ Ｐゴシック" panose="020B0600070205080204" pitchFamily="50" charset="-128"/>
              <a:cs typeface="+mn-cs"/>
            </a:endParaRPr>
          </a:p>
        </p:txBody>
      </p:sp>
      <p:sp>
        <p:nvSpPr>
          <p:cNvPr id="2050" name="Rectangle 2"/>
          <p:cNvSpPr>
            <a:spLocks noChangeArrowheads="1"/>
          </p:cNvSpPr>
          <p:nvPr/>
        </p:nvSpPr>
        <p:spPr bwMode="auto">
          <a:xfrm>
            <a:off x="1278086" y="500546"/>
            <a:ext cx="9618514" cy="6182512"/>
          </a:xfrm>
          <a:prstGeom prst="rect">
            <a:avLst/>
          </a:prstGeom>
          <a:noFill/>
          <a:ln w="9525">
            <a:noFill/>
            <a:miter lim="800000"/>
            <a:headEnd/>
            <a:tailEnd/>
          </a:ln>
          <a:effectLst/>
        </p:spPr>
        <p:txBody>
          <a:bodyPr vert="horz" wrap="square" lIns="54000" tIns="54000" rIns="54000" bIns="5400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３．近年の動向</a:t>
            </a: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itchFamily="50" charset="-128"/>
            </a:endParaRPr>
          </a:p>
          <a:p>
            <a:pPr marL="0" marR="0" lvl="0" indent="0" algn="l" defTabSz="914400" rtl="0" eaLnBrk="0" fontAlgn="base" latinLnBrk="0" hangingPunct="0">
              <a:lnSpc>
                <a:spcPts val="22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entury" pitchFamily="18" charset="0"/>
                <a:ea typeface="ＭＳ 明朝" pitchFamily="17" charset="-128"/>
                <a:cs typeface="メイリオ" pitchFamily="50" charset="-128"/>
              </a:rPr>
              <a:t>　①</a:t>
            </a:r>
            <a:r>
              <a:rPr kumimoji="1" lang="zh-TW" altLang="en-US" sz="14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万博記念公園周辺</a:t>
            </a:r>
            <a:endParaRPr kumimoji="1" lang="ja-JP" altLang="en-US" sz="1400" b="0"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ＭＳ Ｐゴシック" pitchFamily="50" charset="-128"/>
            </a:endParaRPr>
          </a:p>
          <a:p>
            <a:pPr marL="361950" marR="0" lvl="0" indent="-361950" algn="l" defTabSz="914400" rtl="0" eaLnBrk="0" fontAlgn="base" latinLnBrk="0" hangingPunct="0">
              <a:lnSpc>
                <a:spcPts val="22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　　　・</a:t>
            </a:r>
            <a:r>
              <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2014</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年に</a:t>
            </a:r>
            <a:r>
              <a:rPr kumimoji="1" lang="ja-JP" altLang="ja-JP" sz="1400" b="0" i="0" u="none" strike="noStrike" kern="1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独立行政法人日本万国博覧会記念機構</a:t>
            </a:r>
            <a:r>
              <a:rPr kumimoji="1" lang="ja-JP" altLang="en-US" sz="1400" b="0" i="0" u="none" strike="noStrike" kern="1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から大阪府へ移管</a:t>
            </a:r>
            <a:r>
              <a:rPr kumimoji="1" lang="ja-JP" altLang="en-US" sz="1400" b="0" i="0" u="none" strike="noStrike" kern="1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Times New Roman"/>
              </a:rPr>
              <a:t>後、万博記念公園の活性化に向け</a:t>
            </a:r>
            <a:r>
              <a:rPr kumimoji="1" lang="ja-JP" altLang="en-US" sz="1400" b="0" i="0" u="none" strike="noStrike" kern="100" cap="none" spc="0" normalizeH="0" baseline="0" noProof="0" dirty="0">
                <a:ln>
                  <a:noFill/>
                </a:ln>
                <a:effectLst/>
                <a:uLnTx/>
                <a:uFillTx/>
                <a:latin typeface="ＭＳ Ｐ明朝" panose="02020600040205080304" pitchFamily="18" charset="-128"/>
                <a:ea typeface="ＭＳ Ｐ明朝" panose="02020600040205080304" pitchFamily="18" charset="-128"/>
                <a:cs typeface="Times New Roman"/>
              </a:rPr>
              <a:t>た</a:t>
            </a:r>
            <a:r>
              <a:rPr kumimoji="1" lang="ja-JP" altLang="en-US" sz="1400" b="0" i="0" u="none" strike="noStrike" kern="1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Times New Roman"/>
              </a:rPr>
              <a:t>取組</a:t>
            </a:r>
            <a:r>
              <a:rPr kumimoji="1" lang="ja-JP" altLang="en-US" sz="1400" b="0" i="0" u="none" strike="noStrike" kern="1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Times New Roman"/>
              </a:rPr>
              <a:t>が</a:t>
            </a:r>
            <a:r>
              <a:rPr kumimoji="1" lang="ja-JP" altLang="en-US" sz="1400" b="0" i="0" u="none" strike="noStrike" kern="1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Times New Roman"/>
              </a:rPr>
              <a:t>進められており、</a:t>
            </a:r>
            <a:r>
              <a:rPr kumimoji="1" lang="en-US" altLang="ja-JP" sz="1400" b="0" i="0" u="none" strike="noStrike" kern="1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Times New Roman"/>
              </a:rPr>
              <a:t>2018</a:t>
            </a:r>
            <a:r>
              <a:rPr kumimoji="1" lang="ja-JP" altLang="en-US" sz="1400" b="0" i="0" u="none" strike="noStrike" kern="1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Times New Roman"/>
              </a:rPr>
              <a:t>年</a:t>
            </a:r>
            <a:r>
              <a:rPr kumimoji="1" lang="en-US" altLang="ja-JP" sz="1400" b="0" i="0" u="none" strike="noStrike" kern="1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Times New Roman"/>
              </a:rPr>
              <a:t>10</a:t>
            </a:r>
            <a:r>
              <a:rPr kumimoji="1" lang="ja-JP" altLang="en-US" sz="1400" b="0" i="0" u="none" strike="noStrike" kern="1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Times New Roman"/>
              </a:rPr>
              <a:t>月からは、指定管理者による公園管理が開始。</a:t>
            </a:r>
          </a:p>
          <a:p>
            <a:pPr marL="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Century" pitchFamily="18" charset="0"/>
                <a:ea typeface="ＭＳ 明朝" pitchFamily="17" charset="-128"/>
                <a:cs typeface="メイリオ" pitchFamily="50" charset="-128"/>
              </a:rPr>
              <a:t>　</a:t>
            </a:r>
            <a:endParaRPr kumimoji="1" lang="en-US" altLang="ja-JP" sz="1400" b="1" i="0" u="none" strike="noStrike" kern="1200" cap="none" spc="0" normalizeH="0" baseline="0" noProof="0" dirty="0" smtClean="0">
              <a:ln>
                <a:noFill/>
              </a:ln>
              <a:solidFill>
                <a:prstClr val="black"/>
              </a:solidFill>
              <a:effectLst/>
              <a:uLnTx/>
              <a:uFillTx/>
              <a:latin typeface="Century" pitchFamily="18" charset="0"/>
              <a:ea typeface="ＭＳ 明朝" pitchFamily="17" charset="-128"/>
              <a:cs typeface="メイリオ"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Century" pitchFamily="18" charset="0"/>
              <a:ea typeface="ＭＳ 明朝" pitchFamily="17" charset="-128"/>
              <a:cs typeface="メイリオ"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Century" pitchFamily="18" charset="0"/>
              <a:ea typeface="ＭＳ 明朝" pitchFamily="17" charset="-128"/>
              <a:cs typeface="メイリオ"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Century" pitchFamily="18" charset="0"/>
              <a:ea typeface="ＭＳ 明朝" pitchFamily="17" charset="-128"/>
              <a:cs typeface="メイリオ"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Century" pitchFamily="18" charset="0"/>
                <a:ea typeface="ＭＳ 明朝" pitchFamily="17" charset="-128"/>
                <a:cs typeface="メイリオ" pitchFamily="50" charset="-128"/>
              </a:rPr>
              <a:t>　②健都</a:t>
            </a:r>
            <a:endParaRPr kumimoji="1" lang="en-US" altLang="zh-TW" sz="1400" b="1"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　  ・</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国際級の複合医療産業拠点（医療クラスター）の実現に</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向け、エリア内で</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2</a:t>
            </a:r>
            <a:r>
              <a:rPr kumimoji="1" lang="ja-JP" altLang="en-US" sz="1400" b="0" i="0" u="none" strike="noStrike" kern="1200" cap="none" spc="0" normalizeH="0" baseline="0" noProof="0" dirty="0" err="1">
                <a:ln>
                  <a:noFill/>
                </a:ln>
                <a:solidFill>
                  <a:prstClr val="black"/>
                </a:solidFill>
                <a:effectLst/>
                <a:uLnTx/>
                <a:uFillTx/>
                <a:latin typeface="ＭＳ Ｐ明朝" panose="02020600040205080304" pitchFamily="18" charset="-128"/>
                <a:ea typeface="ＭＳ Ｐ明朝" panose="02020600040205080304" pitchFamily="18" charset="-128"/>
                <a:cs typeface="+mn-cs"/>
              </a:rPr>
              <a:t>つの</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国立研究機関の立地、</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 「健康・医療」に関連</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す</a:t>
            </a:r>
            <a:r>
              <a:rPr kumimoji="1" lang="en-US" altLang="ja-JP"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
            </a:r>
            <a:br>
              <a:rPr kumimoji="1" lang="en-US" altLang="ja-JP"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b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　　</a:t>
            </a:r>
            <a:r>
              <a:rPr kumimoji="1" lang="ja-JP" altLang="en-US" sz="1400" b="0" i="0" u="none" strike="noStrike" kern="1200" cap="none" spc="0" normalizeH="0" baseline="0" noProof="0" dirty="0" err="1" smtClean="0">
                <a:ln>
                  <a:noFill/>
                </a:ln>
                <a:solidFill>
                  <a:prstClr val="black"/>
                </a:solidFill>
                <a:effectLst/>
                <a:uLnTx/>
                <a:uFillTx/>
                <a:latin typeface="ＭＳ Ｐ明朝" pitchFamily="18" charset="-128"/>
                <a:ea typeface="ＭＳ Ｐ明朝" pitchFamily="18" charset="-128"/>
                <a:cs typeface="メイリオ" pitchFamily="50" charset="-128"/>
              </a:rPr>
              <a:t>る</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企業等の集積が進んでいる。</a:t>
            </a:r>
            <a:endParaRPr kumimoji="1" lang="en-US" altLang="ja-JP" sz="1400" b="1"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entury" pitchFamily="18" charset="0"/>
                <a:ea typeface="ＭＳ 明朝" pitchFamily="17" charset="-128"/>
                <a:cs typeface="メイリオ"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　　</a:t>
            </a:r>
            <a:endPar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0" marR="0" lvl="0" indent="0" algn="l" defTabSz="914400" rtl="0" eaLnBrk="0" fontAlgn="base" latinLnBrk="0" hangingPunct="0">
              <a:lnSpc>
                <a:spcPts val="2200"/>
              </a:lnSpc>
              <a:spcBef>
                <a:spcPct val="0"/>
              </a:spcBef>
              <a:spcAft>
                <a:spcPct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４．将来像</a:t>
            </a:r>
            <a:endPar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itchFamily="50" charset="-128"/>
            </a:endParaRPr>
          </a:p>
          <a:p>
            <a:pPr marL="0" marR="0" lvl="0" indent="0" algn="l" defTabSz="914400" rtl="0" eaLnBrk="0" fontAlgn="base" latinLnBrk="0" hangingPunct="0">
              <a:lnSpc>
                <a:spcPts val="22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Century" pitchFamily="18" charset="0"/>
                <a:ea typeface="ＭＳ 明朝" pitchFamily="17" charset="-128"/>
                <a:cs typeface="メイリオ" pitchFamily="50" charset="-128"/>
              </a:rPr>
              <a:t>　①</a:t>
            </a:r>
            <a:r>
              <a:rPr kumimoji="1" lang="zh-TW" altLang="en-US" sz="14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万博記念公園</a:t>
            </a:r>
            <a:r>
              <a:rPr kumimoji="1" lang="zh-TW" altLang="en-US" sz="1400" b="1"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周辺</a:t>
            </a:r>
            <a:endParaRPr kumimoji="1" lang="ja-JP" altLang="en-US" sz="1400" b="0" i="0" u="none" strike="noStrike" kern="1200" cap="none" spc="0" normalizeH="0" baseline="0" noProof="0" dirty="0" smtClean="0">
              <a:ln>
                <a:noFill/>
              </a:ln>
              <a:solidFill>
                <a:prstClr val="black"/>
              </a:solidFill>
              <a:effectLst/>
              <a:uLnTx/>
              <a:uFillTx/>
              <a:latin typeface="Arial" pitchFamily="34" charset="0"/>
              <a:ea typeface="ＭＳ Ｐゴシック" pitchFamily="50" charset="-128"/>
              <a:cs typeface="ＭＳ Ｐゴシック" pitchFamily="50" charset="-128"/>
            </a:endParaRPr>
          </a:p>
          <a:p>
            <a:pPr marL="447675" marR="0" lvl="0" indent="-447675" algn="l" defTabSz="914400" rtl="0" eaLnBrk="0" fontAlgn="base" latinLnBrk="0" hangingPunct="0">
              <a:lnSpc>
                <a:spcPts val="22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entury" pitchFamily="18" charset="0"/>
                <a:ea typeface="ＭＳ 明朝" pitchFamily="17" charset="-128"/>
                <a:cs typeface="メイリオ"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・緑と文化・スポーツを通じて人類の創造力の源泉である生命力と感性が磨かれる公園。</a:t>
            </a:r>
            <a:endParaRPr kumimoji="1" lang="en-US" altLang="ja-JP"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endParaRPr>
          </a:p>
          <a:p>
            <a:pPr marL="447675" marR="0" lvl="0" indent="-447675" algn="l" defTabSz="914400" rtl="0" eaLnBrk="0" fontAlgn="base" latinLnBrk="0" hangingPunct="0">
              <a:lnSpc>
                <a:spcPts val="22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Century" pitchFamily="18" charset="0"/>
                <a:ea typeface="ＭＳ 明朝" pitchFamily="17" charset="-128"/>
                <a:cs typeface="メイリオ" pitchFamily="50" charset="-128"/>
              </a:rPr>
              <a:t>　②健都</a:t>
            </a:r>
            <a:endParaRPr kumimoji="1" lang="ja-JP" altLang="en-US" sz="1400" b="0" i="0" u="none" strike="noStrike" kern="1200" cap="none" spc="0" normalizeH="0" baseline="0" noProof="0" dirty="0" smtClean="0">
              <a:ln>
                <a:noFill/>
              </a:ln>
              <a:solidFill>
                <a:prstClr val="black"/>
              </a:solidFill>
              <a:effectLst/>
              <a:uLnTx/>
              <a:uFillTx/>
              <a:latin typeface="Arial" pitchFamily="34" charset="0"/>
              <a:ea typeface="ＭＳ Ｐゴシック" pitchFamily="50" charset="-128"/>
              <a:cs typeface="ＭＳ Ｐゴシック" pitchFamily="50" charset="-128"/>
            </a:endParaRPr>
          </a:p>
          <a:p>
            <a:pPr marL="446088" marR="0" lvl="0" indent="-446088" algn="l" defTabSz="914400" rtl="0" eaLnBrk="0" fontAlgn="base" latinLnBrk="0" hangingPunct="0">
              <a:lnSpc>
                <a:spcPts val="22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　　　・循環器疾患分野の予防・医療・研究で世界をリードする地域、健都。</a:t>
            </a:r>
            <a:endPar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ＭＳ Ｐゴシック" pitchFamily="50" charset="-128"/>
            </a:endParaRPr>
          </a:p>
        </p:txBody>
      </p:sp>
      <p:sp>
        <p:nvSpPr>
          <p:cNvPr id="2" name="テキスト ボックス 1"/>
          <p:cNvSpPr txBox="1"/>
          <p:nvPr/>
        </p:nvSpPr>
        <p:spPr>
          <a:xfrm>
            <a:off x="1384124" y="1735152"/>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＜経緯＞</a:t>
            </a:r>
            <a:endParaRPr kumimoji="1" lang="ja-JP" altLang="en-US"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 name="テキスト ボックス 10"/>
          <p:cNvSpPr txBox="1"/>
          <p:nvPr/>
        </p:nvSpPr>
        <p:spPr>
          <a:xfrm>
            <a:off x="1367381" y="3754786"/>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＜経緯＞</a:t>
            </a:r>
            <a:endParaRPr kumimoji="1" lang="ja-JP" altLang="en-US"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aphicFrame>
        <p:nvGraphicFramePr>
          <p:cNvPr id="3" name="表 2"/>
          <p:cNvGraphicFramePr>
            <a:graphicFrameLocks noGrp="1"/>
          </p:cNvGraphicFramePr>
          <p:nvPr>
            <p:extLst/>
          </p:nvPr>
        </p:nvGraphicFramePr>
        <p:xfrm>
          <a:off x="2286936" y="1818594"/>
          <a:ext cx="7735838" cy="1184040"/>
        </p:xfrm>
        <a:graphic>
          <a:graphicData uri="http://schemas.openxmlformats.org/drawingml/2006/table">
            <a:tbl>
              <a:tblPr firstRow="1" firstCol="1" bandRow="1">
                <a:tableStyleId>{2D5ABB26-0587-4C30-8999-92F81FD0307C}</a:tableStyleId>
              </a:tblPr>
              <a:tblGrid>
                <a:gridCol w="1845677">
                  <a:extLst>
                    <a:ext uri="{9D8B030D-6E8A-4147-A177-3AD203B41FA5}">
                      <a16:colId xmlns:a16="http://schemas.microsoft.com/office/drawing/2014/main" val="20000"/>
                    </a:ext>
                  </a:extLst>
                </a:gridCol>
                <a:gridCol w="5890161">
                  <a:extLst>
                    <a:ext uri="{9D8B030D-6E8A-4147-A177-3AD203B41FA5}">
                      <a16:colId xmlns:a16="http://schemas.microsoft.com/office/drawing/2014/main" val="20001"/>
                    </a:ext>
                  </a:extLst>
                </a:gridCol>
              </a:tblGrid>
              <a:tr h="216000">
                <a:tc>
                  <a:txBody>
                    <a:bodyPr/>
                    <a:lstStyle/>
                    <a:p>
                      <a:pPr algn="l">
                        <a:spcAft>
                          <a:spcPts val="0"/>
                        </a:spcAft>
                      </a:pPr>
                      <a:r>
                        <a:rPr lang="en-US" sz="1050" kern="100" dirty="0">
                          <a:effectLst/>
                          <a:latin typeface="+mn-ea"/>
                          <a:ea typeface="+mn-ea"/>
                        </a:rPr>
                        <a:t>1970</a:t>
                      </a:r>
                      <a:r>
                        <a:rPr lang="ja-JP" sz="1050" kern="100" dirty="0">
                          <a:effectLst/>
                          <a:latin typeface="+mn-ea"/>
                          <a:ea typeface="+mn-ea"/>
                        </a:rPr>
                        <a:t>年（昭和</a:t>
                      </a:r>
                      <a:r>
                        <a:rPr lang="en-US" sz="1050" kern="100" dirty="0">
                          <a:effectLst/>
                          <a:latin typeface="+mn-ea"/>
                          <a:ea typeface="+mn-ea"/>
                        </a:rPr>
                        <a:t>45</a:t>
                      </a:r>
                      <a:r>
                        <a:rPr lang="ja-JP" sz="1050" kern="100" dirty="0">
                          <a:effectLst/>
                          <a:latin typeface="+mn-ea"/>
                          <a:ea typeface="+mn-ea"/>
                        </a:rPr>
                        <a:t>年）</a:t>
                      </a:r>
                      <a:r>
                        <a:rPr lang="en-US" sz="1050" kern="100" dirty="0">
                          <a:effectLst/>
                          <a:latin typeface="+mn-ea"/>
                          <a:ea typeface="+mn-ea"/>
                        </a:rPr>
                        <a:t>3</a:t>
                      </a:r>
                      <a:r>
                        <a:rPr lang="ja-JP" sz="1050" kern="100" dirty="0">
                          <a:effectLst/>
                          <a:latin typeface="+mn-ea"/>
                          <a:ea typeface="+mn-ea"/>
                        </a:rPr>
                        <a:t>～</a:t>
                      </a:r>
                      <a:r>
                        <a:rPr lang="en-US" sz="1050" kern="100" dirty="0">
                          <a:effectLst/>
                          <a:latin typeface="+mn-ea"/>
                          <a:ea typeface="+mn-ea"/>
                        </a:rPr>
                        <a:t>9</a:t>
                      </a:r>
                      <a:r>
                        <a:rPr lang="ja-JP" sz="1050" kern="100" dirty="0">
                          <a:effectLst/>
                          <a:latin typeface="+mn-ea"/>
                          <a:ea typeface="+mn-ea"/>
                        </a:rPr>
                        <a:t>月</a:t>
                      </a:r>
                      <a:endParaRPr lang="ja-JP" sz="105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sz="1050" kern="100" dirty="0">
                          <a:effectLst/>
                        </a:rPr>
                        <a:t>日本万国博覧会開催</a:t>
                      </a:r>
                      <a:endParaRPr lang="ja-JP" sz="105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6000">
                <a:tc>
                  <a:txBody>
                    <a:bodyPr/>
                    <a:lstStyle/>
                    <a:p>
                      <a:pPr algn="l">
                        <a:spcAft>
                          <a:spcPts val="0"/>
                        </a:spcAft>
                      </a:pPr>
                      <a:r>
                        <a:rPr lang="en-US" sz="1050" kern="100" dirty="0">
                          <a:effectLst/>
                          <a:latin typeface="+mn-ea"/>
                          <a:ea typeface="+mn-ea"/>
                        </a:rPr>
                        <a:t>1971</a:t>
                      </a:r>
                      <a:r>
                        <a:rPr lang="ja-JP" sz="1050" kern="100" dirty="0">
                          <a:effectLst/>
                          <a:latin typeface="+mn-ea"/>
                          <a:ea typeface="+mn-ea"/>
                        </a:rPr>
                        <a:t>年（昭和</a:t>
                      </a:r>
                      <a:r>
                        <a:rPr lang="en-US" sz="1050" kern="100" dirty="0">
                          <a:effectLst/>
                          <a:latin typeface="+mn-ea"/>
                          <a:ea typeface="+mn-ea"/>
                        </a:rPr>
                        <a:t>46</a:t>
                      </a:r>
                      <a:r>
                        <a:rPr lang="ja-JP" sz="1050" kern="100" dirty="0">
                          <a:effectLst/>
                          <a:latin typeface="+mn-ea"/>
                          <a:ea typeface="+mn-ea"/>
                        </a:rPr>
                        <a:t>年）</a:t>
                      </a:r>
                      <a:endParaRPr lang="ja-JP" sz="105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sz="1050" kern="100" dirty="0">
                          <a:effectLst/>
                        </a:rPr>
                        <a:t>日本万国博覧会記念協会法に基づき、跡地を保有し、文化公園として整備・運営管理する協会が設立</a:t>
                      </a:r>
                      <a:endParaRPr lang="ja-JP" sz="105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6000">
                <a:tc>
                  <a:txBody>
                    <a:bodyPr/>
                    <a:lstStyle/>
                    <a:p>
                      <a:pPr algn="l">
                        <a:spcAft>
                          <a:spcPts val="0"/>
                        </a:spcAft>
                      </a:pPr>
                      <a:r>
                        <a:rPr lang="en-US" sz="1050" kern="100" dirty="0">
                          <a:solidFill>
                            <a:schemeClr val="tx1"/>
                          </a:solidFill>
                          <a:effectLst/>
                          <a:latin typeface="+mn-ea"/>
                          <a:ea typeface="+mn-ea"/>
                        </a:rPr>
                        <a:t>2001</a:t>
                      </a:r>
                      <a:r>
                        <a:rPr lang="ja-JP" sz="1050" kern="100" dirty="0">
                          <a:solidFill>
                            <a:schemeClr val="tx1"/>
                          </a:solidFill>
                          <a:effectLst/>
                          <a:latin typeface="+mn-ea"/>
                          <a:ea typeface="+mn-ea"/>
                        </a:rPr>
                        <a:t>年（平成</a:t>
                      </a:r>
                      <a:r>
                        <a:rPr lang="en-US" sz="1050" kern="100" dirty="0">
                          <a:solidFill>
                            <a:schemeClr val="tx1"/>
                          </a:solidFill>
                          <a:effectLst/>
                          <a:latin typeface="+mn-ea"/>
                          <a:ea typeface="+mn-ea"/>
                        </a:rPr>
                        <a:t>13</a:t>
                      </a:r>
                      <a:r>
                        <a:rPr lang="ja-JP" sz="1050" kern="100" dirty="0">
                          <a:solidFill>
                            <a:schemeClr val="tx1"/>
                          </a:solidFill>
                          <a:effectLst/>
                          <a:latin typeface="+mn-ea"/>
                          <a:ea typeface="+mn-ea"/>
                        </a:rPr>
                        <a:t>年）</a:t>
                      </a:r>
                      <a:endParaRPr lang="ja-JP" sz="1050" kern="100" dirty="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sz="1050" kern="100" dirty="0">
                          <a:solidFill>
                            <a:schemeClr val="tx1"/>
                          </a:solidFill>
                          <a:effectLst/>
                        </a:rPr>
                        <a:t>国の行政改革の一環として、日本万国博覧会記念協会については、組織形態を独立行政法人とすることが閣議決定。</a:t>
                      </a:r>
                      <a:endParaRPr lang="ja-JP" sz="1050" kern="100" dirty="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16000">
                <a:tc>
                  <a:txBody>
                    <a:bodyPr/>
                    <a:lstStyle/>
                    <a:p>
                      <a:pPr algn="l">
                        <a:spcAft>
                          <a:spcPts val="0"/>
                        </a:spcAft>
                      </a:pPr>
                      <a:r>
                        <a:rPr lang="en-US" sz="1050" kern="100" dirty="0">
                          <a:solidFill>
                            <a:schemeClr val="tx1"/>
                          </a:solidFill>
                          <a:effectLst/>
                          <a:latin typeface="+mn-ea"/>
                          <a:ea typeface="+mn-ea"/>
                        </a:rPr>
                        <a:t>2002</a:t>
                      </a:r>
                      <a:r>
                        <a:rPr lang="ja-JP" sz="1050" kern="100" dirty="0">
                          <a:solidFill>
                            <a:schemeClr val="tx1"/>
                          </a:solidFill>
                          <a:effectLst/>
                          <a:latin typeface="+mn-ea"/>
                          <a:ea typeface="+mn-ea"/>
                        </a:rPr>
                        <a:t>年（平成</a:t>
                      </a:r>
                      <a:r>
                        <a:rPr lang="en-US" sz="1050" kern="100" dirty="0">
                          <a:solidFill>
                            <a:schemeClr val="tx1"/>
                          </a:solidFill>
                          <a:effectLst/>
                          <a:latin typeface="+mn-ea"/>
                          <a:ea typeface="+mn-ea"/>
                        </a:rPr>
                        <a:t>14</a:t>
                      </a:r>
                      <a:r>
                        <a:rPr lang="ja-JP" sz="1050" kern="100" dirty="0">
                          <a:solidFill>
                            <a:schemeClr val="tx1"/>
                          </a:solidFill>
                          <a:effectLst/>
                          <a:latin typeface="+mn-ea"/>
                          <a:ea typeface="+mn-ea"/>
                        </a:rPr>
                        <a:t>年）</a:t>
                      </a:r>
                      <a:endParaRPr lang="ja-JP" sz="1050" kern="100" dirty="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sz="1050" kern="100" dirty="0" smtClean="0">
                          <a:solidFill>
                            <a:schemeClr val="tx1"/>
                          </a:solidFill>
                          <a:effectLst/>
                        </a:rPr>
                        <a:t>独立</a:t>
                      </a:r>
                      <a:r>
                        <a:rPr lang="ja-JP" sz="1050" kern="100" dirty="0">
                          <a:solidFill>
                            <a:schemeClr val="tx1"/>
                          </a:solidFill>
                          <a:effectLst/>
                        </a:rPr>
                        <a:t>行政法人日本万国博覧会記念機構設立</a:t>
                      </a:r>
                      <a:endParaRPr lang="ja-JP" sz="1050" kern="100" dirty="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1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n-ea"/>
                          <a:ea typeface="+mn-ea"/>
                        </a:rPr>
                        <a:t>2014</a:t>
                      </a:r>
                      <a:r>
                        <a:rPr lang="ja-JP" altLang="ja-JP" sz="1050" kern="100" dirty="0" smtClean="0">
                          <a:solidFill>
                            <a:schemeClr val="tx1"/>
                          </a:solidFill>
                          <a:effectLst/>
                          <a:latin typeface="+mn-ea"/>
                          <a:ea typeface="+mn-ea"/>
                        </a:rPr>
                        <a:t>年（平成</a:t>
                      </a:r>
                      <a:r>
                        <a:rPr lang="en-US" altLang="ja-JP" sz="1050" kern="100" dirty="0" smtClean="0">
                          <a:solidFill>
                            <a:schemeClr val="tx1"/>
                          </a:solidFill>
                          <a:effectLst/>
                          <a:latin typeface="+mn-ea"/>
                          <a:ea typeface="+mn-ea"/>
                        </a:rPr>
                        <a:t>26</a:t>
                      </a:r>
                      <a:r>
                        <a:rPr lang="ja-JP" altLang="ja-JP" sz="1050" kern="100" dirty="0" smtClean="0">
                          <a:solidFill>
                            <a:schemeClr val="tx1"/>
                          </a:solidFill>
                          <a:effectLst/>
                          <a:latin typeface="+mn-ea"/>
                          <a:ea typeface="+mn-ea"/>
                        </a:rPr>
                        <a:t>年）</a:t>
                      </a:r>
                      <a:endParaRPr lang="ja-JP" altLang="ja-JP" sz="1050" kern="100" dirty="0" smtClean="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altLang="ja-JP" sz="1050" kern="100" dirty="0" smtClean="0">
                          <a:solidFill>
                            <a:schemeClr val="tx1"/>
                          </a:solidFill>
                          <a:effectLst/>
                        </a:rPr>
                        <a:t>独立行政法人日本万国博覧会記念機構</a:t>
                      </a:r>
                      <a:r>
                        <a:rPr lang="ja-JP" altLang="en-US" sz="1050" kern="100" dirty="0" smtClean="0">
                          <a:solidFill>
                            <a:schemeClr val="tx1"/>
                          </a:solidFill>
                          <a:effectLst/>
                        </a:rPr>
                        <a:t>から、大阪府へ移管</a:t>
                      </a:r>
                      <a:endParaRPr lang="ja-JP" sz="1050" kern="100" dirty="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extLst/>
          </p:nvPr>
        </p:nvGraphicFramePr>
        <p:xfrm>
          <a:off x="2286935" y="3803173"/>
          <a:ext cx="7747715" cy="1388040"/>
        </p:xfrm>
        <a:graphic>
          <a:graphicData uri="http://schemas.openxmlformats.org/drawingml/2006/table">
            <a:tbl>
              <a:tblPr firstRow="1" firstCol="1" bandRow="1">
                <a:tableStyleId>{2D5ABB26-0587-4C30-8999-92F81FD0307C}</a:tableStyleId>
              </a:tblPr>
              <a:tblGrid>
                <a:gridCol w="1857555">
                  <a:extLst>
                    <a:ext uri="{9D8B030D-6E8A-4147-A177-3AD203B41FA5}">
                      <a16:colId xmlns:a16="http://schemas.microsoft.com/office/drawing/2014/main" val="20000"/>
                    </a:ext>
                  </a:extLst>
                </a:gridCol>
                <a:gridCol w="5890160">
                  <a:extLst>
                    <a:ext uri="{9D8B030D-6E8A-4147-A177-3AD203B41FA5}">
                      <a16:colId xmlns:a16="http://schemas.microsoft.com/office/drawing/2014/main" val="20001"/>
                    </a:ext>
                  </a:extLst>
                </a:gridCol>
              </a:tblGrid>
              <a:tr h="213600">
                <a:tc>
                  <a:txBody>
                    <a:bodyPr/>
                    <a:lstStyle/>
                    <a:p>
                      <a:pPr algn="l">
                        <a:spcAft>
                          <a:spcPts val="0"/>
                        </a:spcAft>
                      </a:pPr>
                      <a:r>
                        <a:rPr lang="en-US" sz="1050" kern="100" dirty="0" smtClean="0">
                          <a:effectLst/>
                        </a:rPr>
                        <a:t>1984</a:t>
                      </a:r>
                      <a:r>
                        <a:rPr lang="ja-JP" altLang="en-US" sz="1050" kern="100" dirty="0" smtClean="0">
                          <a:effectLst/>
                        </a:rPr>
                        <a:t>年（昭和</a:t>
                      </a:r>
                      <a:r>
                        <a:rPr lang="en-US" altLang="ja-JP" sz="1050" kern="100" dirty="0" smtClean="0">
                          <a:effectLst/>
                        </a:rPr>
                        <a:t>59</a:t>
                      </a:r>
                      <a:r>
                        <a:rPr lang="ja-JP" altLang="en-US" sz="1050" kern="100" dirty="0" smtClean="0">
                          <a:effectLst/>
                        </a:rPr>
                        <a:t>年）</a:t>
                      </a:r>
                      <a:endParaRPr lang="ja-JP" sz="1050" kern="100" dirty="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altLang="en-US" sz="1050" kern="100" dirty="0" smtClean="0">
                          <a:effectLst/>
                        </a:rPr>
                        <a:t>吹田操車場の機能廃止</a:t>
                      </a:r>
                      <a:endParaRPr lang="ja-JP" sz="1050" kern="100" dirty="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3600">
                <a:tc>
                  <a:txBody>
                    <a:bodyPr/>
                    <a:lstStyle/>
                    <a:p>
                      <a:pPr algn="l">
                        <a:spcAft>
                          <a:spcPts val="0"/>
                        </a:spcAft>
                      </a:pPr>
                      <a:r>
                        <a:rPr lang="en-US" sz="1050" kern="100" dirty="0" smtClean="0">
                          <a:solidFill>
                            <a:schemeClr val="tx1"/>
                          </a:solidFill>
                          <a:effectLst/>
                        </a:rPr>
                        <a:t>1999</a:t>
                      </a:r>
                      <a:r>
                        <a:rPr lang="ja-JP" altLang="en-US" sz="1050" kern="100" dirty="0" smtClean="0">
                          <a:solidFill>
                            <a:schemeClr val="tx1"/>
                          </a:solidFill>
                          <a:effectLst/>
                        </a:rPr>
                        <a:t>年（平成</a:t>
                      </a:r>
                      <a:r>
                        <a:rPr lang="en-US" altLang="ja-JP" sz="1050" kern="100" dirty="0" smtClean="0">
                          <a:solidFill>
                            <a:schemeClr val="tx1"/>
                          </a:solidFill>
                          <a:effectLst/>
                        </a:rPr>
                        <a:t>11</a:t>
                      </a:r>
                      <a:r>
                        <a:rPr lang="ja-JP" altLang="en-US" sz="1050" kern="100" dirty="0" smtClean="0">
                          <a:solidFill>
                            <a:schemeClr val="tx1"/>
                          </a:solidFill>
                          <a:effectLst/>
                        </a:rPr>
                        <a:t>年）</a:t>
                      </a:r>
                      <a:endParaRPr lang="ja-JP" sz="1050" kern="100" dirty="0">
                        <a:solidFill>
                          <a:schemeClr val="tx1"/>
                        </a:solidFill>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altLang="en-US" sz="1050" kern="100" dirty="0" smtClean="0">
                          <a:solidFill>
                            <a:schemeClr val="tx1"/>
                          </a:solidFill>
                          <a:effectLst/>
                        </a:rPr>
                        <a:t>梅田貨物駅の吹田操車場跡地への移転計画に関する基本協定書及び確認書の締結</a:t>
                      </a:r>
                      <a:endParaRPr lang="en-US" altLang="ja-JP" sz="1050" kern="100" dirty="0" smtClean="0">
                        <a:solidFill>
                          <a:schemeClr val="tx1"/>
                        </a:solidFill>
                        <a:effectLst/>
                      </a:endParaRPr>
                    </a:p>
                    <a:p>
                      <a:pPr algn="l">
                        <a:spcAft>
                          <a:spcPts val="0"/>
                        </a:spcAft>
                      </a:pPr>
                      <a:r>
                        <a:rPr lang="ja-JP" altLang="en-US" sz="1050" kern="100" dirty="0" smtClean="0">
                          <a:solidFill>
                            <a:schemeClr val="tx1"/>
                          </a:solidFill>
                          <a:effectLst/>
                        </a:rPr>
                        <a:t>（梅田貨物駅機能の半分を吹田操車場跡地に）</a:t>
                      </a:r>
                      <a:endParaRPr lang="ja-JP" sz="1050" kern="100" dirty="0">
                        <a:solidFill>
                          <a:schemeClr val="tx1"/>
                        </a:solidFill>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3600">
                <a:tc>
                  <a:txBody>
                    <a:bodyPr/>
                    <a:lstStyle/>
                    <a:p>
                      <a:pPr algn="l">
                        <a:spcAft>
                          <a:spcPts val="0"/>
                        </a:spcAft>
                      </a:pPr>
                      <a:r>
                        <a:rPr lang="en-US" sz="1050" kern="100" dirty="0" smtClean="0">
                          <a:effectLst/>
                        </a:rPr>
                        <a:t>2008</a:t>
                      </a:r>
                      <a:r>
                        <a:rPr lang="ja-JP" altLang="en-US" sz="1050" kern="100" dirty="0" smtClean="0">
                          <a:effectLst/>
                        </a:rPr>
                        <a:t>年（平成</a:t>
                      </a:r>
                      <a:r>
                        <a:rPr lang="en-US" altLang="ja-JP" sz="1050" kern="100" dirty="0" smtClean="0">
                          <a:effectLst/>
                        </a:rPr>
                        <a:t>20</a:t>
                      </a:r>
                      <a:r>
                        <a:rPr lang="ja-JP" altLang="en-US" sz="1050" kern="100" dirty="0" smtClean="0">
                          <a:effectLst/>
                        </a:rPr>
                        <a:t>年）</a:t>
                      </a:r>
                      <a:endParaRPr lang="ja-JP" sz="1050" kern="100" dirty="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altLang="en-US" sz="1050" kern="100" dirty="0" smtClean="0">
                          <a:effectLst/>
                        </a:rPr>
                        <a:t>「吹田操車場跡地まちづくり全体構想」を策定</a:t>
                      </a:r>
                      <a:r>
                        <a:rPr lang="en-US" sz="1050" kern="100" dirty="0">
                          <a:effectLst/>
                        </a:rPr>
                        <a:t> </a:t>
                      </a:r>
                      <a:endParaRPr lang="ja-JP" sz="1050" kern="100" dirty="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13600">
                <a:tc>
                  <a:txBody>
                    <a:bodyPr/>
                    <a:lstStyle/>
                    <a:p>
                      <a:pPr algn="l">
                        <a:spcAft>
                          <a:spcPts val="0"/>
                        </a:spcAft>
                      </a:pPr>
                      <a:r>
                        <a:rPr lang="en-US" sz="1050" kern="100" dirty="0" smtClean="0">
                          <a:effectLst/>
                        </a:rPr>
                        <a:t>2013</a:t>
                      </a:r>
                      <a:r>
                        <a:rPr lang="ja-JP" altLang="en-US" sz="1050" kern="100" dirty="0" smtClean="0">
                          <a:effectLst/>
                        </a:rPr>
                        <a:t>年（平成</a:t>
                      </a:r>
                      <a:r>
                        <a:rPr lang="en-US" altLang="ja-JP" sz="1050" kern="100" dirty="0" smtClean="0">
                          <a:effectLst/>
                        </a:rPr>
                        <a:t>25</a:t>
                      </a:r>
                      <a:r>
                        <a:rPr lang="ja-JP" altLang="en-US" sz="1050" kern="100" dirty="0" smtClean="0">
                          <a:effectLst/>
                        </a:rPr>
                        <a:t>年）</a:t>
                      </a:r>
                      <a:endParaRPr lang="ja-JP" sz="1050" kern="100" dirty="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50" kern="100" dirty="0">
                          <a:effectLst/>
                        </a:rPr>
                        <a:t> </a:t>
                      </a:r>
                      <a:r>
                        <a:rPr lang="ja-JP" altLang="en-US" sz="1050" kern="100" dirty="0" smtClean="0">
                          <a:effectLst/>
                        </a:rPr>
                        <a:t>国立循環器病研究センターの吹田操車場跡地への移転が決定</a:t>
                      </a:r>
                      <a:endParaRPr lang="ja-JP" sz="1050" kern="100" dirty="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13600">
                <a:tc>
                  <a:txBody>
                    <a:bodyPr/>
                    <a:lstStyle/>
                    <a:p>
                      <a:pPr algn="l">
                        <a:spcAft>
                          <a:spcPts val="0"/>
                        </a:spcAft>
                      </a:pPr>
                      <a:r>
                        <a:rPr lang="en-US" altLang="ja-JP" sz="1050" kern="100" dirty="0" smtClean="0">
                          <a:effectLst/>
                          <a:latin typeface="+mn-ea"/>
                          <a:ea typeface="+mn-ea"/>
                          <a:cs typeface="Times New Roman"/>
                        </a:rPr>
                        <a:t>2014</a:t>
                      </a:r>
                      <a:r>
                        <a:rPr lang="ja-JP" altLang="en-US" sz="1050" kern="100" dirty="0" smtClean="0">
                          <a:effectLst/>
                          <a:latin typeface="+mn-ea"/>
                          <a:ea typeface="+mn-ea"/>
                          <a:cs typeface="Times New Roman"/>
                        </a:rPr>
                        <a:t>年（平成</a:t>
                      </a:r>
                      <a:r>
                        <a:rPr lang="en-US" altLang="ja-JP" sz="1050" kern="100" dirty="0" smtClean="0">
                          <a:effectLst/>
                          <a:latin typeface="+mn-ea"/>
                          <a:ea typeface="+mn-ea"/>
                          <a:cs typeface="Times New Roman"/>
                        </a:rPr>
                        <a:t>26</a:t>
                      </a:r>
                      <a:r>
                        <a:rPr lang="ja-JP" altLang="en-US" sz="1050" kern="100" dirty="0" smtClean="0">
                          <a:effectLst/>
                          <a:latin typeface="+mn-ea"/>
                          <a:ea typeface="+mn-ea"/>
                          <a:cs typeface="Times New Roman"/>
                        </a:rPr>
                        <a:t>年）</a:t>
                      </a:r>
                      <a:endParaRPr lang="ja-JP" sz="1050" kern="100" dirty="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altLang="en-US" sz="1050" kern="100" dirty="0" smtClean="0">
                          <a:effectLst/>
                          <a:latin typeface="+mn-ea"/>
                          <a:ea typeface="+mn-ea"/>
                          <a:cs typeface="Times New Roman"/>
                        </a:rPr>
                        <a:t>「医療クラスター形成に関する基本的な考え方」を関係者間で合意</a:t>
                      </a:r>
                      <a:endParaRPr lang="ja-JP" sz="1050" kern="100" dirty="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13600">
                <a:tc>
                  <a:txBody>
                    <a:bodyPr/>
                    <a:lstStyle/>
                    <a:p>
                      <a:pPr algn="l">
                        <a:spcAft>
                          <a:spcPts val="0"/>
                        </a:spcAft>
                      </a:pPr>
                      <a:r>
                        <a:rPr lang="en-US" altLang="ja-JP" sz="1050" kern="100" dirty="0" smtClean="0">
                          <a:effectLst/>
                          <a:latin typeface="+mn-lt"/>
                          <a:ea typeface="+mn-ea"/>
                          <a:cs typeface="+mn-cs"/>
                        </a:rPr>
                        <a:t>2015</a:t>
                      </a:r>
                      <a:r>
                        <a:rPr lang="ja-JP" altLang="en-US" sz="1050" kern="100" dirty="0" smtClean="0">
                          <a:effectLst/>
                          <a:latin typeface="+mn-lt"/>
                          <a:ea typeface="+mn-ea"/>
                          <a:cs typeface="+mn-cs"/>
                        </a:rPr>
                        <a:t>年（平成</a:t>
                      </a:r>
                      <a:r>
                        <a:rPr lang="en-US" altLang="ja-JP" sz="1050" kern="100" dirty="0" smtClean="0">
                          <a:effectLst/>
                          <a:latin typeface="+mn-lt"/>
                          <a:ea typeface="+mn-ea"/>
                          <a:cs typeface="+mn-cs"/>
                        </a:rPr>
                        <a:t>27</a:t>
                      </a:r>
                      <a:r>
                        <a:rPr lang="ja-JP" altLang="en-US" sz="1050" kern="100" dirty="0" smtClean="0">
                          <a:effectLst/>
                          <a:latin typeface="+mn-lt"/>
                          <a:ea typeface="+mn-ea"/>
                          <a:cs typeface="+mn-cs"/>
                        </a:rPr>
                        <a:t>年）</a:t>
                      </a:r>
                      <a:endParaRPr lang="ja-JP" sz="1050" kern="100" dirty="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altLang="en-US" sz="1050" kern="100" dirty="0" smtClean="0">
                          <a:effectLst/>
                        </a:rPr>
                        <a:t>地区の名称を北大阪健康医療都市（愛称：健都）に決定</a:t>
                      </a:r>
                      <a:endParaRPr lang="ja-JP" sz="1050" kern="100" dirty="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１１．</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万博記念公園周辺</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・健都</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大規模施設跡地等のリニューアル</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 【</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総論</a:t>
            </a:r>
            <a:r>
              <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p>
        </p:txBody>
      </p:sp>
      <p:sp>
        <p:nvSpPr>
          <p:cNvPr id="9"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96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76315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974779" y="1069622"/>
          <a:ext cx="10242445" cy="4661516"/>
        </p:xfrm>
        <a:graphic>
          <a:graphicData uri="http://schemas.openxmlformats.org/drawingml/2006/table">
            <a:tbl>
              <a:tblPr firstRow="1" bandRow="1">
                <a:tableStyleId>{5940675A-B579-460E-94D1-54222C63F5DA}</a:tableStyleId>
              </a:tblPr>
              <a:tblGrid>
                <a:gridCol w="1062445">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gridCol w="5400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gridCol w="540000">
                  <a:extLst>
                    <a:ext uri="{9D8B030D-6E8A-4147-A177-3AD203B41FA5}">
                      <a16:colId xmlns:a16="http://schemas.microsoft.com/office/drawing/2014/main" val="20005"/>
                    </a:ext>
                  </a:extLst>
                </a:gridCol>
                <a:gridCol w="540000">
                  <a:extLst>
                    <a:ext uri="{9D8B030D-6E8A-4147-A177-3AD203B41FA5}">
                      <a16:colId xmlns:a16="http://schemas.microsoft.com/office/drawing/2014/main" val="20006"/>
                    </a:ext>
                  </a:extLst>
                </a:gridCol>
                <a:gridCol w="540000">
                  <a:extLst>
                    <a:ext uri="{9D8B030D-6E8A-4147-A177-3AD203B41FA5}">
                      <a16:colId xmlns:a16="http://schemas.microsoft.com/office/drawing/2014/main" val="20007"/>
                    </a:ext>
                  </a:extLst>
                </a:gridCol>
                <a:gridCol w="535952">
                  <a:extLst>
                    <a:ext uri="{9D8B030D-6E8A-4147-A177-3AD203B41FA5}">
                      <a16:colId xmlns:a16="http://schemas.microsoft.com/office/drawing/2014/main" val="20008"/>
                    </a:ext>
                  </a:extLst>
                </a:gridCol>
                <a:gridCol w="544048">
                  <a:extLst>
                    <a:ext uri="{9D8B030D-6E8A-4147-A177-3AD203B41FA5}">
                      <a16:colId xmlns:a16="http://schemas.microsoft.com/office/drawing/2014/main" val="20009"/>
                    </a:ext>
                  </a:extLst>
                </a:gridCol>
                <a:gridCol w="540000">
                  <a:extLst>
                    <a:ext uri="{9D8B030D-6E8A-4147-A177-3AD203B41FA5}">
                      <a16:colId xmlns:a16="http://schemas.microsoft.com/office/drawing/2014/main" val="20010"/>
                    </a:ext>
                  </a:extLst>
                </a:gridCol>
                <a:gridCol w="540000">
                  <a:extLst>
                    <a:ext uri="{9D8B030D-6E8A-4147-A177-3AD203B41FA5}">
                      <a16:colId xmlns:a16="http://schemas.microsoft.com/office/drawing/2014/main" val="20011"/>
                    </a:ext>
                  </a:extLst>
                </a:gridCol>
                <a:gridCol w="540000">
                  <a:extLst>
                    <a:ext uri="{9D8B030D-6E8A-4147-A177-3AD203B41FA5}">
                      <a16:colId xmlns:a16="http://schemas.microsoft.com/office/drawing/2014/main" val="20012"/>
                    </a:ext>
                  </a:extLst>
                </a:gridCol>
                <a:gridCol w="540000">
                  <a:extLst>
                    <a:ext uri="{9D8B030D-6E8A-4147-A177-3AD203B41FA5}">
                      <a16:colId xmlns:a16="http://schemas.microsoft.com/office/drawing/2014/main" val="3673730636"/>
                    </a:ext>
                  </a:extLst>
                </a:gridCol>
                <a:gridCol w="540000">
                  <a:extLst>
                    <a:ext uri="{9D8B030D-6E8A-4147-A177-3AD203B41FA5}">
                      <a16:colId xmlns:a16="http://schemas.microsoft.com/office/drawing/2014/main" val="705374558"/>
                    </a:ext>
                  </a:extLst>
                </a:gridCol>
                <a:gridCol w="540000">
                  <a:extLst>
                    <a:ext uri="{9D8B030D-6E8A-4147-A177-3AD203B41FA5}">
                      <a16:colId xmlns:a16="http://schemas.microsoft.com/office/drawing/2014/main" val="525801484"/>
                    </a:ext>
                  </a:extLst>
                </a:gridCol>
                <a:gridCol w="540000">
                  <a:extLst>
                    <a:ext uri="{9D8B030D-6E8A-4147-A177-3AD203B41FA5}">
                      <a16:colId xmlns:a16="http://schemas.microsoft.com/office/drawing/2014/main" val="2300667343"/>
                    </a:ext>
                  </a:extLst>
                </a:gridCol>
                <a:gridCol w="540000">
                  <a:extLst>
                    <a:ext uri="{9D8B030D-6E8A-4147-A177-3AD203B41FA5}">
                      <a16:colId xmlns:a16="http://schemas.microsoft.com/office/drawing/2014/main" val="2724196258"/>
                    </a:ext>
                  </a:extLst>
                </a:gridCol>
              </a:tblGrid>
              <a:tr h="464274">
                <a:tc>
                  <a:txBody>
                    <a:bodyPr/>
                    <a:lstStyle/>
                    <a:p>
                      <a:pPr algn="r"/>
                      <a:r>
                        <a:rPr kumimoji="1" lang="ja-JP" altLang="en-US" sz="1200" dirty="0" smtClean="0"/>
                        <a:t>年度</a:t>
                      </a:r>
                      <a:endParaRPr kumimoji="1" lang="ja-JP" altLang="en-US" sz="1200" dirty="0"/>
                    </a:p>
                  </a:txBody>
                  <a:tcPr>
                    <a:solidFill>
                      <a:schemeClr val="bg1">
                        <a:alpha val="75000"/>
                      </a:schemeClr>
                    </a:solidFill>
                  </a:tcPr>
                </a:tc>
                <a:tc>
                  <a:txBody>
                    <a:bodyPr/>
                    <a:lstStyle/>
                    <a:p>
                      <a:pPr algn="ctr"/>
                      <a:r>
                        <a:rPr kumimoji="1" lang="en-US" altLang="ja-JP" sz="1200" dirty="0" smtClean="0"/>
                        <a:t>2014</a:t>
                      </a:r>
                    </a:p>
                    <a:p>
                      <a:pPr algn="ctr"/>
                      <a:r>
                        <a:rPr kumimoji="1" lang="en-US" altLang="ja-JP" sz="1200" dirty="0" smtClean="0"/>
                        <a:t>(H26)</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2015</a:t>
                      </a:r>
                    </a:p>
                    <a:p>
                      <a:pPr algn="ctr"/>
                      <a:r>
                        <a:rPr kumimoji="1" lang="en-US" altLang="ja-JP" sz="1200" dirty="0" smtClean="0"/>
                        <a:t>(H27)</a:t>
                      </a:r>
                      <a:endParaRPr kumimoji="1" lang="ja-JP" altLang="en-US" sz="1200" dirty="0"/>
                    </a:p>
                  </a:txBody>
                  <a:tcPr marL="45720" marR="45720" anchor="ctr">
                    <a:solidFill>
                      <a:schemeClr val="bg1">
                        <a:alpha val="75000"/>
                      </a:schemeClr>
                    </a:solidFill>
                  </a:tcPr>
                </a:tc>
                <a:tc>
                  <a:txBody>
                    <a:bodyPr/>
                    <a:lstStyle/>
                    <a:p>
                      <a:pPr algn="ctr"/>
                      <a:r>
                        <a:rPr kumimoji="1" lang="en-US" altLang="ja-JP" sz="1200" dirty="0" smtClean="0"/>
                        <a:t>2016</a:t>
                      </a:r>
                    </a:p>
                    <a:p>
                      <a:pPr algn="ctr"/>
                      <a:r>
                        <a:rPr kumimoji="1" lang="en-US" altLang="ja-JP" sz="1200" dirty="0" smtClean="0"/>
                        <a:t>(H28)</a:t>
                      </a:r>
                      <a:endParaRPr kumimoji="1" lang="ja-JP" altLang="en-US" sz="1200" dirty="0"/>
                    </a:p>
                  </a:txBody>
                  <a:tcPr marL="45720" marR="45720" anchor="ctr">
                    <a:solidFill>
                      <a:schemeClr val="bg1">
                        <a:alpha val="75000"/>
                      </a:schemeClr>
                    </a:solidFill>
                  </a:tcPr>
                </a:tc>
                <a:tc>
                  <a:txBody>
                    <a:bodyPr/>
                    <a:lstStyle/>
                    <a:p>
                      <a:pPr algn="ctr"/>
                      <a:r>
                        <a:rPr kumimoji="1" lang="en-US" altLang="ja-JP" sz="1200" dirty="0" smtClean="0"/>
                        <a:t>2017</a:t>
                      </a:r>
                    </a:p>
                    <a:p>
                      <a:pPr algn="ctr"/>
                      <a:r>
                        <a:rPr kumimoji="1" lang="en-US" altLang="ja-JP" sz="1200" dirty="0" smtClean="0"/>
                        <a:t>(H29)</a:t>
                      </a:r>
                      <a:endParaRPr kumimoji="1" lang="ja-JP" altLang="en-US" sz="1200" dirty="0"/>
                    </a:p>
                  </a:txBody>
                  <a:tcPr marL="45720" marR="45720" anchor="ctr">
                    <a:solidFill>
                      <a:schemeClr val="bg1">
                        <a:alpha val="75000"/>
                      </a:schemeClr>
                    </a:solidFill>
                  </a:tcPr>
                </a:tc>
                <a:tc>
                  <a:txBody>
                    <a:bodyPr/>
                    <a:lstStyle/>
                    <a:p>
                      <a:pPr algn="ctr"/>
                      <a:r>
                        <a:rPr kumimoji="1" lang="en-US" altLang="ja-JP" sz="1200" dirty="0" smtClean="0"/>
                        <a:t>2018</a:t>
                      </a:r>
                    </a:p>
                    <a:p>
                      <a:pPr algn="ctr"/>
                      <a:r>
                        <a:rPr kumimoji="1" lang="en-US" altLang="ja-JP" sz="1200" dirty="0" smtClean="0"/>
                        <a:t>(H30)</a:t>
                      </a:r>
                      <a:endParaRPr kumimoji="1" lang="ja-JP" altLang="en-US" sz="1200" dirty="0"/>
                    </a:p>
                  </a:txBody>
                  <a:tcPr marL="45720" marR="45720" anchor="ctr">
                    <a:solidFill>
                      <a:schemeClr val="bg1">
                        <a:alpha val="75000"/>
                      </a:schemeClr>
                    </a:solidFill>
                  </a:tcPr>
                </a:tc>
                <a:tc>
                  <a:txBody>
                    <a:bodyPr/>
                    <a:lstStyle/>
                    <a:p>
                      <a:pPr algn="ctr"/>
                      <a:r>
                        <a:rPr kumimoji="1" lang="en-US" altLang="ja-JP" sz="1200" dirty="0" smtClean="0"/>
                        <a:t>2019</a:t>
                      </a:r>
                    </a:p>
                    <a:p>
                      <a:pPr algn="ctr"/>
                      <a:r>
                        <a:rPr kumimoji="1" lang="en-US" altLang="ja-JP" sz="1200" dirty="0" smtClean="0"/>
                        <a:t>(R1)</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2020</a:t>
                      </a:r>
                    </a:p>
                    <a:p>
                      <a:pPr algn="ctr"/>
                      <a:r>
                        <a:rPr kumimoji="1" lang="en-US" altLang="ja-JP" sz="1200" dirty="0" smtClean="0"/>
                        <a:t>(R2)</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2021</a:t>
                      </a:r>
                    </a:p>
                    <a:p>
                      <a:pPr algn="ctr"/>
                      <a:r>
                        <a:rPr kumimoji="1" lang="en-US" altLang="ja-JP" sz="1200" dirty="0" smtClean="0"/>
                        <a:t>(R3)</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2022</a:t>
                      </a:r>
                    </a:p>
                    <a:p>
                      <a:pPr algn="ctr"/>
                      <a:r>
                        <a:rPr kumimoji="1" lang="en-US" altLang="ja-JP" sz="1200" dirty="0" smtClean="0"/>
                        <a:t>(R4)</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2023</a:t>
                      </a:r>
                    </a:p>
                    <a:p>
                      <a:pPr algn="ctr"/>
                      <a:r>
                        <a:rPr kumimoji="1" lang="en-US" altLang="ja-JP" sz="1200" dirty="0" smtClean="0"/>
                        <a:t>(R5)</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2024</a:t>
                      </a:r>
                    </a:p>
                    <a:p>
                      <a:pPr algn="ctr"/>
                      <a:r>
                        <a:rPr kumimoji="1" lang="en-US" altLang="ja-JP" sz="1200" dirty="0" smtClean="0"/>
                        <a:t>(R6)</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2025</a:t>
                      </a:r>
                    </a:p>
                    <a:p>
                      <a:pPr algn="ctr"/>
                      <a:r>
                        <a:rPr kumimoji="1" lang="en-US" altLang="ja-JP" sz="1200" dirty="0" smtClean="0"/>
                        <a:t>(R7)</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2026</a:t>
                      </a:r>
                    </a:p>
                    <a:p>
                      <a:pPr algn="ctr"/>
                      <a:r>
                        <a:rPr kumimoji="1" lang="en-US" altLang="ja-JP" sz="1200" dirty="0" smtClean="0"/>
                        <a:t>(R8)</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2027</a:t>
                      </a:r>
                    </a:p>
                    <a:p>
                      <a:pPr algn="ctr"/>
                      <a:r>
                        <a:rPr kumimoji="1" lang="en-US" altLang="ja-JP" sz="1200" dirty="0" smtClean="0"/>
                        <a:t>(R9)</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2028</a:t>
                      </a:r>
                    </a:p>
                    <a:p>
                      <a:pPr algn="ctr"/>
                      <a:r>
                        <a:rPr kumimoji="1" lang="en-US" altLang="ja-JP" sz="1200" dirty="0" smtClean="0"/>
                        <a:t>(R10)</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2029</a:t>
                      </a:r>
                    </a:p>
                    <a:p>
                      <a:pPr algn="ctr"/>
                      <a:r>
                        <a:rPr kumimoji="1" lang="en-US" altLang="ja-JP" sz="1200" dirty="0" smtClean="0"/>
                        <a:t>(R11)</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2030</a:t>
                      </a:r>
                    </a:p>
                    <a:p>
                      <a:pPr algn="ctr"/>
                      <a:r>
                        <a:rPr kumimoji="1" lang="en-US" altLang="ja-JP" sz="1200" dirty="0" smtClean="0"/>
                        <a:t>(R12)</a:t>
                      </a:r>
                      <a:endParaRPr kumimoji="1" lang="ja-JP" altLang="en-US" sz="1200" dirty="0"/>
                    </a:p>
                  </a:txBody>
                  <a:tcPr marL="45720" marR="45720" anchor="ctr">
                    <a:solidFill>
                      <a:schemeClr val="bg1">
                        <a:alpha val="75000"/>
                      </a:schemeClr>
                    </a:solidFill>
                  </a:tcPr>
                </a:tc>
                <a:extLst>
                  <a:ext uri="{0D108BD9-81ED-4DB2-BD59-A6C34878D82A}">
                    <a16:rowId xmlns:a16="http://schemas.microsoft.com/office/drawing/2014/main" val="10000"/>
                  </a:ext>
                </a:extLst>
              </a:tr>
              <a:tr h="2098621">
                <a:tc>
                  <a:txBody>
                    <a:bodyPr/>
                    <a:lstStyle/>
                    <a:p>
                      <a:endParaRPr kumimoji="1" lang="en-US" altLang="ja-JP" sz="1200" dirty="0" smtClean="0"/>
                    </a:p>
                    <a:p>
                      <a:endParaRPr kumimoji="1" lang="en-US" altLang="ja-JP" sz="1200" dirty="0" smtClean="0"/>
                    </a:p>
                    <a:p>
                      <a:endParaRPr kumimoji="1" lang="en-US" altLang="ja-JP" sz="1200" dirty="0" smtClean="0"/>
                    </a:p>
                    <a:p>
                      <a:endParaRPr kumimoji="1" lang="en-US" altLang="ja-JP" sz="1200" dirty="0" smtClean="0"/>
                    </a:p>
                    <a:p>
                      <a:r>
                        <a:rPr kumimoji="1" lang="ja-JP" altLang="en-US" sz="1200" dirty="0" smtClean="0"/>
                        <a:t>万博記念公園周辺</a:t>
                      </a:r>
                      <a:endParaRPr kumimoji="1" lang="ja-JP" altLang="en-US" sz="1200" dirty="0"/>
                    </a:p>
                  </a:txBody>
                  <a:tcPr marL="45720" marR="45720">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extLst>
                  <a:ext uri="{0D108BD9-81ED-4DB2-BD59-A6C34878D82A}">
                    <a16:rowId xmlns:a16="http://schemas.microsoft.com/office/drawing/2014/main" val="10001"/>
                  </a:ext>
                </a:extLst>
              </a:tr>
              <a:tr h="2098621">
                <a:tc>
                  <a:txBody>
                    <a:bodyPr/>
                    <a:lstStyle/>
                    <a:p>
                      <a:pPr algn="l"/>
                      <a:r>
                        <a:rPr kumimoji="1" lang="ja-JP" altLang="en-US" sz="1200" dirty="0" smtClean="0">
                          <a:solidFill>
                            <a:schemeClr val="tx1"/>
                          </a:solidFill>
                        </a:rPr>
                        <a:t>健都</a:t>
                      </a:r>
                      <a:endParaRPr kumimoji="1" lang="ja-JP" altLang="en-US" sz="1200" dirty="0">
                        <a:solidFill>
                          <a:schemeClr val="tx1"/>
                        </a:solidFill>
                      </a:endParaRPr>
                    </a:p>
                  </a:txBody>
                  <a:tcPr marL="45720" marR="45720" anchor="ctr">
                    <a:solidFill>
                      <a:schemeClr val="bg1">
                        <a:alpha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latin typeface="ＭＳ Ｐ明朝" panose="02020600040205080304" pitchFamily="18" charset="-128"/>
                        <a:ea typeface="ＭＳ Ｐ明朝" panose="02020600040205080304" pitchFamily="18" charset="-128"/>
                      </a:endParaRPr>
                    </a:p>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extLst>
                  <a:ext uri="{0D108BD9-81ED-4DB2-BD59-A6C34878D82A}">
                    <a16:rowId xmlns:a16="http://schemas.microsoft.com/office/drawing/2014/main" val="10002"/>
                  </a:ext>
                </a:extLst>
              </a:tr>
            </a:tbl>
          </a:graphicData>
        </a:graphic>
      </p:graphicFrame>
      <p:sp>
        <p:nvSpPr>
          <p:cNvPr id="8" name="角丸四角形 7"/>
          <p:cNvSpPr/>
          <p:nvPr/>
        </p:nvSpPr>
        <p:spPr>
          <a:xfrm>
            <a:off x="1431032" y="6336206"/>
            <a:ext cx="3160268" cy="28521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 name="テキスト ボックス 8"/>
          <p:cNvSpPr txBox="1"/>
          <p:nvPr/>
        </p:nvSpPr>
        <p:spPr>
          <a:xfrm>
            <a:off x="1116516" y="5997652"/>
            <a:ext cx="612100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万博記念公園周辺・健都</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エリアの担当部局一覧</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2" name="テキスト ボックス 11"/>
          <p:cNvSpPr txBox="1"/>
          <p:nvPr/>
        </p:nvSpPr>
        <p:spPr>
          <a:xfrm>
            <a:off x="1516551" y="6336208"/>
            <a:ext cx="281679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・大阪府：府民文化部、商工労働部</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cxnSp>
        <p:nvCxnSpPr>
          <p:cNvPr id="15" name="直線矢印コネクタ 14"/>
          <p:cNvCxnSpPr/>
          <p:nvPr/>
        </p:nvCxnSpPr>
        <p:spPr>
          <a:xfrm>
            <a:off x="2939886" y="2241481"/>
            <a:ext cx="1584000" cy="0"/>
          </a:xfrm>
          <a:prstGeom prst="straightConnector1">
            <a:avLst/>
          </a:prstGeom>
          <a:ln w="25400">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3831940" y="1756581"/>
            <a:ext cx="1577676"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「太陽の塔」の耐震改修、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塔内部の一般公開</a:t>
            </a:r>
          </a:p>
        </p:txBody>
      </p:sp>
      <p:sp>
        <p:nvSpPr>
          <p:cNvPr id="43" name="テキスト ボックス 42"/>
          <p:cNvSpPr txBox="1"/>
          <p:nvPr/>
        </p:nvSpPr>
        <p:spPr>
          <a:xfrm>
            <a:off x="1966150" y="1776297"/>
            <a:ext cx="697627"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公園運営</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開始</a:t>
            </a:r>
          </a:p>
        </p:txBody>
      </p:sp>
      <p:sp>
        <p:nvSpPr>
          <p:cNvPr id="44" name="テキスト ボックス 43"/>
          <p:cNvSpPr txBox="1"/>
          <p:nvPr/>
        </p:nvSpPr>
        <p:spPr>
          <a:xfrm>
            <a:off x="2102155" y="2327516"/>
            <a:ext cx="2411671" cy="3988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「日本万国博覧会記念公園</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の活性化に向けた将来ビジョン」策定</a:t>
            </a:r>
          </a:p>
        </p:txBody>
      </p:sp>
      <p:sp>
        <p:nvSpPr>
          <p:cNvPr id="74" name="テキスト ボックス 73"/>
          <p:cNvSpPr txBox="1"/>
          <p:nvPr/>
        </p:nvSpPr>
        <p:spPr>
          <a:xfrm>
            <a:off x="1143051" y="498158"/>
            <a:ext cx="335861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取組</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状況</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及び今後のスケジュール</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76" name="グループ化 75"/>
          <p:cNvGrpSpPr/>
          <p:nvPr/>
        </p:nvGrpSpPr>
        <p:grpSpPr>
          <a:xfrm>
            <a:off x="4882150" y="409612"/>
            <a:ext cx="7279465" cy="516139"/>
            <a:chOff x="4882148" y="409610"/>
            <a:chExt cx="7279465" cy="516139"/>
          </a:xfrm>
        </p:grpSpPr>
        <p:cxnSp>
          <p:nvCxnSpPr>
            <p:cNvPr id="77" name="直線コネクタ 76"/>
            <p:cNvCxnSpPr/>
            <p:nvPr/>
          </p:nvCxnSpPr>
          <p:spPr>
            <a:xfrm>
              <a:off x="5488983" y="685800"/>
              <a:ext cx="4320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5871354" y="409610"/>
              <a:ext cx="992579"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調査</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（～制度設計</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・事業者選定等）</a:t>
              </a:r>
            </a:p>
          </p:txBody>
        </p:sp>
        <p:cxnSp>
          <p:nvCxnSpPr>
            <p:cNvPr id="79" name="直線コネクタ 78"/>
            <p:cNvCxnSpPr/>
            <p:nvPr/>
          </p:nvCxnSpPr>
          <p:spPr>
            <a:xfrm>
              <a:off x="6805520" y="680729"/>
              <a:ext cx="4320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7264006" y="417918"/>
              <a:ext cx="1050288"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実施</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（制度創設～適用</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・着工～竣工）</a:t>
              </a:r>
            </a:p>
          </p:txBody>
        </p:sp>
        <p:cxnSp>
          <p:nvCxnSpPr>
            <p:cNvPr id="81" name="直線コネクタ 80"/>
            <p:cNvCxnSpPr/>
            <p:nvPr/>
          </p:nvCxnSpPr>
          <p:spPr>
            <a:xfrm>
              <a:off x="8376057" y="664285"/>
              <a:ext cx="5400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8898043" y="414174"/>
              <a:ext cx="934871"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成果</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（制度適用開始</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・供用開始～）</a:t>
              </a:r>
            </a:p>
          </p:txBody>
        </p:sp>
        <p:sp>
          <p:nvSpPr>
            <p:cNvPr id="83" name="テキスト ボックス 82"/>
            <p:cNvSpPr txBox="1"/>
            <p:nvPr/>
          </p:nvSpPr>
          <p:spPr>
            <a:xfrm>
              <a:off x="9820908" y="491333"/>
              <a:ext cx="23407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青字</a:t>
              </a:r>
              <a:r>
                <a:rPr kumimoji="1" lang="ja-JP" altLang="en-US"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は</a:t>
              </a:r>
              <a:r>
                <a:rPr kumimoji="1" lang="en-US" altLang="ja-JP"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2014</a:t>
              </a:r>
              <a:r>
                <a:rPr kumimoji="1" lang="ja-JP" altLang="en-US"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年度以降現時点までの取組項目</a:t>
              </a:r>
              <a:endParaRPr kumimoji="1" lang="en-US" altLang="ja-JP"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赤字</a:t>
              </a:r>
              <a:r>
                <a:rPr kumimoji="1" lang="ja-JP" altLang="en-US" sz="9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は今後の取組項目</a:t>
              </a:r>
            </a:p>
          </p:txBody>
        </p:sp>
        <p:sp>
          <p:nvSpPr>
            <p:cNvPr id="84" name="テキスト ボックス 83"/>
            <p:cNvSpPr txBox="1"/>
            <p:nvPr/>
          </p:nvSpPr>
          <p:spPr>
            <a:xfrm>
              <a:off x="4882149" y="422433"/>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凡例（案）</a:t>
              </a:r>
            </a:p>
          </p:txBody>
        </p:sp>
        <p:sp>
          <p:nvSpPr>
            <p:cNvPr id="85" name="角丸四角形 84"/>
            <p:cNvSpPr/>
            <p:nvPr/>
          </p:nvSpPr>
          <p:spPr>
            <a:xfrm>
              <a:off x="4882148" y="458139"/>
              <a:ext cx="7208251" cy="40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89" name="円/楕円 88"/>
          <p:cNvSpPr/>
          <p:nvPr/>
        </p:nvSpPr>
        <p:spPr>
          <a:xfrm>
            <a:off x="4361922" y="2176407"/>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1" name="テキスト ボックス 100"/>
          <p:cNvSpPr txBox="1"/>
          <p:nvPr/>
        </p:nvSpPr>
        <p:spPr>
          <a:xfrm>
            <a:off x="4134250" y="2348117"/>
            <a:ext cx="825867"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指定管理者</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制度　導入</a:t>
            </a:r>
          </a:p>
        </p:txBody>
      </p:sp>
      <p:sp>
        <p:nvSpPr>
          <p:cNvPr id="102" name="テキスト ボックス 101"/>
          <p:cNvSpPr txBox="1"/>
          <p:nvPr/>
        </p:nvSpPr>
        <p:spPr>
          <a:xfrm>
            <a:off x="2428847" y="1533595"/>
            <a:ext cx="107922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EXPOCITY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開業</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ガンバホーム</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スタジアム完成</a:t>
            </a:r>
          </a:p>
        </p:txBody>
      </p:sp>
      <p:sp>
        <p:nvSpPr>
          <p:cNvPr id="33" name="Rectangle 2"/>
          <p:cNvSpPr txBox="1">
            <a:spLocks noChangeArrowheads="1"/>
          </p:cNvSpPr>
          <p:nvPr/>
        </p:nvSpPr>
        <p:spPr bwMode="auto">
          <a:xfrm>
            <a:off x="1143000" y="2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１１．</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万博記念公園周辺・健都</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（大規模施設跡地等のリニューアル）</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cxnSp>
        <p:nvCxnSpPr>
          <p:cNvPr id="38" name="直線矢印コネクタ 37"/>
          <p:cNvCxnSpPr/>
          <p:nvPr/>
        </p:nvCxnSpPr>
        <p:spPr>
          <a:xfrm>
            <a:off x="4504195" y="2238882"/>
            <a:ext cx="6696000" cy="0"/>
          </a:xfrm>
          <a:prstGeom prst="straightConnector1">
            <a:avLst/>
          </a:prstGeom>
          <a:ln w="25400">
            <a:solidFill>
              <a:srgbClr val="0000CC"/>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5278649" y="1755176"/>
            <a:ext cx="416800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緑と文化･スポーツを通じて</a:t>
            </a:r>
            <a:endParaRPr kumimoji="1" lang="en-US" altLang="ja-JP" sz="11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人類の創造力の源泉である生命力と感性が磨かれる公園へ</a:t>
            </a:r>
          </a:p>
        </p:txBody>
      </p:sp>
      <p:cxnSp>
        <p:nvCxnSpPr>
          <p:cNvPr id="39" name="直線矢印コネクタ 38"/>
          <p:cNvCxnSpPr/>
          <p:nvPr/>
        </p:nvCxnSpPr>
        <p:spPr>
          <a:xfrm flipV="1">
            <a:off x="2102153" y="2224525"/>
            <a:ext cx="756000" cy="0"/>
          </a:xfrm>
          <a:prstGeom prst="straightConnector1">
            <a:avLst/>
          </a:prstGeom>
          <a:ln w="25400">
            <a:solidFill>
              <a:srgbClr val="0000CC"/>
            </a:solidFill>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3294701" y="4528178"/>
            <a:ext cx="1584000" cy="0"/>
          </a:xfrm>
          <a:prstGeom prst="straightConnector1">
            <a:avLst/>
          </a:prstGeom>
          <a:ln w="25400">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2035780" y="3955044"/>
            <a:ext cx="241167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国立循環器病研究センターの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吹田操車場跡地への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移転建替え方針決定　（</a:t>
            </a: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2013</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年）</a:t>
            </a:r>
          </a:p>
        </p:txBody>
      </p:sp>
      <p:sp>
        <p:nvSpPr>
          <p:cNvPr id="48" name="テキスト ボックス 47"/>
          <p:cNvSpPr txBox="1"/>
          <p:nvPr/>
        </p:nvSpPr>
        <p:spPr>
          <a:xfrm>
            <a:off x="2981522" y="4616468"/>
            <a:ext cx="62635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着工</a:t>
            </a:r>
          </a:p>
        </p:txBody>
      </p:sp>
      <p:sp>
        <p:nvSpPr>
          <p:cNvPr id="49" name="円/楕円 96"/>
          <p:cNvSpPr/>
          <p:nvPr/>
        </p:nvSpPr>
        <p:spPr>
          <a:xfrm>
            <a:off x="4897129" y="4456178"/>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0" name="テキスト ボックス 49"/>
          <p:cNvSpPr txBox="1"/>
          <p:nvPr/>
        </p:nvSpPr>
        <p:spPr>
          <a:xfrm>
            <a:off x="4547183" y="4613755"/>
            <a:ext cx="1251073" cy="5539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国立循環器病</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研究センターが</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オープン（</a:t>
            </a: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2019</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年）</a:t>
            </a:r>
          </a:p>
        </p:txBody>
      </p:sp>
      <p:sp>
        <p:nvSpPr>
          <p:cNvPr id="51" name="テキスト ボックス 50"/>
          <p:cNvSpPr txBox="1"/>
          <p:nvPr/>
        </p:nvSpPr>
        <p:spPr>
          <a:xfrm>
            <a:off x="7621527" y="4218781"/>
            <a:ext cx="416800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循環器疾患分野の予防・医療・研究で世界をリードする地域へ</a:t>
            </a:r>
          </a:p>
        </p:txBody>
      </p:sp>
      <p:cxnSp>
        <p:nvCxnSpPr>
          <p:cNvPr id="52" name="直線矢印コネクタ 51"/>
          <p:cNvCxnSpPr/>
          <p:nvPr/>
        </p:nvCxnSpPr>
        <p:spPr>
          <a:xfrm>
            <a:off x="5034891" y="4536752"/>
            <a:ext cx="6156000" cy="0"/>
          </a:xfrm>
          <a:prstGeom prst="straightConnector1">
            <a:avLst/>
          </a:prstGeom>
          <a:ln w="25400">
            <a:solidFill>
              <a:srgbClr val="0000CC"/>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2035776" y="4536752"/>
            <a:ext cx="1332000" cy="0"/>
          </a:xfrm>
          <a:prstGeom prst="straightConnector1">
            <a:avLst/>
          </a:prstGeom>
          <a:ln w="25400">
            <a:solidFill>
              <a:srgbClr val="0000CC"/>
            </a:solidFill>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3447201" y="4598307"/>
            <a:ext cx="1374094"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健都イノベーション</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パークにニプロ（株）の</a:t>
            </a:r>
            <a:endParaRPr kumimoji="1" lang="en-US" altLang="ja-JP" sz="1000" b="0" i="0" u="none" strike="sng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進出が決定</a:t>
            </a:r>
            <a:endParaRPr kumimoji="1" lang="ja-JP" altLang="en-US" sz="1000" b="0" i="0" u="none" strike="sng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40" name="円/楕円 88"/>
          <p:cNvSpPr/>
          <p:nvPr/>
        </p:nvSpPr>
        <p:spPr>
          <a:xfrm>
            <a:off x="3848929" y="4446610"/>
            <a:ext cx="144000" cy="144000"/>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panose="020F0502020204030204"/>
              <a:ea typeface="ＭＳ Ｐゴシック" panose="020B0600070205080204" pitchFamily="50" charset="-128"/>
              <a:cs typeface="+mn-cs"/>
            </a:endParaRPr>
          </a:p>
        </p:txBody>
      </p:sp>
      <p:sp>
        <p:nvSpPr>
          <p:cNvPr id="41" name="テキスト ボックス 40"/>
          <p:cNvSpPr txBox="1"/>
          <p:nvPr/>
        </p:nvSpPr>
        <p:spPr>
          <a:xfrm>
            <a:off x="2035776" y="5014868"/>
            <a:ext cx="1710836" cy="55399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「医療クラスター形成に関する基本的な考え方」を関係者間で合意（</a:t>
            </a: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2014</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年）</a:t>
            </a:r>
          </a:p>
        </p:txBody>
      </p:sp>
      <p:sp>
        <p:nvSpPr>
          <p:cNvPr id="55" name="テキスト ボックス 54"/>
          <p:cNvSpPr txBox="1"/>
          <p:nvPr/>
        </p:nvSpPr>
        <p:spPr>
          <a:xfrm>
            <a:off x="5798256" y="4621557"/>
            <a:ext cx="1180975" cy="55399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健都イノベーションパーク</a:t>
            </a: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NK</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ビル竣工（</a:t>
            </a: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2022</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年）</a:t>
            </a:r>
          </a:p>
        </p:txBody>
      </p:sp>
      <p:sp>
        <p:nvSpPr>
          <p:cNvPr id="58" name="円/楕円 88"/>
          <p:cNvSpPr/>
          <p:nvPr/>
        </p:nvSpPr>
        <p:spPr>
          <a:xfrm>
            <a:off x="6748821" y="4480391"/>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9" name="テキスト ボックス 58"/>
          <p:cNvSpPr txBox="1"/>
          <p:nvPr/>
        </p:nvSpPr>
        <p:spPr>
          <a:xfrm>
            <a:off x="6820649" y="4632193"/>
            <a:ext cx="1180975" cy="55399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国立健康・栄養研究所　</a:t>
            </a: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開所</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a:t>
            </a: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2023</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年</a:t>
            </a: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3</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月）</a:t>
            </a:r>
          </a:p>
        </p:txBody>
      </p:sp>
      <p:sp>
        <p:nvSpPr>
          <p:cNvPr id="56" name="円/楕円 88"/>
          <p:cNvSpPr/>
          <p:nvPr/>
        </p:nvSpPr>
        <p:spPr>
          <a:xfrm>
            <a:off x="6361849" y="4476596"/>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1" name="円/楕円 96"/>
          <p:cNvSpPr/>
          <p:nvPr/>
        </p:nvSpPr>
        <p:spPr>
          <a:xfrm>
            <a:off x="5486519" y="4456178"/>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2" name="テキスト ボックス 61"/>
          <p:cNvSpPr txBox="1"/>
          <p:nvPr/>
        </p:nvSpPr>
        <p:spPr>
          <a:xfrm>
            <a:off x="5237121" y="3672227"/>
            <a:ext cx="2261046"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健都イノベーションパークにエア・ウォーター（株）の進出が決定（</a:t>
            </a: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2020</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年）</a:t>
            </a:r>
          </a:p>
        </p:txBody>
      </p:sp>
      <p:sp>
        <p:nvSpPr>
          <p:cNvPr id="63" name="テキスト ボックス 62"/>
          <p:cNvSpPr txBox="1"/>
          <p:nvPr/>
        </p:nvSpPr>
        <p:spPr>
          <a:xfrm>
            <a:off x="4459723" y="5197741"/>
            <a:ext cx="1487920" cy="5539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アライアンス棟の整備・運営を</a:t>
            </a: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JR</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西不動産開発（株）に決定（</a:t>
            </a: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2019</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年）</a:t>
            </a:r>
          </a:p>
        </p:txBody>
      </p:sp>
      <p:sp>
        <p:nvSpPr>
          <p:cNvPr id="64" name="テキスト ボックス 63"/>
          <p:cNvSpPr txBox="1"/>
          <p:nvPr/>
        </p:nvSpPr>
        <p:spPr>
          <a:xfrm>
            <a:off x="3892155" y="4005808"/>
            <a:ext cx="1546761" cy="55399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国立健康・栄養研究所の健都への移転方針決定　（</a:t>
            </a: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2018</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年）</a:t>
            </a:r>
          </a:p>
        </p:txBody>
      </p:sp>
      <p:sp>
        <p:nvSpPr>
          <p:cNvPr id="65" name="テキスト ボックス 64"/>
          <p:cNvSpPr txBox="1"/>
          <p:nvPr/>
        </p:nvSpPr>
        <p:spPr>
          <a:xfrm>
            <a:off x="5409617" y="4058300"/>
            <a:ext cx="2332029"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国立循環器病研究センターが「共創の場形成支援プログラム」に採択（</a:t>
            </a: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2020</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年）</a:t>
            </a:r>
          </a:p>
        </p:txBody>
      </p:sp>
      <p:sp>
        <p:nvSpPr>
          <p:cNvPr id="57"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97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27359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143000" y="452290"/>
            <a:ext cx="9906000" cy="1323439"/>
          </a:xfrm>
          <a:prstGeom prst="rect">
            <a:avLst/>
          </a:prstGeom>
          <a:noFill/>
          <a:ln>
            <a:solidFill>
              <a:schemeClr val="tx1"/>
            </a:solidFill>
            <a:prstDash val="sysDash"/>
          </a:ln>
        </p:spPr>
        <p:txBody>
          <a:bodyPr wrap="square" rtlCol="0">
            <a:spAutoFit/>
          </a:bodyPr>
          <a:lstStyle/>
          <a:p>
            <a:pPr marL="0" marR="0" lvl="0" indent="0" algn="l" defTabSz="914400" rtl="0" eaLnBrk="1" fontAlgn="auto" latinLnBrk="0" hangingPunct="1">
              <a:lnSpc>
                <a:spcPts val="122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概要（</a:t>
            </a:r>
            <a:r>
              <a:rPr kumimoji="1" lang="zh-TW" altLang="en-US" sz="1200" b="1" i="0" u="none" strike="noStrike" kern="1200" cap="none" spc="0" normalizeH="0" baseline="0" noProof="0" dirty="0">
                <a:ln>
                  <a:noFill/>
                </a:ln>
                <a:solidFill>
                  <a:prstClr val="black"/>
                </a:solidFill>
                <a:effectLst/>
                <a:uLnTx/>
                <a:uFillTx/>
                <a:latin typeface="新細明體"/>
                <a:cs typeface="+mn-cs"/>
              </a:rPr>
              <a:t>万博記念公園</a:t>
            </a:r>
            <a:r>
              <a:rPr kumimoji="1" lang="zh-TW" altLang="en-US" sz="1200" b="1" i="0" u="none" strike="noStrike" kern="1200" cap="none" spc="0" normalizeH="0" baseline="0" noProof="0" dirty="0" smtClean="0">
                <a:ln>
                  <a:noFill/>
                </a:ln>
                <a:solidFill>
                  <a:prstClr val="black"/>
                </a:solidFill>
                <a:effectLst/>
                <a:uLnTx/>
                <a:uFillTx/>
                <a:latin typeface="新細明體"/>
                <a:cs typeface="+mn-cs"/>
              </a:rPr>
              <a:t>周辺</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・面積： 約</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258ha</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Wingdings" panose="05000000000000000000" pitchFamily="2" charset="2"/>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国有地</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約</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130ha</a:t>
            </a:r>
            <a:r>
              <a:rPr kumimoji="1" lang="ja-JP" altLang="en-US" sz="12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府有地約</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128ha</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・運営主体：大阪府（</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2014</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月独立行政法人日本万国博覧会記念機構より移管）</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1970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年日本万国博覧会の</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広大な</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跡地に</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、太陽の塔などの博覧会の遺産を残しつつ「緑に包まれた文化公園」と</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して</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運営</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保有部分（自然文化園地区</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）：財政法</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の規定により、府が有償で借り受け、公園全体として一体的に管理運営</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大阪府保有部分（周辺地区）：南側</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ゾーン・エキスポランド跡地に民間大型複合施設を誘致</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その貸付</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料</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、万博機構から引き継ぐ資産や入園料等の収入を元に、新たな財政負担のない形で、公園管理を</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実施。</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月１日より、指定管理者制度を導入（指定期間</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月１日から</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2028</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日まで</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1"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１１．</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万博記念公園周辺</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・健都</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大規模施設跡地等のリニューアル</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graphicFrame>
        <p:nvGraphicFramePr>
          <p:cNvPr id="11" name="表 10">
            <a:extLst>
              <a:ext uri="{FF2B5EF4-FFF2-40B4-BE49-F238E27FC236}">
                <a16:creationId xmlns:a16="http://schemas.microsoft.com/office/drawing/2014/main" id="{05F06D75-3E4B-9816-FF4D-E80A2A653E3E}"/>
              </a:ext>
            </a:extLst>
          </p:cNvPr>
          <p:cNvGraphicFramePr>
            <a:graphicFrameLocks noGrp="1"/>
          </p:cNvGraphicFramePr>
          <p:nvPr>
            <p:extLst/>
          </p:nvPr>
        </p:nvGraphicFramePr>
        <p:xfrm>
          <a:off x="1143000" y="1816571"/>
          <a:ext cx="9906000" cy="4605049"/>
        </p:xfrm>
        <a:graphic>
          <a:graphicData uri="http://schemas.openxmlformats.org/drawingml/2006/table">
            <a:tbl>
              <a:tblPr firstRow="1" bandRow="1">
                <a:tableStyleId>{5C22544A-7EE6-4342-B048-85BDC9FD1C3A}</a:tableStyleId>
              </a:tblPr>
              <a:tblGrid>
                <a:gridCol w="1441225">
                  <a:extLst>
                    <a:ext uri="{9D8B030D-6E8A-4147-A177-3AD203B41FA5}">
                      <a16:colId xmlns:a16="http://schemas.microsoft.com/office/drawing/2014/main" val="592995679"/>
                    </a:ext>
                  </a:extLst>
                </a:gridCol>
                <a:gridCol w="1840101">
                  <a:extLst>
                    <a:ext uri="{9D8B030D-6E8A-4147-A177-3AD203B41FA5}">
                      <a16:colId xmlns:a16="http://schemas.microsoft.com/office/drawing/2014/main" val="1245272092"/>
                    </a:ext>
                  </a:extLst>
                </a:gridCol>
                <a:gridCol w="6624674">
                  <a:extLst>
                    <a:ext uri="{9D8B030D-6E8A-4147-A177-3AD203B41FA5}">
                      <a16:colId xmlns:a16="http://schemas.microsoft.com/office/drawing/2014/main" val="2081429543"/>
                    </a:ext>
                  </a:extLst>
                </a:gridCol>
              </a:tblGrid>
              <a:tr h="304907">
                <a:tc>
                  <a:txBody>
                    <a:bodyPr/>
                    <a:lstStyle/>
                    <a:p>
                      <a:pPr algn="just"/>
                      <a:endParaRPr lang="ja-JP" sz="1200" dirty="0">
                        <a:effectLst/>
                        <a:latin typeface="Century" panose="02040604050505020304" pitchFamily="18" charset="0"/>
                      </a:endParaRPr>
                    </a:p>
                  </a:txBody>
                  <a:tcPr marL="46621" marR="46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endParaRPr lang="ja-JP" sz="1200" dirty="0">
                        <a:effectLst/>
                        <a:latin typeface="Century" panose="02040604050505020304" pitchFamily="18" charset="0"/>
                      </a:endParaRPr>
                    </a:p>
                  </a:txBody>
                  <a:tcPr marL="46621" marR="46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ja-JP" sz="1200" kern="1200" dirty="0">
                          <a:effectLst/>
                        </a:rPr>
                        <a:t>主な施設</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21" marR="46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079980212"/>
                  </a:ext>
                </a:extLst>
              </a:tr>
              <a:tr h="587130">
                <a:tc rowSpan="7">
                  <a:txBody>
                    <a:bodyPr/>
                    <a:lstStyle/>
                    <a:p>
                      <a:pPr algn="l">
                        <a:lnSpc>
                          <a:spcPts val="1200"/>
                        </a:lnSpc>
                      </a:pPr>
                      <a:r>
                        <a:rPr lang="ja-JP" sz="1200" kern="1200" dirty="0">
                          <a:effectLst/>
                        </a:rPr>
                        <a:t>自然文化園地区　　</a:t>
                      </a:r>
                      <a:endParaRPr lang="ja-JP" sz="1200" kern="100" dirty="0">
                        <a:effectLst/>
                      </a:endParaRPr>
                    </a:p>
                    <a:p>
                      <a:pPr algn="l">
                        <a:lnSpc>
                          <a:spcPts val="1200"/>
                        </a:lnSpc>
                      </a:pPr>
                      <a:r>
                        <a:rPr lang="ja-JP" sz="1200" kern="1200" dirty="0">
                          <a:effectLst/>
                        </a:rPr>
                        <a:t>（国有地 約</a:t>
                      </a:r>
                      <a:r>
                        <a:rPr lang="en-US" sz="1200" kern="1200" dirty="0">
                          <a:effectLst/>
                        </a:rPr>
                        <a:t>130ha</a:t>
                      </a:r>
                      <a:r>
                        <a:rPr lang="ja-JP" sz="1200" kern="1200" dirty="0">
                          <a:effectLst/>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21" marR="46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200"/>
                        </a:lnSpc>
                      </a:pPr>
                      <a:r>
                        <a:rPr lang="ja-JP" sz="1200" kern="1200" dirty="0">
                          <a:effectLst/>
                        </a:rPr>
                        <a:t>日本庭園</a:t>
                      </a:r>
                      <a:endParaRPr lang="ja-JP" sz="1200" kern="100" dirty="0">
                        <a:effectLst/>
                      </a:endParaRPr>
                    </a:p>
                    <a:p>
                      <a:pPr algn="l">
                        <a:lnSpc>
                          <a:spcPts val="1200"/>
                        </a:lnSpc>
                      </a:pPr>
                      <a:r>
                        <a:rPr lang="ja-JP" sz="1200" kern="1200" dirty="0">
                          <a:effectLst/>
                        </a:rPr>
                        <a:t>（約</a:t>
                      </a:r>
                      <a:r>
                        <a:rPr lang="en-US" sz="1200" kern="1200" dirty="0">
                          <a:effectLst/>
                        </a:rPr>
                        <a:t>26ha</a:t>
                      </a:r>
                      <a:r>
                        <a:rPr lang="ja-JP" sz="1200" kern="1200" dirty="0">
                          <a:effectLst/>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21" marR="46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200"/>
                        </a:lnSpc>
                      </a:pPr>
                      <a:r>
                        <a:rPr lang="ja-JP" sz="1200" kern="1200" dirty="0">
                          <a:solidFill>
                            <a:schemeClr val="tx1"/>
                          </a:solidFill>
                          <a:effectLst/>
                        </a:rPr>
                        <a:t>庭園</a:t>
                      </a:r>
                      <a:endParaRPr lang="ja-JP" sz="1200" kern="100" dirty="0">
                        <a:solidFill>
                          <a:schemeClr val="tx1"/>
                        </a:solidFill>
                        <a:effectLst/>
                      </a:endParaRPr>
                    </a:p>
                    <a:p>
                      <a:pPr algn="l">
                        <a:lnSpc>
                          <a:spcPts val="1200"/>
                        </a:lnSpc>
                      </a:pPr>
                      <a:r>
                        <a:rPr lang="ja-JP" sz="1200" kern="1200" dirty="0">
                          <a:solidFill>
                            <a:schemeClr val="tx1"/>
                          </a:solidFill>
                          <a:effectLst/>
                        </a:rPr>
                        <a:t>茶室「汎庵、万里庵」、茶室「千里庵」</a:t>
                      </a:r>
                      <a:endParaRPr lang="ja-JP" sz="1200" kern="100" dirty="0">
                        <a:solidFill>
                          <a:schemeClr val="tx1"/>
                        </a:solidFill>
                        <a:effectLst/>
                      </a:endParaRPr>
                    </a:p>
                    <a:p>
                      <a:pPr algn="l">
                        <a:lnSpc>
                          <a:spcPts val="1200"/>
                        </a:lnSpc>
                      </a:pPr>
                      <a:r>
                        <a:rPr lang="ja-JP" sz="1200" u="none" kern="1200" dirty="0">
                          <a:solidFill>
                            <a:schemeClr val="tx1"/>
                          </a:solidFill>
                          <a:effectLst/>
                        </a:rPr>
                        <a:t>迎賓館</a:t>
                      </a:r>
                      <a:r>
                        <a:rPr lang="en-US" altLang="ja-JP" sz="1200" u="none" kern="1200" dirty="0">
                          <a:solidFill>
                            <a:schemeClr val="tx1"/>
                          </a:solidFill>
                          <a:effectLst/>
                        </a:rPr>
                        <a:t>(※)</a:t>
                      </a:r>
                      <a:endParaRPr lang="ja-JP" sz="120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6621" marR="46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2970402"/>
                  </a:ext>
                </a:extLst>
              </a:tr>
              <a:tr h="680909">
                <a:tc vMerge="1">
                  <a:txBody>
                    <a:bodyPr/>
                    <a:lstStyle/>
                    <a:p>
                      <a:endParaRPr kumimoji="1" lang="ja-JP" altLang="en-US"/>
                    </a:p>
                  </a:txBody>
                  <a:tcPr/>
                </a:tc>
                <a:tc rowSpan="3">
                  <a:txBody>
                    <a:bodyPr/>
                    <a:lstStyle/>
                    <a:p>
                      <a:pPr algn="l">
                        <a:lnSpc>
                          <a:spcPts val="1200"/>
                        </a:lnSpc>
                      </a:pPr>
                      <a:r>
                        <a:rPr lang="ja-JP" sz="1200" kern="1200" dirty="0">
                          <a:effectLst/>
                        </a:rPr>
                        <a:t>自然文化園</a:t>
                      </a:r>
                      <a:endParaRPr lang="ja-JP" sz="1200" kern="100" dirty="0">
                        <a:effectLst/>
                      </a:endParaRPr>
                    </a:p>
                    <a:p>
                      <a:pPr algn="l">
                        <a:lnSpc>
                          <a:spcPts val="1200"/>
                        </a:lnSpc>
                      </a:pPr>
                      <a:r>
                        <a:rPr lang="ja-JP" sz="1200" kern="1200" dirty="0">
                          <a:effectLst/>
                        </a:rPr>
                        <a:t>（約</a:t>
                      </a:r>
                      <a:r>
                        <a:rPr lang="en-US" sz="1200" kern="1200" dirty="0">
                          <a:effectLst/>
                        </a:rPr>
                        <a:t>99ha</a:t>
                      </a:r>
                      <a:r>
                        <a:rPr lang="ja-JP" sz="1200" kern="1200" dirty="0">
                          <a:effectLst/>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21" marR="46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200"/>
                        </a:lnSpc>
                      </a:pPr>
                      <a:r>
                        <a:rPr lang="ja-JP" sz="1200" kern="1200" dirty="0">
                          <a:solidFill>
                            <a:schemeClr val="tx1"/>
                          </a:solidFill>
                          <a:effectLst/>
                        </a:rPr>
                        <a:t>太陽の塔、お祭り広場、公園西側に広がる森、もみじ川広場、東の広場、</a:t>
                      </a:r>
                      <a:r>
                        <a:rPr lang="ja-JP" sz="1200" kern="100" dirty="0">
                          <a:solidFill>
                            <a:schemeClr val="tx1"/>
                          </a:solidFill>
                          <a:effectLst/>
                        </a:rPr>
                        <a:t>上の広場、下の広場、わくわく池の冒険ひろば、ぼうけん海のひろば、やった</a:t>
                      </a:r>
                      <a:r>
                        <a:rPr lang="ja-JP" sz="1200" kern="100" dirty="0" err="1">
                          <a:solidFill>
                            <a:schemeClr val="tx1"/>
                          </a:solidFill>
                          <a:effectLst/>
                        </a:rPr>
                        <a:t>ねの</a:t>
                      </a:r>
                      <a:r>
                        <a:rPr lang="ja-JP" sz="1200" kern="100" dirty="0">
                          <a:solidFill>
                            <a:schemeClr val="tx1"/>
                          </a:solidFill>
                          <a:effectLst/>
                        </a:rPr>
                        <a:t>木、平和のバラ園、ソラード（森の空中観察路）、万博おもしろ自転車広場、サイクルボート、バーベキュー場、レストラン</a:t>
                      </a:r>
                      <a:r>
                        <a:rPr lang="en-US" sz="1200" kern="100" dirty="0">
                          <a:solidFill>
                            <a:schemeClr val="tx1"/>
                          </a:solidFill>
                          <a:effectLst/>
                        </a:rPr>
                        <a:t> Park Café</a:t>
                      </a:r>
                      <a:r>
                        <a:rPr lang="ja-JP" sz="1200" kern="100" dirty="0" err="1">
                          <a:solidFill>
                            <a:schemeClr val="tx1"/>
                          </a:solidFill>
                          <a:effectLst/>
                        </a:rPr>
                        <a:t>、</a:t>
                      </a:r>
                      <a:r>
                        <a:rPr lang="ja-JP" sz="1200" kern="100" dirty="0">
                          <a:solidFill>
                            <a:schemeClr val="tx1"/>
                          </a:solidFill>
                          <a:effectLst/>
                        </a:rPr>
                        <a:t>万博</a:t>
                      </a:r>
                      <a:r>
                        <a:rPr lang="en-US" sz="1200" kern="100" dirty="0">
                          <a:solidFill>
                            <a:schemeClr val="tx1"/>
                          </a:solidFill>
                          <a:effectLst/>
                        </a:rPr>
                        <a:t>BEAST</a:t>
                      </a: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6621" marR="46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5804442"/>
                  </a:ext>
                </a:extLst>
              </a:tr>
              <a:tr h="224491">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pPr>
                      <a:r>
                        <a:rPr lang="en-US" sz="1200" kern="1200" dirty="0">
                          <a:solidFill>
                            <a:schemeClr val="tx1"/>
                          </a:solidFill>
                          <a:effectLst/>
                        </a:rPr>
                        <a:t>EXPO</a:t>
                      </a:r>
                      <a:r>
                        <a:rPr lang="ja-JP" sz="1200" kern="1200" dirty="0">
                          <a:solidFill>
                            <a:schemeClr val="tx1"/>
                          </a:solidFill>
                          <a:effectLst/>
                        </a:rPr>
                        <a:t>’</a:t>
                      </a:r>
                      <a:r>
                        <a:rPr lang="en-US" sz="1200" kern="1200" dirty="0">
                          <a:solidFill>
                            <a:schemeClr val="tx1"/>
                          </a:solidFill>
                          <a:effectLst/>
                        </a:rPr>
                        <a:t>70</a:t>
                      </a:r>
                      <a:r>
                        <a:rPr lang="ja-JP" sz="1200" kern="1200" dirty="0">
                          <a:solidFill>
                            <a:schemeClr val="tx1"/>
                          </a:solidFill>
                          <a:effectLst/>
                        </a:rPr>
                        <a:t>パビリオン</a:t>
                      </a: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6621" marR="46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3458566"/>
                  </a:ext>
                </a:extLst>
              </a:tr>
              <a:tr h="224491">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pPr>
                      <a:r>
                        <a:rPr lang="zh-TW" sz="1200" kern="1200" dirty="0">
                          <a:solidFill>
                            <a:schemeClr val="tx1"/>
                          </a:solidFill>
                          <a:effectLst/>
                        </a:rPr>
                        <a:t>自然観察学習館</a:t>
                      </a: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6621" marR="46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5687393"/>
                  </a:ext>
                </a:extLst>
              </a:tr>
              <a:tr h="224491">
                <a:tc vMerge="1">
                  <a:txBody>
                    <a:bodyPr/>
                    <a:lstStyle/>
                    <a:p>
                      <a:endParaRPr kumimoji="1" lang="ja-JP" altLang="en-US"/>
                    </a:p>
                  </a:txBody>
                  <a:tcPr/>
                </a:tc>
                <a:tc rowSpan="2">
                  <a:txBody>
                    <a:bodyPr/>
                    <a:lstStyle/>
                    <a:p>
                      <a:pPr algn="l">
                        <a:lnSpc>
                          <a:spcPts val="1200"/>
                        </a:lnSpc>
                      </a:pPr>
                      <a:r>
                        <a:rPr lang="ja-JP" sz="1200" kern="1200">
                          <a:effectLst/>
                        </a:rPr>
                        <a:t>文化施設</a:t>
                      </a:r>
                      <a:endParaRPr lang="ja-JP" sz="1200" kern="100">
                        <a:effectLst/>
                      </a:endParaRPr>
                    </a:p>
                    <a:p>
                      <a:pPr algn="l">
                        <a:lnSpc>
                          <a:spcPts val="1200"/>
                        </a:lnSpc>
                      </a:pPr>
                      <a:r>
                        <a:rPr lang="ja-JP" sz="1200" kern="1200">
                          <a:effectLst/>
                        </a:rPr>
                        <a:t>（約</a:t>
                      </a:r>
                      <a:r>
                        <a:rPr lang="en-US" sz="1200" kern="1200">
                          <a:effectLst/>
                        </a:rPr>
                        <a:t>5ha</a:t>
                      </a:r>
                      <a:r>
                        <a:rPr lang="ja-JP" sz="1200" kern="1200">
                          <a:effectLst/>
                        </a:rPr>
                        <a:t>）</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6621" marR="46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ts val="1200"/>
                        </a:lnSpc>
                        <a:spcBef>
                          <a:spcPts val="0"/>
                        </a:spcBef>
                        <a:spcAft>
                          <a:spcPts val="0"/>
                        </a:spcAft>
                        <a:buClrTx/>
                        <a:buSzTx/>
                        <a:buFontTx/>
                        <a:buNone/>
                        <a:tabLst/>
                        <a:defRPr/>
                      </a:pPr>
                      <a:r>
                        <a:rPr lang="ja-JP" sz="1200" u="none" kern="1200" dirty="0">
                          <a:solidFill>
                            <a:schemeClr val="tx1"/>
                          </a:solidFill>
                          <a:effectLst/>
                        </a:rPr>
                        <a:t>国立民族学博物館</a:t>
                      </a:r>
                      <a:r>
                        <a:rPr lang="en-US" altLang="ja-JP" sz="1200" u="none" kern="1200" dirty="0">
                          <a:solidFill>
                            <a:schemeClr val="tx1"/>
                          </a:solidFill>
                          <a:effectLst/>
                        </a:rPr>
                        <a:t>(※)</a:t>
                      </a:r>
                      <a:endParaRPr lang="ja-JP" altLang="ja-JP" sz="120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6621" marR="46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4344976"/>
                  </a:ext>
                </a:extLst>
              </a:tr>
              <a:tr h="224491">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742950" rtl="0" eaLnBrk="1" fontAlgn="auto" latinLnBrk="0" hangingPunct="1">
                        <a:lnSpc>
                          <a:spcPts val="1200"/>
                        </a:lnSpc>
                        <a:spcBef>
                          <a:spcPts val="0"/>
                        </a:spcBef>
                        <a:spcAft>
                          <a:spcPts val="0"/>
                        </a:spcAft>
                        <a:buClrTx/>
                        <a:buSzTx/>
                        <a:buFontTx/>
                        <a:buNone/>
                        <a:tabLst/>
                        <a:defRPr/>
                      </a:pPr>
                      <a:r>
                        <a:rPr lang="ja-JP" sz="1200" u="none" kern="1200" dirty="0">
                          <a:solidFill>
                            <a:schemeClr val="tx1"/>
                          </a:solidFill>
                          <a:effectLst/>
                        </a:rPr>
                        <a:t>大阪日本民芸館</a:t>
                      </a:r>
                      <a:r>
                        <a:rPr lang="en-US" altLang="ja-JP" sz="1200" u="none" kern="1200" dirty="0">
                          <a:solidFill>
                            <a:schemeClr val="tx1"/>
                          </a:solidFill>
                          <a:effectLst/>
                        </a:rPr>
                        <a:t>(※)</a:t>
                      </a:r>
                      <a:endParaRPr lang="ja-JP" altLang="ja-JP" sz="120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6621" marR="46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0378852"/>
                  </a:ext>
                </a:extLst>
              </a:tr>
              <a:tr h="224491">
                <a:tc vMerge="1">
                  <a:txBody>
                    <a:bodyPr/>
                    <a:lstStyle/>
                    <a:p>
                      <a:endParaRPr kumimoji="1" lang="ja-JP" altLang="en-US"/>
                    </a:p>
                  </a:txBody>
                  <a:tcPr/>
                </a:tc>
                <a:tc>
                  <a:txBody>
                    <a:bodyPr/>
                    <a:lstStyle/>
                    <a:p>
                      <a:pPr algn="l">
                        <a:lnSpc>
                          <a:spcPts val="1200"/>
                        </a:lnSpc>
                      </a:pPr>
                      <a:r>
                        <a:rPr lang="ja-JP" sz="1200" kern="0">
                          <a:effectLst/>
                        </a:rPr>
                        <a:t>その他</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6621" marR="46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200"/>
                        </a:lnSpc>
                      </a:pPr>
                      <a:r>
                        <a:rPr lang="ja-JP" sz="1200" u="none" kern="1200" dirty="0">
                          <a:solidFill>
                            <a:schemeClr val="tx1"/>
                          </a:solidFill>
                          <a:effectLst/>
                        </a:rPr>
                        <a:t>旧大阪府立国際児童文学館</a:t>
                      </a:r>
                      <a:r>
                        <a:rPr lang="en-US" altLang="ja-JP" sz="1200" u="none" kern="1200" dirty="0">
                          <a:solidFill>
                            <a:schemeClr val="tx1"/>
                          </a:solidFill>
                          <a:effectLst/>
                        </a:rPr>
                        <a:t>(※)</a:t>
                      </a:r>
                      <a:endParaRPr lang="ja-JP" sz="120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6621" marR="46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3594414"/>
                  </a:ext>
                </a:extLst>
              </a:tr>
              <a:tr h="483519">
                <a:tc rowSpan="4">
                  <a:txBody>
                    <a:bodyPr/>
                    <a:lstStyle/>
                    <a:p>
                      <a:pPr algn="l">
                        <a:lnSpc>
                          <a:spcPts val="1200"/>
                        </a:lnSpc>
                      </a:pPr>
                      <a:r>
                        <a:rPr lang="ja-JP" sz="1200" kern="1200" dirty="0">
                          <a:effectLst/>
                        </a:rPr>
                        <a:t>周辺地区</a:t>
                      </a:r>
                      <a:endParaRPr lang="ja-JP" sz="1200" kern="100" dirty="0">
                        <a:effectLst/>
                      </a:endParaRPr>
                    </a:p>
                    <a:p>
                      <a:pPr algn="l">
                        <a:lnSpc>
                          <a:spcPts val="1200"/>
                        </a:lnSpc>
                      </a:pPr>
                      <a:r>
                        <a:rPr lang="ja-JP" sz="1200" kern="1200" dirty="0">
                          <a:effectLst/>
                        </a:rPr>
                        <a:t>（大阪府有地</a:t>
                      </a:r>
                      <a:endParaRPr lang="ja-JP" sz="1200" kern="100" dirty="0">
                        <a:effectLst/>
                      </a:endParaRPr>
                    </a:p>
                    <a:p>
                      <a:pPr algn="l">
                        <a:lnSpc>
                          <a:spcPts val="1200"/>
                        </a:lnSpc>
                      </a:pPr>
                      <a:r>
                        <a:rPr lang="en-US" sz="1200" kern="1200" dirty="0">
                          <a:effectLst/>
                        </a:rPr>
                        <a:t> </a:t>
                      </a:r>
                      <a:r>
                        <a:rPr lang="ja-JP" sz="1200" kern="1200" dirty="0">
                          <a:effectLst/>
                        </a:rPr>
                        <a:t>約</a:t>
                      </a:r>
                      <a:r>
                        <a:rPr lang="en-US" sz="1200" kern="1200" dirty="0">
                          <a:effectLst/>
                        </a:rPr>
                        <a:t>128ha</a:t>
                      </a:r>
                      <a:r>
                        <a:rPr lang="ja-JP" sz="1200" kern="1200" dirty="0">
                          <a:effectLst/>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21" marR="46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l">
                        <a:lnSpc>
                          <a:spcPts val="1200"/>
                        </a:lnSpc>
                      </a:pPr>
                      <a:r>
                        <a:rPr lang="ja-JP" sz="1200" kern="1200">
                          <a:effectLst/>
                        </a:rPr>
                        <a:t>スポーツ地区</a:t>
                      </a:r>
                      <a:endParaRPr lang="ja-JP" sz="1200" kern="100">
                        <a:effectLst/>
                      </a:endParaRPr>
                    </a:p>
                    <a:p>
                      <a:pPr algn="l">
                        <a:lnSpc>
                          <a:spcPts val="1200"/>
                        </a:lnSpc>
                      </a:pPr>
                      <a:r>
                        <a:rPr lang="ja-JP" sz="1200" kern="1200">
                          <a:effectLst/>
                        </a:rPr>
                        <a:t>（約</a:t>
                      </a:r>
                      <a:r>
                        <a:rPr lang="en-US" sz="1200" kern="1200">
                          <a:effectLst/>
                        </a:rPr>
                        <a:t>70ha</a:t>
                      </a:r>
                      <a:r>
                        <a:rPr lang="ja-JP" sz="1200" kern="1200">
                          <a:effectLst/>
                        </a:rPr>
                        <a:t>）</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6621" marR="46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200"/>
                        </a:lnSpc>
                      </a:pPr>
                      <a:r>
                        <a:rPr lang="ja-JP" sz="1200" kern="1200" dirty="0">
                          <a:solidFill>
                            <a:schemeClr val="tx1"/>
                          </a:solidFill>
                          <a:effectLst/>
                        </a:rPr>
                        <a:t>〈</a:t>
                      </a:r>
                      <a:r>
                        <a:rPr lang="zh-TW" sz="1200" kern="1200" dirty="0">
                          <a:solidFill>
                            <a:schemeClr val="tx1"/>
                          </a:solidFill>
                          <a:effectLst/>
                        </a:rPr>
                        <a:t>東地区</a:t>
                      </a:r>
                      <a:r>
                        <a:rPr lang="ja-JP" sz="1200" kern="1200" dirty="0">
                          <a:solidFill>
                            <a:schemeClr val="tx1"/>
                          </a:solidFill>
                          <a:effectLst/>
                        </a:rPr>
                        <a:t>〉</a:t>
                      </a:r>
                      <a:r>
                        <a:rPr lang="zh-TW" sz="1200" kern="1200" dirty="0">
                          <a:solidFill>
                            <a:schemeClr val="tx1"/>
                          </a:solidFill>
                          <a:effectLst/>
                        </a:rPr>
                        <a:t>万博記念競技場</a:t>
                      </a:r>
                      <a:r>
                        <a:rPr lang="ja-JP" sz="1200" kern="1200" dirty="0" err="1">
                          <a:solidFill>
                            <a:schemeClr val="tx1"/>
                          </a:solidFill>
                          <a:effectLst/>
                        </a:rPr>
                        <a:t>、</a:t>
                      </a:r>
                      <a:r>
                        <a:rPr lang="ja-JP" sz="1200" kern="1200" dirty="0">
                          <a:solidFill>
                            <a:schemeClr val="tx1"/>
                          </a:solidFill>
                          <a:effectLst/>
                        </a:rPr>
                        <a:t>運動場、</a:t>
                      </a:r>
                      <a:r>
                        <a:rPr lang="zh-TW" sz="1200" kern="1200" dirty="0">
                          <a:solidFill>
                            <a:schemeClr val="tx1"/>
                          </a:solidFill>
                          <a:effectLst/>
                        </a:rPr>
                        <a:t>少年球技場、少年野球場、弓道場</a:t>
                      </a:r>
                      <a:r>
                        <a:rPr lang="ja-JP" sz="1200" kern="1200" dirty="0" err="1">
                          <a:solidFill>
                            <a:schemeClr val="tx1"/>
                          </a:solidFill>
                          <a:effectLst/>
                        </a:rPr>
                        <a:t>、</a:t>
                      </a:r>
                      <a:endParaRPr lang="en-US" altLang="ja-JP" sz="1200" kern="1200" dirty="0">
                        <a:solidFill>
                          <a:schemeClr val="tx1"/>
                        </a:solidFill>
                        <a:effectLst/>
                      </a:endParaRPr>
                    </a:p>
                    <a:p>
                      <a:pPr algn="l">
                        <a:lnSpc>
                          <a:spcPts val="1200"/>
                        </a:lnSpc>
                      </a:pPr>
                      <a:r>
                        <a:rPr lang="ja-JP" altLang="en-US" sz="1200" i="0" u="none" kern="1200" dirty="0">
                          <a:solidFill>
                            <a:schemeClr val="tx1"/>
                          </a:solidFill>
                          <a:effectLst/>
                        </a:rPr>
                        <a:t>　　　　　　</a:t>
                      </a:r>
                      <a:r>
                        <a:rPr lang="ja-JP" sz="1200" i="0" u="none" kern="1200" dirty="0">
                          <a:solidFill>
                            <a:schemeClr val="tx1"/>
                          </a:solidFill>
                          <a:effectLst/>
                        </a:rPr>
                        <a:t>大阪府北部広域防災拠点</a:t>
                      </a:r>
                      <a:r>
                        <a:rPr lang="en-US" altLang="ja-JP" sz="1200" i="0" u="none" kern="1200" dirty="0">
                          <a:solidFill>
                            <a:schemeClr val="tx1"/>
                          </a:solidFill>
                          <a:effectLst/>
                        </a:rPr>
                        <a:t>(※)</a:t>
                      </a:r>
                      <a:endParaRPr lang="ja-JP" sz="1200" i="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6621" marR="46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6446204"/>
                  </a:ext>
                </a:extLst>
              </a:tr>
              <a:tr h="763863">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pPr>
                      <a:r>
                        <a:rPr lang="ja-JP" sz="1200" kern="1200" dirty="0">
                          <a:solidFill>
                            <a:schemeClr val="tx1"/>
                          </a:solidFill>
                          <a:effectLst/>
                        </a:rPr>
                        <a:t>〈南地区〉野球場、小運動場、スポーツ広場（軟式野球場　</a:t>
                      </a:r>
                      <a:r>
                        <a:rPr lang="en-US" sz="1200" kern="1200" dirty="0">
                          <a:solidFill>
                            <a:schemeClr val="tx1"/>
                          </a:solidFill>
                          <a:effectLst/>
                        </a:rPr>
                        <a:t>4</a:t>
                      </a:r>
                      <a:r>
                        <a:rPr lang="ja-JP" sz="1200" kern="1200" dirty="0">
                          <a:solidFill>
                            <a:schemeClr val="tx1"/>
                          </a:solidFill>
                          <a:effectLst/>
                        </a:rPr>
                        <a:t>面、ソフトボール場</a:t>
                      </a:r>
                      <a:r>
                        <a:rPr lang="en-US" sz="1200" kern="1200" dirty="0">
                          <a:solidFill>
                            <a:schemeClr val="tx1"/>
                          </a:solidFill>
                          <a:effectLst/>
                        </a:rPr>
                        <a:t>1</a:t>
                      </a:r>
                      <a:r>
                        <a:rPr lang="ja-JP" sz="1200" kern="1200" dirty="0">
                          <a:solidFill>
                            <a:schemeClr val="tx1"/>
                          </a:solidFill>
                          <a:effectLst/>
                        </a:rPr>
                        <a:t>面）</a:t>
                      </a:r>
                      <a:r>
                        <a:rPr lang="ja-JP" sz="1200" kern="1200" dirty="0" smtClean="0">
                          <a:solidFill>
                            <a:schemeClr val="tx1"/>
                          </a:solidFill>
                          <a:effectLst/>
                        </a:rPr>
                        <a:t>、</a:t>
                      </a:r>
                      <a:endParaRPr lang="en-US" altLang="ja-JP" sz="1200" kern="1200" dirty="0" smtClean="0">
                        <a:solidFill>
                          <a:schemeClr val="tx1"/>
                        </a:solidFill>
                        <a:effectLst/>
                      </a:endParaRPr>
                    </a:p>
                    <a:p>
                      <a:pPr algn="l">
                        <a:lnSpc>
                          <a:spcPts val="1200"/>
                        </a:lnSpc>
                      </a:pPr>
                      <a:r>
                        <a:rPr lang="ja-JP" altLang="en-US" sz="1200" kern="1200" dirty="0" smtClean="0">
                          <a:solidFill>
                            <a:schemeClr val="tx1"/>
                          </a:solidFill>
                          <a:effectLst/>
                        </a:rPr>
                        <a:t>　　　　　　</a:t>
                      </a:r>
                      <a:r>
                        <a:rPr lang="ja-JP" sz="1200" kern="1200" dirty="0" smtClean="0">
                          <a:solidFill>
                            <a:schemeClr val="tx1"/>
                          </a:solidFill>
                          <a:effectLst/>
                        </a:rPr>
                        <a:t>総合</a:t>
                      </a:r>
                      <a:r>
                        <a:rPr lang="ja-JP" sz="1200" kern="1200" dirty="0">
                          <a:solidFill>
                            <a:schemeClr val="tx1"/>
                          </a:solidFill>
                          <a:effectLst/>
                        </a:rPr>
                        <a:t>スポーツ広場、小広場</a:t>
                      </a:r>
                      <a:r>
                        <a:rPr lang="ja-JP" altLang="en-US" sz="1200" kern="1200" dirty="0">
                          <a:solidFill>
                            <a:schemeClr val="tx1"/>
                          </a:solidFill>
                          <a:effectLst/>
                        </a:rPr>
                        <a:t>、</a:t>
                      </a:r>
                      <a:r>
                        <a:rPr lang="ja-JP" sz="1200" u="none" kern="1200" dirty="0">
                          <a:solidFill>
                            <a:schemeClr val="tx1"/>
                          </a:solidFill>
                          <a:effectLst/>
                        </a:rPr>
                        <a:t>アメリカンフットボール球技場</a:t>
                      </a:r>
                      <a:r>
                        <a:rPr lang="en-US" altLang="ja-JP" sz="1200" u="none" kern="1200" dirty="0">
                          <a:solidFill>
                            <a:schemeClr val="tx1"/>
                          </a:solidFill>
                          <a:effectLst/>
                        </a:rPr>
                        <a:t>(※)</a:t>
                      </a:r>
                      <a:r>
                        <a:rPr lang="en-US" sz="1200" u="none" kern="1200" dirty="0">
                          <a:solidFill>
                            <a:schemeClr val="tx1"/>
                          </a:solidFill>
                          <a:effectLst/>
                        </a:rPr>
                        <a:t>1</a:t>
                      </a:r>
                      <a:r>
                        <a:rPr lang="ja-JP" sz="1200" u="none" kern="1200" dirty="0">
                          <a:solidFill>
                            <a:schemeClr val="tx1"/>
                          </a:solidFill>
                          <a:effectLst/>
                        </a:rPr>
                        <a:t>面</a:t>
                      </a:r>
                      <a:r>
                        <a:rPr lang="ja-JP" sz="1200" u="none" kern="1200" dirty="0" smtClean="0">
                          <a:solidFill>
                            <a:schemeClr val="tx1"/>
                          </a:solidFill>
                          <a:effectLst/>
                        </a:rPr>
                        <a:t>、</a:t>
                      </a:r>
                      <a:endParaRPr lang="en-US" altLang="ja-JP" sz="1200" u="none" kern="1200" dirty="0" smtClean="0">
                        <a:solidFill>
                          <a:schemeClr val="tx1"/>
                        </a:solidFill>
                        <a:effectLst/>
                      </a:endParaRPr>
                    </a:p>
                    <a:p>
                      <a:pPr algn="l">
                        <a:lnSpc>
                          <a:spcPts val="1200"/>
                        </a:lnSpc>
                      </a:pPr>
                      <a:r>
                        <a:rPr lang="ja-JP" altLang="en-US" sz="1200" u="none" kern="1200" dirty="0" smtClean="0">
                          <a:solidFill>
                            <a:schemeClr val="tx1"/>
                          </a:solidFill>
                          <a:effectLst/>
                        </a:rPr>
                        <a:t>　　　　　　</a:t>
                      </a:r>
                      <a:r>
                        <a:rPr lang="ja-JP" sz="1200" u="none" kern="1200" dirty="0" smtClean="0">
                          <a:solidFill>
                            <a:schemeClr val="tx1"/>
                          </a:solidFill>
                          <a:effectLst/>
                        </a:rPr>
                        <a:t>ガンバ</a:t>
                      </a:r>
                      <a:r>
                        <a:rPr lang="ja-JP" sz="1200" u="none" kern="1200" dirty="0">
                          <a:solidFill>
                            <a:schemeClr val="tx1"/>
                          </a:solidFill>
                          <a:effectLst/>
                        </a:rPr>
                        <a:t>大阪</a:t>
                      </a:r>
                      <a:r>
                        <a:rPr lang="ja-JP" altLang="en-US" sz="1200" u="none" kern="1200" dirty="0" smtClean="0">
                          <a:solidFill>
                            <a:schemeClr val="tx1"/>
                          </a:solidFill>
                          <a:effectLst/>
                        </a:rPr>
                        <a:t>サ</a:t>
                      </a:r>
                      <a:r>
                        <a:rPr lang="ja-JP" sz="1200" u="none" kern="1200" dirty="0" smtClean="0">
                          <a:solidFill>
                            <a:schemeClr val="tx1"/>
                          </a:solidFill>
                          <a:effectLst/>
                        </a:rPr>
                        <a:t>ッカー練習場</a:t>
                      </a:r>
                      <a:r>
                        <a:rPr lang="en-US" altLang="ja-JP" sz="1200" u="none" kern="1200" dirty="0">
                          <a:solidFill>
                            <a:schemeClr val="tx1"/>
                          </a:solidFill>
                          <a:effectLst/>
                        </a:rPr>
                        <a:t>(※)</a:t>
                      </a:r>
                      <a:r>
                        <a:rPr lang="en-US" sz="1200" u="none" kern="1200" dirty="0">
                          <a:solidFill>
                            <a:schemeClr val="tx1"/>
                          </a:solidFill>
                          <a:effectLst/>
                        </a:rPr>
                        <a:t>2</a:t>
                      </a:r>
                      <a:r>
                        <a:rPr lang="ja-JP" sz="1200" u="none" kern="1200" dirty="0">
                          <a:solidFill>
                            <a:schemeClr val="tx1"/>
                          </a:solidFill>
                          <a:effectLst/>
                        </a:rPr>
                        <a:t>面、</a:t>
                      </a:r>
                      <a:r>
                        <a:rPr lang="en-US" sz="1200" u="none" kern="1200" dirty="0">
                          <a:solidFill>
                            <a:schemeClr val="tx1"/>
                          </a:solidFill>
                          <a:effectLst/>
                        </a:rPr>
                        <a:t>OFA</a:t>
                      </a:r>
                      <a:r>
                        <a:rPr lang="ja-JP" sz="1200" u="none" kern="1200" dirty="0">
                          <a:solidFill>
                            <a:schemeClr val="tx1"/>
                          </a:solidFill>
                          <a:effectLst/>
                        </a:rPr>
                        <a:t>万博フットボールセンター</a:t>
                      </a:r>
                      <a:r>
                        <a:rPr lang="en-US" altLang="ja-JP" sz="1200" u="none" kern="1200" dirty="0">
                          <a:solidFill>
                            <a:schemeClr val="tx1"/>
                          </a:solidFill>
                          <a:effectLst/>
                        </a:rPr>
                        <a:t>(※)</a:t>
                      </a:r>
                      <a:r>
                        <a:rPr lang="en-US" sz="1200" u="none" kern="1200" dirty="0">
                          <a:solidFill>
                            <a:schemeClr val="tx1"/>
                          </a:solidFill>
                          <a:effectLst/>
                        </a:rPr>
                        <a:t>2</a:t>
                      </a:r>
                      <a:r>
                        <a:rPr lang="ja-JP" sz="1200" u="none" kern="1200" dirty="0">
                          <a:solidFill>
                            <a:schemeClr val="tx1"/>
                          </a:solidFill>
                          <a:effectLst/>
                        </a:rPr>
                        <a:t>面</a:t>
                      </a:r>
                      <a:r>
                        <a:rPr lang="ja-JP" sz="1200" u="none" kern="1200" dirty="0" smtClean="0">
                          <a:solidFill>
                            <a:schemeClr val="tx1"/>
                          </a:solidFill>
                          <a:effectLst/>
                        </a:rPr>
                        <a:t>、</a:t>
                      </a:r>
                      <a:endParaRPr lang="en-US" altLang="ja-JP" sz="1200" u="none" kern="1200" dirty="0" smtClean="0">
                        <a:solidFill>
                          <a:schemeClr val="tx1"/>
                        </a:solidFill>
                        <a:effectLst/>
                      </a:endParaRPr>
                    </a:p>
                    <a:p>
                      <a:pPr algn="l">
                        <a:lnSpc>
                          <a:spcPts val="1200"/>
                        </a:lnSpc>
                      </a:pPr>
                      <a:r>
                        <a:rPr lang="ja-JP" altLang="en-US" sz="1200" u="none" kern="1200" dirty="0" smtClean="0">
                          <a:solidFill>
                            <a:schemeClr val="tx1"/>
                          </a:solidFill>
                          <a:effectLst/>
                        </a:rPr>
                        <a:t>　　　　　　</a:t>
                      </a:r>
                      <a:r>
                        <a:rPr lang="ja-JP" sz="1200" u="none" kern="1200" dirty="0" smtClean="0">
                          <a:solidFill>
                            <a:schemeClr val="tx1"/>
                          </a:solidFill>
                          <a:effectLst/>
                        </a:rPr>
                        <a:t>市立</a:t>
                      </a:r>
                      <a:r>
                        <a:rPr lang="ja-JP" sz="1200" u="none" kern="1200" dirty="0">
                          <a:solidFill>
                            <a:schemeClr val="tx1"/>
                          </a:solidFill>
                          <a:effectLst/>
                        </a:rPr>
                        <a:t>吹田サッカースタジアム</a:t>
                      </a:r>
                      <a:r>
                        <a:rPr lang="en-US" altLang="ja-JP" sz="1200" u="none" kern="1200" dirty="0">
                          <a:solidFill>
                            <a:schemeClr val="tx1"/>
                          </a:solidFill>
                          <a:effectLst/>
                        </a:rPr>
                        <a:t>(※)</a:t>
                      </a:r>
                      <a:r>
                        <a:rPr lang="ja-JP" sz="1200" kern="1200" dirty="0" err="1">
                          <a:solidFill>
                            <a:schemeClr val="tx1"/>
                          </a:solidFill>
                          <a:effectLst/>
                        </a:rPr>
                        <a:t>、</a:t>
                      </a:r>
                      <a:r>
                        <a:rPr lang="ja-JP" sz="1200" kern="1200" dirty="0">
                          <a:solidFill>
                            <a:schemeClr val="tx1"/>
                          </a:solidFill>
                          <a:effectLst/>
                        </a:rPr>
                        <a:t>子供の遊び場、南口ちびっこ広場</a:t>
                      </a: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6621" marR="46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5480523"/>
                  </a:ext>
                </a:extLst>
              </a:tr>
              <a:tr h="259465">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pPr>
                      <a:r>
                        <a:rPr lang="ja-JP" sz="1200" kern="1200" dirty="0">
                          <a:solidFill>
                            <a:schemeClr val="tx1"/>
                          </a:solidFill>
                          <a:effectLst/>
                        </a:rPr>
                        <a:t>〈西地区〉テニスコート　</a:t>
                      </a:r>
                      <a:r>
                        <a:rPr lang="en-US" sz="1200" kern="1200" dirty="0">
                          <a:solidFill>
                            <a:schemeClr val="tx1"/>
                          </a:solidFill>
                          <a:effectLst/>
                        </a:rPr>
                        <a:t>36</a:t>
                      </a:r>
                      <a:r>
                        <a:rPr lang="ja-JP" sz="1200" kern="1200" dirty="0">
                          <a:solidFill>
                            <a:schemeClr val="tx1"/>
                          </a:solidFill>
                          <a:effectLst/>
                        </a:rPr>
                        <a:t>面、フットサルコート　</a:t>
                      </a:r>
                      <a:r>
                        <a:rPr lang="en-US" sz="1200" kern="1200" dirty="0">
                          <a:solidFill>
                            <a:schemeClr val="tx1"/>
                          </a:solidFill>
                          <a:effectLst/>
                        </a:rPr>
                        <a:t>4</a:t>
                      </a:r>
                      <a:r>
                        <a:rPr lang="ja-JP" sz="1200" kern="1200" dirty="0">
                          <a:solidFill>
                            <a:schemeClr val="tx1"/>
                          </a:solidFill>
                          <a:effectLst/>
                        </a:rPr>
                        <a:t>面、西口ちびっこ広場、</a:t>
                      </a:r>
                      <a:r>
                        <a:rPr lang="ja-JP" sz="1200" kern="100" dirty="0">
                          <a:solidFill>
                            <a:schemeClr val="tx1"/>
                          </a:solidFill>
                          <a:effectLst/>
                        </a:rPr>
                        <a:t>パークゴルフ場</a:t>
                      </a: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6621" marR="46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6301761"/>
                  </a:ext>
                </a:extLst>
              </a:tr>
              <a:tr h="402801">
                <a:tc vMerge="1">
                  <a:txBody>
                    <a:bodyPr/>
                    <a:lstStyle/>
                    <a:p>
                      <a:endParaRPr kumimoji="1" lang="ja-JP" altLang="en-US"/>
                    </a:p>
                  </a:txBody>
                  <a:tcPr/>
                </a:tc>
                <a:tc>
                  <a:txBody>
                    <a:bodyPr/>
                    <a:lstStyle/>
                    <a:p>
                      <a:pPr algn="l">
                        <a:lnSpc>
                          <a:spcPts val="1200"/>
                        </a:lnSpc>
                      </a:pPr>
                      <a:r>
                        <a:rPr lang="ja-JP" sz="1200" kern="1200">
                          <a:effectLst/>
                        </a:rPr>
                        <a:t>その他</a:t>
                      </a:r>
                      <a:endParaRPr lang="ja-JP" sz="1200" kern="100">
                        <a:effectLst/>
                      </a:endParaRPr>
                    </a:p>
                    <a:p>
                      <a:pPr algn="l">
                        <a:lnSpc>
                          <a:spcPts val="1200"/>
                        </a:lnSpc>
                      </a:pPr>
                      <a:r>
                        <a:rPr lang="ja-JP" sz="1200" kern="1200">
                          <a:effectLst/>
                        </a:rPr>
                        <a:t>（約</a:t>
                      </a:r>
                      <a:r>
                        <a:rPr lang="en-US" sz="1200" kern="1200">
                          <a:effectLst/>
                        </a:rPr>
                        <a:t>58ha</a:t>
                      </a:r>
                      <a:r>
                        <a:rPr lang="ja-JP" sz="1200" kern="1200">
                          <a:effectLst/>
                        </a:rPr>
                        <a:t>）</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6621" marR="46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200"/>
                        </a:lnSpc>
                      </a:pPr>
                      <a:r>
                        <a:rPr lang="ja-JP" sz="1200" u="none" kern="1200" dirty="0">
                          <a:solidFill>
                            <a:schemeClr val="tx1"/>
                          </a:solidFill>
                          <a:effectLst/>
                        </a:rPr>
                        <a:t>万博記念ビル</a:t>
                      </a:r>
                      <a:r>
                        <a:rPr lang="en-US" altLang="ja-JP" sz="1200" u="none" kern="1200" dirty="0">
                          <a:solidFill>
                            <a:schemeClr val="tx1"/>
                          </a:solidFill>
                          <a:effectLst/>
                        </a:rPr>
                        <a:t>(※)</a:t>
                      </a:r>
                      <a:r>
                        <a:rPr lang="ja-JP" sz="1200" u="none" kern="1200" dirty="0" err="1">
                          <a:solidFill>
                            <a:schemeClr val="tx1"/>
                          </a:solidFill>
                          <a:effectLst/>
                        </a:rPr>
                        <a:t>、</a:t>
                      </a:r>
                      <a:r>
                        <a:rPr lang="en-US" sz="1200" u="none" kern="1200" dirty="0">
                          <a:solidFill>
                            <a:schemeClr val="tx1"/>
                          </a:solidFill>
                          <a:effectLst/>
                        </a:rPr>
                        <a:t>EXPO CITY</a:t>
                      </a:r>
                      <a:r>
                        <a:rPr lang="en-US" altLang="ja-JP" sz="1200" u="none" kern="1200" dirty="0">
                          <a:solidFill>
                            <a:schemeClr val="tx1"/>
                          </a:solidFill>
                          <a:effectLst/>
                        </a:rPr>
                        <a:t>(※)</a:t>
                      </a:r>
                      <a:r>
                        <a:rPr lang="ja-JP" sz="1200" u="none" kern="1200" dirty="0" err="1">
                          <a:solidFill>
                            <a:schemeClr val="tx1"/>
                          </a:solidFill>
                          <a:effectLst/>
                        </a:rPr>
                        <a:t>、</a:t>
                      </a:r>
                      <a:r>
                        <a:rPr lang="en-US" sz="1200" u="none" kern="1200" dirty="0">
                          <a:solidFill>
                            <a:schemeClr val="tx1"/>
                          </a:solidFill>
                          <a:effectLst/>
                        </a:rPr>
                        <a:t>ABC</a:t>
                      </a:r>
                      <a:r>
                        <a:rPr lang="ja-JP" sz="1200" u="none" kern="1200" dirty="0">
                          <a:solidFill>
                            <a:schemeClr val="tx1"/>
                          </a:solidFill>
                          <a:effectLst/>
                        </a:rPr>
                        <a:t>ハウジング千里住宅公園</a:t>
                      </a:r>
                      <a:r>
                        <a:rPr lang="en-US" altLang="ja-JP" sz="1200" u="none" kern="1200" dirty="0">
                          <a:solidFill>
                            <a:schemeClr val="tx1"/>
                          </a:solidFill>
                          <a:effectLst/>
                        </a:rPr>
                        <a:t>(※)</a:t>
                      </a:r>
                      <a:r>
                        <a:rPr lang="ja-JP" sz="1200" u="none" kern="1200" dirty="0" err="1">
                          <a:solidFill>
                            <a:schemeClr val="tx1"/>
                          </a:solidFill>
                          <a:effectLst/>
                        </a:rPr>
                        <a:t>、</a:t>
                      </a:r>
                      <a:r>
                        <a:rPr lang="ja-JP" sz="1200" u="none" kern="1200" dirty="0">
                          <a:solidFill>
                            <a:schemeClr val="tx1"/>
                          </a:solidFill>
                          <a:effectLst/>
                        </a:rPr>
                        <a:t>万博おゆば</a:t>
                      </a:r>
                      <a:r>
                        <a:rPr lang="en-US" altLang="ja-JP" sz="1200" u="none" kern="1200" dirty="0">
                          <a:solidFill>
                            <a:schemeClr val="tx1"/>
                          </a:solidFill>
                          <a:effectLst/>
                        </a:rPr>
                        <a:t>(※)</a:t>
                      </a:r>
                      <a:endParaRPr lang="ja-JP" sz="120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6621" marR="46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376616"/>
                  </a:ext>
                </a:extLst>
              </a:tr>
            </a:tbl>
          </a:graphicData>
        </a:graphic>
      </p:graphicFrame>
      <p:sp>
        <p:nvSpPr>
          <p:cNvPr id="12" name="テキスト ボックス 11">
            <a:extLst>
              <a:ext uri="{FF2B5EF4-FFF2-40B4-BE49-F238E27FC236}">
                <a16:creationId xmlns:a16="http://schemas.microsoft.com/office/drawing/2014/main" id="{E9DDA205-DFE1-6916-D53A-9BB30B8EAD5B}"/>
              </a:ext>
            </a:extLst>
          </p:cNvPr>
          <p:cNvSpPr txBox="1"/>
          <p:nvPr/>
        </p:nvSpPr>
        <p:spPr>
          <a:xfrm>
            <a:off x="4383162" y="6426776"/>
            <a:ext cx="468518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Biome Light" panose="020B0502040204020203" pitchFamily="34" charset="0"/>
              </a:rPr>
              <a:t>※</a:t>
            </a:r>
            <a:r>
              <a:rPr kumimoji="1" lang="ja-JP" altLang="en-US" sz="12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Biome Light" panose="020B0502040204020203" pitchFamily="34" charset="0"/>
              </a:rPr>
              <a:t>印は、</a:t>
            </a:r>
            <a:r>
              <a:rPr kumimoji="1" lang="ja-JP" altLang="ja-JP" sz="12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Biome Light" panose="020B0502040204020203" pitchFamily="34" charset="0"/>
              </a:rPr>
              <a:t>府立万博</a:t>
            </a:r>
            <a:r>
              <a:rPr kumimoji="1" lang="ja-JP" altLang="en-US" sz="12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記念</a:t>
            </a:r>
            <a:r>
              <a:rPr kumimoji="1" lang="ja-JP" altLang="ja-JP" sz="12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Biome Light" panose="020B0502040204020203" pitchFamily="34" charset="0"/>
              </a:rPr>
              <a:t>公園外</a:t>
            </a:r>
            <a:r>
              <a:rPr kumimoji="1" lang="ja-JP" altLang="en-US" sz="12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Biome Light" panose="020B0502040204020203" pitchFamily="34" charset="0"/>
              </a:rPr>
              <a:t>（</a:t>
            </a:r>
            <a:r>
              <a:rPr kumimoji="1" lang="ja-JP" altLang="ja-JP" sz="12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Biome Light" panose="020B0502040204020203" pitchFamily="34" charset="0"/>
              </a:rPr>
              <a:t>指定管理者の管理対象外）の施設</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Biome Light" panose="020B0502040204020203" pitchFamily="34" charset="0"/>
            </a:endParaRPr>
          </a:p>
        </p:txBody>
      </p:sp>
      <p:sp>
        <p:nvSpPr>
          <p:cNvPr id="14" name="テキスト ボックス 13"/>
          <p:cNvSpPr txBox="1"/>
          <p:nvPr/>
        </p:nvSpPr>
        <p:spPr>
          <a:xfrm flipH="1">
            <a:off x="5865779" y="3388003"/>
            <a:ext cx="297911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EXPO’70</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パビリオン別館」を</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2023</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年８月オープン予定</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98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0407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143000" y="1994038"/>
            <a:ext cx="2446672" cy="478100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38" name="正方形/長方形 37"/>
          <p:cNvSpPr/>
          <p:nvPr/>
        </p:nvSpPr>
        <p:spPr>
          <a:xfrm>
            <a:off x="1143000" y="2002631"/>
            <a:ext cx="1755000" cy="371817"/>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取組前</a:t>
            </a:r>
            <a:endPar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1" name="正方形/長方形 30"/>
          <p:cNvSpPr/>
          <p:nvPr/>
        </p:nvSpPr>
        <p:spPr>
          <a:xfrm>
            <a:off x="4195690" y="1994038"/>
            <a:ext cx="7857765" cy="478303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9" name="正方形/長方形 38"/>
          <p:cNvSpPr/>
          <p:nvPr/>
        </p:nvSpPr>
        <p:spPr>
          <a:xfrm>
            <a:off x="4195690" y="1994038"/>
            <a:ext cx="1872208"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取組後～将来像</a:t>
            </a:r>
            <a:endPar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8" name="右矢印 17"/>
          <p:cNvSpPr/>
          <p:nvPr/>
        </p:nvSpPr>
        <p:spPr>
          <a:xfrm>
            <a:off x="3692858" y="3904794"/>
            <a:ext cx="387586"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7" name="角丸四角形 96"/>
          <p:cNvSpPr/>
          <p:nvPr/>
        </p:nvSpPr>
        <p:spPr>
          <a:xfrm>
            <a:off x="1143000" y="487550"/>
            <a:ext cx="10910455" cy="1428407"/>
          </a:xfrm>
          <a:prstGeom prst="roundRect">
            <a:avLst>
              <a:gd name="adj" fmla="val 1265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＜基本テーマ＞人類の進歩と</a:t>
            </a: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調和</a:t>
            </a: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＜基本</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理念＞緑に包まれた文化</a:t>
            </a: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公園</a:t>
            </a: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＜めざすべき公園像＞</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緑</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と文化･スポーツを通じて人類の創造力の源泉である生命力と感性が磨かれる</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公園</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存在意義＞大阪万博の精神と文化遺産を継承するとともにその再生を図り、多様な人々や自然と</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つながる持続</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可能</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な未</a:t>
            </a: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来</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に向かう交流の場を</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生み出す。</a:t>
            </a: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273050" marR="0" lvl="0" indent="-27305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「万博記念公園の活性化に向けた将来ビジョン</a:t>
            </a:r>
            <a:r>
              <a:rPr kumimoji="1" lang="en-US" altLang="ja-JP"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2040</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」より</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0" name="正方形/長方形 19"/>
          <p:cNvSpPr/>
          <p:nvPr/>
        </p:nvSpPr>
        <p:spPr>
          <a:xfrm>
            <a:off x="1169998" y="2383041"/>
            <a:ext cx="2392676" cy="43920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1970</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年万博の広大な跡地を、</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緑に</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包まれた文化公園として整備。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2014</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からは大阪府に移管。</a:t>
            </a:r>
          </a:p>
          <a:p>
            <a:pPr marL="0" marR="0" lvl="0" indent="0" algn="l" defTabSz="914400" rtl="0" eaLnBrk="1" fontAlgn="auto" latinLnBrk="0" hangingPunct="1">
              <a:lnSpc>
                <a:spcPts val="8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2015</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年に策定</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した将来</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ビジョンに基づき</a:t>
            </a:r>
            <a:r>
              <a:rPr kumimoji="1" lang="ja-JP" altLang="en-US" sz="1200" b="0"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、取組を</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推進してきたが、</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2025</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年大阪・関西万博の開催や新型コロナウイルス感染症の感染拡大等により、公園を取り巻く状況が大きく変化していることから、外部</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有識者で構成する大阪府日本万国博覧会記念公園運営審</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議会より、「日本</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万国博覧会記念公園の活性化に</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向けた新た</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な将来</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ビジョン」と題した答申を得た</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答申</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の内容を踏まえ</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1970</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年万博の理念を受け継ぎ、長年</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にわたって守り育まれてきた万博のレガシーを次世代にしっかり継承していくとともに</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、公園のポテンシャルを最大限に発揮して更なる活性化をめざすことが必要。</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5" name="正方形/長方形 34"/>
          <p:cNvSpPr/>
          <p:nvPr/>
        </p:nvSpPr>
        <p:spPr>
          <a:xfrm>
            <a:off x="4301888" y="2355869"/>
            <a:ext cx="7632814" cy="90024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○大阪府では、審議会の答申を経て、</a:t>
            </a:r>
            <a:r>
              <a:rPr kumimoji="1" lang="en-US" altLang="ja-JP" sz="14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2022</a:t>
            </a:r>
            <a:r>
              <a:rPr kumimoji="1" lang="ja-JP" altLang="en-US" sz="14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年に「日本万博博覧会記念公園の活性化に向けた将来ビジョン</a:t>
            </a:r>
            <a:r>
              <a:rPr kumimoji="1" lang="en-US" altLang="ja-JP" sz="14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2040</a:t>
            </a:r>
            <a:r>
              <a:rPr kumimoji="1" lang="ja-JP" altLang="en-US" sz="14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」を策定。</a:t>
            </a:r>
            <a:endParaRPr kumimoji="1" lang="en-US" altLang="ja-JP" sz="14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旧ビジョン</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の「基本テーマ」、「基本理念」及び「めざすべき公園像」を継承するとともに、世界における万博記念公園の存在感を確立するため、「存在意義」を新たに設定した</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8" name="正方形/長方形 87"/>
          <p:cNvSpPr/>
          <p:nvPr/>
        </p:nvSpPr>
        <p:spPr>
          <a:xfrm>
            <a:off x="8856106" y="4214769"/>
            <a:ext cx="2870199" cy="307777"/>
          </a:xfrm>
          <a:prstGeom prst="rect">
            <a:avLst/>
          </a:prstGeom>
        </p:spPr>
        <p:txBody>
          <a:bodyPr wrap="square">
            <a:spAutoFit/>
          </a:bodyPr>
          <a:lstStyle/>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■自然文化園の来園者数の推移</a:t>
            </a:r>
          </a:p>
        </p:txBody>
      </p:sp>
      <p:sp>
        <p:nvSpPr>
          <p:cNvPr id="26"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１１．</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万博記念公園周辺</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・健都</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大規模施設跡地等のリニューアル</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40" name="テキスト ボックス 39"/>
          <p:cNvSpPr txBox="1"/>
          <p:nvPr/>
        </p:nvSpPr>
        <p:spPr>
          <a:xfrm>
            <a:off x="4434949" y="3253300"/>
            <a:ext cx="7322772" cy="797654"/>
          </a:xfrm>
          <a:prstGeom prst="rect">
            <a:avLst/>
          </a:prstGeom>
          <a:noFill/>
          <a:ln w="12700">
            <a:solidFill>
              <a:schemeClr val="tx1"/>
            </a:solidFill>
            <a:prstDash val="sysDash"/>
          </a:ln>
        </p:spPr>
        <p:txBody>
          <a:bodyPr wrap="square" rtlCol="0" anchor="ctr">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0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基本</a:t>
            </a: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テーマ　　　　　： </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人類の進歩と調和</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0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基本</a:t>
            </a: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理念　　　　　　： </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緑に包まれた文化公園</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0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めざす</a:t>
            </a: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べき公園像 ： </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緑と文化・スポーツを通じて人類の創造力の源泉である生命力と感性が磨かれる公園</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存在</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意義　　　　 　 ： 大阪万博の精神と文化遺産を継承するとともにその再生を図り、多様な人々や自然と</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つながる。</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持続可能な未来に向かう交流の場を</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生み出す。</a:t>
            </a:r>
            <a:endPar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1" name="テキスト ボックス 40"/>
          <p:cNvSpPr txBox="1"/>
          <p:nvPr/>
        </p:nvSpPr>
        <p:spPr>
          <a:xfrm>
            <a:off x="4430627" y="4458434"/>
            <a:ext cx="4328968" cy="1508105"/>
          </a:xfrm>
          <a:prstGeom prst="rect">
            <a:avLst/>
          </a:prstGeom>
          <a:noFill/>
          <a:ln w="28575">
            <a:solidFill>
              <a:schemeClr val="tx1"/>
            </a:solidFill>
          </a:ln>
        </p:spPr>
        <p:txBody>
          <a:bodyPr wrap="square" rtlCol="0" anchor="ctr">
            <a:spAutoFit/>
          </a:bodyPr>
          <a:lstStyle/>
          <a:p>
            <a:pPr marL="0" marR="0" lvl="0" indent="0" algn="l" defTabSz="132972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目標１　　</a:t>
            </a:r>
            <a:r>
              <a:rPr kumimoji="1" lang="ja-JP" altLang="en-US" sz="1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多様な人々が交流交歓を通じ、喜びや希望を感じられる場の</a:t>
            </a:r>
            <a:r>
              <a:rPr kumimoji="1" lang="ja-JP" altLang="en-US" sz="10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実現</a:t>
            </a:r>
            <a:endParaRPr kumimoji="1" lang="en-US" altLang="ja-JP" sz="10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132972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　</a:t>
            </a:r>
            <a:r>
              <a:rPr kumimoji="1" lang="ja-JP" altLang="en-US" sz="10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　　　　</a:t>
            </a:r>
            <a:r>
              <a:rPr kumimoji="1" lang="ja-JP" altLang="en-US" sz="9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9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基本</a:t>
            </a:r>
            <a:r>
              <a:rPr kumimoji="1"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方針１</a:t>
            </a:r>
            <a:r>
              <a:rPr kumimoji="1" lang="en-US" altLang="ja-JP"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将来にわたり、すべての人が安心して快適に利用できる</a:t>
            </a:r>
            <a:r>
              <a:rPr kumimoji="1" lang="ja-JP" altLang="en-US" sz="9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9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132972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sz="9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多様性</a:t>
            </a:r>
            <a:r>
              <a:rPr kumimoji="1"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と調和に満ちた公園</a:t>
            </a:r>
            <a:endParaRPr kumimoji="1"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1329720" rtl="0" eaLnBrk="1" fontAlgn="auto" latinLnBrk="0" hangingPunct="1">
              <a:lnSpc>
                <a:spcPct val="100000"/>
              </a:lnSpc>
              <a:spcBef>
                <a:spcPts val="30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目標２　　</a:t>
            </a:r>
            <a:r>
              <a:rPr kumimoji="1" lang="ja-JP" altLang="en-US" sz="1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豊かな未来を考え、行動を促す場の</a:t>
            </a:r>
            <a:r>
              <a:rPr kumimoji="1" lang="ja-JP" altLang="en-US" sz="10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実現</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　　　　　</a:t>
            </a:r>
            <a:r>
              <a:rPr kumimoji="1" lang="ja-JP" altLang="en-US" sz="9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基本</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方針２</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レガシーの活用と、万博の森づくりの文化活動等を通じ、</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未</a:t>
            </a:r>
            <a:endPar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来</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を創造する力を育む公園</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000" b="1"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目標３　　</a:t>
            </a:r>
            <a:r>
              <a:rPr kumimoji="1" lang="ja-JP" altLang="en-US" sz="1000" b="1"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世界に誇る文化・スポーツ拠点の</a:t>
            </a:r>
            <a:r>
              <a:rPr kumimoji="1" lang="ja-JP" altLang="en-US" sz="1000" b="1" i="0" u="none" strike="noStrike" kern="0" cap="none" spc="0" normalizeH="0" baseline="0" noProof="0" dirty="0" smtClean="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形成</a:t>
            </a:r>
            <a:endParaRPr kumimoji="1" lang="en-US" altLang="ja-JP" sz="900" b="0" i="0" u="none" strike="noStrike" kern="0" cap="none" spc="0" normalizeH="0" baseline="0" noProof="0" dirty="0" smtClean="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sz="900" b="0" i="0" u="none" strike="noStrike" kern="0" cap="none" spc="0" normalizeH="0" baseline="0" noProof="0" dirty="0" smtClean="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➤基本</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方針３</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文化・スポーツの拠点として、国内外から観光客を含む</a:t>
            </a:r>
            <a:r>
              <a:rPr kumimoji="1" lang="ja-JP" altLang="en-US" sz="900" b="0" i="0" u="none" strike="noStrike" kern="0" cap="none" spc="0" normalizeH="0" baseline="0" noProof="0" dirty="0" smtClean="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多く</a:t>
            </a:r>
            <a:endParaRPr kumimoji="1" lang="en-US" altLang="ja-JP" sz="900" b="0" i="0" u="none" strike="noStrike" kern="0" cap="none" spc="0" normalizeH="0" baseline="0" noProof="0" dirty="0" smtClean="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sz="900" b="0" i="0" u="none" strike="noStrike" kern="0" cap="none" spc="0" normalizeH="0" baseline="0" noProof="0" dirty="0" smtClean="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の</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人々を呼込み、新しいライフスタイルを体験できる</a:t>
            </a:r>
            <a:r>
              <a:rPr kumimoji="1" lang="ja-JP" altLang="en-US" sz="900" b="0" i="0" u="none" strike="noStrike" kern="0" cap="none" spc="0" normalizeH="0" baseline="0" noProof="0" dirty="0" smtClean="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公園</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テキスト ボックス 3"/>
          <p:cNvSpPr txBox="1"/>
          <p:nvPr/>
        </p:nvSpPr>
        <p:spPr>
          <a:xfrm>
            <a:off x="4298876" y="4033127"/>
            <a:ext cx="7635826"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また、公園のポテンシャルを活かした３つの目標と、その実現に向けた３つの基本方針を定め、より多くの人に利用してもらえるよう、さらなる活性化をめざす</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 name="正方形/長方形 22"/>
          <p:cNvSpPr/>
          <p:nvPr/>
        </p:nvSpPr>
        <p:spPr>
          <a:xfrm>
            <a:off x="4247373" y="5984549"/>
            <a:ext cx="4714109" cy="792525"/>
          </a:xfrm>
          <a:prstGeom prst="rect">
            <a:avLst/>
          </a:prstGeom>
        </p:spPr>
        <p:txBody>
          <a:bodyPr wrap="square">
            <a:spAutoFit/>
          </a:bodyPr>
          <a:lstStyle/>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4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具体的な</a:t>
            </a:r>
            <a:r>
              <a:rPr kumimoji="1" lang="ja-JP" altLang="en-US" sz="1400" b="0"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取組</a:t>
            </a:r>
            <a:endParaRPr kumimoji="1" lang="en-US" altLang="ja-JP" sz="1400" b="0"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ビジョンの目標実現のための取組に</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ついて、アクションプランを策定し進める</a:t>
            </a: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公園を取り巻く環境の変化に柔軟に対応していくため、５年をめどに見直しを</a:t>
            </a:r>
            <a:endParaRPr kumimoji="1" lang="en-US" altLang="ja-JP" sz="105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行う。</a:t>
            </a:r>
            <a:endParaRPr kumimoji="1" lang="en-US" altLang="ja-JP" sz="105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2" name="図 1"/>
          <p:cNvPicPr>
            <a:picLocks noChangeAspect="1"/>
          </p:cNvPicPr>
          <p:nvPr/>
        </p:nvPicPr>
        <p:blipFill>
          <a:blip r:embed="rId3"/>
          <a:stretch>
            <a:fillRect/>
          </a:stretch>
        </p:blipFill>
        <p:spPr>
          <a:xfrm>
            <a:off x="8767918" y="4532071"/>
            <a:ext cx="3420152" cy="1956986"/>
          </a:xfrm>
          <a:prstGeom prst="rect">
            <a:avLst/>
          </a:prstGeom>
        </p:spPr>
      </p:pic>
      <p:sp>
        <p:nvSpPr>
          <p:cNvPr id="17"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99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37423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吹き出し 4"/>
          <p:cNvSpPr/>
          <p:nvPr/>
        </p:nvSpPr>
        <p:spPr>
          <a:xfrm rot="5400000">
            <a:off x="6596586" y="1609494"/>
            <a:ext cx="4543426" cy="5571892"/>
          </a:xfrm>
          <a:prstGeom prst="wedgeRectCallout">
            <a:avLst>
              <a:gd name="adj1" fmla="val -19469"/>
              <a:gd name="adj2" fmla="val 54721"/>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＜最近の動き</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太陽の塔の内部</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公開スタート（</a:t>
            </a:r>
            <a:r>
              <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月に来館者数</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万人を</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達成。</a:t>
            </a: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■指定管理者制度を導入</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（指定管理者）万博</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記念公園マネジメント・パートナーズ</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（期間）</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月１日～</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2028</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年間</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1970</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年大阪万博</a:t>
            </a:r>
            <a:r>
              <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周年記念プログラム（</a:t>
            </a:r>
            <a:r>
              <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1970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年大阪万博開催</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周年を記念して、万博記念公園</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でセレモニー等を実施。</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zh-TW"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万博</a:t>
            </a:r>
            <a:r>
              <a:rPr kumimoji="1" lang="zh-TW"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記念公園駅前周辺地区活性化事業</a:t>
            </a:r>
            <a:r>
              <a:rPr kumimoji="1" lang="zh-TW"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の推進</a:t>
            </a:r>
            <a:endParaRPr kumimoji="1" lang="en-US" altLang="zh-TW"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「大規模</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アリーナを中核とした大阪・関西</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を代表</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する新た</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なスポーツ・文化の</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拠点づくり」を基本コ</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ンセプトに事業を推進。</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世界</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最先端の機能を有するアリーナと</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、アリー</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ナを中核</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とした周辺</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施設で相乗</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効果を発揮し</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・関西</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、ひいて</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は西日本の成長</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、発展の</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起爆剤</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となる</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よう取り組む。</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「万博</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記念公園の活性化に向けた将来ビジョン</a:t>
            </a:r>
            <a:r>
              <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2040</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」策定</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1970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年大阪万博の理念を受け継ぎ</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、万博</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のレガシーを次世代へ継承して</a:t>
            </a:r>
            <a:r>
              <a:rPr kumimoji="1" lang="ja-JP" altLang="en-US" sz="12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いくと</a:t>
            </a:r>
            <a:r>
              <a:rPr kumimoji="1" lang="ja-JP" altLang="en-US" sz="1200" b="0"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もに</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、公園</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のさら</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なる活性化を図るため</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月に策定</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大阪万博</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周年等の未来を視野に入れて、計画</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期間を</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2040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までとし、</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取組</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推進する。</a:t>
            </a:r>
          </a:p>
          <a:p>
            <a:pPr marL="0" marR="0" lvl="0" indent="0" algn="l" defTabSz="914400" rtl="0" eaLnBrk="1" fontAlgn="auto" latinLnBrk="0" hangingPunct="1">
              <a:lnSpc>
                <a:spcPts val="122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 name="テキスト ボックス 7"/>
          <p:cNvSpPr txBox="1"/>
          <p:nvPr/>
        </p:nvSpPr>
        <p:spPr>
          <a:xfrm>
            <a:off x="1271464" y="452290"/>
            <a:ext cx="9649072" cy="1631216"/>
          </a:xfrm>
          <a:prstGeom prst="rect">
            <a:avLst/>
          </a:prstGeom>
          <a:noFill/>
          <a:ln>
            <a:solidFill>
              <a:schemeClr val="tx1"/>
            </a:solidFill>
            <a:prstDash val="sysDash"/>
          </a:ln>
        </p:spPr>
        <p:txBody>
          <a:bodyPr wrap="square" rtlCol="0">
            <a:spAutoFit/>
          </a:bodyPr>
          <a:lstStyle/>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＜最近の動き＞</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2018</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　</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太陽の塔」の耐震改修及び内部展示「生命の樹」「地底の太陽」を再生し、 塔内部の一般公開</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開始</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2018</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月　　指定管理者制度を導入</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2019</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月　　「</a:t>
            </a:r>
            <a:r>
              <a:rPr kumimoji="1" lang="zh-TW"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万博記念公園駅前周辺</a:t>
            </a:r>
            <a:r>
              <a:rPr kumimoji="1" lang="zh-TW"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地区</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活性化事業」公募開始</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2020</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月～</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1970</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年大阪万博</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50</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周年</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記念プログラムを</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実施</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2020</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8</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月　　　「太陽の塔」が国の登録有形文化財（建築物）として登録</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2021</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5</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月　　　</a:t>
            </a:r>
            <a:r>
              <a:rPr kumimoji="1" lang="zh-TW"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zh-TW"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万博記念公園駅前周辺地区活性化事業</a:t>
            </a:r>
            <a:r>
              <a:rPr kumimoji="1" lang="zh-TW"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事業予定者決定</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2022</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11</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月　　 「日本万国博覧会記念公園の活性化に向けた将来ビジョン</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2040</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」を策定</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2023</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　　</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EXPO’70</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パビリオン</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別館オープン予定</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2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万博記念公園のさらなる活性化に向けて着実に取り組んできた。</a:t>
            </a:r>
            <a:endPar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1"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１１．</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万博記念公園周辺</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・健都</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大規模施設跡地等のリニューアル</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grpSp>
        <p:nvGrpSpPr>
          <p:cNvPr id="3" name="グループ化 2"/>
          <p:cNvGrpSpPr/>
          <p:nvPr/>
        </p:nvGrpSpPr>
        <p:grpSpPr>
          <a:xfrm>
            <a:off x="235133" y="2326941"/>
            <a:ext cx="5554114" cy="4039150"/>
            <a:chOff x="1271464" y="2862122"/>
            <a:chExt cx="5457799" cy="3674450"/>
          </a:xfrm>
        </p:grpSpPr>
        <p:grpSp>
          <p:nvGrpSpPr>
            <p:cNvPr id="11" name="グループ化 10"/>
            <p:cNvGrpSpPr/>
            <p:nvPr/>
          </p:nvGrpSpPr>
          <p:grpSpPr>
            <a:xfrm>
              <a:off x="1271464" y="2862122"/>
              <a:ext cx="5457799" cy="3674450"/>
              <a:chOff x="1521528" y="874713"/>
              <a:chExt cx="7442383" cy="5548155"/>
            </a:xfrm>
          </p:grpSpPr>
          <p:grpSp>
            <p:nvGrpSpPr>
              <p:cNvPr id="12" name="グループ化 5"/>
              <p:cNvGrpSpPr>
                <a:grpSpLocks/>
              </p:cNvGrpSpPr>
              <p:nvPr/>
            </p:nvGrpSpPr>
            <p:grpSpPr bwMode="auto">
              <a:xfrm>
                <a:off x="1521528" y="874713"/>
                <a:ext cx="7442383" cy="5548155"/>
                <a:chOff x="0" y="-25246"/>
                <a:chExt cx="9243878" cy="7439841"/>
              </a:xfrm>
            </p:grpSpPr>
            <p:pic>
              <p:nvPicPr>
                <p:cNvPr id="2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5246"/>
                  <a:ext cx="9243878" cy="743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pic>
            <p:grpSp>
              <p:nvGrpSpPr>
                <p:cNvPr id="22" name="グループ化 8"/>
                <p:cNvGrpSpPr>
                  <a:grpSpLocks/>
                </p:cNvGrpSpPr>
                <p:nvPr/>
              </p:nvGrpSpPr>
              <p:grpSpPr bwMode="auto">
                <a:xfrm>
                  <a:off x="21458" y="270188"/>
                  <a:ext cx="8808328" cy="6845839"/>
                  <a:chOff x="21458" y="270188"/>
                  <a:chExt cx="8808328" cy="6845839"/>
                </a:xfrm>
              </p:grpSpPr>
              <p:sp>
                <p:nvSpPr>
                  <p:cNvPr id="23" name="テキスト ボックス 9"/>
                  <p:cNvSpPr txBox="1">
                    <a:spLocks noChangeArrowheads="1"/>
                  </p:cNvSpPr>
                  <p:nvPr/>
                </p:nvSpPr>
                <p:spPr bwMode="auto">
                  <a:xfrm>
                    <a:off x="6651892" y="2215550"/>
                    <a:ext cx="1595922"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万博記念競技場</a:t>
                    </a:r>
                  </a:p>
                </p:txBody>
              </p:sp>
              <p:sp>
                <p:nvSpPr>
                  <p:cNvPr id="24" name="テキスト ボックス 10"/>
                  <p:cNvSpPr txBox="1">
                    <a:spLocks noChangeArrowheads="1"/>
                  </p:cNvSpPr>
                  <p:nvPr/>
                </p:nvSpPr>
                <p:spPr bwMode="auto">
                  <a:xfrm>
                    <a:off x="6358985" y="1472066"/>
                    <a:ext cx="759257"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運動場</a:t>
                    </a:r>
                  </a:p>
                </p:txBody>
              </p:sp>
              <p:sp>
                <p:nvSpPr>
                  <p:cNvPr id="25" name="テキスト ボックス 11"/>
                  <p:cNvSpPr txBox="1">
                    <a:spLocks noChangeArrowheads="1"/>
                  </p:cNvSpPr>
                  <p:nvPr/>
                </p:nvSpPr>
                <p:spPr bwMode="auto">
                  <a:xfrm>
                    <a:off x="6259989" y="1078667"/>
                    <a:ext cx="1177588"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少年野球場</a:t>
                    </a:r>
                  </a:p>
                </p:txBody>
              </p:sp>
              <p:sp>
                <p:nvSpPr>
                  <p:cNvPr id="26" name="テキスト ボックス 12"/>
                  <p:cNvSpPr txBox="1">
                    <a:spLocks noChangeArrowheads="1"/>
                  </p:cNvSpPr>
                  <p:nvPr/>
                </p:nvSpPr>
                <p:spPr bwMode="auto">
                  <a:xfrm>
                    <a:off x="5159749" y="535390"/>
                    <a:ext cx="1177588"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少年球技場</a:t>
                    </a:r>
                  </a:p>
                </p:txBody>
              </p:sp>
              <p:sp>
                <p:nvSpPr>
                  <p:cNvPr id="27" name="テキスト ボックス 13"/>
                  <p:cNvSpPr txBox="1">
                    <a:spLocks noChangeArrowheads="1"/>
                  </p:cNvSpPr>
                  <p:nvPr/>
                </p:nvSpPr>
                <p:spPr bwMode="auto">
                  <a:xfrm>
                    <a:off x="6005734" y="3655799"/>
                    <a:ext cx="968423"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HGS創英角ｺﾞｼｯｸUB" pitchFamily="50" charset="-128"/>
                        <a:ea typeface="HGS創英角ｺﾞｼｯｸUB" pitchFamily="50" charset="-128"/>
                        <a:cs typeface="+mn-cs"/>
                      </a:rPr>
                      <a:t>小運動場</a:t>
                    </a:r>
                  </a:p>
                </p:txBody>
              </p:sp>
              <p:sp>
                <p:nvSpPr>
                  <p:cNvPr id="28" name="テキスト ボックス 14"/>
                  <p:cNvSpPr txBox="1">
                    <a:spLocks noChangeArrowheads="1"/>
                  </p:cNvSpPr>
                  <p:nvPr/>
                </p:nvSpPr>
                <p:spPr bwMode="auto">
                  <a:xfrm>
                    <a:off x="6358985" y="4236657"/>
                    <a:ext cx="759257"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野球場</a:t>
                    </a:r>
                  </a:p>
                </p:txBody>
              </p:sp>
              <p:sp>
                <p:nvSpPr>
                  <p:cNvPr id="29" name="テキスト ボックス 15"/>
                  <p:cNvSpPr txBox="1">
                    <a:spLocks noChangeArrowheads="1"/>
                  </p:cNvSpPr>
                  <p:nvPr/>
                </p:nvSpPr>
                <p:spPr bwMode="auto">
                  <a:xfrm>
                    <a:off x="5937636" y="5996268"/>
                    <a:ext cx="1595922" cy="70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HGS創英角ｺﾞｼｯｸUB" pitchFamily="50" charset="-128"/>
                        <a:ea typeface="HGS創英角ｺﾞｼｯｸUB" pitchFamily="50" charset="-128"/>
                        <a:cs typeface="+mn-cs"/>
                      </a:rPr>
                      <a:t>ガンバ大阪</a:t>
                    </a:r>
                    <a:endParaRPr kumimoji="1" lang="en-US" altLang="ja-JP" sz="900" b="0" i="0" u="none" strike="noStrike" kern="1200" cap="none" spc="0" normalizeH="0" baseline="0" noProof="0">
                      <a:ln>
                        <a:noFill/>
                      </a:ln>
                      <a:solidFill>
                        <a:prstClr val="black"/>
                      </a:solidFill>
                      <a:effectLst/>
                      <a:uLnTx/>
                      <a:uFillTx/>
                      <a:latin typeface="HGS創英角ｺﾞｼｯｸUB" pitchFamily="50" charset="-128"/>
                      <a:ea typeface="HGS創英角ｺﾞｼｯｸUB" pitchFamily="50"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HGS創英角ｺﾞｼｯｸUB" pitchFamily="50" charset="-128"/>
                        <a:ea typeface="HGS創英角ｺﾞｼｯｸUB" pitchFamily="50" charset="-128"/>
                        <a:cs typeface="+mn-cs"/>
                      </a:rPr>
                      <a:t>サッカー練習場</a:t>
                    </a:r>
                  </a:p>
                </p:txBody>
              </p:sp>
              <p:sp>
                <p:nvSpPr>
                  <p:cNvPr id="30" name="フリーフォーム 29"/>
                  <p:cNvSpPr>
                    <a:spLocks noChangeAspect="1"/>
                  </p:cNvSpPr>
                  <p:nvPr/>
                </p:nvSpPr>
                <p:spPr>
                  <a:xfrm>
                    <a:off x="5734357" y="5147991"/>
                    <a:ext cx="751386" cy="849976"/>
                  </a:xfrm>
                  <a:custGeom>
                    <a:avLst/>
                    <a:gdLst>
                      <a:gd name="connsiteX0" fmla="*/ 185408 w 868048"/>
                      <a:gd name="connsiteY0" fmla="*/ 71635 h 998676"/>
                      <a:gd name="connsiteX1" fmla="*/ 366603 w 868048"/>
                      <a:gd name="connsiteY1" fmla="*/ 0 h 998676"/>
                      <a:gd name="connsiteX2" fmla="*/ 771130 w 868048"/>
                      <a:gd name="connsiteY2" fmla="*/ 122201 h 998676"/>
                      <a:gd name="connsiteX3" fmla="*/ 868048 w 868048"/>
                      <a:gd name="connsiteY3" fmla="*/ 278112 h 998676"/>
                      <a:gd name="connsiteX4" fmla="*/ 661571 w 868048"/>
                      <a:gd name="connsiteY4" fmla="*/ 931255 h 998676"/>
                      <a:gd name="connsiteX5" fmla="*/ 539370 w 868048"/>
                      <a:gd name="connsiteY5" fmla="*/ 998676 h 998676"/>
                      <a:gd name="connsiteX6" fmla="*/ 92704 w 868048"/>
                      <a:gd name="connsiteY6" fmla="*/ 884903 h 998676"/>
                      <a:gd name="connsiteX7" fmla="*/ 0 w 868048"/>
                      <a:gd name="connsiteY7" fmla="*/ 720564 h 998676"/>
                      <a:gd name="connsiteX8" fmla="*/ 185408 w 868048"/>
                      <a:gd name="connsiteY8" fmla="*/ 71635 h 998676"/>
                      <a:gd name="connsiteX0" fmla="*/ 198049 w 880689"/>
                      <a:gd name="connsiteY0" fmla="*/ 71635 h 998676"/>
                      <a:gd name="connsiteX1" fmla="*/ 379244 w 880689"/>
                      <a:gd name="connsiteY1" fmla="*/ 0 h 998676"/>
                      <a:gd name="connsiteX2" fmla="*/ 783771 w 880689"/>
                      <a:gd name="connsiteY2" fmla="*/ 122201 h 998676"/>
                      <a:gd name="connsiteX3" fmla="*/ 880689 w 880689"/>
                      <a:gd name="connsiteY3" fmla="*/ 278112 h 998676"/>
                      <a:gd name="connsiteX4" fmla="*/ 674212 w 880689"/>
                      <a:gd name="connsiteY4" fmla="*/ 931255 h 998676"/>
                      <a:gd name="connsiteX5" fmla="*/ 552011 w 880689"/>
                      <a:gd name="connsiteY5" fmla="*/ 998676 h 998676"/>
                      <a:gd name="connsiteX6" fmla="*/ 105345 w 880689"/>
                      <a:gd name="connsiteY6" fmla="*/ 884903 h 998676"/>
                      <a:gd name="connsiteX7" fmla="*/ 0 w 880689"/>
                      <a:gd name="connsiteY7" fmla="*/ 703709 h 998676"/>
                      <a:gd name="connsiteX8" fmla="*/ 198049 w 880689"/>
                      <a:gd name="connsiteY8" fmla="*/ 71635 h 99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689" h="998676">
                        <a:moveTo>
                          <a:pt x="198049" y="71635"/>
                        </a:moveTo>
                        <a:lnTo>
                          <a:pt x="379244" y="0"/>
                        </a:lnTo>
                        <a:lnTo>
                          <a:pt x="783771" y="122201"/>
                        </a:lnTo>
                        <a:lnTo>
                          <a:pt x="880689" y="278112"/>
                        </a:lnTo>
                        <a:lnTo>
                          <a:pt x="674212" y="931255"/>
                        </a:lnTo>
                        <a:lnTo>
                          <a:pt x="552011" y="998676"/>
                        </a:lnTo>
                        <a:lnTo>
                          <a:pt x="105345" y="884903"/>
                        </a:lnTo>
                        <a:lnTo>
                          <a:pt x="0" y="703709"/>
                        </a:lnTo>
                        <a:lnTo>
                          <a:pt x="198049" y="71635"/>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31" name="テキスト ボックス 17"/>
                  <p:cNvSpPr txBox="1">
                    <a:spLocks noChangeArrowheads="1"/>
                  </p:cNvSpPr>
                  <p:nvPr/>
                </p:nvSpPr>
                <p:spPr bwMode="auto">
                  <a:xfrm>
                    <a:off x="6211605" y="5477313"/>
                    <a:ext cx="2618181" cy="389022"/>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HGS創英角ｺﾞｼｯｸUB" pitchFamily="50" charset="-128"/>
                        <a:ea typeface="HGS創英角ｺﾞｼｯｸUB" pitchFamily="50" charset="-128"/>
                        <a:cs typeface="+mn-cs"/>
                      </a:rPr>
                      <a:t>市立</a:t>
                    </a: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吹田</a:t>
                    </a:r>
                    <a:r>
                      <a:rPr kumimoji="1" lang="ja-JP" altLang="en-US" sz="900" b="0" i="0" u="none" strike="noStrike" kern="1200" cap="none" spc="0" normalizeH="0" baseline="0" noProof="0" dirty="0" smtClean="0">
                        <a:ln>
                          <a:noFill/>
                        </a:ln>
                        <a:solidFill>
                          <a:prstClr val="black"/>
                        </a:solidFill>
                        <a:effectLst/>
                        <a:uLnTx/>
                        <a:uFillTx/>
                        <a:latin typeface="HGS創英角ｺﾞｼｯｸUB" pitchFamily="50" charset="-128"/>
                        <a:ea typeface="HGS創英角ｺﾞｼｯｸUB" pitchFamily="50" charset="-128"/>
                        <a:cs typeface="+mn-cs"/>
                      </a:rPr>
                      <a:t>サッカースタジアム</a:t>
                    </a:r>
                    <a:endPar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endParaRPr>
                  </a:p>
                </p:txBody>
              </p:sp>
              <p:sp>
                <p:nvSpPr>
                  <p:cNvPr id="32" name="テキスト ボックス 18"/>
                  <p:cNvSpPr txBox="1">
                    <a:spLocks noChangeArrowheads="1"/>
                  </p:cNvSpPr>
                  <p:nvPr/>
                </p:nvSpPr>
                <p:spPr bwMode="auto">
                  <a:xfrm>
                    <a:off x="6155405" y="6688394"/>
                    <a:ext cx="1386754"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スポーツ広場</a:t>
                    </a:r>
                  </a:p>
                </p:txBody>
              </p:sp>
              <p:sp>
                <p:nvSpPr>
                  <p:cNvPr id="33" name="フリーフォーム 32"/>
                  <p:cNvSpPr/>
                  <p:nvPr/>
                </p:nvSpPr>
                <p:spPr>
                  <a:xfrm>
                    <a:off x="4638204" y="3980083"/>
                    <a:ext cx="1623725" cy="1530773"/>
                  </a:xfrm>
                  <a:custGeom>
                    <a:avLst/>
                    <a:gdLst>
                      <a:gd name="connsiteX0" fmla="*/ 148590 w 1623060"/>
                      <a:gd name="connsiteY0" fmla="*/ 76200 h 1531620"/>
                      <a:gd name="connsiteX1" fmla="*/ 278130 w 1623060"/>
                      <a:gd name="connsiteY1" fmla="*/ 34290 h 1531620"/>
                      <a:gd name="connsiteX2" fmla="*/ 685800 w 1623060"/>
                      <a:gd name="connsiteY2" fmla="*/ 0 h 1531620"/>
                      <a:gd name="connsiteX3" fmla="*/ 1623060 w 1623060"/>
                      <a:gd name="connsiteY3" fmla="*/ 7620 h 1531620"/>
                      <a:gd name="connsiteX4" fmla="*/ 1562100 w 1623060"/>
                      <a:gd name="connsiteY4" fmla="*/ 407670 h 1531620"/>
                      <a:gd name="connsiteX5" fmla="*/ 1432560 w 1623060"/>
                      <a:gd name="connsiteY5" fmla="*/ 830580 h 1531620"/>
                      <a:gd name="connsiteX6" fmla="*/ 1101090 w 1623060"/>
                      <a:gd name="connsiteY6" fmla="*/ 1165860 h 1531620"/>
                      <a:gd name="connsiteX7" fmla="*/ 784860 w 1623060"/>
                      <a:gd name="connsiteY7" fmla="*/ 1409700 h 1531620"/>
                      <a:gd name="connsiteX8" fmla="*/ 548640 w 1623060"/>
                      <a:gd name="connsiteY8" fmla="*/ 1516380 h 1531620"/>
                      <a:gd name="connsiteX9" fmla="*/ 400050 w 1623060"/>
                      <a:gd name="connsiteY9" fmla="*/ 1531620 h 1531620"/>
                      <a:gd name="connsiteX10" fmla="*/ 99060 w 1623060"/>
                      <a:gd name="connsiteY10" fmla="*/ 1474470 h 1531620"/>
                      <a:gd name="connsiteX11" fmla="*/ 102870 w 1623060"/>
                      <a:gd name="connsiteY11" fmla="*/ 1337310 h 1531620"/>
                      <a:gd name="connsiteX12" fmla="*/ 60960 w 1623060"/>
                      <a:gd name="connsiteY12" fmla="*/ 1234440 h 1531620"/>
                      <a:gd name="connsiteX13" fmla="*/ 53340 w 1623060"/>
                      <a:gd name="connsiteY13" fmla="*/ 426720 h 1531620"/>
                      <a:gd name="connsiteX14" fmla="*/ 7620 w 1623060"/>
                      <a:gd name="connsiteY14" fmla="*/ 373380 h 1531620"/>
                      <a:gd name="connsiteX15" fmla="*/ 0 w 1623060"/>
                      <a:gd name="connsiteY15" fmla="*/ 323850 h 1531620"/>
                      <a:gd name="connsiteX16" fmla="*/ 7620 w 1623060"/>
                      <a:gd name="connsiteY16" fmla="*/ 114300 h 1531620"/>
                      <a:gd name="connsiteX17" fmla="*/ 148590 w 1623060"/>
                      <a:gd name="connsiteY17" fmla="*/ 76200 h 153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3060" h="1531620">
                        <a:moveTo>
                          <a:pt x="148590" y="76200"/>
                        </a:moveTo>
                        <a:lnTo>
                          <a:pt x="278130" y="34290"/>
                        </a:lnTo>
                        <a:lnTo>
                          <a:pt x="685800" y="0"/>
                        </a:lnTo>
                        <a:lnTo>
                          <a:pt x="1623060" y="7620"/>
                        </a:lnTo>
                        <a:lnTo>
                          <a:pt x="1562100" y="407670"/>
                        </a:lnTo>
                        <a:lnTo>
                          <a:pt x="1432560" y="830580"/>
                        </a:lnTo>
                        <a:lnTo>
                          <a:pt x="1101090" y="1165860"/>
                        </a:lnTo>
                        <a:lnTo>
                          <a:pt x="784860" y="1409700"/>
                        </a:lnTo>
                        <a:lnTo>
                          <a:pt x="548640" y="1516380"/>
                        </a:lnTo>
                        <a:lnTo>
                          <a:pt x="400050" y="1531620"/>
                        </a:lnTo>
                        <a:lnTo>
                          <a:pt x="99060" y="1474470"/>
                        </a:lnTo>
                        <a:lnTo>
                          <a:pt x="102870" y="1337310"/>
                        </a:lnTo>
                        <a:lnTo>
                          <a:pt x="60960" y="1234440"/>
                        </a:lnTo>
                        <a:lnTo>
                          <a:pt x="53340" y="426720"/>
                        </a:lnTo>
                        <a:lnTo>
                          <a:pt x="7620" y="373380"/>
                        </a:lnTo>
                        <a:lnTo>
                          <a:pt x="0" y="323850"/>
                        </a:lnTo>
                        <a:lnTo>
                          <a:pt x="7620" y="114300"/>
                        </a:lnTo>
                        <a:lnTo>
                          <a:pt x="148590" y="76200"/>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4" name="テキスト ボックス 20"/>
                  <p:cNvSpPr txBox="1">
                    <a:spLocks noChangeArrowheads="1"/>
                  </p:cNvSpPr>
                  <p:nvPr/>
                </p:nvSpPr>
                <p:spPr bwMode="auto">
                  <a:xfrm>
                    <a:off x="6432530" y="4849409"/>
                    <a:ext cx="2076591" cy="38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ｱﾒﾘｶﾝﾌｯﾄﾎﾞｰﾙ</a:t>
                    </a:r>
                    <a:r>
                      <a:rPr kumimoji="1" lang="ja-JP" altLang="en-US" sz="900" b="0" i="0" u="none" strike="noStrike" kern="1200" cap="none" spc="0" normalizeH="0" baseline="0" noProof="0" dirty="0" smtClean="0">
                        <a:ln>
                          <a:noFill/>
                        </a:ln>
                        <a:solidFill>
                          <a:prstClr val="black"/>
                        </a:solidFill>
                        <a:effectLst/>
                        <a:uLnTx/>
                        <a:uFillTx/>
                        <a:latin typeface="HGS創英角ｺﾞｼｯｸUB" pitchFamily="50" charset="-128"/>
                        <a:ea typeface="HGS創英角ｺﾞｼｯｸUB" pitchFamily="50" charset="-128"/>
                        <a:cs typeface="+mn-cs"/>
                      </a:rPr>
                      <a:t>球技場</a:t>
                    </a:r>
                    <a:endParaRPr kumimoji="1" lang="en-US" altLang="ja-JP"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endParaRPr>
                  </a:p>
                </p:txBody>
              </p:sp>
              <p:sp>
                <p:nvSpPr>
                  <p:cNvPr id="35" name="テキスト ボックス 21"/>
                  <p:cNvSpPr txBox="1">
                    <a:spLocks noChangeArrowheads="1"/>
                  </p:cNvSpPr>
                  <p:nvPr/>
                </p:nvSpPr>
                <p:spPr bwMode="auto">
                  <a:xfrm>
                    <a:off x="5717504" y="882244"/>
                    <a:ext cx="759257"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弓道場</a:t>
                    </a:r>
                  </a:p>
                </p:txBody>
              </p:sp>
              <p:sp>
                <p:nvSpPr>
                  <p:cNvPr id="36" name="テキスト ボックス 22"/>
                  <p:cNvSpPr txBox="1">
                    <a:spLocks noChangeArrowheads="1"/>
                  </p:cNvSpPr>
                  <p:nvPr/>
                </p:nvSpPr>
                <p:spPr bwMode="auto">
                  <a:xfrm>
                    <a:off x="4850649" y="4390199"/>
                    <a:ext cx="1043954" cy="427632"/>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EXPOCITY</a:t>
                    </a:r>
                    <a:endPar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endParaRPr>
                  </a:p>
                </p:txBody>
              </p:sp>
              <p:sp>
                <p:nvSpPr>
                  <p:cNvPr id="37" name="テキスト ボックス 23"/>
                  <p:cNvSpPr txBox="1">
                    <a:spLocks noChangeArrowheads="1"/>
                  </p:cNvSpPr>
                  <p:nvPr/>
                </p:nvSpPr>
                <p:spPr bwMode="auto">
                  <a:xfrm>
                    <a:off x="1315177" y="3982767"/>
                    <a:ext cx="1805087" cy="70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ＡＢＣハウジング</a:t>
                    </a:r>
                    <a:endParaRPr kumimoji="1" lang="en-US" altLang="ja-JP"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千里住宅公園</a:t>
                    </a:r>
                  </a:p>
                </p:txBody>
              </p:sp>
              <p:sp>
                <p:nvSpPr>
                  <p:cNvPr id="39" name="テキスト ボックス 25"/>
                  <p:cNvSpPr txBox="1">
                    <a:spLocks noChangeArrowheads="1"/>
                  </p:cNvSpPr>
                  <p:nvPr/>
                </p:nvSpPr>
                <p:spPr bwMode="auto">
                  <a:xfrm>
                    <a:off x="4768198" y="2814825"/>
                    <a:ext cx="1439045" cy="70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ＥＸＰＯ</a:t>
                    </a:r>
                    <a:r>
                      <a:rPr kumimoji="1" lang="en-US" altLang="ja-JP"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’70</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パビリオン</a:t>
                    </a:r>
                  </a:p>
                </p:txBody>
              </p:sp>
              <p:grpSp>
                <p:nvGrpSpPr>
                  <p:cNvPr id="40" name="グループ化 26"/>
                  <p:cNvGrpSpPr>
                    <a:grpSpLocks/>
                  </p:cNvGrpSpPr>
                  <p:nvPr/>
                </p:nvGrpSpPr>
                <p:grpSpPr bwMode="auto">
                  <a:xfrm>
                    <a:off x="21458" y="270188"/>
                    <a:ext cx="4574956" cy="2601964"/>
                    <a:chOff x="21458" y="270188"/>
                    <a:chExt cx="4574956" cy="2601964"/>
                  </a:xfrm>
                </p:grpSpPr>
                <p:sp>
                  <p:nvSpPr>
                    <p:cNvPr id="43" name="テキスト ボックス 29"/>
                    <p:cNvSpPr txBox="1">
                      <a:spLocks noChangeArrowheads="1"/>
                    </p:cNvSpPr>
                    <p:nvPr/>
                  </p:nvSpPr>
                  <p:spPr bwMode="auto">
                    <a:xfrm>
                      <a:off x="338757" y="1055180"/>
                      <a:ext cx="1805087"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HGS創英角ｺﾞｼｯｸUB" pitchFamily="50" charset="-128"/>
                          <a:ea typeface="HGS創英角ｺﾞｼｯｸUB" pitchFamily="50" charset="-128"/>
                          <a:cs typeface="+mn-cs"/>
                        </a:rPr>
                        <a:t>フットサルコート</a:t>
                      </a:r>
                    </a:p>
                  </p:txBody>
                </p:sp>
                <p:sp>
                  <p:nvSpPr>
                    <p:cNvPr id="44" name="テキスト ボックス 30"/>
                    <p:cNvSpPr txBox="1">
                      <a:spLocks noChangeArrowheads="1"/>
                    </p:cNvSpPr>
                    <p:nvPr/>
                  </p:nvSpPr>
                  <p:spPr bwMode="auto">
                    <a:xfrm>
                      <a:off x="307344" y="270188"/>
                      <a:ext cx="1386754"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HGS創英角ｺﾞｼｯｸUB" pitchFamily="50" charset="-128"/>
                          <a:ea typeface="HGS創英角ｺﾞｼｯｸUB" pitchFamily="50" charset="-128"/>
                          <a:cs typeface="+mn-cs"/>
                        </a:rPr>
                        <a:t>テニスコート</a:t>
                      </a:r>
                    </a:p>
                  </p:txBody>
                </p:sp>
                <p:sp>
                  <p:nvSpPr>
                    <p:cNvPr id="45" name="テキスト ボックス 31"/>
                    <p:cNvSpPr txBox="1">
                      <a:spLocks noChangeArrowheads="1"/>
                    </p:cNvSpPr>
                    <p:nvPr/>
                  </p:nvSpPr>
                  <p:spPr bwMode="auto">
                    <a:xfrm>
                      <a:off x="21458" y="1880886"/>
                      <a:ext cx="1386754" cy="70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パークゴルフ</a:t>
                      </a:r>
                      <a:endParaRPr kumimoji="1" lang="en-US" altLang="ja-JP"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万博公園</a:t>
                      </a:r>
                    </a:p>
                  </p:txBody>
                </p:sp>
                <p:sp>
                  <p:nvSpPr>
                    <p:cNvPr id="46" name="テキスト ボックス 32"/>
                    <p:cNvSpPr txBox="1">
                      <a:spLocks noChangeArrowheads="1"/>
                    </p:cNvSpPr>
                    <p:nvPr/>
                  </p:nvSpPr>
                  <p:spPr bwMode="auto">
                    <a:xfrm>
                      <a:off x="2791327" y="1398749"/>
                      <a:ext cx="1805087"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国立民族学博物館</a:t>
                      </a:r>
                    </a:p>
                  </p:txBody>
                </p:sp>
                <p:sp>
                  <p:nvSpPr>
                    <p:cNvPr id="47" name="テキスト ボックス 33"/>
                    <p:cNvSpPr txBox="1">
                      <a:spLocks noChangeArrowheads="1"/>
                    </p:cNvSpPr>
                    <p:nvPr/>
                  </p:nvSpPr>
                  <p:spPr bwMode="auto">
                    <a:xfrm>
                      <a:off x="2718367" y="364624"/>
                      <a:ext cx="759257"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HGS創英角ｺﾞｼｯｸUB" pitchFamily="50" charset="-128"/>
                          <a:ea typeface="HGS創英角ｺﾞｼｯｸUB" pitchFamily="50" charset="-128"/>
                          <a:cs typeface="+mn-cs"/>
                        </a:rPr>
                        <a:t>迎賓館</a:t>
                      </a:r>
                    </a:p>
                  </p:txBody>
                </p:sp>
                <p:sp>
                  <p:nvSpPr>
                    <p:cNvPr id="48" name="テキスト ボックス 34"/>
                    <p:cNvSpPr txBox="1">
                      <a:spLocks noChangeArrowheads="1"/>
                    </p:cNvSpPr>
                    <p:nvPr/>
                  </p:nvSpPr>
                  <p:spPr bwMode="auto">
                    <a:xfrm>
                      <a:off x="333335" y="2444519"/>
                      <a:ext cx="1177589"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万博おゆば</a:t>
                      </a:r>
                    </a:p>
                  </p:txBody>
                </p:sp>
                <p:sp>
                  <p:nvSpPr>
                    <p:cNvPr id="49" name="テキスト ボックス 35"/>
                    <p:cNvSpPr txBox="1">
                      <a:spLocks noChangeArrowheads="1"/>
                    </p:cNvSpPr>
                    <p:nvPr/>
                  </p:nvSpPr>
                  <p:spPr bwMode="auto">
                    <a:xfrm>
                      <a:off x="3625209" y="694045"/>
                      <a:ext cx="968423"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日本庭園</a:t>
                      </a:r>
                    </a:p>
                  </p:txBody>
                </p:sp>
                <p:sp>
                  <p:nvSpPr>
                    <p:cNvPr id="50" name="テキスト ボックス 36"/>
                    <p:cNvSpPr txBox="1">
                      <a:spLocks noChangeArrowheads="1"/>
                    </p:cNvSpPr>
                    <p:nvPr/>
                  </p:nvSpPr>
                  <p:spPr bwMode="auto">
                    <a:xfrm>
                      <a:off x="1410869" y="2184768"/>
                      <a:ext cx="1177589"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HGS創英角ｺﾞｼｯｸUB" pitchFamily="50" charset="-128"/>
                          <a:ea typeface="HGS創英角ｺﾞｼｯｸUB" pitchFamily="50" charset="-128"/>
                          <a:cs typeface="+mn-cs"/>
                        </a:rPr>
                        <a:t>自然文化園</a:t>
                      </a:r>
                    </a:p>
                  </p:txBody>
                </p:sp>
              </p:grpSp>
              <p:sp>
                <p:nvSpPr>
                  <p:cNvPr id="41" name="テキスト ボックス 27"/>
                  <p:cNvSpPr txBox="1">
                    <a:spLocks noChangeArrowheads="1"/>
                  </p:cNvSpPr>
                  <p:nvPr/>
                </p:nvSpPr>
                <p:spPr bwMode="auto">
                  <a:xfrm>
                    <a:off x="4318765" y="1430785"/>
                    <a:ext cx="1595922"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HGS創英角ｺﾞｼｯｸUB" pitchFamily="50" charset="-128"/>
                        <a:ea typeface="HGS創英角ｺﾞｼｯｸUB" pitchFamily="50" charset="-128"/>
                        <a:cs typeface="+mn-cs"/>
                      </a:rPr>
                      <a:t>大阪日本民芸館</a:t>
                    </a:r>
                  </a:p>
                </p:txBody>
              </p:sp>
              <p:sp>
                <p:nvSpPr>
                  <p:cNvPr id="42" name="テキスト ボックス 28"/>
                  <p:cNvSpPr txBox="1">
                    <a:spLocks noChangeArrowheads="1"/>
                  </p:cNvSpPr>
                  <p:nvPr/>
                </p:nvSpPr>
                <p:spPr bwMode="auto">
                  <a:xfrm>
                    <a:off x="4666427" y="1762459"/>
                    <a:ext cx="1805088"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旧国際児童文学館</a:t>
                    </a:r>
                  </a:p>
                </p:txBody>
              </p:sp>
              <p:sp>
                <p:nvSpPr>
                  <p:cNvPr id="58" name="テキスト ボックス 23"/>
                  <p:cNvSpPr txBox="1">
                    <a:spLocks noChangeArrowheads="1"/>
                  </p:cNvSpPr>
                  <p:nvPr/>
                </p:nvSpPr>
                <p:spPr bwMode="auto">
                  <a:xfrm>
                    <a:off x="3058734" y="4375382"/>
                    <a:ext cx="1408552" cy="5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zh-TW" altLang="en-US" sz="8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万博記念公園駅前周辺地区</a:t>
                    </a:r>
                    <a:endParaRPr kumimoji="1" lang="ja-JP" altLang="en-US" sz="8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endParaRPr>
                  </a:p>
                </p:txBody>
              </p:sp>
            </p:grpSp>
          </p:grpSp>
          <p:sp>
            <p:nvSpPr>
              <p:cNvPr id="13" name="テキスト ボックス 9"/>
              <p:cNvSpPr txBox="1">
                <a:spLocks noChangeArrowheads="1"/>
              </p:cNvSpPr>
              <p:nvPr/>
            </p:nvSpPr>
            <p:spPr bwMode="auto">
              <a:xfrm>
                <a:off x="2906453" y="3097217"/>
                <a:ext cx="1284900" cy="31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自然観察学習館</a:t>
                </a:r>
              </a:p>
            </p:txBody>
          </p:sp>
          <p:sp>
            <p:nvSpPr>
              <p:cNvPr id="16" name="フリーフォーム 15"/>
              <p:cNvSpPr>
                <a:spLocks noChangeAspect="1"/>
              </p:cNvSpPr>
              <p:nvPr/>
            </p:nvSpPr>
            <p:spPr bwMode="auto">
              <a:xfrm>
                <a:off x="7010737" y="3863828"/>
                <a:ext cx="211120" cy="190723"/>
              </a:xfrm>
              <a:custGeom>
                <a:avLst/>
                <a:gdLst>
                  <a:gd name="connsiteX0" fmla="*/ 185408 w 868048"/>
                  <a:gd name="connsiteY0" fmla="*/ 71635 h 998676"/>
                  <a:gd name="connsiteX1" fmla="*/ 366603 w 868048"/>
                  <a:gd name="connsiteY1" fmla="*/ 0 h 998676"/>
                  <a:gd name="connsiteX2" fmla="*/ 771130 w 868048"/>
                  <a:gd name="connsiteY2" fmla="*/ 122201 h 998676"/>
                  <a:gd name="connsiteX3" fmla="*/ 868048 w 868048"/>
                  <a:gd name="connsiteY3" fmla="*/ 278112 h 998676"/>
                  <a:gd name="connsiteX4" fmla="*/ 661571 w 868048"/>
                  <a:gd name="connsiteY4" fmla="*/ 931255 h 998676"/>
                  <a:gd name="connsiteX5" fmla="*/ 539370 w 868048"/>
                  <a:gd name="connsiteY5" fmla="*/ 998676 h 998676"/>
                  <a:gd name="connsiteX6" fmla="*/ 92704 w 868048"/>
                  <a:gd name="connsiteY6" fmla="*/ 884903 h 998676"/>
                  <a:gd name="connsiteX7" fmla="*/ 0 w 868048"/>
                  <a:gd name="connsiteY7" fmla="*/ 720564 h 998676"/>
                  <a:gd name="connsiteX8" fmla="*/ 185408 w 868048"/>
                  <a:gd name="connsiteY8" fmla="*/ 71635 h 998676"/>
                  <a:gd name="connsiteX0" fmla="*/ 198049 w 880689"/>
                  <a:gd name="connsiteY0" fmla="*/ 71635 h 998676"/>
                  <a:gd name="connsiteX1" fmla="*/ 379244 w 880689"/>
                  <a:gd name="connsiteY1" fmla="*/ 0 h 998676"/>
                  <a:gd name="connsiteX2" fmla="*/ 783771 w 880689"/>
                  <a:gd name="connsiteY2" fmla="*/ 122201 h 998676"/>
                  <a:gd name="connsiteX3" fmla="*/ 880689 w 880689"/>
                  <a:gd name="connsiteY3" fmla="*/ 278112 h 998676"/>
                  <a:gd name="connsiteX4" fmla="*/ 674212 w 880689"/>
                  <a:gd name="connsiteY4" fmla="*/ 931255 h 998676"/>
                  <a:gd name="connsiteX5" fmla="*/ 552011 w 880689"/>
                  <a:gd name="connsiteY5" fmla="*/ 998676 h 998676"/>
                  <a:gd name="connsiteX6" fmla="*/ 105345 w 880689"/>
                  <a:gd name="connsiteY6" fmla="*/ 884903 h 998676"/>
                  <a:gd name="connsiteX7" fmla="*/ 0 w 880689"/>
                  <a:gd name="connsiteY7" fmla="*/ 703709 h 998676"/>
                  <a:gd name="connsiteX8" fmla="*/ 198049 w 880689"/>
                  <a:gd name="connsiteY8" fmla="*/ 71635 h 998676"/>
                  <a:gd name="connsiteX0" fmla="*/ 198049 w 880689"/>
                  <a:gd name="connsiteY0" fmla="*/ -1 h 927040"/>
                  <a:gd name="connsiteX1" fmla="*/ 379245 w 880689"/>
                  <a:gd name="connsiteY1" fmla="*/ 45629 h 927040"/>
                  <a:gd name="connsiteX2" fmla="*/ 783771 w 880689"/>
                  <a:gd name="connsiteY2" fmla="*/ 50565 h 927040"/>
                  <a:gd name="connsiteX3" fmla="*/ 880689 w 880689"/>
                  <a:gd name="connsiteY3" fmla="*/ 206476 h 927040"/>
                  <a:gd name="connsiteX4" fmla="*/ 674212 w 880689"/>
                  <a:gd name="connsiteY4" fmla="*/ 859619 h 927040"/>
                  <a:gd name="connsiteX5" fmla="*/ 552011 w 880689"/>
                  <a:gd name="connsiteY5" fmla="*/ 927040 h 927040"/>
                  <a:gd name="connsiteX6" fmla="*/ 105345 w 880689"/>
                  <a:gd name="connsiteY6" fmla="*/ 813267 h 927040"/>
                  <a:gd name="connsiteX7" fmla="*/ 0 w 880689"/>
                  <a:gd name="connsiteY7" fmla="*/ 632073 h 927040"/>
                  <a:gd name="connsiteX8" fmla="*/ 198049 w 880689"/>
                  <a:gd name="connsiteY8" fmla="*/ -1 h 927040"/>
                  <a:gd name="connsiteX0" fmla="*/ 198049 w 880689"/>
                  <a:gd name="connsiteY0" fmla="*/ 1 h 927042"/>
                  <a:gd name="connsiteX1" fmla="*/ 379245 w 880689"/>
                  <a:gd name="connsiteY1" fmla="*/ 45631 h 927042"/>
                  <a:gd name="connsiteX2" fmla="*/ 706376 w 880689"/>
                  <a:gd name="connsiteY2" fmla="*/ 117575 h 927042"/>
                  <a:gd name="connsiteX3" fmla="*/ 880689 w 880689"/>
                  <a:gd name="connsiteY3" fmla="*/ 206478 h 927042"/>
                  <a:gd name="connsiteX4" fmla="*/ 674212 w 880689"/>
                  <a:gd name="connsiteY4" fmla="*/ 859621 h 927042"/>
                  <a:gd name="connsiteX5" fmla="*/ 552011 w 880689"/>
                  <a:gd name="connsiteY5" fmla="*/ 927042 h 927042"/>
                  <a:gd name="connsiteX6" fmla="*/ 105345 w 880689"/>
                  <a:gd name="connsiteY6" fmla="*/ 813269 h 927042"/>
                  <a:gd name="connsiteX7" fmla="*/ 0 w 880689"/>
                  <a:gd name="connsiteY7" fmla="*/ 632075 h 927042"/>
                  <a:gd name="connsiteX8" fmla="*/ 198049 w 880689"/>
                  <a:gd name="connsiteY8" fmla="*/ 1 h 927042"/>
                  <a:gd name="connsiteX0" fmla="*/ 198049 w 880689"/>
                  <a:gd name="connsiteY0" fmla="*/ -1 h 927040"/>
                  <a:gd name="connsiteX1" fmla="*/ 379245 w 880689"/>
                  <a:gd name="connsiteY1" fmla="*/ 45629 h 927040"/>
                  <a:gd name="connsiteX2" fmla="*/ 706376 w 880689"/>
                  <a:gd name="connsiteY2" fmla="*/ 117573 h 927040"/>
                  <a:gd name="connsiteX3" fmla="*/ 880689 w 880689"/>
                  <a:gd name="connsiteY3" fmla="*/ 206476 h 927040"/>
                  <a:gd name="connsiteX4" fmla="*/ 674212 w 880689"/>
                  <a:gd name="connsiteY4" fmla="*/ 859619 h 927040"/>
                  <a:gd name="connsiteX5" fmla="*/ 552011 w 880689"/>
                  <a:gd name="connsiteY5" fmla="*/ 927040 h 927040"/>
                  <a:gd name="connsiteX6" fmla="*/ 174677 w 880689"/>
                  <a:gd name="connsiteY6" fmla="*/ 708218 h 927040"/>
                  <a:gd name="connsiteX7" fmla="*/ 0 w 880689"/>
                  <a:gd name="connsiteY7" fmla="*/ 632073 h 927040"/>
                  <a:gd name="connsiteX8" fmla="*/ 198049 w 880689"/>
                  <a:gd name="connsiteY8" fmla="*/ -1 h 927040"/>
                  <a:gd name="connsiteX0" fmla="*/ 198049 w 880689"/>
                  <a:gd name="connsiteY0" fmla="*/ 1 h 859620"/>
                  <a:gd name="connsiteX1" fmla="*/ 379245 w 880689"/>
                  <a:gd name="connsiteY1" fmla="*/ 45631 h 859620"/>
                  <a:gd name="connsiteX2" fmla="*/ 706376 w 880689"/>
                  <a:gd name="connsiteY2" fmla="*/ 117575 h 859620"/>
                  <a:gd name="connsiteX3" fmla="*/ 880689 w 880689"/>
                  <a:gd name="connsiteY3" fmla="*/ 206478 h 859620"/>
                  <a:gd name="connsiteX4" fmla="*/ 674212 w 880689"/>
                  <a:gd name="connsiteY4" fmla="*/ 859621 h 859620"/>
                  <a:gd name="connsiteX5" fmla="*/ 552012 w 880689"/>
                  <a:gd name="connsiteY5" fmla="*/ 829496 h 859620"/>
                  <a:gd name="connsiteX6" fmla="*/ 174677 w 880689"/>
                  <a:gd name="connsiteY6" fmla="*/ 708220 h 859620"/>
                  <a:gd name="connsiteX7" fmla="*/ 0 w 880689"/>
                  <a:gd name="connsiteY7" fmla="*/ 632075 h 859620"/>
                  <a:gd name="connsiteX8" fmla="*/ 198049 w 880689"/>
                  <a:gd name="connsiteY8" fmla="*/ 1 h 859620"/>
                  <a:gd name="connsiteX0" fmla="*/ 198049 w 880689"/>
                  <a:gd name="connsiteY0" fmla="*/ -1 h 859620"/>
                  <a:gd name="connsiteX1" fmla="*/ 379245 w 880689"/>
                  <a:gd name="connsiteY1" fmla="*/ 45629 h 859620"/>
                  <a:gd name="connsiteX2" fmla="*/ 699443 w 880689"/>
                  <a:gd name="connsiteY2" fmla="*/ 147588 h 859620"/>
                  <a:gd name="connsiteX3" fmla="*/ 880689 w 880689"/>
                  <a:gd name="connsiteY3" fmla="*/ 206476 h 859620"/>
                  <a:gd name="connsiteX4" fmla="*/ 674212 w 880689"/>
                  <a:gd name="connsiteY4" fmla="*/ 859619 h 859620"/>
                  <a:gd name="connsiteX5" fmla="*/ 552012 w 880689"/>
                  <a:gd name="connsiteY5" fmla="*/ 829494 h 859620"/>
                  <a:gd name="connsiteX6" fmla="*/ 174677 w 880689"/>
                  <a:gd name="connsiteY6" fmla="*/ 708218 h 859620"/>
                  <a:gd name="connsiteX7" fmla="*/ 0 w 880689"/>
                  <a:gd name="connsiteY7" fmla="*/ 632073 h 859620"/>
                  <a:gd name="connsiteX8" fmla="*/ 198049 w 880689"/>
                  <a:gd name="connsiteY8" fmla="*/ -1 h 859620"/>
                  <a:gd name="connsiteX0" fmla="*/ 399112 w 880689"/>
                  <a:gd name="connsiteY0" fmla="*/ 216994 h 813989"/>
                  <a:gd name="connsiteX1" fmla="*/ 379245 w 880689"/>
                  <a:gd name="connsiteY1" fmla="*/ -1 h 813989"/>
                  <a:gd name="connsiteX2" fmla="*/ 699443 w 880689"/>
                  <a:gd name="connsiteY2" fmla="*/ 101958 h 813989"/>
                  <a:gd name="connsiteX3" fmla="*/ 880689 w 880689"/>
                  <a:gd name="connsiteY3" fmla="*/ 160846 h 813989"/>
                  <a:gd name="connsiteX4" fmla="*/ 674212 w 880689"/>
                  <a:gd name="connsiteY4" fmla="*/ 813989 h 813989"/>
                  <a:gd name="connsiteX5" fmla="*/ 552012 w 880689"/>
                  <a:gd name="connsiteY5" fmla="*/ 783864 h 813989"/>
                  <a:gd name="connsiteX6" fmla="*/ 174677 w 880689"/>
                  <a:gd name="connsiteY6" fmla="*/ 662588 h 813989"/>
                  <a:gd name="connsiteX7" fmla="*/ 0 w 880689"/>
                  <a:gd name="connsiteY7" fmla="*/ 586443 h 813989"/>
                  <a:gd name="connsiteX8" fmla="*/ 399112 w 880689"/>
                  <a:gd name="connsiteY8" fmla="*/ 216994 h 813989"/>
                  <a:gd name="connsiteX0" fmla="*/ 224435 w 706012"/>
                  <a:gd name="connsiteY0" fmla="*/ 216996 h 813991"/>
                  <a:gd name="connsiteX1" fmla="*/ 204568 w 706012"/>
                  <a:gd name="connsiteY1" fmla="*/ 1 h 813991"/>
                  <a:gd name="connsiteX2" fmla="*/ 524766 w 706012"/>
                  <a:gd name="connsiteY2" fmla="*/ 101960 h 813991"/>
                  <a:gd name="connsiteX3" fmla="*/ 706012 w 706012"/>
                  <a:gd name="connsiteY3" fmla="*/ 160848 h 813991"/>
                  <a:gd name="connsiteX4" fmla="*/ 499535 w 706012"/>
                  <a:gd name="connsiteY4" fmla="*/ 813991 h 813991"/>
                  <a:gd name="connsiteX5" fmla="*/ 377335 w 706012"/>
                  <a:gd name="connsiteY5" fmla="*/ 783866 h 813991"/>
                  <a:gd name="connsiteX6" fmla="*/ 0 w 706012"/>
                  <a:gd name="connsiteY6" fmla="*/ 662590 h 813991"/>
                  <a:gd name="connsiteX7" fmla="*/ 109587 w 706012"/>
                  <a:gd name="connsiteY7" fmla="*/ 473892 h 813991"/>
                  <a:gd name="connsiteX8" fmla="*/ 224435 w 706012"/>
                  <a:gd name="connsiteY8" fmla="*/ 216996 h 813991"/>
                  <a:gd name="connsiteX0" fmla="*/ 224435 w 706012"/>
                  <a:gd name="connsiteY0" fmla="*/ 186980 h 783975"/>
                  <a:gd name="connsiteX1" fmla="*/ 287767 w 706012"/>
                  <a:gd name="connsiteY1" fmla="*/ 0 h 783975"/>
                  <a:gd name="connsiteX2" fmla="*/ 524766 w 706012"/>
                  <a:gd name="connsiteY2" fmla="*/ 71944 h 783975"/>
                  <a:gd name="connsiteX3" fmla="*/ 706012 w 706012"/>
                  <a:gd name="connsiteY3" fmla="*/ 130832 h 783975"/>
                  <a:gd name="connsiteX4" fmla="*/ 499535 w 706012"/>
                  <a:gd name="connsiteY4" fmla="*/ 783975 h 783975"/>
                  <a:gd name="connsiteX5" fmla="*/ 377335 w 706012"/>
                  <a:gd name="connsiteY5" fmla="*/ 753850 h 783975"/>
                  <a:gd name="connsiteX6" fmla="*/ 0 w 706012"/>
                  <a:gd name="connsiteY6" fmla="*/ 632574 h 783975"/>
                  <a:gd name="connsiteX7" fmla="*/ 109587 w 706012"/>
                  <a:gd name="connsiteY7" fmla="*/ 443876 h 783975"/>
                  <a:gd name="connsiteX8" fmla="*/ 224435 w 706012"/>
                  <a:gd name="connsiteY8" fmla="*/ 186980 h 783975"/>
                  <a:gd name="connsiteX0" fmla="*/ 224435 w 706012"/>
                  <a:gd name="connsiteY0" fmla="*/ 186980 h 783975"/>
                  <a:gd name="connsiteX1" fmla="*/ 287767 w 706012"/>
                  <a:gd name="connsiteY1" fmla="*/ 0 h 783975"/>
                  <a:gd name="connsiteX2" fmla="*/ 524766 w 706012"/>
                  <a:gd name="connsiteY2" fmla="*/ 71944 h 783975"/>
                  <a:gd name="connsiteX3" fmla="*/ 706012 w 706012"/>
                  <a:gd name="connsiteY3" fmla="*/ 130832 h 783975"/>
                  <a:gd name="connsiteX4" fmla="*/ 499535 w 706012"/>
                  <a:gd name="connsiteY4" fmla="*/ 783975 h 783975"/>
                  <a:gd name="connsiteX5" fmla="*/ 377335 w 706012"/>
                  <a:gd name="connsiteY5" fmla="*/ 753850 h 783975"/>
                  <a:gd name="connsiteX6" fmla="*/ 0 w 706012"/>
                  <a:gd name="connsiteY6" fmla="*/ 632574 h 783975"/>
                  <a:gd name="connsiteX7" fmla="*/ 165053 w 706012"/>
                  <a:gd name="connsiteY7" fmla="*/ 353833 h 783975"/>
                  <a:gd name="connsiteX8" fmla="*/ 224435 w 706012"/>
                  <a:gd name="connsiteY8" fmla="*/ 186980 h 783975"/>
                  <a:gd name="connsiteX0" fmla="*/ 113503 w 595080"/>
                  <a:gd name="connsiteY0" fmla="*/ 186980 h 783975"/>
                  <a:gd name="connsiteX1" fmla="*/ 176835 w 595080"/>
                  <a:gd name="connsiteY1" fmla="*/ 0 h 783975"/>
                  <a:gd name="connsiteX2" fmla="*/ 413834 w 595080"/>
                  <a:gd name="connsiteY2" fmla="*/ 71944 h 783975"/>
                  <a:gd name="connsiteX3" fmla="*/ 595080 w 595080"/>
                  <a:gd name="connsiteY3" fmla="*/ 130832 h 783975"/>
                  <a:gd name="connsiteX4" fmla="*/ 388603 w 595080"/>
                  <a:gd name="connsiteY4" fmla="*/ 783975 h 783975"/>
                  <a:gd name="connsiteX5" fmla="*/ 266403 w 595080"/>
                  <a:gd name="connsiteY5" fmla="*/ 753850 h 783975"/>
                  <a:gd name="connsiteX6" fmla="*/ 0 w 595080"/>
                  <a:gd name="connsiteY6" fmla="*/ 505012 h 783975"/>
                  <a:gd name="connsiteX7" fmla="*/ 54121 w 595080"/>
                  <a:gd name="connsiteY7" fmla="*/ 353833 h 783975"/>
                  <a:gd name="connsiteX8" fmla="*/ 113503 w 595080"/>
                  <a:gd name="connsiteY8" fmla="*/ 186980 h 783975"/>
                  <a:gd name="connsiteX0" fmla="*/ 113503 w 595080"/>
                  <a:gd name="connsiteY0" fmla="*/ 186980 h 783975"/>
                  <a:gd name="connsiteX1" fmla="*/ 176835 w 595080"/>
                  <a:gd name="connsiteY1" fmla="*/ 0 h 783975"/>
                  <a:gd name="connsiteX2" fmla="*/ 413834 w 595080"/>
                  <a:gd name="connsiteY2" fmla="*/ 71944 h 783975"/>
                  <a:gd name="connsiteX3" fmla="*/ 595080 w 595080"/>
                  <a:gd name="connsiteY3" fmla="*/ 130832 h 783975"/>
                  <a:gd name="connsiteX4" fmla="*/ 388603 w 595080"/>
                  <a:gd name="connsiteY4" fmla="*/ 783975 h 783975"/>
                  <a:gd name="connsiteX5" fmla="*/ 294136 w 595080"/>
                  <a:gd name="connsiteY5" fmla="*/ 603779 h 783975"/>
                  <a:gd name="connsiteX6" fmla="*/ 0 w 595080"/>
                  <a:gd name="connsiteY6" fmla="*/ 505012 h 783975"/>
                  <a:gd name="connsiteX7" fmla="*/ 54121 w 595080"/>
                  <a:gd name="connsiteY7" fmla="*/ 353833 h 783975"/>
                  <a:gd name="connsiteX8" fmla="*/ 113503 w 595080"/>
                  <a:gd name="connsiteY8" fmla="*/ 186980 h 783975"/>
                  <a:gd name="connsiteX0" fmla="*/ 113503 w 595080"/>
                  <a:gd name="connsiteY0" fmla="*/ 186980 h 656415"/>
                  <a:gd name="connsiteX1" fmla="*/ 176835 w 595080"/>
                  <a:gd name="connsiteY1" fmla="*/ 0 h 656415"/>
                  <a:gd name="connsiteX2" fmla="*/ 413834 w 595080"/>
                  <a:gd name="connsiteY2" fmla="*/ 71944 h 656415"/>
                  <a:gd name="connsiteX3" fmla="*/ 595080 w 595080"/>
                  <a:gd name="connsiteY3" fmla="*/ 130832 h 656415"/>
                  <a:gd name="connsiteX4" fmla="*/ 430202 w 595080"/>
                  <a:gd name="connsiteY4" fmla="*/ 656415 h 656415"/>
                  <a:gd name="connsiteX5" fmla="*/ 294136 w 595080"/>
                  <a:gd name="connsiteY5" fmla="*/ 603779 h 656415"/>
                  <a:gd name="connsiteX6" fmla="*/ 0 w 595080"/>
                  <a:gd name="connsiteY6" fmla="*/ 505012 h 656415"/>
                  <a:gd name="connsiteX7" fmla="*/ 54121 w 595080"/>
                  <a:gd name="connsiteY7" fmla="*/ 353833 h 656415"/>
                  <a:gd name="connsiteX8" fmla="*/ 113503 w 595080"/>
                  <a:gd name="connsiteY8" fmla="*/ 186980 h 656415"/>
                  <a:gd name="connsiteX0" fmla="*/ 113503 w 595080"/>
                  <a:gd name="connsiteY0" fmla="*/ 156966 h 626401"/>
                  <a:gd name="connsiteX1" fmla="*/ 253100 w 595080"/>
                  <a:gd name="connsiteY1" fmla="*/ 0 h 626401"/>
                  <a:gd name="connsiteX2" fmla="*/ 413834 w 595080"/>
                  <a:gd name="connsiteY2" fmla="*/ 41930 h 626401"/>
                  <a:gd name="connsiteX3" fmla="*/ 595080 w 595080"/>
                  <a:gd name="connsiteY3" fmla="*/ 100818 h 626401"/>
                  <a:gd name="connsiteX4" fmla="*/ 430202 w 595080"/>
                  <a:gd name="connsiteY4" fmla="*/ 626401 h 626401"/>
                  <a:gd name="connsiteX5" fmla="*/ 294136 w 595080"/>
                  <a:gd name="connsiteY5" fmla="*/ 573765 h 626401"/>
                  <a:gd name="connsiteX6" fmla="*/ 0 w 595080"/>
                  <a:gd name="connsiteY6" fmla="*/ 474998 h 626401"/>
                  <a:gd name="connsiteX7" fmla="*/ 54121 w 595080"/>
                  <a:gd name="connsiteY7" fmla="*/ 323819 h 626401"/>
                  <a:gd name="connsiteX8" fmla="*/ 113503 w 595080"/>
                  <a:gd name="connsiteY8" fmla="*/ 156966 h 626401"/>
                  <a:gd name="connsiteX0" fmla="*/ 162035 w 595080"/>
                  <a:gd name="connsiteY0" fmla="*/ 59420 h 626401"/>
                  <a:gd name="connsiteX1" fmla="*/ 253100 w 595080"/>
                  <a:gd name="connsiteY1" fmla="*/ 0 h 626401"/>
                  <a:gd name="connsiteX2" fmla="*/ 413834 w 595080"/>
                  <a:gd name="connsiteY2" fmla="*/ 41930 h 626401"/>
                  <a:gd name="connsiteX3" fmla="*/ 595080 w 595080"/>
                  <a:gd name="connsiteY3" fmla="*/ 100818 h 626401"/>
                  <a:gd name="connsiteX4" fmla="*/ 430202 w 595080"/>
                  <a:gd name="connsiteY4" fmla="*/ 626401 h 626401"/>
                  <a:gd name="connsiteX5" fmla="*/ 294136 w 595080"/>
                  <a:gd name="connsiteY5" fmla="*/ 573765 h 626401"/>
                  <a:gd name="connsiteX6" fmla="*/ 0 w 595080"/>
                  <a:gd name="connsiteY6" fmla="*/ 474998 h 626401"/>
                  <a:gd name="connsiteX7" fmla="*/ 54121 w 595080"/>
                  <a:gd name="connsiteY7" fmla="*/ 323819 h 626401"/>
                  <a:gd name="connsiteX8" fmla="*/ 162035 w 595080"/>
                  <a:gd name="connsiteY8" fmla="*/ 59420 h 626401"/>
                  <a:gd name="connsiteX0" fmla="*/ 148168 w 595080"/>
                  <a:gd name="connsiteY0" fmla="*/ 21902 h 626401"/>
                  <a:gd name="connsiteX1" fmla="*/ 253100 w 595080"/>
                  <a:gd name="connsiteY1" fmla="*/ 0 h 626401"/>
                  <a:gd name="connsiteX2" fmla="*/ 413834 w 595080"/>
                  <a:gd name="connsiteY2" fmla="*/ 41930 h 626401"/>
                  <a:gd name="connsiteX3" fmla="*/ 595080 w 595080"/>
                  <a:gd name="connsiteY3" fmla="*/ 100818 h 626401"/>
                  <a:gd name="connsiteX4" fmla="*/ 430202 w 595080"/>
                  <a:gd name="connsiteY4" fmla="*/ 626401 h 626401"/>
                  <a:gd name="connsiteX5" fmla="*/ 294136 w 595080"/>
                  <a:gd name="connsiteY5" fmla="*/ 573765 h 626401"/>
                  <a:gd name="connsiteX6" fmla="*/ 0 w 595080"/>
                  <a:gd name="connsiteY6" fmla="*/ 474998 h 626401"/>
                  <a:gd name="connsiteX7" fmla="*/ 54121 w 595080"/>
                  <a:gd name="connsiteY7" fmla="*/ 323819 h 626401"/>
                  <a:gd name="connsiteX8" fmla="*/ 148168 w 595080"/>
                  <a:gd name="connsiteY8" fmla="*/ 21902 h 626401"/>
                  <a:gd name="connsiteX0" fmla="*/ 148168 w 595080"/>
                  <a:gd name="connsiteY0" fmla="*/ 21902 h 626401"/>
                  <a:gd name="connsiteX1" fmla="*/ 253100 w 595080"/>
                  <a:gd name="connsiteY1" fmla="*/ 0 h 626401"/>
                  <a:gd name="connsiteX2" fmla="*/ 413834 w 595080"/>
                  <a:gd name="connsiteY2" fmla="*/ 41930 h 626401"/>
                  <a:gd name="connsiteX3" fmla="*/ 595080 w 595080"/>
                  <a:gd name="connsiteY3" fmla="*/ 100818 h 626401"/>
                  <a:gd name="connsiteX4" fmla="*/ 430202 w 595080"/>
                  <a:gd name="connsiteY4" fmla="*/ 626401 h 626401"/>
                  <a:gd name="connsiteX5" fmla="*/ 294136 w 595080"/>
                  <a:gd name="connsiteY5" fmla="*/ 573765 h 626401"/>
                  <a:gd name="connsiteX6" fmla="*/ 0 w 595080"/>
                  <a:gd name="connsiteY6" fmla="*/ 474998 h 626401"/>
                  <a:gd name="connsiteX7" fmla="*/ 81854 w 595080"/>
                  <a:gd name="connsiteY7" fmla="*/ 203762 h 626401"/>
                  <a:gd name="connsiteX8" fmla="*/ 148168 w 595080"/>
                  <a:gd name="connsiteY8" fmla="*/ 21902 h 626401"/>
                  <a:gd name="connsiteX0" fmla="*/ 120435 w 567347"/>
                  <a:gd name="connsiteY0" fmla="*/ 21902 h 626401"/>
                  <a:gd name="connsiteX1" fmla="*/ 225367 w 567347"/>
                  <a:gd name="connsiteY1" fmla="*/ 0 h 626401"/>
                  <a:gd name="connsiteX2" fmla="*/ 386101 w 567347"/>
                  <a:gd name="connsiteY2" fmla="*/ 41930 h 626401"/>
                  <a:gd name="connsiteX3" fmla="*/ 567347 w 567347"/>
                  <a:gd name="connsiteY3" fmla="*/ 100818 h 626401"/>
                  <a:gd name="connsiteX4" fmla="*/ 402469 w 567347"/>
                  <a:gd name="connsiteY4" fmla="*/ 626401 h 626401"/>
                  <a:gd name="connsiteX5" fmla="*/ 266403 w 567347"/>
                  <a:gd name="connsiteY5" fmla="*/ 573765 h 626401"/>
                  <a:gd name="connsiteX6" fmla="*/ 0 w 567347"/>
                  <a:gd name="connsiteY6" fmla="*/ 339934 h 626401"/>
                  <a:gd name="connsiteX7" fmla="*/ 54121 w 567347"/>
                  <a:gd name="connsiteY7" fmla="*/ 203762 h 626401"/>
                  <a:gd name="connsiteX8" fmla="*/ 120435 w 567347"/>
                  <a:gd name="connsiteY8" fmla="*/ 21902 h 626401"/>
                  <a:gd name="connsiteX0" fmla="*/ 120435 w 567347"/>
                  <a:gd name="connsiteY0" fmla="*/ 21902 h 626401"/>
                  <a:gd name="connsiteX1" fmla="*/ 225367 w 567347"/>
                  <a:gd name="connsiteY1" fmla="*/ 0 h 626401"/>
                  <a:gd name="connsiteX2" fmla="*/ 386101 w 567347"/>
                  <a:gd name="connsiteY2" fmla="*/ 41930 h 626401"/>
                  <a:gd name="connsiteX3" fmla="*/ 567347 w 567347"/>
                  <a:gd name="connsiteY3" fmla="*/ 100818 h 626401"/>
                  <a:gd name="connsiteX4" fmla="*/ 402469 w 567347"/>
                  <a:gd name="connsiteY4" fmla="*/ 626401 h 626401"/>
                  <a:gd name="connsiteX5" fmla="*/ 321869 w 567347"/>
                  <a:gd name="connsiteY5" fmla="*/ 453708 h 626401"/>
                  <a:gd name="connsiteX6" fmla="*/ 0 w 567347"/>
                  <a:gd name="connsiteY6" fmla="*/ 339934 h 626401"/>
                  <a:gd name="connsiteX7" fmla="*/ 54121 w 567347"/>
                  <a:gd name="connsiteY7" fmla="*/ 203762 h 626401"/>
                  <a:gd name="connsiteX8" fmla="*/ 120435 w 567347"/>
                  <a:gd name="connsiteY8" fmla="*/ 21902 h 626401"/>
                  <a:gd name="connsiteX0" fmla="*/ 293765 w 740677"/>
                  <a:gd name="connsiteY0" fmla="*/ 21902 h 626401"/>
                  <a:gd name="connsiteX1" fmla="*/ 398697 w 740677"/>
                  <a:gd name="connsiteY1" fmla="*/ 0 h 626401"/>
                  <a:gd name="connsiteX2" fmla="*/ 559431 w 740677"/>
                  <a:gd name="connsiteY2" fmla="*/ 41930 h 626401"/>
                  <a:gd name="connsiteX3" fmla="*/ 740677 w 740677"/>
                  <a:gd name="connsiteY3" fmla="*/ 100818 h 626401"/>
                  <a:gd name="connsiteX4" fmla="*/ 575799 w 740677"/>
                  <a:gd name="connsiteY4" fmla="*/ 626401 h 626401"/>
                  <a:gd name="connsiteX5" fmla="*/ 495199 w 740677"/>
                  <a:gd name="connsiteY5" fmla="*/ 453708 h 626401"/>
                  <a:gd name="connsiteX6" fmla="*/ 0 w 740677"/>
                  <a:gd name="connsiteY6" fmla="*/ 129834 h 626401"/>
                  <a:gd name="connsiteX7" fmla="*/ 227451 w 740677"/>
                  <a:gd name="connsiteY7" fmla="*/ 203762 h 626401"/>
                  <a:gd name="connsiteX8" fmla="*/ 293765 w 740677"/>
                  <a:gd name="connsiteY8" fmla="*/ 21902 h 626401"/>
                  <a:gd name="connsiteX0" fmla="*/ 293765 w 740677"/>
                  <a:gd name="connsiteY0" fmla="*/ 58255 h 662754"/>
                  <a:gd name="connsiteX1" fmla="*/ 398697 w 740677"/>
                  <a:gd name="connsiteY1" fmla="*/ 36353 h 662754"/>
                  <a:gd name="connsiteX2" fmla="*/ 559431 w 740677"/>
                  <a:gd name="connsiteY2" fmla="*/ 78283 h 662754"/>
                  <a:gd name="connsiteX3" fmla="*/ 740677 w 740677"/>
                  <a:gd name="connsiteY3" fmla="*/ 137171 h 662754"/>
                  <a:gd name="connsiteX4" fmla="*/ 575799 w 740677"/>
                  <a:gd name="connsiteY4" fmla="*/ 662754 h 662754"/>
                  <a:gd name="connsiteX5" fmla="*/ 495199 w 740677"/>
                  <a:gd name="connsiteY5" fmla="*/ 490061 h 662754"/>
                  <a:gd name="connsiteX6" fmla="*/ 0 w 740677"/>
                  <a:gd name="connsiteY6" fmla="*/ 166187 h 662754"/>
                  <a:gd name="connsiteX7" fmla="*/ 54121 w 740677"/>
                  <a:gd name="connsiteY7" fmla="*/ 0 h 662754"/>
                  <a:gd name="connsiteX8" fmla="*/ 293765 w 740677"/>
                  <a:gd name="connsiteY8" fmla="*/ 58255 h 662754"/>
                  <a:gd name="connsiteX0" fmla="*/ 103101 w 740677"/>
                  <a:gd name="connsiteY0" fmla="*/ 0 h 705798"/>
                  <a:gd name="connsiteX1" fmla="*/ 398697 w 740677"/>
                  <a:gd name="connsiteY1" fmla="*/ 79397 h 705798"/>
                  <a:gd name="connsiteX2" fmla="*/ 559431 w 740677"/>
                  <a:gd name="connsiteY2" fmla="*/ 121327 h 705798"/>
                  <a:gd name="connsiteX3" fmla="*/ 740677 w 740677"/>
                  <a:gd name="connsiteY3" fmla="*/ 180215 h 705798"/>
                  <a:gd name="connsiteX4" fmla="*/ 575799 w 740677"/>
                  <a:gd name="connsiteY4" fmla="*/ 705798 h 705798"/>
                  <a:gd name="connsiteX5" fmla="*/ 495199 w 740677"/>
                  <a:gd name="connsiteY5" fmla="*/ 533105 h 705798"/>
                  <a:gd name="connsiteX6" fmla="*/ 0 w 740677"/>
                  <a:gd name="connsiteY6" fmla="*/ 209231 h 705798"/>
                  <a:gd name="connsiteX7" fmla="*/ 54121 w 740677"/>
                  <a:gd name="connsiteY7" fmla="*/ 43044 h 705798"/>
                  <a:gd name="connsiteX8" fmla="*/ 103101 w 740677"/>
                  <a:gd name="connsiteY8" fmla="*/ 0 h 705798"/>
                  <a:gd name="connsiteX0" fmla="*/ 103101 w 740677"/>
                  <a:gd name="connsiteY0" fmla="*/ 0 h 705798"/>
                  <a:gd name="connsiteX1" fmla="*/ 190699 w 740677"/>
                  <a:gd name="connsiteY1" fmla="*/ 23120 h 705798"/>
                  <a:gd name="connsiteX2" fmla="*/ 559431 w 740677"/>
                  <a:gd name="connsiteY2" fmla="*/ 121327 h 705798"/>
                  <a:gd name="connsiteX3" fmla="*/ 740677 w 740677"/>
                  <a:gd name="connsiteY3" fmla="*/ 180215 h 705798"/>
                  <a:gd name="connsiteX4" fmla="*/ 575799 w 740677"/>
                  <a:gd name="connsiteY4" fmla="*/ 705798 h 705798"/>
                  <a:gd name="connsiteX5" fmla="*/ 495199 w 740677"/>
                  <a:gd name="connsiteY5" fmla="*/ 533105 h 705798"/>
                  <a:gd name="connsiteX6" fmla="*/ 0 w 740677"/>
                  <a:gd name="connsiteY6" fmla="*/ 209231 h 705798"/>
                  <a:gd name="connsiteX7" fmla="*/ 54121 w 740677"/>
                  <a:gd name="connsiteY7" fmla="*/ 43044 h 705798"/>
                  <a:gd name="connsiteX8" fmla="*/ 103101 w 740677"/>
                  <a:gd name="connsiteY8" fmla="*/ 0 h 705798"/>
                  <a:gd name="connsiteX0" fmla="*/ 103101 w 740677"/>
                  <a:gd name="connsiteY0" fmla="*/ 0 h 705798"/>
                  <a:gd name="connsiteX1" fmla="*/ 190699 w 740677"/>
                  <a:gd name="connsiteY1" fmla="*/ 23120 h 705798"/>
                  <a:gd name="connsiteX2" fmla="*/ 278636 w 740677"/>
                  <a:gd name="connsiteY2" fmla="*/ 50043 h 705798"/>
                  <a:gd name="connsiteX3" fmla="*/ 740677 w 740677"/>
                  <a:gd name="connsiteY3" fmla="*/ 180215 h 705798"/>
                  <a:gd name="connsiteX4" fmla="*/ 575799 w 740677"/>
                  <a:gd name="connsiteY4" fmla="*/ 705798 h 705798"/>
                  <a:gd name="connsiteX5" fmla="*/ 495199 w 740677"/>
                  <a:gd name="connsiteY5" fmla="*/ 533105 h 705798"/>
                  <a:gd name="connsiteX6" fmla="*/ 0 w 740677"/>
                  <a:gd name="connsiteY6" fmla="*/ 209231 h 705798"/>
                  <a:gd name="connsiteX7" fmla="*/ 54121 w 740677"/>
                  <a:gd name="connsiteY7" fmla="*/ 43044 h 705798"/>
                  <a:gd name="connsiteX8" fmla="*/ 103101 w 740677"/>
                  <a:gd name="connsiteY8" fmla="*/ 0 h 705798"/>
                  <a:gd name="connsiteX0" fmla="*/ 103101 w 740677"/>
                  <a:gd name="connsiteY0" fmla="*/ 0 h 705798"/>
                  <a:gd name="connsiteX1" fmla="*/ 190699 w 740677"/>
                  <a:gd name="connsiteY1" fmla="*/ 23120 h 705798"/>
                  <a:gd name="connsiteX2" fmla="*/ 278636 w 740677"/>
                  <a:gd name="connsiteY2" fmla="*/ 50043 h 705798"/>
                  <a:gd name="connsiteX3" fmla="*/ 740677 w 740677"/>
                  <a:gd name="connsiteY3" fmla="*/ 180215 h 705798"/>
                  <a:gd name="connsiteX4" fmla="*/ 575799 w 740677"/>
                  <a:gd name="connsiteY4" fmla="*/ 705798 h 705798"/>
                  <a:gd name="connsiteX5" fmla="*/ 242134 w 740677"/>
                  <a:gd name="connsiteY5" fmla="*/ 446815 h 705798"/>
                  <a:gd name="connsiteX6" fmla="*/ 0 w 740677"/>
                  <a:gd name="connsiteY6" fmla="*/ 209231 h 705798"/>
                  <a:gd name="connsiteX7" fmla="*/ 54121 w 740677"/>
                  <a:gd name="connsiteY7" fmla="*/ 43044 h 705798"/>
                  <a:gd name="connsiteX8" fmla="*/ 103101 w 740677"/>
                  <a:gd name="connsiteY8" fmla="*/ 0 h 705798"/>
                  <a:gd name="connsiteX0" fmla="*/ 103101 w 740677"/>
                  <a:gd name="connsiteY0" fmla="*/ 0 h 461932"/>
                  <a:gd name="connsiteX1" fmla="*/ 190699 w 740677"/>
                  <a:gd name="connsiteY1" fmla="*/ 23120 h 461932"/>
                  <a:gd name="connsiteX2" fmla="*/ 278636 w 740677"/>
                  <a:gd name="connsiteY2" fmla="*/ 50043 h 461932"/>
                  <a:gd name="connsiteX3" fmla="*/ 740677 w 740677"/>
                  <a:gd name="connsiteY3" fmla="*/ 180215 h 461932"/>
                  <a:gd name="connsiteX4" fmla="*/ 516865 w 740677"/>
                  <a:gd name="connsiteY4" fmla="*/ 461932 h 461932"/>
                  <a:gd name="connsiteX5" fmla="*/ 242134 w 740677"/>
                  <a:gd name="connsiteY5" fmla="*/ 446815 h 461932"/>
                  <a:gd name="connsiteX6" fmla="*/ 0 w 740677"/>
                  <a:gd name="connsiteY6" fmla="*/ 209231 h 461932"/>
                  <a:gd name="connsiteX7" fmla="*/ 54121 w 740677"/>
                  <a:gd name="connsiteY7" fmla="*/ 43044 h 461932"/>
                  <a:gd name="connsiteX8" fmla="*/ 103101 w 740677"/>
                  <a:gd name="connsiteY8" fmla="*/ 0 h 461932"/>
                  <a:gd name="connsiteX0" fmla="*/ 103101 w 516865"/>
                  <a:gd name="connsiteY0" fmla="*/ 0 h 461932"/>
                  <a:gd name="connsiteX1" fmla="*/ 190699 w 516865"/>
                  <a:gd name="connsiteY1" fmla="*/ 23120 h 461932"/>
                  <a:gd name="connsiteX2" fmla="*/ 278636 w 516865"/>
                  <a:gd name="connsiteY2" fmla="*/ 50043 h 461932"/>
                  <a:gd name="connsiteX3" fmla="*/ 511879 w 516865"/>
                  <a:gd name="connsiteY3" fmla="*/ 168959 h 461932"/>
                  <a:gd name="connsiteX4" fmla="*/ 516865 w 516865"/>
                  <a:gd name="connsiteY4" fmla="*/ 461932 h 461932"/>
                  <a:gd name="connsiteX5" fmla="*/ 242134 w 516865"/>
                  <a:gd name="connsiteY5" fmla="*/ 446815 h 461932"/>
                  <a:gd name="connsiteX6" fmla="*/ 0 w 516865"/>
                  <a:gd name="connsiteY6" fmla="*/ 209231 h 461932"/>
                  <a:gd name="connsiteX7" fmla="*/ 54121 w 516865"/>
                  <a:gd name="connsiteY7" fmla="*/ 43044 h 461932"/>
                  <a:gd name="connsiteX8" fmla="*/ 103101 w 516865"/>
                  <a:gd name="connsiteY8" fmla="*/ 0 h 461932"/>
                  <a:gd name="connsiteX0" fmla="*/ 103101 w 516865"/>
                  <a:gd name="connsiteY0" fmla="*/ 0 h 461932"/>
                  <a:gd name="connsiteX1" fmla="*/ 190699 w 516865"/>
                  <a:gd name="connsiteY1" fmla="*/ 23120 h 461932"/>
                  <a:gd name="connsiteX2" fmla="*/ 278636 w 516865"/>
                  <a:gd name="connsiteY2" fmla="*/ 50043 h 461932"/>
                  <a:gd name="connsiteX3" fmla="*/ 342015 w 516865"/>
                  <a:gd name="connsiteY3" fmla="*/ 150201 h 461932"/>
                  <a:gd name="connsiteX4" fmla="*/ 516865 w 516865"/>
                  <a:gd name="connsiteY4" fmla="*/ 461932 h 461932"/>
                  <a:gd name="connsiteX5" fmla="*/ 242134 w 516865"/>
                  <a:gd name="connsiteY5" fmla="*/ 446815 h 461932"/>
                  <a:gd name="connsiteX6" fmla="*/ 0 w 516865"/>
                  <a:gd name="connsiteY6" fmla="*/ 209231 h 461932"/>
                  <a:gd name="connsiteX7" fmla="*/ 54121 w 516865"/>
                  <a:gd name="connsiteY7" fmla="*/ 43044 h 461932"/>
                  <a:gd name="connsiteX8" fmla="*/ 103101 w 516865"/>
                  <a:gd name="connsiteY8" fmla="*/ 0 h 461932"/>
                  <a:gd name="connsiteX0" fmla="*/ 103101 w 342015"/>
                  <a:gd name="connsiteY0" fmla="*/ 0 h 446815"/>
                  <a:gd name="connsiteX1" fmla="*/ 190699 w 342015"/>
                  <a:gd name="connsiteY1" fmla="*/ 23120 h 446815"/>
                  <a:gd name="connsiteX2" fmla="*/ 278636 w 342015"/>
                  <a:gd name="connsiteY2" fmla="*/ 50043 h 446815"/>
                  <a:gd name="connsiteX3" fmla="*/ 342015 w 342015"/>
                  <a:gd name="connsiteY3" fmla="*/ 150201 h 446815"/>
                  <a:gd name="connsiteX4" fmla="*/ 305400 w 342015"/>
                  <a:gd name="connsiteY4" fmla="*/ 281846 h 446815"/>
                  <a:gd name="connsiteX5" fmla="*/ 242134 w 342015"/>
                  <a:gd name="connsiteY5" fmla="*/ 446815 h 446815"/>
                  <a:gd name="connsiteX6" fmla="*/ 0 w 342015"/>
                  <a:gd name="connsiteY6" fmla="*/ 209231 h 446815"/>
                  <a:gd name="connsiteX7" fmla="*/ 54121 w 342015"/>
                  <a:gd name="connsiteY7" fmla="*/ 43044 h 446815"/>
                  <a:gd name="connsiteX8" fmla="*/ 103101 w 342015"/>
                  <a:gd name="connsiteY8" fmla="*/ 0 h 446815"/>
                  <a:gd name="connsiteX0" fmla="*/ 103101 w 342015"/>
                  <a:gd name="connsiteY0" fmla="*/ 0 h 341765"/>
                  <a:gd name="connsiteX1" fmla="*/ 190699 w 342015"/>
                  <a:gd name="connsiteY1" fmla="*/ 23120 h 341765"/>
                  <a:gd name="connsiteX2" fmla="*/ 278636 w 342015"/>
                  <a:gd name="connsiteY2" fmla="*/ 50043 h 341765"/>
                  <a:gd name="connsiteX3" fmla="*/ 342015 w 342015"/>
                  <a:gd name="connsiteY3" fmla="*/ 150201 h 341765"/>
                  <a:gd name="connsiteX4" fmla="*/ 305400 w 342015"/>
                  <a:gd name="connsiteY4" fmla="*/ 281846 h 341765"/>
                  <a:gd name="connsiteX5" fmla="*/ 259467 w 342015"/>
                  <a:gd name="connsiteY5" fmla="*/ 341765 h 341765"/>
                  <a:gd name="connsiteX6" fmla="*/ 0 w 342015"/>
                  <a:gd name="connsiteY6" fmla="*/ 209231 h 341765"/>
                  <a:gd name="connsiteX7" fmla="*/ 54121 w 342015"/>
                  <a:gd name="connsiteY7" fmla="*/ 43044 h 341765"/>
                  <a:gd name="connsiteX8" fmla="*/ 103101 w 342015"/>
                  <a:gd name="connsiteY8" fmla="*/ 0 h 341765"/>
                  <a:gd name="connsiteX0" fmla="*/ 103101 w 317748"/>
                  <a:gd name="connsiteY0" fmla="*/ 0 h 341765"/>
                  <a:gd name="connsiteX1" fmla="*/ 190699 w 317748"/>
                  <a:gd name="connsiteY1" fmla="*/ 23120 h 341765"/>
                  <a:gd name="connsiteX2" fmla="*/ 278636 w 317748"/>
                  <a:gd name="connsiteY2" fmla="*/ 50043 h 341765"/>
                  <a:gd name="connsiteX3" fmla="*/ 317748 w 317748"/>
                  <a:gd name="connsiteY3" fmla="*/ 116435 h 341765"/>
                  <a:gd name="connsiteX4" fmla="*/ 305400 w 317748"/>
                  <a:gd name="connsiteY4" fmla="*/ 281846 h 341765"/>
                  <a:gd name="connsiteX5" fmla="*/ 259467 w 317748"/>
                  <a:gd name="connsiteY5" fmla="*/ 341765 h 341765"/>
                  <a:gd name="connsiteX6" fmla="*/ 0 w 317748"/>
                  <a:gd name="connsiteY6" fmla="*/ 209231 h 341765"/>
                  <a:gd name="connsiteX7" fmla="*/ 54121 w 317748"/>
                  <a:gd name="connsiteY7" fmla="*/ 43044 h 341765"/>
                  <a:gd name="connsiteX8" fmla="*/ 103101 w 317748"/>
                  <a:gd name="connsiteY8" fmla="*/ 0 h 341765"/>
                  <a:gd name="connsiteX0" fmla="*/ 103101 w 317748"/>
                  <a:gd name="connsiteY0" fmla="*/ 0 h 341765"/>
                  <a:gd name="connsiteX1" fmla="*/ 190699 w 317748"/>
                  <a:gd name="connsiteY1" fmla="*/ 23120 h 341765"/>
                  <a:gd name="connsiteX2" fmla="*/ 278636 w 317748"/>
                  <a:gd name="connsiteY2" fmla="*/ 50043 h 341765"/>
                  <a:gd name="connsiteX3" fmla="*/ 317748 w 317748"/>
                  <a:gd name="connsiteY3" fmla="*/ 116435 h 341765"/>
                  <a:gd name="connsiteX4" fmla="*/ 270735 w 317748"/>
                  <a:gd name="connsiteY4" fmla="*/ 270591 h 341765"/>
                  <a:gd name="connsiteX5" fmla="*/ 259467 w 317748"/>
                  <a:gd name="connsiteY5" fmla="*/ 341765 h 341765"/>
                  <a:gd name="connsiteX6" fmla="*/ 0 w 317748"/>
                  <a:gd name="connsiteY6" fmla="*/ 209231 h 341765"/>
                  <a:gd name="connsiteX7" fmla="*/ 54121 w 317748"/>
                  <a:gd name="connsiteY7" fmla="*/ 43044 h 341765"/>
                  <a:gd name="connsiteX8" fmla="*/ 103101 w 317748"/>
                  <a:gd name="connsiteY8" fmla="*/ 0 h 341765"/>
                  <a:gd name="connsiteX0" fmla="*/ 103101 w 317748"/>
                  <a:gd name="connsiteY0" fmla="*/ 0 h 300495"/>
                  <a:gd name="connsiteX1" fmla="*/ 190699 w 317748"/>
                  <a:gd name="connsiteY1" fmla="*/ 23120 h 300495"/>
                  <a:gd name="connsiteX2" fmla="*/ 278636 w 317748"/>
                  <a:gd name="connsiteY2" fmla="*/ 50043 h 300495"/>
                  <a:gd name="connsiteX3" fmla="*/ 317748 w 317748"/>
                  <a:gd name="connsiteY3" fmla="*/ 116435 h 300495"/>
                  <a:gd name="connsiteX4" fmla="*/ 270735 w 317748"/>
                  <a:gd name="connsiteY4" fmla="*/ 270591 h 300495"/>
                  <a:gd name="connsiteX5" fmla="*/ 249066 w 317748"/>
                  <a:gd name="connsiteY5" fmla="*/ 300495 h 300495"/>
                  <a:gd name="connsiteX6" fmla="*/ 0 w 317748"/>
                  <a:gd name="connsiteY6" fmla="*/ 209231 h 300495"/>
                  <a:gd name="connsiteX7" fmla="*/ 54121 w 317748"/>
                  <a:gd name="connsiteY7" fmla="*/ 43044 h 300495"/>
                  <a:gd name="connsiteX8" fmla="*/ 103101 w 317748"/>
                  <a:gd name="connsiteY8" fmla="*/ 0 h 300495"/>
                  <a:gd name="connsiteX0" fmla="*/ 103101 w 317748"/>
                  <a:gd name="connsiteY0" fmla="*/ 0 h 300495"/>
                  <a:gd name="connsiteX1" fmla="*/ 190699 w 317748"/>
                  <a:gd name="connsiteY1" fmla="*/ 23120 h 300495"/>
                  <a:gd name="connsiteX2" fmla="*/ 278636 w 317748"/>
                  <a:gd name="connsiteY2" fmla="*/ 50043 h 300495"/>
                  <a:gd name="connsiteX3" fmla="*/ 317748 w 317748"/>
                  <a:gd name="connsiteY3" fmla="*/ 116435 h 300495"/>
                  <a:gd name="connsiteX4" fmla="*/ 267268 w 317748"/>
                  <a:gd name="connsiteY4" fmla="*/ 251832 h 300495"/>
                  <a:gd name="connsiteX5" fmla="*/ 249066 w 317748"/>
                  <a:gd name="connsiteY5" fmla="*/ 300495 h 300495"/>
                  <a:gd name="connsiteX6" fmla="*/ 0 w 317748"/>
                  <a:gd name="connsiteY6" fmla="*/ 209231 h 300495"/>
                  <a:gd name="connsiteX7" fmla="*/ 54121 w 317748"/>
                  <a:gd name="connsiteY7" fmla="*/ 43044 h 300495"/>
                  <a:gd name="connsiteX8" fmla="*/ 103101 w 317748"/>
                  <a:gd name="connsiteY8" fmla="*/ 0 h 300495"/>
                  <a:gd name="connsiteX0" fmla="*/ 103101 w 307348"/>
                  <a:gd name="connsiteY0" fmla="*/ 0 h 300495"/>
                  <a:gd name="connsiteX1" fmla="*/ 190699 w 307348"/>
                  <a:gd name="connsiteY1" fmla="*/ 23120 h 300495"/>
                  <a:gd name="connsiteX2" fmla="*/ 278636 w 307348"/>
                  <a:gd name="connsiteY2" fmla="*/ 50043 h 300495"/>
                  <a:gd name="connsiteX3" fmla="*/ 307348 w 307348"/>
                  <a:gd name="connsiteY3" fmla="*/ 116435 h 300495"/>
                  <a:gd name="connsiteX4" fmla="*/ 267268 w 307348"/>
                  <a:gd name="connsiteY4" fmla="*/ 251832 h 300495"/>
                  <a:gd name="connsiteX5" fmla="*/ 249066 w 307348"/>
                  <a:gd name="connsiteY5" fmla="*/ 300495 h 300495"/>
                  <a:gd name="connsiteX6" fmla="*/ 0 w 307348"/>
                  <a:gd name="connsiteY6" fmla="*/ 209231 h 300495"/>
                  <a:gd name="connsiteX7" fmla="*/ 54121 w 307348"/>
                  <a:gd name="connsiteY7" fmla="*/ 43044 h 300495"/>
                  <a:gd name="connsiteX8" fmla="*/ 103101 w 307348"/>
                  <a:gd name="connsiteY8" fmla="*/ 0 h 30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48" h="300495">
                    <a:moveTo>
                      <a:pt x="103101" y="0"/>
                    </a:moveTo>
                    <a:lnTo>
                      <a:pt x="190699" y="23120"/>
                    </a:lnTo>
                    <a:lnTo>
                      <a:pt x="278636" y="50043"/>
                    </a:lnTo>
                    <a:lnTo>
                      <a:pt x="307348" y="116435"/>
                    </a:lnTo>
                    <a:lnTo>
                      <a:pt x="267268" y="251832"/>
                    </a:lnTo>
                    <a:lnTo>
                      <a:pt x="249066" y="300495"/>
                    </a:lnTo>
                    <a:lnTo>
                      <a:pt x="0" y="209231"/>
                    </a:lnTo>
                    <a:lnTo>
                      <a:pt x="54121" y="43044"/>
                    </a:lnTo>
                    <a:lnTo>
                      <a:pt x="103101" y="0"/>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7" name="テキスト ボックス 20"/>
              <p:cNvSpPr txBox="1">
                <a:spLocks noChangeArrowheads="1"/>
              </p:cNvSpPr>
              <p:nvPr/>
            </p:nvSpPr>
            <p:spPr bwMode="auto">
              <a:xfrm>
                <a:off x="5376703" y="5956853"/>
                <a:ext cx="1353852" cy="38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OFA</a:t>
                </a:r>
                <a:r>
                  <a:rPr kumimoji="1" lang="ja-JP" altLang="en-US" sz="6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万博</a:t>
                </a:r>
                <a:endParaRPr kumimoji="1" lang="en-US" altLang="ja-JP" sz="6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フットボールセンター</a:t>
                </a:r>
              </a:p>
            </p:txBody>
          </p:sp>
          <p:sp>
            <p:nvSpPr>
              <p:cNvPr id="18" name="フリーフォーム 17"/>
              <p:cNvSpPr>
                <a:spLocks noChangeAspect="1"/>
              </p:cNvSpPr>
              <p:nvPr/>
            </p:nvSpPr>
            <p:spPr bwMode="auto">
              <a:xfrm>
                <a:off x="3653306" y="4368686"/>
                <a:ext cx="149577" cy="159767"/>
              </a:xfrm>
              <a:custGeom>
                <a:avLst/>
                <a:gdLst>
                  <a:gd name="connsiteX0" fmla="*/ 185408 w 868048"/>
                  <a:gd name="connsiteY0" fmla="*/ 71635 h 998676"/>
                  <a:gd name="connsiteX1" fmla="*/ 366603 w 868048"/>
                  <a:gd name="connsiteY1" fmla="*/ 0 h 998676"/>
                  <a:gd name="connsiteX2" fmla="*/ 771130 w 868048"/>
                  <a:gd name="connsiteY2" fmla="*/ 122201 h 998676"/>
                  <a:gd name="connsiteX3" fmla="*/ 868048 w 868048"/>
                  <a:gd name="connsiteY3" fmla="*/ 278112 h 998676"/>
                  <a:gd name="connsiteX4" fmla="*/ 661571 w 868048"/>
                  <a:gd name="connsiteY4" fmla="*/ 931255 h 998676"/>
                  <a:gd name="connsiteX5" fmla="*/ 539370 w 868048"/>
                  <a:gd name="connsiteY5" fmla="*/ 998676 h 998676"/>
                  <a:gd name="connsiteX6" fmla="*/ 92704 w 868048"/>
                  <a:gd name="connsiteY6" fmla="*/ 884903 h 998676"/>
                  <a:gd name="connsiteX7" fmla="*/ 0 w 868048"/>
                  <a:gd name="connsiteY7" fmla="*/ 720564 h 998676"/>
                  <a:gd name="connsiteX8" fmla="*/ 185408 w 868048"/>
                  <a:gd name="connsiteY8" fmla="*/ 71635 h 998676"/>
                  <a:gd name="connsiteX0" fmla="*/ 198049 w 880689"/>
                  <a:gd name="connsiteY0" fmla="*/ 71635 h 998676"/>
                  <a:gd name="connsiteX1" fmla="*/ 379244 w 880689"/>
                  <a:gd name="connsiteY1" fmla="*/ 0 h 998676"/>
                  <a:gd name="connsiteX2" fmla="*/ 783771 w 880689"/>
                  <a:gd name="connsiteY2" fmla="*/ 122201 h 998676"/>
                  <a:gd name="connsiteX3" fmla="*/ 880689 w 880689"/>
                  <a:gd name="connsiteY3" fmla="*/ 278112 h 998676"/>
                  <a:gd name="connsiteX4" fmla="*/ 674212 w 880689"/>
                  <a:gd name="connsiteY4" fmla="*/ 931255 h 998676"/>
                  <a:gd name="connsiteX5" fmla="*/ 552011 w 880689"/>
                  <a:gd name="connsiteY5" fmla="*/ 998676 h 998676"/>
                  <a:gd name="connsiteX6" fmla="*/ 105345 w 880689"/>
                  <a:gd name="connsiteY6" fmla="*/ 884903 h 998676"/>
                  <a:gd name="connsiteX7" fmla="*/ 0 w 880689"/>
                  <a:gd name="connsiteY7" fmla="*/ 703709 h 998676"/>
                  <a:gd name="connsiteX8" fmla="*/ 198049 w 880689"/>
                  <a:gd name="connsiteY8" fmla="*/ 71635 h 998676"/>
                  <a:gd name="connsiteX0" fmla="*/ 198049 w 880689"/>
                  <a:gd name="connsiteY0" fmla="*/ -1 h 927040"/>
                  <a:gd name="connsiteX1" fmla="*/ 379245 w 880689"/>
                  <a:gd name="connsiteY1" fmla="*/ 45629 h 927040"/>
                  <a:gd name="connsiteX2" fmla="*/ 783771 w 880689"/>
                  <a:gd name="connsiteY2" fmla="*/ 50565 h 927040"/>
                  <a:gd name="connsiteX3" fmla="*/ 880689 w 880689"/>
                  <a:gd name="connsiteY3" fmla="*/ 206476 h 927040"/>
                  <a:gd name="connsiteX4" fmla="*/ 674212 w 880689"/>
                  <a:gd name="connsiteY4" fmla="*/ 859619 h 927040"/>
                  <a:gd name="connsiteX5" fmla="*/ 552011 w 880689"/>
                  <a:gd name="connsiteY5" fmla="*/ 927040 h 927040"/>
                  <a:gd name="connsiteX6" fmla="*/ 105345 w 880689"/>
                  <a:gd name="connsiteY6" fmla="*/ 813267 h 927040"/>
                  <a:gd name="connsiteX7" fmla="*/ 0 w 880689"/>
                  <a:gd name="connsiteY7" fmla="*/ 632073 h 927040"/>
                  <a:gd name="connsiteX8" fmla="*/ 198049 w 880689"/>
                  <a:gd name="connsiteY8" fmla="*/ -1 h 927040"/>
                  <a:gd name="connsiteX0" fmla="*/ 198049 w 880689"/>
                  <a:gd name="connsiteY0" fmla="*/ 1 h 927042"/>
                  <a:gd name="connsiteX1" fmla="*/ 379245 w 880689"/>
                  <a:gd name="connsiteY1" fmla="*/ 45631 h 927042"/>
                  <a:gd name="connsiteX2" fmla="*/ 706376 w 880689"/>
                  <a:gd name="connsiteY2" fmla="*/ 117575 h 927042"/>
                  <a:gd name="connsiteX3" fmla="*/ 880689 w 880689"/>
                  <a:gd name="connsiteY3" fmla="*/ 206478 h 927042"/>
                  <a:gd name="connsiteX4" fmla="*/ 674212 w 880689"/>
                  <a:gd name="connsiteY4" fmla="*/ 859621 h 927042"/>
                  <a:gd name="connsiteX5" fmla="*/ 552011 w 880689"/>
                  <a:gd name="connsiteY5" fmla="*/ 927042 h 927042"/>
                  <a:gd name="connsiteX6" fmla="*/ 105345 w 880689"/>
                  <a:gd name="connsiteY6" fmla="*/ 813269 h 927042"/>
                  <a:gd name="connsiteX7" fmla="*/ 0 w 880689"/>
                  <a:gd name="connsiteY7" fmla="*/ 632075 h 927042"/>
                  <a:gd name="connsiteX8" fmla="*/ 198049 w 880689"/>
                  <a:gd name="connsiteY8" fmla="*/ 1 h 927042"/>
                  <a:gd name="connsiteX0" fmla="*/ 198049 w 880689"/>
                  <a:gd name="connsiteY0" fmla="*/ -1 h 927040"/>
                  <a:gd name="connsiteX1" fmla="*/ 379245 w 880689"/>
                  <a:gd name="connsiteY1" fmla="*/ 45629 h 927040"/>
                  <a:gd name="connsiteX2" fmla="*/ 706376 w 880689"/>
                  <a:gd name="connsiteY2" fmla="*/ 117573 h 927040"/>
                  <a:gd name="connsiteX3" fmla="*/ 880689 w 880689"/>
                  <a:gd name="connsiteY3" fmla="*/ 206476 h 927040"/>
                  <a:gd name="connsiteX4" fmla="*/ 674212 w 880689"/>
                  <a:gd name="connsiteY4" fmla="*/ 859619 h 927040"/>
                  <a:gd name="connsiteX5" fmla="*/ 552011 w 880689"/>
                  <a:gd name="connsiteY5" fmla="*/ 927040 h 927040"/>
                  <a:gd name="connsiteX6" fmla="*/ 174677 w 880689"/>
                  <a:gd name="connsiteY6" fmla="*/ 708218 h 927040"/>
                  <a:gd name="connsiteX7" fmla="*/ 0 w 880689"/>
                  <a:gd name="connsiteY7" fmla="*/ 632073 h 927040"/>
                  <a:gd name="connsiteX8" fmla="*/ 198049 w 880689"/>
                  <a:gd name="connsiteY8" fmla="*/ -1 h 927040"/>
                  <a:gd name="connsiteX0" fmla="*/ 198049 w 880689"/>
                  <a:gd name="connsiteY0" fmla="*/ 1 h 859620"/>
                  <a:gd name="connsiteX1" fmla="*/ 379245 w 880689"/>
                  <a:gd name="connsiteY1" fmla="*/ 45631 h 859620"/>
                  <a:gd name="connsiteX2" fmla="*/ 706376 w 880689"/>
                  <a:gd name="connsiteY2" fmla="*/ 117575 h 859620"/>
                  <a:gd name="connsiteX3" fmla="*/ 880689 w 880689"/>
                  <a:gd name="connsiteY3" fmla="*/ 206478 h 859620"/>
                  <a:gd name="connsiteX4" fmla="*/ 674212 w 880689"/>
                  <a:gd name="connsiteY4" fmla="*/ 859621 h 859620"/>
                  <a:gd name="connsiteX5" fmla="*/ 552012 w 880689"/>
                  <a:gd name="connsiteY5" fmla="*/ 829496 h 859620"/>
                  <a:gd name="connsiteX6" fmla="*/ 174677 w 880689"/>
                  <a:gd name="connsiteY6" fmla="*/ 708220 h 859620"/>
                  <a:gd name="connsiteX7" fmla="*/ 0 w 880689"/>
                  <a:gd name="connsiteY7" fmla="*/ 632075 h 859620"/>
                  <a:gd name="connsiteX8" fmla="*/ 198049 w 880689"/>
                  <a:gd name="connsiteY8" fmla="*/ 1 h 859620"/>
                  <a:gd name="connsiteX0" fmla="*/ 198049 w 880689"/>
                  <a:gd name="connsiteY0" fmla="*/ -1 h 859620"/>
                  <a:gd name="connsiteX1" fmla="*/ 379245 w 880689"/>
                  <a:gd name="connsiteY1" fmla="*/ 45629 h 859620"/>
                  <a:gd name="connsiteX2" fmla="*/ 699443 w 880689"/>
                  <a:gd name="connsiteY2" fmla="*/ 147588 h 859620"/>
                  <a:gd name="connsiteX3" fmla="*/ 880689 w 880689"/>
                  <a:gd name="connsiteY3" fmla="*/ 206476 h 859620"/>
                  <a:gd name="connsiteX4" fmla="*/ 674212 w 880689"/>
                  <a:gd name="connsiteY4" fmla="*/ 859619 h 859620"/>
                  <a:gd name="connsiteX5" fmla="*/ 552012 w 880689"/>
                  <a:gd name="connsiteY5" fmla="*/ 829494 h 859620"/>
                  <a:gd name="connsiteX6" fmla="*/ 174677 w 880689"/>
                  <a:gd name="connsiteY6" fmla="*/ 708218 h 859620"/>
                  <a:gd name="connsiteX7" fmla="*/ 0 w 880689"/>
                  <a:gd name="connsiteY7" fmla="*/ 632073 h 859620"/>
                  <a:gd name="connsiteX8" fmla="*/ 198049 w 880689"/>
                  <a:gd name="connsiteY8" fmla="*/ -1 h 859620"/>
                  <a:gd name="connsiteX0" fmla="*/ 399112 w 880689"/>
                  <a:gd name="connsiteY0" fmla="*/ 216994 h 813989"/>
                  <a:gd name="connsiteX1" fmla="*/ 379245 w 880689"/>
                  <a:gd name="connsiteY1" fmla="*/ -1 h 813989"/>
                  <a:gd name="connsiteX2" fmla="*/ 699443 w 880689"/>
                  <a:gd name="connsiteY2" fmla="*/ 101958 h 813989"/>
                  <a:gd name="connsiteX3" fmla="*/ 880689 w 880689"/>
                  <a:gd name="connsiteY3" fmla="*/ 160846 h 813989"/>
                  <a:gd name="connsiteX4" fmla="*/ 674212 w 880689"/>
                  <a:gd name="connsiteY4" fmla="*/ 813989 h 813989"/>
                  <a:gd name="connsiteX5" fmla="*/ 552012 w 880689"/>
                  <a:gd name="connsiteY5" fmla="*/ 783864 h 813989"/>
                  <a:gd name="connsiteX6" fmla="*/ 174677 w 880689"/>
                  <a:gd name="connsiteY6" fmla="*/ 662588 h 813989"/>
                  <a:gd name="connsiteX7" fmla="*/ 0 w 880689"/>
                  <a:gd name="connsiteY7" fmla="*/ 586443 h 813989"/>
                  <a:gd name="connsiteX8" fmla="*/ 399112 w 880689"/>
                  <a:gd name="connsiteY8" fmla="*/ 216994 h 813989"/>
                  <a:gd name="connsiteX0" fmla="*/ 224435 w 706012"/>
                  <a:gd name="connsiteY0" fmla="*/ 216996 h 813991"/>
                  <a:gd name="connsiteX1" fmla="*/ 204568 w 706012"/>
                  <a:gd name="connsiteY1" fmla="*/ 1 h 813991"/>
                  <a:gd name="connsiteX2" fmla="*/ 524766 w 706012"/>
                  <a:gd name="connsiteY2" fmla="*/ 101960 h 813991"/>
                  <a:gd name="connsiteX3" fmla="*/ 706012 w 706012"/>
                  <a:gd name="connsiteY3" fmla="*/ 160848 h 813991"/>
                  <a:gd name="connsiteX4" fmla="*/ 499535 w 706012"/>
                  <a:gd name="connsiteY4" fmla="*/ 813991 h 813991"/>
                  <a:gd name="connsiteX5" fmla="*/ 377335 w 706012"/>
                  <a:gd name="connsiteY5" fmla="*/ 783866 h 813991"/>
                  <a:gd name="connsiteX6" fmla="*/ 0 w 706012"/>
                  <a:gd name="connsiteY6" fmla="*/ 662590 h 813991"/>
                  <a:gd name="connsiteX7" fmla="*/ 109587 w 706012"/>
                  <a:gd name="connsiteY7" fmla="*/ 473892 h 813991"/>
                  <a:gd name="connsiteX8" fmla="*/ 224435 w 706012"/>
                  <a:gd name="connsiteY8" fmla="*/ 216996 h 813991"/>
                  <a:gd name="connsiteX0" fmla="*/ 224435 w 706012"/>
                  <a:gd name="connsiteY0" fmla="*/ 186980 h 783975"/>
                  <a:gd name="connsiteX1" fmla="*/ 287767 w 706012"/>
                  <a:gd name="connsiteY1" fmla="*/ 0 h 783975"/>
                  <a:gd name="connsiteX2" fmla="*/ 524766 w 706012"/>
                  <a:gd name="connsiteY2" fmla="*/ 71944 h 783975"/>
                  <a:gd name="connsiteX3" fmla="*/ 706012 w 706012"/>
                  <a:gd name="connsiteY3" fmla="*/ 130832 h 783975"/>
                  <a:gd name="connsiteX4" fmla="*/ 499535 w 706012"/>
                  <a:gd name="connsiteY4" fmla="*/ 783975 h 783975"/>
                  <a:gd name="connsiteX5" fmla="*/ 377335 w 706012"/>
                  <a:gd name="connsiteY5" fmla="*/ 753850 h 783975"/>
                  <a:gd name="connsiteX6" fmla="*/ 0 w 706012"/>
                  <a:gd name="connsiteY6" fmla="*/ 632574 h 783975"/>
                  <a:gd name="connsiteX7" fmla="*/ 109587 w 706012"/>
                  <a:gd name="connsiteY7" fmla="*/ 443876 h 783975"/>
                  <a:gd name="connsiteX8" fmla="*/ 224435 w 706012"/>
                  <a:gd name="connsiteY8" fmla="*/ 186980 h 783975"/>
                  <a:gd name="connsiteX0" fmla="*/ 224435 w 706012"/>
                  <a:gd name="connsiteY0" fmla="*/ 186980 h 783975"/>
                  <a:gd name="connsiteX1" fmla="*/ 287767 w 706012"/>
                  <a:gd name="connsiteY1" fmla="*/ 0 h 783975"/>
                  <a:gd name="connsiteX2" fmla="*/ 524766 w 706012"/>
                  <a:gd name="connsiteY2" fmla="*/ 71944 h 783975"/>
                  <a:gd name="connsiteX3" fmla="*/ 706012 w 706012"/>
                  <a:gd name="connsiteY3" fmla="*/ 130832 h 783975"/>
                  <a:gd name="connsiteX4" fmla="*/ 499535 w 706012"/>
                  <a:gd name="connsiteY4" fmla="*/ 783975 h 783975"/>
                  <a:gd name="connsiteX5" fmla="*/ 377335 w 706012"/>
                  <a:gd name="connsiteY5" fmla="*/ 753850 h 783975"/>
                  <a:gd name="connsiteX6" fmla="*/ 0 w 706012"/>
                  <a:gd name="connsiteY6" fmla="*/ 632574 h 783975"/>
                  <a:gd name="connsiteX7" fmla="*/ 165053 w 706012"/>
                  <a:gd name="connsiteY7" fmla="*/ 353833 h 783975"/>
                  <a:gd name="connsiteX8" fmla="*/ 224435 w 706012"/>
                  <a:gd name="connsiteY8" fmla="*/ 186980 h 783975"/>
                  <a:gd name="connsiteX0" fmla="*/ 113503 w 595080"/>
                  <a:gd name="connsiteY0" fmla="*/ 186980 h 783975"/>
                  <a:gd name="connsiteX1" fmla="*/ 176835 w 595080"/>
                  <a:gd name="connsiteY1" fmla="*/ 0 h 783975"/>
                  <a:gd name="connsiteX2" fmla="*/ 413834 w 595080"/>
                  <a:gd name="connsiteY2" fmla="*/ 71944 h 783975"/>
                  <a:gd name="connsiteX3" fmla="*/ 595080 w 595080"/>
                  <a:gd name="connsiteY3" fmla="*/ 130832 h 783975"/>
                  <a:gd name="connsiteX4" fmla="*/ 388603 w 595080"/>
                  <a:gd name="connsiteY4" fmla="*/ 783975 h 783975"/>
                  <a:gd name="connsiteX5" fmla="*/ 266403 w 595080"/>
                  <a:gd name="connsiteY5" fmla="*/ 753850 h 783975"/>
                  <a:gd name="connsiteX6" fmla="*/ 0 w 595080"/>
                  <a:gd name="connsiteY6" fmla="*/ 505012 h 783975"/>
                  <a:gd name="connsiteX7" fmla="*/ 54121 w 595080"/>
                  <a:gd name="connsiteY7" fmla="*/ 353833 h 783975"/>
                  <a:gd name="connsiteX8" fmla="*/ 113503 w 595080"/>
                  <a:gd name="connsiteY8" fmla="*/ 186980 h 783975"/>
                  <a:gd name="connsiteX0" fmla="*/ 113503 w 595080"/>
                  <a:gd name="connsiteY0" fmla="*/ 186980 h 783975"/>
                  <a:gd name="connsiteX1" fmla="*/ 176835 w 595080"/>
                  <a:gd name="connsiteY1" fmla="*/ 0 h 783975"/>
                  <a:gd name="connsiteX2" fmla="*/ 413834 w 595080"/>
                  <a:gd name="connsiteY2" fmla="*/ 71944 h 783975"/>
                  <a:gd name="connsiteX3" fmla="*/ 595080 w 595080"/>
                  <a:gd name="connsiteY3" fmla="*/ 130832 h 783975"/>
                  <a:gd name="connsiteX4" fmla="*/ 388603 w 595080"/>
                  <a:gd name="connsiteY4" fmla="*/ 783975 h 783975"/>
                  <a:gd name="connsiteX5" fmla="*/ 294136 w 595080"/>
                  <a:gd name="connsiteY5" fmla="*/ 603779 h 783975"/>
                  <a:gd name="connsiteX6" fmla="*/ 0 w 595080"/>
                  <a:gd name="connsiteY6" fmla="*/ 505012 h 783975"/>
                  <a:gd name="connsiteX7" fmla="*/ 54121 w 595080"/>
                  <a:gd name="connsiteY7" fmla="*/ 353833 h 783975"/>
                  <a:gd name="connsiteX8" fmla="*/ 113503 w 595080"/>
                  <a:gd name="connsiteY8" fmla="*/ 186980 h 783975"/>
                  <a:gd name="connsiteX0" fmla="*/ 113503 w 595080"/>
                  <a:gd name="connsiteY0" fmla="*/ 186980 h 656415"/>
                  <a:gd name="connsiteX1" fmla="*/ 176835 w 595080"/>
                  <a:gd name="connsiteY1" fmla="*/ 0 h 656415"/>
                  <a:gd name="connsiteX2" fmla="*/ 413834 w 595080"/>
                  <a:gd name="connsiteY2" fmla="*/ 71944 h 656415"/>
                  <a:gd name="connsiteX3" fmla="*/ 595080 w 595080"/>
                  <a:gd name="connsiteY3" fmla="*/ 130832 h 656415"/>
                  <a:gd name="connsiteX4" fmla="*/ 430202 w 595080"/>
                  <a:gd name="connsiteY4" fmla="*/ 656415 h 656415"/>
                  <a:gd name="connsiteX5" fmla="*/ 294136 w 595080"/>
                  <a:gd name="connsiteY5" fmla="*/ 603779 h 656415"/>
                  <a:gd name="connsiteX6" fmla="*/ 0 w 595080"/>
                  <a:gd name="connsiteY6" fmla="*/ 505012 h 656415"/>
                  <a:gd name="connsiteX7" fmla="*/ 54121 w 595080"/>
                  <a:gd name="connsiteY7" fmla="*/ 353833 h 656415"/>
                  <a:gd name="connsiteX8" fmla="*/ 113503 w 595080"/>
                  <a:gd name="connsiteY8" fmla="*/ 186980 h 656415"/>
                  <a:gd name="connsiteX0" fmla="*/ 113503 w 595080"/>
                  <a:gd name="connsiteY0" fmla="*/ 156966 h 626401"/>
                  <a:gd name="connsiteX1" fmla="*/ 253100 w 595080"/>
                  <a:gd name="connsiteY1" fmla="*/ 0 h 626401"/>
                  <a:gd name="connsiteX2" fmla="*/ 413834 w 595080"/>
                  <a:gd name="connsiteY2" fmla="*/ 41930 h 626401"/>
                  <a:gd name="connsiteX3" fmla="*/ 595080 w 595080"/>
                  <a:gd name="connsiteY3" fmla="*/ 100818 h 626401"/>
                  <a:gd name="connsiteX4" fmla="*/ 430202 w 595080"/>
                  <a:gd name="connsiteY4" fmla="*/ 626401 h 626401"/>
                  <a:gd name="connsiteX5" fmla="*/ 294136 w 595080"/>
                  <a:gd name="connsiteY5" fmla="*/ 573765 h 626401"/>
                  <a:gd name="connsiteX6" fmla="*/ 0 w 595080"/>
                  <a:gd name="connsiteY6" fmla="*/ 474998 h 626401"/>
                  <a:gd name="connsiteX7" fmla="*/ 54121 w 595080"/>
                  <a:gd name="connsiteY7" fmla="*/ 323819 h 626401"/>
                  <a:gd name="connsiteX8" fmla="*/ 113503 w 595080"/>
                  <a:gd name="connsiteY8" fmla="*/ 156966 h 626401"/>
                  <a:gd name="connsiteX0" fmla="*/ 162035 w 595080"/>
                  <a:gd name="connsiteY0" fmla="*/ 59420 h 626401"/>
                  <a:gd name="connsiteX1" fmla="*/ 253100 w 595080"/>
                  <a:gd name="connsiteY1" fmla="*/ 0 h 626401"/>
                  <a:gd name="connsiteX2" fmla="*/ 413834 w 595080"/>
                  <a:gd name="connsiteY2" fmla="*/ 41930 h 626401"/>
                  <a:gd name="connsiteX3" fmla="*/ 595080 w 595080"/>
                  <a:gd name="connsiteY3" fmla="*/ 100818 h 626401"/>
                  <a:gd name="connsiteX4" fmla="*/ 430202 w 595080"/>
                  <a:gd name="connsiteY4" fmla="*/ 626401 h 626401"/>
                  <a:gd name="connsiteX5" fmla="*/ 294136 w 595080"/>
                  <a:gd name="connsiteY5" fmla="*/ 573765 h 626401"/>
                  <a:gd name="connsiteX6" fmla="*/ 0 w 595080"/>
                  <a:gd name="connsiteY6" fmla="*/ 474998 h 626401"/>
                  <a:gd name="connsiteX7" fmla="*/ 54121 w 595080"/>
                  <a:gd name="connsiteY7" fmla="*/ 323819 h 626401"/>
                  <a:gd name="connsiteX8" fmla="*/ 162035 w 595080"/>
                  <a:gd name="connsiteY8" fmla="*/ 59420 h 626401"/>
                  <a:gd name="connsiteX0" fmla="*/ 148168 w 595080"/>
                  <a:gd name="connsiteY0" fmla="*/ 21902 h 626401"/>
                  <a:gd name="connsiteX1" fmla="*/ 253100 w 595080"/>
                  <a:gd name="connsiteY1" fmla="*/ 0 h 626401"/>
                  <a:gd name="connsiteX2" fmla="*/ 413834 w 595080"/>
                  <a:gd name="connsiteY2" fmla="*/ 41930 h 626401"/>
                  <a:gd name="connsiteX3" fmla="*/ 595080 w 595080"/>
                  <a:gd name="connsiteY3" fmla="*/ 100818 h 626401"/>
                  <a:gd name="connsiteX4" fmla="*/ 430202 w 595080"/>
                  <a:gd name="connsiteY4" fmla="*/ 626401 h 626401"/>
                  <a:gd name="connsiteX5" fmla="*/ 294136 w 595080"/>
                  <a:gd name="connsiteY5" fmla="*/ 573765 h 626401"/>
                  <a:gd name="connsiteX6" fmla="*/ 0 w 595080"/>
                  <a:gd name="connsiteY6" fmla="*/ 474998 h 626401"/>
                  <a:gd name="connsiteX7" fmla="*/ 54121 w 595080"/>
                  <a:gd name="connsiteY7" fmla="*/ 323819 h 626401"/>
                  <a:gd name="connsiteX8" fmla="*/ 148168 w 595080"/>
                  <a:gd name="connsiteY8" fmla="*/ 21902 h 626401"/>
                  <a:gd name="connsiteX0" fmla="*/ 148168 w 595080"/>
                  <a:gd name="connsiteY0" fmla="*/ 21902 h 626401"/>
                  <a:gd name="connsiteX1" fmla="*/ 253100 w 595080"/>
                  <a:gd name="connsiteY1" fmla="*/ 0 h 626401"/>
                  <a:gd name="connsiteX2" fmla="*/ 413834 w 595080"/>
                  <a:gd name="connsiteY2" fmla="*/ 41930 h 626401"/>
                  <a:gd name="connsiteX3" fmla="*/ 595080 w 595080"/>
                  <a:gd name="connsiteY3" fmla="*/ 100818 h 626401"/>
                  <a:gd name="connsiteX4" fmla="*/ 430202 w 595080"/>
                  <a:gd name="connsiteY4" fmla="*/ 626401 h 626401"/>
                  <a:gd name="connsiteX5" fmla="*/ 294136 w 595080"/>
                  <a:gd name="connsiteY5" fmla="*/ 573765 h 626401"/>
                  <a:gd name="connsiteX6" fmla="*/ 0 w 595080"/>
                  <a:gd name="connsiteY6" fmla="*/ 474998 h 626401"/>
                  <a:gd name="connsiteX7" fmla="*/ 81854 w 595080"/>
                  <a:gd name="connsiteY7" fmla="*/ 203762 h 626401"/>
                  <a:gd name="connsiteX8" fmla="*/ 148168 w 595080"/>
                  <a:gd name="connsiteY8" fmla="*/ 21902 h 626401"/>
                  <a:gd name="connsiteX0" fmla="*/ 120435 w 567347"/>
                  <a:gd name="connsiteY0" fmla="*/ 21902 h 626401"/>
                  <a:gd name="connsiteX1" fmla="*/ 225367 w 567347"/>
                  <a:gd name="connsiteY1" fmla="*/ 0 h 626401"/>
                  <a:gd name="connsiteX2" fmla="*/ 386101 w 567347"/>
                  <a:gd name="connsiteY2" fmla="*/ 41930 h 626401"/>
                  <a:gd name="connsiteX3" fmla="*/ 567347 w 567347"/>
                  <a:gd name="connsiteY3" fmla="*/ 100818 h 626401"/>
                  <a:gd name="connsiteX4" fmla="*/ 402469 w 567347"/>
                  <a:gd name="connsiteY4" fmla="*/ 626401 h 626401"/>
                  <a:gd name="connsiteX5" fmla="*/ 266403 w 567347"/>
                  <a:gd name="connsiteY5" fmla="*/ 573765 h 626401"/>
                  <a:gd name="connsiteX6" fmla="*/ 0 w 567347"/>
                  <a:gd name="connsiteY6" fmla="*/ 339934 h 626401"/>
                  <a:gd name="connsiteX7" fmla="*/ 54121 w 567347"/>
                  <a:gd name="connsiteY7" fmla="*/ 203762 h 626401"/>
                  <a:gd name="connsiteX8" fmla="*/ 120435 w 567347"/>
                  <a:gd name="connsiteY8" fmla="*/ 21902 h 626401"/>
                  <a:gd name="connsiteX0" fmla="*/ 120435 w 567347"/>
                  <a:gd name="connsiteY0" fmla="*/ 21902 h 626401"/>
                  <a:gd name="connsiteX1" fmla="*/ 225367 w 567347"/>
                  <a:gd name="connsiteY1" fmla="*/ 0 h 626401"/>
                  <a:gd name="connsiteX2" fmla="*/ 386101 w 567347"/>
                  <a:gd name="connsiteY2" fmla="*/ 41930 h 626401"/>
                  <a:gd name="connsiteX3" fmla="*/ 567347 w 567347"/>
                  <a:gd name="connsiteY3" fmla="*/ 100818 h 626401"/>
                  <a:gd name="connsiteX4" fmla="*/ 402469 w 567347"/>
                  <a:gd name="connsiteY4" fmla="*/ 626401 h 626401"/>
                  <a:gd name="connsiteX5" fmla="*/ 321869 w 567347"/>
                  <a:gd name="connsiteY5" fmla="*/ 453708 h 626401"/>
                  <a:gd name="connsiteX6" fmla="*/ 0 w 567347"/>
                  <a:gd name="connsiteY6" fmla="*/ 339934 h 626401"/>
                  <a:gd name="connsiteX7" fmla="*/ 54121 w 567347"/>
                  <a:gd name="connsiteY7" fmla="*/ 203762 h 626401"/>
                  <a:gd name="connsiteX8" fmla="*/ 120435 w 567347"/>
                  <a:gd name="connsiteY8" fmla="*/ 21902 h 626401"/>
                  <a:gd name="connsiteX0" fmla="*/ 293765 w 740677"/>
                  <a:gd name="connsiteY0" fmla="*/ 21902 h 626401"/>
                  <a:gd name="connsiteX1" fmla="*/ 398697 w 740677"/>
                  <a:gd name="connsiteY1" fmla="*/ 0 h 626401"/>
                  <a:gd name="connsiteX2" fmla="*/ 559431 w 740677"/>
                  <a:gd name="connsiteY2" fmla="*/ 41930 h 626401"/>
                  <a:gd name="connsiteX3" fmla="*/ 740677 w 740677"/>
                  <a:gd name="connsiteY3" fmla="*/ 100818 h 626401"/>
                  <a:gd name="connsiteX4" fmla="*/ 575799 w 740677"/>
                  <a:gd name="connsiteY4" fmla="*/ 626401 h 626401"/>
                  <a:gd name="connsiteX5" fmla="*/ 495199 w 740677"/>
                  <a:gd name="connsiteY5" fmla="*/ 453708 h 626401"/>
                  <a:gd name="connsiteX6" fmla="*/ 0 w 740677"/>
                  <a:gd name="connsiteY6" fmla="*/ 129834 h 626401"/>
                  <a:gd name="connsiteX7" fmla="*/ 227451 w 740677"/>
                  <a:gd name="connsiteY7" fmla="*/ 203762 h 626401"/>
                  <a:gd name="connsiteX8" fmla="*/ 293765 w 740677"/>
                  <a:gd name="connsiteY8" fmla="*/ 21902 h 626401"/>
                  <a:gd name="connsiteX0" fmla="*/ 293765 w 740677"/>
                  <a:gd name="connsiteY0" fmla="*/ 58255 h 662754"/>
                  <a:gd name="connsiteX1" fmla="*/ 398697 w 740677"/>
                  <a:gd name="connsiteY1" fmla="*/ 36353 h 662754"/>
                  <a:gd name="connsiteX2" fmla="*/ 559431 w 740677"/>
                  <a:gd name="connsiteY2" fmla="*/ 78283 h 662754"/>
                  <a:gd name="connsiteX3" fmla="*/ 740677 w 740677"/>
                  <a:gd name="connsiteY3" fmla="*/ 137171 h 662754"/>
                  <a:gd name="connsiteX4" fmla="*/ 575799 w 740677"/>
                  <a:gd name="connsiteY4" fmla="*/ 662754 h 662754"/>
                  <a:gd name="connsiteX5" fmla="*/ 495199 w 740677"/>
                  <a:gd name="connsiteY5" fmla="*/ 490061 h 662754"/>
                  <a:gd name="connsiteX6" fmla="*/ 0 w 740677"/>
                  <a:gd name="connsiteY6" fmla="*/ 166187 h 662754"/>
                  <a:gd name="connsiteX7" fmla="*/ 54121 w 740677"/>
                  <a:gd name="connsiteY7" fmla="*/ 0 h 662754"/>
                  <a:gd name="connsiteX8" fmla="*/ 293765 w 740677"/>
                  <a:gd name="connsiteY8" fmla="*/ 58255 h 662754"/>
                  <a:gd name="connsiteX0" fmla="*/ 103101 w 740677"/>
                  <a:gd name="connsiteY0" fmla="*/ 0 h 705798"/>
                  <a:gd name="connsiteX1" fmla="*/ 398697 w 740677"/>
                  <a:gd name="connsiteY1" fmla="*/ 79397 h 705798"/>
                  <a:gd name="connsiteX2" fmla="*/ 559431 w 740677"/>
                  <a:gd name="connsiteY2" fmla="*/ 121327 h 705798"/>
                  <a:gd name="connsiteX3" fmla="*/ 740677 w 740677"/>
                  <a:gd name="connsiteY3" fmla="*/ 180215 h 705798"/>
                  <a:gd name="connsiteX4" fmla="*/ 575799 w 740677"/>
                  <a:gd name="connsiteY4" fmla="*/ 705798 h 705798"/>
                  <a:gd name="connsiteX5" fmla="*/ 495199 w 740677"/>
                  <a:gd name="connsiteY5" fmla="*/ 533105 h 705798"/>
                  <a:gd name="connsiteX6" fmla="*/ 0 w 740677"/>
                  <a:gd name="connsiteY6" fmla="*/ 209231 h 705798"/>
                  <a:gd name="connsiteX7" fmla="*/ 54121 w 740677"/>
                  <a:gd name="connsiteY7" fmla="*/ 43044 h 705798"/>
                  <a:gd name="connsiteX8" fmla="*/ 103101 w 740677"/>
                  <a:gd name="connsiteY8" fmla="*/ 0 h 705798"/>
                  <a:gd name="connsiteX0" fmla="*/ 103101 w 740677"/>
                  <a:gd name="connsiteY0" fmla="*/ 0 h 705798"/>
                  <a:gd name="connsiteX1" fmla="*/ 190699 w 740677"/>
                  <a:gd name="connsiteY1" fmla="*/ 23120 h 705798"/>
                  <a:gd name="connsiteX2" fmla="*/ 559431 w 740677"/>
                  <a:gd name="connsiteY2" fmla="*/ 121327 h 705798"/>
                  <a:gd name="connsiteX3" fmla="*/ 740677 w 740677"/>
                  <a:gd name="connsiteY3" fmla="*/ 180215 h 705798"/>
                  <a:gd name="connsiteX4" fmla="*/ 575799 w 740677"/>
                  <a:gd name="connsiteY4" fmla="*/ 705798 h 705798"/>
                  <a:gd name="connsiteX5" fmla="*/ 495199 w 740677"/>
                  <a:gd name="connsiteY5" fmla="*/ 533105 h 705798"/>
                  <a:gd name="connsiteX6" fmla="*/ 0 w 740677"/>
                  <a:gd name="connsiteY6" fmla="*/ 209231 h 705798"/>
                  <a:gd name="connsiteX7" fmla="*/ 54121 w 740677"/>
                  <a:gd name="connsiteY7" fmla="*/ 43044 h 705798"/>
                  <a:gd name="connsiteX8" fmla="*/ 103101 w 740677"/>
                  <a:gd name="connsiteY8" fmla="*/ 0 h 705798"/>
                  <a:gd name="connsiteX0" fmla="*/ 103101 w 740677"/>
                  <a:gd name="connsiteY0" fmla="*/ 0 h 705798"/>
                  <a:gd name="connsiteX1" fmla="*/ 190699 w 740677"/>
                  <a:gd name="connsiteY1" fmla="*/ 23120 h 705798"/>
                  <a:gd name="connsiteX2" fmla="*/ 278636 w 740677"/>
                  <a:gd name="connsiteY2" fmla="*/ 50043 h 705798"/>
                  <a:gd name="connsiteX3" fmla="*/ 740677 w 740677"/>
                  <a:gd name="connsiteY3" fmla="*/ 180215 h 705798"/>
                  <a:gd name="connsiteX4" fmla="*/ 575799 w 740677"/>
                  <a:gd name="connsiteY4" fmla="*/ 705798 h 705798"/>
                  <a:gd name="connsiteX5" fmla="*/ 495199 w 740677"/>
                  <a:gd name="connsiteY5" fmla="*/ 533105 h 705798"/>
                  <a:gd name="connsiteX6" fmla="*/ 0 w 740677"/>
                  <a:gd name="connsiteY6" fmla="*/ 209231 h 705798"/>
                  <a:gd name="connsiteX7" fmla="*/ 54121 w 740677"/>
                  <a:gd name="connsiteY7" fmla="*/ 43044 h 705798"/>
                  <a:gd name="connsiteX8" fmla="*/ 103101 w 740677"/>
                  <a:gd name="connsiteY8" fmla="*/ 0 h 705798"/>
                  <a:gd name="connsiteX0" fmla="*/ 103101 w 740677"/>
                  <a:gd name="connsiteY0" fmla="*/ 0 h 705798"/>
                  <a:gd name="connsiteX1" fmla="*/ 190699 w 740677"/>
                  <a:gd name="connsiteY1" fmla="*/ 23120 h 705798"/>
                  <a:gd name="connsiteX2" fmla="*/ 278636 w 740677"/>
                  <a:gd name="connsiteY2" fmla="*/ 50043 h 705798"/>
                  <a:gd name="connsiteX3" fmla="*/ 740677 w 740677"/>
                  <a:gd name="connsiteY3" fmla="*/ 180215 h 705798"/>
                  <a:gd name="connsiteX4" fmla="*/ 575799 w 740677"/>
                  <a:gd name="connsiteY4" fmla="*/ 705798 h 705798"/>
                  <a:gd name="connsiteX5" fmla="*/ 242134 w 740677"/>
                  <a:gd name="connsiteY5" fmla="*/ 446815 h 705798"/>
                  <a:gd name="connsiteX6" fmla="*/ 0 w 740677"/>
                  <a:gd name="connsiteY6" fmla="*/ 209231 h 705798"/>
                  <a:gd name="connsiteX7" fmla="*/ 54121 w 740677"/>
                  <a:gd name="connsiteY7" fmla="*/ 43044 h 705798"/>
                  <a:gd name="connsiteX8" fmla="*/ 103101 w 740677"/>
                  <a:gd name="connsiteY8" fmla="*/ 0 h 705798"/>
                  <a:gd name="connsiteX0" fmla="*/ 103101 w 740677"/>
                  <a:gd name="connsiteY0" fmla="*/ 0 h 461932"/>
                  <a:gd name="connsiteX1" fmla="*/ 190699 w 740677"/>
                  <a:gd name="connsiteY1" fmla="*/ 23120 h 461932"/>
                  <a:gd name="connsiteX2" fmla="*/ 278636 w 740677"/>
                  <a:gd name="connsiteY2" fmla="*/ 50043 h 461932"/>
                  <a:gd name="connsiteX3" fmla="*/ 740677 w 740677"/>
                  <a:gd name="connsiteY3" fmla="*/ 180215 h 461932"/>
                  <a:gd name="connsiteX4" fmla="*/ 516865 w 740677"/>
                  <a:gd name="connsiteY4" fmla="*/ 461932 h 461932"/>
                  <a:gd name="connsiteX5" fmla="*/ 242134 w 740677"/>
                  <a:gd name="connsiteY5" fmla="*/ 446815 h 461932"/>
                  <a:gd name="connsiteX6" fmla="*/ 0 w 740677"/>
                  <a:gd name="connsiteY6" fmla="*/ 209231 h 461932"/>
                  <a:gd name="connsiteX7" fmla="*/ 54121 w 740677"/>
                  <a:gd name="connsiteY7" fmla="*/ 43044 h 461932"/>
                  <a:gd name="connsiteX8" fmla="*/ 103101 w 740677"/>
                  <a:gd name="connsiteY8" fmla="*/ 0 h 461932"/>
                  <a:gd name="connsiteX0" fmla="*/ 103101 w 516865"/>
                  <a:gd name="connsiteY0" fmla="*/ 0 h 461932"/>
                  <a:gd name="connsiteX1" fmla="*/ 190699 w 516865"/>
                  <a:gd name="connsiteY1" fmla="*/ 23120 h 461932"/>
                  <a:gd name="connsiteX2" fmla="*/ 278636 w 516865"/>
                  <a:gd name="connsiteY2" fmla="*/ 50043 h 461932"/>
                  <a:gd name="connsiteX3" fmla="*/ 511879 w 516865"/>
                  <a:gd name="connsiteY3" fmla="*/ 168959 h 461932"/>
                  <a:gd name="connsiteX4" fmla="*/ 516865 w 516865"/>
                  <a:gd name="connsiteY4" fmla="*/ 461932 h 461932"/>
                  <a:gd name="connsiteX5" fmla="*/ 242134 w 516865"/>
                  <a:gd name="connsiteY5" fmla="*/ 446815 h 461932"/>
                  <a:gd name="connsiteX6" fmla="*/ 0 w 516865"/>
                  <a:gd name="connsiteY6" fmla="*/ 209231 h 461932"/>
                  <a:gd name="connsiteX7" fmla="*/ 54121 w 516865"/>
                  <a:gd name="connsiteY7" fmla="*/ 43044 h 461932"/>
                  <a:gd name="connsiteX8" fmla="*/ 103101 w 516865"/>
                  <a:gd name="connsiteY8" fmla="*/ 0 h 461932"/>
                  <a:gd name="connsiteX0" fmla="*/ 103101 w 516865"/>
                  <a:gd name="connsiteY0" fmla="*/ 0 h 461932"/>
                  <a:gd name="connsiteX1" fmla="*/ 190699 w 516865"/>
                  <a:gd name="connsiteY1" fmla="*/ 23120 h 461932"/>
                  <a:gd name="connsiteX2" fmla="*/ 278636 w 516865"/>
                  <a:gd name="connsiteY2" fmla="*/ 50043 h 461932"/>
                  <a:gd name="connsiteX3" fmla="*/ 342015 w 516865"/>
                  <a:gd name="connsiteY3" fmla="*/ 150201 h 461932"/>
                  <a:gd name="connsiteX4" fmla="*/ 516865 w 516865"/>
                  <a:gd name="connsiteY4" fmla="*/ 461932 h 461932"/>
                  <a:gd name="connsiteX5" fmla="*/ 242134 w 516865"/>
                  <a:gd name="connsiteY5" fmla="*/ 446815 h 461932"/>
                  <a:gd name="connsiteX6" fmla="*/ 0 w 516865"/>
                  <a:gd name="connsiteY6" fmla="*/ 209231 h 461932"/>
                  <a:gd name="connsiteX7" fmla="*/ 54121 w 516865"/>
                  <a:gd name="connsiteY7" fmla="*/ 43044 h 461932"/>
                  <a:gd name="connsiteX8" fmla="*/ 103101 w 516865"/>
                  <a:gd name="connsiteY8" fmla="*/ 0 h 461932"/>
                  <a:gd name="connsiteX0" fmla="*/ 103101 w 342015"/>
                  <a:gd name="connsiteY0" fmla="*/ 0 h 446815"/>
                  <a:gd name="connsiteX1" fmla="*/ 190699 w 342015"/>
                  <a:gd name="connsiteY1" fmla="*/ 23120 h 446815"/>
                  <a:gd name="connsiteX2" fmla="*/ 278636 w 342015"/>
                  <a:gd name="connsiteY2" fmla="*/ 50043 h 446815"/>
                  <a:gd name="connsiteX3" fmla="*/ 342015 w 342015"/>
                  <a:gd name="connsiteY3" fmla="*/ 150201 h 446815"/>
                  <a:gd name="connsiteX4" fmla="*/ 305400 w 342015"/>
                  <a:gd name="connsiteY4" fmla="*/ 281846 h 446815"/>
                  <a:gd name="connsiteX5" fmla="*/ 242134 w 342015"/>
                  <a:gd name="connsiteY5" fmla="*/ 446815 h 446815"/>
                  <a:gd name="connsiteX6" fmla="*/ 0 w 342015"/>
                  <a:gd name="connsiteY6" fmla="*/ 209231 h 446815"/>
                  <a:gd name="connsiteX7" fmla="*/ 54121 w 342015"/>
                  <a:gd name="connsiteY7" fmla="*/ 43044 h 446815"/>
                  <a:gd name="connsiteX8" fmla="*/ 103101 w 342015"/>
                  <a:gd name="connsiteY8" fmla="*/ 0 h 446815"/>
                  <a:gd name="connsiteX0" fmla="*/ 103101 w 342015"/>
                  <a:gd name="connsiteY0" fmla="*/ 0 h 341765"/>
                  <a:gd name="connsiteX1" fmla="*/ 190699 w 342015"/>
                  <a:gd name="connsiteY1" fmla="*/ 23120 h 341765"/>
                  <a:gd name="connsiteX2" fmla="*/ 278636 w 342015"/>
                  <a:gd name="connsiteY2" fmla="*/ 50043 h 341765"/>
                  <a:gd name="connsiteX3" fmla="*/ 342015 w 342015"/>
                  <a:gd name="connsiteY3" fmla="*/ 150201 h 341765"/>
                  <a:gd name="connsiteX4" fmla="*/ 305400 w 342015"/>
                  <a:gd name="connsiteY4" fmla="*/ 281846 h 341765"/>
                  <a:gd name="connsiteX5" fmla="*/ 259467 w 342015"/>
                  <a:gd name="connsiteY5" fmla="*/ 341765 h 341765"/>
                  <a:gd name="connsiteX6" fmla="*/ 0 w 342015"/>
                  <a:gd name="connsiteY6" fmla="*/ 209231 h 341765"/>
                  <a:gd name="connsiteX7" fmla="*/ 54121 w 342015"/>
                  <a:gd name="connsiteY7" fmla="*/ 43044 h 341765"/>
                  <a:gd name="connsiteX8" fmla="*/ 103101 w 342015"/>
                  <a:gd name="connsiteY8" fmla="*/ 0 h 341765"/>
                  <a:gd name="connsiteX0" fmla="*/ 103101 w 317748"/>
                  <a:gd name="connsiteY0" fmla="*/ 0 h 341765"/>
                  <a:gd name="connsiteX1" fmla="*/ 190699 w 317748"/>
                  <a:gd name="connsiteY1" fmla="*/ 23120 h 341765"/>
                  <a:gd name="connsiteX2" fmla="*/ 278636 w 317748"/>
                  <a:gd name="connsiteY2" fmla="*/ 50043 h 341765"/>
                  <a:gd name="connsiteX3" fmla="*/ 317748 w 317748"/>
                  <a:gd name="connsiteY3" fmla="*/ 116435 h 341765"/>
                  <a:gd name="connsiteX4" fmla="*/ 305400 w 317748"/>
                  <a:gd name="connsiteY4" fmla="*/ 281846 h 341765"/>
                  <a:gd name="connsiteX5" fmla="*/ 259467 w 317748"/>
                  <a:gd name="connsiteY5" fmla="*/ 341765 h 341765"/>
                  <a:gd name="connsiteX6" fmla="*/ 0 w 317748"/>
                  <a:gd name="connsiteY6" fmla="*/ 209231 h 341765"/>
                  <a:gd name="connsiteX7" fmla="*/ 54121 w 317748"/>
                  <a:gd name="connsiteY7" fmla="*/ 43044 h 341765"/>
                  <a:gd name="connsiteX8" fmla="*/ 103101 w 317748"/>
                  <a:gd name="connsiteY8" fmla="*/ 0 h 341765"/>
                  <a:gd name="connsiteX0" fmla="*/ 103101 w 317748"/>
                  <a:gd name="connsiteY0" fmla="*/ 0 h 341765"/>
                  <a:gd name="connsiteX1" fmla="*/ 190699 w 317748"/>
                  <a:gd name="connsiteY1" fmla="*/ 23120 h 341765"/>
                  <a:gd name="connsiteX2" fmla="*/ 278636 w 317748"/>
                  <a:gd name="connsiteY2" fmla="*/ 50043 h 341765"/>
                  <a:gd name="connsiteX3" fmla="*/ 317748 w 317748"/>
                  <a:gd name="connsiteY3" fmla="*/ 116435 h 341765"/>
                  <a:gd name="connsiteX4" fmla="*/ 270735 w 317748"/>
                  <a:gd name="connsiteY4" fmla="*/ 270591 h 341765"/>
                  <a:gd name="connsiteX5" fmla="*/ 259467 w 317748"/>
                  <a:gd name="connsiteY5" fmla="*/ 341765 h 341765"/>
                  <a:gd name="connsiteX6" fmla="*/ 0 w 317748"/>
                  <a:gd name="connsiteY6" fmla="*/ 209231 h 341765"/>
                  <a:gd name="connsiteX7" fmla="*/ 54121 w 317748"/>
                  <a:gd name="connsiteY7" fmla="*/ 43044 h 341765"/>
                  <a:gd name="connsiteX8" fmla="*/ 103101 w 317748"/>
                  <a:gd name="connsiteY8" fmla="*/ 0 h 341765"/>
                  <a:gd name="connsiteX0" fmla="*/ 103101 w 317748"/>
                  <a:gd name="connsiteY0" fmla="*/ 0 h 300495"/>
                  <a:gd name="connsiteX1" fmla="*/ 190699 w 317748"/>
                  <a:gd name="connsiteY1" fmla="*/ 23120 h 300495"/>
                  <a:gd name="connsiteX2" fmla="*/ 278636 w 317748"/>
                  <a:gd name="connsiteY2" fmla="*/ 50043 h 300495"/>
                  <a:gd name="connsiteX3" fmla="*/ 317748 w 317748"/>
                  <a:gd name="connsiteY3" fmla="*/ 116435 h 300495"/>
                  <a:gd name="connsiteX4" fmla="*/ 270735 w 317748"/>
                  <a:gd name="connsiteY4" fmla="*/ 270591 h 300495"/>
                  <a:gd name="connsiteX5" fmla="*/ 249066 w 317748"/>
                  <a:gd name="connsiteY5" fmla="*/ 300495 h 300495"/>
                  <a:gd name="connsiteX6" fmla="*/ 0 w 317748"/>
                  <a:gd name="connsiteY6" fmla="*/ 209231 h 300495"/>
                  <a:gd name="connsiteX7" fmla="*/ 54121 w 317748"/>
                  <a:gd name="connsiteY7" fmla="*/ 43044 h 300495"/>
                  <a:gd name="connsiteX8" fmla="*/ 103101 w 317748"/>
                  <a:gd name="connsiteY8" fmla="*/ 0 h 300495"/>
                  <a:gd name="connsiteX0" fmla="*/ 103101 w 317748"/>
                  <a:gd name="connsiteY0" fmla="*/ 0 h 300495"/>
                  <a:gd name="connsiteX1" fmla="*/ 190699 w 317748"/>
                  <a:gd name="connsiteY1" fmla="*/ 23120 h 300495"/>
                  <a:gd name="connsiteX2" fmla="*/ 278636 w 317748"/>
                  <a:gd name="connsiteY2" fmla="*/ 50043 h 300495"/>
                  <a:gd name="connsiteX3" fmla="*/ 317748 w 317748"/>
                  <a:gd name="connsiteY3" fmla="*/ 116435 h 300495"/>
                  <a:gd name="connsiteX4" fmla="*/ 267268 w 317748"/>
                  <a:gd name="connsiteY4" fmla="*/ 251832 h 300495"/>
                  <a:gd name="connsiteX5" fmla="*/ 249066 w 317748"/>
                  <a:gd name="connsiteY5" fmla="*/ 300495 h 300495"/>
                  <a:gd name="connsiteX6" fmla="*/ 0 w 317748"/>
                  <a:gd name="connsiteY6" fmla="*/ 209231 h 300495"/>
                  <a:gd name="connsiteX7" fmla="*/ 54121 w 317748"/>
                  <a:gd name="connsiteY7" fmla="*/ 43044 h 300495"/>
                  <a:gd name="connsiteX8" fmla="*/ 103101 w 317748"/>
                  <a:gd name="connsiteY8" fmla="*/ 0 h 300495"/>
                  <a:gd name="connsiteX0" fmla="*/ 103101 w 307348"/>
                  <a:gd name="connsiteY0" fmla="*/ 0 h 300495"/>
                  <a:gd name="connsiteX1" fmla="*/ 190699 w 307348"/>
                  <a:gd name="connsiteY1" fmla="*/ 23120 h 300495"/>
                  <a:gd name="connsiteX2" fmla="*/ 278636 w 307348"/>
                  <a:gd name="connsiteY2" fmla="*/ 50043 h 300495"/>
                  <a:gd name="connsiteX3" fmla="*/ 307348 w 307348"/>
                  <a:gd name="connsiteY3" fmla="*/ 116435 h 300495"/>
                  <a:gd name="connsiteX4" fmla="*/ 267268 w 307348"/>
                  <a:gd name="connsiteY4" fmla="*/ 251832 h 300495"/>
                  <a:gd name="connsiteX5" fmla="*/ 249066 w 307348"/>
                  <a:gd name="connsiteY5" fmla="*/ 300495 h 300495"/>
                  <a:gd name="connsiteX6" fmla="*/ 0 w 307348"/>
                  <a:gd name="connsiteY6" fmla="*/ 209231 h 300495"/>
                  <a:gd name="connsiteX7" fmla="*/ 54121 w 307348"/>
                  <a:gd name="connsiteY7" fmla="*/ 43044 h 300495"/>
                  <a:gd name="connsiteX8" fmla="*/ 103101 w 307348"/>
                  <a:gd name="connsiteY8" fmla="*/ 0 h 300495"/>
                  <a:gd name="connsiteX0" fmla="*/ 103101 w 307348"/>
                  <a:gd name="connsiteY0" fmla="*/ 0 h 420552"/>
                  <a:gd name="connsiteX1" fmla="*/ 190699 w 307348"/>
                  <a:gd name="connsiteY1" fmla="*/ 23120 h 420552"/>
                  <a:gd name="connsiteX2" fmla="*/ 278636 w 307348"/>
                  <a:gd name="connsiteY2" fmla="*/ 50043 h 420552"/>
                  <a:gd name="connsiteX3" fmla="*/ 307348 w 307348"/>
                  <a:gd name="connsiteY3" fmla="*/ 116435 h 420552"/>
                  <a:gd name="connsiteX4" fmla="*/ 267268 w 307348"/>
                  <a:gd name="connsiteY4" fmla="*/ 251832 h 420552"/>
                  <a:gd name="connsiteX5" fmla="*/ 131201 w 307348"/>
                  <a:gd name="connsiteY5" fmla="*/ 420552 h 420552"/>
                  <a:gd name="connsiteX6" fmla="*/ 0 w 307348"/>
                  <a:gd name="connsiteY6" fmla="*/ 209231 h 420552"/>
                  <a:gd name="connsiteX7" fmla="*/ 54121 w 307348"/>
                  <a:gd name="connsiteY7" fmla="*/ 43044 h 420552"/>
                  <a:gd name="connsiteX8" fmla="*/ 103101 w 307348"/>
                  <a:gd name="connsiteY8" fmla="*/ 0 h 420552"/>
                  <a:gd name="connsiteX0" fmla="*/ 103101 w 307348"/>
                  <a:gd name="connsiteY0" fmla="*/ 0 h 420552"/>
                  <a:gd name="connsiteX1" fmla="*/ 190699 w 307348"/>
                  <a:gd name="connsiteY1" fmla="*/ 23120 h 420552"/>
                  <a:gd name="connsiteX2" fmla="*/ 278636 w 307348"/>
                  <a:gd name="connsiteY2" fmla="*/ 50043 h 420552"/>
                  <a:gd name="connsiteX3" fmla="*/ 307348 w 307348"/>
                  <a:gd name="connsiteY3" fmla="*/ 116435 h 420552"/>
                  <a:gd name="connsiteX4" fmla="*/ 222203 w 307348"/>
                  <a:gd name="connsiteY4" fmla="*/ 345628 h 420552"/>
                  <a:gd name="connsiteX5" fmla="*/ 131201 w 307348"/>
                  <a:gd name="connsiteY5" fmla="*/ 420552 h 420552"/>
                  <a:gd name="connsiteX6" fmla="*/ 0 w 307348"/>
                  <a:gd name="connsiteY6" fmla="*/ 209231 h 420552"/>
                  <a:gd name="connsiteX7" fmla="*/ 54121 w 307348"/>
                  <a:gd name="connsiteY7" fmla="*/ 43044 h 420552"/>
                  <a:gd name="connsiteX8" fmla="*/ 103101 w 307348"/>
                  <a:gd name="connsiteY8" fmla="*/ 0 h 420552"/>
                  <a:gd name="connsiteX0" fmla="*/ 103101 w 307348"/>
                  <a:gd name="connsiteY0" fmla="*/ 0 h 420552"/>
                  <a:gd name="connsiteX1" fmla="*/ 190699 w 307348"/>
                  <a:gd name="connsiteY1" fmla="*/ 23120 h 420552"/>
                  <a:gd name="connsiteX2" fmla="*/ 278636 w 307348"/>
                  <a:gd name="connsiteY2" fmla="*/ 50043 h 420552"/>
                  <a:gd name="connsiteX3" fmla="*/ 307348 w 307348"/>
                  <a:gd name="connsiteY3" fmla="*/ 116435 h 420552"/>
                  <a:gd name="connsiteX4" fmla="*/ 275307 w 307348"/>
                  <a:gd name="connsiteY4" fmla="*/ 309081 h 420552"/>
                  <a:gd name="connsiteX5" fmla="*/ 222203 w 307348"/>
                  <a:gd name="connsiteY5" fmla="*/ 345628 h 420552"/>
                  <a:gd name="connsiteX6" fmla="*/ 131201 w 307348"/>
                  <a:gd name="connsiteY6" fmla="*/ 420552 h 420552"/>
                  <a:gd name="connsiteX7" fmla="*/ 0 w 307348"/>
                  <a:gd name="connsiteY7" fmla="*/ 209231 h 420552"/>
                  <a:gd name="connsiteX8" fmla="*/ 54121 w 307348"/>
                  <a:gd name="connsiteY8" fmla="*/ 43044 h 420552"/>
                  <a:gd name="connsiteX9" fmla="*/ 103101 w 307348"/>
                  <a:gd name="connsiteY9" fmla="*/ 0 h 420552"/>
                  <a:gd name="connsiteX0" fmla="*/ 103101 w 278635"/>
                  <a:gd name="connsiteY0" fmla="*/ 0 h 420552"/>
                  <a:gd name="connsiteX1" fmla="*/ 190699 w 278635"/>
                  <a:gd name="connsiteY1" fmla="*/ 23120 h 420552"/>
                  <a:gd name="connsiteX2" fmla="*/ 278636 w 278635"/>
                  <a:gd name="connsiteY2" fmla="*/ 50043 h 420552"/>
                  <a:gd name="connsiteX3" fmla="*/ 165217 w 278635"/>
                  <a:gd name="connsiteY3" fmla="*/ 123938 h 420552"/>
                  <a:gd name="connsiteX4" fmla="*/ 275307 w 278635"/>
                  <a:gd name="connsiteY4" fmla="*/ 309081 h 420552"/>
                  <a:gd name="connsiteX5" fmla="*/ 222203 w 278635"/>
                  <a:gd name="connsiteY5" fmla="*/ 345628 h 420552"/>
                  <a:gd name="connsiteX6" fmla="*/ 131201 w 278635"/>
                  <a:gd name="connsiteY6" fmla="*/ 420552 h 420552"/>
                  <a:gd name="connsiteX7" fmla="*/ 0 w 278635"/>
                  <a:gd name="connsiteY7" fmla="*/ 209231 h 420552"/>
                  <a:gd name="connsiteX8" fmla="*/ 54121 w 278635"/>
                  <a:gd name="connsiteY8" fmla="*/ 43044 h 420552"/>
                  <a:gd name="connsiteX9" fmla="*/ 103101 w 278635"/>
                  <a:gd name="connsiteY9" fmla="*/ 0 h 420552"/>
                  <a:gd name="connsiteX0" fmla="*/ 48980 w 224516"/>
                  <a:gd name="connsiteY0" fmla="*/ 0 h 420552"/>
                  <a:gd name="connsiteX1" fmla="*/ 136578 w 224516"/>
                  <a:gd name="connsiteY1" fmla="*/ 23120 h 420552"/>
                  <a:gd name="connsiteX2" fmla="*/ 224515 w 224516"/>
                  <a:gd name="connsiteY2" fmla="*/ 50043 h 420552"/>
                  <a:gd name="connsiteX3" fmla="*/ 111096 w 224516"/>
                  <a:gd name="connsiteY3" fmla="*/ 123938 h 420552"/>
                  <a:gd name="connsiteX4" fmla="*/ 221186 w 224516"/>
                  <a:gd name="connsiteY4" fmla="*/ 309081 h 420552"/>
                  <a:gd name="connsiteX5" fmla="*/ 168082 w 224516"/>
                  <a:gd name="connsiteY5" fmla="*/ 345628 h 420552"/>
                  <a:gd name="connsiteX6" fmla="*/ 77080 w 224516"/>
                  <a:gd name="connsiteY6" fmla="*/ 420552 h 420552"/>
                  <a:gd name="connsiteX7" fmla="*/ 22144 w 224516"/>
                  <a:gd name="connsiteY7" fmla="*/ 344295 h 420552"/>
                  <a:gd name="connsiteX8" fmla="*/ 0 w 224516"/>
                  <a:gd name="connsiteY8" fmla="*/ 43044 h 420552"/>
                  <a:gd name="connsiteX9" fmla="*/ 48980 w 224516"/>
                  <a:gd name="connsiteY9" fmla="*/ 0 h 420552"/>
                  <a:gd name="connsiteX0" fmla="*/ 225778 w 401312"/>
                  <a:gd name="connsiteY0" fmla="*/ 0 h 420552"/>
                  <a:gd name="connsiteX1" fmla="*/ 313376 w 401312"/>
                  <a:gd name="connsiteY1" fmla="*/ 23120 h 420552"/>
                  <a:gd name="connsiteX2" fmla="*/ 401313 w 401312"/>
                  <a:gd name="connsiteY2" fmla="*/ 50043 h 420552"/>
                  <a:gd name="connsiteX3" fmla="*/ 287894 w 401312"/>
                  <a:gd name="connsiteY3" fmla="*/ 123938 h 420552"/>
                  <a:gd name="connsiteX4" fmla="*/ 397984 w 401312"/>
                  <a:gd name="connsiteY4" fmla="*/ 309081 h 420552"/>
                  <a:gd name="connsiteX5" fmla="*/ 344880 w 401312"/>
                  <a:gd name="connsiteY5" fmla="*/ 345628 h 420552"/>
                  <a:gd name="connsiteX6" fmla="*/ 253878 w 401312"/>
                  <a:gd name="connsiteY6" fmla="*/ 420552 h 420552"/>
                  <a:gd name="connsiteX7" fmla="*/ 198942 w 401312"/>
                  <a:gd name="connsiteY7" fmla="*/ 344295 h 420552"/>
                  <a:gd name="connsiteX8" fmla="*/ 0 w 401312"/>
                  <a:gd name="connsiteY8" fmla="*/ 39293 h 420552"/>
                  <a:gd name="connsiteX9" fmla="*/ 225778 w 401312"/>
                  <a:gd name="connsiteY9" fmla="*/ 0 h 420552"/>
                  <a:gd name="connsiteX0" fmla="*/ 208444 w 401313"/>
                  <a:gd name="connsiteY0" fmla="*/ 0 h 491836"/>
                  <a:gd name="connsiteX1" fmla="*/ 313376 w 401313"/>
                  <a:gd name="connsiteY1" fmla="*/ 94404 h 491836"/>
                  <a:gd name="connsiteX2" fmla="*/ 401313 w 401313"/>
                  <a:gd name="connsiteY2" fmla="*/ 121327 h 491836"/>
                  <a:gd name="connsiteX3" fmla="*/ 287894 w 401313"/>
                  <a:gd name="connsiteY3" fmla="*/ 195222 h 491836"/>
                  <a:gd name="connsiteX4" fmla="*/ 397984 w 401313"/>
                  <a:gd name="connsiteY4" fmla="*/ 380365 h 491836"/>
                  <a:gd name="connsiteX5" fmla="*/ 344880 w 401313"/>
                  <a:gd name="connsiteY5" fmla="*/ 416912 h 491836"/>
                  <a:gd name="connsiteX6" fmla="*/ 253878 w 401313"/>
                  <a:gd name="connsiteY6" fmla="*/ 491836 h 491836"/>
                  <a:gd name="connsiteX7" fmla="*/ 198942 w 401313"/>
                  <a:gd name="connsiteY7" fmla="*/ 415579 h 491836"/>
                  <a:gd name="connsiteX8" fmla="*/ 0 w 401313"/>
                  <a:gd name="connsiteY8" fmla="*/ 110577 h 491836"/>
                  <a:gd name="connsiteX9" fmla="*/ 208444 w 401313"/>
                  <a:gd name="connsiteY9" fmla="*/ 0 h 491836"/>
                  <a:gd name="connsiteX0" fmla="*/ 208444 w 401313"/>
                  <a:gd name="connsiteY0" fmla="*/ 0 h 491836"/>
                  <a:gd name="connsiteX1" fmla="*/ 205912 w 401313"/>
                  <a:gd name="connsiteY1" fmla="*/ 101907 h 491836"/>
                  <a:gd name="connsiteX2" fmla="*/ 401313 w 401313"/>
                  <a:gd name="connsiteY2" fmla="*/ 121327 h 491836"/>
                  <a:gd name="connsiteX3" fmla="*/ 287894 w 401313"/>
                  <a:gd name="connsiteY3" fmla="*/ 195222 h 491836"/>
                  <a:gd name="connsiteX4" fmla="*/ 397984 w 401313"/>
                  <a:gd name="connsiteY4" fmla="*/ 380365 h 491836"/>
                  <a:gd name="connsiteX5" fmla="*/ 344880 w 401313"/>
                  <a:gd name="connsiteY5" fmla="*/ 416912 h 491836"/>
                  <a:gd name="connsiteX6" fmla="*/ 253878 w 401313"/>
                  <a:gd name="connsiteY6" fmla="*/ 491836 h 491836"/>
                  <a:gd name="connsiteX7" fmla="*/ 198942 w 401313"/>
                  <a:gd name="connsiteY7" fmla="*/ 415579 h 491836"/>
                  <a:gd name="connsiteX8" fmla="*/ 0 w 401313"/>
                  <a:gd name="connsiteY8" fmla="*/ 110577 h 491836"/>
                  <a:gd name="connsiteX9" fmla="*/ 208444 w 401313"/>
                  <a:gd name="connsiteY9" fmla="*/ 0 h 491836"/>
                  <a:gd name="connsiteX0" fmla="*/ 208444 w 397997"/>
                  <a:gd name="connsiteY0" fmla="*/ 0 h 491836"/>
                  <a:gd name="connsiteX1" fmla="*/ 205912 w 397997"/>
                  <a:gd name="connsiteY1" fmla="*/ 101907 h 491836"/>
                  <a:gd name="connsiteX2" fmla="*/ 248782 w 397997"/>
                  <a:gd name="connsiteY2" fmla="*/ 147590 h 491836"/>
                  <a:gd name="connsiteX3" fmla="*/ 287894 w 397997"/>
                  <a:gd name="connsiteY3" fmla="*/ 195222 h 491836"/>
                  <a:gd name="connsiteX4" fmla="*/ 397984 w 397997"/>
                  <a:gd name="connsiteY4" fmla="*/ 380365 h 491836"/>
                  <a:gd name="connsiteX5" fmla="*/ 344880 w 397997"/>
                  <a:gd name="connsiteY5" fmla="*/ 416912 h 491836"/>
                  <a:gd name="connsiteX6" fmla="*/ 253878 w 397997"/>
                  <a:gd name="connsiteY6" fmla="*/ 491836 h 491836"/>
                  <a:gd name="connsiteX7" fmla="*/ 198942 w 397997"/>
                  <a:gd name="connsiteY7" fmla="*/ 415579 h 491836"/>
                  <a:gd name="connsiteX8" fmla="*/ 0 w 397997"/>
                  <a:gd name="connsiteY8" fmla="*/ 110577 h 491836"/>
                  <a:gd name="connsiteX9" fmla="*/ 208444 w 397997"/>
                  <a:gd name="connsiteY9" fmla="*/ 0 h 491836"/>
                  <a:gd name="connsiteX0" fmla="*/ 146044 w 397997"/>
                  <a:gd name="connsiteY0" fmla="*/ 0 h 469324"/>
                  <a:gd name="connsiteX1" fmla="*/ 205912 w 397997"/>
                  <a:gd name="connsiteY1" fmla="*/ 79395 h 469324"/>
                  <a:gd name="connsiteX2" fmla="*/ 248782 w 397997"/>
                  <a:gd name="connsiteY2" fmla="*/ 125078 h 469324"/>
                  <a:gd name="connsiteX3" fmla="*/ 287894 w 397997"/>
                  <a:gd name="connsiteY3" fmla="*/ 172710 h 469324"/>
                  <a:gd name="connsiteX4" fmla="*/ 397984 w 397997"/>
                  <a:gd name="connsiteY4" fmla="*/ 357853 h 469324"/>
                  <a:gd name="connsiteX5" fmla="*/ 344880 w 397997"/>
                  <a:gd name="connsiteY5" fmla="*/ 394400 h 469324"/>
                  <a:gd name="connsiteX6" fmla="*/ 253878 w 397997"/>
                  <a:gd name="connsiteY6" fmla="*/ 469324 h 469324"/>
                  <a:gd name="connsiteX7" fmla="*/ 198942 w 397997"/>
                  <a:gd name="connsiteY7" fmla="*/ 393067 h 469324"/>
                  <a:gd name="connsiteX8" fmla="*/ 0 w 397997"/>
                  <a:gd name="connsiteY8" fmla="*/ 88065 h 469324"/>
                  <a:gd name="connsiteX9" fmla="*/ 146044 w 397997"/>
                  <a:gd name="connsiteY9" fmla="*/ 0 h 469324"/>
                  <a:gd name="connsiteX0" fmla="*/ 146044 w 398010"/>
                  <a:gd name="connsiteY0" fmla="*/ 0 h 469324"/>
                  <a:gd name="connsiteX1" fmla="*/ 205912 w 398010"/>
                  <a:gd name="connsiteY1" fmla="*/ 79395 h 469324"/>
                  <a:gd name="connsiteX2" fmla="*/ 248782 w 398010"/>
                  <a:gd name="connsiteY2" fmla="*/ 125078 h 469324"/>
                  <a:gd name="connsiteX3" fmla="*/ 343360 w 398010"/>
                  <a:gd name="connsiteY3" fmla="*/ 266505 h 469324"/>
                  <a:gd name="connsiteX4" fmla="*/ 397984 w 398010"/>
                  <a:gd name="connsiteY4" fmla="*/ 357853 h 469324"/>
                  <a:gd name="connsiteX5" fmla="*/ 344880 w 398010"/>
                  <a:gd name="connsiteY5" fmla="*/ 394400 h 469324"/>
                  <a:gd name="connsiteX6" fmla="*/ 253878 w 398010"/>
                  <a:gd name="connsiteY6" fmla="*/ 469324 h 469324"/>
                  <a:gd name="connsiteX7" fmla="*/ 198942 w 398010"/>
                  <a:gd name="connsiteY7" fmla="*/ 393067 h 469324"/>
                  <a:gd name="connsiteX8" fmla="*/ 0 w 398010"/>
                  <a:gd name="connsiteY8" fmla="*/ 88065 h 469324"/>
                  <a:gd name="connsiteX9" fmla="*/ 146044 w 398010"/>
                  <a:gd name="connsiteY9" fmla="*/ 0 h 469324"/>
                  <a:gd name="connsiteX0" fmla="*/ 146044 w 398010"/>
                  <a:gd name="connsiteY0" fmla="*/ 0 h 469324"/>
                  <a:gd name="connsiteX1" fmla="*/ 205912 w 398010"/>
                  <a:gd name="connsiteY1" fmla="*/ 79395 h 469324"/>
                  <a:gd name="connsiteX2" fmla="*/ 279981 w 398010"/>
                  <a:gd name="connsiteY2" fmla="*/ 185107 h 469324"/>
                  <a:gd name="connsiteX3" fmla="*/ 343360 w 398010"/>
                  <a:gd name="connsiteY3" fmla="*/ 266505 h 469324"/>
                  <a:gd name="connsiteX4" fmla="*/ 397984 w 398010"/>
                  <a:gd name="connsiteY4" fmla="*/ 357853 h 469324"/>
                  <a:gd name="connsiteX5" fmla="*/ 344880 w 398010"/>
                  <a:gd name="connsiteY5" fmla="*/ 394400 h 469324"/>
                  <a:gd name="connsiteX6" fmla="*/ 253878 w 398010"/>
                  <a:gd name="connsiteY6" fmla="*/ 469324 h 469324"/>
                  <a:gd name="connsiteX7" fmla="*/ 198942 w 398010"/>
                  <a:gd name="connsiteY7" fmla="*/ 393067 h 469324"/>
                  <a:gd name="connsiteX8" fmla="*/ 0 w 398010"/>
                  <a:gd name="connsiteY8" fmla="*/ 88065 h 469324"/>
                  <a:gd name="connsiteX9" fmla="*/ 146044 w 398010"/>
                  <a:gd name="connsiteY9" fmla="*/ 0 h 469324"/>
                  <a:gd name="connsiteX0" fmla="*/ 146044 w 398010"/>
                  <a:gd name="connsiteY0" fmla="*/ 0 h 469324"/>
                  <a:gd name="connsiteX1" fmla="*/ 226712 w 398010"/>
                  <a:gd name="connsiteY1" fmla="*/ 116914 h 469324"/>
                  <a:gd name="connsiteX2" fmla="*/ 279981 w 398010"/>
                  <a:gd name="connsiteY2" fmla="*/ 185107 h 469324"/>
                  <a:gd name="connsiteX3" fmla="*/ 343360 w 398010"/>
                  <a:gd name="connsiteY3" fmla="*/ 266505 h 469324"/>
                  <a:gd name="connsiteX4" fmla="*/ 397984 w 398010"/>
                  <a:gd name="connsiteY4" fmla="*/ 357853 h 469324"/>
                  <a:gd name="connsiteX5" fmla="*/ 344880 w 398010"/>
                  <a:gd name="connsiteY5" fmla="*/ 394400 h 469324"/>
                  <a:gd name="connsiteX6" fmla="*/ 253878 w 398010"/>
                  <a:gd name="connsiteY6" fmla="*/ 469324 h 469324"/>
                  <a:gd name="connsiteX7" fmla="*/ 198942 w 398010"/>
                  <a:gd name="connsiteY7" fmla="*/ 393067 h 469324"/>
                  <a:gd name="connsiteX8" fmla="*/ 0 w 398010"/>
                  <a:gd name="connsiteY8" fmla="*/ 88065 h 469324"/>
                  <a:gd name="connsiteX9" fmla="*/ 146044 w 398010"/>
                  <a:gd name="connsiteY9" fmla="*/ 0 h 469324"/>
                  <a:gd name="connsiteX0" fmla="*/ 184176 w 398010"/>
                  <a:gd name="connsiteY0" fmla="*/ 0 h 405544"/>
                  <a:gd name="connsiteX1" fmla="*/ 226712 w 398010"/>
                  <a:gd name="connsiteY1" fmla="*/ 53134 h 405544"/>
                  <a:gd name="connsiteX2" fmla="*/ 279981 w 398010"/>
                  <a:gd name="connsiteY2" fmla="*/ 121327 h 405544"/>
                  <a:gd name="connsiteX3" fmla="*/ 343360 w 398010"/>
                  <a:gd name="connsiteY3" fmla="*/ 202725 h 405544"/>
                  <a:gd name="connsiteX4" fmla="*/ 397984 w 398010"/>
                  <a:gd name="connsiteY4" fmla="*/ 294073 h 405544"/>
                  <a:gd name="connsiteX5" fmla="*/ 344880 w 398010"/>
                  <a:gd name="connsiteY5" fmla="*/ 330620 h 405544"/>
                  <a:gd name="connsiteX6" fmla="*/ 253878 w 398010"/>
                  <a:gd name="connsiteY6" fmla="*/ 405544 h 405544"/>
                  <a:gd name="connsiteX7" fmla="*/ 198942 w 398010"/>
                  <a:gd name="connsiteY7" fmla="*/ 329287 h 405544"/>
                  <a:gd name="connsiteX8" fmla="*/ 0 w 398010"/>
                  <a:gd name="connsiteY8" fmla="*/ 24285 h 405544"/>
                  <a:gd name="connsiteX9" fmla="*/ 184176 w 398010"/>
                  <a:gd name="connsiteY9" fmla="*/ 0 h 405544"/>
                  <a:gd name="connsiteX0" fmla="*/ 121776 w 335610"/>
                  <a:gd name="connsiteY0" fmla="*/ 0 h 405544"/>
                  <a:gd name="connsiteX1" fmla="*/ 164312 w 335610"/>
                  <a:gd name="connsiteY1" fmla="*/ 53134 h 405544"/>
                  <a:gd name="connsiteX2" fmla="*/ 217581 w 335610"/>
                  <a:gd name="connsiteY2" fmla="*/ 121327 h 405544"/>
                  <a:gd name="connsiteX3" fmla="*/ 280960 w 335610"/>
                  <a:gd name="connsiteY3" fmla="*/ 202725 h 405544"/>
                  <a:gd name="connsiteX4" fmla="*/ 335584 w 335610"/>
                  <a:gd name="connsiteY4" fmla="*/ 294073 h 405544"/>
                  <a:gd name="connsiteX5" fmla="*/ 282480 w 335610"/>
                  <a:gd name="connsiteY5" fmla="*/ 330620 h 405544"/>
                  <a:gd name="connsiteX6" fmla="*/ 191478 w 335610"/>
                  <a:gd name="connsiteY6" fmla="*/ 405544 h 405544"/>
                  <a:gd name="connsiteX7" fmla="*/ 136542 w 335610"/>
                  <a:gd name="connsiteY7" fmla="*/ 329287 h 405544"/>
                  <a:gd name="connsiteX8" fmla="*/ 0 w 335610"/>
                  <a:gd name="connsiteY8" fmla="*/ 114328 h 405544"/>
                  <a:gd name="connsiteX9" fmla="*/ 121776 w 335610"/>
                  <a:gd name="connsiteY9" fmla="*/ 0 h 405544"/>
                  <a:gd name="connsiteX0" fmla="*/ 83644 w 297478"/>
                  <a:gd name="connsiteY0" fmla="*/ 0 h 405544"/>
                  <a:gd name="connsiteX1" fmla="*/ 126180 w 297478"/>
                  <a:gd name="connsiteY1" fmla="*/ 53134 h 405544"/>
                  <a:gd name="connsiteX2" fmla="*/ 179449 w 297478"/>
                  <a:gd name="connsiteY2" fmla="*/ 121327 h 405544"/>
                  <a:gd name="connsiteX3" fmla="*/ 242828 w 297478"/>
                  <a:gd name="connsiteY3" fmla="*/ 202725 h 405544"/>
                  <a:gd name="connsiteX4" fmla="*/ 297452 w 297478"/>
                  <a:gd name="connsiteY4" fmla="*/ 294073 h 405544"/>
                  <a:gd name="connsiteX5" fmla="*/ 244348 w 297478"/>
                  <a:gd name="connsiteY5" fmla="*/ 330620 h 405544"/>
                  <a:gd name="connsiteX6" fmla="*/ 153346 w 297478"/>
                  <a:gd name="connsiteY6" fmla="*/ 405544 h 405544"/>
                  <a:gd name="connsiteX7" fmla="*/ 98410 w 297478"/>
                  <a:gd name="connsiteY7" fmla="*/ 329287 h 405544"/>
                  <a:gd name="connsiteX8" fmla="*/ 0 w 297478"/>
                  <a:gd name="connsiteY8" fmla="*/ 181860 h 405544"/>
                  <a:gd name="connsiteX9" fmla="*/ 83644 w 297478"/>
                  <a:gd name="connsiteY9" fmla="*/ 0 h 405544"/>
                  <a:gd name="connsiteX0" fmla="*/ 83644 w 297478"/>
                  <a:gd name="connsiteY0" fmla="*/ 0 h 405544"/>
                  <a:gd name="connsiteX1" fmla="*/ 126180 w 297478"/>
                  <a:gd name="connsiteY1" fmla="*/ 53134 h 405544"/>
                  <a:gd name="connsiteX2" fmla="*/ 203716 w 297478"/>
                  <a:gd name="connsiteY2" fmla="*/ 158844 h 405544"/>
                  <a:gd name="connsiteX3" fmla="*/ 242828 w 297478"/>
                  <a:gd name="connsiteY3" fmla="*/ 202725 h 405544"/>
                  <a:gd name="connsiteX4" fmla="*/ 297452 w 297478"/>
                  <a:gd name="connsiteY4" fmla="*/ 294073 h 405544"/>
                  <a:gd name="connsiteX5" fmla="*/ 244348 w 297478"/>
                  <a:gd name="connsiteY5" fmla="*/ 330620 h 405544"/>
                  <a:gd name="connsiteX6" fmla="*/ 153346 w 297478"/>
                  <a:gd name="connsiteY6" fmla="*/ 405544 h 405544"/>
                  <a:gd name="connsiteX7" fmla="*/ 98410 w 297478"/>
                  <a:gd name="connsiteY7" fmla="*/ 329287 h 405544"/>
                  <a:gd name="connsiteX8" fmla="*/ 0 w 297478"/>
                  <a:gd name="connsiteY8" fmla="*/ 181860 h 405544"/>
                  <a:gd name="connsiteX9" fmla="*/ 83644 w 297478"/>
                  <a:gd name="connsiteY9" fmla="*/ 0 h 405544"/>
                  <a:gd name="connsiteX0" fmla="*/ 83644 w 297485"/>
                  <a:gd name="connsiteY0" fmla="*/ 0 h 405544"/>
                  <a:gd name="connsiteX1" fmla="*/ 126180 w 297485"/>
                  <a:gd name="connsiteY1" fmla="*/ 53134 h 405544"/>
                  <a:gd name="connsiteX2" fmla="*/ 203716 w 297485"/>
                  <a:gd name="connsiteY2" fmla="*/ 158844 h 405544"/>
                  <a:gd name="connsiteX3" fmla="*/ 256694 w 297485"/>
                  <a:gd name="connsiteY3" fmla="*/ 225235 h 405544"/>
                  <a:gd name="connsiteX4" fmla="*/ 297452 w 297485"/>
                  <a:gd name="connsiteY4" fmla="*/ 294073 h 405544"/>
                  <a:gd name="connsiteX5" fmla="*/ 244348 w 297485"/>
                  <a:gd name="connsiteY5" fmla="*/ 330620 h 405544"/>
                  <a:gd name="connsiteX6" fmla="*/ 153346 w 297485"/>
                  <a:gd name="connsiteY6" fmla="*/ 405544 h 405544"/>
                  <a:gd name="connsiteX7" fmla="*/ 98410 w 297485"/>
                  <a:gd name="connsiteY7" fmla="*/ 329287 h 405544"/>
                  <a:gd name="connsiteX8" fmla="*/ 0 w 297485"/>
                  <a:gd name="connsiteY8" fmla="*/ 181860 h 405544"/>
                  <a:gd name="connsiteX9" fmla="*/ 83644 w 297485"/>
                  <a:gd name="connsiteY9" fmla="*/ 0 h 405544"/>
                  <a:gd name="connsiteX0" fmla="*/ 83644 w 297486"/>
                  <a:gd name="connsiteY0" fmla="*/ 0 h 405544"/>
                  <a:gd name="connsiteX1" fmla="*/ 171246 w 297486"/>
                  <a:gd name="connsiteY1" fmla="*/ 120667 h 405544"/>
                  <a:gd name="connsiteX2" fmla="*/ 203716 w 297486"/>
                  <a:gd name="connsiteY2" fmla="*/ 158844 h 405544"/>
                  <a:gd name="connsiteX3" fmla="*/ 256694 w 297486"/>
                  <a:gd name="connsiteY3" fmla="*/ 225235 h 405544"/>
                  <a:gd name="connsiteX4" fmla="*/ 297452 w 297486"/>
                  <a:gd name="connsiteY4" fmla="*/ 294073 h 405544"/>
                  <a:gd name="connsiteX5" fmla="*/ 244348 w 297486"/>
                  <a:gd name="connsiteY5" fmla="*/ 330620 h 405544"/>
                  <a:gd name="connsiteX6" fmla="*/ 153346 w 297486"/>
                  <a:gd name="connsiteY6" fmla="*/ 405544 h 405544"/>
                  <a:gd name="connsiteX7" fmla="*/ 98410 w 297486"/>
                  <a:gd name="connsiteY7" fmla="*/ 329287 h 405544"/>
                  <a:gd name="connsiteX8" fmla="*/ 0 w 297486"/>
                  <a:gd name="connsiteY8" fmla="*/ 181860 h 405544"/>
                  <a:gd name="connsiteX9" fmla="*/ 83644 w 297486"/>
                  <a:gd name="connsiteY9" fmla="*/ 0 h 405544"/>
                  <a:gd name="connsiteX0" fmla="*/ 146042 w 297486"/>
                  <a:gd name="connsiteY0" fmla="*/ 0 h 330508"/>
                  <a:gd name="connsiteX1" fmla="*/ 171246 w 297486"/>
                  <a:gd name="connsiteY1" fmla="*/ 45631 h 330508"/>
                  <a:gd name="connsiteX2" fmla="*/ 203716 w 297486"/>
                  <a:gd name="connsiteY2" fmla="*/ 83808 h 330508"/>
                  <a:gd name="connsiteX3" fmla="*/ 256694 w 297486"/>
                  <a:gd name="connsiteY3" fmla="*/ 150199 h 330508"/>
                  <a:gd name="connsiteX4" fmla="*/ 297452 w 297486"/>
                  <a:gd name="connsiteY4" fmla="*/ 219037 h 330508"/>
                  <a:gd name="connsiteX5" fmla="*/ 244348 w 297486"/>
                  <a:gd name="connsiteY5" fmla="*/ 255584 h 330508"/>
                  <a:gd name="connsiteX6" fmla="*/ 153346 w 297486"/>
                  <a:gd name="connsiteY6" fmla="*/ 330508 h 330508"/>
                  <a:gd name="connsiteX7" fmla="*/ 98410 w 297486"/>
                  <a:gd name="connsiteY7" fmla="*/ 254251 h 330508"/>
                  <a:gd name="connsiteX8" fmla="*/ 0 w 297486"/>
                  <a:gd name="connsiteY8" fmla="*/ 106824 h 330508"/>
                  <a:gd name="connsiteX9" fmla="*/ 146042 w 297486"/>
                  <a:gd name="connsiteY9" fmla="*/ 0 h 330508"/>
                  <a:gd name="connsiteX0" fmla="*/ 100975 w 252419"/>
                  <a:gd name="connsiteY0" fmla="*/ 0 h 330508"/>
                  <a:gd name="connsiteX1" fmla="*/ 126179 w 252419"/>
                  <a:gd name="connsiteY1" fmla="*/ 45631 h 330508"/>
                  <a:gd name="connsiteX2" fmla="*/ 158649 w 252419"/>
                  <a:gd name="connsiteY2" fmla="*/ 83808 h 330508"/>
                  <a:gd name="connsiteX3" fmla="*/ 211627 w 252419"/>
                  <a:gd name="connsiteY3" fmla="*/ 150199 h 330508"/>
                  <a:gd name="connsiteX4" fmla="*/ 252385 w 252419"/>
                  <a:gd name="connsiteY4" fmla="*/ 219037 h 330508"/>
                  <a:gd name="connsiteX5" fmla="*/ 199281 w 252419"/>
                  <a:gd name="connsiteY5" fmla="*/ 255584 h 330508"/>
                  <a:gd name="connsiteX6" fmla="*/ 108279 w 252419"/>
                  <a:gd name="connsiteY6" fmla="*/ 330508 h 330508"/>
                  <a:gd name="connsiteX7" fmla="*/ 53343 w 252419"/>
                  <a:gd name="connsiteY7" fmla="*/ 254251 h 330508"/>
                  <a:gd name="connsiteX8" fmla="*/ 0 w 252419"/>
                  <a:gd name="connsiteY8" fmla="*/ 80561 h 330508"/>
                  <a:gd name="connsiteX9" fmla="*/ 100975 w 252419"/>
                  <a:gd name="connsiteY9" fmla="*/ 0 h 330508"/>
                  <a:gd name="connsiteX0" fmla="*/ 100975 w 252419"/>
                  <a:gd name="connsiteY0" fmla="*/ 0 h 330508"/>
                  <a:gd name="connsiteX1" fmla="*/ 126179 w 252419"/>
                  <a:gd name="connsiteY1" fmla="*/ 45631 h 330508"/>
                  <a:gd name="connsiteX2" fmla="*/ 158649 w 252419"/>
                  <a:gd name="connsiteY2" fmla="*/ 83808 h 330508"/>
                  <a:gd name="connsiteX3" fmla="*/ 211627 w 252419"/>
                  <a:gd name="connsiteY3" fmla="*/ 150199 h 330508"/>
                  <a:gd name="connsiteX4" fmla="*/ 252385 w 252419"/>
                  <a:gd name="connsiteY4" fmla="*/ 219037 h 330508"/>
                  <a:gd name="connsiteX5" fmla="*/ 199281 w 252419"/>
                  <a:gd name="connsiteY5" fmla="*/ 255584 h 330508"/>
                  <a:gd name="connsiteX6" fmla="*/ 108279 w 252419"/>
                  <a:gd name="connsiteY6" fmla="*/ 330508 h 330508"/>
                  <a:gd name="connsiteX7" fmla="*/ 105341 w 252419"/>
                  <a:gd name="connsiteY7" fmla="*/ 235491 h 330508"/>
                  <a:gd name="connsiteX8" fmla="*/ 0 w 252419"/>
                  <a:gd name="connsiteY8" fmla="*/ 80561 h 330508"/>
                  <a:gd name="connsiteX9" fmla="*/ 100975 w 252419"/>
                  <a:gd name="connsiteY9" fmla="*/ 0 h 330508"/>
                  <a:gd name="connsiteX0" fmla="*/ 100975 w 252419"/>
                  <a:gd name="connsiteY0" fmla="*/ 0 h 300494"/>
                  <a:gd name="connsiteX1" fmla="*/ 126179 w 252419"/>
                  <a:gd name="connsiteY1" fmla="*/ 45631 h 300494"/>
                  <a:gd name="connsiteX2" fmla="*/ 158649 w 252419"/>
                  <a:gd name="connsiteY2" fmla="*/ 83808 h 300494"/>
                  <a:gd name="connsiteX3" fmla="*/ 211627 w 252419"/>
                  <a:gd name="connsiteY3" fmla="*/ 150199 h 300494"/>
                  <a:gd name="connsiteX4" fmla="*/ 252385 w 252419"/>
                  <a:gd name="connsiteY4" fmla="*/ 219037 h 300494"/>
                  <a:gd name="connsiteX5" fmla="*/ 199281 w 252419"/>
                  <a:gd name="connsiteY5" fmla="*/ 255584 h 300494"/>
                  <a:gd name="connsiteX6" fmla="*/ 142945 w 252419"/>
                  <a:gd name="connsiteY6" fmla="*/ 300494 h 300494"/>
                  <a:gd name="connsiteX7" fmla="*/ 105341 w 252419"/>
                  <a:gd name="connsiteY7" fmla="*/ 235491 h 300494"/>
                  <a:gd name="connsiteX8" fmla="*/ 0 w 252419"/>
                  <a:gd name="connsiteY8" fmla="*/ 80561 h 300494"/>
                  <a:gd name="connsiteX9" fmla="*/ 100975 w 252419"/>
                  <a:gd name="connsiteY9" fmla="*/ 0 h 300494"/>
                  <a:gd name="connsiteX0" fmla="*/ 66308 w 217752"/>
                  <a:gd name="connsiteY0" fmla="*/ 0 h 300494"/>
                  <a:gd name="connsiteX1" fmla="*/ 91512 w 217752"/>
                  <a:gd name="connsiteY1" fmla="*/ 45631 h 300494"/>
                  <a:gd name="connsiteX2" fmla="*/ 123982 w 217752"/>
                  <a:gd name="connsiteY2" fmla="*/ 83808 h 300494"/>
                  <a:gd name="connsiteX3" fmla="*/ 176960 w 217752"/>
                  <a:gd name="connsiteY3" fmla="*/ 150199 h 300494"/>
                  <a:gd name="connsiteX4" fmla="*/ 217718 w 217752"/>
                  <a:gd name="connsiteY4" fmla="*/ 219037 h 300494"/>
                  <a:gd name="connsiteX5" fmla="*/ 164614 w 217752"/>
                  <a:gd name="connsiteY5" fmla="*/ 255584 h 300494"/>
                  <a:gd name="connsiteX6" fmla="*/ 108278 w 217752"/>
                  <a:gd name="connsiteY6" fmla="*/ 300494 h 300494"/>
                  <a:gd name="connsiteX7" fmla="*/ 70674 w 217752"/>
                  <a:gd name="connsiteY7" fmla="*/ 235491 h 300494"/>
                  <a:gd name="connsiteX8" fmla="*/ 0 w 217752"/>
                  <a:gd name="connsiteY8" fmla="*/ 114328 h 300494"/>
                  <a:gd name="connsiteX9" fmla="*/ 66308 w 217752"/>
                  <a:gd name="connsiteY9" fmla="*/ 0 h 300494"/>
                  <a:gd name="connsiteX0" fmla="*/ 87107 w 217752"/>
                  <a:gd name="connsiteY0" fmla="*/ 0 h 266728"/>
                  <a:gd name="connsiteX1" fmla="*/ 91512 w 217752"/>
                  <a:gd name="connsiteY1" fmla="*/ 11865 h 266728"/>
                  <a:gd name="connsiteX2" fmla="*/ 123982 w 217752"/>
                  <a:gd name="connsiteY2" fmla="*/ 50042 h 266728"/>
                  <a:gd name="connsiteX3" fmla="*/ 176960 w 217752"/>
                  <a:gd name="connsiteY3" fmla="*/ 116433 h 266728"/>
                  <a:gd name="connsiteX4" fmla="*/ 217718 w 217752"/>
                  <a:gd name="connsiteY4" fmla="*/ 185271 h 266728"/>
                  <a:gd name="connsiteX5" fmla="*/ 164614 w 217752"/>
                  <a:gd name="connsiteY5" fmla="*/ 221818 h 266728"/>
                  <a:gd name="connsiteX6" fmla="*/ 108278 w 217752"/>
                  <a:gd name="connsiteY6" fmla="*/ 266728 h 266728"/>
                  <a:gd name="connsiteX7" fmla="*/ 70674 w 217752"/>
                  <a:gd name="connsiteY7" fmla="*/ 201725 h 266728"/>
                  <a:gd name="connsiteX8" fmla="*/ 0 w 217752"/>
                  <a:gd name="connsiteY8" fmla="*/ 80562 h 266728"/>
                  <a:gd name="connsiteX9" fmla="*/ 87107 w 217752"/>
                  <a:gd name="connsiteY9" fmla="*/ 0 h 266728"/>
                  <a:gd name="connsiteX0" fmla="*/ 87107 w 217752"/>
                  <a:gd name="connsiteY0" fmla="*/ 0 h 266728"/>
                  <a:gd name="connsiteX1" fmla="*/ 91512 w 217752"/>
                  <a:gd name="connsiteY1" fmla="*/ 11865 h 266728"/>
                  <a:gd name="connsiteX2" fmla="*/ 103314 w 217752"/>
                  <a:gd name="connsiteY2" fmla="*/ 38949 h 266728"/>
                  <a:gd name="connsiteX3" fmla="*/ 123982 w 217752"/>
                  <a:gd name="connsiteY3" fmla="*/ 50042 h 266728"/>
                  <a:gd name="connsiteX4" fmla="*/ 176960 w 217752"/>
                  <a:gd name="connsiteY4" fmla="*/ 116433 h 266728"/>
                  <a:gd name="connsiteX5" fmla="*/ 217718 w 217752"/>
                  <a:gd name="connsiteY5" fmla="*/ 185271 h 266728"/>
                  <a:gd name="connsiteX6" fmla="*/ 164614 w 217752"/>
                  <a:gd name="connsiteY6" fmla="*/ 221818 h 266728"/>
                  <a:gd name="connsiteX7" fmla="*/ 108278 w 217752"/>
                  <a:gd name="connsiteY7" fmla="*/ 266728 h 266728"/>
                  <a:gd name="connsiteX8" fmla="*/ 70674 w 217752"/>
                  <a:gd name="connsiteY8" fmla="*/ 201725 h 266728"/>
                  <a:gd name="connsiteX9" fmla="*/ 0 w 217752"/>
                  <a:gd name="connsiteY9" fmla="*/ 80562 h 266728"/>
                  <a:gd name="connsiteX10" fmla="*/ 87107 w 217752"/>
                  <a:gd name="connsiteY10" fmla="*/ 0 h 266728"/>
                  <a:gd name="connsiteX0" fmla="*/ 87107 w 217752"/>
                  <a:gd name="connsiteY0" fmla="*/ 0 h 266728"/>
                  <a:gd name="connsiteX1" fmla="*/ 91512 w 217752"/>
                  <a:gd name="connsiteY1" fmla="*/ 11865 h 266728"/>
                  <a:gd name="connsiteX2" fmla="*/ 103314 w 217752"/>
                  <a:gd name="connsiteY2" fmla="*/ 38949 h 266728"/>
                  <a:gd name="connsiteX3" fmla="*/ 155181 w 217752"/>
                  <a:gd name="connsiteY3" fmla="*/ 91313 h 266728"/>
                  <a:gd name="connsiteX4" fmla="*/ 176960 w 217752"/>
                  <a:gd name="connsiteY4" fmla="*/ 116433 h 266728"/>
                  <a:gd name="connsiteX5" fmla="*/ 217718 w 217752"/>
                  <a:gd name="connsiteY5" fmla="*/ 185271 h 266728"/>
                  <a:gd name="connsiteX6" fmla="*/ 164614 w 217752"/>
                  <a:gd name="connsiteY6" fmla="*/ 221818 h 266728"/>
                  <a:gd name="connsiteX7" fmla="*/ 108278 w 217752"/>
                  <a:gd name="connsiteY7" fmla="*/ 266728 h 266728"/>
                  <a:gd name="connsiteX8" fmla="*/ 70674 w 217752"/>
                  <a:gd name="connsiteY8" fmla="*/ 201725 h 266728"/>
                  <a:gd name="connsiteX9" fmla="*/ 0 w 217752"/>
                  <a:gd name="connsiteY9" fmla="*/ 80562 h 266728"/>
                  <a:gd name="connsiteX10" fmla="*/ 87107 w 217752"/>
                  <a:gd name="connsiteY10" fmla="*/ 0 h 266728"/>
                  <a:gd name="connsiteX0" fmla="*/ 87107 w 217752"/>
                  <a:gd name="connsiteY0" fmla="*/ 0 h 266728"/>
                  <a:gd name="connsiteX1" fmla="*/ 91512 w 217752"/>
                  <a:gd name="connsiteY1" fmla="*/ 11865 h 266728"/>
                  <a:gd name="connsiteX2" fmla="*/ 127581 w 217752"/>
                  <a:gd name="connsiteY2" fmla="*/ 61461 h 266728"/>
                  <a:gd name="connsiteX3" fmla="*/ 155181 w 217752"/>
                  <a:gd name="connsiteY3" fmla="*/ 91313 h 266728"/>
                  <a:gd name="connsiteX4" fmla="*/ 176960 w 217752"/>
                  <a:gd name="connsiteY4" fmla="*/ 116433 h 266728"/>
                  <a:gd name="connsiteX5" fmla="*/ 217718 w 217752"/>
                  <a:gd name="connsiteY5" fmla="*/ 185271 h 266728"/>
                  <a:gd name="connsiteX6" fmla="*/ 164614 w 217752"/>
                  <a:gd name="connsiteY6" fmla="*/ 221818 h 266728"/>
                  <a:gd name="connsiteX7" fmla="*/ 108278 w 217752"/>
                  <a:gd name="connsiteY7" fmla="*/ 266728 h 266728"/>
                  <a:gd name="connsiteX8" fmla="*/ 70674 w 217752"/>
                  <a:gd name="connsiteY8" fmla="*/ 201725 h 266728"/>
                  <a:gd name="connsiteX9" fmla="*/ 0 w 217752"/>
                  <a:gd name="connsiteY9" fmla="*/ 80562 h 266728"/>
                  <a:gd name="connsiteX10" fmla="*/ 87107 w 217752"/>
                  <a:gd name="connsiteY10" fmla="*/ 0 h 266728"/>
                  <a:gd name="connsiteX0" fmla="*/ 87107 w 217752"/>
                  <a:gd name="connsiteY0" fmla="*/ 0 h 266728"/>
                  <a:gd name="connsiteX1" fmla="*/ 101912 w 217752"/>
                  <a:gd name="connsiteY1" fmla="*/ 34377 h 266728"/>
                  <a:gd name="connsiteX2" fmla="*/ 127581 w 217752"/>
                  <a:gd name="connsiteY2" fmla="*/ 61461 h 266728"/>
                  <a:gd name="connsiteX3" fmla="*/ 155181 w 217752"/>
                  <a:gd name="connsiteY3" fmla="*/ 91313 h 266728"/>
                  <a:gd name="connsiteX4" fmla="*/ 176960 w 217752"/>
                  <a:gd name="connsiteY4" fmla="*/ 116433 h 266728"/>
                  <a:gd name="connsiteX5" fmla="*/ 217718 w 217752"/>
                  <a:gd name="connsiteY5" fmla="*/ 185271 h 266728"/>
                  <a:gd name="connsiteX6" fmla="*/ 164614 w 217752"/>
                  <a:gd name="connsiteY6" fmla="*/ 221818 h 266728"/>
                  <a:gd name="connsiteX7" fmla="*/ 108278 w 217752"/>
                  <a:gd name="connsiteY7" fmla="*/ 266728 h 266728"/>
                  <a:gd name="connsiteX8" fmla="*/ 70674 w 217752"/>
                  <a:gd name="connsiteY8" fmla="*/ 201725 h 266728"/>
                  <a:gd name="connsiteX9" fmla="*/ 0 w 217752"/>
                  <a:gd name="connsiteY9" fmla="*/ 80562 h 266728"/>
                  <a:gd name="connsiteX10" fmla="*/ 87107 w 217752"/>
                  <a:gd name="connsiteY10" fmla="*/ 0 h 266728"/>
                  <a:gd name="connsiteX0" fmla="*/ 97507 w 217752"/>
                  <a:gd name="connsiteY0" fmla="*/ 0 h 251721"/>
                  <a:gd name="connsiteX1" fmla="*/ 101912 w 217752"/>
                  <a:gd name="connsiteY1" fmla="*/ 19370 h 251721"/>
                  <a:gd name="connsiteX2" fmla="*/ 127581 w 217752"/>
                  <a:gd name="connsiteY2" fmla="*/ 46454 h 251721"/>
                  <a:gd name="connsiteX3" fmla="*/ 155181 w 217752"/>
                  <a:gd name="connsiteY3" fmla="*/ 76306 h 251721"/>
                  <a:gd name="connsiteX4" fmla="*/ 176960 w 217752"/>
                  <a:gd name="connsiteY4" fmla="*/ 101426 h 251721"/>
                  <a:gd name="connsiteX5" fmla="*/ 217718 w 217752"/>
                  <a:gd name="connsiteY5" fmla="*/ 170264 h 251721"/>
                  <a:gd name="connsiteX6" fmla="*/ 164614 w 217752"/>
                  <a:gd name="connsiteY6" fmla="*/ 206811 h 251721"/>
                  <a:gd name="connsiteX7" fmla="*/ 108278 w 217752"/>
                  <a:gd name="connsiteY7" fmla="*/ 251721 h 251721"/>
                  <a:gd name="connsiteX8" fmla="*/ 70674 w 217752"/>
                  <a:gd name="connsiteY8" fmla="*/ 186718 h 251721"/>
                  <a:gd name="connsiteX9" fmla="*/ 0 w 217752"/>
                  <a:gd name="connsiteY9" fmla="*/ 65555 h 251721"/>
                  <a:gd name="connsiteX10" fmla="*/ 97507 w 217752"/>
                  <a:gd name="connsiteY10" fmla="*/ 0 h 25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752" h="251721">
                    <a:moveTo>
                      <a:pt x="97507" y="0"/>
                    </a:moveTo>
                    <a:lnTo>
                      <a:pt x="101912" y="19370"/>
                    </a:lnTo>
                    <a:cubicBezTo>
                      <a:pt x="103535" y="23396"/>
                      <a:pt x="125958" y="42428"/>
                      <a:pt x="127581" y="46454"/>
                    </a:cubicBezTo>
                    <a:lnTo>
                      <a:pt x="155181" y="76306"/>
                    </a:lnTo>
                    <a:lnTo>
                      <a:pt x="176960" y="101426"/>
                    </a:lnTo>
                    <a:cubicBezTo>
                      <a:pt x="175524" y="105613"/>
                      <a:pt x="219154" y="166077"/>
                      <a:pt x="217718" y="170264"/>
                    </a:cubicBezTo>
                    <a:lnTo>
                      <a:pt x="164614" y="206811"/>
                    </a:lnTo>
                    <a:lnTo>
                      <a:pt x="108278" y="251721"/>
                    </a:lnTo>
                    <a:cubicBezTo>
                      <a:pt x="107299" y="220049"/>
                      <a:pt x="71653" y="218390"/>
                      <a:pt x="70674" y="186718"/>
                    </a:cubicBezTo>
                    <a:lnTo>
                      <a:pt x="0" y="65555"/>
                    </a:lnTo>
                    <a:lnTo>
                      <a:pt x="97507" y="0"/>
                    </a:lnTo>
                    <a:close/>
                  </a:path>
                </a:pathLst>
              </a:custGeom>
              <a:solidFill>
                <a:schemeClr val="bg1">
                  <a:lumMod val="75000"/>
                </a:schemeClr>
              </a:solidFill>
              <a:ln w="6350">
                <a:solidFill>
                  <a:srgbClr val="F6F5EE"/>
                </a:solid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9" name="テキスト ボックス 10"/>
              <p:cNvSpPr txBox="1">
                <a:spLocks noChangeArrowheads="1"/>
              </p:cNvSpPr>
              <p:nvPr/>
            </p:nvSpPr>
            <p:spPr bwMode="auto">
              <a:xfrm>
                <a:off x="4630506" y="3163945"/>
                <a:ext cx="779691" cy="318901"/>
              </a:xfrm>
              <a:prstGeom prst="rect">
                <a:avLst/>
              </a:prstGeom>
              <a:noFill/>
              <a:ln w="19050">
                <a:solidFill>
                  <a:schemeClr val="accent5"/>
                </a:solidFill>
                <a:miter lim="800000"/>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HGS創英角ｺﾞｼｯｸUB" pitchFamily="50" charset="-128"/>
                    <a:ea typeface="HGS創英角ｺﾞｼｯｸUB" pitchFamily="50" charset="-128"/>
                    <a:cs typeface="+mn-cs"/>
                  </a:rPr>
                  <a:t>太陽の塔</a:t>
                </a:r>
                <a:endPar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endParaRPr>
              </a:p>
            </p:txBody>
          </p:sp>
          <p:sp>
            <p:nvSpPr>
              <p:cNvPr id="20" name="テキスト ボックス 33"/>
              <p:cNvSpPr txBox="1">
                <a:spLocks noChangeArrowheads="1"/>
              </p:cNvSpPr>
              <p:nvPr/>
            </p:nvSpPr>
            <p:spPr bwMode="auto">
              <a:xfrm>
                <a:off x="3217575" y="4435042"/>
                <a:ext cx="611289" cy="31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小広場</a:t>
                </a:r>
              </a:p>
            </p:txBody>
          </p:sp>
          <p:sp>
            <p:nvSpPr>
              <p:cNvPr id="15" name="テキスト ボックス 20"/>
              <p:cNvSpPr txBox="1">
                <a:spLocks noChangeArrowheads="1"/>
              </p:cNvSpPr>
              <p:nvPr/>
            </p:nvSpPr>
            <p:spPr bwMode="auto">
              <a:xfrm>
                <a:off x="7124718" y="3784480"/>
                <a:ext cx="1453303" cy="31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総合スポーツ広場</a:t>
                </a:r>
              </a:p>
            </p:txBody>
          </p:sp>
        </p:grpSp>
        <p:sp>
          <p:nvSpPr>
            <p:cNvPr id="2" name="四角形吹き出し 1"/>
            <p:cNvSpPr/>
            <p:nvPr/>
          </p:nvSpPr>
          <p:spPr>
            <a:xfrm>
              <a:off x="2871881" y="3963946"/>
              <a:ext cx="1573119" cy="285465"/>
            </a:xfrm>
            <a:prstGeom prst="wedgeRectCallout">
              <a:avLst>
                <a:gd name="adj1" fmla="val 5531"/>
                <a:gd name="adj2" fmla="val 792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2018</a:t>
              </a:r>
              <a:r>
                <a:rPr kumimoji="1" lang="ja-JP" altLang="en-US" sz="10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内部公開スタート</a:t>
              </a:r>
              <a:endParaRPr kumimoji="1" lang="ja-JP" altLang="en-US" sz="1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 name="四角形吹き出し 56"/>
            <p:cNvSpPr/>
            <p:nvPr/>
          </p:nvSpPr>
          <p:spPr>
            <a:xfrm>
              <a:off x="1886592" y="5617003"/>
              <a:ext cx="1595494" cy="328304"/>
            </a:xfrm>
            <a:prstGeom prst="wedgeRectCallout">
              <a:avLst>
                <a:gd name="adj1" fmla="val 42631"/>
                <a:gd name="adj2" fmla="val -106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2019</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公募開始</a:t>
              </a: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2021</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事業予定者決定</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sp>
        <p:nvSpPr>
          <p:cNvPr id="56" name="楕円 55"/>
          <p:cNvSpPr/>
          <p:nvPr/>
        </p:nvSpPr>
        <p:spPr>
          <a:xfrm>
            <a:off x="1957056" y="4533489"/>
            <a:ext cx="1078107" cy="707413"/>
          </a:xfrm>
          <a:prstGeom prst="ellipse">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82" name="図 81">
            <a:extLst>
              <a:ext uri="{FF2B5EF4-FFF2-40B4-BE49-F238E27FC236}">
                <a16:creationId xmlns:a16="http://schemas.microsoft.com/office/drawing/2014/main" id="{B39E9432-5A29-41F0-B6FB-0237774350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463527" y="4662870"/>
            <a:ext cx="2142531" cy="861714"/>
          </a:xfrm>
          <a:prstGeom prst="rect">
            <a:avLst/>
          </a:prstGeom>
        </p:spPr>
      </p:pic>
      <p:sp>
        <p:nvSpPr>
          <p:cNvPr id="83" name="正方形/長方形 82"/>
          <p:cNvSpPr/>
          <p:nvPr/>
        </p:nvSpPr>
        <p:spPr>
          <a:xfrm>
            <a:off x="9495659" y="5498105"/>
            <a:ext cx="2056782" cy="200055"/>
          </a:xfrm>
          <a:prstGeom prst="rect">
            <a:avLst/>
          </a:prstGeom>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zh-TW"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万博記念公園駅前周辺地区活性化事業</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イメージ）</a:t>
            </a:r>
          </a:p>
        </p:txBody>
      </p:sp>
      <p:pic>
        <p:nvPicPr>
          <p:cNvPr id="65" name="図 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60483" y="2174372"/>
            <a:ext cx="1745575" cy="1136524"/>
          </a:xfrm>
          <a:prstGeom prst="rect">
            <a:avLst/>
          </a:prstGeom>
        </p:spPr>
      </p:pic>
      <p:pic>
        <p:nvPicPr>
          <p:cNvPr id="66" name="図 6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0091451" y="3397870"/>
            <a:ext cx="1514607" cy="1126521"/>
          </a:xfrm>
          <a:prstGeom prst="rect">
            <a:avLst/>
          </a:prstGeom>
        </p:spPr>
      </p:pic>
      <p:sp>
        <p:nvSpPr>
          <p:cNvPr id="52"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100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77754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71464" y="452291"/>
            <a:ext cx="9649072" cy="579646"/>
          </a:xfrm>
          <a:prstGeom prst="rect">
            <a:avLst/>
          </a:prstGeom>
          <a:noFill/>
          <a:ln>
            <a:solidFill>
              <a:schemeClr val="tx1"/>
            </a:solidFill>
            <a:prstDash val="sysDash"/>
          </a:ln>
        </p:spPr>
        <p:txBody>
          <a:bodyPr wrap="square" rtlCol="0">
            <a:spAutoFit/>
          </a:bodyPr>
          <a:lstStyle/>
          <a:p>
            <a:pPr marL="0" marR="0" lvl="0" indent="0" algn="l" defTabSz="914400" rtl="0" eaLnBrk="1" fontAlgn="auto" latinLnBrk="0" hangingPunct="1">
              <a:lnSpc>
                <a:spcPts val="122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概要（健都）</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・吹田市と摂津市の２市に跨る</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50.2ha</a:t>
            </a:r>
            <a:r>
              <a:rPr kumimoji="1" lang="ja-JP" altLang="en-US" sz="12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の吹</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田操車場</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跡地。</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・都心から</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10km</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圏内の利便性の高い土地として活用を検討。</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38125" marR="0" lvl="0" indent="-238125" algn="l" defTabSz="914400" rtl="0" eaLnBrk="1" fontAlgn="auto" latinLnBrk="0" hangingPunct="1">
              <a:lnSpc>
                <a:spcPts val="13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　まちづくりとして活用可能な</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23ha</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（吹田市</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14.4ha</a:t>
            </a:r>
            <a:r>
              <a:rPr kumimoji="1" lang="ja-JP" altLang="en-US" sz="12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摂津市</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8.6ha</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）の整備を開始（</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開発主体</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：都市再生機構（ＵＲ）</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 name="Rectangle 2"/>
          <p:cNvSpPr txBox="1">
            <a:spLocks noChangeArrowheads="1"/>
          </p:cNvSpPr>
          <p:nvPr/>
        </p:nvSpPr>
        <p:spPr bwMode="auto">
          <a:xfrm>
            <a:off x="1143000" y="2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１１．</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万博記念公園周辺・健都</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（大規模施設跡地等のリニューアル）</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12" name="正方形/長方形 11"/>
          <p:cNvSpPr/>
          <p:nvPr/>
        </p:nvSpPr>
        <p:spPr>
          <a:xfrm>
            <a:off x="1271464" y="1652961"/>
            <a:ext cx="1755000" cy="371817"/>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取組前</a:t>
            </a:r>
          </a:p>
        </p:txBody>
      </p:sp>
      <p:sp>
        <p:nvSpPr>
          <p:cNvPr id="13" name="正方形/長方形 12"/>
          <p:cNvSpPr/>
          <p:nvPr/>
        </p:nvSpPr>
        <p:spPr>
          <a:xfrm>
            <a:off x="1271464" y="1655904"/>
            <a:ext cx="2376264" cy="493539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14" name="正方形/長方形 13"/>
          <p:cNvSpPr/>
          <p:nvPr/>
        </p:nvSpPr>
        <p:spPr>
          <a:xfrm>
            <a:off x="1278801" y="2123987"/>
            <a:ext cx="2392676"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1984</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年に吹田操車場がその役割を終える。</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○北</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大阪地域の中でも立地ポテンシャルが高く、有効な土地利用が求められている。</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5" name="右矢印 14"/>
          <p:cNvSpPr/>
          <p:nvPr/>
        </p:nvSpPr>
        <p:spPr>
          <a:xfrm>
            <a:off x="3836206" y="3180385"/>
            <a:ext cx="387586"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 name="正方形/長方形 15"/>
          <p:cNvSpPr/>
          <p:nvPr/>
        </p:nvSpPr>
        <p:spPr>
          <a:xfrm>
            <a:off x="4367809" y="1661792"/>
            <a:ext cx="6552728" cy="49295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 name="正方形/長方形 16"/>
          <p:cNvSpPr/>
          <p:nvPr/>
        </p:nvSpPr>
        <p:spPr>
          <a:xfrm>
            <a:off x="4367808" y="1674803"/>
            <a:ext cx="1872208"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取組後～将来像</a:t>
            </a:r>
          </a:p>
        </p:txBody>
      </p:sp>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541" y="3829467"/>
            <a:ext cx="2174736" cy="176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6240016" y="1652414"/>
            <a:ext cx="490430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国循移転を、新たなライフサイエンス分野の拠点形成をはかる好機と捉え</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2015</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年度から健康医療クラスター形成に向けた</a:t>
            </a:r>
            <a:r>
              <a:rPr kumimoji="1" lang="ja-JP" altLang="en-US" sz="1200" b="0"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取組を</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関係機関と推進。</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3" name="図 2"/>
          <p:cNvPicPr>
            <a:picLocks noChangeAspect="1"/>
          </p:cNvPicPr>
          <p:nvPr/>
        </p:nvPicPr>
        <p:blipFill>
          <a:blip r:embed="rId4"/>
          <a:stretch>
            <a:fillRect/>
          </a:stretch>
        </p:blipFill>
        <p:spPr>
          <a:xfrm>
            <a:off x="4216586" y="2855587"/>
            <a:ext cx="6546949" cy="3610728"/>
          </a:xfrm>
          <a:prstGeom prst="rect">
            <a:avLst/>
          </a:prstGeom>
        </p:spPr>
      </p:pic>
      <p:sp>
        <p:nvSpPr>
          <p:cNvPr id="9" name="テキスト ボックス 8"/>
          <p:cNvSpPr txBox="1"/>
          <p:nvPr/>
        </p:nvSpPr>
        <p:spPr>
          <a:xfrm>
            <a:off x="4367808" y="2231987"/>
            <a:ext cx="66811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年からは国立循環器病研究センターが「共創の場形成支援プログラム」に採択され、産学官民の共創により生まれる、オープンイノベーションとまちぐるみの健康づくりの融合により、</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新たなヘルスケア産業の創出</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「新たなライフスタイルの創造」</a:t>
            </a:r>
            <a:r>
              <a:rPr kumimoji="1" lang="ja-JP"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の好循環</a:t>
            </a:r>
            <a:r>
              <a:rPr kumimoji="1"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を生み出すまちをめざす。</a:t>
            </a:r>
          </a:p>
        </p:txBody>
      </p:sp>
      <p:sp>
        <p:nvSpPr>
          <p:cNvPr id="18"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101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64807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二等辺三角形 66"/>
          <p:cNvSpPr/>
          <p:nvPr/>
        </p:nvSpPr>
        <p:spPr>
          <a:xfrm rot="19569473">
            <a:off x="3657515" y="2459971"/>
            <a:ext cx="320133" cy="896699"/>
          </a:xfrm>
          <a:prstGeom prst="triangle">
            <a:avLst/>
          </a:prstGeom>
          <a:solidFill>
            <a:schemeClr val="tx1">
              <a:lumMod val="65000"/>
              <a:lumOff val="35000"/>
            </a:schemeClr>
          </a:solidFill>
          <a:ln w="25400">
            <a:noFill/>
          </a:ln>
        </p:spPr>
        <p:txBody>
          <a:bodyPr wrap="square" rtlCol="0" anchor="ctr">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a:blip r:embed="rId3"/>
          <a:stretch>
            <a:fillRect/>
          </a:stretch>
        </p:blipFill>
        <p:spPr>
          <a:xfrm>
            <a:off x="1375906" y="371068"/>
            <a:ext cx="5468990" cy="2784608"/>
          </a:xfrm>
          <a:prstGeom prst="rect">
            <a:avLst/>
          </a:prstGeom>
        </p:spPr>
      </p:pic>
      <p:sp>
        <p:nvSpPr>
          <p:cNvPr id="86" name="二等辺三角形 85"/>
          <p:cNvSpPr/>
          <p:nvPr/>
        </p:nvSpPr>
        <p:spPr>
          <a:xfrm rot="16747719">
            <a:off x="6263817" y="521018"/>
            <a:ext cx="210857" cy="1708557"/>
          </a:xfrm>
          <a:prstGeom prst="triangle">
            <a:avLst/>
          </a:prstGeom>
          <a:solidFill>
            <a:schemeClr val="tx1">
              <a:lumMod val="65000"/>
              <a:lumOff val="35000"/>
            </a:schemeClr>
          </a:solidFill>
          <a:ln w="25400">
            <a:noFill/>
          </a:ln>
        </p:spPr>
        <p:txBody>
          <a:bodyPr wrap="square" rtlCol="0" anchor="ctr">
            <a:no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正方形/長方形 110"/>
          <p:cNvSpPr/>
          <p:nvPr/>
        </p:nvSpPr>
        <p:spPr>
          <a:xfrm>
            <a:off x="6961821" y="928252"/>
            <a:ext cx="4071573" cy="58764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・健康・医療関連の企業等の集積地をめざす健都イノベーションパークでは、ニプロ株式会社、エア・ウォーター株式会社の進出が決定。</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健都イノベーションパーク</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NK</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ビル（アライアンス棟）が</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2022</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4</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月竣工。</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36" name="Rectangle 2"/>
          <p:cNvSpPr txBox="1">
            <a:spLocks noChangeArrowheads="1"/>
          </p:cNvSpPr>
          <p:nvPr/>
        </p:nvSpPr>
        <p:spPr bwMode="auto">
          <a:xfrm>
            <a:off x="1143000" y="2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１１．</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万博記念公園周辺・健都</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（大規模施設跡地等のリニューアル）</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33" name="正方形/長方形 32"/>
          <p:cNvSpPr/>
          <p:nvPr/>
        </p:nvSpPr>
        <p:spPr>
          <a:xfrm>
            <a:off x="1123536" y="3577504"/>
            <a:ext cx="2700000" cy="316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2018</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年</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12</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月、市立吹田市民病院が移転。国循と連携することで、質の高い医療を提供することが可能に。</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37" name="正方形/長方形 36"/>
          <p:cNvSpPr/>
          <p:nvPr/>
        </p:nvSpPr>
        <p:spPr>
          <a:xfrm>
            <a:off x="4147477" y="3587392"/>
            <a:ext cx="2700000" cy="316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2018</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年</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11</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月、複合商業施設「</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VIERRA</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岸辺健都」がオープン。</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　クリニックや健康食を提供するレストランなど計</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30</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店舗が入居。</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66" name="二等辺三角形 65"/>
          <p:cNvSpPr/>
          <p:nvPr/>
        </p:nvSpPr>
        <p:spPr>
          <a:xfrm>
            <a:off x="2838463" y="2466516"/>
            <a:ext cx="283519" cy="1116000"/>
          </a:xfrm>
          <a:prstGeom prst="triangle">
            <a:avLst/>
          </a:prstGeom>
          <a:solidFill>
            <a:schemeClr val="tx1">
              <a:lumMod val="65000"/>
              <a:lumOff val="35000"/>
            </a:schemeClr>
          </a:solidFill>
          <a:ln w="25400">
            <a:noFill/>
          </a:ln>
        </p:spPr>
        <p:txBody>
          <a:bodyPr wrap="square" rtlCol="0" anchor="ctr">
            <a:no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bwMode="auto">
          <a:xfrm>
            <a:off x="4125594" y="3250923"/>
            <a:ext cx="2691634" cy="374571"/>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eiryo UI" pitchFamily="50" charset="-128"/>
              </a:rPr>
              <a:t>複合商業施設</a:t>
            </a:r>
          </a:p>
        </p:txBody>
      </p:sp>
      <p:sp>
        <p:nvSpPr>
          <p:cNvPr id="87" name="角丸四角形 86"/>
          <p:cNvSpPr/>
          <p:nvPr/>
        </p:nvSpPr>
        <p:spPr bwMode="auto">
          <a:xfrm>
            <a:off x="1127055" y="3241035"/>
            <a:ext cx="2691634" cy="374571"/>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eiryo UI" pitchFamily="50" charset="-128"/>
              </a:rPr>
              <a:t>市立吹田市民病院</a:t>
            </a:r>
          </a:p>
        </p:txBody>
      </p:sp>
      <p:grpSp>
        <p:nvGrpSpPr>
          <p:cNvPr id="2" name="グループ化 1"/>
          <p:cNvGrpSpPr/>
          <p:nvPr/>
        </p:nvGrpSpPr>
        <p:grpSpPr>
          <a:xfrm>
            <a:off x="7832575" y="1805719"/>
            <a:ext cx="2432519" cy="2921519"/>
            <a:chOff x="5827776" y="2988800"/>
            <a:chExt cx="2585607" cy="3303410"/>
          </a:xfrm>
        </p:grpSpPr>
        <p:sp>
          <p:nvSpPr>
            <p:cNvPr id="43" name="フリーフォーム 42"/>
            <p:cNvSpPr/>
            <p:nvPr/>
          </p:nvSpPr>
          <p:spPr>
            <a:xfrm>
              <a:off x="5827776" y="3963225"/>
              <a:ext cx="1731264" cy="510412"/>
            </a:xfrm>
            <a:custGeom>
              <a:avLst/>
              <a:gdLst>
                <a:gd name="connsiteX0" fmla="*/ 573024 w 1731264"/>
                <a:gd name="connsiteY0" fmla="*/ 0 h 1926336"/>
                <a:gd name="connsiteX1" fmla="*/ 1133856 w 1731264"/>
                <a:gd name="connsiteY1" fmla="*/ 24384 h 1926336"/>
                <a:gd name="connsiteX2" fmla="*/ 1121664 w 1731264"/>
                <a:gd name="connsiteY2" fmla="*/ 792480 h 1926336"/>
                <a:gd name="connsiteX3" fmla="*/ 1731264 w 1731264"/>
                <a:gd name="connsiteY3" fmla="*/ 792480 h 1926336"/>
                <a:gd name="connsiteX4" fmla="*/ 1694688 w 1731264"/>
                <a:gd name="connsiteY4" fmla="*/ 926592 h 1926336"/>
                <a:gd name="connsiteX5" fmla="*/ 1072896 w 1731264"/>
                <a:gd name="connsiteY5" fmla="*/ 926592 h 1926336"/>
                <a:gd name="connsiteX6" fmla="*/ 1085088 w 1731264"/>
                <a:gd name="connsiteY6" fmla="*/ 1816608 h 1926336"/>
                <a:gd name="connsiteX7" fmla="*/ 560832 w 1731264"/>
                <a:gd name="connsiteY7" fmla="*/ 1877568 h 1926336"/>
                <a:gd name="connsiteX8" fmla="*/ 60960 w 1731264"/>
                <a:gd name="connsiteY8" fmla="*/ 1926336 h 1926336"/>
                <a:gd name="connsiteX9" fmla="*/ 0 w 1731264"/>
                <a:gd name="connsiteY9" fmla="*/ 1840992 h 1926336"/>
                <a:gd name="connsiteX10" fmla="*/ 73152 w 1731264"/>
                <a:gd name="connsiteY10" fmla="*/ 792480 h 1926336"/>
                <a:gd name="connsiteX11" fmla="*/ 573024 w 1731264"/>
                <a:gd name="connsiteY11" fmla="*/ 804672 h 1926336"/>
                <a:gd name="connsiteX12" fmla="*/ 573024 w 1731264"/>
                <a:gd name="connsiteY12" fmla="*/ 0 h 192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1264" h="1926336">
                  <a:moveTo>
                    <a:pt x="573024" y="0"/>
                  </a:moveTo>
                  <a:lnTo>
                    <a:pt x="1133856" y="24384"/>
                  </a:lnTo>
                  <a:lnTo>
                    <a:pt x="1121664" y="792480"/>
                  </a:lnTo>
                  <a:lnTo>
                    <a:pt x="1731264" y="792480"/>
                  </a:lnTo>
                  <a:lnTo>
                    <a:pt x="1694688" y="926592"/>
                  </a:lnTo>
                  <a:lnTo>
                    <a:pt x="1072896" y="926592"/>
                  </a:lnTo>
                  <a:lnTo>
                    <a:pt x="1085088" y="1816608"/>
                  </a:lnTo>
                  <a:lnTo>
                    <a:pt x="560832" y="1877568"/>
                  </a:lnTo>
                  <a:lnTo>
                    <a:pt x="60960" y="1926336"/>
                  </a:lnTo>
                  <a:lnTo>
                    <a:pt x="0" y="1840992"/>
                  </a:lnTo>
                  <a:lnTo>
                    <a:pt x="73152" y="792480"/>
                  </a:lnTo>
                  <a:lnTo>
                    <a:pt x="573024" y="804672"/>
                  </a:lnTo>
                  <a:lnTo>
                    <a:pt x="573024" y="0"/>
                  </a:lnTo>
                  <a:close/>
                </a:path>
              </a:pathLst>
            </a:custGeom>
          </p:spPr>
          <p:txBody>
            <a:bodyPr wrap="square" rtlCol="0" anchor="ctr">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bwMode="black">
            <a:xfrm>
              <a:off x="5984427" y="5930871"/>
              <a:ext cx="2428956" cy="361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健康・栄養・運動の研究をあわせ持つ</a:t>
              </a:r>
              <a:endParaRPr kumimoji="1"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唯一の国立研究開発法人</a:t>
              </a:r>
              <a:endParaRPr kumimoji="1"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a:spLocks noChangeAspect="1"/>
            </p:cNvSpPr>
            <p:nvPr/>
          </p:nvSpPr>
          <p:spPr>
            <a:xfrm>
              <a:off x="5854579" y="2988800"/>
              <a:ext cx="196357" cy="27840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14" name="角丸四角形 13"/>
          <p:cNvSpPr/>
          <p:nvPr/>
        </p:nvSpPr>
        <p:spPr bwMode="auto">
          <a:xfrm>
            <a:off x="6911162" y="504445"/>
            <a:ext cx="4071573" cy="374571"/>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eiryo UI" pitchFamily="50" charset="-128"/>
              </a:rPr>
              <a:t>健都イノベーションパーク</a:t>
            </a:r>
          </a:p>
        </p:txBody>
      </p:sp>
      <p:grpSp>
        <p:nvGrpSpPr>
          <p:cNvPr id="32" name="グループ化 31"/>
          <p:cNvGrpSpPr/>
          <p:nvPr/>
        </p:nvGrpSpPr>
        <p:grpSpPr>
          <a:xfrm>
            <a:off x="6992224" y="2309492"/>
            <a:ext cx="4082562" cy="3517207"/>
            <a:chOff x="282228" y="1673320"/>
            <a:chExt cx="4190261" cy="3400942"/>
          </a:xfrm>
        </p:grpSpPr>
        <p:sp>
          <p:nvSpPr>
            <p:cNvPr id="38" name="フリーフォーム 37"/>
            <p:cNvSpPr>
              <a:spLocks noChangeAspect="1"/>
            </p:cNvSpPr>
            <p:nvPr/>
          </p:nvSpPr>
          <p:spPr bwMode="gray">
            <a:xfrm>
              <a:off x="785015" y="3193808"/>
              <a:ext cx="2215360" cy="451406"/>
            </a:xfrm>
            <a:custGeom>
              <a:avLst/>
              <a:gdLst>
                <a:gd name="connsiteX0" fmla="*/ 573024 w 1731264"/>
                <a:gd name="connsiteY0" fmla="*/ 0 h 1926336"/>
                <a:gd name="connsiteX1" fmla="*/ 1133856 w 1731264"/>
                <a:gd name="connsiteY1" fmla="*/ 24384 h 1926336"/>
                <a:gd name="connsiteX2" fmla="*/ 1121664 w 1731264"/>
                <a:gd name="connsiteY2" fmla="*/ 792480 h 1926336"/>
                <a:gd name="connsiteX3" fmla="*/ 1731264 w 1731264"/>
                <a:gd name="connsiteY3" fmla="*/ 792480 h 1926336"/>
                <a:gd name="connsiteX4" fmla="*/ 1694688 w 1731264"/>
                <a:gd name="connsiteY4" fmla="*/ 926592 h 1926336"/>
                <a:gd name="connsiteX5" fmla="*/ 1072896 w 1731264"/>
                <a:gd name="connsiteY5" fmla="*/ 926592 h 1926336"/>
                <a:gd name="connsiteX6" fmla="*/ 1085088 w 1731264"/>
                <a:gd name="connsiteY6" fmla="*/ 1816608 h 1926336"/>
                <a:gd name="connsiteX7" fmla="*/ 560832 w 1731264"/>
                <a:gd name="connsiteY7" fmla="*/ 1877568 h 1926336"/>
                <a:gd name="connsiteX8" fmla="*/ 60960 w 1731264"/>
                <a:gd name="connsiteY8" fmla="*/ 1926336 h 1926336"/>
                <a:gd name="connsiteX9" fmla="*/ 0 w 1731264"/>
                <a:gd name="connsiteY9" fmla="*/ 1840992 h 1926336"/>
                <a:gd name="connsiteX10" fmla="*/ 73152 w 1731264"/>
                <a:gd name="connsiteY10" fmla="*/ 792480 h 1926336"/>
                <a:gd name="connsiteX11" fmla="*/ 573024 w 1731264"/>
                <a:gd name="connsiteY11" fmla="*/ 804672 h 1926336"/>
                <a:gd name="connsiteX12" fmla="*/ 573024 w 1731264"/>
                <a:gd name="connsiteY12" fmla="*/ 0 h 192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1264" h="1926336">
                  <a:moveTo>
                    <a:pt x="573024" y="0"/>
                  </a:moveTo>
                  <a:lnTo>
                    <a:pt x="1133856" y="24384"/>
                  </a:lnTo>
                  <a:lnTo>
                    <a:pt x="1121664" y="792480"/>
                  </a:lnTo>
                  <a:lnTo>
                    <a:pt x="1731264" y="792480"/>
                  </a:lnTo>
                  <a:lnTo>
                    <a:pt x="1694688" y="926592"/>
                  </a:lnTo>
                  <a:lnTo>
                    <a:pt x="1072896" y="926592"/>
                  </a:lnTo>
                  <a:lnTo>
                    <a:pt x="1085088" y="1816608"/>
                  </a:lnTo>
                  <a:lnTo>
                    <a:pt x="560832" y="1877568"/>
                  </a:lnTo>
                  <a:lnTo>
                    <a:pt x="60960" y="1926336"/>
                  </a:lnTo>
                  <a:lnTo>
                    <a:pt x="0" y="1840992"/>
                  </a:lnTo>
                  <a:lnTo>
                    <a:pt x="73152" y="792480"/>
                  </a:lnTo>
                  <a:lnTo>
                    <a:pt x="573024" y="804672"/>
                  </a:lnTo>
                  <a:lnTo>
                    <a:pt x="573024" y="0"/>
                  </a:lnTo>
                  <a:close/>
                </a:path>
              </a:pathLst>
            </a:custGeom>
          </p:spPr>
          <p:txBody>
            <a:bodyPr wrap="square" rtlCol="0" anchor="ctr">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a:spLocks noChangeAspect="1"/>
            </p:cNvSpPr>
            <p:nvPr/>
          </p:nvSpPr>
          <p:spPr bwMode="gray">
            <a:xfrm flipH="1">
              <a:off x="914374" y="3623645"/>
              <a:ext cx="1321134" cy="1846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約１５</a:t>
              </a:r>
              <a:r>
                <a:rPr kumimoji="1" lang="en-US" altLang="ja-JP" sz="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a:t>
              </a:r>
              <a:r>
                <a:rPr kumimoji="1" lang="ja-JP" altLang="en-US" sz="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８３６㎡</a:t>
              </a:r>
            </a:p>
          </p:txBody>
        </p:sp>
        <p:sp>
          <p:nvSpPr>
            <p:cNvPr id="42" name="フリーフォーム 41"/>
            <p:cNvSpPr>
              <a:spLocks noChangeAspect="1"/>
            </p:cNvSpPr>
            <p:nvPr/>
          </p:nvSpPr>
          <p:spPr bwMode="gray">
            <a:xfrm>
              <a:off x="293810" y="2492121"/>
              <a:ext cx="839611" cy="436484"/>
            </a:xfrm>
            <a:custGeom>
              <a:avLst/>
              <a:gdLst>
                <a:gd name="connsiteX0" fmla="*/ 71437 w 523875"/>
                <a:gd name="connsiteY0" fmla="*/ 0 h 742950"/>
                <a:gd name="connsiteX1" fmla="*/ 519112 w 523875"/>
                <a:gd name="connsiteY1" fmla="*/ 4762 h 742950"/>
                <a:gd name="connsiteX2" fmla="*/ 523875 w 523875"/>
                <a:gd name="connsiteY2" fmla="*/ 742950 h 742950"/>
                <a:gd name="connsiteX3" fmla="*/ 19050 w 523875"/>
                <a:gd name="connsiteY3" fmla="*/ 738187 h 742950"/>
                <a:gd name="connsiteX4" fmla="*/ 0 w 523875"/>
                <a:gd name="connsiteY4" fmla="*/ 85725 h 742950"/>
                <a:gd name="connsiteX5" fmla="*/ 71437 w 523875"/>
                <a:gd name="connsiteY5" fmla="*/ 0 h 742950"/>
                <a:gd name="connsiteX0" fmla="*/ 27001 w 523875"/>
                <a:gd name="connsiteY0" fmla="*/ 0 h 746189"/>
                <a:gd name="connsiteX1" fmla="*/ 519112 w 523875"/>
                <a:gd name="connsiteY1" fmla="*/ 8001 h 746189"/>
                <a:gd name="connsiteX2" fmla="*/ 523875 w 523875"/>
                <a:gd name="connsiteY2" fmla="*/ 746189 h 746189"/>
                <a:gd name="connsiteX3" fmla="*/ 19050 w 523875"/>
                <a:gd name="connsiteY3" fmla="*/ 741426 h 746189"/>
                <a:gd name="connsiteX4" fmla="*/ 0 w 523875"/>
                <a:gd name="connsiteY4" fmla="*/ 88964 h 746189"/>
                <a:gd name="connsiteX5" fmla="*/ 27001 w 523875"/>
                <a:gd name="connsiteY5" fmla="*/ 0 h 746189"/>
                <a:gd name="connsiteX0" fmla="*/ 7951 w 504825"/>
                <a:gd name="connsiteY0" fmla="*/ 0 h 746189"/>
                <a:gd name="connsiteX1" fmla="*/ 500062 w 504825"/>
                <a:gd name="connsiteY1" fmla="*/ 8001 h 746189"/>
                <a:gd name="connsiteX2" fmla="*/ 504825 w 504825"/>
                <a:gd name="connsiteY2" fmla="*/ 746189 h 746189"/>
                <a:gd name="connsiteX3" fmla="*/ 0 w 504825"/>
                <a:gd name="connsiteY3" fmla="*/ 741426 h 746189"/>
                <a:gd name="connsiteX4" fmla="*/ 104003 w 504825"/>
                <a:gd name="connsiteY4" fmla="*/ 147263 h 746189"/>
                <a:gd name="connsiteX5" fmla="*/ 7951 w 504825"/>
                <a:gd name="connsiteY5" fmla="*/ 0 h 746189"/>
                <a:gd name="connsiteX0" fmla="*/ 40673 w 537547"/>
                <a:gd name="connsiteY0" fmla="*/ 0 h 746189"/>
                <a:gd name="connsiteX1" fmla="*/ 532784 w 537547"/>
                <a:gd name="connsiteY1" fmla="*/ 8001 h 746189"/>
                <a:gd name="connsiteX2" fmla="*/ 537547 w 537547"/>
                <a:gd name="connsiteY2" fmla="*/ 746189 h 746189"/>
                <a:gd name="connsiteX3" fmla="*/ 32722 w 537547"/>
                <a:gd name="connsiteY3" fmla="*/ 741426 h 746189"/>
                <a:gd name="connsiteX4" fmla="*/ 0 w 537547"/>
                <a:gd name="connsiteY4" fmla="*/ 82486 h 746189"/>
                <a:gd name="connsiteX5" fmla="*/ 40673 w 537547"/>
                <a:gd name="connsiteY5" fmla="*/ 0 h 746189"/>
                <a:gd name="connsiteX0" fmla="*/ 40673 w 537547"/>
                <a:gd name="connsiteY0" fmla="*/ 0 h 746189"/>
                <a:gd name="connsiteX1" fmla="*/ 532784 w 537547"/>
                <a:gd name="connsiteY1" fmla="*/ 8001 h 746189"/>
                <a:gd name="connsiteX2" fmla="*/ 537547 w 537547"/>
                <a:gd name="connsiteY2" fmla="*/ 746189 h 746189"/>
                <a:gd name="connsiteX3" fmla="*/ 131848 w 537547"/>
                <a:gd name="connsiteY3" fmla="*/ 621589 h 746189"/>
                <a:gd name="connsiteX4" fmla="*/ 0 w 537547"/>
                <a:gd name="connsiteY4" fmla="*/ 82486 h 746189"/>
                <a:gd name="connsiteX5" fmla="*/ 40673 w 537547"/>
                <a:gd name="connsiteY5" fmla="*/ 0 h 746189"/>
                <a:gd name="connsiteX0" fmla="*/ 40673 w 537547"/>
                <a:gd name="connsiteY0" fmla="*/ 0 h 746189"/>
                <a:gd name="connsiteX1" fmla="*/ 532784 w 537547"/>
                <a:gd name="connsiteY1" fmla="*/ 8001 h 746189"/>
                <a:gd name="connsiteX2" fmla="*/ 537547 w 537547"/>
                <a:gd name="connsiteY2" fmla="*/ 746189 h 746189"/>
                <a:gd name="connsiteX3" fmla="*/ 32722 w 537547"/>
                <a:gd name="connsiteY3" fmla="*/ 738188 h 746189"/>
                <a:gd name="connsiteX4" fmla="*/ 0 w 537547"/>
                <a:gd name="connsiteY4" fmla="*/ 82486 h 746189"/>
                <a:gd name="connsiteX5" fmla="*/ 40673 w 537547"/>
                <a:gd name="connsiteY5" fmla="*/ 0 h 746189"/>
                <a:gd name="connsiteX0" fmla="*/ 40673 w 537547"/>
                <a:gd name="connsiteY0" fmla="*/ 0 h 746189"/>
                <a:gd name="connsiteX1" fmla="*/ 532784 w 537547"/>
                <a:gd name="connsiteY1" fmla="*/ 8001 h 746189"/>
                <a:gd name="connsiteX2" fmla="*/ 537547 w 537547"/>
                <a:gd name="connsiteY2" fmla="*/ 746189 h 746189"/>
                <a:gd name="connsiteX3" fmla="*/ 107921 w 537547"/>
                <a:gd name="connsiteY3" fmla="*/ 660455 h 746189"/>
                <a:gd name="connsiteX4" fmla="*/ 0 w 537547"/>
                <a:gd name="connsiteY4" fmla="*/ 82486 h 746189"/>
                <a:gd name="connsiteX5" fmla="*/ 40673 w 537547"/>
                <a:gd name="connsiteY5" fmla="*/ 0 h 746189"/>
                <a:gd name="connsiteX0" fmla="*/ 40673 w 537547"/>
                <a:gd name="connsiteY0" fmla="*/ 0 h 746189"/>
                <a:gd name="connsiteX1" fmla="*/ 532784 w 537547"/>
                <a:gd name="connsiteY1" fmla="*/ 8001 h 746189"/>
                <a:gd name="connsiteX2" fmla="*/ 537547 w 537547"/>
                <a:gd name="connsiteY2" fmla="*/ 746189 h 746189"/>
                <a:gd name="connsiteX3" fmla="*/ 32722 w 537547"/>
                <a:gd name="connsiteY3" fmla="*/ 744665 h 746189"/>
                <a:gd name="connsiteX4" fmla="*/ 0 w 537547"/>
                <a:gd name="connsiteY4" fmla="*/ 82486 h 746189"/>
                <a:gd name="connsiteX5" fmla="*/ 40673 w 537547"/>
                <a:gd name="connsiteY5" fmla="*/ 0 h 746189"/>
                <a:gd name="connsiteX0" fmla="*/ 40673 w 532846"/>
                <a:gd name="connsiteY0" fmla="*/ 0 h 744665"/>
                <a:gd name="connsiteX1" fmla="*/ 532784 w 532846"/>
                <a:gd name="connsiteY1" fmla="*/ 8001 h 744665"/>
                <a:gd name="connsiteX2" fmla="*/ 506783 w 532846"/>
                <a:gd name="connsiteY2" fmla="*/ 613396 h 744665"/>
                <a:gd name="connsiteX3" fmla="*/ 32722 w 532846"/>
                <a:gd name="connsiteY3" fmla="*/ 744665 h 744665"/>
                <a:gd name="connsiteX4" fmla="*/ 0 w 532846"/>
                <a:gd name="connsiteY4" fmla="*/ 82486 h 744665"/>
                <a:gd name="connsiteX5" fmla="*/ 40673 w 532846"/>
                <a:gd name="connsiteY5" fmla="*/ 0 h 744665"/>
                <a:gd name="connsiteX0" fmla="*/ 40673 w 609327"/>
                <a:gd name="connsiteY0" fmla="*/ 0 h 744665"/>
                <a:gd name="connsiteX1" fmla="*/ 532784 w 609327"/>
                <a:gd name="connsiteY1" fmla="*/ 8001 h 744665"/>
                <a:gd name="connsiteX2" fmla="*/ 609327 w 609327"/>
                <a:gd name="connsiteY2" fmla="*/ 742950 h 744665"/>
                <a:gd name="connsiteX3" fmla="*/ 32722 w 609327"/>
                <a:gd name="connsiteY3" fmla="*/ 744665 h 744665"/>
                <a:gd name="connsiteX4" fmla="*/ 0 w 609327"/>
                <a:gd name="connsiteY4" fmla="*/ 82486 h 744665"/>
                <a:gd name="connsiteX5" fmla="*/ 40673 w 609327"/>
                <a:gd name="connsiteY5" fmla="*/ 0 h 744665"/>
                <a:gd name="connsiteX0" fmla="*/ 40673 w 609327"/>
                <a:gd name="connsiteY0" fmla="*/ 8193 h 752858"/>
                <a:gd name="connsiteX1" fmla="*/ 607983 w 609327"/>
                <a:gd name="connsiteY1" fmla="*/ 0 h 752858"/>
                <a:gd name="connsiteX2" fmla="*/ 609327 w 609327"/>
                <a:gd name="connsiteY2" fmla="*/ 751143 h 752858"/>
                <a:gd name="connsiteX3" fmla="*/ 32722 w 609327"/>
                <a:gd name="connsiteY3" fmla="*/ 752858 h 752858"/>
                <a:gd name="connsiteX4" fmla="*/ 0 w 609327"/>
                <a:gd name="connsiteY4" fmla="*/ 90679 h 752858"/>
                <a:gd name="connsiteX5" fmla="*/ 40673 w 609327"/>
                <a:gd name="connsiteY5" fmla="*/ 8193 h 752858"/>
                <a:gd name="connsiteX0" fmla="*/ 40673 w 609327"/>
                <a:gd name="connsiteY0" fmla="*/ 8193 h 762575"/>
                <a:gd name="connsiteX1" fmla="*/ 607983 w 609327"/>
                <a:gd name="connsiteY1" fmla="*/ 0 h 762575"/>
                <a:gd name="connsiteX2" fmla="*/ 609327 w 609327"/>
                <a:gd name="connsiteY2" fmla="*/ 751143 h 762575"/>
                <a:gd name="connsiteX3" fmla="*/ 32722 w 609327"/>
                <a:gd name="connsiteY3" fmla="*/ 762575 h 762575"/>
                <a:gd name="connsiteX4" fmla="*/ 0 w 609327"/>
                <a:gd name="connsiteY4" fmla="*/ 90679 h 762575"/>
                <a:gd name="connsiteX5" fmla="*/ 40673 w 609327"/>
                <a:gd name="connsiteY5" fmla="*/ 8193 h 762575"/>
                <a:gd name="connsiteX0" fmla="*/ 40673 w 609327"/>
                <a:gd name="connsiteY0" fmla="*/ 8193 h 762575"/>
                <a:gd name="connsiteX1" fmla="*/ 607983 w 609327"/>
                <a:gd name="connsiteY1" fmla="*/ 0 h 762575"/>
                <a:gd name="connsiteX2" fmla="*/ 609327 w 609327"/>
                <a:gd name="connsiteY2" fmla="*/ 754381 h 762575"/>
                <a:gd name="connsiteX3" fmla="*/ 32722 w 609327"/>
                <a:gd name="connsiteY3" fmla="*/ 762575 h 762575"/>
                <a:gd name="connsiteX4" fmla="*/ 0 w 609327"/>
                <a:gd name="connsiteY4" fmla="*/ 90679 h 762575"/>
                <a:gd name="connsiteX5" fmla="*/ 40673 w 609327"/>
                <a:gd name="connsiteY5" fmla="*/ 8193 h 762575"/>
                <a:gd name="connsiteX0" fmla="*/ 40673 w 609327"/>
                <a:gd name="connsiteY0" fmla="*/ 8193 h 762575"/>
                <a:gd name="connsiteX1" fmla="*/ 607983 w 609327"/>
                <a:gd name="connsiteY1" fmla="*/ 0 h 762575"/>
                <a:gd name="connsiteX2" fmla="*/ 609327 w 609327"/>
                <a:gd name="connsiteY2" fmla="*/ 757620 h 762575"/>
                <a:gd name="connsiteX3" fmla="*/ 32722 w 609327"/>
                <a:gd name="connsiteY3" fmla="*/ 762575 h 762575"/>
                <a:gd name="connsiteX4" fmla="*/ 0 w 609327"/>
                <a:gd name="connsiteY4" fmla="*/ 90679 h 762575"/>
                <a:gd name="connsiteX5" fmla="*/ 40673 w 609327"/>
                <a:gd name="connsiteY5" fmla="*/ 8193 h 762575"/>
                <a:gd name="connsiteX0" fmla="*/ 40673 w 611702"/>
                <a:gd name="connsiteY0" fmla="*/ 11432 h 765814"/>
                <a:gd name="connsiteX1" fmla="*/ 611400 w 611702"/>
                <a:gd name="connsiteY1" fmla="*/ 0 h 765814"/>
                <a:gd name="connsiteX2" fmla="*/ 609327 w 611702"/>
                <a:gd name="connsiteY2" fmla="*/ 760859 h 765814"/>
                <a:gd name="connsiteX3" fmla="*/ 32722 w 611702"/>
                <a:gd name="connsiteY3" fmla="*/ 765814 h 765814"/>
                <a:gd name="connsiteX4" fmla="*/ 0 w 611702"/>
                <a:gd name="connsiteY4" fmla="*/ 93918 h 765814"/>
                <a:gd name="connsiteX5" fmla="*/ 40673 w 611702"/>
                <a:gd name="connsiteY5" fmla="*/ 11432 h 765814"/>
                <a:gd name="connsiteX0" fmla="*/ 40673 w 611702"/>
                <a:gd name="connsiteY0" fmla="*/ 11432 h 765814"/>
                <a:gd name="connsiteX1" fmla="*/ 611400 w 611702"/>
                <a:gd name="connsiteY1" fmla="*/ 0 h 765814"/>
                <a:gd name="connsiteX2" fmla="*/ 609327 w 611702"/>
                <a:gd name="connsiteY2" fmla="*/ 760859 h 765814"/>
                <a:gd name="connsiteX3" fmla="*/ 32722 w 611702"/>
                <a:gd name="connsiteY3" fmla="*/ 765814 h 765814"/>
                <a:gd name="connsiteX4" fmla="*/ 0 w 611702"/>
                <a:gd name="connsiteY4" fmla="*/ 93918 h 765814"/>
                <a:gd name="connsiteX5" fmla="*/ 40673 w 611702"/>
                <a:gd name="connsiteY5" fmla="*/ 11432 h 765814"/>
                <a:gd name="connsiteX0" fmla="*/ 40673 w 611702"/>
                <a:gd name="connsiteY0" fmla="*/ 8193 h 762575"/>
                <a:gd name="connsiteX1" fmla="*/ 611400 w 611702"/>
                <a:gd name="connsiteY1" fmla="*/ 0 h 762575"/>
                <a:gd name="connsiteX2" fmla="*/ 609327 w 611702"/>
                <a:gd name="connsiteY2" fmla="*/ 757620 h 762575"/>
                <a:gd name="connsiteX3" fmla="*/ 32722 w 611702"/>
                <a:gd name="connsiteY3" fmla="*/ 762575 h 762575"/>
                <a:gd name="connsiteX4" fmla="*/ 0 w 611702"/>
                <a:gd name="connsiteY4" fmla="*/ 90679 h 762575"/>
                <a:gd name="connsiteX5" fmla="*/ 40673 w 611702"/>
                <a:gd name="connsiteY5" fmla="*/ 8193 h 762575"/>
                <a:gd name="connsiteX0" fmla="*/ 25069 w 611702"/>
                <a:gd name="connsiteY0" fmla="*/ 8193 h 762575"/>
                <a:gd name="connsiteX1" fmla="*/ 611400 w 611702"/>
                <a:gd name="connsiteY1" fmla="*/ 0 h 762575"/>
                <a:gd name="connsiteX2" fmla="*/ 609327 w 611702"/>
                <a:gd name="connsiteY2" fmla="*/ 757620 h 762575"/>
                <a:gd name="connsiteX3" fmla="*/ 32722 w 611702"/>
                <a:gd name="connsiteY3" fmla="*/ 762575 h 762575"/>
                <a:gd name="connsiteX4" fmla="*/ 0 w 611702"/>
                <a:gd name="connsiteY4" fmla="*/ 90679 h 762575"/>
                <a:gd name="connsiteX5" fmla="*/ 25069 w 611702"/>
                <a:gd name="connsiteY5" fmla="*/ 8193 h 762575"/>
                <a:gd name="connsiteX0" fmla="*/ 48475 w 635108"/>
                <a:gd name="connsiteY0" fmla="*/ 8193 h 762575"/>
                <a:gd name="connsiteX1" fmla="*/ 634806 w 635108"/>
                <a:gd name="connsiteY1" fmla="*/ 0 h 762575"/>
                <a:gd name="connsiteX2" fmla="*/ 632733 w 635108"/>
                <a:gd name="connsiteY2" fmla="*/ 757620 h 762575"/>
                <a:gd name="connsiteX3" fmla="*/ 56128 w 635108"/>
                <a:gd name="connsiteY3" fmla="*/ 762575 h 762575"/>
                <a:gd name="connsiteX4" fmla="*/ 0 w 635108"/>
                <a:gd name="connsiteY4" fmla="*/ 98072 h 762575"/>
                <a:gd name="connsiteX5" fmla="*/ 48475 w 635108"/>
                <a:gd name="connsiteY5" fmla="*/ 8193 h 762575"/>
                <a:gd name="connsiteX0" fmla="*/ 40673 w 635108"/>
                <a:gd name="connsiteY0" fmla="*/ 4497 h 762575"/>
                <a:gd name="connsiteX1" fmla="*/ 634806 w 635108"/>
                <a:gd name="connsiteY1" fmla="*/ 0 h 762575"/>
                <a:gd name="connsiteX2" fmla="*/ 632733 w 635108"/>
                <a:gd name="connsiteY2" fmla="*/ 757620 h 762575"/>
                <a:gd name="connsiteX3" fmla="*/ 56128 w 635108"/>
                <a:gd name="connsiteY3" fmla="*/ 762575 h 762575"/>
                <a:gd name="connsiteX4" fmla="*/ 0 w 635108"/>
                <a:gd name="connsiteY4" fmla="*/ 98072 h 762575"/>
                <a:gd name="connsiteX5" fmla="*/ 40673 w 635108"/>
                <a:gd name="connsiteY5" fmla="*/ 4497 h 762575"/>
                <a:gd name="connsiteX0" fmla="*/ 40673 w 635108"/>
                <a:gd name="connsiteY0" fmla="*/ 4497 h 757620"/>
                <a:gd name="connsiteX1" fmla="*/ 634806 w 635108"/>
                <a:gd name="connsiteY1" fmla="*/ 0 h 757620"/>
                <a:gd name="connsiteX2" fmla="*/ 632733 w 635108"/>
                <a:gd name="connsiteY2" fmla="*/ 757620 h 757620"/>
                <a:gd name="connsiteX3" fmla="*/ 184859 w 635108"/>
                <a:gd name="connsiteY3" fmla="*/ 747790 h 757620"/>
                <a:gd name="connsiteX4" fmla="*/ 0 w 635108"/>
                <a:gd name="connsiteY4" fmla="*/ 98072 h 757620"/>
                <a:gd name="connsiteX5" fmla="*/ 40673 w 635108"/>
                <a:gd name="connsiteY5" fmla="*/ 4497 h 757620"/>
                <a:gd name="connsiteX0" fmla="*/ 40673 w 635108"/>
                <a:gd name="connsiteY0" fmla="*/ 4497 h 766272"/>
                <a:gd name="connsiteX1" fmla="*/ 634806 w 635108"/>
                <a:gd name="connsiteY1" fmla="*/ 0 h 766272"/>
                <a:gd name="connsiteX2" fmla="*/ 632733 w 635108"/>
                <a:gd name="connsiteY2" fmla="*/ 757620 h 766272"/>
                <a:gd name="connsiteX3" fmla="*/ 52227 w 635108"/>
                <a:gd name="connsiteY3" fmla="*/ 766272 h 766272"/>
                <a:gd name="connsiteX4" fmla="*/ 0 w 635108"/>
                <a:gd name="connsiteY4" fmla="*/ 98072 h 766272"/>
                <a:gd name="connsiteX5" fmla="*/ 40673 w 635108"/>
                <a:gd name="connsiteY5" fmla="*/ 4497 h 766272"/>
                <a:gd name="connsiteX0" fmla="*/ 40673 w 635108"/>
                <a:gd name="connsiteY0" fmla="*/ 4497 h 766272"/>
                <a:gd name="connsiteX1" fmla="*/ 634806 w 635108"/>
                <a:gd name="connsiteY1" fmla="*/ 0 h 766272"/>
                <a:gd name="connsiteX2" fmla="*/ 632733 w 635108"/>
                <a:gd name="connsiteY2" fmla="*/ 757620 h 766272"/>
                <a:gd name="connsiteX3" fmla="*/ 52227 w 635108"/>
                <a:gd name="connsiteY3" fmla="*/ 766272 h 766272"/>
                <a:gd name="connsiteX4" fmla="*/ 24800 w 635108"/>
                <a:gd name="connsiteY4" fmla="*/ 448336 h 766272"/>
                <a:gd name="connsiteX5" fmla="*/ 0 w 635108"/>
                <a:gd name="connsiteY5" fmla="*/ 98072 h 766272"/>
                <a:gd name="connsiteX6" fmla="*/ 40673 w 635108"/>
                <a:gd name="connsiteY6" fmla="*/ 4497 h 766272"/>
                <a:gd name="connsiteX0" fmla="*/ 40673 w 635108"/>
                <a:gd name="connsiteY0" fmla="*/ 4497 h 766272"/>
                <a:gd name="connsiteX1" fmla="*/ 634806 w 635108"/>
                <a:gd name="connsiteY1" fmla="*/ 0 h 766272"/>
                <a:gd name="connsiteX2" fmla="*/ 632733 w 635108"/>
                <a:gd name="connsiteY2" fmla="*/ 757620 h 766272"/>
                <a:gd name="connsiteX3" fmla="*/ 52227 w 635108"/>
                <a:gd name="connsiteY3" fmla="*/ 766272 h 766272"/>
                <a:gd name="connsiteX4" fmla="*/ 149630 w 635108"/>
                <a:gd name="connsiteY4" fmla="*/ 444640 h 766272"/>
                <a:gd name="connsiteX5" fmla="*/ 0 w 635108"/>
                <a:gd name="connsiteY5" fmla="*/ 98072 h 766272"/>
                <a:gd name="connsiteX6" fmla="*/ 40673 w 635108"/>
                <a:gd name="connsiteY6" fmla="*/ 4497 h 766272"/>
                <a:gd name="connsiteX0" fmla="*/ 40673 w 635108"/>
                <a:gd name="connsiteY0" fmla="*/ 4497 h 766272"/>
                <a:gd name="connsiteX1" fmla="*/ 634806 w 635108"/>
                <a:gd name="connsiteY1" fmla="*/ 0 h 766272"/>
                <a:gd name="connsiteX2" fmla="*/ 632733 w 635108"/>
                <a:gd name="connsiteY2" fmla="*/ 757620 h 766272"/>
                <a:gd name="connsiteX3" fmla="*/ 52227 w 635108"/>
                <a:gd name="connsiteY3" fmla="*/ 766272 h 766272"/>
                <a:gd name="connsiteX4" fmla="*/ 24800 w 635108"/>
                <a:gd name="connsiteY4" fmla="*/ 196985 h 766272"/>
                <a:gd name="connsiteX5" fmla="*/ 0 w 635108"/>
                <a:gd name="connsiteY5" fmla="*/ 98072 h 766272"/>
                <a:gd name="connsiteX6" fmla="*/ 40673 w 635108"/>
                <a:gd name="connsiteY6" fmla="*/ 4497 h 766272"/>
                <a:gd name="connsiteX0" fmla="*/ 40673 w 635108"/>
                <a:gd name="connsiteY0" fmla="*/ 4497 h 766272"/>
                <a:gd name="connsiteX1" fmla="*/ 634806 w 635108"/>
                <a:gd name="connsiteY1" fmla="*/ 0 h 766272"/>
                <a:gd name="connsiteX2" fmla="*/ 632733 w 635108"/>
                <a:gd name="connsiteY2" fmla="*/ 757620 h 766272"/>
                <a:gd name="connsiteX3" fmla="*/ 52227 w 635108"/>
                <a:gd name="connsiteY3" fmla="*/ 766272 h 766272"/>
                <a:gd name="connsiteX4" fmla="*/ 40404 w 635108"/>
                <a:gd name="connsiteY4" fmla="*/ 463121 h 766272"/>
                <a:gd name="connsiteX5" fmla="*/ 24800 w 635108"/>
                <a:gd name="connsiteY5" fmla="*/ 196985 h 766272"/>
                <a:gd name="connsiteX6" fmla="*/ 0 w 635108"/>
                <a:gd name="connsiteY6" fmla="*/ 98072 h 766272"/>
                <a:gd name="connsiteX7" fmla="*/ 40673 w 635108"/>
                <a:gd name="connsiteY7" fmla="*/ 4497 h 766272"/>
                <a:gd name="connsiteX0" fmla="*/ 40673 w 635108"/>
                <a:gd name="connsiteY0" fmla="*/ 4497 h 766272"/>
                <a:gd name="connsiteX1" fmla="*/ 634806 w 635108"/>
                <a:gd name="connsiteY1" fmla="*/ 0 h 766272"/>
                <a:gd name="connsiteX2" fmla="*/ 632733 w 635108"/>
                <a:gd name="connsiteY2" fmla="*/ 757620 h 766272"/>
                <a:gd name="connsiteX3" fmla="*/ 52227 w 635108"/>
                <a:gd name="connsiteY3" fmla="*/ 766272 h 766272"/>
                <a:gd name="connsiteX4" fmla="*/ 165234 w 635108"/>
                <a:gd name="connsiteY4" fmla="*/ 459425 h 766272"/>
                <a:gd name="connsiteX5" fmla="*/ 24800 w 635108"/>
                <a:gd name="connsiteY5" fmla="*/ 196985 h 766272"/>
                <a:gd name="connsiteX6" fmla="*/ 0 w 635108"/>
                <a:gd name="connsiteY6" fmla="*/ 98072 h 766272"/>
                <a:gd name="connsiteX7" fmla="*/ 40673 w 635108"/>
                <a:gd name="connsiteY7" fmla="*/ 4497 h 766272"/>
                <a:gd name="connsiteX0" fmla="*/ 40673 w 635108"/>
                <a:gd name="connsiteY0" fmla="*/ 4497 h 766272"/>
                <a:gd name="connsiteX1" fmla="*/ 634806 w 635108"/>
                <a:gd name="connsiteY1" fmla="*/ 0 h 766272"/>
                <a:gd name="connsiteX2" fmla="*/ 632733 w 635108"/>
                <a:gd name="connsiteY2" fmla="*/ 757620 h 766272"/>
                <a:gd name="connsiteX3" fmla="*/ 52227 w 635108"/>
                <a:gd name="connsiteY3" fmla="*/ 766272 h 766272"/>
                <a:gd name="connsiteX4" fmla="*/ 32602 w 635108"/>
                <a:gd name="connsiteY4" fmla="*/ 433551 h 766272"/>
                <a:gd name="connsiteX5" fmla="*/ 24800 w 635108"/>
                <a:gd name="connsiteY5" fmla="*/ 196985 h 766272"/>
                <a:gd name="connsiteX6" fmla="*/ 0 w 635108"/>
                <a:gd name="connsiteY6" fmla="*/ 98072 h 766272"/>
                <a:gd name="connsiteX7" fmla="*/ 40673 w 635108"/>
                <a:gd name="connsiteY7" fmla="*/ 4497 h 766272"/>
                <a:gd name="connsiteX0" fmla="*/ 40673 w 635108"/>
                <a:gd name="connsiteY0" fmla="*/ 4497 h 766272"/>
                <a:gd name="connsiteX1" fmla="*/ 634806 w 635108"/>
                <a:gd name="connsiteY1" fmla="*/ 0 h 766272"/>
                <a:gd name="connsiteX2" fmla="*/ 632733 w 635108"/>
                <a:gd name="connsiteY2" fmla="*/ 757620 h 766272"/>
                <a:gd name="connsiteX3" fmla="*/ 52227 w 635108"/>
                <a:gd name="connsiteY3" fmla="*/ 766272 h 766272"/>
                <a:gd name="connsiteX4" fmla="*/ 32602 w 635108"/>
                <a:gd name="connsiteY4" fmla="*/ 433551 h 766272"/>
                <a:gd name="connsiteX5" fmla="*/ 24800 w 635108"/>
                <a:gd name="connsiteY5" fmla="*/ 196985 h 766272"/>
                <a:gd name="connsiteX6" fmla="*/ 0 w 635108"/>
                <a:gd name="connsiteY6" fmla="*/ 98072 h 766272"/>
                <a:gd name="connsiteX7" fmla="*/ 40673 w 635108"/>
                <a:gd name="connsiteY7" fmla="*/ 4497 h 766272"/>
                <a:gd name="connsiteX0" fmla="*/ 40673 w 635108"/>
                <a:gd name="connsiteY0" fmla="*/ 4497 h 762576"/>
                <a:gd name="connsiteX1" fmla="*/ 634806 w 635108"/>
                <a:gd name="connsiteY1" fmla="*/ 0 h 762576"/>
                <a:gd name="connsiteX2" fmla="*/ 632733 w 635108"/>
                <a:gd name="connsiteY2" fmla="*/ 757620 h 762576"/>
                <a:gd name="connsiteX3" fmla="*/ 52227 w 635108"/>
                <a:gd name="connsiteY3" fmla="*/ 762576 h 762576"/>
                <a:gd name="connsiteX4" fmla="*/ 32602 w 635108"/>
                <a:gd name="connsiteY4" fmla="*/ 433551 h 762576"/>
                <a:gd name="connsiteX5" fmla="*/ 24800 w 635108"/>
                <a:gd name="connsiteY5" fmla="*/ 196985 h 762576"/>
                <a:gd name="connsiteX6" fmla="*/ 0 w 635108"/>
                <a:gd name="connsiteY6" fmla="*/ 98072 h 762576"/>
                <a:gd name="connsiteX7" fmla="*/ 40673 w 635108"/>
                <a:gd name="connsiteY7" fmla="*/ 4497 h 762576"/>
                <a:gd name="connsiteX0" fmla="*/ 40673 w 635108"/>
                <a:gd name="connsiteY0" fmla="*/ 4497 h 762576"/>
                <a:gd name="connsiteX1" fmla="*/ 634806 w 635108"/>
                <a:gd name="connsiteY1" fmla="*/ 0 h 762576"/>
                <a:gd name="connsiteX2" fmla="*/ 632733 w 635108"/>
                <a:gd name="connsiteY2" fmla="*/ 757620 h 762576"/>
                <a:gd name="connsiteX3" fmla="*/ 52227 w 635108"/>
                <a:gd name="connsiteY3" fmla="*/ 762576 h 762576"/>
                <a:gd name="connsiteX4" fmla="*/ 32602 w 635108"/>
                <a:gd name="connsiteY4" fmla="*/ 433551 h 762576"/>
                <a:gd name="connsiteX5" fmla="*/ 24800 w 635108"/>
                <a:gd name="connsiteY5" fmla="*/ 196985 h 762576"/>
                <a:gd name="connsiteX6" fmla="*/ 0 w 635108"/>
                <a:gd name="connsiteY6" fmla="*/ 98072 h 762576"/>
                <a:gd name="connsiteX7" fmla="*/ 40673 w 635108"/>
                <a:gd name="connsiteY7" fmla="*/ 4497 h 762576"/>
                <a:gd name="connsiteX0" fmla="*/ 40673 w 640535"/>
                <a:gd name="connsiteY0" fmla="*/ 4497 h 762576"/>
                <a:gd name="connsiteX1" fmla="*/ 634806 w 640535"/>
                <a:gd name="connsiteY1" fmla="*/ 0 h 762576"/>
                <a:gd name="connsiteX2" fmla="*/ 640535 w 640535"/>
                <a:gd name="connsiteY2" fmla="*/ 757620 h 762576"/>
                <a:gd name="connsiteX3" fmla="*/ 52227 w 640535"/>
                <a:gd name="connsiteY3" fmla="*/ 762576 h 762576"/>
                <a:gd name="connsiteX4" fmla="*/ 32602 w 640535"/>
                <a:gd name="connsiteY4" fmla="*/ 433551 h 762576"/>
                <a:gd name="connsiteX5" fmla="*/ 24800 w 640535"/>
                <a:gd name="connsiteY5" fmla="*/ 196985 h 762576"/>
                <a:gd name="connsiteX6" fmla="*/ 0 w 640535"/>
                <a:gd name="connsiteY6" fmla="*/ 98072 h 762576"/>
                <a:gd name="connsiteX7" fmla="*/ 40673 w 640535"/>
                <a:gd name="connsiteY7" fmla="*/ 4497 h 762576"/>
                <a:gd name="connsiteX0" fmla="*/ 40673 w 640535"/>
                <a:gd name="connsiteY0" fmla="*/ 4497 h 765013"/>
                <a:gd name="connsiteX1" fmla="*/ 634806 w 640535"/>
                <a:gd name="connsiteY1" fmla="*/ 0 h 765013"/>
                <a:gd name="connsiteX2" fmla="*/ 640535 w 640535"/>
                <a:gd name="connsiteY2" fmla="*/ 765013 h 765013"/>
                <a:gd name="connsiteX3" fmla="*/ 52227 w 640535"/>
                <a:gd name="connsiteY3" fmla="*/ 762576 h 765013"/>
                <a:gd name="connsiteX4" fmla="*/ 32602 w 640535"/>
                <a:gd name="connsiteY4" fmla="*/ 433551 h 765013"/>
                <a:gd name="connsiteX5" fmla="*/ 24800 w 640535"/>
                <a:gd name="connsiteY5" fmla="*/ 196985 h 765013"/>
                <a:gd name="connsiteX6" fmla="*/ 0 w 640535"/>
                <a:gd name="connsiteY6" fmla="*/ 98072 h 765013"/>
                <a:gd name="connsiteX7" fmla="*/ 40673 w 640535"/>
                <a:gd name="connsiteY7" fmla="*/ 4497 h 765013"/>
                <a:gd name="connsiteX0" fmla="*/ 40673 w 636634"/>
                <a:gd name="connsiteY0" fmla="*/ 4497 h 765013"/>
                <a:gd name="connsiteX1" fmla="*/ 634806 w 636634"/>
                <a:gd name="connsiteY1" fmla="*/ 0 h 765013"/>
                <a:gd name="connsiteX2" fmla="*/ 636634 w 636634"/>
                <a:gd name="connsiteY2" fmla="*/ 765013 h 765013"/>
                <a:gd name="connsiteX3" fmla="*/ 52227 w 636634"/>
                <a:gd name="connsiteY3" fmla="*/ 762576 h 765013"/>
                <a:gd name="connsiteX4" fmla="*/ 32602 w 636634"/>
                <a:gd name="connsiteY4" fmla="*/ 433551 h 765013"/>
                <a:gd name="connsiteX5" fmla="*/ 24800 w 636634"/>
                <a:gd name="connsiteY5" fmla="*/ 196985 h 765013"/>
                <a:gd name="connsiteX6" fmla="*/ 0 w 636634"/>
                <a:gd name="connsiteY6" fmla="*/ 98072 h 765013"/>
                <a:gd name="connsiteX7" fmla="*/ 40673 w 636634"/>
                <a:gd name="connsiteY7" fmla="*/ 4497 h 76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34" h="765013">
                  <a:moveTo>
                    <a:pt x="40673" y="4497"/>
                  </a:moveTo>
                  <a:lnTo>
                    <a:pt x="634806" y="0"/>
                  </a:lnTo>
                  <a:cubicBezTo>
                    <a:pt x="636394" y="246063"/>
                    <a:pt x="635046" y="518950"/>
                    <a:pt x="636634" y="765013"/>
                  </a:cubicBezTo>
                  <a:lnTo>
                    <a:pt x="52227" y="762576"/>
                  </a:lnTo>
                  <a:lnTo>
                    <a:pt x="32602" y="433551"/>
                  </a:lnTo>
                  <a:lnTo>
                    <a:pt x="24800" y="196985"/>
                  </a:lnTo>
                  <a:lnTo>
                    <a:pt x="0" y="98072"/>
                  </a:lnTo>
                  <a:lnTo>
                    <a:pt x="40673" y="4497"/>
                  </a:lnTo>
                  <a:close/>
                </a:path>
              </a:pathLst>
            </a:custGeom>
            <a:solidFill>
              <a:schemeClr val="accent6">
                <a:lumMod val="40000"/>
                <a:lumOff val="60000"/>
              </a:schemeClr>
            </a:solidFill>
            <a:ln w="25400">
              <a:solidFill>
                <a:schemeClr val="accent1">
                  <a:lumMod val="75000"/>
                </a:schemeClr>
              </a:solidFill>
            </a:ln>
          </p:spPr>
          <p:txBody>
            <a:bodyPr wrap="square" rtlCol="0" anchor="ctr">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フリーフォーム 44"/>
            <p:cNvSpPr>
              <a:spLocks noChangeAspect="1"/>
            </p:cNvSpPr>
            <p:nvPr/>
          </p:nvSpPr>
          <p:spPr bwMode="gray">
            <a:xfrm>
              <a:off x="1953739" y="2493374"/>
              <a:ext cx="890272" cy="436484"/>
            </a:xfrm>
            <a:custGeom>
              <a:avLst/>
              <a:gdLst>
                <a:gd name="connsiteX0" fmla="*/ 9525 w 561975"/>
                <a:gd name="connsiteY0" fmla="*/ 4763 h 752475"/>
                <a:gd name="connsiteX1" fmla="*/ 523875 w 561975"/>
                <a:gd name="connsiteY1" fmla="*/ 0 h 752475"/>
                <a:gd name="connsiteX2" fmla="*/ 557212 w 561975"/>
                <a:gd name="connsiteY2" fmla="*/ 33338 h 752475"/>
                <a:gd name="connsiteX3" fmla="*/ 561975 w 561975"/>
                <a:gd name="connsiteY3" fmla="*/ 747713 h 752475"/>
                <a:gd name="connsiteX4" fmla="*/ 0 w 561975"/>
                <a:gd name="connsiteY4" fmla="*/ 752475 h 752475"/>
                <a:gd name="connsiteX5" fmla="*/ 9525 w 561975"/>
                <a:gd name="connsiteY5" fmla="*/ 4763 h 752475"/>
                <a:gd name="connsiteX0" fmla="*/ 200941 w 753391"/>
                <a:gd name="connsiteY0" fmla="*/ 4763 h 752475"/>
                <a:gd name="connsiteX1" fmla="*/ 715291 w 753391"/>
                <a:gd name="connsiteY1" fmla="*/ 0 h 752475"/>
                <a:gd name="connsiteX2" fmla="*/ 748628 w 753391"/>
                <a:gd name="connsiteY2" fmla="*/ 33338 h 752475"/>
                <a:gd name="connsiteX3" fmla="*/ 753391 w 753391"/>
                <a:gd name="connsiteY3" fmla="*/ 747713 h 752475"/>
                <a:gd name="connsiteX4" fmla="*/ 0 w 753391"/>
                <a:gd name="connsiteY4" fmla="*/ 752475 h 752475"/>
                <a:gd name="connsiteX5" fmla="*/ 200941 w 753391"/>
                <a:gd name="connsiteY5" fmla="*/ 4763 h 752475"/>
                <a:gd name="connsiteX0" fmla="*/ 200941 w 748634"/>
                <a:gd name="connsiteY0" fmla="*/ 4763 h 752475"/>
                <a:gd name="connsiteX1" fmla="*/ 715291 w 748634"/>
                <a:gd name="connsiteY1" fmla="*/ 0 h 752475"/>
                <a:gd name="connsiteX2" fmla="*/ 748628 w 748634"/>
                <a:gd name="connsiteY2" fmla="*/ 33338 h 752475"/>
                <a:gd name="connsiteX3" fmla="*/ 445759 w 748634"/>
                <a:gd name="connsiteY3" fmla="*/ 495082 h 752475"/>
                <a:gd name="connsiteX4" fmla="*/ 0 w 748634"/>
                <a:gd name="connsiteY4" fmla="*/ 752475 h 752475"/>
                <a:gd name="connsiteX5" fmla="*/ 200941 w 748634"/>
                <a:gd name="connsiteY5" fmla="*/ 4763 h 752475"/>
                <a:gd name="connsiteX0" fmla="*/ 200941 w 748650"/>
                <a:gd name="connsiteY0" fmla="*/ 4763 h 752475"/>
                <a:gd name="connsiteX1" fmla="*/ 715291 w 748650"/>
                <a:gd name="connsiteY1" fmla="*/ 0 h 752475"/>
                <a:gd name="connsiteX2" fmla="*/ 748628 w 748650"/>
                <a:gd name="connsiteY2" fmla="*/ 33338 h 752475"/>
                <a:gd name="connsiteX3" fmla="*/ 667937 w 748650"/>
                <a:gd name="connsiteY3" fmla="*/ 750952 h 752475"/>
                <a:gd name="connsiteX4" fmla="*/ 0 w 748650"/>
                <a:gd name="connsiteY4" fmla="*/ 752475 h 752475"/>
                <a:gd name="connsiteX5" fmla="*/ 200941 w 748650"/>
                <a:gd name="connsiteY5" fmla="*/ 4763 h 752475"/>
                <a:gd name="connsiteX0" fmla="*/ 200941 w 715291"/>
                <a:gd name="connsiteY0" fmla="*/ 4763 h 752475"/>
                <a:gd name="connsiteX1" fmla="*/ 715291 w 715291"/>
                <a:gd name="connsiteY1" fmla="*/ 0 h 752475"/>
                <a:gd name="connsiteX2" fmla="*/ 475177 w 715291"/>
                <a:gd name="connsiteY2" fmla="*/ 198519 h 752475"/>
                <a:gd name="connsiteX3" fmla="*/ 667937 w 715291"/>
                <a:gd name="connsiteY3" fmla="*/ 750952 h 752475"/>
                <a:gd name="connsiteX4" fmla="*/ 0 w 715291"/>
                <a:gd name="connsiteY4" fmla="*/ 752475 h 752475"/>
                <a:gd name="connsiteX5" fmla="*/ 200941 w 715291"/>
                <a:gd name="connsiteY5" fmla="*/ 4763 h 752475"/>
                <a:gd name="connsiteX0" fmla="*/ 200941 w 667937"/>
                <a:gd name="connsiteY0" fmla="*/ 8002 h 755714"/>
                <a:gd name="connsiteX1" fmla="*/ 438422 w 667937"/>
                <a:gd name="connsiteY1" fmla="*/ 0 h 755714"/>
                <a:gd name="connsiteX2" fmla="*/ 475177 w 667937"/>
                <a:gd name="connsiteY2" fmla="*/ 201758 h 755714"/>
                <a:gd name="connsiteX3" fmla="*/ 667937 w 667937"/>
                <a:gd name="connsiteY3" fmla="*/ 754191 h 755714"/>
                <a:gd name="connsiteX4" fmla="*/ 0 w 667937"/>
                <a:gd name="connsiteY4" fmla="*/ 755714 h 755714"/>
                <a:gd name="connsiteX5" fmla="*/ 200941 w 667937"/>
                <a:gd name="connsiteY5" fmla="*/ 8002 h 755714"/>
                <a:gd name="connsiteX0" fmla="*/ 200941 w 670313"/>
                <a:gd name="connsiteY0" fmla="*/ 8002 h 755714"/>
                <a:gd name="connsiteX1" fmla="*/ 438422 w 670313"/>
                <a:gd name="connsiteY1" fmla="*/ 0 h 755714"/>
                <a:gd name="connsiteX2" fmla="*/ 670011 w 670313"/>
                <a:gd name="connsiteY2" fmla="*/ 43054 h 755714"/>
                <a:gd name="connsiteX3" fmla="*/ 667937 w 670313"/>
                <a:gd name="connsiteY3" fmla="*/ 754191 h 755714"/>
                <a:gd name="connsiteX4" fmla="*/ 0 w 670313"/>
                <a:gd name="connsiteY4" fmla="*/ 755714 h 755714"/>
                <a:gd name="connsiteX5" fmla="*/ 200941 w 670313"/>
                <a:gd name="connsiteY5" fmla="*/ 8002 h 755714"/>
                <a:gd name="connsiteX0" fmla="*/ 200941 w 670313"/>
                <a:gd name="connsiteY0" fmla="*/ 11241 h 758953"/>
                <a:gd name="connsiteX1" fmla="*/ 616165 w 670313"/>
                <a:gd name="connsiteY1" fmla="*/ 0 h 758953"/>
                <a:gd name="connsiteX2" fmla="*/ 670011 w 670313"/>
                <a:gd name="connsiteY2" fmla="*/ 46293 h 758953"/>
                <a:gd name="connsiteX3" fmla="*/ 667937 w 670313"/>
                <a:gd name="connsiteY3" fmla="*/ 757430 h 758953"/>
                <a:gd name="connsiteX4" fmla="*/ 0 w 670313"/>
                <a:gd name="connsiteY4" fmla="*/ 758953 h 758953"/>
                <a:gd name="connsiteX5" fmla="*/ 200941 w 670313"/>
                <a:gd name="connsiteY5" fmla="*/ 11241 h 758953"/>
                <a:gd name="connsiteX0" fmla="*/ 2689 w 670313"/>
                <a:gd name="connsiteY0" fmla="*/ 4763 h 758953"/>
                <a:gd name="connsiteX1" fmla="*/ 616165 w 670313"/>
                <a:gd name="connsiteY1" fmla="*/ 0 h 758953"/>
                <a:gd name="connsiteX2" fmla="*/ 670011 w 670313"/>
                <a:gd name="connsiteY2" fmla="*/ 46293 h 758953"/>
                <a:gd name="connsiteX3" fmla="*/ 667937 w 670313"/>
                <a:gd name="connsiteY3" fmla="*/ 757430 h 758953"/>
                <a:gd name="connsiteX4" fmla="*/ 0 w 670313"/>
                <a:gd name="connsiteY4" fmla="*/ 758953 h 758953"/>
                <a:gd name="connsiteX5" fmla="*/ 2689 w 670313"/>
                <a:gd name="connsiteY5" fmla="*/ 4763 h 758953"/>
                <a:gd name="connsiteX0" fmla="*/ 92 w 674552"/>
                <a:gd name="connsiteY0" fmla="*/ 1525 h 758953"/>
                <a:gd name="connsiteX1" fmla="*/ 620404 w 674552"/>
                <a:gd name="connsiteY1" fmla="*/ 0 h 758953"/>
                <a:gd name="connsiteX2" fmla="*/ 674250 w 674552"/>
                <a:gd name="connsiteY2" fmla="*/ 46293 h 758953"/>
                <a:gd name="connsiteX3" fmla="*/ 672176 w 674552"/>
                <a:gd name="connsiteY3" fmla="*/ 757430 h 758953"/>
                <a:gd name="connsiteX4" fmla="*/ 4239 w 674552"/>
                <a:gd name="connsiteY4" fmla="*/ 758953 h 758953"/>
                <a:gd name="connsiteX5" fmla="*/ 92 w 674552"/>
                <a:gd name="connsiteY5" fmla="*/ 1525 h 758953"/>
                <a:gd name="connsiteX0" fmla="*/ 92 w 674552"/>
                <a:gd name="connsiteY0" fmla="*/ 1525 h 760669"/>
                <a:gd name="connsiteX1" fmla="*/ 620404 w 674552"/>
                <a:gd name="connsiteY1" fmla="*/ 0 h 760669"/>
                <a:gd name="connsiteX2" fmla="*/ 674250 w 674552"/>
                <a:gd name="connsiteY2" fmla="*/ 46293 h 760669"/>
                <a:gd name="connsiteX3" fmla="*/ 672176 w 674552"/>
                <a:gd name="connsiteY3" fmla="*/ 760669 h 760669"/>
                <a:gd name="connsiteX4" fmla="*/ 4239 w 674552"/>
                <a:gd name="connsiteY4" fmla="*/ 758953 h 760669"/>
                <a:gd name="connsiteX5" fmla="*/ 92 w 674552"/>
                <a:gd name="connsiteY5" fmla="*/ 1525 h 760669"/>
                <a:gd name="connsiteX0" fmla="*/ 92 w 674552"/>
                <a:gd name="connsiteY0" fmla="*/ 0 h 765032"/>
                <a:gd name="connsiteX1" fmla="*/ 620404 w 674552"/>
                <a:gd name="connsiteY1" fmla="*/ 4363 h 765032"/>
                <a:gd name="connsiteX2" fmla="*/ 674250 w 674552"/>
                <a:gd name="connsiteY2" fmla="*/ 50656 h 765032"/>
                <a:gd name="connsiteX3" fmla="*/ 672176 w 674552"/>
                <a:gd name="connsiteY3" fmla="*/ 765032 h 765032"/>
                <a:gd name="connsiteX4" fmla="*/ 4239 w 674552"/>
                <a:gd name="connsiteY4" fmla="*/ 763316 h 765032"/>
                <a:gd name="connsiteX5" fmla="*/ 92 w 674552"/>
                <a:gd name="connsiteY5" fmla="*/ 0 h 765032"/>
                <a:gd name="connsiteX0" fmla="*/ 62 w 677629"/>
                <a:gd name="connsiteY0" fmla="*/ 0 h 765032"/>
                <a:gd name="connsiteX1" fmla="*/ 623481 w 677629"/>
                <a:gd name="connsiteY1" fmla="*/ 4363 h 765032"/>
                <a:gd name="connsiteX2" fmla="*/ 677327 w 677629"/>
                <a:gd name="connsiteY2" fmla="*/ 50656 h 765032"/>
                <a:gd name="connsiteX3" fmla="*/ 675253 w 677629"/>
                <a:gd name="connsiteY3" fmla="*/ 765032 h 765032"/>
                <a:gd name="connsiteX4" fmla="*/ 7316 w 677629"/>
                <a:gd name="connsiteY4" fmla="*/ 763316 h 765032"/>
                <a:gd name="connsiteX5" fmla="*/ 62 w 677629"/>
                <a:gd name="connsiteY5" fmla="*/ 0 h 765032"/>
                <a:gd name="connsiteX0" fmla="*/ 92 w 677659"/>
                <a:gd name="connsiteY0" fmla="*/ 0 h 765032"/>
                <a:gd name="connsiteX1" fmla="*/ 623511 w 677659"/>
                <a:gd name="connsiteY1" fmla="*/ 4363 h 765032"/>
                <a:gd name="connsiteX2" fmla="*/ 677357 w 677659"/>
                <a:gd name="connsiteY2" fmla="*/ 50656 h 765032"/>
                <a:gd name="connsiteX3" fmla="*/ 675283 w 677659"/>
                <a:gd name="connsiteY3" fmla="*/ 765032 h 765032"/>
                <a:gd name="connsiteX4" fmla="*/ 4239 w 677659"/>
                <a:gd name="connsiteY4" fmla="*/ 763316 h 765032"/>
                <a:gd name="connsiteX5" fmla="*/ 92 w 677659"/>
                <a:gd name="connsiteY5" fmla="*/ 0 h 765032"/>
                <a:gd name="connsiteX0" fmla="*/ 177 w 677744"/>
                <a:gd name="connsiteY0" fmla="*/ 0 h 765032"/>
                <a:gd name="connsiteX1" fmla="*/ 623596 w 677744"/>
                <a:gd name="connsiteY1" fmla="*/ 4363 h 765032"/>
                <a:gd name="connsiteX2" fmla="*/ 677442 w 677744"/>
                <a:gd name="connsiteY2" fmla="*/ 50656 h 765032"/>
                <a:gd name="connsiteX3" fmla="*/ 675368 w 677744"/>
                <a:gd name="connsiteY3" fmla="*/ 765032 h 765032"/>
                <a:gd name="connsiteX4" fmla="*/ 1217 w 677744"/>
                <a:gd name="connsiteY4" fmla="*/ 763316 h 765032"/>
                <a:gd name="connsiteX5" fmla="*/ 177 w 677744"/>
                <a:gd name="connsiteY5" fmla="*/ 0 h 765032"/>
                <a:gd name="connsiteX0" fmla="*/ 63 w 677630"/>
                <a:gd name="connsiteY0" fmla="*/ 0 h 765032"/>
                <a:gd name="connsiteX1" fmla="*/ 623482 w 677630"/>
                <a:gd name="connsiteY1" fmla="*/ 4363 h 765032"/>
                <a:gd name="connsiteX2" fmla="*/ 677328 w 677630"/>
                <a:gd name="connsiteY2" fmla="*/ 50656 h 765032"/>
                <a:gd name="connsiteX3" fmla="*/ 675254 w 677630"/>
                <a:gd name="connsiteY3" fmla="*/ 765032 h 765032"/>
                <a:gd name="connsiteX4" fmla="*/ 7317 w 677630"/>
                <a:gd name="connsiteY4" fmla="*/ 760372 h 765032"/>
                <a:gd name="connsiteX5" fmla="*/ 63 w 677630"/>
                <a:gd name="connsiteY5" fmla="*/ 0 h 765032"/>
                <a:gd name="connsiteX0" fmla="*/ 92 w 677659"/>
                <a:gd name="connsiteY0" fmla="*/ 0 h 766260"/>
                <a:gd name="connsiteX1" fmla="*/ 623511 w 677659"/>
                <a:gd name="connsiteY1" fmla="*/ 4363 h 766260"/>
                <a:gd name="connsiteX2" fmla="*/ 677357 w 677659"/>
                <a:gd name="connsiteY2" fmla="*/ 50656 h 766260"/>
                <a:gd name="connsiteX3" fmla="*/ 675283 w 677659"/>
                <a:gd name="connsiteY3" fmla="*/ 765032 h 766260"/>
                <a:gd name="connsiteX4" fmla="*/ 4239 w 677659"/>
                <a:gd name="connsiteY4" fmla="*/ 766260 h 766260"/>
                <a:gd name="connsiteX5" fmla="*/ 92 w 677659"/>
                <a:gd name="connsiteY5" fmla="*/ 0 h 766260"/>
                <a:gd name="connsiteX0" fmla="*/ 177 w 677744"/>
                <a:gd name="connsiteY0" fmla="*/ 0 h 766260"/>
                <a:gd name="connsiteX1" fmla="*/ 623596 w 677744"/>
                <a:gd name="connsiteY1" fmla="*/ 4363 h 766260"/>
                <a:gd name="connsiteX2" fmla="*/ 677442 w 677744"/>
                <a:gd name="connsiteY2" fmla="*/ 50656 h 766260"/>
                <a:gd name="connsiteX3" fmla="*/ 675368 w 677744"/>
                <a:gd name="connsiteY3" fmla="*/ 765032 h 766260"/>
                <a:gd name="connsiteX4" fmla="*/ 1217 w 677744"/>
                <a:gd name="connsiteY4" fmla="*/ 766260 h 766260"/>
                <a:gd name="connsiteX5" fmla="*/ 177 w 677744"/>
                <a:gd name="connsiteY5" fmla="*/ 0 h 76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744" h="766260">
                  <a:moveTo>
                    <a:pt x="177" y="0"/>
                  </a:moveTo>
                  <a:lnTo>
                    <a:pt x="623596" y="4363"/>
                  </a:lnTo>
                  <a:lnTo>
                    <a:pt x="677442" y="50656"/>
                  </a:lnTo>
                  <a:cubicBezTo>
                    <a:pt x="679030" y="288781"/>
                    <a:pt x="673780" y="526907"/>
                    <a:pt x="675368" y="765032"/>
                  </a:cubicBezTo>
                  <a:lnTo>
                    <a:pt x="1217" y="766260"/>
                  </a:lnTo>
                  <a:cubicBezTo>
                    <a:pt x="2113" y="514863"/>
                    <a:pt x="-719" y="251397"/>
                    <a:pt x="177" y="0"/>
                  </a:cubicBezTo>
                  <a:close/>
                </a:path>
              </a:pathLst>
            </a:custGeom>
            <a:solidFill>
              <a:schemeClr val="accent6">
                <a:lumMod val="40000"/>
                <a:lumOff val="60000"/>
              </a:schemeClr>
            </a:solidFill>
            <a:ln w="25400">
              <a:solidFill>
                <a:schemeClr val="accent1">
                  <a:lumMod val="75000"/>
                </a:schemeClr>
              </a:solidFill>
            </a:ln>
          </p:spPr>
          <p:txBody>
            <a:bodyPr wrap="square" rtlCol="0" anchor="ctr">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a:spLocks noChangeAspect="1"/>
            </p:cNvSpPr>
            <p:nvPr/>
          </p:nvSpPr>
          <p:spPr bwMode="gray">
            <a:xfrm flipH="1">
              <a:off x="3868338" y="4672499"/>
              <a:ext cx="604151" cy="401763"/>
            </a:xfrm>
            <a:prstGeom prst="rect">
              <a:avLst/>
            </a:prstGeom>
          </p:spPr>
          <p:txBody>
            <a:bodyPr vert="horz"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摂津市</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所有地</a:t>
              </a:r>
            </a:p>
          </p:txBody>
        </p:sp>
        <p:sp>
          <p:nvSpPr>
            <p:cNvPr id="50" name="角丸四角形 49"/>
            <p:cNvSpPr>
              <a:spLocks noChangeAspect="1"/>
            </p:cNvSpPr>
            <p:nvPr/>
          </p:nvSpPr>
          <p:spPr bwMode="gray">
            <a:xfrm>
              <a:off x="1033424" y="1673320"/>
              <a:ext cx="2581842" cy="279873"/>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eiryo UI" pitchFamily="50" charset="-128"/>
                </a:rPr>
                <a:t>　健都イノベーションパーク（約</a:t>
              </a:r>
              <a:r>
                <a:rPr kumimoji="1" lang="en-US" altLang="ja-JP" sz="11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eiryo UI" pitchFamily="50" charset="-128"/>
                </a:rPr>
                <a:t>4ha</a:t>
              </a:r>
              <a:r>
                <a:rPr kumimoji="1" lang="ja-JP" altLang="en-US" sz="11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eiryo UI" pitchFamily="50" charset="-128"/>
                </a:rPr>
                <a:t>）　</a:t>
              </a:r>
            </a:p>
          </p:txBody>
        </p:sp>
        <p:sp>
          <p:nvSpPr>
            <p:cNvPr id="51" name="フリーフォーム 50"/>
            <p:cNvSpPr>
              <a:spLocks noChangeAspect="1"/>
            </p:cNvSpPr>
            <p:nvPr/>
          </p:nvSpPr>
          <p:spPr bwMode="gray">
            <a:xfrm>
              <a:off x="3011834" y="3048063"/>
              <a:ext cx="629421" cy="436484"/>
            </a:xfrm>
            <a:custGeom>
              <a:avLst/>
              <a:gdLst>
                <a:gd name="connsiteX0" fmla="*/ 9525 w 561975"/>
                <a:gd name="connsiteY0" fmla="*/ 4763 h 752475"/>
                <a:gd name="connsiteX1" fmla="*/ 523875 w 561975"/>
                <a:gd name="connsiteY1" fmla="*/ 0 h 752475"/>
                <a:gd name="connsiteX2" fmla="*/ 557212 w 561975"/>
                <a:gd name="connsiteY2" fmla="*/ 33338 h 752475"/>
                <a:gd name="connsiteX3" fmla="*/ 561975 w 561975"/>
                <a:gd name="connsiteY3" fmla="*/ 747713 h 752475"/>
                <a:gd name="connsiteX4" fmla="*/ 0 w 561975"/>
                <a:gd name="connsiteY4" fmla="*/ 752475 h 752475"/>
                <a:gd name="connsiteX5" fmla="*/ 9525 w 561975"/>
                <a:gd name="connsiteY5" fmla="*/ 4763 h 752475"/>
                <a:gd name="connsiteX0" fmla="*/ 200941 w 753391"/>
                <a:gd name="connsiteY0" fmla="*/ 4763 h 752475"/>
                <a:gd name="connsiteX1" fmla="*/ 715291 w 753391"/>
                <a:gd name="connsiteY1" fmla="*/ 0 h 752475"/>
                <a:gd name="connsiteX2" fmla="*/ 748628 w 753391"/>
                <a:gd name="connsiteY2" fmla="*/ 33338 h 752475"/>
                <a:gd name="connsiteX3" fmla="*/ 753391 w 753391"/>
                <a:gd name="connsiteY3" fmla="*/ 747713 h 752475"/>
                <a:gd name="connsiteX4" fmla="*/ 0 w 753391"/>
                <a:gd name="connsiteY4" fmla="*/ 752475 h 752475"/>
                <a:gd name="connsiteX5" fmla="*/ 200941 w 753391"/>
                <a:gd name="connsiteY5" fmla="*/ 4763 h 752475"/>
                <a:gd name="connsiteX0" fmla="*/ 200941 w 748634"/>
                <a:gd name="connsiteY0" fmla="*/ 4763 h 752475"/>
                <a:gd name="connsiteX1" fmla="*/ 715291 w 748634"/>
                <a:gd name="connsiteY1" fmla="*/ 0 h 752475"/>
                <a:gd name="connsiteX2" fmla="*/ 748628 w 748634"/>
                <a:gd name="connsiteY2" fmla="*/ 33338 h 752475"/>
                <a:gd name="connsiteX3" fmla="*/ 445759 w 748634"/>
                <a:gd name="connsiteY3" fmla="*/ 495082 h 752475"/>
                <a:gd name="connsiteX4" fmla="*/ 0 w 748634"/>
                <a:gd name="connsiteY4" fmla="*/ 752475 h 752475"/>
                <a:gd name="connsiteX5" fmla="*/ 200941 w 748634"/>
                <a:gd name="connsiteY5" fmla="*/ 4763 h 752475"/>
                <a:gd name="connsiteX0" fmla="*/ 200941 w 748650"/>
                <a:gd name="connsiteY0" fmla="*/ 4763 h 752475"/>
                <a:gd name="connsiteX1" fmla="*/ 715291 w 748650"/>
                <a:gd name="connsiteY1" fmla="*/ 0 h 752475"/>
                <a:gd name="connsiteX2" fmla="*/ 748628 w 748650"/>
                <a:gd name="connsiteY2" fmla="*/ 33338 h 752475"/>
                <a:gd name="connsiteX3" fmla="*/ 667937 w 748650"/>
                <a:gd name="connsiteY3" fmla="*/ 750952 h 752475"/>
                <a:gd name="connsiteX4" fmla="*/ 0 w 748650"/>
                <a:gd name="connsiteY4" fmla="*/ 752475 h 752475"/>
                <a:gd name="connsiteX5" fmla="*/ 200941 w 748650"/>
                <a:gd name="connsiteY5" fmla="*/ 4763 h 752475"/>
                <a:gd name="connsiteX0" fmla="*/ 200941 w 715291"/>
                <a:gd name="connsiteY0" fmla="*/ 4763 h 752475"/>
                <a:gd name="connsiteX1" fmla="*/ 715291 w 715291"/>
                <a:gd name="connsiteY1" fmla="*/ 0 h 752475"/>
                <a:gd name="connsiteX2" fmla="*/ 475177 w 715291"/>
                <a:gd name="connsiteY2" fmla="*/ 198519 h 752475"/>
                <a:gd name="connsiteX3" fmla="*/ 667937 w 715291"/>
                <a:gd name="connsiteY3" fmla="*/ 750952 h 752475"/>
                <a:gd name="connsiteX4" fmla="*/ 0 w 715291"/>
                <a:gd name="connsiteY4" fmla="*/ 752475 h 752475"/>
                <a:gd name="connsiteX5" fmla="*/ 200941 w 715291"/>
                <a:gd name="connsiteY5" fmla="*/ 4763 h 752475"/>
                <a:gd name="connsiteX0" fmla="*/ 200941 w 667937"/>
                <a:gd name="connsiteY0" fmla="*/ 8002 h 755714"/>
                <a:gd name="connsiteX1" fmla="*/ 438422 w 667937"/>
                <a:gd name="connsiteY1" fmla="*/ 0 h 755714"/>
                <a:gd name="connsiteX2" fmla="*/ 475177 w 667937"/>
                <a:gd name="connsiteY2" fmla="*/ 201758 h 755714"/>
                <a:gd name="connsiteX3" fmla="*/ 667937 w 667937"/>
                <a:gd name="connsiteY3" fmla="*/ 754191 h 755714"/>
                <a:gd name="connsiteX4" fmla="*/ 0 w 667937"/>
                <a:gd name="connsiteY4" fmla="*/ 755714 h 755714"/>
                <a:gd name="connsiteX5" fmla="*/ 200941 w 667937"/>
                <a:gd name="connsiteY5" fmla="*/ 8002 h 755714"/>
                <a:gd name="connsiteX0" fmla="*/ 200941 w 670313"/>
                <a:gd name="connsiteY0" fmla="*/ 8002 h 755714"/>
                <a:gd name="connsiteX1" fmla="*/ 438422 w 670313"/>
                <a:gd name="connsiteY1" fmla="*/ 0 h 755714"/>
                <a:gd name="connsiteX2" fmla="*/ 670011 w 670313"/>
                <a:gd name="connsiteY2" fmla="*/ 43054 h 755714"/>
                <a:gd name="connsiteX3" fmla="*/ 667937 w 670313"/>
                <a:gd name="connsiteY3" fmla="*/ 754191 h 755714"/>
                <a:gd name="connsiteX4" fmla="*/ 0 w 670313"/>
                <a:gd name="connsiteY4" fmla="*/ 755714 h 755714"/>
                <a:gd name="connsiteX5" fmla="*/ 200941 w 670313"/>
                <a:gd name="connsiteY5" fmla="*/ 8002 h 755714"/>
                <a:gd name="connsiteX0" fmla="*/ 200941 w 670313"/>
                <a:gd name="connsiteY0" fmla="*/ 11241 h 758953"/>
                <a:gd name="connsiteX1" fmla="*/ 616165 w 670313"/>
                <a:gd name="connsiteY1" fmla="*/ 0 h 758953"/>
                <a:gd name="connsiteX2" fmla="*/ 670011 w 670313"/>
                <a:gd name="connsiteY2" fmla="*/ 46293 h 758953"/>
                <a:gd name="connsiteX3" fmla="*/ 667937 w 670313"/>
                <a:gd name="connsiteY3" fmla="*/ 757430 h 758953"/>
                <a:gd name="connsiteX4" fmla="*/ 0 w 670313"/>
                <a:gd name="connsiteY4" fmla="*/ 758953 h 758953"/>
                <a:gd name="connsiteX5" fmla="*/ 200941 w 670313"/>
                <a:gd name="connsiteY5" fmla="*/ 11241 h 758953"/>
                <a:gd name="connsiteX0" fmla="*/ 2689 w 670313"/>
                <a:gd name="connsiteY0" fmla="*/ 4763 h 758953"/>
                <a:gd name="connsiteX1" fmla="*/ 616165 w 670313"/>
                <a:gd name="connsiteY1" fmla="*/ 0 h 758953"/>
                <a:gd name="connsiteX2" fmla="*/ 670011 w 670313"/>
                <a:gd name="connsiteY2" fmla="*/ 46293 h 758953"/>
                <a:gd name="connsiteX3" fmla="*/ 667937 w 670313"/>
                <a:gd name="connsiteY3" fmla="*/ 757430 h 758953"/>
                <a:gd name="connsiteX4" fmla="*/ 0 w 670313"/>
                <a:gd name="connsiteY4" fmla="*/ 758953 h 758953"/>
                <a:gd name="connsiteX5" fmla="*/ 2689 w 670313"/>
                <a:gd name="connsiteY5" fmla="*/ 4763 h 758953"/>
                <a:gd name="connsiteX0" fmla="*/ 92 w 674552"/>
                <a:gd name="connsiteY0" fmla="*/ 1525 h 758953"/>
                <a:gd name="connsiteX1" fmla="*/ 620404 w 674552"/>
                <a:gd name="connsiteY1" fmla="*/ 0 h 758953"/>
                <a:gd name="connsiteX2" fmla="*/ 674250 w 674552"/>
                <a:gd name="connsiteY2" fmla="*/ 46293 h 758953"/>
                <a:gd name="connsiteX3" fmla="*/ 672176 w 674552"/>
                <a:gd name="connsiteY3" fmla="*/ 757430 h 758953"/>
                <a:gd name="connsiteX4" fmla="*/ 4239 w 674552"/>
                <a:gd name="connsiteY4" fmla="*/ 758953 h 758953"/>
                <a:gd name="connsiteX5" fmla="*/ 92 w 674552"/>
                <a:gd name="connsiteY5" fmla="*/ 1525 h 758953"/>
                <a:gd name="connsiteX0" fmla="*/ 92 w 674552"/>
                <a:gd name="connsiteY0" fmla="*/ 1525 h 760669"/>
                <a:gd name="connsiteX1" fmla="*/ 620404 w 674552"/>
                <a:gd name="connsiteY1" fmla="*/ 0 h 760669"/>
                <a:gd name="connsiteX2" fmla="*/ 674250 w 674552"/>
                <a:gd name="connsiteY2" fmla="*/ 46293 h 760669"/>
                <a:gd name="connsiteX3" fmla="*/ 672176 w 674552"/>
                <a:gd name="connsiteY3" fmla="*/ 760669 h 760669"/>
                <a:gd name="connsiteX4" fmla="*/ 4239 w 674552"/>
                <a:gd name="connsiteY4" fmla="*/ 758953 h 760669"/>
                <a:gd name="connsiteX5" fmla="*/ 92 w 674552"/>
                <a:gd name="connsiteY5" fmla="*/ 1525 h 760669"/>
                <a:gd name="connsiteX0" fmla="*/ 12 w 715490"/>
                <a:gd name="connsiteY0" fmla="*/ 0 h 840116"/>
                <a:gd name="connsiteX1" fmla="*/ 661342 w 715490"/>
                <a:gd name="connsiteY1" fmla="*/ 79447 h 840116"/>
                <a:gd name="connsiteX2" fmla="*/ 715188 w 715490"/>
                <a:gd name="connsiteY2" fmla="*/ 125740 h 840116"/>
                <a:gd name="connsiteX3" fmla="*/ 713114 w 715490"/>
                <a:gd name="connsiteY3" fmla="*/ 840116 h 840116"/>
                <a:gd name="connsiteX4" fmla="*/ 45177 w 715490"/>
                <a:gd name="connsiteY4" fmla="*/ 838400 h 840116"/>
                <a:gd name="connsiteX5" fmla="*/ 12 w 715490"/>
                <a:gd name="connsiteY5" fmla="*/ 0 h 840116"/>
                <a:gd name="connsiteX0" fmla="*/ 51038 w 766516"/>
                <a:gd name="connsiteY0" fmla="*/ 0 h 840116"/>
                <a:gd name="connsiteX1" fmla="*/ 712368 w 766516"/>
                <a:gd name="connsiteY1" fmla="*/ 79447 h 840116"/>
                <a:gd name="connsiteX2" fmla="*/ 766214 w 766516"/>
                <a:gd name="connsiteY2" fmla="*/ 125740 h 840116"/>
                <a:gd name="connsiteX3" fmla="*/ 764140 w 766516"/>
                <a:gd name="connsiteY3" fmla="*/ 840116 h 840116"/>
                <a:gd name="connsiteX4" fmla="*/ 96203 w 766516"/>
                <a:gd name="connsiteY4" fmla="*/ 838400 h 840116"/>
                <a:gd name="connsiteX5" fmla="*/ 50080 w 766516"/>
                <a:gd name="connsiteY5" fmla="*/ 168517 h 840116"/>
                <a:gd name="connsiteX6" fmla="*/ 51038 w 766516"/>
                <a:gd name="connsiteY6" fmla="*/ 0 h 840116"/>
                <a:gd name="connsiteX0" fmla="*/ 27330 w 742808"/>
                <a:gd name="connsiteY0" fmla="*/ 0 h 840116"/>
                <a:gd name="connsiteX1" fmla="*/ 688660 w 742808"/>
                <a:gd name="connsiteY1" fmla="*/ 79447 h 840116"/>
                <a:gd name="connsiteX2" fmla="*/ 742506 w 742808"/>
                <a:gd name="connsiteY2" fmla="*/ 125740 h 840116"/>
                <a:gd name="connsiteX3" fmla="*/ 740432 w 742808"/>
                <a:gd name="connsiteY3" fmla="*/ 840116 h 840116"/>
                <a:gd name="connsiteX4" fmla="*/ 72495 w 742808"/>
                <a:gd name="connsiteY4" fmla="*/ 838400 h 840116"/>
                <a:gd name="connsiteX5" fmla="*/ 183607 w 742808"/>
                <a:gd name="connsiteY5" fmla="*/ 213861 h 840116"/>
                <a:gd name="connsiteX6" fmla="*/ 27330 w 742808"/>
                <a:gd name="connsiteY6" fmla="*/ 0 h 840116"/>
                <a:gd name="connsiteX0" fmla="*/ 21362 w 736840"/>
                <a:gd name="connsiteY0" fmla="*/ 0 h 840116"/>
                <a:gd name="connsiteX1" fmla="*/ 682692 w 736840"/>
                <a:gd name="connsiteY1" fmla="*/ 79447 h 840116"/>
                <a:gd name="connsiteX2" fmla="*/ 736538 w 736840"/>
                <a:gd name="connsiteY2" fmla="*/ 125740 h 840116"/>
                <a:gd name="connsiteX3" fmla="*/ 734464 w 736840"/>
                <a:gd name="connsiteY3" fmla="*/ 840116 h 840116"/>
                <a:gd name="connsiteX4" fmla="*/ 66527 w 736840"/>
                <a:gd name="connsiteY4" fmla="*/ 838400 h 840116"/>
                <a:gd name="connsiteX5" fmla="*/ 177639 w 736840"/>
                <a:gd name="connsiteY5" fmla="*/ 213861 h 840116"/>
                <a:gd name="connsiteX6" fmla="*/ 21362 w 736840"/>
                <a:gd name="connsiteY6" fmla="*/ 0 h 840116"/>
                <a:gd name="connsiteX0" fmla="*/ 21362 w 736840"/>
                <a:gd name="connsiteY0" fmla="*/ 0 h 840116"/>
                <a:gd name="connsiteX1" fmla="*/ 682692 w 736840"/>
                <a:gd name="connsiteY1" fmla="*/ 79447 h 840116"/>
                <a:gd name="connsiteX2" fmla="*/ 736538 w 736840"/>
                <a:gd name="connsiteY2" fmla="*/ 125740 h 840116"/>
                <a:gd name="connsiteX3" fmla="*/ 734464 w 736840"/>
                <a:gd name="connsiteY3" fmla="*/ 840116 h 840116"/>
                <a:gd name="connsiteX4" fmla="*/ 66527 w 736840"/>
                <a:gd name="connsiteY4" fmla="*/ 838400 h 840116"/>
                <a:gd name="connsiteX5" fmla="*/ 177639 w 736840"/>
                <a:gd name="connsiteY5" fmla="*/ 213861 h 840116"/>
                <a:gd name="connsiteX6" fmla="*/ 21362 w 736840"/>
                <a:gd name="connsiteY6" fmla="*/ 0 h 840116"/>
                <a:gd name="connsiteX0" fmla="*/ 57153 w 772631"/>
                <a:gd name="connsiteY0" fmla="*/ 9724 h 849840"/>
                <a:gd name="connsiteX1" fmla="*/ 718483 w 772631"/>
                <a:gd name="connsiteY1" fmla="*/ 89171 h 849840"/>
                <a:gd name="connsiteX2" fmla="*/ 772329 w 772631"/>
                <a:gd name="connsiteY2" fmla="*/ 135464 h 849840"/>
                <a:gd name="connsiteX3" fmla="*/ 770255 w 772631"/>
                <a:gd name="connsiteY3" fmla="*/ 849840 h 849840"/>
                <a:gd name="connsiteX4" fmla="*/ 102318 w 772631"/>
                <a:gd name="connsiteY4" fmla="*/ 848124 h 849840"/>
                <a:gd name="connsiteX5" fmla="*/ 18597 w 772631"/>
                <a:gd name="connsiteY5" fmla="*/ 55165 h 849840"/>
                <a:gd name="connsiteX6" fmla="*/ 57153 w 772631"/>
                <a:gd name="connsiteY6" fmla="*/ 9724 h 849840"/>
                <a:gd name="connsiteX0" fmla="*/ 40142 w 755620"/>
                <a:gd name="connsiteY0" fmla="*/ 0 h 840116"/>
                <a:gd name="connsiteX1" fmla="*/ 701472 w 755620"/>
                <a:gd name="connsiteY1" fmla="*/ 79447 h 840116"/>
                <a:gd name="connsiteX2" fmla="*/ 755318 w 755620"/>
                <a:gd name="connsiteY2" fmla="*/ 125740 h 840116"/>
                <a:gd name="connsiteX3" fmla="*/ 753244 w 755620"/>
                <a:gd name="connsiteY3" fmla="*/ 840116 h 840116"/>
                <a:gd name="connsiteX4" fmla="*/ 85307 w 755620"/>
                <a:gd name="connsiteY4" fmla="*/ 838400 h 840116"/>
                <a:gd name="connsiteX5" fmla="*/ 1586 w 755620"/>
                <a:gd name="connsiteY5" fmla="*/ 45441 h 840116"/>
                <a:gd name="connsiteX6" fmla="*/ 40142 w 755620"/>
                <a:gd name="connsiteY6" fmla="*/ 0 h 840116"/>
                <a:gd name="connsiteX0" fmla="*/ 39467 w 754945"/>
                <a:gd name="connsiteY0" fmla="*/ 0 h 840116"/>
                <a:gd name="connsiteX1" fmla="*/ 700797 w 754945"/>
                <a:gd name="connsiteY1" fmla="*/ 79447 h 840116"/>
                <a:gd name="connsiteX2" fmla="*/ 754643 w 754945"/>
                <a:gd name="connsiteY2" fmla="*/ 125740 h 840116"/>
                <a:gd name="connsiteX3" fmla="*/ 752569 w 754945"/>
                <a:gd name="connsiteY3" fmla="*/ 840116 h 840116"/>
                <a:gd name="connsiteX4" fmla="*/ 84632 w 754945"/>
                <a:gd name="connsiteY4" fmla="*/ 838400 h 840116"/>
                <a:gd name="connsiteX5" fmla="*/ 911 w 754945"/>
                <a:gd name="connsiteY5" fmla="*/ 45441 h 840116"/>
                <a:gd name="connsiteX6" fmla="*/ 39467 w 754945"/>
                <a:gd name="connsiteY6" fmla="*/ 0 h 840116"/>
                <a:gd name="connsiteX0" fmla="*/ 43142 w 758620"/>
                <a:gd name="connsiteY0" fmla="*/ 0 h 840116"/>
                <a:gd name="connsiteX1" fmla="*/ 704472 w 758620"/>
                <a:gd name="connsiteY1" fmla="*/ 79447 h 840116"/>
                <a:gd name="connsiteX2" fmla="*/ 758318 w 758620"/>
                <a:gd name="connsiteY2" fmla="*/ 125740 h 840116"/>
                <a:gd name="connsiteX3" fmla="*/ 756244 w 758620"/>
                <a:gd name="connsiteY3" fmla="*/ 840116 h 840116"/>
                <a:gd name="connsiteX4" fmla="*/ 88307 w 758620"/>
                <a:gd name="connsiteY4" fmla="*/ 838400 h 840116"/>
                <a:gd name="connsiteX5" fmla="*/ 4586 w 758620"/>
                <a:gd name="connsiteY5" fmla="*/ 45441 h 840116"/>
                <a:gd name="connsiteX6" fmla="*/ 43142 w 758620"/>
                <a:gd name="connsiteY6" fmla="*/ 0 h 840116"/>
                <a:gd name="connsiteX0" fmla="*/ 49201 w 764679"/>
                <a:gd name="connsiteY0" fmla="*/ 0 h 840116"/>
                <a:gd name="connsiteX1" fmla="*/ 710531 w 764679"/>
                <a:gd name="connsiteY1" fmla="*/ 79447 h 840116"/>
                <a:gd name="connsiteX2" fmla="*/ 764377 w 764679"/>
                <a:gd name="connsiteY2" fmla="*/ 125740 h 840116"/>
                <a:gd name="connsiteX3" fmla="*/ 762303 w 764679"/>
                <a:gd name="connsiteY3" fmla="*/ 840116 h 840116"/>
                <a:gd name="connsiteX4" fmla="*/ 94366 w 764679"/>
                <a:gd name="connsiteY4" fmla="*/ 838400 h 840116"/>
                <a:gd name="connsiteX5" fmla="*/ 10645 w 764679"/>
                <a:gd name="connsiteY5" fmla="*/ 45441 h 840116"/>
                <a:gd name="connsiteX6" fmla="*/ 49201 w 764679"/>
                <a:gd name="connsiteY6" fmla="*/ 0 h 840116"/>
                <a:gd name="connsiteX0" fmla="*/ 43143 w 758621"/>
                <a:gd name="connsiteY0" fmla="*/ 0 h 840116"/>
                <a:gd name="connsiteX1" fmla="*/ 704473 w 758621"/>
                <a:gd name="connsiteY1" fmla="*/ 79447 h 840116"/>
                <a:gd name="connsiteX2" fmla="*/ 758319 w 758621"/>
                <a:gd name="connsiteY2" fmla="*/ 125740 h 840116"/>
                <a:gd name="connsiteX3" fmla="*/ 756245 w 758621"/>
                <a:gd name="connsiteY3" fmla="*/ 840116 h 840116"/>
                <a:gd name="connsiteX4" fmla="*/ 88308 w 758621"/>
                <a:gd name="connsiteY4" fmla="*/ 838400 h 840116"/>
                <a:gd name="connsiteX5" fmla="*/ 4587 w 758621"/>
                <a:gd name="connsiteY5" fmla="*/ 45441 h 840116"/>
                <a:gd name="connsiteX6" fmla="*/ 43143 w 758621"/>
                <a:gd name="connsiteY6" fmla="*/ 0 h 840116"/>
                <a:gd name="connsiteX0" fmla="*/ 38556 w 754034"/>
                <a:gd name="connsiteY0" fmla="*/ 0 h 840116"/>
                <a:gd name="connsiteX1" fmla="*/ 699886 w 754034"/>
                <a:gd name="connsiteY1" fmla="*/ 79447 h 840116"/>
                <a:gd name="connsiteX2" fmla="*/ 753732 w 754034"/>
                <a:gd name="connsiteY2" fmla="*/ 125740 h 840116"/>
                <a:gd name="connsiteX3" fmla="*/ 751658 w 754034"/>
                <a:gd name="connsiteY3" fmla="*/ 840116 h 840116"/>
                <a:gd name="connsiteX4" fmla="*/ 169174 w 754034"/>
                <a:gd name="connsiteY4" fmla="*/ 284556 h 840116"/>
                <a:gd name="connsiteX5" fmla="*/ 0 w 754034"/>
                <a:gd name="connsiteY5" fmla="*/ 45441 h 840116"/>
                <a:gd name="connsiteX6" fmla="*/ 38556 w 754034"/>
                <a:gd name="connsiteY6" fmla="*/ 0 h 840116"/>
                <a:gd name="connsiteX0" fmla="*/ 87541 w 803019"/>
                <a:gd name="connsiteY0" fmla="*/ 0 h 840116"/>
                <a:gd name="connsiteX1" fmla="*/ 748871 w 803019"/>
                <a:gd name="connsiteY1" fmla="*/ 79447 h 840116"/>
                <a:gd name="connsiteX2" fmla="*/ 802717 w 803019"/>
                <a:gd name="connsiteY2" fmla="*/ 125740 h 840116"/>
                <a:gd name="connsiteX3" fmla="*/ 800643 w 803019"/>
                <a:gd name="connsiteY3" fmla="*/ 840116 h 840116"/>
                <a:gd name="connsiteX4" fmla="*/ 54089 w 803019"/>
                <a:gd name="connsiteY4" fmla="*/ 488604 h 840116"/>
                <a:gd name="connsiteX5" fmla="*/ 48985 w 803019"/>
                <a:gd name="connsiteY5" fmla="*/ 45441 h 840116"/>
                <a:gd name="connsiteX6" fmla="*/ 87541 w 803019"/>
                <a:gd name="connsiteY6" fmla="*/ 0 h 840116"/>
                <a:gd name="connsiteX0" fmla="*/ 38556 w 754034"/>
                <a:gd name="connsiteY0" fmla="*/ 0 h 840116"/>
                <a:gd name="connsiteX1" fmla="*/ 699886 w 754034"/>
                <a:gd name="connsiteY1" fmla="*/ 79447 h 840116"/>
                <a:gd name="connsiteX2" fmla="*/ 753732 w 754034"/>
                <a:gd name="connsiteY2" fmla="*/ 125740 h 840116"/>
                <a:gd name="connsiteX3" fmla="*/ 751658 w 754034"/>
                <a:gd name="connsiteY3" fmla="*/ 840116 h 840116"/>
                <a:gd name="connsiteX4" fmla="*/ 5104 w 754034"/>
                <a:gd name="connsiteY4" fmla="*/ 488604 h 840116"/>
                <a:gd name="connsiteX5" fmla="*/ 0 w 754034"/>
                <a:gd name="connsiteY5" fmla="*/ 45441 h 840116"/>
                <a:gd name="connsiteX6" fmla="*/ 38556 w 754034"/>
                <a:gd name="connsiteY6" fmla="*/ 0 h 840116"/>
                <a:gd name="connsiteX0" fmla="*/ 38556 w 754034"/>
                <a:gd name="connsiteY0" fmla="*/ 0 h 840116"/>
                <a:gd name="connsiteX1" fmla="*/ 699886 w 754034"/>
                <a:gd name="connsiteY1" fmla="*/ 79447 h 840116"/>
                <a:gd name="connsiteX2" fmla="*/ 753732 w 754034"/>
                <a:gd name="connsiteY2" fmla="*/ 125740 h 840116"/>
                <a:gd name="connsiteX3" fmla="*/ 751658 w 754034"/>
                <a:gd name="connsiteY3" fmla="*/ 840116 h 840116"/>
                <a:gd name="connsiteX4" fmla="*/ 5104 w 754034"/>
                <a:gd name="connsiteY4" fmla="*/ 488604 h 840116"/>
                <a:gd name="connsiteX5" fmla="*/ 0 w 754034"/>
                <a:gd name="connsiteY5" fmla="*/ 45441 h 840116"/>
                <a:gd name="connsiteX6" fmla="*/ 38556 w 754034"/>
                <a:gd name="connsiteY6" fmla="*/ 0 h 840116"/>
                <a:gd name="connsiteX0" fmla="*/ 38556 w 753735"/>
                <a:gd name="connsiteY0" fmla="*/ 0 h 488604"/>
                <a:gd name="connsiteX1" fmla="*/ 699886 w 753735"/>
                <a:gd name="connsiteY1" fmla="*/ 79447 h 488604"/>
                <a:gd name="connsiteX2" fmla="*/ 753732 w 753735"/>
                <a:gd name="connsiteY2" fmla="*/ 125740 h 488604"/>
                <a:gd name="connsiteX3" fmla="*/ 262865 w 753735"/>
                <a:gd name="connsiteY3" fmla="*/ 195583 h 488604"/>
                <a:gd name="connsiteX4" fmla="*/ 5104 w 753735"/>
                <a:gd name="connsiteY4" fmla="*/ 488604 h 488604"/>
                <a:gd name="connsiteX5" fmla="*/ 0 w 753735"/>
                <a:gd name="connsiteY5" fmla="*/ 45441 h 488604"/>
                <a:gd name="connsiteX6" fmla="*/ 38556 w 753735"/>
                <a:gd name="connsiteY6" fmla="*/ 0 h 488604"/>
                <a:gd name="connsiteX0" fmla="*/ 38556 w 753737"/>
                <a:gd name="connsiteY0" fmla="*/ 0 h 488604"/>
                <a:gd name="connsiteX1" fmla="*/ 699886 w 753737"/>
                <a:gd name="connsiteY1" fmla="*/ 79447 h 488604"/>
                <a:gd name="connsiteX2" fmla="*/ 753732 w 753737"/>
                <a:gd name="connsiteY2" fmla="*/ 125740 h 488604"/>
                <a:gd name="connsiteX3" fmla="*/ 392754 w 753737"/>
                <a:gd name="connsiteY3" fmla="*/ 487080 h 488604"/>
                <a:gd name="connsiteX4" fmla="*/ 5104 w 753737"/>
                <a:gd name="connsiteY4" fmla="*/ 488604 h 488604"/>
                <a:gd name="connsiteX5" fmla="*/ 0 w 753737"/>
                <a:gd name="connsiteY5" fmla="*/ 45441 h 488604"/>
                <a:gd name="connsiteX6" fmla="*/ 38556 w 753737"/>
                <a:gd name="connsiteY6" fmla="*/ 0 h 488604"/>
                <a:gd name="connsiteX0" fmla="*/ 38556 w 699886"/>
                <a:gd name="connsiteY0" fmla="*/ 0 h 488604"/>
                <a:gd name="connsiteX1" fmla="*/ 699886 w 699886"/>
                <a:gd name="connsiteY1" fmla="*/ 79447 h 488604"/>
                <a:gd name="connsiteX2" fmla="*/ 343556 w 699886"/>
                <a:gd name="connsiteY2" fmla="*/ 5902 h 488604"/>
                <a:gd name="connsiteX3" fmla="*/ 392754 w 699886"/>
                <a:gd name="connsiteY3" fmla="*/ 487080 h 488604"/>
                <a:gd name="connsiteX4" fmla="*/ 5104 w 699886"/>
                <a:gd name="connsiteY4" fmla="*/ 488604 h 488604"/>
                <a:gd name="connsiteX5" fmla="*/ 0 w 699886"/>
                <a:gd name="connsiteY5" fmla="*/ 45441 h 488604"/>
                <a:gd name="connsiteX6" fmla="*/ 38556 w 699886"/>
                <a:gd name="connsiteY6" fmla="*/ 0 h 488604"/>
                <a:gd name="connsiteX0" fmla="*/ 38556 w 699886"/>
                <a:gd name="connsiteY0" fmla="*/ 0 h 488604"/>
                <a:gd name="connsiteX1" fmla="*/ 699886 w 699886"/>
                <a:gd name="connsiteY1" fmla="*/ 79447 h 488604"/>
                <a:gd name="connsiteX2" fmla="*/ 343556 w 699886"/>
                <a:gd name="connsiteY2" fmla="*/ 5902 h 488604"/>
                <a:gd name="connsiteX3" fmla="*/ 392754 w 699886"/>
                <a:gd name="connsiteY3" fmla="*/ 487080 h 488604"/>
                <a:gd name="connsiteX4" fmla="*/ 5104 w 699886"/>
                <a:gd name="connsiteY4" fmla="*/ 488604 h 488604"/>
                <a:gd name="connsiteX5" fmla="*/ 0 w 699886"/>
                <a:gd name="connsiteY5" fmla="*/ 45441 h 488604"/>
                <a:gd name="connsiteX6" fmla="*/ 38556 w 699886"/>
                <a:gd name="connsiteY6" fmla="*/ 0 h 488604"/>
                <a:gd name="connsiteX0" fmla="*/ 38556 w 699886"/>
                <a:gd name="connsiteY0" fmla="*/ 0 h 488604"/>
                <a:gd name="connsiteX1" fmla="*/ 699886 w 699886"/>
                <a:gd name="connsiteY1" fmla="*/ 79447 h 488604"/>
                <a:gd name="connsiteX2" fmla="*/ 343556 w 699886"/>
                <a:gd name="connsiteY2" fmla="*/ 5902 h 488604"/>
                <a:gd name="connsiteX3" fmla="*/ 392754 w 699886"/>
                <a:gd name="connsiteY3" fmla="*/ 487080 h 488604"/>
                <a:gd name="connsiteX4" fmla="*/ 5104 w 699886"/>
                <a:gd name="connsiteY4" fmla="*/ 488604 h 488604"/>
                <a:gd name="connsiteX5" fmla="*/ 0 w 699886"/>
                <a:gd name="connsiteY5" fmla="*/ 45441 h 488604"/>
                <a:gd name="connsiteX6" fmla="*/ 38556 w 699886"/>
                <a:gd name="connsiteY6" fmla="*/ 0 h 488604"/>
                <a:gd name="connsiteX0" fmla="*/ 38556 w 699886"/>
                <a:gd name="connsiteY0" fmla="*/ 0 h 488604"/>
                <a:gd name="connsiteX1" fmla="*/ 699886 w 699886"/>
                <a:gd name="connsiteY1" fmla="*/ 79447 h 488604"/>
                <a:gd name="connsiteX2" fmla="*/ 343556 w 699886"/>
                <a:gd name="connsiteY2" fmla="*/ 5902 h 488604"/>
                <a:gd name="connsiteX3" fmla="*/ 392754 w 699886"/>
                <a:gd name="connsiteY3" fmla="*/ 487080 h 488604"/>
                <a:gd name="connsiteX4" fmla="*/ 5104 w 699886"/>
                <a:gd name="connsiteY4" fmla="*/ 488604 h 488604"/>
                <a:gd name="connsiteX5" fmla="*/ 0 w 699886"/>
                <a:gd name="connsiteY5" fmla="*/ 45441 h 488604"/>
                <a:gd name="connsiteX6" fmla="*/ 38556 w 699886"/>
                <a:gd name="connsiteY6" fmla="*/ 0 h 488604"/>
                <a:gd name="connsiteX0" fmla="*/ 38556 w 699886"/>
                <a:gd name="connsiteY0" fmla="*/ 0 h 488604"/>
                <a:gd name="connsiteX1" fmla="*/ 699886 w 699886"/>
                <a:gd name="connsiteY1" fmla="*/ 79447 h 488604"/>
                <a:gd name="connsiteX2" fmla="*/ 343556 w 699886"/>
                <a:gd name="connsiteY2" fmla="*/ 5902 h 488604"/>
                <a:gd name="connsiteX3" fmla="*/ 392754 w 699886"/>
                <a:gd name="connsiteY3" fmla="*/ 487080 h 488604"/>
                <a:gd name="connsiteX4" fmla="*/ 5104 w 699886"/>
                <a:gd name="connsiteY4" fmla="*/ 488604 h 488604"/>
                <a:gd name="connsiteX5" fmla="*/ 0 w 699886"/>
                <a:gd name="connsiteY5" fmla="*/ 45441 h 488604"/>
                <a:gd name="connsiteX6" fmla="*/ 38556 w 699886"/>
                <a:gd name="connsiteY6" fmla="*/ 0 h 488604"/>
                <a:gd name="connsiteX0" fmla="*/ 38556 w 392754"/>
                <a:gd name="connsiteY0" fmla="*/ 33398 h 522002"/>
                <a:gd name="connsiteX1" fmla="*/ 343556 w 392754"/>
                <a:gd name="connsiteY1" fmla="*/ 39300 h 522002"/>
                <a:gd name="connsiteX2" fmla="*/ 392754 w 392754"/>
                <a:gd name="connsiteY2" fmla="*/ 520478 h 522002"/>
                <a:gd name="connsiteX3" fmla="*/ 5104 w 392754"/>
                <a:gd name="connsiteY3" fmla="*/ 522002 h 522002"/>
                <a:gd name="connsiteX4" fmla="*/ 0 w 392754"/>
                <a:gd name="connsiteY4" fmla="*/ 78839 h 522002"/>
                <a:gd name="connsiteX5" fmla="*/ 38556 w 392754"/>
                <a:gd name="connsiteY5" fmla="*/ 33398 h 522002"/>
                <a:gd name="connsiteX0" fmla="*/ 38556 w 392754"/>
                <a:gd name="connsiteY0" fmla="*/ 141 h 488745"/>
                <a:gd name="connsiteX1" fmla="*/ 343556 w 392754"/>
                <a:gd name="connsiteY1" fmla="*/ 6043 h 488745"/>
                <a:gd name="connsiteX2" fmla="*/ 392754 w 392754"/>
                <a:gd name="connsiteY2" fmla="*/ 487221 h 488745"/>
                <a:gd name="connsiteX3" fmla="*/ 5104 w 392754"/>
                <a:gd name="connsiteY3" fmla="*/ 488745 h 488745"/>
                <a:gd name="connsiteX4" fmla="*/ 0 w 392754"/>
                <a:gd name="connsiteY4" fmla="*/ 45582 h 488745"/>
                <a:gd name="connsiteX5" fmla="*/ 38556 w 392754"/>
                <a:gd name="connsiteY5" fmla="*/ 141 h 488745"/>
                <a:gd name="connsiteX0" fmla="*/ 38556 w 392754"/>
                <a:gd name="connsiteY0" fmla="*/ 2343 h 490947"/>
                <a:gd name="connsiteX1" fmla="*/ 343556 w 392754"/>
                <a:gd name="connsiteY1" fmla="*/ 8245 h 490947"/>
                <a:gd name="connsiteX2" fmla="*/ 392754 w 392754"/>
                <a:gd name="connsiteY2" fmla="*/ 489423 h 490947"/>
                <a:gd name="connsiteX3" fmla="*/ 5104 w 392754"/>
                <a:gd name="connsiteY3" fmla="*/ 490947 h 490947"/>
                <a:gd name="connsiteX4" fmla="*/ 0 w 392754"/>
                <a:gd name="connsiteY4" fmla="*/ 47784 h 490947"/>
                <a:gd name="connsiteX5" fmla="*/ 38556 w 392754"/>
                <a:gd name="connsiteY5" fmla="*/ 2343 h 490947"/>
                <a:gd name="connsiteX0" fmla="*/ 38556 w 392754"/>
                <a:gd name="connsiteY0" fmla="*/ 3004 h 491608"/>
                <a:gd name="connsiteX1" fmla="*/ 346974 w 392754"/>
                <a:gd name="connsiteY1" fmla="*/ 5668 h 491608"/>
                <a:gd name="connsiteX2" fmla="*/ 392754 w 392754"/>
                <a:gd name="connsiteY2" fmla="*/ 490084 h 491608"/>
                <a:gd name="connsiteX3" fmla="*/ 5104 w 392754"/>
                <a:gd name="connsiteY3" fmla="*/ 491608 h 491608"/>
                <a:gd name="connsiteX4" fmla="*/ 0 w 392754"/>
                <a:gd name="connsiteY4" fmla="*/ 48445 h 491608"/>
                <a:gd name="connsiteX5" fmla="*/ 38556 w 392754"/>
                <a:gd name="connsiteY5" fmla="*/ 3004 h 491608"/>
                <a:gd name="connsiteX0" fmla="*/ 39952 w 394150"/>
                <a:gd name="connsiteY0" fmla="*/ 3004 h 1553953"/>
                <a:gd name="connsiteX1" fmla="*/ 348370 w 394150"/>
                <a:gd name="connsiteY1" fmla="*/ 5668 h 1553953"/>
                <a:gd name="connsiteX2" fmla="*/ 394150 w 394150"/>
                <a:gd name="connsiteY2" fmla="*/ 490084 h 1553953"/>
                <a:gd name="connsiteX3" fmla="*/ 3081 w 394150"/>
                <a:gd name="connsiteY3" fmla="*/ 1553953 h 1553953"/>
                <a:gd name="connsiteX4" fmla="*/ 1396 w 394150"/>
                <a:gd name="connsiteY4" fmla="*/ 48445 h 1553953"/>
                <a:gd name="connsiteX5" fmla="*/ 39952 w 394150"/>
                <a:gd name="connsiteY5" fmla="*/ 3004 h 1553953"/>
                <a:gd name="connsiteX0" fmla="*/ 41975 w 396173"/>
                <a:gd name="connsiteY0" fmla="*/ 3004 h 1553953"/>
                <a:gd name="connsiteX1" fmla="*/ 350393 w 396173"/>
                <a:gd name="connsiteY1" fmla="*/ 5668 h 1553953"/>
                <a:gd name="connsiteX2" fmla="*/ 396173 w 396173"/>
                <a:gd name="connsiteY2" fmla="*/ 490084 h 1553953"/>
                <a:gd name="connsiteX3" fmla="*/ 5104 w 396173"/>
                <a:gd name="connsiteY3" fmla="*/ 1553953 h 1553953"/>
                <a:gd name="connsiteX4" fmla="*/ 0 w 396173"/>
                <a:gd name="connsiteY4" fmla="*/ 51684 h 1553953"/>
                <a:gd name="connsiteX5" fmla="*/ 41975 w 396173"/>
                <a:gd name="connsiteY5" fmla="*/ 3004 h 1553953"/>
                <a:gd name="connsiteX0" fmla="*/ 41975 w 396173"/>
                <a:gd name="connsiteY0" fmla="*/ 3004 h 1553953"/>
                <a:gd name="connsiteX1" fmla="*/ 350393 w 396173"/>
                <a:gd name="connsiteY1" fmla="*/ 5668 h 1553953"/>
                <a:gd name="connsiteX2" fmla="*/ 396173 w 396173"/>
                <a:gd name="connsiteY2" fmla="*/ 490084 h 1553953"/>
                <a:gd name="connsiteX3" fmla="*/ 54691 w 396173"/>
                <a:gd name="connsiteY3" fmla="*/ 1424960 h 1553953"/>
                <a:gd name="connsiteX4" fmla="*/ 5104 w 396173"/>
                <a:gd name="connsiteY4" fmla="*/ 1553953 h 1553953"/>
                <a:gd name="connsiteX5" fmla="*/ 0 w 396173"/>
                <a:gd name="connsiteY5" fmla="*/ 51684 h 1553953"/>
                <a:gd name="connsiteX6" fmla="*/ 41975 w 396173"/>
                <a:gd name="connsiteY6" fmla="*/ 3004 h 1553953"/>
                <a:gd name="connsiteX0" fmla="*/ 41975 w 396173"/>
                <a:gd name="connsiteY0" fmla="*/ 3004 h 1586903"/>
                <a:gd name="connsiteX1" fmla="*/ 350393 w 396173"/>
                <a:gd name="connsiteY1" fmla="*/ 5668 h 1586903"/>
                <a:gd name="connsiteX2" fmla="*/ 396173 w 396173"/>
                <a:gd name="connsiteY2" fmla="*/ 490084 h 1586903"/>
                <a:gd name="connsiteX3" fmla="*/ 37601 w 396173"/>
                <a:gd name="connsiteY3" fmla="*/ 1586903 h 1586903"/>
                <a:gd name="connsiteX4" fmla="*/ 5104 w 396173"/>
                <a:gd name="connsiteY4" fmla="*/ 1553953 h 1586903"/>
                <a:gd name="connsiteX5" fmla="*/ 0 w 396173"/>
                <a:gd name="connsiteY5" fmla="*/ 51684 h 1586903"/>
                <a:gd name="connsiteX6" fmla="*/ 41975 w 396173"/>
                <a:gd name="connsiteY6" fmla="*/ 3004 h 1586903"/>
                <a:gd name="connsiteX0" fmla="*/ 41975 w 491881"/>
                <a:gd name="connsiteY0" fmla="*/ 3004 h 1586903"/>
                <a:gd name="connsiteX1" fmla="*/ 350393 w 491881"/>
                <a:gd name="connsiteY1" fmla="*/ 5668 h 1586903"/>
                <a:gd name="connsiteX2" fmla="*/ 491881 w 491881"/>
                <a:gd name="connsiteY2" fmla="*/ 1455264 h 1586903"/>
                <a:gd name="connsiteX3" fmla="*/ 37601 w 491881"/>
                <a:gd name="connsiteY3" fmla="*/ 1586903 h 1586903"/>
                <a:gd name="connsiteX4" fmla="*/ 5104 w 491881"/>
                <a:gd name="connsiteY4" fmla="*/ 1553953 h 1586903"/>
                <a:gd name="connsiteX5" fmla="*/ 0 w 491881"/>
                <a:gd name="connsiteY5" fmla="*/ 51684 h 1586903"/>
                <a:gd name="connsiteX6" fmla="*/ 41975 w 491881"/>
                <a:gd name="connsiteY6" fmla="*/ 3004 h 158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81" h="1586903">
                  <a:moveTo>
                    <a:pt x="41975" y="3004"/>
                  </a:moveTo>
                  <a:cubicBezTo>
                    <a:pt x="99234" y="-3586"/>
                    <a:pt x="284524" y="2221"/>
                    <a:pt x="350393" y="5668"/>
                  </a:cubicBezTo>
                  <a:cubicBezTo>
                    <a:pt x="365655" y="114239"/>
                    <a:pt x="483456" y="1346693"/>
                    <a:pt x="491881" y="1455264"/>
                  </a:cubicBezTo>
                  <a:lnTo>
                    <a:pt x="37601" y="1586903"/>
                  </a:lnTo>
                  <a:lnTo>
                    <a:pt x="5104" y="1553953"/>
                  </a:lnTo>
                  <a:cubicBezTo>
                    <a:pt x="-1107" y="1448498"/>
                    <a:pt x="692" y="129879"/>
                    <a:pt x="0" y="51684"/>
                  </a:cubicBezTo>
                  <a:cubicBezTo>
                    <a:pt x="16399" y="35027"/>
                    <a:pt x="20465" y="30803"/>
                    <a:pt x="41975" y="3004"/>
                  </a:cubicBezTo>
                  <a:close/>
                </a:path>
              </a:pathLst>
            </a:custGeom>
            <a:solidFill>
              <a:schemeClr val="accent6">
                <a:lumMod val="40000"/>
                <a:lumOff val="60000"/>
              </a:schemeClr>
            </a:solidFill>
            <a:ln w="25400">
              <a:solidFill>
                <a:schemeClr val="accent1">
                  <a:lumMod val="75000"/>
                </a:schemeClr>
              </a:solidFill>
            </a:ln>
          </p:spPr>
          <p:txBody>
            <a:bodyPr wrap="square" rtlCol="0" anchor="ctr">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3" name="直線コネクタ 52"/>
            <p:cNvCxnSpPr>
              <a:cxnSpLocks noChangeAspect="1"/>
            </p:cNvCxnSpPr>
            <p:nvPr/>
          </p:nvCxnSpPr>
          <p:spPr bwMode="gray">
            <a:xfrm>
              <a:off x="3010017" y="2854807"/>
              <a:ext cx="500338" cy="1"/>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cxnSpLocks noChangeAspect="1"/>
            </p:cNvCxnSpPr>
            <p:nvPr/>
          </p:nvCxnSpPr>
          <p:spPr bwMode="gray">
            <a:xfrm>
              <a:off x="3023335" y="3556998"/>
              <a:ext cx="55875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フリーフォーム 55"/>
            <p:cNvSpPr>
              <a:spLocks noChangeAspect="1"/>
            </p:cNvSpPr>
            <p:nvPr/>
          </p:nvSpPr>
          <p:spPr bwMode="gray">
            <a:xfrm>
              <a:off x="3435516" y="2194791"/>
              <a:ext cx="809173" cy="1959513"/>
            </a:xfrm>
            <a:custGeom>
              <a:avLst/>
              <a:gdLst>
                <a:gd name="connsiteX0" fmla="*/ 0 w 881062"/>
                <a:gd name="connsiteY0" fmla="*/ 0 h 2133600"/>
                <a:gd name="connsiteX1" fmla="*/ 638175 w 881062"/>
                <a:gd name="connsiteY1" fmla="*/ 0 h 2133600"/>
                <a:gd name="connsiteX2" fmla="*/ 733425 w 881062"/>
                <a:gd name="connsiteY2" fmla="*/ 119063 h 2133600"/>
                <a:gd name="connsiteX3" fmla="*/ 881062 w 881062"/>
                <a:gd name="connsiteY3" fmla="*/ 1781175 h 2133600"/>
                <a:gd name="connsiteX4" fmla="*/ 776287 w 881062"/>
                <a:gd name="connsiteY4" fmla="*/ 1971675 h 2133600"/>
                <a:gd name="connsiteX5" fmla="*/ 200025 w 881062"/>
                <a:gd name="connsiteY5" fmla="*/ 21336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062" h="2133600">
                  <a:moveTo>
                    <a:pt x="0" y="0"/>
                  </a:moveTo>
                  <a:lnTo>
                    <a:pt x="638175" y="0"/>
                  </a:lnTo>
                  <a:lnTo>
                    <a:pt x="733425" y="119063"/>
                  </a:lnTo>
                  <a:lnTo>
                    <a:pt x="881062" y="1781175"/>
                  </a:lnTo>
                  <a:lnTo>
                    <a:pt x="776287" y="1971675"/>
                  </a:lnTo>
                  <a:lnTo>
                    <a:pt x="200025" y="2133600"/>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 name="正方形/長方形 56"/>
            <p:cNvSpPr>
              <a:spLocks noChangeAspect="1"/>
            </p:cNvSpPr>
            <p:nvPr/>
          </p:nvSpPr>
          <p:spPr bwMode="gray">
            <a:xfrm>
              <a:off x="380889" y="2592638"/>
              <a:ext cx="755518" cy="238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約</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3,663</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a:t>
              </a:r>
            </a:p>
          </p:txBody>
        </p:sp>
        <p:sp>
          <p:nvSpPr>
            <p:cNvPr id="58" name="正方形/長方形 57"/>
            <p:cNvSpPr>
              <a:spLocks noChangeAspect="1"/>
            </p:cNvSpPr>
            <p:nvPr/>
          </p:nvSpPr>
          <p:spPr bwMode="gray">
            <a:xfrm flipH="1">
              <a:off x="2050086" y="2594780"/>
              <a:ext cx="755518" cy="238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約</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4,047</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a:t>
              </a:r>
            </a:p>
          </p:txBody>
        </p:sp>
        <p:sp>
          <p:nvSpPr>
            <p:cNvPr id="62" name="正方形/長方形 61"/>
            <p:cNvSpPr>
              <a:spLocks noChangeAspect="1"/>
            </p:cNvSpPr>
            <p:nvPr/>
          </p:nvSpPr>
          <p:spPr bwMode="gray">
            <a:xfrm flipH="1">
              <a:off x="2921034" y="2412217"/>
              <a:ext cx="755518" cy="238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約</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1,660</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a:t>
              </a:r>
            </a:p>
          </p:txBody>
        </p:sp>
        <p:sp>
          <p:nvSpPr>
            <p:cNvPr id="63" name="正方形/長方形 62"/>
            <p:cNvSpPr>
              <a:spLocks noChangeAspect="1"/>
            </p:cNvSpPr>
            <p:nvPr/>
          </p:nvSpPr>
          <p:spPr bwMode="gray">
            <a:xfrm flipH="1">
              <a:off x="2926004" y="3008241"/>
              <a:ext cx="755518" cy="238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約</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1,660</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a:t>
              </a:r>
            </a:p>
          </p:txBody>
        </p:sp>
        <p:sp>
          <p:nvSpPr>
            <p:cNvPr id="64" name="正方形/長方形 63"/>
            <p:cNvSpPr>
              <a:spLocks noChangeAspect="1"/>
            </p:cNvSpPr>
            <p:nvPr/>
          </p:nvSpPr>
          <p:spPr bwMode="gray">
            <a:xfrm flipH="1">
              <a:off x="2954466" y="3760648"/>
              <a:ext cx="755518" cy="238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約</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2,550</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a:t>
              </a:r>
            </a:p>
          </p:txBody>
        </p:sp>
        <p:sp>
          <p:nvSpPr>
            <p:cNvPr id="65" name="正方形/長方形 64"/>
            <p:cNvSpPr>
              <a:spLocks noChangeAspect="1"/>
            </p:cNvSpPr>
            <p:nvPr/>
          </p:nvSpPr>
          <p:spPr bwMode="gray">
            <a:xfrm flipH="1">
              <a:off x="3478390" y="2558371"/>
              <a:ext cx="755518" cy="238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約</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6,000</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a:t>
              </a:r>
            </a:p>
          </p:txBody>
        </p:sp>
        <p:sp>
          <p:nvSpPr>
            <p:cNvPr id="68" name="フリーフォーム 67"/>
            <p:cNvSpPr>
              <a:spLocks noChangeAspect="1"/>
            </p:cNvSpPr>
            <p:nvPr/>
          </p:nvSpPr>
          <p:spPr bwMode="white">
            <a:xfrm>
              <a:off x="521997" y="4544685"/>
              <a:ext cx="1458875" cy="259197"/>
            </a:xfrm>
            <a:custGeom>
              <a:avLst/>
              <a:gdLst>
                <a:gd name="connsiteX0" fmla="*/ 9525 w 2095500"/>
                <a:gd name="connsiteY0" fmla="*/ 409575 h 409575"/>
                <a:gd name="connsiteX1" fmla="*/ 1543050 w 2095500"/>
                <a:gd name="connsiteY1" fmla="*/ 219075 h 409575"/>
                <a:gd name="connsiteX2" fmla="*/ 2076450 w 2095500"/>
                <a:gd name="connsiteY2" fmla="*/ 123825 h 409575"/>
                <a:gd name="connsiteX3" fmla="*/ 2095500 w 2095500"/>
                <a:gd name="connsiteY3" fmla="*/ 0 h 409575"/>
                <a:gd name="connsiteX4" fmla="*/ 0 w 2095500"/>
                <a:gd name="connsiteY4" fmla="*/ 295275 h 409575"/>
                <a:gd name="connsiteX5" fmla="*/ 9525 w 2095500"/>
                <a:gd name="connsiteY5" fmla="*/ 409575 h 409575"/>
                <a:gd name="connsiteX0" fmla="*/ 9525 w 2095500"/>
                <a:gd name="connsiteY0" fmla="*/ 409575 h 409575"/>
                <a:gd name="connsiteX1" fmla="*/ 1543050 w 2095500"/>
                <a:gd name="connsiteY1" fmla="*/ 219075 h 409575"/>
                <a:gd name="connsiteX2" fmla="*/ 2076450 w 2095500"/>
                <a:gd name="connsiteY2" fmla="*/ 142316 h 409575"/>
                <a:gd name="connsiteX3" fmla="*/ 2095500 w 2095500"/>
                <a:gd name="connsiteY3" fmla="*/ 0 h 409575"/>
                <a:gd name="connsiteX4" fmla="*/ 0 w 2095500"/>
                <a:gd name="connsiteY4" fmla="*/ 295275 h 409575"/>
                <a:gd name="connsiteX5" fmla="*/ 9525 w 2095500"/>
                <a:gd name="connsiteY5" fmla="*/ 409575 h 409575"/>
                <a:gd name="connsiteX0" fmla="*/ 9525 w 2101692"/>
                <a:gd name="connsiteY0" fmla="*/ 409575 h 409575"/>
                <a:gd name="connsiteX1" fmla="*/ 1543050 w 2101692"/>
                <a:gd name="connsiteY1" fmla="*/ 219075 h 409575"/>
                <a:gd name="connsiteX2" fmla="*/ 2101692 w 2101692"/>
                <a:gd name="connsiteY2" fmla="*/ 142316 h 409575"/>
                <a:gd name="connsiteX3" fmla="*/ 2095500 w 2101692"/>
                <a:gd name="connsiteY3" fmla="*/ 0 h 409575"/>
                <a:gd name="connsiteX4" fmla="*/ 0 w 2101692"/>
                <a:gd name="connsiteY4" fmla="*/ 295275 h 409575"/>
                <a:gd name="connsiteX5" fmla="*/ 9525 w 2101692"/>
                <a:gd name="connsiteY5" fmla="*/ 409575 h 409575"/>
                <a:gd name="connsiteX0" fmla="*/ 9525 w 2101692"/>
                <a:gd name="connsiteY0" fmla="*/ 409575 h 409575"/>
                <a:gd name="connsiteX1" fmla="*/ 858634 w 2101692"/>
                <a:gd name="connsiteY1" fmla="*/ 305101 h 409575"/>
                <a:gd name="connsiteX2" fmla="*/ 1543050 w 2101692"/>
                <a:gd name="connsiteY2" fmla="*/ 219075 h 409575"/>
                <a:gd name="connsiteX3" fmla="*/ 2101692 w 2101692"/>
                <a:gd name="connsiteY3" fmla="*/ 142316 h 409575"/>
                <a:gd name="connsiteX4" fmla="*/ 2095500 w 2101692"/>
                <a:gd name="connsiteY4" fmla="*/ 0 h 409575"/>
                <a:gd name="connsiteX5" fmla="*/ 0 w 2101692"/>
                <a:gd name="connsiteY5" fmla="*/ 295275 h 409575"/>
                <a:gd name="connsiteX6" fmla="*/ 9525 w 2101692"/>
                <a:gd name="connsiteY6" fmla="*/ 409575 h 409575"/>
                <a:gd name="connsiteX0" fmla="*/ 9525 w 2101692"/>
                <a:gd name="connsiteY0" fmla="*/ 409575 h 409575"/>
                <a:gd name="connsiteX1" fmla="*/ 858634 w 2101692"/>
                <a:gd name="connsiteY1" fmla="*/ 332838 h 409575"/>
                <a:gd name="connsiteX2" fmla="*/ 1543050 w 2101692"/>
                <a:gd name="connsiteY2" fmla="*/ 219075 h 409575"/>
                <a:gd name="connsiteX3" fmla="*/ 2101692 w 2101692"/>
                <a:gd name="connsiteY3" fmla="*/ 142316 h 409575"/>
                <a:gd name="connsiteX4" fmla="*/ 2095500 w 2101692"/>
                <a:gd name="connsiteY4" fmla="*/ 0 h 409575"/>
                <a:gd name="connsiteX5" fmla="*/ 0 w 2101692"/>
                <a:gd name="connsiteY5" fmla="*/ 295275 h 409575"/>
                <a:gd name="connsiteX6" fmla="*/ 9525 w 2101692"/>
                <a:gd name="connsiteY6" fmla="*/ 409575 h 409575"/>
                <a:gd name="connsiteX0" fmla="*/ 9525 w 2095500"/>
                <a:gd name="connsiteY0" fmla="*/ 409575 h 409575"/>
                <a:gd name="connsiteX1" fmla="*/ 858634 w 2095500"/>
                <a:gd name="connsiteY1" fmla="*/ 332838 h 409575"/>
                <a:gd name="connsiteX2" fmla="*/ 1543050 w 2095500"/>
                <a:gd name="connsiteY2" fmla="*/ 219075 h 409575"/>
                <a:gd name="connsiteX3" fmla="*/ 2094991 w 2095500"/>
                <a:gd name="connsiteY3" fmla="*/ 157043 h 409575"/>
                <a:gd name="connsiteX4" fmla="*/ 2095500 w 2095500"/>
                <a:gd name="connsiteY4" fmla="*/ 0 h 409575"/>
                <a:gd name="connsiteX5" fmla="*/ 0 w 2095500"/>
                <a:gd name="connsiteY5" fmla="*/ 295275 h 409575"/>
                <a:gd name="connsiteX6" fmla="*/ 9525 w 2095500"/>
                <a:gd name="connsiteY6" fmla="*/ 409575 h 409575"/>
                <a:gd name="connsiteX0" fmla="*/ 9525 w 2095500"/>
                <a:gd name="connsiteY0" fmla="*/ 409575 h 409575"/>
                <a:gd name="connsiteX1" fmla="*/ 858634 w 2095500"/>
                <a:gd name="connsiteY1" fmla="*/ 332838 h 409575"/>
                <a:gd name="connsiteX2" fmla="*/ 1543050 w 2095500"/>
                <a:gd name="connsiteY2" fmla="*/ 233802 h 409575"/>
                <a:gd name="connsiteX3" fmla="*/ 2094991 w 2095500"/>
                <a:gd name="connsiteY3" fmla="*/ 157043 h 409575"/>
                <a:gd name="connsiteX4" fmla="*/ 2095500 w 2095500"/>
                <a:gd name="connsiteY4" fmla="*/ 0 h 409575"/>
                <a:gd name="connsiteX5" fmla="*/ 0 w 2095500"/>
                <a:gd name="connsiteY5" fmla="*/ 295275 h 409575"/>
                <a:gd name="connsiteX6" fmla="*/ 9525 w 2095500"/>
                <a:gd name="connsiteY6" fmla="*/ 409575 h 409575"/>
                <a:gd name="connsiteX0" fmla="*/ 9525 w 2095500"/>
                <a:gd name="connsiteY0" fmla="*/ 409575 h 409575"/>
                <a:gd name="connsiteX1" fmla="*/ 573474 w 2095500"/>
                <a:gd name="connsiteY1" fmla="*/ 379839 h 409575"/>
                <a:gd name="connsiteX2" fmla="*/ 1543050 w 2095500"/>
                <a:gd name="connsiteY2" fmla="*/ 233802 h 409575"/>
                <a:gd name="connsiteX3" fmla="*/ 2094991 w 2095500"/>
                <a:gd name="connsiteY3" fmla="*/ 157043 h 409575"/>
                <a:gd name="connsiteX4" fmla="*/ 2095500 w 2095500"/>
                <a:gd name="connsiteY4" fmla="*/ 0 h 409575"/>
                <a:gd name="connsiteX5" fmla="*/ 0 w 2095500"/>
                <a:gd name="connsiteY5" fmla="*/ 295275 h 409575"/>
                <a:gd name="connsiteX6" fmla="*/ 9525 w 2095500"/>
                <a:gd name="connsiteY6" fmla="*/ 409575 h 409575"/>
                <a:gd name="connsiteX0" fmla="*/ 0 w 2435297"/>
                <a:gd name="connsiteY0" fmla="*/ 480076 h 480076"/>
                <a:gd name="connsiteX1" fmla="*/ 913271 w 2435297"/>
                <a:gd name="connsiteY1" fmla="*/ 379839 h 480076"/>
                <a:gd name="connsiteX2" fmla="*/ 1882847 w 2435297"/>
                <a:gd name="connsiteY2" fmla="*/ 233802 h 480076"/>
                <a:gd name="connsiteX3" fmla="*/ 2434788 w 2435297"/>
                <a:gd name="connsiteY3" fmla="*/ 157043 h 480076"/>
                <a:gd name="connsiteX4" fmla="*/ 2435297 w 2435297"/>
                <a:gd name="connsiteY4" fmla="*/ 0 h 480076"/>
                <a:gd name="connsiteX5" fmla="*/ 339797 w 2435297"/>
                <a:gd name="connsiteY5" fmla="*/ 295275 h 480076"/>
                <a:gd name="connsiteX6" fmla="*/ 0 w 2435297"/>
                <a:gd name="connsiteY6" fmla="*/ 480076 h 480076"/>
                <a:gd name="connsiteX0" fmla="*/ 23783 w 2459080"/>
                <a:gd name="connsiteY0" fmla="*/ 480076 h 480076"/>
                <a:gd name="connsiteX1" fmla="*/ 937054 w 2459080"/>
                <a:gd name="connsiteY1" fmla="*/ 379839 h 480076"/>
                <a:gd name="connsiteX2" fmla="*/ 1906630 w 2459080"/>
                <a:gd name="connsiteY2" fmla="*/ 233802 h 480076"/>
                <a:gd name="connsiteX3" fmla="*/ 2458571 w 2459080"/>
                <a:gd name="connsiteY3" fmla="*/ 157043 h 480076"/>
                <a:gd name="connsiteX4" fmla="*/ 2459080 w 2459080"/>
                <a:gd name="connsiteY4" fmla="*/ 0 h 480076"/>
                <a:gd name="connsiteX5" fmla="*/ 0 w 2459080"/>
                <a:gd name="connsiteY5" fmla="*/ 287442 h 480076"/>
                <a:gd name="connsiteX6" fmla="*/ 23783 w 2459080"/>
                <a:gd name="connsiteY6" fmla="*/ 480076 h 480076"/>
                <a:gd name="connsiteX0" fmla="*/ 23783 w 2459080"/>
                <a:gd name="connsiteY0" fmla="*/ 480076 h 480076"/>
                <a:gd name="connsiteX1" fmla="*/ 937054 w 2459080"/>
                <a:gd name="connsiteY1" fmla="*/ 379839 h 480076"/>
                <a:gd name="connsiteX2" fmla="*/ 1550180 w 2459080"/>
                <a:gd name="connsiteY2" fmla="*/ 296469 h 480076"/>
                <a:gd name="connsiteX3" fmla="*/ 2458571 w 2459080"/>
                <a:gd name="connsiteY3" fmla="*/ 157043 h 480076"/>
                <a:gd name="connsiteX4" fmla="*/ 2459080 w 2459080"/>
                <a:gd name="connsiteY4" fmla="*/ 0 h 480076"/>
                <a:gd name="connsiteX5" fmla="*/ 0 w 2459080"/>
                <a:gd name="connsiteY5" fmla="*/ 287442 h 480076"/>
                <a:gd name="connsiteX6" fmla="*/ 23783 w 2459080"/>
                <a:gd name="connsiteY6" fmla="*/ 480076 h 480076"/>
                <a:gd name="connsiteX0" fmla="*/ 23783 w 2459080"/>
                <a:gd name="connsiteY0" fmla="*/ 480076 h 480076"/>
                <a:gd name="connsiteX1" fmla="*/ 894280 w 2459080"/>
                <a:gd name="connsiteY1" fmla="*/ 395506 h 480076"/>
                <a:gd name="connsiteX2" fmla="*/ 1550180 w 2459080"/>
                <a:gd name="connsiteY2" fmla="*/ 296469 h 480076"/>
                <a:gd name="connsiteX3" fmla="*/ 2458571 w 2459080"/>
                <a:gd name="connsiteY3" fmla="*/ 157043 h 480076"/>
                <a:gd name="connsiteX4" fmla="*/ 2459080 w 2459080"/>
                <a:gd name="connsiteY4" fmla="*/ 0 h 480076"/>
                <a:gd name="connsiteX5" fmla="*/ 0 w 2459080"/>
                <a:gd name="connsiteY5" fmla="*/ 287442 h 480076"/>
                <a:gd name="connsiteX6" fmla="*/ 23783 w 2459080"/>
                <a:gd name="connsiteY6" fmla="*/ 480076 h 48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9080" h="480076">
                  <a:moveTo>
                    <a:pt x="23783" y="480076"/>
                  </a:moveTo>
                  <a:lnTo>
                    <a:pt x="894280" y="395506"/>
                  </a:lnTo>
                  <a:lnTo>
                    <a:pt x="1550180" y="296469"/>
                  </a:lnTo>
                  <a:lnTo>
                    <a:pt x="2458571" y="157043"/>
                  </a:lnTo>
                  <a:cubicBezTo>
                    <a:pt x="2458741" y="104695"/>
                    <a:pt x="2458910" y="52348"/>
                    <a:pt x="2459080" y="0"/>
                  </a:cubicBezTo>
                  <a:lnTo>
                    <a:pt x="0" y="287442"/>
                  </a:lnTo>
                  <a:lnTo>
                    <a:pt x="23783" y="4800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9" name="フリーフォーム 68"/>
            <p:cNvSpPr>
              <a:spLocks noChangeAspect="1"/>
            </p:cNvSpPr>
            <p:nvPr/>
          </p:nvSpPr>
          <p:spPr bwMode="gray">
            <a:xfrm>
              <a:off x="283791" y="3257739"/>
              <a:ext cx="2548942" cy="436484"/>
            </a:xfrm>
            <a:custGeom>
              <a:avLst/>
              <a:gdLst>
                <a:gd name="connsiteX0" fmla="*/ 52388 w 1704975"/>
                <a:gd name="connsiteY0" fmla="*/ 766762 h 1900237"/>
                <a:gd name="connsiteX1" fmla="*/ 561975 w 1704975"/>
                <a:gd name="connsiteY1" fmla="*/ 766762 h 1900237"/>
                <a:gd name="connsiteX2" fmla="*/ 557213 w 1704975"/>
                <a:gd name="connsiteY2" fmla="*/ 9525 h 1900237"/>
                <a:gd name="connsiteX3" fmla="*/ 1123950 w 1704975"/>
                <a:gd name="connsiteY3" fmla="*/ 0 h 1900237"/>
                <a:gd name="connsiteX4" fmla="*/ 1119188 w 1704975"/>
                <a:gd name="connsiteY4" fmla="*/ 776287 h 1900237"/>
                <a:gd name="connsiteX5" fmla="*/ 1704975 w 1704975"/>
                <a:gd name="connsiteY5" fmla="*/ 766762 h 1900237"/>
                <a:gd name="connsiteX6" fmla="*/ 1690688 w 1704975"/>
                <a:gd name="connsiteY6" fmla="*/ 895350 h 1900237"/>
                <a:gd name="connsiteX7" fmla="*/ 1104900 w 1704975"/>
                <a:gd name="connsiteY7" fmla="*/ 890587 h 1900237"/>
                <a:gd name="connsiteX8" fmla="*/ 1100138 w 1704975"/>
                <a:gd name="connsiteY8" fmla="*/ 1790700 h 1900237"/>
                <a:gd name="connsiteX9" fmla="*/ 557213 w 1704975"/>
                <a:gd name="connsiteY9" fmla="*/ 1866900 h 1900237"/>
                <a:gd name="connsiteX10" fmla="*/ 33338 w 1704975"/>
                <a:gd name="connsiteY10" fmla="*/ 1900237 h 1900237"/>
                <a:gd name="connsiteX11" fmla="*/ 0 w 1704975"/>
                <a:gd name="connsiteY11" fmla="*/ 1766887 h 1900237"/>
                <a:gd name="connsiteX12" fmla="*/ 52388 w 1704975"/>
                <a:gd name="connsiteY12" fmla="*/ 766762 h 1900237"/>
                <a:gd name="connsiteX0" fmla="*/ 0 w 2052153"/>
                <a:gd name="connsiteY0" fmla="*/ 766762 h 1900237"/>
                <a:gd name="connsiteX1" fmla="*/ 909153 w 2052153"/>
                <a:gd name="connsiteY1" fmla="*/ 766762 h 1900237"/>
                <a:gd name="connsiteX2" fmla="*/ 904391 w 2052153"/>
                <a:gd name="connsiteY2" fmla="*/ 9525 h 1900237"/>
                <a:gd name="connsiteX3" fmla="*/ 1471128 w 2052153"/>
                <a:gd name="connsiteY3" fmla="*/ 0 h 1900237"/>
                <a:gd name="connsiteX4" fmla="*/ 1466366 w 2052153"/>
                <a:gd name="connsiteY4" fmla="*/ 776287 h 1900237"/>
                <a:gd name="connsiteX5" fmla="*/ 2052153 w 2052153"/>
                <a:gd name="connsiteY5" fmla="*/ 766762 h 1900237"/>
                <a:gd name="connsiteX6" fmla="*/ 2037866 w 2052153"/>
                <a:gd name="connsiteY6" fmla="*/ 895350 h 1900237"/>
                <a:gd name="connsiteX7" fmla="*/ 1452078 w 2052153"/>
                <a:gd name="connsiteY7" fmla="*/ 890587 h 1900237"/>
                <a:gd name="connsiteX8" fmla="*/ 1447316 w 2052153"/>
                <a:gd name="connsiteY8" fmla="*/ 1790700 h 1900237"/>
                <a:gd name="connsiteX9" fmla="*/ 904391 w 2052153"/>
                <a:gd name="connsiteY9" fmla="*/ 1866900 h 1900237"/>
                <a:gd name="connsiteX10" fmla="*/ 380516 w 2052153"/>
                <a:gd name="connsiteY10" fmla="*/ 1900237 h 1900237"/>
                <a:gd name="connsiteX11" fmla="*/ 347178 w 2052153"/>
                <a:gd name="connsiteY11" fmla="*/ 1766887 h 1900237"/>
                <a:gd name="connsiteX12" fmla="*/ 0 w 2052153"/>
                <a:gd name="connsiteY12" fmla="*/ 766762 h 1900237"/>
                <a:gd name="connsiteX0" fmla="*/ 59337 w 2111490"/>
                <a:gd name="connsiteY0" fmla="*/ 766762 h 1900237"/>
                <a:gd name="connsiteX1" fmla="*/ 968490 w 2111490"/>
                <a:gd name="connsiteY1" fmla="*/ 766762 h 1900237"/>
                <a:gd name="connsiteX2" fmla="*/ 963728 w 2111490"/>
                <a:gd name="connsiteY2" fmla="*/ 9525 h 1900237"/>
                <a:gd name="connsiteX3" fmla="*/ 1530465 w 2111490"/>
                <a:gd name="connsiteY3" fmla="*/ 0 h 1900237"/>
                <a:gd name="connsiteX4" fmla="*/ 1525703 w 2111490"/>
                <a:gd name="connsiteY4" fmla="*/ 776287 h 1900237"/>
                <a:gd name="connsiteX5" fmla="*/ 2111490 w 2111490"/>
                <a:gd name="connsiteY5" fmla="*/ 766762 h 1900237"/>
                <a:gd name="connsiteX6" fmla="*/ 2097203 w 2111490"/>
                <a:gd name="connsiteY6" fmla="*/ 895350 h 1900237"/>
                <a:gd name="connsiteX7" fmla="*/ 1511415 w 2111490"/>
                <a:gd name="connsiteY7" fmla="*/ 890587 h 1900237"/>
                <a:gd name="connsiteX8" fmla="*/ 1506653 w 2111490"/>
                <a:gd name="connsiteY8" fmla="*/ 1790700 h 1900237"/>
                <a:gd name="connsiteX9" fmla="*/ 963728 w 2111490"/>
                <a:gd name="connsiteY9" fmla="*/ 1866900 h 1900237"/>
                <a:gd name="connsiteX10" fmla="*/ 439853 w 2111490"/>
                <a:gd name="connsiteY10" fmla="*/ 1900237 h 1900237"/>
                <a:gd name="connsiteX11" fmla="*/ 0 w 2111490"/>
                <a:gd name="connsiteY11" fmla="*/ 1779843 h 1900237"/>
                <a:gd name="connsiteX12" fmla="*/ 59337 w 2111490"/>
                <a:gd name="connsiteY12" fmla="*/ 766762 h 1900237"/>
                <a:gd name="connsiteX0" fmla="*/ 59337 w 2111490"/>
                <a:gd name="connsiteY0" fmla="*/ 766762 h 1890521"/>
                <a:gd name="connsiteX1" fmla="*/ 968490 w 2111490"/>
                <a:gd name="connsiteY1" fmla="*/ 766762 h 1890521"/>
                <a:gd name="connsiteX2" fmla="*/ 963728 w 2111490"/>
                <a:gd name="connsiteY2" fmla="*/ 9525 h 1890521"/>
                <a:gd name="connsiteX3" fmla="*/ 1530465 w 2111490"/>
                <a:gd name="connsiteY3" fmla="*/ 0 h 1890521"/>
                <a:gd name="connsiteX4" fmla="*/ 1525703 w 2111490"/>
                <a:gd name="connsiteY4" fmla="*/ 776287 h 1890521"/>
                <a:gd name="connsiteX5" fmla="*/ 2111490 w 2111490"/>
                <a:gd name="connsiteY5" fmla="*/ 766762 h 1890521"/>
                <a:gd name="connsiteX6" fmla="*/ 2097203 w 2111490"/>
                <a:gd name="connsiteY6" fmla="*/ 895350 h 1890521"/>
                <a:gd name="connsiteX7" fmla="*/ 1511415 w 2111490"/>
                <a:gd name="connsiteY7" fmla="*/ 890587 h 1890521"/>
                <a:gd name="connsiteX8" fmla="*/ 1506653 w 2111490"/>
                <a:gd name="connsiteY8" fmla="*/ 1790700 h 1890521"/>
                <a:gd name="connsiteX9" fmla="*/ 963728 w 2111490"/>
                <a:gd name="connsiteY9" fmla="*/ 1866900 h 1890521"/>
                <a:gd name="connsiteX10" fmla="*/ 40287 w 2111490"/>
                <a:gd name="connsiteY10" fmla="*/ 1890521 h 1890521"/>
                <a:gd name="connsiteX11" fmla="*/ 0 w 2111490"/>
                <a:gd name="connsiteY11" fmla="*/ 1779843 h 1890521"/>
                <a:gd name="connsiteX12" fmla="*/ 59337 w 2111490"/>
                <a:gd name="connsiteY12" fmla="*/ 766762 h 1890521"/>
                <a:gd name="connsiteX0" fmla="*/ 59337 w 2111490"/>
                <a:gd name="connsiteY0" fmla="*/ 766762 h 1890521"/>
                <a:gd name="connsiteX1" fmla="*/ 968490 w 2111490"/>
                <a:gd name="connsiteY1" fmla="*/ 766762 h 1890521"/>
                <a:gd name="connsiteX2" fmla="*/ 963728 w 2111490"/>
                <a:gd name="connsiteY2" fmla="*/ 9525 h 1890521"/>
                <a:gd name="connsiteX3" fmla="*/ 1530465 w 2111490"/>
                <a:gd name="connsiteY3" fmla="*/ 0 h 1890521"/>
                <a:gd name="connsiteX4" fmla="*/ 1525703 w 2111490"/>
                <a:gd name="connsiteY4" fmla="*/ 776287 h 1890521"/>
                <a:gd name="connsiteX5" fmla="*/ 2111490 w 2111490"/>
                <a:gd name="connsiteY5" fmla="*/ 766762 h 1890521"/>
                <a:gd name="connsiteX6" fmla="*/ 2097203 w 2111490"/>
                <a:gd name="connsiteY6" fmla="*/ 895350 h 1890521"/>
                <a:gd name="connsiteX7" fmla="*/ 1511415 w 2111490"/>
                <a:gd name="connsiteY7" fmla="*/ 890587 h 1890521"/>
                <a:gd name="connsiteX8" fmla="*/ 1506653 w 2111490"/>
                <a:gd name="connsiteY8" fmla="*/ 1790700 h 1890521"/>
                <a:gd name="connsiteX9" fmla="*/ 960254 w 2111490"/>
                <a:gd name="connsiteY9" fmla="*/ 1643419 h 1890521"/>
                <a:gd name="connsiteX10" fmla="*/ 40287 w 2111490"/>
                <a:gd name="connsiteY10" fmla="*/ 1890521 h 1890521"/>
                <a:gd name="connsiteX11" fmla="*/ 0 w 2111490"/>
                <a:gd name="connsiteY11" fmla="*/ 1779843 h 1890521"/>
                <a:gd name="connsiteX12" fmla="*/ 59337 w 2111490"/>
                <a:gd name="connsiteY12" fmla="*/ 766762 h 1890521"/>
                <a:gd name="connsiteX0" fmla="*/ 59337 w 2111490"/>
                <a:gd name="connsiteY0" fmla="*/ 766762 h 1890521"/>
                <a:gd name="connsiteX1" fmla="*/ 968490 w 2111490"/>
                <a:gd name="connsiteY1" fmla="*/ 766762 h 1890521"/>
                <a:gd name="connsiteX2" fmla="*/ 963728 w 2111490"/>
                <a:gd name="connsiteY2" fmla="*/ 9525 h 1890521"/>
                <a:gd name="connsiteX3" fmla="*/ 1530465 w 2111490"/>
                <a:gd name="connsiteY3" fmla="*/ 0 h 1890521"/>
                <a:gd name="connsiteX4" fmla="*/ 1525703 w 2111490"/>
                <a:gd name="connsiteY4" fmla="*/ 776287 h 1890521"/>
                <a:gd name="connsiteX5" fmla="*/ 2111490 w 2111490"/>
                <a:gd name="connsiteY5" fmla="*/ 766762 h 1890521"/>
                <a:gd name="connsiteX6" fmla="*/ 2097203 w 2111490"/>
                <a:gd name="connsiteY6" fmla="*/ 895350 h 1890521"/>
                <a:gd name="connsiteX7" fmla="*/ 1511415 w 2111490"/>
                <a:gd name="connsiteY7" fmla="*/ 890587 h 1890521"/>
                <a:gd name="connsiteX8" fmla="*/ 1506653 w 2111490"/>
                <a:gd name="connsiteY8" fmla="*/ 1790700 h 1890521"/>
                <a:gd name="connsiteX9" fmla="*/ 661448 w 2111490"/>
                <a:gd name="connsiteY9" fmla="*/ 1857184 h 1890521"/>
                <a:gd name="connsiteX10" fmla="*/ 40287 w 2111490"/>
                <a:gd name="connsiteY10" fmla="*/ 1890521 h 1890521"/>
                <a:gd name="connsiteX11" fmla="*/ 0 w 2111490"/>
                <a:gd name="connsiteY11" fmla="*/ 1779843 h 1890521"/>
                <a:gd name="connsiteX12" fmla="*/ 59337 w 2111490"/>
                <a:gd name="connsiteY12" fmla="*/ 766762 h 1890521"/>
                <a:gd name="connsiteX0" fmla="*/ 59337 w 2111490"/>
                <a:gd name="connsiteY0" fmla="*/ 766762 h 1890521"/>
                <a:gd name="connsiteX1" fmla="*/ 968490 w 2111490"/>
                <a:gd name="connsiteY1" fmla="*/ 766762 h 1890521"/>
                <a:gd name="connsiteX2" fmla="*/ 963728 w 2111490"/>
                <a:gd name="connsiteY2" fmla="*/ 9525 h 1890521"/>
                <a:gd name="connsiteX3" fmla="*/ 1530465 w 2111490"/>
                <a:gd name="connsiteY3" fmla="*/ 0 h 1890521"/>
                <a:gd name="connsiteX4" fmla="*/ 1525703 w 2111490"/>
                <a:gd name="connsiteY4" fmla="*/ 776287 h 1890521"/>
                <a:gd name="connsiteX5" fmla="*/ 2111490 w 2111490"/>
                <a:gd name="connsiteY5" fmla="*/ 766762 h 1890521"/>
                <a:gd name="connsiteX6" fmla="*/ 2097203 w 2111490"/>
                <a:gd name="connsiteY6" fmla="*/ 895350 h 1890521"/>
                <a:gd name="connsiteX7" fmla="*/ 1511415 w 2111490"/>
                <a:gd name="connsiteY7" fmla="*/ 890587 h 1890521"/>
                <a:gd name="connsiteX8" fmla="*/ 1200898 w 2111490"/>
                <a:gd name="connsiteY8" fmla="*/ 1499203 h 1890521"/>
                <a:gd name="connsiteX9" fmla="*/ 661448 w 2111490"/>
                <a:gd name="connsiteY9" fmla="*/ 1857184 h 1890521"/>
                <a:gd name="connsiteX10" fmla="*/ 40287 w 2111490"/>
                <a:gd name="connsiteY10" fmla="*/ 1890521 h 1890521"/>
                <a:gd name="connsiteX11" fmla="*/ 0 w 2111490"/>
                <a:gd name="connsiteY11" fmla="*/ 1779843 h 1890521"/>
                <a:gd name="connsiteX12" fmla="*/ 59337 w 2111490"/>
                <a:gd name="connsiteY12" fmla="*/ 766762 h 1890521"/>
                <a:gd name="connsiteX0" fmla="*/ 59337 w 2111490"/>
                <a:gd name="connsiteY0" fmla="*/ 766762 h 1890521"/>
                <a:gd name="connsiteX1" fmla="*/ 968490 w 2111490"/>
                <a:gd name="connsiteY1" fmla="*/ 766762 h 1890521"/>
                <a:gd name="connsiteX2" fmla="*/ 963728 w 2111490"/>
                <a:gd name="connsiteY2" fmla="*/ 9525 h 1890521"/>
                <a:gd name="connsiteX3" fmla="*/ 1530465 w 2111490"/>
                <a:gd name="connsiteY3" fmla="*/ 0 h 1890521"/>
                <a:gd name="connsiteX4" fmla="*/ 1525703 w 2111490"/>
                <a:gd name="connsiteY4" fmla="*/ 776287 h 1890521"/>
                <a:gd name="connsiteX5" fmla="*/ 2111490 w 2111490"/>
                <a:gd name="connsiteY5" fmla="*/ 766762 h 1890521"/>
                <a:gd name="connsiteX6" fmla="*/ 2097203 w 2111490"/>
                <a:gd name="connsiteY6" fmla="*/ 895350 h 1890521"/>
                <a:gd name="connsiteX7" fmla="*/ 1511415 w 2111490"/>
                <a:gd name="connsiteY7" fmla="*/ 890587 h 1890521"/>
                <a:gd name="connsiteX8" fmla="*/ 1308607 w 2111490"/>
                <a:gd name="connsiteY8" fmla="*/ 1784223 h 1890521"/>
                <a:gd name="connsiteX9" fmla="*/ 661448 w 2111490"/>
                <a:gd name="connsiteY9" fmla="*/ 1857184 h 1890521"/>
                <a:gd name="connsiteX10" fmla="*/ 40287 w 2111490"/>
                <a:gd name="connsiteY10" fmla="*/ 1890521 h 1890521"/>
                <a:gd name="connsiteX11" fmla="*/ 0 w 2111490"/>
                <a:gd name="connsiteY11" fmla="*/ 1779843 h 1890521"/>
                <a:gd name="connsiteX12" fmla="*/ 59337 w 2111490"/>
                <a:gd name="connsiteY12" fmla="*/ 766762 h 1890521"/>
                <a:gd name="connsiteX0" fmla="*/ 59337 w 2111490"/>
                <a:gd name="connsiteY0" fmla="*/ 766762 h 1890521"/>
                <a:gd name="connsiteX1" fmla="*/ 968490 w 2111490"/>
                <a:gd name="connsiteY1" fmla="*/ 766762 h 1890521"/>
                <a:gd name="connsiteX2" fmla="*/ 963728 w 2111490"/>
                <a:gd name="connsiteY2" fmla="*/ 9525 h 1890521"/>
                <a:gd name="connsiteX3" fmla="*/ 1530465 w 2111490"/>
                <a:gd name="connsiteY3" fmla="*/ 0 h 1890521"/>
                <a:gd name="connsiteX4" fmla="*/ 1525703 w 2111490"/>
                <a:gd name="connsiteY4" fmla="*/ 776287 h 1890521"/>
                <a:gd name="connsiteX5" fmla="*/ 2111490 w 2111490"/>
                <a:gd name="connsiteY5" fmla="*/ 766762 h 1890521"/>
                <a:gd name="connsiteX6" fmla="*/ 2097203 w 2111490"/>
                <a:gd name="connsiteY6" fmla="*/ 895350 h 1890521"/>
                <a:gd name="connsiteX7" fmla="*/ 788722 w 2111490"/>
                <a:gd name="connsiteY7" fmla="*/ 935931 h 1890521"/>
                <a:gd name="connsiteX8" fmla="*/ 1308607 w 2111490"/>
                <a:gd name="connsiteY8" fmla="*/ 1784223 h 1890521"/>
                <a:gd name="connsiteX9" fmla="*/ 661448 w 2111490"/>
                <a:gd name="connsiteY9" fmla="*/ 1857184 h 1890521"/>
                <a:gd name="connsiteX10" fmla="*/ 40287 w 2111490"/>
                <a:gd name="connsiteY10" fmla="*/ 1890521 h 1890521"/>
                <a:gd name="connsiteX11" fmla="*/ 0 w 2111490"/>
                <a:gd name="connsiteY11" fmla="*/ 1779843 h 1890521"/>
                <a:gd name="connsiteX12" fmla="*/ 59337 w 2111490"/>
                <a:gd name="connsiteY12" fmla="*/ 766762 h 1890521"/>
                <a:gd name="connsiteX0" fmla="*/ 59337 w 2111490"/>
                <a:gd name="connsiteY0" fmla="*/ 766762 h 1890521"/>
                <a:gd name="connsiteX1" fmla="*/ 968490 w 2111490"/>
                <a:gd name="connsiteY1" fmla="*/ 766762 h 1890521"/>
                <a:gd name="connsiteX2" fmla="*/ 963728 w 2111490"/>
                <a:gd name="connsiteY2" fmla="*/ 9525 h 1890521"/>
                <a:gd name="connsiteX3" fmla="*/ 1530465 w 2111490"/>
                <a:gd name="connsiteY3" fmla="*/ 0 h 1890521"/>
                <a:gd name="connsiteX4" fmla="*/ 1525703 w 2111490"/>
                <a:gd name="connsiteY4" fmla="*/ 776287 h 1890521"/>
                <a:gd name="connsiteX5" fmla="*/ 2111490 w 2111490"/>
                <a:gd name="connsiteY5" fmla="*/ 766762 h 1890521"/>
                <a:gd name="connsiteX6" fmla="*/ 2097203 w 2111490"/>
                <a:gd name="connsiteY6" fmla="*/ 895350 h 1890521"/>
                <a:gd name="connsiteX7" fmla="*/ 830416 w 2111490"/>
                <a:gd name="connsiteY7" fmla="*/ 835527 h 1890521"/>
                <a:gd name="connsiteX8" fmla="*/ 1308607 w 2111490"/>
                <a:gd name="connsiteY8" fmla="*/ 1784223 h 1890521"/>
                <a:gd name="connsiteX9" fmla="*/ 661448 w 2111490"/>
                <a:gd name="connsiteY9" fmla="*/ 1857184 h 1890521"/>
                <a:gd name="connsiteX10" fmla="*/ 40287 w 2111490"/>
                <a:gd name="connsiteY10" fmla="*/ 1890521 h 1890521"/>
                <a:gd name="connsiteX11" fmla="*/ 0 w 2111490"/>
                <a:gd name="connsiteY11" fmla="*/ 1779843 h 1890521"/>
                <a:gd name="connsiteX12" fmla="*/ 59337 w 2111490"/>
                <a:gd name="connsiteY12" fmla="*/ 766762 h 1890521"/>
                <a:gd name="connsiteX0" fmla="*/ 59337 w 2111490"/>
                <a:gd name="connsiteY0" fmla="*/ 766762 h 1890521"/>
                <a:gd name="connsiteX1" fmla="*/ 968490 w 2111490"/>
                <a:gd name="connsiteY1" fmla="*/ 766762 h 1890521"/>
                <a:gd name="connsiteX2" fmla="*/ 963728 w 2111490"/>
                <a:gd name="connsiteY2" fmla="*/ 9525 h 1890521"/>
                <a:gd name="connsiteX3" fmla="*/ 1530465 w 2111490"/>
                <a:gd name="connsiteY3" fmla="*/ 0 h 1890521"/>
                <a:gd name="connsiteX4" fmla="*/ 1525703 w 2111490"/>
                <a:gd name="connsiteY4" fmla="*/ 776287 h 1890521"/>
                <a:gd name="connsiteX5" fmla="*/ 2111490 w 2111490"/>
                <a:gd name="connsiteY5" fmla="*/ 766762 h 1890521"/>
                <a:gd name="connsiteX6" fmla="*/ 2097203 w 2111490"/>
                <a:gd name="connsiteY6" fmla="*/ 895350 h 1890521"/>
                <a:gd name="connsiteX7" fmla="*/ 1316844 w 2111490"/>
                <a:gd name="connsiteY7" fmla="*/ 916498 h 1890521"/>
                <a:gd name="connsiteX8" fmla="*/ 1308607 w 2111490"/>
                <a:gd name="connsiteY8" fmla="*/ 1784223 h 1890521"/>
                <a:gd name="connsiteX9" fmla="*/ 661448 w 2111490"/>
                <a:gd name="connsiteY9" fmla="*/ 1857184 h 1890521"/>
                <a:gd name="connsiteX10" fmla="*/ 40287 w 2111490"/>
                <a:gd name="connsiteY10" fmla="*/ 1890521 h 1890521"/>
                <a:gd name="connsiteX11" fmla="*/ 0 w 2111490"/>
                <a:gd name="connsiteY11" fmla="*/ 1779843 h 1890521"/>
                <a:gd name="connsiteX12" fmla="*/ 59337 w 2111490"/>
                <a:gd name="connsiteY12" fmla="*/ 766762 h 1890521"/>
                <a:gd name="connsiteX0" fmla="*/ 59337 w 2111490"/>
                <a:gd name="connsiteY0" fmla="*/ 766762 h 1890521"/>
                <a:gd name="connsiteX1" fmla="*/ 968490 w 2111490"/>
                <a:gd name="connsiteY1" fmla="*/ 766762 h 1890521"/>
                <a:gd name="connsiteX2" fmla="*/ 963728 w 2111490"/>
                <a:gd name="connsiteY2" fmla="*/ 9525 h 1890521"/>
                <a:gd name="connsiteX3" fmla="*/ 1530465 w 2111490"/>
                <a:gd name="connsiteY3" fmla="*/ 0 h 1890521"/>
                <a:gd name="connsiteX4" fmla="*/ 1525703 w 2111490"/>
                <a:gd name="connsiteY4" fmla="*/ 776287 h 1890521"/>
                <a:gd name="connsiteX5" fmla="*/ 2111490 w 2111490"/>
                <a:gd name="connsiteY5" fmla="*/ 766762 h 1890521"/>
                <a:gd name="connsiteX6" fmla="*/ 1735856 w 2111490"/>
                <a:gd name="connsiteY6" fmla="*/ 746362 h 1890521"/>
                <a:gd name="connsiteX7" fmla="*/ 1316844 w 2111490"/>
                <a:gd name="connsiteY7" fmla="*/ 916498 h 1890521"/>
                <a:gd name="connsiteX8" fmla="*/ 1308607 w 2111490"/>
                <a:gd name="connsiteY8" fmla="*/ 1784223 h 1890521"/>
                <a:gd name="connsiteX9" fmla="*/ 661448 w 2111490"/>
                <a:gd name="connsiteY9" fmla="*/ 1857184 h 1890521"/>
                <a:gd name="connsiteX10" fmla="*/ 40287 w 2111490"/>
                <a:gd name="connsiteY10" fmla="*/ 1890521 h 1890521"/>
                <a:gd name="connsiteX11" fmla="*/ 0 w 2111490"/>
                <a:gd name="connsiteY11" fmla="*/ 1779843 h 1890521"/>
                <a:gd name="connsiteX12" fmla="*/ 59337 w 2111490"/>
                <a:gd name="connsiteY12" fmla="*/ 766762 h 1890521"/>
                <a:gd name="connsiteX0" fmla="*/ 59337 w 2111490"/>
                <a:gd name="connsiteY0" fmla="*/ 766762 h 1890521"/>
                <a:gd name="connsiteX1" fmla="*/ 968490 w 2111490"/>
                <a:gd name="connsiteY1" fmla="*/ 766762 h 1890521"/>
                <a:gd name="connsiteX2" fmla="*/ 963728 w 2111490"/>
                <a:gd name="connsiteY2" fmla="*/ 9525 h 1890521"/>
                <a:gd name="connsiteX3" fmla="*/ 1530465 w 2111490"/>
                <a:gd name="connsiteY3" fmla="*/ 0 h 1890521"/>
                <a:gd name="connsiteX4" fmla="*/ 1525703 w 2111490"/>
                <a:gd name="connsiteY4" fmla="*/ 776287 h 1890521"/>
                <a:gd name="connsiteX5" fmla="*/ 2111490 w 2111490"/>
                <a:gd name="connsiteY5" fmla="*/ 766762 h 1890521"/>
                <a:gd name="connsiteX6" fmla="*/ 2017289 w 2111490"/>
                <a:gd name="connsiteY6" fmla="*/ 914782 h 1890521"/>
                <a:gd name="connsiteX7" fmla="*/ 1316844 w 2111490"/>
                <a:gd name="connsiteY7" fmla="*/ 916498 h 1890521"/>
                <a:gd name="connsiteX8" fmla="*/ 1308607 w 2111490"/>
                <a:gd name="connsiteY8" fmla="*/ 1784223 h 1890521"/>
                <a:gd name="connsiteX9" fmla="*/ 661448 w 2111490"/>
                <a:gd name="connsiteY9" fmla="*/ 1857184 h 1890521"/>
                <a:gd name="connsiteX10" fmla="*/ 40287 w 2111490"/>
                <a:gd name="connsiteY10" fmla="*/ 1890521 h 1890521"/>
                <a:gd name="connsiteX11" fmla="*/ 0 w 2111490"/>
                <a:gd name="connsiteY11" fmla="*/ 1779843 h 1890521"/>
                <a:gd name="connsiteX12" fmla="*/ 59337 w 2111490"/>
                <a:gd name="connsiteY12" fmla="*/ 766762 h 1890521"/>
                <a:gd name="connsiteX0" fmla="*/ 59337 w 2017289"/>
                <a:gd name="connsiteY0" fmla="*/ 766762 h 1890521"/>
                <a:gd name="connsiteX1" fmla="*/ 968490 w 2017289"/>
                <a:gd name="connsiteY1" fmla="*/ 766762 h 1890521"/>
                <a:gd name="connsiteX2" fmla="*/ 963728 w 2017289"/>
                <a:gd name="connsiteY2" fmla="*/ 9525 h 1890521"/>
                <a:gd name="connsiteX3" fmla="*/ 1530465 w 2017289"/>
                <a:gd name="connsiteY3" fmla="*/ 0 h 1890521"/>
                <a:gd name="connsiteX4" fmla="*/ 1525703 w 2017289"/>
                <a:gd name="connsiteY4" fmla="*/ 776287 h 1890521"/>
                <a:gd name="connsiteX5" fmla="*/ 1670230 w 2017289"/>
                <a:gd name="connsiteY5" fmla="*/ 773240 h 1890521"/>
                <a:gd name="connsiteX6" fmla="*/ 2017289 w 2017289"/>
                <a:gd name="connsiteY6" fmla="*/ 914782 h 1890521"/>
                <a:gd name="connsiteX7" fmla="*/ 1316844 w 2017289"/>
                <a:gd name="connsiteY7" fmla="*/ 916498 h 1890521"/>
                <a:gd name="connsiteX8" fmla="*/ 1308607 w 2017289"/>
                <a:gd name="connsiteY8" fmla="*/ 1784223 h 1890521"/>
                <a:gd name="connsiteX9" fmla="*/ 661448 w 2017289"/>
                <a:gd name="connsiteY9" fmla="*/ 1857184 h 1890521"/>
                <a:gd name="connsiteX10" fmla="*/ 40287 w 2017289"/>
                <a:gd name="connsiteY10" fmla="*/ 1890521 h 1890521"/>
                <a:gd name="connsiteX11" fmla="*/ 0 w 2017289"/>
                <a:gd name="connsiteY11" fmla="*/ 1779843 h 1890521"/>
                <a:gd name="connsiteX12" fmla="*/ 59337 w 2017289"/>
                <a:gd name="connsiteY12" fmla="*/ 766762 h 1890521"/>
                <a:gd name="connsiteX0" fmla="*/ 59337 w 2021153"/>
                <a:gd name="connsiteY0" fmla="*/ 766762 h 1890521"/>
                <a:gd name="connsiteX1" fmla="*/ 968490 w 2021153"/>
                <a:gd name="connsiteY1" fmla="*/ 766762 h 1890521"/>
                <a:gd name="connsiteX2" fmla="*/ 963728 w 2021153"/>
                <a:gd name="connsiteY2" fmla="*/ 9525 h 1890521"/>
                <a:gd name="connsiteX3" fmla="*/ 1530465 w 2021153"/>
                <a:gd name="connsiteY3" fmla="*/ 0 h 1890521"/>
                <a:gd name="connsiteX4" fmla="*/ 1525703 w 2021153"/>
                <a:gd name="connsiteY4" fmla="*/ 776287 h 1890521"/>
                <a:gd name="connsiteX5" fmla="*/ 2021153 w 2021153"/>
                <a:gd name="connsiteY5" fmla="*/ 766763 h 1890521"/>
                <a:gd name="connsiteX6" fmla="*/ 2017289 w 2021153"/>
                <a:gd name="connsiteY6" fmla="*/ 914782 h 1890521"/>
                <a:gd name="connsiteX7" fmla="*/ 1316844 w 2021153"/>
                <a:gd name="connsiteY7" fmla="*/ 916498 h 1890521"/>
                <a:gd name="connsiteX8" fmla="*/ 1308607 w 2021153"/>
                <a:gd name="connsiteY8" fmla="*/ 1784223 h 1890521"/>
                <a:gd name="connsiteX9" fmla="*/ 661448 w 2021153"/>
                <a:gd name="connsiteY9" fmla="*/ 1857184 h 1890521"/>
                <a:gd name="connsiteX10" fmla="*/ 40287 w 2021153"/>
                <a:gd name="connsiteY10" fmla="*/ 1890521 h 1890521"/>
                <a:gd name="connsiteX11" fmla="*/ 0 w 2021153"/>
                <a:gd name="connsiteY11" fmla="*/ 1779843 h 1890521"/>
                <a:gd name="connsiteX12" fmla="*/ 59337 w 2021153"/>
                <a:gd name="connsiteY12" fmla="*/ 766762 h 1890521"/>
                <a:gd name="connsiteX0" fmla="*/ 59337 w 2021153"/>
                <a:gd name="connsiteY0" fmla="*/ 766762 h 1890521"/>
                <a:gd name="connsiteX1" fmla="*/ 968490 w 2021153"/>
                <a:gd name="connsiteY1" fmla="*/ 766762 h 1890521"/>
                <a:gd name="connsiteX2" fmla="*/ 963728 w 2021153"/>
                <a:gd name="connsiteY2" fmla="*/ 9525 h 1890521"/>
                <a:gd name="connsiteX3" fmla="*/ 1530465 w 2021153"/>
                <a:gd name="connsiteY3" fmla="*/ 0 h 1890521"/>
                <a:gd name="connsiteX4" fmla="*/ 1254693 w 2021153"/>
                <a:gd name="connsiteY4" fmla="*/ 892886 h 1890521"/>
                <a:gd name="connsiteX5" fmla="*/ 2021153 w 2021153"/>
                <a:gd name="connsiteY5" fmla="*/ 766763 h 1890521"/>
                <a:gd name="connsiteX6" fmla="*/ 2017289 w 2021153"/>
                <a:gd name="connsiteY6" fmla="*/ 914782 h 1890521"/>
                <a:gd name="connsiteX7" fmla="*/ 1316844 w 2021153"/>
                <a:gd name="connsiteY7" fmla="*/ 916498 h 1890521"/>
                <a:gd name="connsiteX8" fmla="*/ 1308607 w 2021153"/>
                <a:gd name="connsiteY8" fmla="*/ 1784223 h 1890521"/>
                <a:gd name="connsiteX9" fmla="*/ 661448 w 2021153"/>
                <a:gd name="connsiteY9" fmla="*/ 1857184 h 1890521"/>
                <a:gd name="connsiteX10" fmla="*/ 40287 w 2021153"/>
                <a:gd name="connsiteY10" fmla="*/ 1890521 h 1890521"/>
                <a:gd name="connsiteX11" fmla="*/ 0 w 2021153"/>
                <a:gd name="connsiteY11" fmla="*/ 1779843 h 1890521"/>
                <a:gd name="connsiteX12" fmla="*/ 59337 w 2021153"/>
                <a:gd name="connsiteY12" fmla="*/ 766762 h 1890521"/>
                <a:gd name="connsiteX0" fmla="*/ 59337 w 2021153"/>
                <a:gd name="connsiteY0" fmla="*/ 766762 h 1890521"/>
                <a:gd name="connsiteX1" fmla="*/ 968490 w 2021153"/>
                <a:gd name="connsiteY1" fmla="*/ 766762 h 1890521"/>
                <a:gd name="connsiteX2" fmla="*/ 963728 w 2021153"/>
                <a:gd name="connsiteY2" fmla="*/ 9525 h 1890521"/>
                <a:gd name="connsiteX3" fmla="*/ 1530465 w 2021153"/>
                <a:gd name="connsiteY3" fmla="*/ 0 h 1890521"/>
                <a:gd name="connsiteX4" fmla="*/ 1317234 w 2021153"/>
                <a:gd name="connsiteY4" fmla="*/ 766571 h 1890521"/>
                <a:gd name="connsiteX5" fmla="*/ 2021153 w 2021153"/>
                <a:gd name="connsiteY5" fmla="*/ 766763 h 1890521"/>
                <a:gd name="connsiteX6" fmla="*/ 2017289 w 2021153"/>
                <a:gd name="connsiteY6" fmla="*/ 914782 h 1890521"/>
                <a:gd name="connsiteX7" fmla="*/ 1316844 w 2021153"/>
                <a:gd name="connsiteY7" fmla="*/ 916498 h 1890521"/>
                <a:gd name="connsiteX8" fmla="*/ 1308607 w 2021153"/>
                <a:gd name="connsiteY8" fmla="*/ 1784223 h 1890521"/>
                <a:gd name="connsiteX9" fmla="*/ 661448 w 2021153"/>
                <a:gd name="connsiteY9" fmla="*/ 1857184 h 1890521"/>
                <a:gd name="connsiteX10" fmla="*/ 40287 w 2021153"/>
                <a:gd name="connsiteY10" fmla="*/ 1890521 h 1890521"/>
                <a:gd name="connsiteX11" fmla="*/ 0 w 2021153"/>
                <a:gd name="connsiteY11" fmla="*/ 1779843 h 1890521"/>
                <a:gd name="connsiteX12" fmla="*/ 59337 w 2021153"/>
                <a:gd name="connsiteY12" fmla="*/ 766762 h 1890521"/>
                <a:gd name="connsiteX0" fmla="*/ 59337 w 2021153"/>
                <a:gd name="connsiteY0" fmla="*/ 779717 h 1903476"/>
                <a:gd name="connsiteX1" fmla="*/ 968490 w 2021153"/>
                <a:gd name="connsiteY1" fmla="*/ 779717 h 1903476"/>
                <a:gd name="connsiteX2" fmla="*/ 963728 w 2021153"/>
                <a:gd name="connsiteY2" fmla="*/ 22480 h 1903476"/>
                <a:gd name="connsiteX3" fmla="*/ 953700 w 2021153"/>
                <a:gd name="connsiteY3" fmla="*/ 0 h 1903476"/>
                <a:gd name="connsiteX4" fmla="*/ 1317234 w 2021153"/>
                <a:gd name="connsiteY4" fmla="*/ 779526 h 1903476"/>
                <a:gd name="connsiteX5" fmla="*/ 2021153 w 2021153"/>
                <a:gd name="connsiteY5" fmla="*/ 779718 h 1903476"/>
                <a:gd name="connsiteX6" fmla="*/ 2017289 w 2021153"/>
                <a:gd name="connsiteY6" fmla="*/ 927737 h 1903476"/>
                <a:gd name="connsiteX7" fmla="*/ 1316844 w 2021153"/>
                <a:gd name="connsiteY7" fmla="*/ 929453 h 1903476"/>
                <a:gd name="connsiteX8" fmla="*/ 1308607 w 2021153"/>
                <a:gd name="connsiteY8" fmla="*/ 1797178 h 1903476"/>
                <a:gd name="connsiteX9" fmla="*/ 661448 w 2021153"/>
                <a:gd name="connsiteY9" fmla="*/ 1870139 h 1903476"/>
                <a:gd name="connsiteX10" fmla="*/ 40287 w 2021153"/>
                <a:gd name="connsiteY10" fmla="*/ 1903476 h 1903476"/>
                <a:gd name="connsiteX11" fmla="*/ 0 w 2021153"/>
                <a:gd name="connsiteY11" fmla="*/ 1792798 h 1903476"/>
                <a:gd name="connsiteX12" fmla="*/ 59337 w 2021153"/>
                <a:gd name="connsiteY12" fmla="*/ 779717 h 1903476"/>
                <a:gd name="connsiteX0" fmla="*/ 59337 w 2021153"/>
                <a:gd name="connsiteY0" fmla="*/ 760284 h 1884043"/>
                <a:gd name="connsiteX1" fmla="*/ 968490 w 2021153"/>
                <a:gd name="connsiteY1" fmla="*/ 760284 h 1884043"/>
                <a:gd name="connsiteX2" fmla="*/ 963728 w 2021153"/>
                <a:gd name="connsiteY2" fmla="*/ 3047 h 1884043"/>
                <a:gd name="connsiteX3" fmla="*/ 1210812 w 2021153"/>
                <a:gd name="connsiteY3" fmla="*/ 0 h 1884043"/>
                <a:gd name="connsiteX4" fmla="*/ 1317234 w 2021153"/>
                <a:gd name="connsiteY4" fmla="*/ 760093 h 1884043"/>
                <a:gd name="connsiteX5" fmla="*/ 2021153 w 2021153"/>
                <a:gd name="connsiteY5" fmla="*/ 760285 h 1884043"/>
                <a:gd name="connsiteX6" fmla="*/ 2017289 w 2021153"/>
                <a:gd name="connsiteY6" fmla="*/ 908304 h 1884043"/>
                <a:gd name="connsiteX7" fmla="*/ 1316844 w 2021153"/>
                <a:gd name="connsiteY7" fmla="*/ 910020 h 1884043"/>
                <a:gd name="connsiteX8" fmla="*/ 1308607 w 2021153"/>
                <a:gd name="connsiteY8" fmla="*/ 1777745 h 1884043"/>
                <a:gd name="connsiteX9" fmla="*/ 661448 w 2021153"/>
                <a:gd name="connsiteY9" fmla="*/ 1850706 h 1884043"/>
                <a:gd name="connsiteX10" fmla="*/ 40287 w 2021153"/>
                <a:gd name="connsiteY10" fmla="*/ 1884043 h 1884043"/>
                <a:gd name="connsiteX11" fmla="*/ 0 w 2021153"/>
                <a:gd name="connsiteY11" fmla="*/ 1773365 h 1884043"/>
                <a:gd name="connsiteX12" fmla="*/ 59337 w 2021153"/>
                <a:gd name="connsiteY12" fmla="*/ 760284 h 1884043"/>
                <a:gd name="connsiteX0" fmla="*/ 59337 w 2021153"/>
                <a:gd name="connsiteY0" fmla="*/ 770001 h 1893760"/>
                <a:gd name="connsiteX1" fmla="*/ 968490 w 2021153"/>
                <a:gd name="connsiteY1" fmla="*/ 770001 h 1893760"/>
                <a:gd name="connsiteX2" fmla="*/ 963728 w 2021153"/>
                <a:gd name="connsiteY2" fmla="*/ 12764 h 1893760"/>
                <a:gd name="connsiteX3" fmla="*/ 1325470 w 2021153"/>
                <a:gd name="connsiteY3" fmla="*/ 0 h 1893760"/>
                <a:gd name="connsiteX4" fmla="*/ 1317234 w 2021153"/>
                <a:gd name="connsiteY4" fmla="*/ 769810 h 1893760"/>
                <a:gd name="connsiteX5" fmla="*/ 2021153 w 2021153"/>
                <a:gd name="connsiteY5" fmla="*/ 770002 h 1893760"/>
                <a:gd name="connsiteX6" fmla="*/ 2017289 w 2021153"/>
                <a:gd name="connsiteY6" fmla="*/ 918021 h 1893760"/>
                <a:gd name="connsiteX7" fmla="*/ 1316844 w 2021153"/>
                <a:gd name="connsiteY7" fmla="*/ 919737 h 1893760"/>
                <a:gd name="connsiteX8" fmla="*/ 1308607 w 2021153"/>
                <a:gd name="connsiteY8" fmla="*/ 1787462 h 1893760"/>
                <a:gd name="connsiteX9" fmla="*/ 661448 w 2021153"/>
                <a:gd name="connsiteY9" fmla="*/ 1860423 h 1893760"/>
                <a:gd name="connsiteX10" fmla="*/ 40287 w 2021153"/>
                <a:gd name="connsiteY10" fmla="*/ 1893760 h 1893760"/>
                <a:gd name="connsiteX11" fmla="*/ 0 w 2021153"/>
                <a:gd name="connsiteY11" fmla="*/ 1783082 h 1893760"/>
                <a:gd name="connsiteX12" fmla="*/ 59337 w 2021153"/>
                <a:gd name="connsiteY12" fmla="*/ 770001 h 1893760"/>
                <a:gd name="connsiteX0" fmla="*/ 59337 w 2021153"/>
                <a:gd name="connsiteY0" fmla="*/ 770001 h 1893760"/>
                <a:gd name="connsiteX1" fmla="*/ 968490 w 2021153"/>
                <a:gd name="connsiteY1" fmla="*/ 770001 h 1893760"/>
                <a:gd name="connsiteX2" fmla="*/ 657973 w 2021153"/>
                <a:gd name="connsiteY2" fmla="*/ 3047 h 1893760"/>
                <a:gd name="connsiteX3" fmla="*/ 1325470 w 2021153"/>
                <a:gd name="connsiteY3" fmla="*/ 0 h 1893760"/>
                <a:gd name="connsiteX4" fmla="*/ 1317234 w 2021153"/>
                <a:gd name="connsiteY4" fmla="*/ 769810 h 1893760"/>
                <a:gd name="connsiteX5" fmla="*/ 2021153 w 2021153"/>
                <a:gd name="connsiteY5" fmla="*/ 770002 h 1893760"/>
                <a:gd name="connsiteX6" fmla="*/ 2017289 w 2021153"/>
                <a:gd name="connsiteY6" fmla="*/ 918021 h 1893760"/>
                <a:gd name="connsiteX7" fmla="*/ 1316844 w 2021153"/>
                <a:gd name="connsiteY7" fmla="*/ 919737 h 1893760"/>
                <a:gd name="connsiteX8" fmla="*/ 1308607 w 2021153"/>
                <a:gd name="connsiteY8" fmla="*/ 1787462 h 1893760"/>
                <a:gd name="connsiteX9" fmla="*/ 661448 w 2021153"/>
                <a:gd name="connsiteY9" fmla="*/ 1860423 h 1893760"/>
                <a:gd name="connsiteX10" fmla="*/ 40287 w 2021153"/>
                <a:gd name="connsiteY10" fmla="*/ 1893760 h 1893760"/>
                <a:gd name="connsiteX11" fmla="*/ 0 w 2021153"/>
                <a:gd name="connsiteY11" fmla="*/ 1783082 h 1893760"/>
                <a:gd name="connsiteX12" fmla="*/ 59337 w 2021153"/>
                <a:gd name="connsiteY12" fmla="*/ 770001 h 1893760"/>
                <a:gd name="connsiteX0" fmla="*/ 59337 w 2021153"/>
                <a:gd name="connsiteY0" fmla="*/ 770001 h 1893760"/>
                <a:gd name="connsiteX1" fmla="*/ 662735 w 2021153"/>
                <a:gd name="connsiteY1" fmla="*/ 770001 h 1893760"/>
                <a:gd name="connsiteX2" fmla="*/ 657973 w 2021153"/>
                <a:gd name="connsiteY2" fmla="*/ 3047 h 1893760"/>
                <a:gd name="connsiteX3" fmla="*/ 1325470 w 2021153"/>
                <a:gd name="connsiteY3" fmla="*/ 0 h 1893760"/>
                <a:gd name="connsiteX4" fmla="*/ 1317234 w 2021153"/>
                <a:gd name="connsiteY4" fmla="*/ 769810 h 1893760"/>
                <a:gd name="connsiteX5" fmla="*/ 2021153 w 2021153"/>
                <a:gd name="connsiteY5" fmla="*/ 770002 h 1893760"/>
                <a:gd name="connsiteX6" fmla="*/ 2017289 w 2021153"/>
                <a:gd name="connsiteY6" fmla="*/ 918021 h 1893760"/>
                <a:gd name="connsiteX7" fmla="*/ 1316844 w 2021153"/>
                <a:gd name="connsiteY7" fmla="*/ 919737 h 1893760"/>
                <a:gd name="connsiteX8" fmla="*/ 1308607 w 2021153"/>
                <a:gd name="connsiteY8" fmla="*/ 1787462 h 1893760"/>
                <a:gd name="connsiteX9" fmla="*/ 661448 w 2021153"/>
                <a:gd name="connsiteY9" fmla="*/ 1860423 h 1893760"/>
                <a:gd name="connsiteX10" fmla="*/ 40287 w 2021153"/>
                <a:gd name="connsiteY10" fmla="*/ 1893760 h 1893760"/>
                <a:gd name="connsiteX11" fmla="*/ 0 w 2021153"/>
                <a:gd name="connsiteY11" fmla="*/ 1783082 h 1893760"/>
                <a:gd name="connsiteX12" fmla="*/ 59337 w 2021153"/>
                <a:gd name="connsiteY12" fmla="*/ 770001 h 1893760"/>
                <a:gd name="connsiteX0" fmla="*/ 59337 w 2021153"/>
                <a:gd name="connsiteY0" fmla="*/ 770001 h 1893760"/>
                <a:gd name="connsiteX1" fmla="*/ 662735 w 2021153"/>
                <a:gd name="connsiteY1" fmla="*/ 770001 h 1893760"/>
                <a:gd name="connsiteX2" fmla="*/ 807376 w 2021153"/>
                <a:gd name="connsiteY2" fmla="*/ 148796 h 1893760"/>
                <a:gd name="connsiteX3" fmla="*/ 1325470 w 2021153"/>
                <a:gd name="connsiteY3" fmla="*/ 0 h 1893760"/>
                <a:gd name="connsiteX4" fmla="*/ 1317234 w 2021153"/>
                <a:gd name="connsiteY4" fmla="*/ 769810 h 1893760"/>
                <a:gd name="connsiteX5" fmla="*/ 2021153 w 2021153"/>
                <a:gd name="connsiteY5" fmla="*/ 770002 h 1893760"/>
                <a:gd name="connsiteX6" fmla="*/ 2017289 w 2021153"/>
                <a:gd name="connsiteY6" fmla="*/ 918021 h 1893760"/>
                <a:gd name="connsiteX7" fmla="*/ 1316844 w 2021153"/>
                <a:gd name="connsiteY7" fmla="*/ 919737 h 1893760"/>
                <a:gd name="connsiteX8" fmla="*/ 1308607 w 2021153"/>
                <a:gd name="connsiteY8" fmla="*/ 1787462 h 1893760"/>
                <a:gd name="connsiteX9" fmla="*/ 661448 w 2021153"/>
                <a:gd name="connsiteY9" fmla="*/ 1860423 h 1893760"/>
                <a:gd name="connsiteX10" fmla="*/ 40287 w 2021153"/>
                <a:gd name="connsiteY10" fmla="*/ 1893760 h 1893760"/>
                <a:gd name="connsiteX11" fmla="*/ 0 w 2021153"/>
                <a:gd name="connsiteY11" fmla="*/ 1783082 h 1893760"/>
                <a:gd name="connsiteX12" fmla="*/ 59337 w 2021153"/>
                <a:gd name="connsiteY12" fmla="*/ 770001 h 1893760"/>
                <a:gd name="connsiteX0" fmla="*/ 59337 w 2021153"/>
                <a:gd name="connsiteY0" fmla="*/ 770192 h 1893951"/>
                <a:gd name="connsiteX1" fmla="*/ 662735 w 2021153"/>
                <a:gd name="connsiteY1" fmla="*/ 770192 h 1893951"/>
                <a:gd name="connsiteX2" fmla="*/ 651025 w 2021153"/>
                <a:gd name="connsiteY2" fmla="*/ 0 h 1893951"/>
                <a:gd name="connsiteX3" fmla="*/ 1325470 w 2021153"/>
                <a:gd name="connsiteY3" fmla="*/ 191 h 1893951"/>
                <a:gd name="connsiteX4" fmla="*/ 1317234 w 2021153"/>
                <a:gd name="connsiteY4" fmla="*/ 770001 h 1893951"/>
                <a:gd name="connsiteX5" fmla="*/ 2021153 w 2021153"/>
                <a:gd name="connsiteY5" fmla="*/ 770193 h 1893951"/>
                <a:gd name="connsiteX6" fmla="*/ 2017289 w 2021153"/>
                <a:gd name="connsiteY6" fmla="*/ 918212 h 1893951"/>
                <a:gd name="connsiteX7" fmla="*/ 1316844 w 2021153"/>
                <a:gd name="connsiteY7" fmla="*/ 919928 h 1893951"/>
                <a:gd name="connsiteX8" fmla="*/ 1308607 w 2021153"/>
                <a:gd name="connsiteY8" fmla="*/ 1787653 h 1893951"/>
                <a:gd name="connsiteX9" fmla="*/ 661448 w 2021153"/>
                <a:gd name="connsiteY9" fmla="*/ 1860614 h 1893951"/>
                <a:gd name="connsiteX10" fmla="*/ 40287 w 2021153"/>
                <a:gd name="connsiteY10" fmla="*/ 1893951 h 1893951"/>
                <a:gd name="connsiteX11" fmla="*/ 0 w 2021153"/>
                <a:gd name="connsiteY11" fmla="*/ 1783273 h 1893951"/>
                <a:gd name="connsiteX12" fmla="*/ 59337 w 2021153"/>
                <a:gd name="connsiteY12" fmla="*/ 770192 h 1893951"/>
                <a:gd name="connsiteX0" fmla="*/ 111455 w 2021153"/>
                <a:gd name="connsiteY0" fmla="*/ 831730 h 1893951"/>
                <a:gd name="connsiteX1" fmla="*/ 662735 w 2021153"/>
                <a:gd name="connsiteY1" fmla="*/ 770192 h 1893951"/>
                <a:gd name="connsiteX2" fmla="*/ 651025 w 2021153"/>
                <a:gd name="connsiteY2" fmla="*/ 0 h 1893951"/>
                <a:gd name="connsiteX3" fmla="*/ 1325470 w 2021153"/>
                <a:gd name="connsiteY3" fmla="*/ 191 h 1893951"/>
                <a:gd name="connsiteX4" fmla="*/ 1317234 w 2021153"/>
                <a:gd name="connsiteY4" fmla="*/ 770001 h 1893951"/>
                <a:gd name="connsiteX5" fmla="*/ 2021153 w 2021153"/>
                <a:gd name="connsiteY5" fmla="*/ 770193 h 1893951"/>
                <a:gd name="connsiteX6" fmla="*/ 2017289 w 2021153"/>
                <a:gd name="connsiteY6" fmla="*/ 918212 h 1893951"/>
                <a:gd name="connsiteX7" fmla="*/ 1316844 w 2021153"/>
                <a:gd name="connsiteY7" fmla="*/ 919928 h 1893951"/>
                <a:gd name="connsiteX8" fmla="*/ 1308607 w 2021153"/>
                <a:gd name="connsiteY8" fmla="*/ 1787653 h 1893951"/>
                <a:gd name="connsiteX9" fmla="*/ 661448 w 2021153"/>
                <a:gd name="connsiteY9" fmla="*/ 1860614 h 1893951"/>
                <a:gd name="connsiteX10" fmla="*/ 40287 w 2021153"/>
                <a:gd name="connsiteY10" fmla="*/ 1893951 h 1893951"/>
                <a:gd name="connsiteX11" fmla="*/ 0 w 2021153"/>
                <a:gd name="connsiteY11" fmla="*/ 1783273 h 1893951"/>
                <a:gd name="connsiteX12" fmla="*/ 111455 w 2021153"/>
                <a:gd name="connsiteY12" fmla="*/ 831730 h 1893951"/>
                <a:gd name="connsiteX0" fmla="*/ 48914 w 2021153"/>
                <a:gd name="connsiteY0" fmla="*/ 773431 h 1893951"/>
                <a:gd name="connsiteX1" fmla="*/ 662735 w 2021153"/>
                <a:gd name="connsiteY1" fmla="*/ 770192 h 1893951"/>
                <a:gd name="connsiteX2" fmla="*/ 651025 w 2021153"/>
                <a:gd name="connsiteY2" fmla="*/ 0 h 1893951"/>
                <a:gd name="connsiteX3" fmla="*/ 1325470 w 2021153"/>
                <a:gd name="connsiteY3" fmla="*/ 191 h 1893951"/>
                <a:gd name="connsiteX4" fmla="*/ 1317234 w 2021153"/>
                <a:gd name="connsiteY4" fmla="*/ 770001 h 1893951"/>
                <a:gd name="connsiteX5" fmla="*/ 2021153 w 2021153"/>
                <a:gd name="connsiteY5" fmla="*/ 770193 h 1893951"/>
                <a:gd name="connsiteX6" fmla="*/ 2017289 w 2021153"/>
                <a:gd name="connsiteY6" fmla="*/ 918212 h 1893951"/>
                <a:gd name="connsiteX7" fmla="*/ 1316844 w 2021153"/>
                <a:gd name="connsiteY7" fmla="*/ 919928 h 1893951"/>
                <a:gd name="connsiteX8" fmla="*/ 1308607 w 2021153"/>
                <a:gd name="connsiteY8" fmla="*/ 1787653 h 1893951"/>
                <a:gd name="connsiteX9" fmla="*/ 661448 w 2021153"/>
                <a:gd name="connsiteY9" fmla="*/ 1860614 h 1893951"/>
                <a:gd name="connsiteX10" fmla="*/ 40287 w 2021153"/>
                <a:gd name="connsiteY10" fmla="*/ 1893951 h 1893951"/>
                <a:gd name="connsiteX11" fmla="*/ 0 w 2021153"/>
                <a:gd name="connsiteY11" fmla="*/ 1783273 h 1893951"/>
                <a:gd name="connsiteX12" fmla="*/ 48914 w 2021153"/>
                <a:gd name="connsiteY12" fmla="*/ 773431 h 1893951"/>
                <a:gd name="connsiteX0" fmla="*/ 48914 w 2021153"/>
                <a:gd name="connsiteY0" fmla="*/ 773431 h 1893951"/>
                <a:gd name="connsiteX1" fmla="*/ 648837 w 2021153"/>
                <a:gd name="connsiteY1" fmla="*/ 773431 h 1893951"/>
                <a:gd name="connsiteX2" fmla="*/ 651025 w 2021153"/>
                <a:gd name="connsiteY2" fmla="*/ 0 h 1893951"/>
                <a:gd name="connsiteX3" fmla="*/ 1325470 w 2021153"/>
                <a:gd name="connsiteY3" fmla="*/ 191 h 1893951"/>
                <a:gd name="connsiteX4" fmla="*/ 1317234 w 2021153"/>
                <a:gd name="connsiteY4" fmla="*/ 770001 h 1893951"/>
                <a:gd name="connsiteX5" fmla="*/ 2021153 w 2021153"/>
                <a:gd name="connsiteY5" fmla="*/ 770193 h 1893951"/>
                <a:gd name="connsiteX6" fmla="*/ 2017289 w 2021153"/>
                <a:gd name="connsiteY6" fmla="*/ 918212 h 1893951"/>
                <a:gd name="connsiteX7" fmla="*/ 1316844 w 2021153"/>
                <a:gd name="connsiteY7" fmla="*/ 919928 h 1893951"/>
                <a:gd name="connsiteX8" fmla="*/ 1308607 w 2021153"/>
                <a:gd name="connsiteY8" fmla="*/ 1787653 h 1893951"/>
                <a:gd name="connsiteX9" fmla="*/ 661448 w 2021153"/>
                <a:gd name="connsiteY9" fmla="*/ 1860614 h 1893951"/>
                <a:gd name="connsiteX10" fmla="*/ 40287 w 2021153"/>
                <a:gd name="connsiteY10" fmla="*/ 1893951 h 1893951"/>
                <a:gd name="connsiteX11" fmla="*/ 0 w 2021153"/>
                <a:gd name="connsiteY11" fmla="*/ 1783273 h 1893951"/>
                <a:gd name="connsiteX12" fmla="*/ 48914 w 2021153"/>
                <a:gd name="connsiteY12" fmla="*/ 773431 h 1893951"/>
                <a:gd name="connsiteX0" fmla="*/ 48914 w 2021153"/>
                <a:gd name="connsiteY0" fmla="*/ 773431 h 1893951"/>
                <a:gd name="connsiteX1" fmla="*/ 655786 w 2021153"/>
                <a:gd name="connsiteY1" fmla="*/ 773431 h 1893951"/>
                <a:gd name="connsiteX2" fmla="*/ 651025 w 2021153"/>
                <a:gd name="connsiteY2" fmla="*/ 0 h 1893951"/>
                <a:gd name="connsiteX3" fmla="*/ 1325470 w 2021153"/>
                <a:gd name="connsiteY3" fmla="*/ 191 h 1893951"/>
                <a:gd name="connsiteX4" fmla="*/ 1317234 w 2021153"/>
                <a:gd name="connsiteY4" fmla="*/ 770001 h 1893951"/>
                <a:gd name="connsiteX5" fmla="*/ 2021153 w 2021153"/>
                <a:gd name="connsiteY5" fmla="*/ 770193 h 1893951"/>
                <a:gd name="connsiteX6" fmla="*/ 2017289 w 2021153"/>
                <a:gd name="connsiteY6" fmla="*/ 918212 h 1893951"/>
                <a:gd name="connsiteX7" fmla="*/ 1316844 w 2021153"/>
                <a:gd name="connsiteY7" fmla="*/ 919928 h 1893951"/>
                <a:gd name="connsiteX8" fmla="*/ 1308607 w 2021153"/>
                <a:gd name="connsiteY8" fmla="*/ 1787653 h 1893951"/>
                <a:gd name="connsiteX9" fmla="*/ 661448 w 2021153"/>
                <a:gd name="connsiteY9" fmla="*/ 1860614 h 1893951"/>
                <a:gd name="connsiteX10" fmla="*/ 40287 w 2021153"/>
                <a:gd name="connsiteY10" fmla="*/ 1893951 h 1893951"/>
                <a:gd name="connsiteX11" fmla="*/ 0 w 2021153"/>
                <a:gd name="connsiteY11" fmla="*/ 1783273 h 1893951"/>
                <a:gd name="connsiteX12" fmla="*/ 48914 w 2021153"/>
                <a:gd name="connsiteY12" fmla="*/ 773431 h 1893951"/>
                <a:gd name="connsiteX0" fmla="*/ 8627 w 1980866"/>
                <a:gd name="connsiteY0" fmla="*/ 773431 h 1893951"/>
                <a:gd name="connsiteX1" fmla="*/ 615499 w 1980866"/>
                <a:gd name="connsiteY1" fmla="*/ 773431 h 1893951"/>
                <a:gd name="connsiteX2" fmla="*/ 610738 w 1980866"/>
                <a:gd name="connsiteY2" fmla="*/ 0 h 1893951"/>
                <a:gd name="connsiteX3" fmla="*/ 1285183 w 1980866"/>
                <a:gd name="connsiteY3" fmla="*/ 191 h 1893951"/>
                <a:gd name="connsiteX4" fmla="*/ 1276947 w 1980866"/>
                <a:gd name="connsiteY4" fmla="*/ 770001 h 1893951"/>
                <a:gd name="connsiteX5" fmla="*/ 1980866 w 1980866"/>
                <a:gd name="connsiteY5" fmla="*/ 770193 h 1893951"/>
                <a:gd name="connsiteX6" fmla="*/ 1977002 w 1980866"/>
                <a:gd name="connsiteY6" fmla="*/ 918212 h 1893951"/>
                <a:gd name="connsiteX7" fmla="*/ 1276557 w 1980866"/>
                <a:gd name="connsiteY7" fmla="*/ 919928 h 1893951"/>
                <a:gd name="connsiteX8" fmla="*/ 1268320 w 1980866"/>
                <a:gd name="connsiteY8" fmla="*/ 1787653 h 1893951"/>
                <a:gd name="connsiteX9" fmla="*/ 621161 w 1980866"/>
                <a:gd name="connsiteY9" fmla="*/ 1860614 h 1893951"/>
                <a:gd name="connsiteX10" fmla="*/ 0 w 1980866"/>
                <a:gd name="connsiteY10" fmla="*/ 1893951 h 1893951"/>
                <a:gd name="connsiteX11" fmla="*/ 74371 w 1980866"/>
                <a:gd name="connsiteY11" fmla="*/ 1750884 h 1893951"/>
                <a:gd name="connsiteX12" fmla="*/ 8627 w 1980866"/>
                <a:gd name="connsiteY12" fmla="*/ 773431 h 1893951"/>
                <a:gd name="connsiteX0" fmla="*/ 59337 w 2031576"/>
                <a:gd name="connsiteY0" fmla="*/ 773431 h 1893951"/>
                <a:gd name="connsiteX1" fmla="*/ 666209 w 2031576"/>
                <a:gd name="connsiteY1" fmla="*/ 773431 h 1893951"/>
                <a:gd name="connsiteX2" fmla="*/ 661448 w 2031576"/>
                <a:gd name="connsiteY2" fmla="*/ 0 h 1893951"/>
                <a:gd name="connsiteX3" fmla="*/ 1335893 w 2031576"/>
                <a:gd name="connsiteY3" fmla="*/ 191 h 1893951"/>
                <a:gd name="connsiteX4" fmla="*/ 1327657 w 2031576"/>
                <a:gd name="connsiteY4" fmla="*/ 770001 h 1893951"/>
                <a:gd name="connsiteX5" fmla="*/ 2031576 w 2031576"/>
                <a:gd name="connsiteY5" fmla="*/ 770193 h 1893951"/>
                <a:gd name="connsiteX6" fmla="*/ 2027712 w 2031576"/>
                <a:gd name="connsiteY6" fmla="*/ 918212 h 1893951"/>
                <a:gd name="connsiteX7" fmla="*/ 1327267 w 2031576"/>
                <a:gd name="connsiteY7" fmla="*/ 919928 h 1893951"/>
                <a:gd name="connsiteX8" fmla="*/ 1319030 w 2031576"/>
                <a:gd name="connsiteY8" fmla="*/ 1787653 h 1893951"/>
                <a:gd name="connsiteX9" fmla="*/ 671871 w 2031576"/>
                <a:gd name="connsiteY9" fmla="*/ 1860614 h 1893951"/>
                <a:gd name="connsiteX10" fmla="*/ 50710 w 2031576"/>
                <a:gd name="connsiteY10" fmla="*/ 1893951 h 1893951"/>
                <a:gd name="connsiteX11" fmla="*/ 0 w 2031576"/>
                <a:gd name="connsiteY11" fmla="*/ 1786512 h 1893951"/>
                <a:gd name="connsiteX12" fmla="*/ 59337 w 2031576"/>
                <a:gd name="connsiteY12" fmla="*/ 773431 h 1893951"/>
                <a:gd name="connsiteX0" fmla="*/ 59337 w 2031576"/>
                <a:gd name="connsiteY0" fmla="*/ 773431 h 1860614"/>
                <a:gd name="connsiteX1" fmla="*/ 666209 w 2031576"/>
                <a:gd name="connsiteY1" fmla="*/ 773431 h 1860614"/>
                <a:gd name="connsiteX2" fmla="*/ 661448 w 2031576"/>
                <a:gd name="connsiteY2" fmla="*/ 0 h 1860614"/>
                <a:gd name="connsiteX3" fmla="*/ 1335893 w 2031576"/>
                <a:gd name="connsiteY3" fmla="*/ 191 h 1860614"/>
                <a:gd name="connsiteX4" fmla="*/ 1327657 w 2031576"/>
                <a:gd name="connsiteY4" fmla="*/ 770001 h 1860614"/>
                <a:gd name="connsiteX5" fmla="*/ 2031576 w 2031576"/>
                <a:gd name="connsiteY5" fmla="*/ 770193 h 1860614"/>
                <a:gd name="connsiteX6" fmla="*/ 2027712 w 2031576"/>
                <a:gd name="connsiteY6" fmla="*/ 918212 h 1860614"/>
                <a:gd name="connsiteX7" fmla="*/ 1327267 w 2031576"/>
                <a:gd name="connsiteY7" fmla="*/ 919928 h 1860614"/>
                <a:gd name="connsiteX8" fmla="*/ 1319030 w 2031576"/>
                <a:gd name="connsiteY8" fmla="*/ 1787653 h 1860614"/>
                <a:gd name="connsiteX9" fmla="*/ 671871 w 2031576"/>
                <a:gd name="connsiteY9" fmla="*/ 1860614 h 1860614"/>
                <a:gd name="connsiteX10" fmla="*/ 141046 w 2031576"/>
                <a:gd name="connsiteY10" fmla="*/ 1751441 h 1860614"/>
                <a:gd name="connsiteX11" fmla="*/ 0 w 2031576"/>
                <a:gd name="connsiteY11" fmla="*/ 1786512 h 1860614"/>
                <a:gd name="connsiteX12" fmla="*/ 59337 w 2031576"/>
                <a:gd name="connsiteY12" fmla="*/ 773431 h 1860614"/>
                <a:gd name="connsiteX0" fmla="*/ 59337 w 2031576"/>
                <a:gd name="connsiteY0" fmla="*/ 773431 h 1900428"/>
                <a:gd name="connsiteX1" fmla="*/ 666209 w 2031576"/>
                <a:gd name="connsiteY1" fmla="*/ 773431 h 1900428"/>
                <a:gd name="connsiteX2" fmla="*/ 661448 w 2031576"/>
                <a:gd name="connsiteY2" fmla="*/ 0 h 1900428"/>
                <a:gd name="connsiteX3" fmla="*/ 1335893 w 2031576"/>
                <a:gd name="connsiteY3" fmla="*/ 191 h 1900428"/>
                <a:gd name="connsiteX4" fmla="*/ 1327657 w 2031576"/>
                <a:gd name="connsiteY4" fmla="*/ 770001 h 1900428"/>
                <a:gd name="connsiteX5" fmla="*/ 2031576 w 2031576"/>
                <a:gd name="connsiteY5" fmla="*/ 770193 h 1900428"/>
                <a:gd name="connsiteX6" fmla="*/ 2027712 w 2031576"/>
                <a:gd name="connsiteY6" fmla="*/ 918212 h 1900428"/>
                <a:gd name="connsiteX7" fmla="*/ 1327267 w 2031576"/>
                <a:gd name="connsiteY7" fmla="*/ 919928 h 1900428"/>
                <a:gd name="connsiteX8" fmla="*/ 1319030 w 2031576"/>
                <a:gd name="connsiteY8" fmla="*/ 1787653 h 1900428"/>
                <a:gd name="connsiteX9" fmla="*/ 671871 w 2031576"/>
                <a:gd name="connsiteY9" fmla="*/ 1860614 h 1900428"/>
                <a:gd name="connsiteX10" fmla="*/ 33336 w 2031576"/>
                <a:gd name="connsiteY10" fmla="*/ 1900428 h 1900428"/>
                <a:gd name="connsiteX11" fmla="*/ 0 w 2031576"/>
                <a:gd name="connsiteY11" fmla="*/ 1786512 h 1900428"/>
                <a:gd name="connsiteX12" fmla="*/ 59337 w 2031576"/>
                <a:gd name="connsiteY12" fmla="*/ 773431 h 1900428"/>
                <a:gd name="connsiteX0" fmla="*/ 26001 w 1998240"/>
                <a:gd name="connsiteY0" fmla="*/ 773431 h 1900428"/>
                <a:gd name="connsiteX1" fmla="*/ 632873 w 1998240"/>
                <a:gd name="connsiteY1" fmla="*/ 773431 h 1900428"/>
                <a:gd name="connsiteX2" fmla="*/ 628112 w 1998240"/>
                <a:gd name="connsiteY2" fmla="*/ 0 h 1900428"/>
                <a:gd name="connsiteX3" fmla="*/ 1302557 w 1998240"/>
                <a:gd name="connsiteY3" fmla="*/ 191 h 1900428"/>
                <a:gd name="connsiteX4" fmla="*/ 1294321 w 1998240"/>
                <a:gd name="connsiteY4" fmla="*/ 770001 h 1900428"/>
                <a:gd name="connsiteX5" fmla="*/ 1998240 w 1998240"/>
                <a:gd name="connsiteY5" fmla="*/ 770193 h 1900428"/>
                <a:gd name="connsiteX6" fmla="*/ 1994376 w 1998240"/>
                <a:gd name="connsiteY6" fmla="*/ 918212 h 1900428"/>
                <a:gd name="connsiteX7" fmla="*/ 1293931 w 1998240"/>
                <a:gd name="connsiteY7" fmla="*/ 919928 h 1900428"/>
                <a:gd name="connsiteX8" fmla="*/ 1285694 w 1998240"/>
                <a:gd name="connsiteY8" fmla="*/ 1787653 h 1900428"/>
                <a:gd name="connsiteX9" fmla="*/ 638535 w 1998240"/>
                <a:gd name="connsiteY9" fmla="*/ 1860614 h 1900428"/>
                <a:gd name="connsiteX10" fmla="*/ 0 w 1998240"/>
                <a:gd name="connsiteY10" fmla="*/ 1900428 h 1900428"/>
                <a:gd name="connsiteX11" fmla="*/ 18782 w 1998240"/>
                <a:gd name="connsiteY11" fmla="*/ 1792990 h 1900428"/>
                <a:gd name="connsiteX12" fmla="*/ 26001 w 1998240"/>
                <a:gd name="connsiteY12" fmla="*/ 773431 h 1900428"/>
                <a:gd name="connsiteX0" fmla="*/ 59336 w 2031575"/>
                <a:gd name="connsiteY0" fmla="*/ 773431 h 1900428"/>
                <a:gd name="connsiteX1" fmla="*/ 666208 w 2031575"/>
                <a:gd name="connsiteY1" fmla="*/ 773431 h 1900428"/>
                <a:gd name="connsiteX2" fmla="*/ 661447 w 2031575"/>
                <a:gd name="connsiteY2" fmla="*/ 0 h 1900428"/>
                <a:gd name="connsiteX3" fmla="*/ 1335892 w 2031575"/>
                <a:gd name="connsiteY3" fmla="*/ 191 h 1900428"/>
                <a:gd name="connsiteX4" fmla="*/ 1327656 w 2031575"/>
                <a:gd name="connsiteY4" fmla="*/ 770001 h 1900428"/>
                <a:gd name="connsiteX5" fmla="*/ 2031575 w 2031575"/>
                <a:gd name="connsiteY5" fmla="*/ 770193 h 1900428"/>
                <a:gd name="connsiteX6" fmla="*/ 2027711 w 2031575"/>
                <a:gd name="connsiteY6" fmla="*/ 918212 h 1900428"/>
                <a:gd name="connsiteX7" fmla="*/ 1327266 w 2031575"/>
                <a:gd name="connsiteY7" fmla="*/ 919928 h 1900428"/>
                <a:gd name="connsiteX8" fmla="*/ 1319029 w 2031575"/>
                <a:gd name="connsiteY8" fmla="*/ 1787653 h 1900428"/>
                <a:gd name="connsiteX9" fmla="*/ 671870 w 2031575"/>
                <a:gd name="connsiteY9" fmla="*/ 1860614 h 1900428"/>
                <a:gd name="connsiteX10" fmla="*/ 33335 w 2031575"/>
                <a:gd name="connsiteY10" fmla="*/ 1900428 h 1900428"/>
                <a:gd name="connsiteX11" fmla="*/ 0 w 2031575"/>
                <a:gd name="connsiteY11" fmla="*/ 1789751 h 1900428"/>
                <a:gd name="connsiteX12" fmla="*/ 59336 w 2031575"/>
                <a:gd name="connsiteY12" fmla="*/ 773431 h 1900428"/>
                <a:gd name="connsiteX0" fmla="*/ 52387 w 2031575"/>
                <a:gd name="connsiteY0" fmla="*/ 773431 h 1900428"/>
                <a:gd name="connsiteX1" fmla="*/ 666208 w 2031575"/>
                <a:gd name="connsiteY1" fmla="*/ 773431 h 1900428"/>
                <a:gd name="connsiteX2" fmla="*/ 661447 w 2031575"/>
                <a:gd name="connsiteY2" fmla="*/ 0 h 1900428"/>
                <a:gd name="connsiteX3" fmla="*/ 1335892 w 2031575"/>
                <a:gd name="connsiteY3" fmla="*/ 191 h 1900428"/>
                <a:gd name="connsiteX4" fmla="*/ 1327656 w 2031575"/>
                <a:gd name="connsiteY4" fmla="*/ 770001 h 1900428"/>
                <a:gd name="connsiteX5" fmla="*/ 2031575 w 2031575"/>
                <a:gd name="connsiteY5" fmla="*/ 770193 h 1900428"/>
                <a:gd name="connsiteX6" fmla="*/ 2027711 w 2031575"/>
                <a:gd name="connsiteY6" fmla="*/ 918212 h 1900428"/>
                <a:gd name="connsiteX7" fmla="*/ 1327266 w 2031575"/>
                <a:gd name="connsiteY7" fmla="*/ 919928 h 1900428"/>
                <a:gd name="connsiteX8" fmla="*/ 1319029 w 2031575"/>
                <a:gd name="connsiteY8" fmla="*/ 1787653 h 1900428"/>
                <a:gd name="connsiteX9" fmla="*/ 671870 w 2031575"/>
                <a:gd name="connsiteY9" fmla="*/ 1860614 h 1900428"/>
                <a:gd name="connsiteX10" fmla="*/ 33335 w 2031575"/>
                <a:gd name="connsiteY10" fmla="*/ 1900428 h 1900428"/>
                <a:gd name="connsiteX11" fmla="*/ 0 w 2031575"/>
                <a:gd name="connsiteY11" fmla="*/ 1789751 h 1900428"/>
                <a:gd name="connsiteX12" fmla="*/ 52387 w 2031575"/>
                <a:gd name="connsiteY12" fmla="*/ 773431 h 1900428"/>
                <a:gd name="connsiteX0" fmla="*/ 52387 w 2031575"/>
                <a:gd name="connsiteY0" fmla="*/ 773431 h 1900428"/>
                <a:gd name="connsiteX1" fmla="*/ 666208 w 2031575"/>
                <a:gd name="connsiteY1" fmla="*/ 773431 h 1900428"/>
                <a:gd name="connsiteX2" fmla="*/ 661447 w 2031575"/>
                <a:gd name="connsiteY2" fmla="*/ 0 h 1900428"/>
                <a:gd name="connsiteX3" fmla="*/ 1335892 w 2031575"/>
                <a:gd name="connsiteY3" fmla="*/ 191 h 1900428"/>
                <a:gd name="connsiteX4" fmla="*/ 1327656 w 2031575"/>
                <a:gd name="connsiteY4" fmla="*/ 770001 h 1900428"/>
                <a:gd name="connsiteX5" fmla="*/ 2031575 w 2031575"/>
                <a:gd name="connsiteY5" fmla="*/ 770193 h 1900428"/>
                <a:gd name="connsiteX6" fmla="*/ 2027711 w 2031575"/>
                <a:gd name="connsiteY6" fmla="*/ 918212 h 1900428"/>
                <a:gd name="connsiteX7" fmla="*/ 1327266 w 2031575"/>
                <a:gd name="connsiteY7" fmla="*/ 919928 h 1900428"/>
                <a:gd name="connsiteX8" fmla="*/ 1319029 w 2031575"/>
                <a:gd name="connsiteY8" fmla="*/ 1787653 h 1900428"/>
                <a:gd name="connsiteX9" fmla="*/ 692717 w 2031575"/>
                <a:gd name="connsiteY9" fmla="*/ 1714866 h 1900428"/>
                <a:gd name="connsiteX10" fmla="*/ 33335 w 2031575"/>
                <a:gd name="connsiteY10" fmla="*/ 1900428 h 1900428"/>
                <a:gd name="connsiteX11" fmla="*/ 0 w 2031575"/>
                <a:gd name="connsiteY11" fmla="*/ 1789751 h 1900428"/>
                <a:gd name="connsiteX12" fmla="*/ 52387 w 2031575"/>
                <a:gd name="connsiteY12" fmla="*/ 773431 h 1900428"/>
                <a:gd name="connsiteX0" fmla="*/ 52387 w 2031575"/>
                <a:gd name="connsiteY0" fmla="*/ 773431 h 1900428"/>
                <a:gd name="connsiteX1" fmla="*/ 666208 w 2031575"/>
                <a:gd name="connsiteY1" fmla="*/ 773431 h 1900428"/>
                <a:gd name="connsiteX2" fmla="*/ 661447 w 2031575"/>
                <a:gd name="connsiteY2" fmla="*/ 0 h 1900428"/>
                <a:gd name="connsiteX3" fmla="*/ 1335892 w 2031575"/>
                <a:gd name="connsiteY3" fmla="*/ 191 h 1900428"/>
                <a:gd name="connsiteX4" fmla="*/ 1327656 w 2031575"/>
                <a:gd name="connsiteY4" fmla="*/ 770001 h 1900428"/>
                <a:gd name="connsiteX5" fmla="*/ 2031575 w 2031575"/>
                <a:gd name="connsiteY5" fmla="*/ 770193 h 1900428"/>
                <a:gd name="connsiteX6" fmla="*/ 2027711 w 2031575"/>
                <a:gd name="connsiteY6" fmla="*/ 918212 h 1900428"/>
                <a:gd name="connsiteX7" fmla="*/ 1327266 w 2031575"/>
                <a:gd name="connsiteY7" fmla="*/ 919928 h 1900428"/>
                <a:gd name="connsiteX8" fmla="*/ 1319029 w 2031575"/>
                <a:gd name="connsiteY8" fmla="*/ 1787653 h 1900428"/>
                <a:gd name="connsiteX9" fmla="*/ 661447 w 2031575"/>
                <a:gd name="connsiteY9" fmla="*/ 1863854 h 1900428"/>
                <a:gd name="connsiteX10" fmla="*/ 33335 w 2031575"/>
                <a:gd name="connsiteY10" fmla="*/ 1900428 h 1900428"/>
                <a:gd name="connsiteX11" fmla="*/ 0 w 2031575"/>
                <a:gd name="connsiteY11" fmla="*/ 1789751 h 1900428"/>
                <a:gd name="connsiteX12" fmla="*/ 52387 w 2031575"/>
                <a:gd name="connsiteY12" fmla="*/ 773431 h 1900428"/>
                <a:gd name="connsiteX0" fmla="*/ 52387 w 2031575"/>
                <a:gd name="connsiteY0" fmla="*/ 773431 h 1900428"/>
                <a:gd name="connsiteX1" fmla="*/ 666208 w 2031575"/>
                <a:gd name="connsiteY1" fmla="*/ 773431 h 1900428"/>
                <a:gd name="connsiteX2" fmla="*/ 661447 w 2031575"/>
                <a:gd name="connsiteY2" fmla="*/ 0 h 1900428"/>
                <a:gd name="connsiteX3" fmla="*/ 1335892 w 2031575"/>
                <a:gd name="connsiteY3" fmla="*/ 191 h 1900428"/>
                <a:gd name="connsiteX4" fmla="*/ 1327656 w 2031575"/>
                <a:gd name="connsiteY4" fmla="*/ 770001 h 1900428"/>
                <a:gd name="connsiteX5" fmla="*/ 2031575 w 2031575"/>
                <a:gd name="connsiteY5" fmla="*/ 770193 h 1900428"/>
                <a:gd name="connsiteX6" fmla="*/ 2027711 w 2031575"/>
                <a:gd name="connsiteY6" fmla="*/ 918212 h 1900428"/>
                <a:gd name="connsiteX7" fmla="*/ 1327266 w 2031575"/>
                <a:gd name="connsiteY7" fmla="*/ 919928 h 1900428"/>
                <a:gd name="connsiteX8" fmla="*/ 1193947 w 2031575"/>
                <a:gd name="connsiteY8" fmla="*/ 1703443 h 1900428"/>
                <a:gd name="connsiteX9" fmla="*/ 661447 w 2031575"/>
                <a:gd name="connsiteY9" fmla="*/ 1863854 h 1900428"/>
                <a:gd name="connsiteX10" fmla="*/ 33335 w 2031575"/>
                <a:gd name="connsiteY10" fmla="*/ 1900428 h 1900428"/>
                <a:gd name="connsiteX11" fmla="*/ 0 w 2031575"/>
                <a:gd name="connsiteY11" fmla="*/ 1789751 h 1900428"/>
                <a:gd name="connsiteX12" fmla="*/ 52387 w 2031575"/>
                <a:gd name="connsiteY12" fmla="*/ 773431 h 1900428"/>
                <a:gd name="connsiteX0" fmla="*/ 52387 w 2031575"/>
                <a:gd name="connsiteY0" fmla="*/ 773431 h 1900428"/>
                <a:gd name="connsiteX1" fmla="*/ 666208 w 2031575"/>
                <a:gd name="connsiteY1" fmla="*/ 773431 h 1900428"/>
                <a:gd name="connsiteX2" fmla="*/ 661447 w 2031575"/>
                <a:gd name="connsiteY2" fmla="*/ 0 h 1900428"/>
                <a:gd name="connsiteX3" fmla="*/ 1335892 w 2031575"/>
                <a:gd name="connsiteY3" fmla="*/ 191 h 1900428"/>
                <a:gd name="connsiteX4" fmla="*/ 1327656 w 2031575"/>
                <a:gd name="connsiteY4" fmla="*/ 770001 h 1900428"/>
                <a:gd name="connsiteX5" fmla="*/ 2031575 w 2031575"/>
                <a:gd name="connsiteY5" fmla="*/ 770193 h 1900428"/>
                <a:gd name="connsiteX6" fmla="*/ 2027711 w 2031575"/>
                <a:gd name="connsiteY6" fmla="*/ 918212 h 1900428"/>
                <a:gd name="connsiteX7" fmla="*/ 1327266 w 2031575"/>
                <a:gd name="connsiteY7" fmla="*/ 919928 h 1900428"/>
                <a:gd name="connsiteX8" fmla="*/ 1315555 w 2031575"/>
                <a:gd name="connsiteY8" fmla="*/ 1790892 h 1900428"/>
                <a:gd name="connsiteX9" fmla="*/ 661447 w 2031575"/>
                <a:gd name="connsiteY9" fmla="*/ 1863854 h 1900428"/>
                <a:gd name="connsiteX10" fmla="*/ 33335 w 2031575"/>
                <a:gd name="connsiteY10" fmla="*/ 1900428 h 1900428"/>
                <a:gd name="connsiteX11" fmla="*/ 0 w 2031575"/>
                <a:gd name="connsiteY11" fmla="*/ 1789751 h 1900428"/>
                <a:gd name="connsiteX12" fmla="*/ 52387 w 2031575"/>
                <a:gd name="connsiteY12" fmla="*/ 773431 h 1900428"/>
                <a:gd name="connsiteX0" fmla="*/ 52387 w 2031575"/>
                <a:gd name="connsiteY0" fmla="*/ 773431 h 1900428"/>
                <a:gd name="connsiteX1" fmla="*/ 666208 w 2031575"/>
                <a:gd name="connsiteY1" fmla="*/ 773431 h 1900428"/>
                <a:gd name="connsiteX2" fmla="*/ 661447 w 2031575"/>
                <a:gd name="connsiteY2" fmla="*/ 0 h 1900428"/>
                <a:gd name="connsiteX3" fmla="*/ 1335892 w 2031575"/>
                <a:gd name="connsiteY3" fmla="*/ 191 h 1900428"/>
                <a:gd name="connsiteX4" fmla="*/ 1327656 w 2031575"/>
                <a:gd name="connsiteY4" fmla="*/ 770001 h 1900428"/>
                <a:gd name="connsiteX5" fmla="*/ 2031575 w 2031575"/>
                <a:gd name="connsiteY5" fmla="*/ 770193 h 1900428"/>
                <a:gd name="connsiteX6" fmla="*/ 2027711 w 2031575"/>
                <a:gd name="connsiteY6" fmla="*/ 918212 h 1900428"/>
                <a:gd name="connsiteX7" fmla="*/ 1327266 w 2031575"/>
                <a:gd name="connsiteY7" fmla="*/ 919928 h 1900428"/>
                <a:gd name="connsiteX8" fmla="*/ 1315555 w 2031575"/>
                <a:gd name="connsiteY8" fmla="*/ 1790892 h 1900428"/>
                <a:gd name="connsiteX9" fmla="*/ 661447 w 2031575"/>
                <a:gd name="connsiteY9" fmla="*/ 1863854 h 1900428"/>
                <a:gd name="connsiteX10" fmla="*/ 33335 w 2031575"/>
                <a:gd name="connsiteY10" fmla="*/ 1900428 h 1900428"/>
                <a:gd name="connsiteX11" fmla="*/ 0 w 2031575"/>
                <a:gd name="connsiteY11" fmla="*/ 1789751 h 1900428"/>
                <a:gd name="connsiteX12" fmla="*/ 52387 w 2031575"/>
                <a:gd name="connsiteY12" fmla="*/ 773431 h 1900428"/>
                <a:gd name="connsiteX0" fmla="*/ 52387 w 2031575"/>
                <a:gd name="connsiteY0" fmla="*/ 773431 h 1900428"/>
                <a:gd name="connsiteX1" fmla="*/ 666208 w 2031575"/>
                <a:gd name="connsiteY1" fmla="*/ 773431 h 1900428"/>
                <a:gd name="connsiteX2" fmla="*/ 661447 w 2031575"/>
                <a:gd name="connsiteY2" fmla="*/ 0 h 1900428"/>
                <a:gd name="connsiteX3" fmla="*/ 1335892 w 2031575"/>
                <a:gd name="connsiteY3" fmla="*/ 191 h 1900428"/>
                <a:gd name="connsiteX4" fmla="*/ 1327656 w 2031575"/>
                <a:gd name="connsiteY4" fmla="*/ 770001 h 1900428"/>
                <a:gd name="connsiteX5" fmla="*/ 2031575 w 2031575"/>
                <a:gd name="connsiteY5" fmla="*/ 770193 h 1900428"/>
                <a:gd name="connsiteX6" fmla="*/ 2027711 w 2031575"/>
                <a:gd name="connsiteY6" fmla="*/ 918212 h 1900428"/>
                <a:gd name="connsiteX7" fmla="*/ 1323792 w 2031575"/>
                <a:gd name="connsiteY7" fmla="*/ 919928 h 1900428"/>
                <a:gd name="connsiteX8" fmla="*/ 1315555 w 2031575"/>
                <a:gd name="connsiteY8" fmla="*/ 1790892 h 1900428"/>
                <a:gd name="connsiteX9" fmla="*/ 661447 w 2031575"/>
                <a:gd name="connsiteY9" fmla="*/ 1863854 h 1900428"/>
                <a:gd name="connsiteX10" fmla="*/ 33335 w 2031575"/>
                <a:gd name="connsiteY10" fmla="*/ 1900428 h 1900428"/>
                <a:gd name="connsiteX11" fmla="*/ 0 w 2031575"/>
                <a:gd name="connsiteY11" fmla="*/ 1789751 h 1900428"/>
                <a:gd name="connsiteX12" fmla="*/ 52387 w 2031575"/>
                <a:gd name="connsiteY12" fmla="*/ 773431 h 1900428"/>
                <a:gd name="connsiteX0" fmla="*/ 52387 w 2031575"/>
                <a:gd name="connsiteY0" fmla="*/ 773431 h 1900428"/>
                <a:gd name="connsiteX1" fmla="*/ 666208 w 2031575"/>
                <a:gd name="connsiteY1" fmla="*/ 773431 h 1900428"/>
                <a:gd name="connsiteX2" fmla="*/ 661447 w 2031575"/>
                <a:gd name="connsiteY2" fmla="*/ 0 h 1900428"/>
                <a:gd name="connsiteX3" fmla="*/ 1335892 w 2031575"/>
                <a:gd name="connsiteY3" fmla="*/ 191 h 1900428"/>
                <a:gd name="connsiteX4" fmla="*/ 1327656 w 2031575"/>
                <a:gd name="connsiteY4" fmla="*/ 770001 h 1900428"/>
                <a:gd name="connsiteX5" fmla="*/ 2031575 w 2031575"/>
                <a:gd name="connsiteY5" fmla="*/ 770193 h 1900428"/>
                <a:gd name="connsiteX6" fmla="*/ 2027711 w 2031575"/>
                <a:gd name="connsiteY6" fmla="*/ 918212 h 1900428"/>
                <a:gd name="connsiteX7" fmla="*/ 1323792 w 2031575"/>
                <a:gd name="connsiteY7" fmla="*/ 919928 h 1900428"/>
                <a:gd name="connsiteX8" fmla="*/ 1322504 w 2031575"/>
                <a:gd name="connsiteY8" fmla="*/ 1790892 h 1900428"/>
                <a:gd name="connsiteX9" fmla="*/ 661447 w 2031575"/>
                <a:gd name="connsiteY9" fmla="*/ 1863854 h 1900428"/>
                <a:gd name="connsiteX10" fmla="*/ 33335 w 2031575"/>
                <a:gd name="connsiteY10" fmla="*/ 1900428 h 1900428"/>
                <a:gd name="connsiteX11" fmla="*/ 0 w 2031575"/>
                <a:gd name="connsiteY11" fmla="*/ 1789751 h 1900428"/>
                <a:gd name="connsiteX12" fmla="*/ 52387 w 2031575"/>
                <a:gd name="connsiteY12" fmla="*/ 773431 h 1900428"/>
                <a:gd name="connsiteX0" fmla="*/ 52387 w 2031575"/>
                <a:gd name="connsiteY0" fmla="*/ 773431 h 1900428"/>
                <a:gd name="connsiteX1" fmla="*/ 666208 w 2031575"/>
                <a:gd name="connsiteY1" fmla="*/ 773431 h 1900428"/>
                <a:gd name="connsiteX2" fmla="*/ 661447 w 2031575"/>
                <a:gd name="connsiteY2" fmla="*/ 0 h 1900428"/>
                <a:gd name="connsiteX3" fmla="*/ 1335892 w 2031575"/>
                <a:gd name="connsiteY3" fmla="*/ 191 h 1900428"/>
                <a:gd name="connsiteX4" fmla="*/ 1327656 w 2031575"/>
                <a:gd name="connsiteY4" fmla="*/ 770001 h 1900428"/>
                <a:gd name="connsiteX5" fmla="*/ 2031575 w 2031575"/>
                <a:gd name="connsiteY5" fmla="*/ 770193 h 1900428"/>
                <a:gd name="connsiteX6" fmla="*/ 2027711 w 2031575"/>
                <a:gd name="connsiteY6" fmla="*/ 921451 h 1900428"/>
                <a:gd name="connsiteX7" fmla="*/ 1323792 w 2031575"/>
                <a:gd name="connsiteY7" fmla="*/ 919928 h 1900428"/>
                <a:gd name="connsiteX8" fmla="*/ 1322504 w 2031575"/>
                <a:gd name="connsiteY8" fmla="*/ 1790892 h 1900428"/>
                <a:gd name="connsiteX9" fmla="*/ 661447 w 2031575"/>
                <a:gd name="connsiteY9" fmla="*/ 1863854 h 1900428"/>
                <a:gd name="connsiteX10" fmla="*/ 33335 w 2031575"/>
                <a:gd name="connsiteY10" fmla="*/ 1900428 h 1900428"/>
                <a:gd name="connsiteX11" fmla="*/ 0 w 2031575"/>
                <a:gd name="connsiteY11" fmla="*/ 1789751 h 1900428"/>
                <a:gd name="connsiteX12" fmla="*/ 52387 w 2031575"/>
                <a:gd name="connsiteY12" fmla="*/ 773431 h 1900428"/>
                <a:gd name="connsiteX0" fmla="*/ 52387 w 2031575"/>
                <a:gd name="connsiteY0" fmla="*/ 773431 h 1900428"/>
                <a:gd name="connsiteX1" fmla="*/ 666208 w 2031575"/>
                <a:gd name="connsiteY1" fmla="*/ 773431 h 1900428"/>
                <a:gd name="connsiteX2" fmla="*/ 661447 w 2031575"/>
                <a:gd name="connsiteY2" fmla="*/ 0 h 1900428"/>
                <a:gd name="connsiteX3" fmla="*/ 1335892 w 2031575"/>
                <a:gd name="connsiteY3" fmla="*/ 191 h 1900428"/>
                <a:gd name="connsiteX4" fmla="*/ 1334605 w 2031575"/>
                <a:gd name="connsiteY4" fmla="*/ 770001 h 1900428"/>
                <a:gd name="connsiteX5" fmla="*/ 2031575 w 2031575"/>
                <a:gd name="connsiteY5" fmla="*/ 770193 h 1900428"/>
                <a:gd name="connsiteX6" fmla="*/ 2027711 w 2031575"/>
                <a:gd name="connsiteY6" fmla="*/ 921451 h 1900428"/>
                <a:gd name="connsiteX7" fmla="*/ 1323792 w 2031575"/>
                <a:gd name="connsiteY7" fmla="*/ 919928 h 1900428"/>
                <a:gd name="connsiteX8" fmla="*/ 1322504 w 2031575"/>
                <a:gd name="connsiteY8" fmla="*/ 1790892 h 1900428"/>
                <a:gd name="connsiteX9" fmla="*/ 661447 w 2031575"/>
                <a:gd name="connsiteY9" fmla="*/ 1863854 h 1900428"/>
                <a:gd name="connsiteX10" fmla="*/ 33335 w 2031575"/>
                <a:gd name="connsiteY10" fmla="*/ 1900428 h 1900428"/>
                <a:gd name="connsiteX11" fmla="*/ 0 w 2031575"/>
                <a:gd name="connsiteY11" fmla="*/ 1789751 h 1900428"/>
                <a:gd name="connsiteX12" fmla="*/ 52387 w 2031575"/>
                <a:gd name="connsiteY12" fmla="*/ 773431 h 1900428"/>
                <a:gd name="connsiteX0" fmla="*/ 52387 w 2031575"/>
                <a:gd name="connsiteY0" fmla="*/ 773431 h 1900428"/>
                <a:gd name="connsiteX1" fmla="*/ 666208 w 2031575"/>
                <a:gd name="connsiteY1" fmla="*/ 773431 h 1900428"/>
                <a:gd name="connsiteX2" fmla="*/ 661447 w 2031575"/>
                <a:gd name="connsiteY2" fmla="*/ 0 h 1900428"/>
                <a:gd name="connsiteX3" fmla="*/ 1339367 w 2031575"/>
                <a:gd name="connsiteY3" fmla="*/ 191 h 1900428"/>
                <a:gd name="connsiteX4" fmla="*/ 1334605 w 2031575"/>
                <a:gd name="connsiteY4" fmla="*/ 770001 h 1900428"/>
                <a:gd name="connsiteX5" fmla="*/ 2031575 w 2031575"/>
                <a:gd name="connsiteY5" fmla="*/ 770193 h 1900428"/>
                <a:gd name="connsiteX6" fmla="*/ 2027711 w 2031575"/>
                <a:gd name="connsiteY6" fmla="*/ 921451 h 1900428"/>
                <a:gd name="connsiteX7" fmla="*/ 1323792 w 2031575"/>
                <a:gd name="connsiteY7" fmla="*/ 919928 h 1900428"/>
                <a:gd name="connsiteX8" fmla="*/ 1322504 w 2031575"/>
                <a:gd name="connsiteY8" fmla="*/ 1790892 h 1900428"/>
                <a:gd name="connsiteX9" fmla="*/ 661447 w 2031575"/>
                <a:gd name="connsiteY9" fmla="*/ 1863854 h 1900428"/>
                <a:gd name="connsiteX10" fmla="*/ 33335 w 2031575"/>
                <a:gd name="connsiteY10" fmla="*/ 1900428 h 1900428"/>
                <a:gd name="connsiteX11" fmla="*/ 0 w 2031575"/>
                <a:gd name="connsiteY11" fmla="*/ 1789751 h 1900428"/>
                <a:gd name="connsiteX12" fmla="*/ 52387 w 2031575"/>
                <a:gd name="connsiteY12" fmla="*/ 773431 h 1900428"/>
                <a:gd name="connsiteX0" fmla="*/ 52387 w 2031575"/>
                <a:gd name="connsiteY0" fmla="*/ 773431 h 1900428"/>
                <a:gd name="connsiteX1" fmla="*/ 666208 w 2031575"/>
                <a:gd name="connsiteY1" fmla="*/ 773431 h 1900428"/>
                <a:gd name="connsiteX2" fmla="*/ 661447 w 2031575"/>
                <a:gd name="connsiteY2" fmla="*/ 0 h 1900428"/>
                <a:gd name="connsiteX3" fmla="*/ 1339367 w 2031575"/>
                <a:gd name="connsiteY3" fmla="*/ 191 h 1900428"/>
                <a:gd name="connsiteX4" fmla="*/ 1334605 w 2031575"/>
                <a:gd name="connsiteY4" fmla="*/ 770001 h 1900428"/>
                <a:gd name="connsiteX5" fmla="*/ 2031575 w 2031575"/>
                <a:gd name="connsiteY5" fmla="*/ 770193 h 1900428"/>
                <a:gd name="connsiteX6" fmla="*/ 2027711 w 2031575"/>
                <a:gd name="connsiteY6" fmla="*/ 921451 h 1900428"/>
                <a:gd name="connsiteX7" fmla="*/ 1323792 w 2031575"/>
                <a:gd name="connsiteY7" fmla="*/ 919928 h 1900428"/>
                <a:gd name="connsiteX8" fmla="*/ 1322504 w 2031575"/>
                <a:gd name="connsiteY8" fmla="*/ 1790892 h 1900428"/>
                <a:gd name="connsiteX9" fmla="*/ 661447 w 2031575"/>
                <a:gd name="connsiteY9" fmla="*/ 1863854 h 1900428"/>
                <a:gd name="connsiteX10" fmla="*/ 33335 w 2031575"/>
                <a:gd name="connsiteY10" fmla="*/ 1900428 h 1900428"/>
                <a:gd name="connsiteX11" fmla="*/ 0 w 2031575"/>
                <a:gd name="connsiteY11" fmla="*/ 1789751 h 1900428"/>
                <a:gd name="connsiteX12" fmla="*/ 52387 w 2031575"/>
                <a:gd name="connsiteY12" fmla="*/ 773431 h 1900428"/>
                <a:gd name="connsiteX0" fmla="*/ 52387 w 2031575"/>
                <a:gd name="connsiteY0" fmla="*/ 773431 h 1900428"/>
                <a:gd name="connsiteX1" fmla="*/ 666208 w 2031575"/>
                <a:gd name="connsiteY1" fmla="*/ 773431 h 1900428"/>
                <a:gd name="connsiteX2" fmla="*/ 661447 w 2031575"/>
                <a:gd name="connsiteY2" fmla="*/ 0 h 1900428"/>
                <a:gd name="connsiteX3" fmla="*/ 1339367 w 2031575"/>
                <a:gd name="connsiteY3" fmla="*/ 191 h 1900428"/>
                <a:gd name="connsiteX4" fmla="*/ 1334605 w 2031575"/>
                <a:gd name="connsiteY4" fmla="*/ 770001 h 1900428"/>
                <a:gd name="connsiteX5" fmla="*/ 2031575 w 2031575"/>
                <a:gd name="connsiteY5" fmla="*/ 770193 h 1900428"/>
                <a:gd name="connsiteX6" fmla="*/ 2027711 w 2031575"/>
                <a:gd name="connsiteY6" fmla="*/ 921451 h 1900428"/>
                <a:gd name="connsiteX7" fmla="*/ 1323792 w 2031575"/>
                <a:gd name="connsiteY7" fmla="*/ 919928 h 1900428"/>
                <a:gd name="connsiteX8" fmla="*/ 1322504 w 2031575"/>
                <a:gd name="connsiteY8" fmla="*/ 1790892 h 1900428"/>
                <a:gd name="connsiteX9" fmla="*/ 661447 w 2031575"/>
                <a:gd name="connsiteY9" fmla="*/ 1863854 h 1900428"/>
                <a:gd name="connsiteX10" fmla="*/ 33335 w 2031575"/>
                <a:gd name="connsiteY10" fmla="*/ 1900428 h 1900428"/>
                <a:gd name="connsiteX11" fmla="*/ 0 w 2031575"/>
                <a:gd name="connsiteY11" fmla="*/ 1789751 h 1900428"/>
                <a:gd name="connsiteX12" fmla="*/ 52387 w 2031575"/>
                <a:gd name="connsiteY12" fmla="*/ 773431 h 1900428"/>
                <a:gd name="connsiteX0" fmla="*/ 52387 w 2031575"/>
                <a:gd name="connsiteY0" fmla="*/ 773431 h 1900428"/>
                <a:gd name="connsiteX1" fmla="*/ 666208 w 2031575"/>
                <a:gd name="connsiteY1" fmla="*/ 773431 h 1900428"/>
                <a:gd name="connsiteX2" fmla="*/ 661447 w 2031575"/>
                <a:gd name="connsiteY2" fmla="*/ 0 h 1900428"/>
                <a:gd name="connsiteX3" fmla="*/ 1335892 w 2031575"/>
                <a:gd name="connsiteY3" fmla="*/ 191 h 1900428"/>
                <a:gd name="connsiteX4" fmla="*/ 1334605 w 2031575"/>
                <a:gd name="connsiteY4" fmla="*/ 770001 h 1900428"/>
                <a:gd name="connsiteX5" fmla="*/ 2031575 w 2031575"/>
                <a:gd name="connsiteY5" fmla="*/ 770193 h 1900428"/>
                <a:gd name="connsiteX6" fmla="*/ 2027711 w 2031575"/>
                <a:gd name="connsiteY6" fmla="*/ 921451 h 1900428"/>
                <a:gd name="connsiteX7" fmla="*/ 1323792 w 2031575"/>
                <a:gd name="connsiteY7" fmla="*/ 919928 h 1900428"/>
                <a:gd name="connsiteX8" fmla="*/ 1322504 w 2031575"/>
                <a:gd name="connsiteY8" fmla="*/ 1790892 h 1900428"/>
                <a:gd name="connsiteX9" fmla="*/ 661447 w 2031575"/>
                <a:gd name="connsiteY9" fmla="*/ 1863854 h 1900428"/>
                <a:gd name="connsiteX10" fmla="*/ 33335 w 2031575"/>
                <a:gd name="connsiteY10" fmla="*/ 1900428 h 1900428"/>
                <a:gd name="connsiteX11" fmla="*/ 0 w 2031575"/>
                <a:gd name="connsiteY11" fmla="*/ 1789751 h 1900428"/>
                <a:gd name="connsiteX12" fmla="*/ 52387 w 2031575"/>
                <a:gd name="connsiteY12" fmla="*/ 773431 h 1900428"/>
                <a:gd name="connsiteX0" fmla="*/ 52387 w 2031575"/>
                <a:gd name="connsiteY0" fmla="*/ 773431 h 1900428"/>
                <a:gd name="connsiteX1" fmla="*/ 666208 w 2031575"/>
                <a:gd name="connsiteY1" fmla="*/ 773431 h 1900428"/>
                <a:gd name="connsiteX2" fmla="*/ 661447 w 2031575"/>
                <a:gd name="connsiteY2" fmla="*/ 0 h 1900428"/>
                <a:gd name="connsiteX3" fmla="*/ 1339367 w 2031575"/>
                <a:gd name="connsiteY3" fmla="*/ 191 h 1900428"/>
                <a:gd name="connsiteX4" fmla="*/ 1334605 w 2031575"/>
                <a:gd name="connsiteY4" fmla="*/ 770001 h 1900428"/>
                <a:gd name="connsiteX5" fmla="*/ 2031575 w 2031575"/>
                <a:gd name="connsiteY5" fmla="*/ 770193 h 1900428"/>
                <a:gd name="connsiteX6" fmla="*/ 2027711 w 2031575"/>
                <a:gd name="connsiteY6" fmla="*/ 921451 h 1900428"/>
                <a:gd name="connsiteX7" fmla="*/ 1323792 w 2031575"/>
                <a:gd name="connsiteY7" fmla="*/ 919928 h 1900428"/>
                <a:gd name="connsiteX8" fmla="*/ 1322504 w 2031575"/>
                <a:gd name="connsiteY8" fmla="*/ 1790892 h 1900428"/>
                <a:gd name="connsiteX9" fmla="*/ 661447 w 2031575"/>
                <a:gd name="connsiteY9" fmla="*/ 1863854 h 1900428"/>
                <a:gd name="connsiteX10" fmla="*/ 33335 w 2031575"/>
                <a:gd name="connsiteY10" fmla="*/ 1900428 h 1900428"/>
                <a:gd name="connsiteX11" fmla="*/ 0 w 2031575"/>
                <a:gd name="connsiteY11" fmla="*/ 1789751 h 1900428"/>
                <a:gd name="connsiteX12" fmla="*/ 52387 w 2031575"/>
                <a:gd name="connsiteY12" fmla="*/ 773431 h 1900428"/>
                <a:gd name="connsiteX0" fmla="*/ 52387 w 2031575"/>
                <a:gd name="connsiteY0" fmla="*/ 776479 h 1903476"/>
                <a:gd name="connsiteX1" fmla="*/ 666208 w 2031575"/>
                <a:gd name="connsiteY1" fmla="*/ 776479 h 1903476"/>
                <a:gd name="connsiteX2" fmla="*/ 661447 w 2031575"/>
                <a:gd name="connsiteY2" fmla="*/ 3048 h 1903476"/>
                <a:gd name="connsiteX3" fmla="*/ 1335893 w 2031575"/>
                <a:gd name="connsiteY3" fmla="*/ 0 h 1903476"/>
                <a:gd name="connsiteX4" fmla="*/ 1334605 w 2031575"/>
                <a:gd name="connsiteY4" fmla="*/ 773049 h 1903476"/>
                <a:gd name="connsiteX5" fmla="*/ 2031575 w 2031575"/>
                <a:gd name="connsiteY5" fmla="*/ 773241 h 1903476"/>
                <a:gd name="connsiteX6" fmla="*/ 2027711 w 2031575"/>
                <a:gd name="connsiteY6" fmla="*/ 924499 h 1903476"/>
                <a:gd name="connsiteX7" fmla="*/ 1323792 w 2031575"/>
                <a:gd name="connsiteY7" fmla="*/ 922976 h 1903476"/>
                <a:gd name="connsiteX8" fmla="*/ 1322504 w 2031575"/>
                <a:gd name="connsiteY8" fmla="*/ 1793940 h 1903476"/>
                <a:gd name="connsiteX9" fmla="*/ 661447 w 2031575"/>
                <a:gd name="connsiteY9" fmla="*/ 1866902 h 1903476"/>
                <a:gd name="connsiteX10" fmla="*/ 33335 w 2031575"/>
                <a:gd name="connsiteY10" fmla="*/ 1903476 h 1903476"/>
                <a:gd name="connsiteX11" fmla="*/ 0 w 2031575"/>
                <a:gd name="connsiteY11" fmla="*/ 1792799 h 1903476"/>
                <a:gd name="connsiteX12" fmla="*/ 52387 w 2031575"/>
                <a:gd name="connsiteY12" fmla="*/ 776479 h 1903476"/>
                <a:gd name="connsiteX0" fmla="*/ 52387 w 2031575"/>
                <a:gd name="connsiteY0" fmla="*/ 776479 h 1903476"/>
                <a:gd name="connsiteX1" fmla="*/ 666208 w 2031575"/>
                <a:gd name="connsiteY1" fmla="*/ 776479 h 1903476"/>
                <a:gd name="connsiteX2" fmla="*/ 661447 w 2031575"/>
                <a:gd name="connsiteY2" fmla="*/ 3048 h 1903476"/>
                <a:gd name="connsiteX3" fmla="*/ 1335893 w 2031575"/>
                <a:gd name="connsiteY3" fmla="*/ 0 h 1903476"/>
                <a:gd name="connsiteX4" fmla="*/ 1334605 w 2031575"/>
                <a:gd name="connsiteY4" fmla="*/ 773049 h 1903476"/>
                <a:gd name="connsiteX5" fmla="*/ 2031575 w 2031575"/>
                <a:gd name="connsiteY5" fmla="*/ 773241 h 1903476"/>
                <a:gd name="connsiteX6" fmla="*/ 2027711 w 2031575"/>
                <a:gd name="connsiteY6" fmla="*/ 924499 h 1903476"/>
                <a:gd name="connsiteX7" fmla="*/ 1323792 w 2031575"/>
                <a:gd name="connsiteY7" fmla="*/ 922976 h 1903476"/>
                <a:gd name="connsiteX8" fmla="*/ 1322504 w 2031575"/>
                <a:gd name="connsiteY8" fmla="*/ 1793940 h 1903476"/>
                <a:gd name="connsiteX9" fmla="*/ 661447 w 2031575"/>
                <a:gd name="connsiteY9" fmla="*/ 1866902 h 1903476"/>
                <a:gd name="connsiteX10" fmla="*/ 33335 w 2031575"/>
                <a:gd name="connsiteY10" fmla="*/ 1903476 h 1903476"/>
                <a:gd name="connsiteX11" fmla="*/ 0 w 2031575"/>
                <a:gd name="connsiteY11" fmla="*/ 1792799 h 1903476"/>
                <a:gd name="connsiteX12" fmla="*/ 52387 w 2031575"/>
                <a:gd name="connsiteY12" fmla="*/ 776479 h 1903476"/>
                <a:gd name="connsiteX0" fmla="*/ 52387 w 2031575"/>
                <a:gd name="connsiteY0" fmla="*/ 776479 h 1903476"/>
                <a:gd name="connsiteX1" fmla="*/ 666208 w 2031575"/>
                <a:gd name="connsiteY1" fmla="*/ 776479 h 1903476"/>
                <a:gd name="connsiteX2" fmla="*/ 661447 w 2031575"/>
                <a:gd name="connsiteY2" fmla="*/ 3048 h 1903476"/>
                <a:gd name="connsiteX3" fmla="*/ 1328944 w 2031575"/>
                <a:gd name="connsiteY3" fmla="*/ 0 h 1903476"/>
                <a:gd name="connsiteX4" fmla="*/ 1334605 w 2031575"/>
                <a:gd name="connsiteY4" fmla="*/ 773049 h 1903476"/>
                <a:gd name="connsiteX5" fmla="*/ 2031575 w 2031575"/>
                <a:gd name="connsiteY5" fmla="*/ 773241 h 1903476"/>
                <a:gd name="connsiteX6" fmla="*/ 2027711 w 2031575"/>
                <a:gd name="connsiteY6" fmla="*/ 924499 h 1903476"/>
                <a:gd name="connsiteX7" fmla="*/ 1323792 w 2031575"/>
                <a:gd name="connsiteY7" fmla="*/ 922976 h 1903476"/>
                <a:gd name="connsiteX8" fmla="*/ 1322504 w 2031575"/>
                <a:gd name="connsiteY8" fmla="*/ 1793940 h 1903476"/>
                <a:gd name="connsiteX9" fmla="*/ 661447 w 2031575"/>
                <a:gd name="connsiteY9" fmla="*/ 1866902 h 1903476"/>
                <a:gd name="connsiteX10" fmla="*/ 33335 w 2031575"/>
                <a:gd name="connsiteY10" fmla="*/ 1903476 h 1903476"/>
                <a:gd name="connsiteX11" fmla="*/ 0 w 2031575"/>
                <a:gd name="connsiteY11" fmla="*/ 1792799 h 1903476"/>
                <a:gd name="connsiteX12" fmla="*/ 52387 w 2031575"/>
                <a:gd name="connsiteY12" fmla="*/ 776479 h 1903476"/>
                <a:gd name="connsiteX0" fmla="*/ 52387 w 2031575"/>
                <a:gd name="connsiteY0" fmla="*/ 776479 h 1903476"/>
                <a:gd name="connsiteX1" fmla="*/ 666208 w 2031575"/>
                <a:gd name="connsiteY1" fmla="*/ 776479 h 1903476"/>
                <a:gd name="connsiteX2" fmla="*/ 661447 w 2031575"/>
                <a:gd name="connsiteY2" fmla="*/ 3048 h 1903476"/>
                <a:gd name="connsiteX3" fmla="*/ 1332418 w 2031575"/>
                <a:gd name="connsiteY3" fmla="*/ 0 h 1903476"/>
                <a:gd name="connsiteX4" fmla="*/ 1334605 w 2031575"/>
                <a:gd name="connsiteY4" fmla="*/ 773049 h 1903476"/>
                <a:gd name="connsiteX5" fmla="*/ 2031575 w 2031575"/>
                <a:gd name="connsiteY5" fmla="*/ 773241 h 1903476"/>
                <a:gd name="connsiteX6" fmla="*/ 2027711 w 2031575"/>
                <a:gd name="connsiteY6" fmla="*/ 924499 h 1903476"/>
                <a:gd name="connsiteX7" fmla="*/ 1323792 w 2031575"/>
                <a:gd name="connsiteY7" fmla="*/ 922976 h 1903476"/>
                <a:gd name="connsiteX8" fmla="*/ 1322504 w 2031575"/>
                <a:gd name="connsiteY8" fmla="*/ 1793940 h 1903476"/>
                <a:gd name="connsiteX9" fmla="*/ 661447 w 2031575"/>
                <a:gd name="connsiteY9" fmla="*/ 1866902 h 1903476"/>
                <a:gd name="connsiteX10" fmla="*/ 33335 w 2031575"/>
                <a:gd name="connsiteY10" fmla="*/ 1903476 h 1903476"/>
                <a:gd name="connsiteX11" fmla="*/ 0 w 2031575"/>
                <a:gd name="connsiteY11" fmla="*/ 1792799 h 1903476"/>
                <a:gd name="connsiteX12" fmla="*/ 52387 w 2031575"/>
                <a:gd name="connsiteY12" fmla="*/ 776479 h 1903476"/>
                <a:gd name="connsiteX0" fmla="*/ 52387 w 2031575"/>
                <a:gd name="connsiteY0" fmla="*/ 776669 h 1903666"/>
                <a:gd name="connsiteX1" fmla="*/ 666208 w 2031575"/>
                <a:gd name="connsiteY1" fmla="*/ 776669 h 1903666"/>
                <a:gd name="connsiteX2" fmla="*/ 664921 w 2031575"/>
                <a:gd name="connsiteY2" fmla="*/ 0 h 1903666"/>
                <a:gd name="connsiteX3" fmla="*/ 1332418 w 2031575"/>
                <a:gd name="connsiteY3" fmla="*/ 190 h 1903666"/>
                <a:gd name="connsiteX4" fmla="*/ 1334605 w 2031575"/>
                <a:gd name="connsiteY4" fmla="*/ 773239 h 1903666"/>
                <a:gd name="connsiteX5" fmla="*/ 2031575 w 2031575"/>
                <a:gd name="connsiteY5" fmla="*/ 773431 h 1903666"/>
                <a:gd name="connsiteX6" fmla="*/ 2027711 w 2031575"/>
                <a:gd name="connsiteY6" fmla="*/ 924689 h 1903666"/>
                <a:gd name="connsiteX7" fmla="*/ 1323792 w 2031575"/>
                <a:gd name="connsiteY7" fmla="*/ 923166 h 1903666"/>
                <a:gd name="connsiteX8" fmla="*/ 1322504 w 2031575"/>
                <a:gd name="connsiteY8" fmla="*/ 1794130 h 1903666"/>
                <a:gd name="connsiteX9" fmla="*/ 661447 w 2031575"/>
                <a:gd name="connsiteY9" fmla="*/ 1867092 h 1903666"/>
                <a:gd name="connsiteX10" fmla="*/ 33335 w 2031575"/>
                <a:gd name="connsiteY10" fmla="*/ 1903666 h 1903666"/>
                <a:gd name="connsiteX11" fmla="*/ 0 w 2031575"/>
                <a:gd name="connsiteY11" fmla="*/ 1792989 h 1903666"/>
                <a:gd name="connsiteX12" fmla="*/ 52387 w 2031575"/>
                <a:gd name="connsiteY12" fmla="*/ 776669 h 1903666"/>
                <a:gd name="connsiteX0" fmla="*/ 52387 w 2031575"/>
                <a:gd name="connsiteY0" fmla="*/ 776669 h 1903666"/>
                <a:gd name="connsiteX1" fmla="*/ 666208 w 2031575"/>
                <a:gd name="connsiteY1" fmla="*/ 776669 h 1903666"/>
                <a:gd name="connsiteX2" fmla="*/ 664921 w 2031575"/>
                <a:gd name="connsiteY2" fmla="*/ 0 h 1903666"/>
                <a:gd name="connsiteX3" fmla="*/ 1332418 w 2031575"/>
                <a:gd name="connsiteY3" fmla="*/ 190 h 1903666"/>
                <a:gd name="connsiteX4" fmla="*/ 1334605 w 2031575"/>
                <a:gd name="connsiteY4" fmla="*/ 773239 h 1903666"/>
                <a:gd name="connsiteX5" fmla="*/ 2031575 w 2031575"/>
                <a:gd name="connsiteY5" fmla="*/ 773431 h 1903666"/>
                <a:gd name="connsiteX6" fmla="*/ 2027711 w 2031575"/>
                <a:gd name="connsiteY6" fmla="*/ 924689 h 1903666"/>
                <a:gd name="connsiteX7" fmla="*/ 1323792 w 2031575"/>
                <a:gd name="connsiteY7" fmla="*/ 923166 h 1903666"/>
                <a:gd name="connsiteX8" fmla="*/ 1319030 w 2031575"/>
                <a:gd name="connsiteY8" fmla="*/ 1771458 h 1903666"/>
                <a:gd name="connsiteX9" fmla="*/ 661447 w 2031575"/>
                <a:gd name="connsiteY9" fmla="*/ 1867092 h 1903666"/>
                <a:gd name="connsiteX10" fmla="*/ 33335 w 2031575"/>
                <a:gd name="connsiteY10" fmla="*/ 1903666 h 1903666"/>
                <a:gd name="connsiteX11" fmla="*/ 0 w 2031575"/>
                <a:gd name="connsiteY11" fmla="*/ 1792989 h 1903666"/>
                <a:gd name="connsiteX12" fmla="*/ 52387 w 2031575"/>
                <a:gd name="connsiteY12" fmla="*/ 776669 h 1903666"/>
                <a:gd name="connsiteX0" fmla="*/ 52387 w 2031575"/>
                <a:gd name="connsiteY0" fmla="*/ 776669 h 1903666"/>
                <a:gd name="connsiteX1" fmla="*/ 666208 w 2031575"/>
                <a:gd name="connsiteY1" fmla="*/ 776669 h 1903666"/>
                <a:gd name="connsiteX2" fmla="*/ 664921 w 2031575"/>
                <a:gd name="connsiteY2" fmla="*/ 0 h 1903666"/>
                <a:gd name="connsiteX3" fmla="*/ 1332418 w 2031575"/>
                <a:gd name="connsiteY3" fmla="*/ 190 h 1903666"/>
                <a:gd name="connsiteX4" fmla="*/ 1334605 w 2031575"/>
                <a:gd name="connsiteY4" fmla="*/ 773239 h 1903666"/>
                <a:gd name="connsiteX5" fmla="*/ 2031575 w 2031575"/>
                <a:gd name="connsiteY5" fmla="*/ 773431 h 1903666"/>
                <a:gd name="connsiteX6" fmla="*/ 2027711 w 2031575"/>
                <a:gd name="connsiteY6" fmla="*/ 924689 h 1903666"/>
                <a:gd name="connsiteX7" fmla="*/ 1323792 w 2031575"/>
                <a:gd name="connsiteY7" fmla="*/ 923166 h 1903666"/>
                <a:gd name="connsiteX8" fmla="*/ 1329454 w 2031575"/>
                <a:gd name="connsiteY8" fmla="*/ 1771458 h 1903666"/>
                <a:gd name="connsiteX9" fmla="*/ 661447 w 2031575"/>
                <a:gd name="connsiteY9" fmla="*/ 1867092 h 1903666"/>
                <a:gd name="connsiteX10" fmla="*/ 33335 w 2031575"/>
                <a:gd name="connsiteY10" fmla="*/ 1903666 h 1903666"/>
                <a:gd name="connsiteX11" fmla="*/ 0 w 2031575"/>
                <a:gd name="connsiteY11" fmla="*/ 1792989 h 1903666"/>
                <a:gd name="connsiteX12" fmla="*/ 52387 w 2031575"/>
                <a:gd name="connsiteY12" fmla="*/ 776669 h 1903666"/>
                <a:gd name="connsiteX0" fmla="*/ 52387 w 2031575"/>
                <a:gd name="connsiteY0" fmla="*/ 776669 h 1903666"/>
                <a:gd name="connsiteX1" fmla="*/ 666208 w 2031575"/>
                <a:gd name="connsiteY1" fmla="*/ 776669 h 1903666"/>
                <a:gd name="connsiteX2" fmla="*/ 664921 w 2031575"/>
                <a:gd name="connsiteY2" fmla="*/ 0 h 1903666"/>
                <a:gd name="connsiteX3" fmla="*/ 1332418 w 2031575"/>
                <a:gd name="connsiteY3" fmla="*/ 190 h 1903666"/>
                <a:gd name="connsiteX4" fmla="*/ 1334605 w 2031575"/>
                <a:gd name="connsiteY4" fmla="*/ 773239 h 1903666"/>
                <a:gd name="connsiteX5" fmla="*/ 2031575 w 2031575"/>
                <a:gd name="connsiteY5" fmla="*/ 773431 h 1903666"/>
                <a:gd name="connsiteX6" fmla="*/ 2027711 w 2031575"/>
                <a:gd name="connsiteY6" fmla="*/ 924689 h 1903666"/>
                <a:gd name="connsiteX7" fmla="*/ 1323792 w 2031575"/>
                <a:gd name="connsiteY7" fmla="*/ 923166 h 1903666"/>
                <a:gd name="connsiteX8" fmla="*/ 1325979 w 2031575"/>
                <a:gd name="connsiteY8" fmla="*/ 1771458 h 1903666"/>
                <a:gd name="connsiteX9" fmla="*/ 661447 w 2031575"/>
                <a:gd name="connsiteY9" fmla="*/ 1867092 h 1903666"/>
                <a:gd name="connsiteX10" fmla="*/ 33335 w 2031575"/>
                <a:gd name="connsiteY10" fmla="*/ 1903666 h 1903666"/>
                <a:gd name="connsiteX11" fmla="*/ 0 w 2031575"/>
                <a:gd name="connsiteY11" fmla="*/ 1792989 h 1903666"/>
                <a:gd name="connsiteX12" fmla="*/ 52387 w 2031575"/>
                <a:gd name="connsiteY12" fmla="*/ 776669 h 1903666"/>
                <a:gd name="connsiteX0" fmla="*/ 52387 w 2031575"/>
                <a:gd name="connsiteY0" fmla="*/ 776669 h 1903666"/>
                <a:gd name="connsiteX1" fmla="*/ 666208 w 2031575"/>
                <a:gd name="connsiteY1" fmla="*/ 776669 h 1903666"/>
                <a:gd name="connsiteX2" fmla="*/ 664921 w 2031575"/>
                <a:gd name="connsiteY2" fmla="*/ 0 h 1903666"/>
                <a:gd name="connsiteX3" fmla="*/ 1332418 w 2031575"/>
                <a:gd name="connsiteY3" fmla="*/ 190 h 1903666"/>
                <a:gd name="connsiteX4" fmla="*/ 1334605 w 2031575"/>
                <a:gd name="connsiteY4" fmla="*/ 773239 h 1903666"/>
                <a:gd name="connsiteX5" fmla="*/ 2031575 w 2031575"/>
                <a:gd name="connsiteY5" fmla="*/ 773431 h 1903666"/>
                <a:gd name="connsiteX6" fmla="*/ 2027711 w 2031575"/>
                <a:gd name="connsiteY6" fmla="*/ 924689 h 1903666"/>
                <a:gd name="connsiteX7" fmla="*/ 1323792 w 2031575"/>
                <a:gd name="connsiteY7" fmla="*/ 923166 h 1903666"/>
                <a:gd name="connsiteX8" fmla="*/ 1319030 w 2031575"/>
                <a:gd name="connsiteY8" fmla="*/ 1771458 h 1903666"/>
                <a:gd name="connsiteX9" fmla="*/ 661447 w 2031575"/>
                <a:gd name="connsiteY9" fmla="*/ 1867092 h 1903666"/>
                <a:gd name="connsiteX10" fmla="*/ 33335 w 2031575"/>
                <a:gd name="connsiteY10" fmla="*/ 1903666 h 1903666"/>
                <a:gd name="connsiteX11" fmla="*/ 0 w 2031575"/>
                <a:gd name="connsiteY11" fmla="*/ 1792989 h 1903666"/>
                <a:gd name="connsiteX12" fmla="*/ 52387 w 2031575"/>
                <a:gd name="connsiteY12" fmla="*/ 776669 h 1903666"/>
                <a:gd name="connsiteX0" fmla="*/ 52387 w 2031575"/>
                <a:gd name="connsiteY0" fmla="*/ 776669 h 1903666"/>
                <a:gd name="connsiteX1" fmla="*/ 666208 w 2031575"/>
                <a:gd name="connsiteY1" fmla="*/ 776669 h 1903666"/>
                <a:gd name="connsiteX2" fmla="*/ 664921 w 2031575"/>
                <a:gd name="connsiteY2" fmla="*/ 0 h 1903666"/>
                <a:gd name="connsiteX3" fmla="*/ 1332418 w 2031575"/>
                <a:gd name="connsiteY3" fmla="*/ 190 h 1903666"/>
                <a:gd name="connsiteX4" fmla="*/ 1334605 w 2031575"/>
                <a:gd name="connsiteY4" fmla="*/ 773239 h 1903666"/>
                <a:gd name="connsiteX5" fmla="*/ 2031575 w 2031575"/>
                <a:gd name="connsiteY5" fmla="*/ 773431 h 1903666"/>
                <a:gd name="connsiteX6" fmla="*/ 2027711 w 2031575"/>
                <a:gd name="connsiteY6" fmla="*/ 924689 h 1903666"/>
                <a:gd name="connsiteX7" fmla="*/ 1323792 w 2031575"/>
                <a:gd name="connsiteY7" fmla="*/ 923166 h 1903666"/>
                <a:gd name="connsiteX8" fmla="*/ 1319030 w 2031575"/>
                <a:gd name="connsiteY8" fmla="*/ 1771458 h 1903666"/>
                <a:gd name="connsiteX9" fmla="*/ 661447 w 2031575"/>
                <a:gd name="connsiteY9" fmla="*/ 1867092 h 1903666"/>
                <a:gd name="connsiteX10" fmla="*/ 33335 w 2031575"/>
                <a:gd name="connsiteY10" fmla="*/ 1903666 h 1903666"/>
                <a:gd name="connsiteX11" fmla="*/ 0 w 2031575"/>
                <a:gd name="connsiteY11" fmla="*/ 1792989 h 1903666"/>
                <a:gd name="connsiteX12" fmla="*/ 52387 w 2031575"/>
                <a:gd name="connsiteY12" fmla="*/ 776669 h 1903666"/>
                <a:gd name="connsiteX0" fmla="*/ 52387 w 2031575"/>
                <a:gd name="connsiteY0" fmla="*/ 776669 h 1903666"/>
                <a:gd name="connsiteX1" fmla="*/ 666208 w 2031575"/>
                <a:gd name="connsiteY1" fmla="*/ 776669 h 1903666"/>
                <a:gd name="connsiteX2" fmla="*/ 664921 w 2031575"/>
                <a:gd name="connsiteY2" fmla="*/ 0 h 1903666"/>
                <a:gd name="connsiteX3" fmla="*/ 1332418 w 2031575"/>
                <a:gd name="connsiteY3" fmla="*/ 190 h 1903666"/>
                <a:gd name="connsiteX4" fmla="*/ 1334605 w 2031575"/>
                <a:gd name="connsiteY4" fmla="*/ 773239 h 1903666"/>
                <a:gd name="connsiteX5" fmla="*/ 2031575 w 2031575"/>
                <a:gd name="connsiteY5" fmla="*/ 773431 h 1903666"/>
                <a:gd name="connsiteX6" fmla="*/ 2027711 w 2031575"/>
                <a:gd name="connsiteY6" fmla="*/ 924689 h 1903666"/>
                <a:gd name="connsiteX7" fmla="*/ 1323792 w 2031575"/>
                <a:gd name="connsiteY7" fmla="*/ 923166 h 1903666"/>
                <a:gd name="connsiteX8" fmla="*/ 1325979 w 2031575"/>
                <a:gd name="connsiteY8" fmla="*/ 1771458 h 1903666"/>
                <a:gd name="connsiteX9" fmla="*/ 661447 w 2031575"/>
                <a:gd name="connsiteY9" fmla="*/ 1867092 h 1903666"/>
                <a:gd name="connsiteX10" fmla="*/ 33335 w 2031575"/>
                <a:gd name="connsiteY10" fmla="*/ 1903666 h 1903666"/>
                <a:gd name="connsiteX11" fmla="*/ 0 w 2031575"/>
                <a:gd name="connsiteY11" fmla="*/ 1792989 h 1903666"/>
                <a:gd name="connsiteX12" fmla="*/ 52387 w 2031575"/>
                <a:gd name="connsiteY12" fmla="*/ 776669 h 1903666"/>
                <a:gd name="connsiteX0" fmla="*/ 52387 w 2031575"/>
                <a:gd name="connsiteY0" fmla="*/ 776669 h 1903666"/>
                <a:gd name="connsiteX1" fmla="*/ 666208 w 2031575"/>
                <a:gd name="connsiteY1" fmla="*/ 776669 h 1903666"/>
                <a:gd name="connsiteX2" fmla="*/ 664921 w 2031575"/>
                <a:gd name="connsiteY2" fmla="*/ 0 h 1903666"/>
                <a:gd name="connsiteX3" fmla="*/ 1332418 w 2031575"/>
                <a:gd name="connsiteY3" fmla="*/ 190 h 1903666"/>
                <a:gd name="connsiteX4" fmla="*/ 1334605 w 2031575"/>
                <a:gd name="connsiteY4" fmla="*/ 773239 h 1903666"/>
                <a:gd name="connsiteX5" fmla="*/ 2031575 w 2031575"/>
                <a:gd name="connsiteY5" fmla="*/ 773431 h 1903666"/>
                <a:gd name="connsiteX6" fmla="*/ 2027711 w 2031575"/>
                <a:gd name="connsiteY6" fmla="*/ 924689 h 1903666"/>
                <a:gd name="connsiteX7" fmla="*/ 1323792 w 2031575"/>
                <a:gd name="connsiteY7" fmla="*/ 923166 h 1903666"/>
                <a:gd name="connsiteX8" fmla="*/ 1315556 w 2031575"/>
                <a:gd name="connsiteY8" fmla="*/ 1771458 h 1903666"/>
                <a:gd name="connsiteX9" fmla="*/ 661447 w 2031575"/>
                <a:gd name="connsiteY9" fmla="*/ 1867092 h 1903666"/>
                <a:gd name="connsiteX10" fmla="*/ 33335 w 2031575"/>
                <a:gd name="connsiteY10" fmla="*/ 1903666 h 1903666"/>
                <a:gd name="connsiteX11" fmla="*/ 0 w 2031575"/>
                <a:gd name="connsiteY11" fmla="*/ 1792989 h 1903666"/>
                <a:gd name="connsiteX12" fmla="*/ 52387 w 2031575"/>
                <a:gd name="connsiteY12" fmla="*/ 776669 h 1903666"/>
                <a:gd name="connsiteX0" fmla="*/ 52387 w 2031575"/>
                <a:gd name="connsiteY0" fmla="*/ 776669 h 1903666"/>
                <a:gd name="connsiteX1" fmla="*/ 666208 w 2031575"/>
                <a:gd name="connsiteY1" fmla="*/ 776669 h 1903666"/>
                <a:gd name="connsiteX2" fmla="*/ 664921 w 2031575"/>
                <a:gd name="connsiteY2" fmla="*/ 0 h 1903666"/>
                <a:gd name="connsiteX3" fmla="*/ 1332418 w 2031575"/>
                <a:gd name="connsiteY3" fmla="*/ 190 h 1903666"/>
                <a:gd name="connsiteX4" fmla="*/ 1334605 w 2031575"/>
                <a:gd name="connsiteY4" fmla="*/ 773239 h 1903666"/>
                <a:gd name="connsiteX5" fmla="*/ 2031575 w 2031575"/>
                <a:gd name="connsiteY5" fmla="*/ 773431 h 1903666"/>
                <a:gd name="connsiteX6" fmla="*/ 2027711 w 2031575"/>
                <a:gd name="connsiteY6" fmla="*/ 924689 h 1903666"/>
                <a:gd name="connsiteX7" fmla="*/ 1323792 w 2031575"/>
                <a:gd name="connsiteY7" fmla="*/ 923166 h 1903666"/>
                <a:gd name="connsiteX8" fmla="*/ 1322505 w 2031575"/>
                <a:gd name="connsiteY8" fmla="*/ 1771458 h 1903666"/>
                <a:gd name="connsiteX9" fmla="*/ 661447 w 2031575"/>
                <a:gd name="connsiteY9" fmla="*/ 1867092 h 1903666"/>
                <a:gd name="connsiteX10" fmla="*/ 33335 w 2031575"/>
                <a:gd name="connsiteY10" fmla="*/ 1903666 h 1903666"/>
                <a:gd name="connsiteX11" fmla="*/ 0 w 2031575"/>
                <a:gd name="connsiteY11" fmla="*/ 1792989 h 1903666"/>
                <a:gd name="connsiteX12" fmla="*/ 52387 w 2031575"/>
                <a:gd name="connsiteY12" fmla="*/ 776669 h 1903666"/>
                <a:gd name="connsiteX0" fmla="*/ 52387 w 2031575"/>
                <a:gd name="connsiteY0" fmla="*/ 776669 h 1903666"/>
                <a:gd name="connsiteX1" fmla="*/ 666208 w 2031575"/>
                <a:gd name="connsiteY1" fmla="*/ 776669 h 1903666"/>
                <a:gd name="connsiteX2" fmla="*/ 664921 w 2031575"/>
                <a:gd name="connsiteY2" fmla="*/ 0 h 1903666"/>
                <a:gd name="connsiteX3" fmla="*/ 1332418 w 2031575"/>
                <a:gd name="connsiteY3" fmla="*/ 190 h 1903666"/>
                <a:gd name="connsiteX4" fmla="*/ 1334605 w 2031575"/>
                <a:gd name="connsiteY4" fmla="*/ 773239 h 1903666"/>
                <a:gd name="connsiteX5" fmla="*/ 2031575 w 2031575"/>
                <a:gd name="connsiteY5" fmla="*/ 773431 h 1903666"/>
                <a:gd name="connsiteX6" fmla="*/ 2027711 w 2031575"/>
                <a:gd name="connsiteY6" fmla="*/ 924689 h 1903666"/>
                <a:gd name="connsiteX7" fmla="*/ 1323792 w 2031575"/>
                <a:gd name="connsiteY7" fmla="*/ 923166 h 1903666"/>
                <a:gd name="connsiteX8" fmla="*/ 1322505 w 2031575"/>
                <a:gd name="connsiteY8" fmla="*/ 1771458 h 1903666"/>
                <a:gd name="connsiteX9" fmla="*/ 665412 w 2031575"/>
                <a:gd name="connsiteY9" fmla="*/ 1752505 h 1903666"/>
                <a:gd name="connsiteX10" fmla="*/ 33335 w 2031575"/>
                <a:gd name="connsiteY10" fmla="*/ 1903666 h 1903666"/>
                <a:gd name="connsiteX11" fmla="*/ 0 w 2031575"/>
                <a:gd name="connsiteY11" fmla="*/ 1792989 h 1903666"/>
                <a:gd name="connsiteX12" fmla="*/ 52387 w 2031575"/>
                <a:gd name="connsiteY12" fmla="*/ 776669 h 1903666"/>
                <a:gd name="connsiteX0" fmla="*/ 52387 w 2031575"/>
                <a:gd name="connsiteY0" fmla="*/ 776669 h 1903666"/>
                <a:gd name="connsiteX1" fmla="*/ 666208 w 2031575"/>
                <a:gd name="connsiteY1" fmla="*/ 776669 h 1903666"/>
                <a:gd name="connsiteX2" fmla="*/ 664921 w 2031575"/>
                <a:gd name="connsiteY2" fmla="*/ 0 h 1903666"/>
                <a:gd name="connsiteX3" fmla="*/ 1332418 w 2031575"/>
                <a:gd name="connsiteY3" fmla="*/ 190 h 1903666"/>
                <a:gd name="connsiteX4" fmla="*/ 1334605 w 2031575"/>
                <a:gd name="connsiteY4" fmla="*/ 773239 h 1903666"/>
                <a:gd name="connsiteX5" fmla="*/ 2031575 w 2031575"/>
                <a:gd name="connsiteY5" fmla="*/ 773431 h 1903666"/>
                <a:gd name="connsiteX6" fmla="*/ 2027711 w 2031575"/>
                <a:gd name="connsiteY6" fmla="*/ 924689 h 1903666"/>
                <a:gd name="connsiteX7" fmla="*/ 1323792 w 2031575"/>
                <a:gd name="connsiteY7" fmla="*/ 923166 h 1903666"/>
                <a:gd name="connsiteX8" fmla="*/ 1322505 w 2031575"/>
                <a:gd name="connsiteY8" fmla="*/ 1771458 h 1903666"/>
                <a:gd name="connsiteX9" fmla="*/ 669377 w 2031575"/>
                <a:gd name="connsiteY9" fmla="*/ 1878181 h 1903666"/>
                <a:gd name="connsiteX10" fmla="*/ 33335 w 2031575"/>
                <a:gd name="connsiteY10" fmla="*/ 1903666 h 1903666"/>
                <a:gd name="connsiteX11" fmla="*/ 0 w 2031575"/>
                <a:gd name="connsiteY11" fmla="*/ 1792989 h 1903666"/>
                <a:gd name="connsiteX12" fmla="*/ 52387 w 2031575"/>
                <a:gd name="connsiteY12" fmla="*/ 776669 h 1903666"/>
                <a:gd name="connsiteX0" fmla="*/ 64283 w 2043471"/>
                <a:gd name="connsiteY0" fmla="*/ 776669 h 1903666"/>
                <a:gd name="connsiteX1" fmla="*/ 678104 w 2043471"/>
                <a:gd name="connsiteY1" fmla="*/ 776669 h 1903666"/>
                <a:gd name="connsiteX2" fmla="*/ 676817 w 2043471"/>
                <a:gd name="connsiteY2" fmla="*/ 0 h 1903666"/>
                <a:gd name="connsiteX3" fmla="*/ 1344314 w 2043471"/>
                <a:gd name="connsiteY3" fmla="*/ 190 h 1903666"/>
                <a:gd name="connsiteX4" fmla="*/ 1346501 w 2043471"/>
                <a:gd name="connsiteY4" fmla="*/ 773239 h 1903666"/>
                <a:gd name="connsiteX5" fmla="*/ 2043471 w 2043471"/>
                <a:gd name="connsiteY5" fmla="*/ 773431 h 1903666"/>
                <a:gd name="connsiteX6" fmla="*/ 2039607 w 2043471"/>
                <a:gd name="connsiteY6" fmla="*/ 924689 h 1903666"/>
                <a:gd name="connsiteX7" fmla="*/ 1335688 w 2043471"/>
                <a:gd name="connsiteY7" fmla="*/ 923166 h 1903666"/>
                <a:gd name="connsiteX8" fmla="*/ 1334401 w 2043471"/>
                <a:gd name="connsiteY8" fmla="*/ 1771458 h 1903666"/>
                <a:gd name="connsiteX9" fmla="*/ 681273 w 2043471"/>
                <a:gd name="connsiteY9" fmla="*/ 1878181 h 1903666"/>
                <a:gd name="connsiteX10" fmla="*/ 45231 w 2043471"/>
                <a:gd name="connsiteY10" fmla="*/ 1903666 h 1903666"/>
                <a:gd name="connsiteX11" fmla="*/ 0 w 2043471"/>
                <a:gd name="connsiteY11" fmla="*/ 1792989 h 1903666"/>
                <a:gd name="connsiteX12" fmla="*/ 64283 w 2043471"/>
                <a:gd name="connsiteY12" fmla="*/ 776669 h 1903666"/>
                <a:gd name="connsiteX0" fmla="*/ 64283 w 2043471"/>
                <a:gd name="connsiteY0" fmla="*/ 776669 h 1903666"/>
                <a:gd name="connsiteX1" fmla="*/ 678104 w 2043471"/>
                <a:gd name="connsiteY1" fmla="*/ 776669 h 1903666"/>
                <a:gd name="connsiteX2" fmla="*/ 676817 w 2043471"/>
                <a:gd name="connsiteY2" fmla="*/ 0 h 1903666"/>
                <a:gd name="connsiteX3" fmla="*/ 1344314 w 2043471"/>
                <a:gd name="connsiteY3" fmla="*/ 190 h 1903666"/>
                <a:gd name="connsiteX4" fmla="*/ 1346501 w 2043471"/>
                <a:gd name="connsiteY4" fmla="*/ 773239 h 1903666"/>
                <a:gd name="connsiteX5" fmla="*/ 2043471 w 2043471"/>
                <a:gd name="connsiteY5" fmla="*/ 773431 h 1903666"/>
                <a:gd name="connsiteX6" fmla="*/ 2039607 w 2043471"/>
                <a:gd name="connsiteY6" fmla="*/ 924689 h 1903666"/>
                <a:gd name="connsiteX7" fmla="*/ 1335688 w 2043471"/>
                <a:gd name="connsiteY7" fmla="*/ 923166 h 1903666"/>
                <a:gd name="connsiteX8" fmla="*/ 1334401 w 2043471"/>
                <a:gd name="connsiteY8" fmla="*/ 1771458 h 1903666"/>
                <a:gd name="connsiteX9" fmla="*/ 681273 w 2043471"/>
                <a:gd name="connsiteY9" fmla="*/ 1878181 h 1903666"/>
                <a:gd name="connsiteX10" fmla="*/ 45231 w 2043471"/>
                <a:gd name="connsiteY10" fmla="*/ 1903666 h 1903666"/>
                <a:gd name="connsiteX11" fmla="*/ 0 w 2043471"/>
                <a:gd name="connsiteY11" fmla="*/ 1792989 h 1903666"/>
                <a:gd name="connsiteX12" fmla="*/ 64283 w 2043471"/>
                <a:gd name="connsiteY12" fmla="*/ 776669 h 1903666"/>
                <a:gd name="connsiteX0" fmla="*/ 64283 w 2043471"/>
                <a:gd name="connsiteY0" fmla="*/ 776669 h 1903666"/>
                <a:gd name="connsiteX1" fmla="*/ 678104 w 2043471"/>
                <a:gd name="connsiteY1" fmla="*/ 776669 h 1903666"/>
                <a:gd name="connsiteX2" fmla="*/ 676817 w 2043471"/>
                <a:gd name="connsiteY2" fmla="*/ 0 h 1903666"/>
                <a:gd name="connsiteX3" fmla="*/ 1344314 w 2043471"/>
                <a:gd name="connsiteY3" fmla="*/ 190 h 1903666"/>
                <a:gd name="connsiteX4" fmla="*/ 1346501 w 2043471"/>
                <a:gd name="connsiteY4" fmla="*/ 773239 h 1903666"/>
                <a:gd name="connsiteX5" fmla="*/ 2043471 w 2043471"/>
                <a:gd name="connsiteY5" fmla="*/ 773431 h 1903666"/>
                <a:gd name="connsiteX6" fmla="*/ 2039607 w 2043471"/>
                <a:gd name="connsiteY6" fmla="*/ 924689 h 1903666"/>
                <a:gd name="connsiteX7" fmla="*/ 1335688 w 2043471"/>
                <a:gd name="connsiteY7" fmla="*/ 923166 h 1903666"/>
                <a:gd name="connsiteX8" fmla="*/ 1334401 w 2043471"/>
                <a:gd name="connsiteY8" fmla="*/ 1771458 h 1903666"/>
                <a:gd name="connsiteX9" fmla="*/ 681273 w 2043471"/>
                <a:gd name="connsiteY9" fmla="*/ 1878181 h 1903666"/>
                <a:gd name="connsiteX10" fmla="*/ 45231 w 2043471"/>
                <a:gd name="connsiteY10" fmla="*/ 1903666 h 1903666"/>
                <a:gd name="connsiteX11" fmla="*/ 0 w 2043471"/>
                <a:gd name="connsiteY11" fmla="*/ 1792989 h 1903666"/>
                <a:gd name="connsiteX12" fmla="*/ 64283 w 2043471"/>
                <a:gd name="connsiteY12" fmla="*/ 776669 h 1903666"/>
                <a:gd name="connsiteX0" fmla="*/ 64283 w 2043471"/>
                <a:gd name="connsiteY0" fmla="*/ 776669 h 1903666"/>
                <a:gd name="connsiteX1" fmla="*/ 678104 w 2043471"/>
                <a:gd name="connsiteY1" fmla="*/ 776669 h 1903666"/>
                <a:gd name="connsiteX2" fmla="*/ 676817 w 2043471"/>
                <a:gd name="connsiteY2" fmla="*/ 0 h 1903666"/>
                <a:gd name="connsiteX3" fmla="*/ 1344314 w 2043471"/>
                <a:gd name="connsiteY3" fmla="*/ 190 h 1903666"/>
                <a:gd name="connsiteX4" fmla="*/ 1346501 w 2043471"/>
                <a:gd name="connsiteY4" fmla="*/ 773239 h 1903666"/>
                <a:gd name="connsiteX5" fmla="*/ 2043471 w 2043471"/>
                <a:gd name="connsiteY5" fmla="*/ 773431 h 1903666"/>
                <a:gd name="connsiteX6" fmla="*/ 2039607 w 2043471"/>
                <a:gd name="connsiteY6" fmla="*/ 924689 h 1903666"/>
                <a:gd name="connsiteX7" fmla="*/ 1335688 w 2043471"/>
                <a:gd name="connsiteY7" fmla="*/ 923166 h 1903666"/>
                <a:gd name="connsiteX8" fmla="*/ 1330436 w 2043471"/>
                <a:gd name="connsiteY8" fmla="*/ 1671657 h 1903666"/>
                <a:gd name="connsiteX9" fmla="*/ 681273 w 2043471"/>
                <a:gd name="connsiteY9" fmla="*/ 1878181 h 1903666"/>
                <a:gd name="connsiteX10" fmla="*/ 45231 w 2043471"/>
                <a:gd name="connsiteY10" fmla="*/ 1903666 h 1903666"/>
                <a:gd name="connsiteX11" fmla="*/ 0 w 2043471"/>
                <a:gd name="connsiteY11" fmla="*/ 1792989 h 1903666"/>
                <a:gd name="connsiteX12" fmla="*/ 64283 w 2043471"/>
                <a:gd name="connsiteY12" fmla="*/ 776669 h 1903666"/>
                <a:gd name="connsiteX0" fmla="*/ 64283 w 2043471"/>
                <a:gd name="connsiteY0" fmla="*/ 776669 h 1903666"/>
                <a:gd name="connsiteX1" fmla="*/ 678104 w 2043471"/>
                <a:gd name="connsiteY1" fmla="*/ 776669 h 1903666"/>
                <a:gd name="connsiteX2" fmla="*/ 676817 w 2043471"/>
                <a:gd name="connsiteY2" fmla="*/ 0 h 1903666"/>
                <a:gd name="connsiteX3" fmla="*/ 1344314 w 2043471"/>
                <a:gd name="connsiteY3" fmla="*/ 190 h 1903666"/>
                <a:gd name="connsiteX4" fmla="*/ 1346501 w 2043471"/>
                <a:gd name="connsiteY4" fmla="*/ 773239 h 1903666"/>
                <a:gd name="connsiteX5" fmla="*/ 2043471 w 2043471"/>
                <a:gd name="connsiteY5" fmla="*/ 773431 h 1903666"/>
                <a:gd name="connsiteX6" fmla="*/ 2039607 w 2043471"/>
                <a:gd name="connsiteY6" fmla="*/ 924689 h 1903666"/>
                <a:gd name="connsiteX7" fmla="*/ 1335688 w 2043471"/>
                <a:gd name="connsiteY7" fmla="*/ 923166 h 1903666"/>
                <a:gd name="connsiteX8" fmla="*/ 1334401 w 2043471"/>
                <a:gd name="connsiteY8" fmla="*/ 1764066 h 1903666"/>
                <a:gd name="connsiteX9" fmla="*/ 681273 w 2043471"/>
                <a:gd name="connsiteY9" fmla="*/ 1878181 h 1903666"/>
                <a:gd name="connsiteX10" fmla="*/ 45231 w 2043471"/>
                <a:gd name="connsiteY10" fmla="*/ 1903666 h 1903666"/>
                <a:gd name="connsiteX11" fmla="*/ 0 w 2043471"/>
                <a:gd name="connsiteY11" fmla="*/ 1792989 h 1903666"/>
                <a:gd name="connsiteX12" fmla="*/ 64283 w 2043471"/>
                <a:gd name="connsiteY12" fmla="*/ 776669 h 1903666"/>
                <a:gd name="connsiteX0" fmla="*/ 64283 w 2043471"/>
                <a:gd name="connsiteY0" fmla="*/ 776669 h 1903666"/>
                <a:gd name="connsiteX1" fmla="*/ 678104 w 2043471"/>
                <a:gd name="connsiteY1" fmla="*/ 776669 h 1903666"/>
                <a:gd name="connsiteX2" fmla="*/ 676817 w 2043471"/>
                <a:gd name="connsiteY2" fmla="*/ 0 h 1903666"/>
                <a:gd name="connsiteX3" fmla="*/ 1344314 w 2043471"/>
                <a:gd name="connsiteY3" fmla="*/ 190 h 1903666"/>
                <a:gd name="connsiteX4" fmla="*/ 1346501 w 2043471"/>
                <a:gd name="connsiteY4" fmla="*/ 773239 h 1903666"/>
                <a:gd name="connsiteX5" fmla="*/ 2043471 w 2043471"/>
                <a:gd name="connsiteY5" fmla="*/ 773431 h 1903666"/>
                <a:gd name="connsiteX6" fmla="*/ 2039607 w 2043471"/>
                <a:gd name="connsiteY6" fmla="*/ 924689 h 1903666"/>
                <a:gd name="connsiteX7" fmla="*/ 1335688 w 2043471"/>
                <a:gd name="connsiteY7" fmla="*/ 923166 h 1903666"/>
                <a:gd name="connsiteX8" fmla="*/ 1334401 w 2043471"/>
                <a:gd name="connsiteY8" fmla="*/ 1764066 h 1903666"/>
                <a:gd name="connsiteX9" fmla="*/ 685238 w 2043471"/>
                <a:gd name="connsiteY9" fmla="*/ 1734024 h 1903666"/>
                <a:gd name="connsiteX10" fmla="*/ 45231 w 2043471"/>
                <a:gd name="connsiteY10" fmla="*/ 1903666 h 1903666"/>
                <a:gd name="connsiteX11" fmla="*/ 0 w 2043471"/>
                <a:gd name="connsiteY11" fmla="*/ 1792989 h 1903666"/>
                <a:gd name="connsiteX12" fmla="*/ 64283 w 2043471"/>
                <a:gd name="connsiteY12" fmla="*/ 776669 h 1903666"/>
                <a:gd name="connsiteX0" fmla="*/ 64283 w 2043471"/>
                <a:gd name="connsiteY0" fmla="*/ 776669 h 1903666"/>
                <a:gd name="connsiteX1" fmla="*/ 678104 w 2043471"/>
                <a:gd name="connsiteY1" fmla="*/ 776669 h 1903666"/>
                <a:gd name="connsiteX2" fmla="*/ 676817 w 2043471"/>
                <a:gd name="connsiteY2" fmla="*/ 0 h 1903666"/>
                <a:gd name="connsiteX3" fmla="*/ 1344314 w 2043471"/>
                <a:gd name="connsiteY3" fmla="*/ 190 h 1903666"/>
                <a:gd name="connsiteX4" fmla="*/ 1346501 w 2043471"/>
                <a:gd name="connsiteY4" fmla="*/ 773239 h 1903666"/>
                <a:gd name="connsiteX5" fmla="*/ 2043471 w 2043471"/>
                <a:gd name="connsiteY5" fmla="*/ 773431 h 1903666"/>
                <a:gd name="connsiteX6" fmla="*/ 2039607 w 2043471"/>
                <a:gd name="connsiteY6" fmla="*/ 924689 h 1903666"/>
                <a:gd name="connsiteX7" fmla="*/ 1335688 w 2043471"/>
                <a:gd name="connsiteY7" fmla="*/ 923166 h 1903666"/>
                <a:gd name="connsiteX8" fmla="*/ 1334401 w 2043471"/>
                <a:gd name="connsiteY8" fmla="*/ 1764066 h 1903666"/>
                <a:gd name="connsiteX9" fmla="*/ 689203 w 2043471"/>
                <a:gd name="connsiteY9" fmla="*/ 1859700 h 1903666"/>
                <a:gd name="connsiteX10" fmla="*/ 45231 w 2043471"/>
                <a:gd name="connsiteY10" fmla="*/ 1903666 h 1903666"/>
                <a:gd name="connsiteX11" fmla="*/ 0 w 2043471"/>
                <a:gd name="connsiteY11" fmla="*/ 1792989 h 1903666"/>
                <a:gd name="connsiteX12" fmla="*/ 64283 w 2043471"/>
                <a:gd name="connsiteY12" fmla="*/ 776669 h 1903666"/>
                <a:gd name="connsiteX0" fmla="*/ 64283 w 2043471"/>
                <a:gd name="connsiteY0" fmla="*/ 776669 h 1859700"/>
                <a:gd name="connsiteX1" fmla="*/ 678104 w 2043471"/>
                <a:gd name="connsiteY1" fmla="*/ 776669 h 1859700"/>
                <a:gd name="connsiteX2" fmla="*/ 676817 w 2043471"/>
                <a:gd name="connsiteY2" fmla="*/ 0 h 1859700"/>
                <a:gd name="connsiteX3" fmla="*/ 1344314 w 2043471"/>
                <a:gd name="connsiteY3" fmla="*/ 190 h 1859700"/>
                <a:gd name="connsiteX4" fmla="*/ 1346501 w 2043471"/>
                <a:gd name="connsiteY4" fmla="*/ 773239 h 1859700"/>
                <a:gd name="connsiteX5" fmla="*/ 2043471 w 2043471"/>
                <a:gd name="connsiteY5" fmla="*/ 773431 h 1859700"/>
                <a:gd name="connsiteX6" fmla="*/ 2039607 w 2043471"/>
                <a:gd name="connsiteY6" fmla="*/ 924689 h 1859700"/>
                <a:gd name="connsiteX7" fmla="*/ 1335688 w 2043471"/>
                <a:gd name="connsiteY7" fmla="*/ 923166 h 1859700"/>
                <a:gd name="connsiteX8" fmla="*/ 1334401 w 2043471"/>
                <a:gd name="connsiteY8" fmla="*/ 1764066 h 1859700"/>
                <a:gd name="connsiteX9" fmla="*/ 689203 w 2043471"/>
                <a:gd name="connsiteY9" fmla="*/ 1859700 h 1859700"/>
                <a:gd name="connsiteX10" fmla="*/ 128502 w 2043471"/>
                <a:gd name="connsiteY10" fmla="*/ 1840828 h 1859700"/>
                <a:gd name="connsiteX11" fmla="*/ 0 w 2043471"/>
                <a:gd name="connsiteY11" fmla="*/ 1792989 h 1859700"/>
                <a:gd name="connsiteX12" fmla="*/ 64283 w 2043471"/>
                <a:gd name="connsiteY12" fmla="*/ 776669 h 1859700"/>
                <a:gd name="connsiteX0" fmla="*/ 64283 w 2043471"/>
                <a:gd name="connsiteY0" fmla="*/ 776669 h 1907362"/>
                <a:gd name="connsiteX1" fmla="*/ 678104 w 2043471"/>
                <a:gd name="connsiteY1" fmla="*/ 776669 h 1907362"/>
                <a:gd name="connsiteX2" fmla="*/ 676817 w 2043471"/>
                <a:gd name="connsiteY2" fmla="*/ 0 h 1907362"/>
                <a:gd name="connsiteX3" fmla="*/ 1344314 w 2043471"/>
                <a:gd name="connsiteY3" fmla="*/ 190 h 1907362"/>
                <a:gd name="connsiteX4" fmla="*/ 1346501 w 2043471"/>
                <a:gd name="connsiteY4" fmla="*/ 773239 h 1907362"/>
                <a:gd name="connsiteX5" fmla="*/ 2043471 w 2043471"/>
                <a:gd name="connsiteY5" fmla="*/ 773431 h 1907362"/>
                <a:gd name="connsiteX6" fmla="*/ 2039607 w 2043471"/>
                <a:gd name="connsiteY6" fmla="*/ 924689 h 1907362"/>
                <a:gd name="connsiteX7" fmla="*/ 1335688 w 2043471"/>
                <a:gd name="connsiteY7" fmla="*/ 923166 h 1907362"/>
                <a:gd name="connsiteX8" fmla="*/ 1334401 w 2043471"/>
                <a:gd name="connsiteY8" fmla="*/ 1764066 h 1907362"/>
                <a:gd name="connsiteX9" fmla="*/ 689203 w 2043471"/>
                <a:gd name="connsiteY9" fmla="*/ 1859700 h 1907362"/>
                <a:gd name="connsiteX10" fmla="*/ 45231 w 2043471"/>
                <a:gd name="connsiteY10" fmla="*/ 1907362 h 1907362"/>
                <a:gd name="connsiteX11" fmla="*/ 0 w 2043471"/>
                <a:gd name="connsiteY11" fmla="*/ 1792989 h 1907362"/>
                <a:gd name="connsiteX12" fmla="*/ 64283 w 2043471"/>
                <a:gd name="connsiteY12" fmla="*/ 776669 h 1907362"/>
                <a:gd name="connsiteX0" fmla="*/ 64283 w 2043471"/>
                <a:gd name="connsiteY0" fmla="*/ 776669 h 1907362"/>
                <a:gd name="connsiteX1" fmla="*/ 678104 w 2043471"/>
                <a:gd name="connsiteY1" fmla="*/ 776669 h 1907362"/>
                <a:gd name="connsiteX2" fmla="*/ 676817 w 2043471"/>
                <a:gd name="connsiteY2" fmla="*/ 0 h 1907362"/>
                <a:gd name="connsiteX3" fmla="*/ 1344314 w 2043471"/>
                <a:gd name="connsiteY3" fmla="*/ 190 h 1907362"/>
                <a:gd name="connsiteX4" fmla="*/ 1346501 w 2043471"/>
                <a:gd name="connsiteY4" fmla="*/ 773239 h 1907362"/>
                <a:gd name="connsiteX5" fmla="*/ 2043471 w 2043471"/>
                <a:gd name="connsiteY5" fmla="*/ 773431 h 1907362"/>
                <a:gd name="connsiteX6" fmla="*/ 2039607 w 2043471"/>
                <a:gd name="connsiteY6" fmla="*/ 924689 h 1907362"/>
                <a:gd name="connsiteX7" fmla="*/ 1335688 w 2043471"/>
                <a:gd name="connsiteY7" fmla="*/ 923166 h 1907362"/>
                <a:gd name="connsiteX8" fmla="*/ 1334401 w 2043471"/>
                <a:gd name="connsiteY8" fmla="*/ 1764066 h 1907362"/>
                <a:gd name="connsiteX9" fmla="*/ 689203 w 2043471"/>
                <a:gd name="connsiteY9" fmla="*/ 1859700 h 1907362"/>
                <a:gd name="connsiteX10" fmla="*/ 284808 w 2043471"/>
                <a:gd name="connsiteY10" fmla="*/ 1882859 h 1907362"/>
                <a:gd name="connsiteX11" fmla="*/ 45231 w 2043471"/>
                <a:gd name="connsiteY11" fmla="*/ 1907362 h 1907362"/>
                <a:gd name="connsiteX12" fmla="*/ 0 w 2043471"/>
                <a:gd name="connsiteY12" fmla="*/ 1792989 h 1907362"/>
                <a:gd name="connsiteX13" fmla="*/ 64283 w 2043471"/>
                <a:gd name="connsiteY13" fmla="*/ 776669 h 1907362"/>
                <a:gd name="connsiteX0" fmla="*/ 64283 w 2043471"/>
                <a:gd name="connsiteY0" fmla="*/ 776669 h 1907362"/>
                <a:gd name="connsiteX1" fmla="*/ 678104 w 2043471"/>
                <a:gd name="connsiteY1" fmla="*/ 776669 h 1907362"/>
                <a:gd name="connsiteX2" fmla="*/ 676817 w 2043471"/>
                <a:gd name="connsiteY2" fmla="*/ 0 h 1907362"/>
                <a:gd name="connsiteX3" fmla="*/ 1344314 w 2043471"/>
                <a:gd name="connsiteY3" fmla="*/ 190 h 1907362"/>
                <a:gd name="connsiteX4" fmla="*/ 1346501 w 2043471"/>
                <a:gd name="connsiteY4" fmla="*/ 773239 h 1907362"/>
                <a:gd name="connsiteX5" fmla="*/ 2043471 w 2043471"/>
                <a:gd name="connsiteY5" fmla="*/ 773431 h 1907362"/>
                <a:gd name="connsiteX6" fmla="*/ 2039607 w 2043471"/>
                <a:gd name="connsiteY6" fmla="*/ 924689 h 1907362"/>
                <a:gd name="connsiteX7" fmla="*/ 1335688 w 2043471"/>
                <a:gd name="connsiteY7" fmla="*/ 923166 h 1907362"/>
                <a:gd name="connsiteX8" fmla="*/ 1334401 w 2043471"/>
                <a:gd name="connsiteY8" fmla="*/ 1764066 h 1907362"/>
                <a:gd name="connsiteX9" fmla="*/ 689203 w 2043471"/>
                <a:gd name="connsiteY9" fmla="*/ 1859700 h 1907362"/>
                <a:gd name="connsiteX10" fmla="*/ 268947 w 2043471"/>
                <a:gd name="connsiteY10" fmla="*/ 1735005 h 1907362"/>
                <a:gd name="connsiteX11" fmla="*/ 45231 w 2043471"/>
                <a:gd name="connsiteY11" fmla="*/ 1907362 h 1907362"/>
                <a:gd name="connsiteX12" fmla="*/ 0 w 2043471"/>
                <a:gd name="connsiteY12" fmla="*/ 1792989 h 1907362"/>
                <a:gd name="connsiteX13" fmla="*/ 64283 w 2043471"/>
                <a:gd name="connsiteY13" fmla="*/ 776669 h 1907362"/>
                <a:gd name="connsiteX0" fmla="*/ 64283 w 2043471"/>
                <a:gd name="connsiteY0" fmla="*/ 776669 h 1907362"/>
                <a:gd name="connsiteX1" fmla="*/ 678104 w 2043471"/>
                <a:gd name="connsiteY1" fmla="*/ 776669 h 1907362"/>
                <a:gd name="connsiteX2" fmla="*/ 676817 w 2043471"/>
                <a:gd name="connsiteY2" fmla="*/ 0 h 1907362"/>
                <a:gd name="connsiteX3" fmla="*/ 1344314 w 2043471"/>
                <a:gd name="connsiteY3" fmla="*/ 190 h 1907362"/>
                <a:gd name="connsiteX4" fmla="*/ 1346501 w 2043471"/>
                <a:gd name="connsiteY4" fmla="*/ 773239 h 1907362"/>
                <a:gd name="connsiteX5" fmla="*/ 2043471 w 2043471"/>
                <a:gd name="connsiteY5" fmla="*/ 773431 h 1907362"/>
                <a:gd name="connsiteX6" fmla="*/ 2039607 w 2043471"/>
                <a:gd name="connsiteY6" fmla="*/ 924689 h 1907362"/>
                <a:gd name="connsiteX7" fmla="*/ 1335688 w 2043471"/>
                <a:gd name="connsiteY7" fmla="*/ 923166 h 1907362"/>
                <a:gd name="connsiteX8" fmla="*/ 1334401 w 2043471"/>
                <a:gd name="connsiteY8" fmla="*/ 1764066 h 1907362"/>
                <a:gd name="connsiteX9" fmla="*/ 689203 w 2043471"/>
                <a:gd name="connsiteY9" fmla="*/ 1859700 h 1907362"/>
                <a:gd name="connsiteX10" fmla="*/ 356183 w 2043471"/>
                <a:gd name="connsiteY10" fmla="*/ 1897644 h 1907362"/>
                <a:gd name="connsiteX11" fmla="*/ 45231 w 2043471"/>
                <a:gd name="connsiteY11" fmla="*/ 1907362 h 1907362"/>
                <a:gd name="connsiteX12" fmla="*/ 0 w 2043471"/>
                <a:gd name="connsiteY12" fmla="*/ 1792989 h 1907362"/>
                <a:gd name="connsiteX13" fmla="*/ 64283 w 2043471"/>
                <a:gd name="connsiteY13" fmla="*/ 776669 h 190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3471" h="1907362">
                  <a:moveTo>
                    <a:pt x="64283" y="776669"/>
                  </a:moveTo>
                  <a:lnTo>
                    <a:pt x="678104" y="776669"/>
                  </a:lnTo>
                  <a:cubicBezTo>
                    <a:pt x="676517" y="524257"/>
                    <a:pt x="678404" y="252412"/>
                    <a:pt x="676817" y="0"/>
                  </a:cubicBezTo>
                  <a:lnTo>
                    <a:pt x="1344314" y="190"/>
                  </a:lnTo>
                  <a:cubicBezTo>
                    <a:pt x="1342727" y="258952"/>
                    <a:pt x="1348088" y="514477"/>
                    <a:pt x="1346501" y="773239"/>
                  </a:cubicBezTo>
                  <a:lnTo>
                    <a:pt x="2043471" y="773431"/>
                  </a:lnTo>
                  <a:lnTo>
                    <a:pt x="2039607" y="924689"/>
                  </a:lnTo>
                  <a:lnTo>
                    <a:pt x="1335688" y="923166"/>
                  </a:lnTo>
                  <a:cubicBezTo>
                    <a:pt x="1334101" y="1223204"/>
                    <a:pt x="1335988" y="1464028"/>
                    <a:pt x="1334401" y="1764066"/>
                  </a:cubicBezTo>
                  <a:lnTo>
                    <a:pt x="689203" y="1859700"/>
                  </a:lnTo>
                  <a:lnTo>
                    <a:pt x="356183" y="1897644"/>
                  </a:lnTo>
                  <a:lnTo>
                    <a:pt x="45231" y="1907362"/>
                  </a:lnTo>
                  <a:lnTo>
                    <a:pt x="0" y="1792989"/>
                  </a:lnTo>
                  <a:cubicBezTo>
                    <a:pt x="10336" y="1456833"/>
                    <a:pt x="61877" y="1116522"/>
                    <a:pt x="64283" y="776669"/>
                  </a:cubicBezTo>
                  <a:close/>
                </a:path>
              </a:pathLst>
            </a:custGeom>
            <a:solidFill>
              <a:srgbClr val="ABE48E"/>
            </a:solidFill>
            <a:ln w="25400">
              <a:solidFill>
                <a:srgbClr val="00B050"/>
              </a:solidFill>
            </a:ln>
          </p:spPr>
          <p:txBody>
            <a:bodyPr wrap="square" rtlCol="0" anchor="ctr">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a:spLocks noChangeAspect="1"/>
            </p:cNvSpPr>
            <p:nvPr/>
          </p:nvSpPr>
          <p:spPr bwMode="gray">
            <a:xfrm>
              <a:off x="674002" y="3430945"/>
              <a:ext cx="1124063" cy="639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ニプロ株式会社</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年度以降</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操業開始予定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1" name="直線コネクタ 70"/>
            <p:cNvCxnSpPr>
              <a:cxnSpLocks noChangeAspect="1"/>
            </p:cNvCxnSpPr>
            <p:nvPr/>
          </p:nvCxnSpPr>
          <p:spPr>
            <a:xfrm flipH="1" flipV="1">
              <a:off x="3437534" y="2009706"/>
              <a:ext cx="270106" cy="2897102"/>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a:cxnSpLocks noChangeAspect="1"/>
            </p:cNvCxnSpPr>
            <p:nvPr/>
          </p:nvCxnSpPr>
          <p:spPr>
            <a:xfrm>
              <a:off x="3503469" y="4853912"/>
              <a:ext cx="404757" cy="0"/>
            </a:xfrm>
            <a:prstGeom prst="straightConnector1">
              <a:avLst/>
            </a:prstGeom>
            <a:ln w="28575">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73" name="フリーフォーム 72"/>
            <p:cNvSpPr>
              <a:spLocks noChangeAspect="1"/>
            </p:cNvSpPr>
            <p:nvPr/>
          </p:nvSpPr>
          <p:spPr bwMode="gray">
            <a:xfrm>
              <a:off x="1958398" y="3440633"/>
              <a:ext cx="881289" cy="1132473"/>
            </a:xfrm>
            <a:custGeom>
              <a:avLst/>
              <a:gdLst>
                <a:gd name="connsiteX0" fmla="*/ 9525 w 409575"/>
                <a:gd name="connsiteY0" fmla="*/ 0 h 590550"/>
                <a:gd name="connsiteX1" fmla="*/ 409575 w 409575"/>
                <a:gd name="connsiteY1" fmla="*/ 9525 h 590550"/>
                <a:gd name="connsiteX2" fmla="*/ 409575 w 409575"/>
                <a:gd name="connsiteY2" fmla="*/ 476250 h 590550"/>
                <a:gd name="connsiteX3" fmla="*/ 361950 w 409575"/>
                <a:gd name="connsiteY3" fmla="*/ 523875 h 590550"/>
                <a:gd name="connsiteX4" fmla="*/ 0 w 409575"/>
                <a:gd name="connsiteY4" fmla="*/ 590550 h 590550"/>
                <a:gd name="connsiteX5" fmla="*/ 9525 w 409575"/>
                <a:gd name="connsiteY5" fmla="*/ 0 h 590550"/>
                <a:gd name="connsiteX0" fmla="*/ 0 w 520825"/>
                <a:gd name="connsiteY0" fmla="*/ 3756 h 581025"/>
                <a:gd name="connsiteX1" fmla="*/ 520825 w 520825"/>
                <a:gd name="connsiteY1" fmla="*/ 0 h 581025"/>
                <a:gd name="connsiteX2" fmla="*/ 520825 w 520825"/>
                <a:gd name="connsiteY2" fmla="*/ 466725 h 581025"/>
                <a:gd name="connsiteX3" fmla="*/ 473200 w 520825"/>
                <a:gd name="connsiteY3" fmla="*/ 514350 h 581025"/>
                <a:gd name="connsiteX4" fmla="*/ 111250 w 520825"/>
                <a:gd name="connsiteY4" fmla="*/ 581025 h 581025"/>
                <a:gd name="connsiteX5" fmla="*/ 0 w 520825"/>
                <a:gd name="connsiteY5" fmla="*/ 3756 h 581025"/>
                <a:gd name="connsiteX0" fmla="*/ 2556 w 523381"/>
                <a:gd name="connsiteY0" fmla="*/ 3756 h 592092"/>
                <a:gd name="connsiteX1" fmla="*/ 523381 w 523381"/>
                <a:gd name="connsiteY1" fmla="*/ 0 h 592092"/>
                <a:gd name="connsiteX2" fmla="*/ 523381 w 523381"/>
                <a:gd name="connsiteY2" fmla="*/ 466725 h 592092"/>
                <a:gd name="connsiteX3" fmla="*/ 475756 w 523381"/>
                <a:gd name="connsiteY3" fmla="*/ 514350 h 592092"/>
                <a:gd name="connsiteX4" fmla="*/ 0 w 523381"/>
                <a:gd name="connsiteY4" fmla="*/ 592092 h 592092"/>
                <a:gd name="connsiteX5" fmla="*/ 2556 w 523381"/>
                <a:gd name="connsiteY5" fmla="*/ 3756 h 592092"/>
                <a:gd name="connsiteX0" fmla="*/ 2556 w 523381"/>
                <a:gd name="connsiteY0" fmla="*/ 3756 h 592092"/>
                <a:gd name="connsiteX1" fmla="*/ 523381 w 523381"/>
                <a:gd name="connsiteY1" fmla="*/ 0 h 592092"/>
                <a:gd name="connsiteX2" fmla="*/ 523381 w 523381"/>
                <a:gd name="connsiteY2" fmla="*/ 466725 h 592092"/>
                <a:gd name="connsiteX3" fmla="*/ 338723 w 523381"/>
                <a:gd name="connsiteY3" fmla="*/ 304064 h 592092"/>
                <a:gd name="connsiteX4" fmla="*/ 0 w 523381"/>
                <a:gd name="connsiteY4" fmla="*/ 592092 h 592092"/>
                <a:gd name="connsiteX5" fmla="*/ 2556 w 523381"/>
                <a:gd name="connsiteY5" fmla="*/ 3756 h 592092"/>
                <a:gd name="connsiteX0" fmla="*/ 2556 w 523381"/>
                <a:gd name="connsiteY0" fmla="*/ 3756 h 592092"/>
                <a:gd name="connsiteX1" fmla="*/ 523381 w 523381"/>
                <a:gd name="connsiteY1" fmla="*/ 0 h 592092"/>
                <a:gd name="connsiteX2" fmla="*/ 523381 w 523381"/>
                <a:gd name="connsiteY2" fmla="*/ 466725 h 592092"/>
                <a:gd name="connsiteX3" fmla="*/ 438595 w 523381"/>
                <a:gd name="connsiteY3" fmla="*/ 476720 h 592092"/>
                <a:gd name="connsiteX4" fmla="*/ 0 w 523381"/>
                <a:gd name="connsiteY4" fmla="*/ 592092 h 592092"/>
                <a:gd name="connsiteX5" fmla="*/ 2556 w 523381"/>
                <a:gd name="connsiteY5" fmla="*/ 3756 h 592092"/>
                <a:gd name="connsiteX0" fmla="*/ 2556 w 523381"/>
                <a:gd name="connsiteY0" fmla="*/ 3756 h 592092"/>
                <a:gd name="connsiteX1" fmla="*/ 523381 w 523381"/>
                <a:gd name="connsiteY1" fmla="*/ 0 h 592092"/>
                <a:gd name="connsiteX2" fmla="*/ 400284 w 523381"/>
                <a:gd name="connsiteY2" fmla="*/ 329486 h 592092"/>
                <a:gd name="connsiteX3" fmla="*/ 438595 w 523381"/>
                <a:gd name="connsiteY3" fmla="*/ 476720 h 592092"/>
                <a:gd name="connsiteX4" fmla="*/ 0 w 523381"/>
                <a:gd name="connsiteY4" fmla="*/ 592092 h 592092"/>
                <a:gd name="connsiteX5" fmla="*/ 2556 w 523381"/>
                <a:gd name="connsiteY5" fmla="*/ 3756 h 592092"/>
                <a:gd name="connsiteX0" fmla="*/ 2556 w 523381"/>
                <a:gd name="connsiteY0" fmla="*/ 3756 h 592092"/>
                <a:gd name="connsiteX1" fmla="*/ 523381 w 523381"/>
                <a:gd name="connsiteY1" fmla="*/ 0 h 592092"/>
                <a:gd name="connsiteX2" fmla="*/ 465317 w 523381"/>
                <a:gd name="connsiteY2" fmla="*/ 453444 h 592092"/>
                <a:gd name="connsiteX3" fmla="*/ 438595 w 523381"/>
                <a:gd name="connsiteY3" fmla="*/ 476720 h 592092"/>
                <a:gd name="connsiteX4" fmla="*/ 0 w 523381"/>
                <a:gd name="connsiteY4" fmla="*/ 592092 h 592092"/>
                <a:gd name="connsiteX5" fmla="*/ 2556 w 523381"/>
                <a:gd name="connsiteY5" fmla="*/ 3756 h 592092"/>
                <a:gd name="connsiteX0" fmla="*/ 2556 w 465317"/>
                <a:gd name="connsiteY0" fmla="*/ 0 h 588336"/>
                <a:gd name="connsiteX1" fmla="*/ 281832 w 465317"/>
                <a:gd name="connsiteY1" fmla="*/ 93639 h 588336"/>
                <a:gd name="connsiteX2" fmla="*/ 465317 w 465317"/>
                <a:gd name="connsiteY2" fmla="*/ 449688 h 588336"/>
                <a:gd name="connsiteX3" fmla="*/ 438595 w 465317"/>
                <a:gd name="connsiteY3" fmla="*/ 472964 h 588336"/>
                <a:gd name="connsiteX4" fmla="*/ 0 w 465317"/>
                <a:gd name="connsiteY4" fmla="*/ 588336 h 588336"/>
                <a:gd name="connsiteX5" fmla="*/ 2556 w 465317"/>
                <a:gd name="connsiteY5" fmla="*/ 0 h 588336"/>
                <a:gd name="connsiteX0" fmla="*/ 2556 w 465317"/>
                <a:gd name="connsiteY0" fmla="*/ 0 h 588336"/>
                <a:gd name="connsiteX1" fmla="*/ 460671 w 465317"/>
                <a:gd name="connsiteY1" fmla="*/ 671 h 588336"/>
                <a:gd name="connsiteX2" fmla="*/ 465317 w 465317"/>
                <a:gd name="connsiteY2" fmla="*/ 449688 h 588336"/>
                <a:gd name="connsiteX3" fmla="*/ 438595 w 465317"/>
                <a:gd name="connsiteY3" fmla="*/ 472964 h 588336"/>
                <a:gd name="connsiteX4" fmla="*/ 0 w 465317"/>
                <a:gd name="connsiteY4" fmla="*/ 588336 h 588336"/>
                <a:gd name="connsiteX5" fmla="*/ 2556 w 465317"/>
                <a:gd name="connsiteY5" fmla="*/ 0 h 588336"/>
                <a:gd name="connsiteX0" fmla="*/ 0 w 462761"/>
                <a:gd name="connsiteY0" fmla="*/ 0 h 535211"/>
                <a:gd name="connsiteX1" fmla="*/ 458115 w 462761"/>
                <a:gd name="connsiteY1" fmla="*/ 671 h 535211"/>
                <a:gd name="connsiteX2" fmla="*/ 462761 w 462761"/>
                <a:gd name="connsiteY2" fmla="*/ 449688 h 535211"/>
                <a:gd name="connsiteX3" fmla="*/ 436039 w 462761"/>
                <a:gd name="connsiteY3" fmla="*/ 472964 h 535211"/>
                <a:gd name="connsiteX4" fmla="*/ 18347 w 462761"/>
                <a:gd name="connsiteY4" fmla="*/ 535211 h 535211"/>
                <a:gd name="connsiteX5" fmla="*/ 0 w 462761"/>
                <a:gd name="connsiteY5" fmla="*/ 0 h 535211"/>
                <a:gd name="connsiteX0" fmla="*/ 4879 w 467640"/>
                <a:gd name="connsiteY0" fmla="*/ 0 h 561773"/>
                <a:gd name="connsiteX1" fmla="*/ 462994 w 467640"/>
                <a:gd name="connsiteY1" fmla="*/ 671 h 561773"/>
                <a:gd name="connsiteX2" fmla="*/ 467640 w 467640"/>
                <a:gd name="connsiteY2" fmla="*/ 449688 h 561773"/>
                <a:gd name="connsiteX3" fmla="*/ 440918 w 467640"/>
                <a:gd name="connsiteY3" fmla="*/ 472964 h 561773"/>
                <a:gd name="connsiteX4" fmla="*/ 0 w 467640"/>
                <a:gd name="connsiteY4" fmla="*/ 561773 h 561773"/>
                <a:gd name="connsiteX5" fmla="*/ 4879 w 467640"/>
                <a:gd name="connsiteY5" fmla="*/ 0 h 561773"/>
                <a:gd name="connsiteX0" fmla="*/ 499 w 463260"/>
                <a:gd name="connsiteY0" fmla="*/ 0 h 561773"/>
                <a:gd name="connsiteX1" fmla="*/ 458614 w 463260"/>
                <a:gd name="connsiteY1" fmla="*/ 671 h 561773"/>
                <a:gd name="connsiteX2" fmla="*/ 463260 w 463260"/>
                <a:gd name="connsiteY2" fmla="*/ 449688 h 561773"/>
                <a:gd name="connsiteX3" fmla="*/ 436538 w 463260"/>
                <a:gd name="connsiteY3" fmla="*/ 472964 h 561773"/>
                <a:gd name="connsiteX4" fmla="*/ 265 w 463260"/>
                <a:gd name="connsiteY4" fmla="*/ 561773 h 561773"/>
                <a:gd name="connsiteX5" fmla="*/ 499 w 463260"/>
                <a:gd name="connsiteY5" fmla="*/ 0 h 561773"/>
                <a:gd name="connsiteX0" fmla="*/ 228 w 462989"/>
                <a:gd name="connsiteY0" fmla="*/ 0 h 561773"/>
                <a:gd name="connsiteX1" fmla="*/ 458343 w 462989"/>
                <a:gd name="connsiteY1" fmla="*/ 671 h 561773"/>
                <a:gd name="connsiteX2" fmla="*/ 462989 w 462989"/>
                <a:gd name="connsiteY2" fmla="*/ 449688 h 561773"/>
                <a:gd name="connsiteX3" fmla="*/ 436267 w 462989"/>
                <a:gd name="connsiteY3" fmla="*/ 472964 h 561773"/>
                <a:gd name="connsiteX4" fmla="*/ 4639 w 462989"/>
                <a:gd name="connsiteY4" fmla="*/ 561773 h 561773"/>
                <a:gd name="connsiteX5" fmla="*/ 228 w 462989"/>
                <a:gd name="connsiteY5" fmla="*/ 0 h 561773"/>
                <a:gd name="connsiteX0" fmla="*/ 498 w 463259"/>
                <a:gd name="connsiteY0" fmla="*/ 0 h 563986"/>
                <a:gd name="connsiteX1" fmla="*/ 458613 w 463259"/>
                <a:gd name="connsiteY1" fmla="*/ 671 h 563986"/>
                <a:gd name="connsiteX2" fmla="*/ 463259 w 463259"/>
                <a:gd name="connsiteY2" fmla="*/ 449688 h 563986"/>
                <a:gd name="connsiteX3" fmla="*/ 436537 w 463259"/>
                <a:gd name="connsiteY3" fmla="*/ 472964 h 563986"/>
                <a:gd name="connsiteX4" fmla="*/ 264 w 463259"/>
                <a:gd name="connsiteY4" fmla="*/ 563986 h 563986"/>
                <a:gd name="connsiteX5" fmla="*/ 498 w 463259"/>
                <a:gd name="connsiteY5" fmla="*/ 0 h 563986"/>
                <a:gd name="connsiteX0" fmla="*/ 2557 w 465318"/>
                <a:gd name="connsiteY0" fmla="*/ 0 h 568413"/>
                <a:gd name="connsiteX1" fmla="*/ 460672 w 465318"/>
                <a:gd name="connsiteY1" fmla="*/ 671 h 568413"/>
                <a:gd name="connsiteX2" fmla="*/ 465318 w 465318"/>
                <a:gd name="connsiteY2" fmla="*/ 449688 h 568413"/>
                <a:gd name="connsiteX3" fmla="*/ 438596 w 465318"/>
                <a:gd name="connsiteY3" fmla="*/ 472964 h 568413"/>
                <a:gd name="connsiteX4" fmla="*/ 0 w 465318"/>
                <a:gd name="connsiteY4" fmla="*/ 568413 h 568413"/>
                <a:gd name="connsiteX5" fmla="*/ 2557 w 465318"/>
                <a:gd name="connsiteY5" fmla="*/ 0 h 568413"/>
                <a:gd name="connsiteX0" fmla="*/ 2557 w 461119"/>
                <a:gd name="connsiteY0" fmla="*/ 0 h 568413"/>
                <a:gd name="connsiteX1" fmla="*/ 460672 w 461119"/>
                <a:gd name="connsiteY1" fmla="*/ 671 h 568413"/>
                <a:gd name="connsiteX2" fmla="*/ 460673 w 461119"/>
                <a:gd name="connsiteY2" fmla="*/ 447475 h 568413"/>
                <a:gd name="connsiteX3" fmla="*/ 438596 w 461119"/>
                <a:gd name="connsiteY3" fmla="*/ 472964 h 568413"/>
                <a:gd name="connsiteX4" fmla="*/ 0 w 461119"/>
                <a:gd name="connsiteY4" fmla="*/ 568413 h 568413"/>
                <a:gd name="connsiteX5" fmla="*/ 2557 w 461119"/>
                <a:gd name="connsiteY5" fmla="*/ 0 h 568413"/>
                <a:gd name="connsiteX0" fmla="*/ 2557 w 461119"/>
                <a:gd name="connsiteY0" fmla="*/ 3756 h 572169"/>
                <a:gd name="connsiteX1" fmla="*/ 460672 w 461119"/>
                <a:gd name="connsiteY1" fmla="*/ 0 h 572169"/>
                <a:gd name="connsiteX2" fmla="*/ 460673 w 461119"/>
                <a:gd name="connsiteY2" fmla="*/ 451231 h 572169"/>
                <a:gd name="connsiteX3" fmla="*/ 438596 w 461119"/>
                <a:gd name="connsiteY3" fmla="*/ 476720 h 572169"/>
                <a:gd name="connsiteX4" fmla="*/ 0 w 461119"/>
                <a:gd name="connsiteY4" fmla="*/ 572169 h 572169"/>
                <a:gd name="connsiteX5" fmla="*/ 2557 w 461119"/>
                <a:gd name="connsiteY5" fmla="*/ 3756 h 572169"/>
                <a:gd name="connsiteX0" fmla="*/ 2557 w 461119"/>
                <a:gd name="connsiteY0" fmla="*/ 0 h 568413"/>
                <a:gd name="connsiteX1" fmla="*/ 460672 w 461119"/>
                <a:gd name="connsiteY1" fmla="*/ 671 h 568413"/>
                <a:gd name="connsiteX2" fmla="*/ 460673 w 461119"/>
                <a:gd name="connsiteY2" fmla="*/ 447475 h 568413"/>
                <a:gd name="connsiteX3" fmla="*/ 438596 w 461119"/>
                <a:gd name="connsiteY3" fmla="*/ 472964 h 568413"/>
                <a:gd name="connsiteX4" fmla="*/ 0 w 461119"/>
                <a:gd name="connsiteY4" fmla="*/ 568413 h 568413"/>
                <a:gd name="connsiteX5" fmla="*/ 2557 w 461119"/>
                <a:gd name="connsiteY5" fmla="*/ 0 h 568413"/>
                <a:gd name="connsiteX0" fmla="*/ 2557 w 461119"/>
                <a:gd name="connsiteY0" fmla="*/ 1542 h 569955"/>
                <a:gd name="connsiteX1" fmla="*/ 460672 w 461119"/>
                <a:gd name="connsiteY1" fmla="*/ 0 h 569955"/>
                <a:gd name="connsiteX2" fmla="*/ 460673 w 461119"/>
                <a:gd name="connsiteY2" fmla="*/ 449017 h 569955"/>
                <a:gd name="connsiteX3" fmla="*/ 438596 w 461119"/>
                <a:gd name="connsiteY3" fmla="*/ 474506 h 569955"/>
                <a:gd name="connsiteX4" fmla="*/ 0 w 461119"/>
                <a:gd name="connsiteY4" fmla="*/ 569955 h 569955"/>
                <a:gd name="connsiteX5" fmla="*/ 2557 w 461119"/>
                <a:gd name="connsiteY5" fmla="*/ 1542 h 569955"/>
                <a:gd name="connsiteX0" fmla="*/ 312 w 458874"/>
                <a:gd name="connsiteY0" fmla="*/ 1542 h 565528"/>
                <a:gd name="connsiteX1" fmla="*/ 458427 w 458874"/>
                <a:gd name="connsiteY1" fmla="*/ 0 h 565528"/>
                <a:gd name="connsiteX2" fmla="*/ 458428 w 458874"/>
                <a:gd name="connsiteY2" fmla="*/ 449017 h 565528"/>
                <a:gd name="connsiteX3" fmla="*/ 436351 w 458874"/>
                <a:gd name="connsiteY3" fmla="*/ 474506 h 565528"/>
                <a:gd name="connsiteX4" fmla="*/ 2400 w 458874"/>
                <a:gd name="connsiteY4" fmla="*/ 565528 h 565528"/>
                <a:gd name="connsiteX5" fmla="*/ 312 w 458874"/>
                <a:gd name="connsiteY5" fmla="*/ 1542 h 565528"/>
                <a:gd name="connsiteX0" fmla="*/ 312 w 458874"/>
                <a:gd name="connsiteY0" fmla="*/ 1542 h 565528"/>
                <a:gd name="connsiteX1" fmla="*/ 458427 w 458874"/>
                <a:gd name="connsiteY1" fmla="*/ 0 h 565528"/>
                <a:gd name="connsiteX2" fmla="*/ 458428 w 458874"/>
                <a:gd name="connsiteY2" fmla="*/ 449017 h 565528"/>
                <a:gd name="connsiteX3" fmla="*/ 436351 w 458874"/>
                <a:gd name="connsiteY3" fmla="*/ 474506 h 565528"/>
                <a:gd name="connsiteX4" fmla="*/ 2400 w 458874"/>
                <a:gd name="connsiteY4" fmla="*/ 565528 h 565528"/>
                <a:gd name="connsiteX5" fmla="*/ 312 w 458874"/>
                <a:gd name="connsiteY5" fmla="*/ 1542 h 565528"/>
                <a:gd name="connsiteX0" fmla="*/ 3213 w 461775"/>
                <a:gd name="connsiteY0" fmla="*/ 1542 h 565528"/>
                <a:gd name="connsiteX1" fmla="*/ 461328 w 461775"/>
                <a:gd name="connsiteY1" fmla="*/ 0 h 565528"/>
                <a:gd name="connsiteX2" fmla="*/ 461329 w 461775"/>
                <a:gd name="connsiteY2" fmla="*/ 449017 h 565528"/>
                <a:gd name="connsiteX3" fmla="*/ 439252 w 461775"/>
                <a:gd name="connsiteY3" fmla="*/ 474506 h 565528"/>
                <a:gd name="connsiteX4" fmla="*/ 0 w 461775"/>
                <a:gd name="connsiteY4" fmla="*/ 565528 h 565528"/>
                <a:gd name="connsiteX5" fmla="*/ 3213 w 461775"/>
                <a:gd name="connsiteY5" fmla="*/ 1542 h 565528"/>
                <a:gd name="connsiteX0" fmla="*/ 3213 w 461775"/>
                <a:gd name="connsiteY0" fmla="*/ 1542 h 565528"/>
                <a:gd name="connsiteX1" fmla="*/ 461328 w 461775"/>
                <a:gd name="connsiteY1" fmla="*/ 0 h 565528"/>
                <a:gd name="connsiteX2" fmla="*/ 461329 w 461775"/>
                <a:gd name="connsiteY2" fmla="*/ 449017 h 565528"/>
                <a:gd name="connsiteX3" fmla="*/ 439252 w 461775"/>
                <a:gd name="connsiteY3" fmla="*/ 484611 h 565528"/>
                <a:gd name="connsiteX4" fmla="*/ 0 w 461775"/>
                <a:gd name="connsiteY4" fmla="*/ 565528 h 565528"/>
                <a:gd name="connsiteX5" fmla="*/ 3213 w 461775"/>
                <a:gd name="connsiteY5" fmla="*/ 1542 h 56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775" h="565528">
                  <a:moveTo>
                    <a:pt x="3213" y="1542"/>
                  </a:moveTo>
                  <a:lnTo>
                    <a:pt x="461328" y="0"/>
                  </a:lnTo>
                  <a:cubicBezTo>
                    <a:pt x="462877" y="149672"/>
                    <a:pt x="459780" y="299345"/>
                    <a:pt x="461329" y="449017"/>
                  </a:cubicBezTo>
                  <a:lnTo>
                    <a:pt x="439252" y="484611"/>
                  </a:lnTo>
                  <a:lnTo>
                    <a:pt x="0" y="565528"/>
                  </a:lnTo>
                  <a:cubicBezTo>
                    <a:pt x="1626" y="378270"/>
                    <a:pt x="1587" y="188800"/>
                    <a:pt x="3213" y="1542"/>
                  </a:cubicBezTo>
                  <a:close/>
                </a:path>
              </a:pathLst>
            </a:custGeom>
            <a:solidFill>
              <a:schemeClr val="accent5">
                <a:lumMod val="40000"/>
                <a:lumOff val="60000"/>
              </a:schemeClr>
            </a:solidFill>
            <a:ln w="317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アライアンス棟</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（民間賃貸施設）</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a:spLocks noChangeAspect="1"/>
            </p:cNvSpPr>
            <p:nvPr/>
          </p:nvSpPr>
          <p:spPr bwMode="gray">
            <a:xfrm flipH="1">
              <a:off x="3009523" y="4672499"/>
              <a:ext cx="604151" cy="401763"/>
            </a:xfrm>
            <a:prstGeom prst="rect">
              <a:avLst/>
            </a:prstGeom>
          </p:spPr>
          <p:txBody>
            <a:bodyPr vert="horz"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吹田市</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所有地</a:t>
              </a:r>
            </a:p>
          </p:txBody>
        </p:sp>
        <p:sp>
          <p:nvSpPr>
            <p:cNvPr id="79" name="フリーフォーム 78"/>
            <p:cNvSpPr/>
            <p:nvPr/>
          </p:nvSpPr>
          <p:spPr bwMode="gray">
            <a:xfrm>
              <a:off x="304869" y="2490924"/>
              <a:ext cx="828552" cy="436484"/>
            </a:xfrm>
            <a:custGeom>
              <a:avLst/>
              <a:gdLst>
                <a:gd name="connsiteX0" fmla="*/ 71437 w 523875"/>
                <a:gd name="connsiteY0" fmla="*/ 0 h 742950"/>
                <a:gd name="connsiteX1" fmla="*/ 519112 w 523875"/>
                <a:gd name="connsiteY1" fmla="*/ 4762 h 742950"/>
                <a:gd name="connsiteX2" fmla="*/ 523875 w 523875"/>
                <a:gd name="connsiteY2" fmla="*/ 742950 h 742950"/>
                <a:gd name="connsiteX3" fmla="*/ 19050 w 523875"/>
                <a:gd name="connsiteY3" fmla="*/ 738187 h 742950"/>
                <a:gd name="connsiteX4" fmla="*/ 0 w 523875"/>
                <a:gd name="connsiteY4" fmla="*/ 85725 h 742950"/>
                <a:gd name="connsiteX5" fmla="*/ 71437 w 523875"/>
                <a:gd name="connsiteY5" fmla="*/ 0 h 742950"/>
                <a:gd name="connsiteX0" fmla="*/ 27001 w 523875"/>
                <a:gd name="connsiteY0" fmla="*/ 0 h 746189"/>
                <a:gd name="connsiteX1" fmla="*/ 519112 w 523875"/>
                <a:gd name="connsiteY1" fmla="*/ 8001 h 746189"/>
                <a:gd name="connsiteX2" fmla="*/ 523875 w 523875"/>
                <a:gd name="connsiteY2" fmla="*/ 746189 h 746189"/>
                <a:gd name="connsiteX3" fmla="*/ 19050 w 523875"/>
                <a:gd name="connsiteY3" fmla="*/ 741426 h 746189"/>
                <a:gd name="connsiteX4" fmla="*/ 0 w 523875"/>
                <a:gd name="connsiteY4" fmla="*/ 88964 h 746189"/>
                <a:gd name="connsiteX5" fmla="*/ 27001 w 523875"/>
                <a:gd name="connsiteY5" fmla="*/ 0 h 746189"/>
                <a:gd name="connsiteX0" fmla="*/ 7951 w 504825"/>
                <a:gd name="connsiteY0" fmla="*/ 0 h 746189"/>
                <a:gd name="connsiteX1" fmla="*/ 500062 w 504825"/>
                <a:gd name="connsiteY1" fmla="*/ 8001 h 746189"/>
                <a:gd name="connsiteX2" fmla="*/ 504825 w 504825"/>
                <a:gd name="connsiteY2" fmla="*/ 746189 h 746189"/>
                <a:gd name="connsiteX3" fmla="*/ 0 w 504825"/>
                <a:gd name="connsiteY3" fmla="*/ 741426 h 746189"/>
                <a:gd name="connsiteX4" fmla="*/ 104003 w 504825"/>
                <a:gd name="connsiteY4" fmla="*/ 147263 h 746189"/>
                <a:gd name="connsiteX5" fmla="*/ 7951 w 504825"/>
                <a:gd name="connsiteY5" fmla="*/ 0 h 746189"/>
                <a:gd name="connsiteX0" fmla="*/ 40673 w 537547"/>
                <a:gd name="connsiteY0" fmla="*/ 0 h 746189"/>
                <a:gd name="connsiteX1" fmla="*/ 532784 w 537547"/>
                <a:gd name="connsiteY1" fmla="*/ 8001 h 746189"/>
                <a:gd name="connsiteX2" fmla="*/ 537547 w 537547"/>
                <a:gd name="connsiteY2" fmla="*/ 746189 h 746189"/>
                <a:gd name="connsiteX3" fmla="*/ 32722 w 537547"/>
                <a:gd name="connsiteY3" fmla="*/ 741426 h 746189"/>
                <a:gd name="connsiteX4" fmla="*/ 0 w 537547"/>
                <a:gd name="connsiteY4" fmla="*/ 82486 h 746189"/>
                <a:gd name="connsiteX5" fmla="*/ 40673 w 537547"/>
                <a:gd name="connsiteY5" fmla="*/ 0 h 746189"/>
                <a:gd name="connsiteX0" fmla="*/ 40673 w 537547"/>
                <a:gd name="connsiteY0" fmla="*/ 0 h 746189"/>
                <a:gd name="connsiteX1" fmla="*/ 532784 w 537547"/>
                <a:gd name="connsiteY1" fmla="*/ 8001 h 746189"/>
                <a:gd name="connsiteX2" fmla="*/ 537547 w 537547"/>
                <a:gd name="connsiteY2" fmla="*/ 746189 h 746189"/>
                <a:gd name="connsiteX3" fmla="*/ 131848 w 537547"/>
                <a:gd name="connsiteY3" fmla="*/ 621589 h 746189"/>
                <a:gd name="connsiteX4" fmla="*/ 0 w 537547"/>
                <a:gd name="connsiteY4" fmla="*/ 82486 h 746189"/>
                <a:gd name="connsiteX5" fmla="*/ 40673 w 537547"/>
                <a:gd name="connsiteY5" fmla="*/ 0 h 746189"/>
                <a:gd name="connsiteX0" fmla="*/ 40673 w 537547"/>
                <a:gd name="connsiteY0" fmla="*/ 0 h 746189"/>
                <a:gd name="connsiteX1" fmla="*/ 532784 w 537547"/>
                <a:gd name="connsiteY1" fmla="*/ 8001 h 746189"/>
                <a:gd name="connsiteX2" fmla="*/ 537547 w 537547"/>
                <a:gd name="connsiteY2" fmla="*/ 746189 h 746189"/>
                <a:gd name="connsiteX3" fmla="*/ 32722 w 537547"/>
                <a:gd name="connsiteY3" fmla="*/ 738188 h 746189"/>
                <a:gd name="connsiteX4" fmla="*/ 0 w 537547"/>
                <a:gd name="connsiteY4" fmla="*/ 82486 h 746189"/>
                <a:gd name="connsiteX5" fmla="*/ 40673 w 537547"/>
                <a:gd name="connsiteY5" fmla="*/ 0 h 746189"/>
                <a:gd name="connsiteX0" fmla="*/ 40673 w 537547"/>
                <a:gd name="connsiteY0" fmla="*/ 0 h 746189"/>
                <a:gd name="connsiteX1" fmla="*/ 532784 w 537547"/>
                <a:gd name="connsiteY1" fmla="*/ 8001 h 746189"/>
                <a:gd name="connsiteX2" fmla="*/ 537547 w 537547"/>
                <a:gd name="connsiteY2" fmla="*/ 746189 h 746189"/>
                <a:gd name="connsiteX3" fmla="*/ 107921 w 537547"/>
                <a:gd name="connsiteY3" fmla="*/ 660455 h 746189"/>
                <a:gd name="connsiteX4" fmla="*/ 0 w 537547"/>
                <a:gd name="connsiteY4" fmla="*/ 82486 h 746189"/>
                <a:gd name="connsiteX5" fmla="*/ 40673 w 537547"/>
                <a:gd name="connsiteY5" fmla="*/ 0 h 746189"/>
                <a:gd name="connsiteX0" fmla="*/ 40673 w 537547"/>
                <a:gd name="connsiteY0" fmla="*/ 0 h 746189"/>
                <a:gd name="connsiteX1" fmla="*/ 532784 w 537547"/>
                <a:gd name="connsiteY1" fmla="*/ 8001 h 746189"/>
                <a:gd name="connsiteX2" fmla="*/ 537547 w 537547"/>
                <a:gd name="connsiteY2" fmla="*/ 746189 h 746189"/>
                <a:gd name="connsiteX3" fmla="*/ 32722 w 537547"/>
                <a:gd name="connsiteY3" fmla="*/ 744665 h 746189"/>
                <a:gd name="connsiteX4" fmla="*/ 0 w 537547"/>
                <a:gd name="connsiteY4" fmla="*/ 82486 h 746189"/>
                <a:gd name="connsiteX5" fmla="*/ 40673 w 537547"/>
                <a:gd name="connsiteY5" fmla="*/ 0 h 746189"/>
                <a:gd name="connsiteX0" fmla="*/ 40673 w 532846"/>
                <a:gd name="connsiteY0" fmla="*/ 0 h 744665"/>
                <a:gd name="connsiteX1" fmla="*/ 532784 w 532846"/>
                <a:gd name="connsiteY1" fmla="*/ 8001 h 744665"/>
                <a:gd name="connsiteX2" fmla="*/ 506783 w 532846"/>
                <a:gd name="connsiteY2" fmla="*/ 613396 h 744665"/>
                <a:gd name="connsiteX3" fmla="*/ 32722 w 532846"/>
                <a:gd name="connsiteY3" fmla="*/ 744665 h 744665"/>
                <a:gd name="connsiteX4" fmla="*/ 0 w 532846"/>
                <a:gd name="connsiteY4" fmla="*/ 82486 h 744665"/>
                <a:gd name="connsiteX5" fmla="*/ 40673 w 532846"/>
                <a:gd name="connsiteY5" fmla="*/ 0 h 744665"/>
                <a:gd name="connsiteX0" fmla="*/ 40673 w 609327"/>
                <a:gd name="connsiteY0" fmla="*/ 0 h 744665"/>
                <a:gd name="connsiteX1" fmla="*/ 532784 w 609327"/>
                <a:gd name="connsiteY1" fmla="*/ 8001 h 744665"/>
                <a:gd name="connsiteX2" fmla="*/ 609327 w 609327"/>
                <a:gd name="connsiteY2" fmla="*/ 742950 h 744665"/>
                <a:gd name="connsiteX3" fmla="*/ 32722 w 609327"/>
                <a:gd name="connsiteY3" fmla="*/ 744665 h 744665"/>
                <a:gd name="connsiteX4" fmla="*/ 0 w 609327"/>
                <a:gd name="connsiteY4" fmla="*/ 82486 h 744665"/>
                <a:gd name="connsiteX5" fmla="*/ 40673 w 609327"/>
                <a:gd name="connsiteY5" fmla="*/ 0 h 744665"/>
                <a:gd name="connsiteX0" fmla="*/ 40673 w 609327"/>
                <a:gd name="connsiteY0" fmla="*/ 8193 h 752858"/>
                <a:gd name="connsiteX1" fmla="*/ 607983 w 609327"/>
                <a:gd name="connsiteY1" fmla="*/ 0 h 752858"/>
                <a:gd name="connsiteX2" fmla="*/ 609327 w 609327"/>
                <a:gd name="connsiteY2" fmla="*/ 751143 h 752858"/>
                <a:gd name="connsiteX3" fmla="*/ 32722 w 609327"/>
                <a:gd name="connsiteY3" fmla="*/ 752858 h 752858"/>
                <a:gd name="connsiteX4" fmla="*/ 0 w 609327"/>
                <a:gd name="connsiteY4" fmla="*/ 90679 h 752858"/>
                <a:gd name="connsiteX5" fmla="*/ 40673 w 609327"/>
                <a:gd name="connsiteY5" fmla="*/ 8193 h 752858"/>
                <a:gd name="connsiteX0" fmla="*/ 40673 w 609327"/>
                <a:gd name="connsiteY0" fmla="*/ 8193 h 762575"/>
                <a:gd name="connsiteX1" fmla="*/ 607983 w 609327"/>
                <a:gd name="connsiteY1" fmla="*/ 0 h 762575"/>
                <a:gd name="connsiteX2" fmla="*/ 609327 w 609327"/>
                <a:gd name="connsiteY2" fmla="*/ 751143 h 762575"/>
                <a:gd name="connsiteX3" fmla="*/ 32722 w 609327"/>
                <a:gd name="connsiteY3" fmla="*/ 762575 h 762575"/>
                <a:gd name="connsiteX4" fmla="*/ 0 w 609327"/>
                <a:gd name="connsiteY4" fmla="*/ 90679 h 762575"/>
                <a:gd name="connsiteX5" fmla="*/ 40673 w 609327"/>
                <a:gd name="connsiteY5" fmla="*/ 8193 h 762575"/>
                <a:gd name="connsiteX0" fmla="*/ 40673 w 609327"/>
                <a:gd name="connsiteY0" fmla="*/ 8193 h 762575"/>
                <a:gd name="connsiteX1" fmla="*/ 607983 w 609327"/>
                <a:gd name="connsiteY1" fmla="*/ 0 h 762575"/>
                <a:gd name="connsiteX2" fmla="*/ 609327 w 609327"/>
                <a:gd name="connsiteY2" fmla="*/ 754381 h 762575"/>
                <a:gd name="connsiteX3" fmla="*/ 32722 w 609327"/>
                <a:gd name="connsiteY3" fmla="*/ 762575 h 762575"/>
                <a:gd name="connsiteX4" fmla="*/ 0 w 609327"/>
                <a:gd name="connsiteY4" fmla="*/ 90679 h 762575"/>
                <a:gd name="connsiteX5" fmla="*/ 40673 w 609327"/>
                <a:gd name="connsiteY5" fmla="*/ 8193 h 762575"/>
                <a:gd name="connsiteX0" fmla="*/ 40673 w 609327"/>
                <a:gd name="connsiteY0" fmla="*/ 8193 h 762575"/>
                <a:gd name="connsiteX1" fmla="*/ 607983 w 609327"/>
                <a:gd name="connsiteY1" fmla="*/ 0 h 762575"/>
                <a:gd name="connsiteX2" fmla="*/ 609327 w 609327"/>
                <a:gd name="connsiteY2" fmla="*/ 757620 h 762575"/>
                <a:gd name="connsiteX3" fmla="*/ 32722 w 609327"/>
                <a:gd name="connsiteY3" fmla="*/ 762575 h 762575"/>
                <a:gd name="connsiteX4" fmla="*/ 0 w 609327"/>
                <a:gd name="connsiteY4" fmla="*/ 90679 h 762575"/>
                <a:gd name="connsiteX5" fmla="*/ 40673 w 609327"/>
                <a:gd name="connsiteY5" fmla="*/ 8193 h 762575"/>
                <a:gd name="connsiteX0" fmla="*/ 40673 w 611702"/>
                <a:gd name="connsiteY0" fmla="*/ 11432 h 765814"/>
                <a:gd name="connsiteX1" fmla="*/ 611400 w 611702"/>
                <a:gd name="connsiteY1" fmla="*/ 0 h 765814"/>
                <a:gd name="connsiteX2" fmla="*/ 609327 w 611702"/>
                <a:gd name="connsiteY2" fmla="*/ 760859 h 765814"/>
                <a:gd name="connsiteX3" fmla="*/ 32722 w 611702"/>
                <a:gd name="connsiteY3" fmla="*/ 765814 h 765814"/>
                <a:gd name="connsiteX4" fmla="*/ 0 w 611702"/>
                <a:gd name="connsiteY4" fmla="*/ 93918 h 765814"/>
                <a:gd name="connsiteX5" fmla="*/ 40673 w 611702"/>
                <a:gd name="connsiteY5" fmla="*/ 11432 h 765814"/>
                <a:gd name="connsiteX0" fmla="*/ 40673 w 611702"/>
                <a:gd name="connsiteY0" fmla="*/ 11432 h 765814"/>
                <a:gd name="connsiteX1" fmla="*/ 611400 w 611702"/>
                <a:gd name="connsiteY1" fmla="*/ 0 h 765814"/>
                <a:gd name="connsiteX2" fmla="*/ 609327 w 611702"/>
                <a:gd name="connsiteY2" fmla="*/ 760859 h 765814"/>
                <a:gd name="connsiteX3" fmla="*/ 32722 w 611702"/>
                <a:gd name="connsiteY3" fmla="*/ 765814 h 765814"/>
                <a:gd name="connsiteX4" fmla="*/ 0 w 611702"/>
                <a:gd name="connsiteY4" fmla="*/ 93918 h 765814"/>
                <a:gd name="connsiteX5" fmla="*/ 40673 w 611702"/>
                <a:gd name="connsiteY5" fmla="*/ 11432 h 765814"/>
                <a:gd name="connsiteX0" fmla="*/ 40673 w 611702"/>
                <a:gd name="connsiteY0" fmla="*/ 8193 h 762575"/>
                <a:gd name="connsiteX1" fmla="*/ 611400 w 611702"/>
                <a:gd name="connsiteY1" fmla="*/ 0 h 762575"/>
                <a:gd name="connsiteX2" fmla="*/ 609327 w 611702"/>
                <a:gd name="connsiteY2" fmla="*/ 757620 h 762575"/>
                <a:gd name="connsiteX3" fmla="*/ 32722 w 611702"/>
                <a:gd name="connsiteY3" fmla="*/ 762575 h 762575"/>
                <a:gd name="connsiteX4" fmla="*/ 0 w 611702"/>
                <a:gd name="connsiteY4" fmla="*/ 90679 h 762575"/>
                <a:gd name="connsiteX5" fmla="*/ 40673 w 611702"/>
                <a:gd name="connsiteY5" fmla="*/ 8193 h 76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702" h="762575">
                  <a:moveTo>
                    <a:pt x="40673" y="8193"/>
                  </a:moveTo>
                  <a:lnTo>
                    <a:pt x="611400" y="0"/>
                  </a:lnTo>
                  <a:cubicBezTo>
                    <a:pt x="612988" y="246063"/>
                    <a:pt x="607739" y="511557"/>
                    <a:pt x="609327" y="757620"/>
                  </a:cubicBezTo>
                  <a:lnTo>
                    <a:pt x="32722" y="762575"/>
                  </a:lnTo>
                  <a:lnTo>
                    <a:pt x="0" y="90679"/>
                  </a:lnTo>
                  <a:lnTo>
                    <a:pt x="40673" y="8193"/>
                  </a:lnTo>
                  <a:close/>
                </a:path>
              </a:pathLst>
            </a:custGeom>
            <a:solidFill>
              <a:schemeClr val="accent6">
                <a:lumMod val="40000"/>
                <a:lumOff val="60000"/>
              </a:schemeClr>
            </a:solidFill>
            <a:ln w="19050">
              <a:solidFill>
                <a:schemeClr val="accent6">
                  <a:lumMod val="75000"/>
                </a:schemeClr>
              </a:solidFill>
            </a:ln>
            <a:effectLst>
              <a:innerShdw blurRad="317500">
                <a:schemeClr val="accent6">
                  <a:lumMod val="75000"/>
                </a:schemeClr>
              </a:innerShdw>
            </a:effectLst>
          </p:spPr>
          <p:txBody>
            <a:bodyPr wrap="square" rtlCol="0" anchor="ctr">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a:spLocks noChangeAspect="1"/>
            </p:cNvSpPr>
            <p:nvPr/>
          </p:nvSpPr>
          <p:spPr bwMode="gray">
            <a:xfrm>
              <a:off x="282228" y="2537125"/>
              <a:ext cx="1145639" cy="90768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エア・ウォーター</a:t>
              </a:r>
              <a:endParaRPr kumimoji="1" lang="en-US" altLang="ja-JP" sz="1000" b="1"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株式会社</a:t>
              </a:r>
              <a:endParaRPr kumimoji="1" lang="en-US" altLang="ja-JP" sz="1000" b="1"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年度以降</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操業開始予定</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endParaRPr>
            </a:p>
          </p:txBody>
        </p:sp>
      </p:grpSp>
      <p:pic>
        <p:nvPicPr>
          <p:cNvPr id="7" name="図 6"/>
          <p:cNvPicPr>
            <a:picLocks noChangeAspect="1"/>
          </p:cNvPicPr>
          <p:nvPr/>
        </p:nvPicPr>
        <p:blipFill>
          <a:blip r:embed="rId4"/>
          <a:stretch>
            <a:fillRect/>
          </a:stretch>
        </p:blipFill>
        <p:spPr>
          <a:xfrm>
            <a:off x="1182125" y="4606625"/>
            <a:ext cx="2585339" cy="1891791"/>
          </a:xfrm>
          <a:prstGeom prst="rect">
            <a:avLst/>
          </a:prstGeom>
        </p:spPr>
      </p:pic>
      <p:pic>
        <p:nvPicPr>
          <p:cNvPr id="8" name="図 7"/>
          <p:cNvPicPr>
            <a:picLocks noChangeAspect="1"/>
          </p:cNvPicPr>
          <p:nvPr/>
        </p:nvPicPr>
        <p:blipFill>
          <a:blip r:embed="rId5"/>
          <a:stretch>
            <a:fillRect/>
          </a:stretch>
        </p:blipFill>
        <p:spPr>
          <a:xfrm>
            <a:off x="4205112" y="4684651"/>
            <a:ext cx="2624445" cy="1813764"/>
          </a:xfrm>
          <a:prstGeom prst="rect">
            <a:avLst/>
          </a:prstGeom>
        </p:spPr>
      </p:pic>
      <p:pic>
        <p:nvPicPr>
          <p:cNvPr id="10" name="図 9"/>
          <p:cNvPicPr>
            <a:picLocks noChangeAspect="1"/>
          </p:cNvPicPr>
          <p:nvPr/>
        </p:nvPicPr>
        <p:blipFill>
          <a:blip r:embed="rId6"/>
          <a:stretch>
            <a:fillRect/>
          </a:stretch>
        </p:blipFill>
        <p:spPr>
          <a:xfrm>
            <a:off x="1882100" y="6248197"/>
            <a:ext cx="1828880" cy="383404"/>
          </a:xfrm>
          <a:prstGeom prst="rect">
            <a:avLst/>
          </a:prstGeom>
        </p:spPr>
      </p:pic>
      <p:pic>
        <p:nvPicPr>
          <p:cNvPr id="11" name="図 10"/>
          <p:cNvPicPr>
            <a:picLocks noChangeAspect="1"/>
          </p:cNvPicPr>
          <p:nvPr/>
        </p:nvPicPr>
        <p:blipFill>
          <a:blip r:embed="rId7"/>
          <a:stretch>
            <a:fillRect/>
          </a:stretch>
        </p:blipFill>
        <p:spPr>
          <a:xfrm>
            <a:off x="4196781" y="6205852"/>
            <a:ext cx="387504" cy="283708"/>
          </a:xfrm>
          <a:prstGeom prst="rect">
            <a:avLst/>
          </a:prstGeom>
        </p:spPr>
      </p:pic>
      <p:pic>
        <p:nvPicPr>
          <p:cNvPr id="12" name="図 11"/>
          <p:cNvPicPr>
            <a:picLocks noChangeAspect="1"/>
          </p:cNvPicPr>
          <p:nvPr/>
        </p:nvPicPr>
        <p:blipFill>
          <a:blip r:embed="rId8"/>
          <a:stretch>
            <a:fillRect/>
          </a:stretch>
        </p:blipFill>
        <p:spPr>
          <a:xfrm>
            <a:off x="7009375" y="5379034"/>
            <a:ext cx="2498657" cy="1382602"/>
          </a:xfrm>
          <a:prstGeom prst="rect">
            <a:avLst/>
          </a:prstGeom>
        </p:spPr>
      </p:pic>
      <p:pic>
        <p:nvPicPr>
          <p:cNvPr id="6" name="図 5"/>
          <p:cNvPicPr>
            <a:picLocks noChangeAspect="1"/>
          </p:cNvPicPr>
          <p:nvPr/>
        </p:nvPicPr>
        <p:blipFill>
          <a:blip r:embed="rId9"/>
          <a:stretch>
            <a:fillRect/>
          </a:stretch>
        </p:blipFill>
        <p:spPr>
          <a:xfrm>
            <a:off x="8655392" y="6452296"/>
            <a:ext cx="2267210" cy="352443"/>
          </a:xfrm>
          <a:prstGeom prst="rect">
            <a:avLst/>
          </a:prstGeom>
        </p:spPr>
      </p:pic>
      <p:sp>
        <p:nvSpPr>
          <p:cNvPr id="81" name="二等辺三角形 80"/>
          <p:cNvSpPr/>
          <p:nvPr/>
        </p:nvSpPr>
        <p:spPr>
          <a:xfrm rot="20927138">
            <a:off x="8836270" y="4582601"/>
            <a:ext cx="164326" cy="896699"/>
          </a:xfrm>
          <a:prstGeom prst="triangle">
            <a:avLst/>
          </a:prstGeom>
          <a:solidFill>
            <a:schemeClr val="accent5">
              <a:lumMod val="75000"/>
            </a:schemeClr>
          </a:solidFill>
          <a:ln w="25400">
            <a:noFill/>
          </a:ln>
        </p:spPr>
        <p:txBody>
          <a:bodyPr wrap="square" rtlCol="0" anchor="ctr">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7328308" y="5337377"/>
            <a:ext cx="2154363"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国立健康・栄養研究所　</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開所</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p:cNvSpPr/>
          <p:nvPr/>
        </p:nvSpPr>
        <p:spPr>
          <a:xfrm>
            <a:off x="5407282" y="998198"/>
            <a:ext cx="252000" cy="1440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2"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102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0954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3659</Words>
  <Application>Microsoft Office PowerPoint</Application>
  <PresentationFormat>ワイド画面</PresentationFormat>
  <Paragraphs>400</Paragraphs>
  <Slides>8</Slides>
  <Notes>8</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8</vt:i4>
      </vt:variant>
    </vt:vector>
  </HeadingPairs>
  <TitlesOfParts>
    <vt:vector size="25" baseType="lpstr">
      <vt:lpstr>Biome Light</vt:lpstr>
      <vt:lpstr>HGS創英角ｺﾞｼｯｸUB</vt:lpstr>
      <vt:lpstr>Meiryo UI</vt:lpstr>
      <vt:lpstr>ＭＳ Ｐゴシック</vt:lpstr>
      <vt:lpstr>ＭＳ Ｐ明朝</vt:lpstr>
      <vt:lpstr>ＭＳ ゴシック</vt:lpstr>
      <vt:lpstr>ＭＳ 明朝</vt:lpstr>
      <vt:lpstr>新細明體</vt:lpstr>
      <vt:lpstr>メイリオ</vt:lpstr>
      <vt:lpstr>游ゴシック</vt:lpstr>
      <vt:lpstr>Arial</vt:lpstr>
      <vt:lpstr>Calibri</vt:lpstr>
      <vt:lpstr>Calibri Light</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2023-06-16T06:00:12Z</dcterms:modified>
</cp:coreProperties>
</file>