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0" removePersonalInfoOnSave="1" saveSubsetFonts="1">
  <p:sldMasterIdLst>
    <p:sldMasterId id="2147483672" r:id="rId1"/>
  </p:sldMasterIdLst>
  <p:notesMasterIdLst>
    <p:notesMasterId r:id="rId17"/>
  </p:notesMasterIdLst>
  <p:handoutMasterIdLst>
    <p:handoutMasterId r:id="rId18"/>
  </p:handoutMasterIdLst>
  <p:sldIdLst>
    <p:sldId id="876" r:id="rId2"/>
    <p:sldId id="877" r:id="rId3"/>
    <p:sldId id="878" r:id="rId4"/>
    <p:sldId id="879" r:id="rId5"/>
    <p:sldId id="983" r:id="rId6"/>
    <p:sldId id="984" r:id="rId7"/>
    <p:sldId id="882" r:id="rId8"/>
    <p:sldId id="883" r:id="rId9"/>
    <p:sldId id="884" r:id="rId10"/>
    <p:sldId id="885" r:id="rId11"/>
    <p:sldId id="886" r:id="rId12"/>
    <p:sldId id="971" r:id="rId13"/>
    <p:sldId id="888" r:id="rId14"/>
    <p:sldId id="972" r:id="rId15"/>
    <p:sldId id="966"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751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6178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04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0877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8105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63156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20559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8600" y="806450"/>
            <a:ext cx="7142163" cy="40179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54884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3960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484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25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428335"/>
            <a:ext cx="9804400" cy="64080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．中之島周辺</a:t>
            </a:r>
            <a:r>
              <a:rPr kumimoji="1" lang="en-US" altLang="ja-JP"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271464" y="431322"/>
            <a:ext cx="9649072" cy="6186309"/>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71464" y="442190"/>
            <a:ext cx="9828000" cy="6456946"/>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spAutoFit/>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１．エリアの状況</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a:p>
            <a:pPr marL="261938" marR="0" lvl="0" indent="-261938" algn="l" defTabSz="914400" rtl="0" eaLnBrk="1" fontAlgn="base" latinLnBrk="0" hangingPunct="1">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古くから大阪の経済・文化・行政の中心であり、現在でも業務の中枢機能などが集積し、芸術・文化の発信拠点としての役割も担い、大阪の中心業務地区を形成している。また、堂島川と土佐堀川に挟まれ、水都大阪のシンボルアイランドとなっ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endParaRPr>
          </a:p>
          <a:p>
            <a:pPr marL="266700" marR="0" lvl="0" indent="-266700" algn="l" defTabSz="914400" rtl="0" eaLnBrk="1" fontAlgn="base" latinLnBrk="0" hangingPunct="1">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Times New Roman" pitchFamily="18" charset="0"/>
              </a:rPr>
              <a:t>　　　</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①東部</a:t>
            </a:r>
            <a:r>
              <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行政機関や文化施設、公園などの公共施設が集積し、市民の交流や歴史文化の拠点として位置づけられる。</a:t>
            </a: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endParaRPr>
          </a:p>
          <a:p>
            <a:pPr marL="1073150" marR="0" lvl="0" indent="-107315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②西部</a:t>
            </a:r>
            <a:r>
              <a:rPr kumimoji="1" lang="en-US" altLang="ja-JP"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2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中之島</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丁目付近はオフィスビルを中心に民間開発が進んでおり、</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丁目･</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丁目では、大阪国際会議場や大規模ホ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1073150" marR="0" lvl="0" indent="-10731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テルなどのＭＩＣＥ機能、大阪中之島美術館（</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2022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月開館）や国立国際美術館、市立科学館などの文化・芸術機</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1073150" marR="0" lvl="0" indent="-10731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能が集積している。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itchFamily="18" charset="0"/>
              </a:rPr>
              <a:t>２．エリアの課題</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　①東部</a:t>
            </a:r>
            <a:endPar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628650" marR="0" lvl="0" indent="-6286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・重要文化財の中央公会堂や中之島図書館などの</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優れた近代建築物の魅力を活用しきれていない。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endParaRPr>
          </a:p>
          <a:p>
            <a:pPr marL="628650" marR="0" lvl="0" indent="-6286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・年間を通じて多くの人が訪れる文化・集客ゾーンであるが、歩行者や自転車の乱横断など交通安全性と回遊性に課題がある。</a:t>
            </a: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Times New Roman" pitchFamily="18" charset="0"/>
              </a:rPr>
              <a:t>　②西部</a:t>
            </a:r>
            <a:endPar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627063" marR="0" lvl="0" indent="-627063"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rPr>
              <a:t>　　　・業務機能の集まる西部エリアには低未利用地が多く、大部分が駐車場等の暫定利用となっており、まちづくりが進んでいない。</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Times New Roman" pitchFamily="18" charset="0"/>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３．近年の動向</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①東部</a:t>
            </a:r>
            <a:endPar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361950" marR="0" lvl="0" indent="-3619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・市中央公会堂と府中之島図書館が連携し、相互のコンテンツを生かした共同事業を展開するとともに、</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2015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年には中之島図書館正面玄関の常時開放や中央公会堂では新しいレストランを導入するなどサービス改善を進めている。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②西部</a:t>
            </a:r>
            <a:endPar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・京阪中之島新線の開通により東西方向の交通の流れが改善されてきている。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・４丁目では、大阪中之島美術館が</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2022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年２月に開館するとともに、隣接地において未来医療国際拠点の形成を進めている。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また、大阪大学中之島センターが、社学共創・産学共創・アート拠点の形成に向けた改修、機能強化を進めている。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361950" marR="0" lvl="0" indent="-361950"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rPr>
              <a:t>　　　・５丁目では、民間地権者等による土地区画整理事業を実施し、歩行者専用道等の公共施設整備や敷地の整形化等の基盤整備を進めている。</a:t>
            </a: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rPr>
              <a:t>４．将来像</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①東部　</a:t>
            </a:r>
            <a:endPar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447675" marR="0" lvl="0" indent="-447675"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・近代建築の魅力を活用するとともに、多様な世代が訪れる機会の創出により新たな公園利用者の流れを作り出し、中之島エリアの集客増・活性化につなげていく。</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endParaRPr>
          </a:p>
          <a:p>
            <a:pPr marL="447675" marR="0" lvl="0" indent="-447675" algn="l" defTabSz="914400" rtl="0" eaLnBrk="0" fontAlgn="base" latinLnBrk="0" hangingPunct="0">
              <a:lnSpc>
                <a:spcPts val="15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中之島通を歩行者空間化（公園化）し、中之島エリア全体の回遊性向上とともに、中之島公園の一体的な空間の創出を図るため、人中心の通りとして整備する。</a:t>
            </a: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entury" pitchFamily="18" charset="0"/>
                <a:ea typeface="ＭＳ 明朝" pitchFamily="17" charset="-128"/>
                <a:cs typeface="メイリオ" pitchFamily="50" charset="-128"/>
              </a:rPr>
              <a:t>　②西部</a:t>
            </a:r>
            <a:endPar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ＭＳ Ｐゴシック" pitchFamily="50" charset="-128"/>
            </a:endParaRPr>
          </a:p>
          <a:p>
            <a:pPr marL="355600" marR="0" lvl="0" indent="-177800" algn="l"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・４丁目では、</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に開館した大阪中之島美術館と、市立科学館、国立国際美術館との連携により、国内有数のミュージアムゾーンを形成する。また、隣接する市有地において、未来医療の産業化とその提供による国際貢献を推進する未来医療国際拠点を形成し、これらが連携・調和するまちづくりの実現を図ることにより、大阪の文化・芸術・学術を担う国際的な拠点を形成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355600" marR="0" lvl="0" indent="-177800" algn="l" defTabSz="914400" rtl="0" eaLnBrk="1" fontAlgn="auto" latinLnBrk="0" hangingPunct="1">
              <a:lnSpc>
                <a:spcPts val="15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・さらに</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丁目では、</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国際的な拠点形成に資するまちづくりの実現をめざし、質の高い民間開発を誘導する。</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2520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①中之島東部のまちづくり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 name="正方形/長方形 1"/>
          <p:cNvSpPr/>
          <p:nvPr/>
        </p:nvSpPr>
        <p:spPr>
          <a:xfrm>
            <a:off x="6248400" y="515703"/>
            <a:ext cx="4800599" cy="32624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～大阪市中央公会堂の有効活用～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これまでの取組・成果</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■近代建築物としての活用</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0" algn="l"/>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貸館利用者のみならず一般の来館者にも自由に見学できるようにしたことにより、近代建築としての魅力を発信し、中之島エリアの魅力向上に寄与。</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0" algn="l"/>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・正面玄関の開放（</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 </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1,164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・館内ガイドツアー</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473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人（</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・中央公会堂の歴史、大阪の近代建築、中之島図書館の所蔵品等を展示する展示室を開設（</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a:blip r:embed="rId3"/>
          <a:stretch>
            <a:fillRect/>
          </a:stretch>
        </p:blipFill>
        <p:spPr>
          <a:xfrm>
            <a:off x="9004843" y="5399182"/>
            <a:ext cx="1776914" cy="118514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4843" y="4076421"/>
            <a:ext cx="1692000" cy="1286436"/>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674" y="2621203"/>
            <a:ext cx="1623271" cy="1152000"/>
          </a:xfrm>
          <a:prstGeom prst="rect">
            <a:avLst/>
          </a:prstGeom>
        </p:spPr>
      </p:pic>
      <p:pic>
        <p:nvPicPr>
          <p:cNvPr id="10" name="図 9"/>
          <p:cNvPicPr>
            <a:picLocks noChangeAspect="1"/>
          </p:cNvPicPr>
          <p:nvPr/>
        </p:nvPicPr>
        <p:blipFill>
          <a:blip r:embed="rId6"/>
          <a:stretch>
            <a:fillRect/>
          </a:stretch>
        </p:blipFill>
        <p:spPr>
          <a:xfrm>
            <a:off x="6581621" y="2595364"/>
            <a:ext cx="1836000" cy="1134434"/>
          </a:xfrm>
          <a:prstGeom prst="rect">
            <a:avLst/>
          </a:prstGeom>
        </p:spPr>
      </p:pic>
      <p:sp>
        <p:nvSpPr>
          <p:cNvPr id="11" name="正方形/長方形 10"/>
          <p:cNvSpPr/>
          <p:nvPr/>
        </p:nvSpPr>
        <p:spPr>
          <a:xfrm>
            <a:off x="6248401" y="3902935"/>
            <a:ext cx="2798900"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■自主的な企画実施</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・大阪市立科学館と共催事業</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99</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年目のアインシュタイン」（</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・特別見学会「歴史と意匠」開催（</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2023</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・生きた建築ミュージアムフェスティバル参画</a:t>
            </a:r>
            <a:endParaRPr kumimoji="1" lang="en-US" altLang="ja-JP" sz="1100" b="0" i="0" u="none" strike="dbl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■レストランの活用</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・新レストランの営業開始（</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9" name="正方形/長方形 8"/>
          <p:cNvSpPr/>
          <p:nvPr/>
        </p:nvSpPr>
        <p:spPr>
          <a:xfrm>
            <a:off x="6248400" y="515703"/>
            <a:ext cx="4800599" cy="6117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a:off x="1143000" y="479738"/>
            <a:ext cx="4838158" cy="64017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～中之島図書館の有効活用～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これまでの取組・成果</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■指定管理者制度の導入</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施設の維持補修、展示室・多目的スペースの設置及び運営のほか、利用者サービスの向上、府民に親しまれる図書館づくりを目的として、指定管理者制度を導入。</a:t>
            </a: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2016</a:t>
            </a: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4</a:t>
            </a: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月～）</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■正面玄関の開放によるフリー入退館の実現</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■外壁洗浄等による建物の美化</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err="1"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■カフェのオープン（</a:t>
            </a:r>
            <a:r>
              <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2016</a:t>
            </a: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年</a:t>
            </a:r>
            <a:r>
              <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4</a:t>
            </a: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月～）</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・図書館の新たな魅力づくりを行うため、</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カフェをオープン。</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■文化事業の合同実施など、中央公会堂との連携・協力の強化</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・中央公会堂と連携したガイドツアー（毎月１回程度）などを</a:t>
            </a:r>
            <a:r>
              <a:rPr kumimoji="1" lang="ja-JP" altLang="en-US" sz="12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実施。</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■自主的な文化事業の実施</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・中之島図書館の魅力を伝える文化事業を実施</a:t>
            </a:r>
            <a:r>
              <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r>
            <a:br>
              <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b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「中之島点描」、「近世大坂のくらし」等、所蔵資料を用いた特別展や</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古文書講座（初級編・中級編）等の実施。</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・生きた建築ミュージアムフェスティバル大阪　</a:t>
            </a:r>
            <a:r>
              <a:rPr kumimoji="1" lang="ja-JP" altLang="en-US" sz="12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参画。</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・文化庁主催　「メディア芸術祭 大阪中之島展」　</a:t>
            </a:r>
            <a:r>
              <a:rPr kumimoji="1" lang="ja-JP" altLang="en-US" sz="12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協力。</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1082582" y="515702"/>
            <a:ext cx="4800599" cy="6117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0079" y="2167041"/>
            <a:ext cx="1711602" cy="1428693"/>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6765" y="2167041"/>
            <a:ext cx="1460529" cy="1456194"/>
          </a:xfrm>
          <a:prstGeom prst="rect">
            <a:avLst/>
          </a:prstGeom>
        </p:spPr>
      </p:pic>
      <p:pic>
        <p:nvPicPr>
          <p:cNvPr id="17" name="オブジェクト 16"/>
          <p:cNvPicPr>
            <a:picLocks noChangeAspect="1"/>
          </p:cNvPicPr>
          <p:nvPr/>
        </p:nvPicPr>
        <p:blipFill>
          <a:blip r:embed="rId9" cstate="print"/>
          <a:stretch>
            <a:fillRect/>
          </a:stretch>
        </p:blipFill>
        <p:spPr>
          <a:xfrm>
            <a:off x="5021452" y="3732654"/>
            <a:ext cx="861729" cy="1219352"/>
          </a:xfrm>
          <a:prstGeom prst="rect">
            <a:avLst/>
          </a:prstGeom>
        </p:spPr>
      </p:pic>
      <p:pic>
        <p:nvPicPr>
          <p:cNvPr id="18"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887343" y="4150323"/>
            <a:ext cx="971551" cy="6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5196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図 89" descr="図1.jpg"/>
          <p:cNvPicPr>
            <a:picLocks noChangeAspect="1"/>
          </p:cNvPicPr>
          <p:nvPr/>
        </p:nvPicPr>
        <p:blipFill rotWithShape="1">
          <a:blip r:embed="rId3" cstate="email"/>
          <a:srcRect l="15743" t="27058" r="14436" b="32485"/>
          <a:stretch/>
        </p:blipFill>
        <p:spPr>
          <a:xfrm>
            <a:off x="4467858" y="3360418"/>
            <a:ext cx="5192672" cy="3008836"/>
          </a:xfrm>
          <a:prstGeom prst="rect">
            <a:avLst/>
          </a:prstGeom>
        </p:spPr>
      </p:pic>
      <p:sp>
        <p:nvSpPr>
          <p:cNvPr id="93" name="フリーフォーム 92"/>
          <p:cNvSpPr>
            <a:spLocks noChangeAspect="1"/>
          </p:cNvSpPr>
          <p:nvPr/>
        </p:nvSpPr>
        <p:spPr>
          <a:xfrm rot="1800000">
            <a:off x="6767091" y="3449368"/>
            <a:ext cx="1555656" cy="2799008"/>
          </a:xfrm>
          <a:custGeom>
            <a:avLst/>
            <a:gdLst>
              <a:gd name="connsiteX0" fmla="*/ 1079500 w 1079500"/>
              <a:gd name="connsiteY0" fmla="*/ 2374900 h 2374900"/>
              <a:gd name="connsiteX1" fmla="*/ 1079500 w 1079500"/>
              <a:gd name="connsiteY1" fmla="*/ 2374900 h 2374900"/>
              <a:gd name="connsiteX2" fmla="*/ 1047750 w 1079500"/>
              <a:gd name="connsiteY2" fmla="*/ 2298700 h 2374900"/>
              <a:gd name="connsiteX3" fmla="*/ 1022350 w 1079500"/>
              <a:gd name="connsiteY3" fmla="*/ 2273300 h 2374900"/>
              <a:gd name="connsiteX4" fmla="*/ 736600 w 1079500"/>
              <a:gd name="connsiteY4" fmla="*/ 1778000 h 2374900"/>
              <a:gd name="connsiteX5" fmla="*/ 381000 w 1079500"/>
              <a:gd name="connsiteY5" fmla="*/ 1162050 h 2374900"/>
              <a:gd name="connsiteX6" fmla="*/ 101600 w 1079500"/>
              <a:gd name="connsiteY6" fmla="*/ 654050 h 2374900"/>
              <a:gd name="connsiteX7" fmla="*/ 6350 w 1079500"/>
              <a:gd name="connsiteY7" fmla="*/ 260350 h 2374900"/>
              <a:gd name="connsiteX8" fmla="*/ 0 w 1079500"/>
              <a:gd name="connsiteY8" fmla="*/ 0 h 2374900"/>
              <a:gd name="connsiteX0" fmla="*/ 1073150 w 1073150"/>
              <a:gd name="connsiteY0" fmla="*/ 2482850 h 2482850"/>
              <a:gd name="connsiteX1" fmla="*/ 1073150 w 1073150"/>
              <a:gd name="connsiteY1" fmla="*/ 2482850 h 2482850"/>
              <a:gd name="connsiteX2" fmla="*/ 1041400 w 1073150"/>
              <a:gd name="connsiteY2" fmla="*/ 2406650 h 2482850"/>
              <a:gd name="connsiteX3" fmla="*/ 1016000 w 1073150"/>
              <a:gd name="connsiteY3" fmla="*/ 2381250 h 2482850"/>
              <a:gd name="connsiteX4" fmla="*/ 730250 w 1073150"/>
              <a:gd name="connsiteY4" fmla="*/ 1885950 h 2482850"/>
              <a:gd name="connsiteX5" fmla="*/ 374650 w 1073150"/>
              <a:gd name="connsiteY5" fmla="*/ 1270000 h 2482850"/>
              <a:gd name="connsiteX6" fmla="*/ 95250 w 1073150"/>
              <a:gd name="connsiteY6" fmla="*/ 762000 h 2482850"/>
              <a:gd name="connsiteX7" fmla="*/ 0 w 1073150"/>
              <a:gd name="connsiteY7" fmla="*/ 368300 h 2482850"/>
              <a:gd name="connsiteX8" fmla="*/ 0 w 1073150"/>
              <a:gd name="connsiteY8" fmla="*/ 0 h 2482850"/>
              <a:gd name="connsiteX0" fmla="*/ 1073150 w 1073150"/>
              <a:gd name="connsiteY0" fmla="*/ 2114550 h 2114550"/>
              <a:gd name="connsiteX1" fmla="*/ 1073150 w 1073150"/>
              <a:gd name="connsiteY1" fmla="*/ 2114550 h 2114550"/>
              <a:gd name="connsiteX2" fmla="*/ 1041400 w 1073150"/>
              <a:gd name="connsiteY2" fmla="*/ 2038350 h 2114550"/>
              <a:gd name="connsiteX3" fmla="*/ 1016000 w 1073150"/>
              <a:gd name="connsiteY3" fmla="*/ 2012950 h 2114550"/>
              <a:gd name="connsiteX4" fmla="*/ 730250 w 1073150"/>
              <a:gd name="connsiteY4" fmla="*/ 1517650 h 2114550"/>
              <a:gd name="connsiteX5" fmla="*/ 374650 w 1073150"/>
              <a:gd name="connsiteY5" fmla="*/ 901700 h 2114550"/>
              <a:gd name="connsiteX6" fmla="*/ 95250 w 1073150"/>
              <a:gd name="connsiteY6" fmla="*/ 393700 h 2114550"/>
              <a:gd name="connsiteX7" fmla="*/ 0 w 1073150"/>
              <a:gd name="connsiteY7" fmla="*/ 0 h 2114550"/>
              <a:gd name="connsiteX0" fmla="*/ 1073150 w 1073150"/>
              <a:gd name="connsiteY0" fmla="*/ 2114550 h 2114550"/>
              <a:gd name="connsiteX1" fmla="*/ 1073150 w 1073150"/>
              <a:gd name="connsiteY1" fmla="*/ 2114550 h 2114550"/>
              <a:gd name="connsiteX2" fmla="*/ 1041400 w 1073150"/>
              <a:gd name="connsiteY2" fmla="*/ 2038350 h 2114550"/>
              <a:gd name="connsiteX3" fmla="*/ 1016000 w 1073150"/>
              <a:gd name="connsiteY3" fmla="*/ 2012950 h 2114550"/>
              <a:gd name="connsiteX4" fmla="*/ 730250 w 1073150"/>
              <a:gd name="connsiteY4" fmla="*/ 1517650 h 2114550"/>
              <a:gd name="connsiteX5" fmla="*/ 374650 w 1073150"/>
              <a:gd name="connsiteY5" fmla="*/ 901700 h 2114550"/>
              <a:gd name="connsiteX6" fmla="*/ 119843 w 1073150"/>
              <a:gd name="connsiteY6" fmla="*/ 379501 h 2114550"/>
              <a:gd name="connsiteX7" fmla="*/ 0 w 1073150"/>
              <a:gd name="connsiteY7" fmla="*/ 0 h 2114550"/>
              <a:gd name="connsiteX0" fmla="*/ 1073150 w 1073150"/>
              <a:gd name="connsiteY0" fmla="*/ 2114550 h 2114550"/>
              <a:gd name="connsiteX1" fmla="*/ 1073150 w 1073150"/>
              <a:gd name="connsiteY1" fmla="*/ 2114550 h 2114550"/>
              <a:gd name="connsiteX2" fmla="*/ 1041400 w 1073150"/>
              <a:gd name="connsiteY2" fmla="*/ 2038350 h 2114550"/>
              <a:gd name="connsiteX3" fmla="*/ 1016000 w 1073150"/>
              <a:gd name="connsiteY3" fmla="*/ 2012950 h 2114550"/>
              <a:gd name="connsiteX4" fmla="*/ 730250 w 1073150"/>
              <a:gd name="connsiteY4" fmla="*/ 1517650 h 2114550"/>
              <a:gd name="connsiteX5" fmla="*/ 374650 w 1073150"/>
              <a:gd name="connsiteY5" fmla="*/ 901700 h 2114550"/>
              <a:gd name="connsiteX6" fmla="*/ 106912 w 1073150"/>
              <a:gd name="connsiteY6" fmla="*/ 376036 h 2114550"/>
              <a:gd name="connsiteX7" fmla="*/ 0 w 1073150"/>
              <a:gd name="connsiteY7" fmla="*/ 0 h 2114550"/>
              <a:gd name="connsiteX0" fmla="*/ 994888 w 994888"/>
              <a:gd name="connsiteY0" fmla="*/ 1941131 h 1941131"/>
              <a:gd name="connsiteX1" fmla="*/ 994888 w 994888"/>
              <a:gd name="connsiteY1" fmla="*/ 1941131 h 1941131"/>
              <a:gd name="connsiteX2" fmla="*/ 963138 w 994888"/>
              <a:gd name="connsiteY2" fmla="*/ 1864931 h 1941131"/>
              <a:gd name="connsiteX3" fmla="*/ 937738 w 994888"/>
              <a:gd name="connsiteY3" fmla="*/ 1839531 h 1941131"/>
              <a:gd name="connsiteX4" fmla="*/ 651988 w 994888"/>
              <a:gd name="connsiteY4" fmla="*/ 1344231 h 1941131"/>
              <a:gd name="connsiteX5" fmla="*/ 296388 w 994888"/>
              <a:gd name="connsiteY5" fmla="*/ 728281 h 1941131"/>
              <a:gd name="connsiteX6" fmla="*/ 28650 w 994888"/>
              <a:gd name="connsiteY6" fmla="*/ 202617 h 1941131"/>
              <a:gd name="connsiteX7" fmla="*/ 0 w 994888"/>
              <a:gd name="connsiteY7" fmla="*/ 0 h 1941131"/>
              <a:gd name="connsiteX0" fmla="*/ 1010015 w 1010015"/>
              <a:gd name="connsiteY0" fmla="*/ 1910536 h 1910536"/>
              <a:gd name="connsiteX1" fmla="*/ 1010015 w 1010015"/>
              <a:gd name="connsiteY1" fmla="*/ 1910536 h 1910536"/>
              <a:gd name="connsiteX2" fmla="*/ 978265 w 1010015"/>
              <a:gd name="connsiteY2" fmla="*/ 1834336 h 1910536"/>
              <a:gd name="connsiteX3" fmla="*/ 952865 w 1010015"/>
              <a:gd name="connsiteY3" fmla="*/ 1808936 h 1910536"/>
              <a:gd name="connsiteX4" fmla="*/ 667115 w 1010015"/>
              <a:gd name="connsiteY4" fmla="*/ 1313636 h 1910536"/>
              <a:gd name="connsiteX5" fmla="*/ 311515 w 1010015"/>
              <a:gd name="connsiteY5" fmla="*/ 697686 h 1910536"/>
              <a:gd name="connsiteX6" fmla="*/ 43777 w 1010015"/>
              <a:gd name="connsiteY6" fmla="*/ 172022 h 1910536"/>
              <a:gd name="connsiteX7" fmla="*/ 0 w 1010015"/>
              <a:gd name="connsiteY7" fmla="*/ 0 h 1910536"/>
              <a:gd name="connsiteX0" fmla="*/ 966238 w 966238"/>
              <a:gd name="connsiteY0" fmla="*/ 1738514 h 1738514"/>
              <a:gd name="connsiteX1" fmla="*/ 966238 w 966238"/>
              <a:gd name="connsiteY1" fmla="*/ 1738514 h 1738514"/>
              <a:gd name="connsiteX2" fmla="*/ 934488 w 966238"/>
              <a:gd name="connsiteY2" fmla="*/ 1662314 h 1738514"/>
              <a:gd name="connsiteX3" fmla="*/ 909088 w 966238"/>
              <a:gd name="connsiteY3" fmla="*/ 1636914 h 1738514"/>
              <a:gd name="connsiteX4" fmla="*/ 623338 w 966238"/>
              <a:gd name="connsiteY4" fmla="*/ 1141614 h 1738514"/>
              <a:gd name="connsiteX5" fmla="*/ 267738 w 966238"/>
              <a:gd name="connsiteY5" fmla="*/ 525664 h 1738514"/>
              <a:gd name="connsiteX6" fmla="*/ 0 w 966238"/>
              <a:gd name="connsiteY6" fmla="*/ 0 h 17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238" h="1738514">
                <a:moveTo>
                  <a:pt x="966238" y="1738514"/>
                </a:moveTo>
                <a:lnTo>
                  <a:pt x="966238" y="1738514"/>
                </a:lnTo>
                <a:cubicBezTo>
                  <a:pt x="955655" y="1713114"/>
                  <a:pt x="947978" y="1686297"/>
                  <a:pt x="934488" y="1662314"/>
                </a:cubicBezTo>
                <a:cubicBezTo>
                  <a:pt x="928618" y="1651878"/>
                  <a:pt x="909088" y="1636914"/>
                  <a:pt x="909088" y="1636914"/>
                </a:cubicBezTo>
                <a:lnTo>
                  <a:pt x="623338" y="1141614"/>
                </a:lnTo>
                <a:lnTo>
                  <a:pt x="267738" y="525664"/>
                </a:lnTo>
                <a:lnTo>
                  <a:pt x="0" y="0"/>
                </a:lnTo>
              </a:path>
            </a:pathLst>
          </a:custGeom>
          <a:noFill/>
          <a:ln w="60325" cap="rnd">
            <a:solidFill>
              <a:srgbClr val="0099CC">
                <a:alpha val="70000"/>
              </a:srgbClr>
            </a:solid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テキスト ボックス 93"/>
          <p:cNvSpPr txBox="1"/>
          <p:nvPr/>
        </p:nvSpPr>
        <p:spPr>
          <a:xfrm rot="21600000">
            <a:off x="7457044" y="4296792"/>
            <a:ext cx="138499" cy="1224000"/>
          </a:xfrm>
          <a:prstGeom prst="rect">
            <a:avLst/>
          </a:prstGeom>
          <a:solidFill>
            <a:srgbClr val="FFFFFF">
              <a:alpha val="50196"/>
            </a:srgbClr>
          </a:solidFill>
          <a:ln>
            <a:solidFill>
              <a:srgbClr val="0099CC">
                <a:alpha val="50000"/>
              </a:srgbClr>
            </a:solidFill>
          </a:ln>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（仮称）中之島駅</a:t>
            </a:r>
          </a:p>
        </p:txBody>
      </p:sp>
      <p:sp>
        <p:nvSpPr>
          <p:cNvPr id="28" name="正方形/長方形 27"/>
          <p:cNvSpPr/>
          <p:nvPr/>
        </p:nvSpPr>
        <p:spPr>
          <a:xfrm>
            <a:off x="9480906" y="3238151"/>
            <a:ext cx="1568095" cy="3438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フリーフォーム 34"/>
          <p:cNvSpPr/>
          <p:nvPr/>
        </p:nvSpPr>
        <p:spPr>
          <a:xfrm>
            <a:off x="8405079" y="4441375"/>
            <a:ext cx="517065" cy="892082"/>
          </a:xfrm>
          <a:custGeom>
            <a:avLst/>
            <a:gdLst>
              <a:gd name="connsiteX0" fmla="*/ 15072 w 346668"/>
              <a:gd name="connsiteY0" fmla="*/ 0 h 597877"/>
              <a:gd name="connsiteX1" fmla="*/ 0 w 346668"/>
              <a:gd name="connsiteY1" fmla="*/ 592853 h 597877"/>
              <a:gd name="connsiteX2" fmla="*/ 311499 w 346668"/>
              <a:gd name="connsiteY2" fmla="*/ 597877 h 597877"/>
              <a:gd name="connsiteX3" fmla="*/ 346668 w 346668"/>
              <a:gd name="connsiteY3" fmla="*/ 105508 h 597877"/>
              <a:gd name="connsiteX4" fmla="*/ 331595 w 346668"/>
              <a:gd name="connsiteY4" fmla="*/ 75363 h 597877"/>
              <a:gd name="connsiteX5" fmla="*/ 15072 w 346668"/>
              <a:gd name="connsiteY5" fmla="*/ 0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68" h="597877">
                <a:moveTo>
                  <a:pt x="15072" y="0"/>
                </a:moveTo>
                <a:lnTo>
                  <a:pt x="0" y="592853"/>
                </a:lnTo>
                <a:lnTo>
                  <a:pt x="311499" y="597877"/>
                </a:lnTo>
                <a:lnTo>
                  <a:pt x="346668" y="105508"/>
                </a:lnTo>
                <a:lnTo>
                  <a:pt x="331595" y="75363"/>
                </a:lnTo>
                <a:lnTo>
                  <a:pt x="15072" y="0"/>
                </a:lnTo>
                <a:close/>
              </a:path>
            </a:pathLst>
          </a:custGeom>
          <a:solidFill>
            <a:srgbClr val="FF40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フリーフォーム 35"/>
          <p:cNvSpPr/>
          <p:nvPr/>
        </p:nvSpPr>
        <p:spPr>
          <a:xfrm>
            <a:off x="7595756" y="4412544"/>
            <a:ext cx="816812" cy="902931"/>
          </a:xfrm>
          <a:custGeom>
            <a:avLst/>
            <a:gdLst>
              <a:gd name="connsiteX0" fmla="*/ 467248 w 547635"/>
              <a:gd name="connsiteY0" fmla="*/ 5024 h 477297"/>
              <a:gd name="connsiteX1" fmla="*/ 452176 w 547635"/>
              <a:gd name="connsiteY1" fmla="*/ 160773 h 477297"/>
              <a:gd name="connsiteX2" fmla="*/ 547635 w 547635"/>
              <a:gd name="connsiteY2" fmla="*/ 165798 h 477297"/>
              <a:gd name="connsiteX3" fmla="*/ 532562 w 547635"/>
              <a:gd name="connsiteY3" fmla="*/ 477297 h 477297"/>
              <a:gd name="connsiteX4" fmla="*/ 0 w 547635"/>
              <a:gd name="connsiteY4" fmla="*/ 477297 h 477297"/>
              <a:gd name="connsiteX5" fmla="*/ 5024 w 547635"/>
              <a:gd name="connsiteY5" fmla="*/ 226088 h 477297"/>
              <a:gd name="connsiteX6" fmla="*/ 371789 w 547635"/>
              <a:gd name="connsiteY6" fmla="*/ 226088 h 477297"/>
              <a:gd name="connsiteX7" fmla="*/ 381837 w 547635"/>
              <a:gd name="connsiteY7" fmla="*/ 0 h 477297"/>
              <a:gd name="connsiteX8" fmla="*/ 467248 w 547635"/>
              <a:gd name="connsiteY8" fmla="*/ 5024 h 477297"/>
              <a:gd name="connsiteX0" fmla="*/ 467248 w 547635"/>
              <a:gd name="connsiteY0" fmla="*/ 5024 h 477297"/>
              <a:gd name="connsiteX1" fmla="*/ 452176 w 547635"/>
              <a:gd name="connsiteY1" fmla="*/ 160773 h 477297"/>
              <a:gd name="connsiteX2" fmla="*/ 547635 w 547635"/>
              <a:gd name="connsiteY2" fmla="*/ 165798 h 477297"/>
              <a:gd name="connsiteX3" fmla="*/ 535508 w 547635"/>
              <a:gd name="connsiteY3" fmla="*/ 475676 h 477297"/>
              <a:gd name="connsiteX4" fmla="*/ 0 w 547635"/>
              <a:gd name="connsiteY4" fmla="*/ 477297 h 477297"/>
              <a:gd name="connsiteX5" fmla="*/ 5024 w 547635"/>
              <a:gd name="connsiteY5" fmla="*/ 226088 h 477297"/>
              <a:gd name="connsiteX6" fmla="*/ 371789 w 547635"/>
              <a:gd name="connsiteY6" fmla="*/ 226088 h 477297"/>
              <a:gd name="connsiteX7" fmla="*/ 381837 w 547635"/>
              <a:gd name="connsiteY7" fmla="*/ 0 h 477297"/>
              <a:gd name="connsiteX8" fmla="*/ 467248 w 547635"/>
              <a:gd name="connsiteY8" fmla="*/ 5024 h 477297"/>
              <a:gd name="connsiteX0" fmla="*/ 467248 w 547635"/>
              <a:gd name="connsiteY0" fmla="*/ 5024 h 477297"/>
              <a:gd name="connsiteX1" fmla="*/ 452176 w 547635"/>
              <a:gd name="connsiteY1" fmla="*/ 160773 h 477297"/>
              <a:gd name="connsiteX2" fmla="*/ 547635 w 547635"/>
              <a:gd name="connsiteY2" fmla="*/ 165798 h 477297"/>
              <a:gd name="connsiteX3" fmla="*/ 542245 w 547635"/>
              <a:gd name="connsiteY3" fmla="*/ 475676 h 477297"/>
              <a:gd name="connsiteX4" fmla="*/ 0 w 547635"/>
              <a:gd name="connsiteY4" fmla="*/ 477297 h 477297"/>
              <a:gd name="connsiteX5" fmla="*/ 5024 w 547635"/>
              <a:gd name="connsiteY5" fmla="*/ 226088 h 477297"/>
              <a:gd name="connsiteX6" fmla="*/ 371789 w 547635"/>
              <a:gd name="connsiteY6" fmla="*/ 226088 h 477297"/>
              <a:gd name="connsiteX7" fmla="*/ 381837 w 547635"/>
              <a:gd name="connsiteY7" fmla="*/ 0 h 477297"/>
              <a:gd name="connsiteX8" fmla="*/ 467248 w 547635"/>
              <a:gd name="connsiteY8" fmla="*/ 5024 h 477297"/>
              <a:gd name="connsiteX0" fmla="*/ 467248 w 547635"/>
              <a:gd name="connsiteY0" fmla="*/ 5024 h 477297"/>
              <a:gd name="connsiteX1" fmla="*/ 452176 w 547635"/>
              <a:gd name="connsiteY1" fmla="*/ 160773 h 477297"/>
              <a:gd name="connsiteX2" fmla="*/ 547635 w 547635"/>
              <a:gd name="connsiteY2" fmla="*/ 165798 h 477297"/>
              <a:gd name="connsiteX3" fmla="*/ 542245 w 547635"/>
              <a:gd name="connsiteY3" fmla="*/ 475676 h 477297"/>
              <a:gd name="connsiteX4" fmla="*/ 437159 w 547635"/>
              <a:gd name="connsiteY4" fmla="*/ 475164 h 477297"/>
              <a:gd name="connsiteX5" fmla="*/ 0 w 547635"/>
              <a:gd name="connsiteY5" fmla="*/ 477297 h 477297"/>
              <a:gd name="connsiteX6" fmla="*/ 5024 w 547635"/>
              <a:gd name="connsiteY6" fmla="*/ 226088 h 477297"/>
              <a:gd name="connsiteX7" fmla="*/ 371789 w 547635"/>
              <a:gd name="connsiteY7" fmla="*/ 226088 h 477297"/>
              <a:gd name="connsiteX8" fmla="*/ 381837 w 547635"/>
              <a:gd name="connsiteY8" fmla="*/ 0 h 477297"/>
              <a:gd name="connsiteX9" fmla="*/ 467248 w 547635"/>
              <a:gd name="connsiteY9" fmla="*/ 5024 h 477297"/>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437159 w 547635"/>
              <a:gd name="connsiteY4" fmla="*/ 475164 h 600724"/>
              <a:gd name="connsiteX5" fmla="*/ 0 w 547635"/>
              <a:gd name="connsiteY5" fmla="*/ 477297 h 600724"/>
              <a:gd name="connsiteX6" fmla="*/ 5024 w 547635"/>
              <a:gd name="connsiteY6" fmla="*/ 226088 h 600724"/>
              <a:gd name="connsiteX7" fmla="*/ 371789 w 547635"/>
              <a:gd name="connsiteY7" fmla="*/ 226088 h 600724"/>
              <a:gd name="connsiteX8" fmla="*/ 381837 w 547635"/>
              <a:gd name="connsiteY8" fmla="*/ 0 h 600724"/>
              <a:gd name="connsiteX9" fmla="*/ 467248 w 547635"/>
              <a:gd name="connsiteY9"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473347 w 547635"/>
              <a:gd name="connsiteY4" fmla="*/ 517722 h 600724"/>
              <a:gd name="connsiteX5" fmla="*/ 437159 w 547635"/>
              <a:gd name="connsiteY5" fmla="*/ 475164 h 600724"/>
              <a:gd name="connsiteX6" fmla="*/ 0 w 547635"/>
              <a:gd name="connsiteY6" fmla="*/ 477297 h 600724"/>
              <a:gd name="connsiteX7" fmla="*/ 5024 w 547635"/>
              <a:gd name="connsiteY7" fmla="*/ 226088 h 600724"/>
              <a:gd name="connsiteX8" fmla="*/ 371789 w 547635"/>
              <a:gd name="connsiteY8" fmla="*/ 226088 h 600724"/>
              <a:gd name="connsiteX9" fmla="*/ 381837 w 547635"/>
              <a:gd name="connsiteY9" fmla="*/ 0 h 600724"/>
              <a:gd name="connsiteX10" fmla="*/ 467248 w 547635"/>
              <a:gd name="connsiteY10"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372218 w 547635"/>
              <a:gd name="connsiteY4" fmla="*/ 596637 h 600724"/>
              <a:gd name="connsiteX5" fmla="*/ 437159 w 547635"/>
              <a:gd name="connsiteY5" fmla="*/ 475164 h 600724"/>
              <a:gd name="connsiteX6" fmla="*/ 0 w 547635"/>
              <a:gd name="connsiteY6" fmla="*/ 477297 h 600724"/>
              <a:gd name="connsiteX7" fmla="*/ 5024 w 547635"/>
              <a:gd name="connsiteY7" fmla="*/ 226088 h 600724"/>
              <a:gd name="connsiteX8" fmla="*/ 371789 w 547635"/>
              <a:gd name="connsiteY8" fmla="*/ 226088 h 600724"/>
              <a:gd name="connsiteX9" fmla="*/ 381837 w 547635"/>
              <a:gd name="connsiteY9" fmla="*/ 0 h 600724"/>
              <a:gd name="connsiteX10" fmla="*/ 467248 w 547635"/>
              <a:gd name="connsiteY10"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372218 w 547635"/>
              <a:gd name="connsiteY4" fmla="*/ 596637 h 600724"/>
              <a:gd name="connsiteX5" fmla="*/ 373298 w 547635"/>
              <a:gd name="connsiteY5" fmla="*/ 475164 h 600724"/>
              <a:gd name="connsiteX6" fmla="*/ 0 w 547635"/>
              <a:gd name="connsiteY6" fmla="*/ 477297 h 600724"/>
              <a:gd name="connsiteX7" fmla="*/ 5024 w 547635"/>
              <a:gd name="connsiteY7" fmla="*/ 226088 h 600724"/>
              <a:gd name="connsiteX8" fmla="*/ 371789 w 547635"/>
              <a:gd name="connsiteY8" fmla="*/ 226088 h 600724"/>
              <a:gd name="connsiteX9" fmla="*/ 381837 w 547635"/>
              <a:gd name="connsiteY9" fmla="*/ 0 h 600724"/>
              <a:gd name="connsiteX10" fmla="*/ 467248 w 547635"/>
              <a:gd name="connsiteY10" fmla="*/ 5024 h 600724"/>
              <a:gd name="connsiteX0" fmla="*/ 467248 w 547635"/>
              <a:gd name="connsiteY0" fmla="*/ 5024 h 600724"/>
              <a:gd name="connsiteX1" fmla="*/ 452176 w 547635"/>
              <a:gd name="connsiteY1" fmla="*/ 160773 h 600724"/>
              <a:gd name="connsiteX2" fmla="*/ 547635 w 547635"/>
              <a:gd name="connsiteY2" fmla="*/ 165798 h 600724"/>
              <a:gd name="connsiteX3" fmla="*/ 539718 w 547635"/>
              <a:gd name="connsiteY3" fmla="*/ 600724 h 600724"/>
              <a:gd name="connsiteX4" fmla="*/ 372218 w 547635"/>
              <a:gd name="connsiteY4" fmla="*/ 596637 h 600724"/>
              <a:gd name="connsiteX5" fmla="*/ 373298 w 547635"/>
              <a:gd name="connsiteY5" fmla="*/ 475164 h 600724"/>
              <a:gd name="connsiteX6" fmla="*/ 0 w 547635"/>
              <a:gd name="connsiteY6" fmla="*/ 477297 h 600724"/>
              <a:gd name="connsiteX7" fmla="*/ 5024 w 547635"/>
              <a:gd name="connsiteY7" fmla="*/ 226088 h 600724"/>
              <a:gd name="connsiteX8" fmla="*/ 399146 w 547635"/>
              <a:gd name="connsiteY8" fmla="*/ 225756 h 600724"/>
              <a:gd name="connsiteX9" fmla="*/ 381837 w 547635"/>
              <a:gd name="connsiteY9" fmla="*/ 0 h 600724"/>
              <a:gd name="connsiteX10" fmla="*/ 467248 w 547635"/>
              <a:gd name="connsiteY10" fmla="*/ 5024 h 600724"/>
              <a:gd name="connsiteX0" fmla="*/ 467248 w 547635"/>
              <a:gd name="connsiteY0" fmla="*/ 9280 h 604980"/>
              <a:gd name="connsiteX1" fmla="*/ 452176 w 547635"/>
              <a:gd name="connsiteY1" fmla="*/ 165029 h 604980"/>
              <a:gd name="connsiteX2" fmla="*/ 547635 w 547635"/>
              <a:gd name="connsiteY2" fmla="*/ 170054 h 604980"/>
              <a:gd name="connsiteX3" fmla="*/ 539718 w 547635"/>
              <a:gd name="connsiteY3" fmla="*/ 604980 h 604980"/>
              <a:gd name="connsiteX4" fmla="*/ 372218 w 547635"/>
              <a:gd name="connsiteY4" fmla="*/ 600893 h 604980"/>
              <a:gd name="connsiteX5" fmla="*/ 373298 w 547635"/>
              <a:gd name="connsiteY5" fmla="*/ 479420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67248 w 547635"/>
              <a:gd name="connsiteY10" fmla="*/ 9280 h 604980"/>
              <a:gd name="connsiteX0" fmla="*/ 458733 w 547635"/>
              <a:gd name="connsiteY0" fmla="*/ 9280 h 604980"/>
              <a:gd name="connsiteX1" fmla="*/ 452176 w 547635"/>
              <a:gd name="connsiteY1" fmla="*/ 165029 h 604980"/>
              <a:gd name="connsiteX2" fmla="*/ 547635 w 547635"/>
              <a:gd name="connsiteY2" fmla="*/ 170054 h 604980"/>
              <a:gd name="connsiteX3" fmla="*/ 539718 w 547635"/>
              <a:gd name="connsiteY3" fmla="*/ 604980 h 604980"/>
              <a:gd name="connsiteX4" fmla="*/ 372218 w 547635"/>
              <a:gd name="connsiteY4" fmla="*/ 600893 h 604980"/>
              <a:gd name="connsiteX5" fmla="*/ 373298 w 547635"/>
              <a:gd name="connsiteY5" fmla="*/ 479420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72218 w 547635"/>
              <a:gd name="connsiteY4" fmla="*/ 600893 h 604980"/>
              <a:gd name="connsiteX5" fmla="*/ 373298 w 547635"/>
              <a:gd name="connsiteY5" fmla="*/ 479420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72218 w 547635"/>
              <a:gd name="connsiteY4" fmla="*/ 600893 h 604980"/>
              <a:gd name="connsiteX5" fmla="*/ 394585 w 547635"/>
              <a:gd name="connsiteY5" fmla="*/ 475165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91376 w 547635"/>
              <a:gd name="connsiteY4" fmla="*/ 600893 h 604980"/>
              <a:gd name="connsiteX5" fmla="*/ 394585 w 547635"/>
              <a:gd name="connsiteY5" fmla="*/ 475165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4980"/>
              <a:gd name="connsiteX1" fmla="*/ 458562 w 547635"/>
              <a:gd name="connsiteY1" fmla="*/ 162901 h 604980"/>
              <a:gd name="connsiteX2" fmla="*/ 547635 w 547635"/>
              <a:gd name="connsiteY2" fmla="*/ 170054 h 604980"/>
              <a:gd name="connsiteX3" fmla="*/ 539718 w 547635"/>
              <a:gd name="connsiteY3" fmla="*/ 604980 h 604980"/>
              <a:gd name="connsiteX4" fmla="*/ 391376 w 547635"/>
              <a:gd name="connsiteY4" fmla="*/ 600893 h 604980"/>
              <a:gd name="connsiteX5" fmla="*/ 409486 w 547635"/>
              <a:gd name="connsiteY5" fmla="*/ 477293 h 604980"/>
              <a:gd name="connsiteX6" fmla="*/ 0 w 547635"/>
              <a:gd name="connsiteY6" fmla="*/ 481553 h 604980"/>
              <a:gd name="connsiteX7" fmla="*/ 5024 w 547635"/>
              <a:gd name="connsiteY7" fmla="*/ 230344 h 604980"/>
              <a:gd name="connsiteX8" fmla="*/ 399146 w 547635"/>
              <a:gd name="connsiteY8" fmla="*/ 230012 h 604980"/>
              <a:gd name="connsiteX9" fmla="*/ 405253 w 547635"/>
              <a:gd name="connsiteY9" fmla="*/ 0 h 604980"/>
              <a:gd name="connsiteX10" fmla="*/ 458733 w 547635"/>
              <a:gd name="connsiteY10" fmla="*/ 9280 h 604980"/>
              <a:gd name="connsiteX0" fmla="*/ 458733 w 547635"/>
              <a:gd name="connsiteY0" fmla="*/ 9280 h 605149"/>
              <a:gd name="connsiteX1" fmla="*/ 458562 w 547635"/>
              <a:gd name="connsiteY1" fmla="*/ 162901 h 605149"/>
              <a:gd name="connsiteX2" fmla="*/ 547635 w 547635"/>
              <a:gd name="connsiteY2" fmla="*/ 170054 h 605149"/>
              <a:gd name="connsiteX3" fmla="*/ 539718 w 547635"/>
              <a:gd name="connsiteY3" fmla="*/ 604980 h 605149"/>
              <a:gd name="connsiteX4" fmla="*/ 406277 w 547635"/>
              <a:gd name="connsiteY4" fmla="*/ 605149 h 605149"/>
              <a:gd name="connsiteX5" fmla="*/ 409486 w 547635"/>
              <a:gd name="connsiteY5" fmla="*/ 477293 h 605149"/>
              <a:gd name="connsiteX6" fmla="*/ 0 w 547635"/>
              <a:gd name="connsiteY6" fmla="*/ 481553 h 605149"/>
              <a:gd name="connsiteX7" fmla="*/ 5024 w 547635"/>
              <a:gd name="connsiteY7" fmla="*/ 230344 h 605149"/>
              <a:gd name="connsiteX8" fmla="*/ 399146 w 547635"/>
              <a:gd name="connsiteY8" fmla="*/ 230012 h 605149"/>
              <a:gd name="connsiteX9" fmla="*/ 405253 w 547635"/>
              <a:gd name="connsiteY9" fmla="*/ 0 h 605149"/>
              <a:gd name="connsiteX10" fmla="*/ 458733 w 547635"/>
              <a:gd name="connsiteY10" fmla="*/ 9280 h 6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35" h="605149">
                <a:moveTo>
                  <a:pt x="458733" y="9280"/>
                </a:moveTo>
                <a:lnTo>
                  <a:pt x="458562" y="162901"/>
                </a:lnTo>
                <a:lnTo>
                  <a:pt x="547635" y="170054"/>
                </a:lnTo>
                <a:cubicBezTo>
                  <a:pt x="545838" y="273347"/>
                  <a:pt x="541515" y="501687"/>
                  <a:pt x="539718" y="604980"/>
                </a:cubicBezTo>
                <a:lnTo>
                  <a:pt x="406277" y="605149"/>
                </a:lnTo>
                <a:cubicBezTo>
                  <a:pt x="407347" y="563240"/>
                  <a:pt x="408416" y="519202"/>
                  <a:pt x="409486" y="477293"/>
                </a:cubicBezTo>
                <a:lnTo>
                  <a:pt x="0" y="481553"/>
                </a:lnTo>
                <a:cubicBezTo>
                  <a:pt x="1675" y="397817"/>
                  <a:pt x="3349" y="314080"/>
                  <a:pt x="5024" y="230344"/>
                </a:cubicBezTo>
                <a:lnTo>
                  <a:pt x="399146" y="230012"/>
                </a:lnTo>
                <a:lnTo>
                  <a:pt x="405253" y="0"/>
                </a:lnTo>
                <a:lnTo>
                  <a:pt x="458733" y="9280"/>
                </a:lnTo>
                <a:close/>
              </a:path>
            </a:pathLst>
          </a:custGeom>
          <a:solidFill>
            <a:srgbClr val="FF000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フリーフォーム 40"/>
          <p:cNvSpPr/>
          <p:nvPr/>
        </p:nvSpPr>
        <p:spPr>
          <a:xfrm>
            <a:off x="5078856" y="4782402"/>
            <a:ext cx="655231" cy="758397"/>
          </a:xfrm>
          <a:custGeom>
            <a:avLst/>
            <a:gdLst>
              <a:gd name="connsiteX0" fmla="*/ 15072 w 346668"/>
              <a:gd name="connsiteY0" fmla="*/ 0 h 597877"/>
              <a:gd name="connsiteX1" fmla="*/ 0 w 346668"/>
              <a:gd name="connsiteY1" fmla="*/ 592853 h 597877"/>
              <a:gd name="connsiteX2" fmla="*/ 311499 w 346668"/>
              <a:gd name="connsiteY2" fmla="*/ 597877 h 597877"/>
              <a:gd name="connsiteX3" fmla="*/ 346668 w 346668"/>
              <a:gd name="connsiteY3" fmla="*/ 105508 h 597877"/>
              <a:gd name="connsiteX4" fmla="*/ 331595 w 346668"/>
              <a:gd name="connsiteY4" fmla="*/ 75363 h 597877"/>
              <a:gd name="connsiteX5" fmla="*/ 15072 w 346668"/>
              <a:gd name="connsiteY5" fmla="*/ 0 h 597877"/>
              <a:gd name="connsiteX0" fmla="*/ 15072 w 398113"/>
              <a:gd name="connsiteY0" fmla="*/ 0 h 597877"/>
              <a:gd name="connsiteX1" fmla="*/ 0 w 398113"/>
              <a:gd name="connsiteY1" fmla="*/ 592853 h 597877"/>
              <a:gd name="connsiteX2" fmla="*/ 311499 w 398113"/>
              <a:gd name="connsiteY2" fmla="*/ 597877 h 597877"/>
              <a:gd name="connsiteX3" fmla="*/ 398113 w 398113"/>
              <a:gd name="connsiteY3" fmla="*/ 113148 h 597877"/>
              <a:gd name="connsiteX4" fmla="*/ 331595 w 398113"/>
              <a:gd name="connsiteY4" fmla="*/ 75363 h 597877"/>
              <a:gd name="connsiteX5" fmla="*/ 15072 w 398113"/>
              <a:gd name="connsiteY5" fmla="*/ 0 h 597877"/>
              <a:gd name="connsiteX0" fmla="*/ 15072 w 398113"/>
              <a:gd name="connsiteY0" fmla="*/ 0 h 597877"/>
              <a:gd name="connsiteX1" fmla="*/ 0 w 398113"/>
              <a:gd name="connsiteY1" fmla="*/ 592853 h 597877"/>
              <a:gd name="connsiteX2" fmla="*/ 311499 w 398113"/>
              <a:gd name="connsiteY2" fmla="*/ 597877 h 597877"/>
              <a:gd name="connsiteX3" fmla="*/ 398113 w 398113"/>
              <a:gd name="connsiteY3" fmla="*/ 113148 h 597877"/>
              <a:gd name="connsiteX4" fmla="*/ 88708 w 398113"/>
              <a:gd name="connsiteY4" fmla="*/ 203950 h 597877"/>
              <a:gd name="connsiteX5" fmla="*/ 15072 w 398113"/>
              <a:gd name="connsiteY5" fmla="*/ 0 h 597877"/>
              <a:gd name="connsiteX0" fmla="*/ 15072 w 393351"/>
              <a:gd name="connsiteY0" fmla="*/ 0 h 597877"/>
              <a:gd name="connsiteX1" fmla="*/ 0 w 393351"/>
              <a:gd name="connsiteY1" fmla="*/ 592853 h 597877"/>
              <a:gd name="connsiteX2" fmla="*/ 311499 w 393351"/>
              <a:gd name="connsiteY2" fmla="*/ 597877 h 597877"/>
              <a:gd name="connsiteX3" fmla="*/ 393351 w 393351"/>
              <a:gd name="connsiteY3" fmla="*/ 98860 h 597877"/>
              <a:gd name="connsiteX4" fmla="*/ 88708 w 393351"/>
              <a:gd name="connsiteY4" fmla="*/ 203950 h 597877"/>
              <a:gd name="connsiteX5" fmla="*/ 15072 w 393351"/>
              <a:gd name="connsiteY5" fmla="*/ 0 h 597877"/>
              <a:gd name="connsiteX0" fmla="*/ 48409 w 393351"/>
              <a:gd name="connsiteY0" fmla="*/ 158315 h 499017"/>
              <a:gd name="connsiteX1" fmla="*/ 0 w 393351"/>
              <a:gd name="connsiteY1" fmla="*/ 493993 h 499017"/>
              <a:gd name="connsiteX2" fmla="*/ 311499 w 393351"/>
              <a:gd name="connsiteY2" fmla="*/ 499017 h 499017"/>
              <a:gd name="connsiteX3" fmla="*/ 393351 w 393351"/>
              <a:gd name="connsiteY3" fmla="*/ 0 h 499017"/>
              <a:gd name="connsiteX4" fmla="*/ 88708 w 393351"/>
              <a:gd name="connsiteY4" fmla="*/ 105090 h 499017"/>
              <a:gd name="connsiteX5" fmla="*/ 48409 w 393351"/>
              <a:gd name="connsiteY5" fmla="*/ 158315 h 499017"/>
              <a:gd name="connsiteX0" fmla="*/ 0 w 344942"/>
              <a:gd name="connsiteY0" fmla="*/ 158315 h 508281"/>
              <a:gd name="connsiteX1" fmla="*/ 123041 w 344942"/>
              <a:gd name="connsiteY1" fmla="*/ 508281 h 508281"/>
              <a:gd name="connsiteX2" fmla="*/ 263090 w 344942"/>
              <a:gd name="connsiteY2" fmla="*/ 499017 h 508281"/>
              <a:gd name="connsiteX3" fmla="*/ 344942 w 344942"/>
              <a:gd name="connsiteY3" fmla="*/ 0 h 508281"/>
              <a:gd name="connsiteX4" fmla="*/ 40299 w 344942"/>
              <a:gd name="connsiteY4" fmla="*/ 105090 h 508281"/>
              <a:gd name="connsiteX5" fmla="*/ 0 w 344942"/>
              <a:gd name="connsiteY5" fmla="*/ 158315 h 508281"/>
              <a:gd name="connsiteX0" fmla="*/ 0 w 439302"/>
              <a:gd name="connsiteY0" fmla="*/ 158315 h 508281"/>
              <a:gd name="connsiteX1" fmla="*/ 123041 w 439302"/>
              <a:gd name="connsiteY1" fmla="*/ 508281 h 508281"/>
              <a:gd name="connsiteX2" fmla="*/ 439302 w 439302"/>
              <a:gd name="connsiteY2" fmla="*/ 408530 h 508281"/>
              <a:gd name="connsiteX3" fmla="*/ 344942 w 439302"/>
              <a:gd name="connsiteY3" fmla="*/ 0 h 508281"/>
              <a:gd name="connsiteX4" fmla="*/ 40299 w 439302"/>
              <a:gd name="connsiteY4" fmla="*/ 105090 h 508281"/>
              <a:gd name="connsiteX5" fmla="*/ 0 w 439302"/>
              <a:gd name="connsiteY5" fmla="*/ 158315 h 508281"/>
              <a:gd name="connsiteX0" fmla="*/ 0 w 439302"/>
              <a:gd name="connsiteY0" fmla="*/ 158315 h 508281"/>
              <a:gd name="connsiteX1" fmla="*/ 123041 w 439302"/>
              <a:gd name="connsiteY1" fmla="*/ 508281 h 508281"/>
              <a:gd name="connsiteX2" fmla="*/ 439302 w 439302"/>
              <a:gd name="connsiteY2" fmla="*/ 408530 h 508281"/>
              <a:gd name="connsiteX3" fmla="*/ 396413 w 439302"/>
              <a:gd name="connsiteY3" fmla="*/ 228438 h 508281"/>
              <a:gd name="connsiteX4" fmla="*/ 344942 w 439302"/>
              <a:gd name="connsiteY4" fmla="*/ 0 h 508281"/>
              <a:gd name="connsiteX5" fmla="*/ 40299 w 439302"/>
              <a:gd name="connsiteY5" fmla="*/ 105090 h 508281"/>
              <a:gd name="connsiteX6" fmla="*/ 0 w 439302"/>
              <a:gd name="connsiteY6" fmla="*/ 158315 h 508281"/>
              <a:gd name="connsiteX0" fmla="*/ 0 w 439302"/>
              <a:gd name="connsiteY0" fmla="*/ 158315 h 508281"/>
              <a:gd name="connsiteX1" fmla="*/ 123041 w 439302"/>
              <a:gd name="connsiteY1" fmla="*/ 508281 h 508281"/>
              <a:gd name="connsiteX2" fmla="*/ 439302 w 439302"/>
              <a:gd name="connsiteY2" fmla="*/ 408530 h 508281"/>
              <a:gd name="connsiteX3" fmla="*/ 372600 w 439302"/>
              <a:gd name="connsiteY3" fmla="*/ 271300 h 508281"/>
              <a:gd name="connsiteX4" fmla="*/ 344942 w 439302"/>
              <a:gd name="connsiteY4" fmla="*/ 0 h 508281"/>
              <a:gd name="connsiteX5" fmla="*/ 40299 w 439302"/>
              <a:gd name="connsiteY5" fmla="*/ 105090 h 508281"/>
              <a:gd name="connsiteX6" fmla="*/ 0 w 439302"/>
              <a:gd name="connsiteY6" fmla="*/ 158315 h 5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302" h="508281">
                <a:moveTo>
                  <a:pt x="0" y="158315"/>
                </a:moveTo>
                <a:lnTo>
                  <a:pt x="123041" y="508281"/>
                </a:lnTo>
                <a:lnTo>
                  <a:pt x="439302" y="408530"/>
                </a:lnTo>
                <a:lnTo>
                  <a:pt x="372600" y="271300"/>
                </a:lnTo>
                <a:lnTo>
                  <a:pt x="344942" y="0"/>
                </a:lnTo>
                <a:lnTo>
                  <a:pt x="40299" y="105090"/>
                </a:lnTo>
                <a:lnTo>
                  <a:pt x="0" y="158315"/>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2" name="フリーフォーム 41"/>
          <p:cNvSpPr/>
          <p:nvPr/>
        </p:nvSpPr>
        <p:spPr>
          <a:xfrm>
            <a:off x="7744304" y="5357750"/>
            <a:ext cx="930544" cy="582695"/>
          </a:xfrm>
          <a:custGeom>
            <a:avLst/>
            <a:gdLst>
              <a:gd name="connsiteX0" fmla="*/ 238125 w 623887"/>
              <a:gd name="connsiteY0" fmla="*/ 0 h 390525"/>
              <a:gd name="connsiteX1" fmla="*/ 235743 w 623887"/>
              <a:gd name="connsiteY1" fmla="*/ 114300 h 390525"/>
              <a:gd name="connsiteX2" fmla="*/ 0 w 623887"/>
              <a:gd name="connsiteY2" fmla="*/ 135731 h 390525"/>
              <a:gd name="connsiteX3" fmla="*/ 0 w 623887"/>
              <a:gd name="connsiteY3" fmla="*/ 183356 h 390525"/>
              <a:gd name="connsiteX4" fmla="*/ 64293 w 623887"/>
              <a:gd name="connsiteY4" fmla="*/ 183356 h 390525"/>
              <a:gd name="connsiteX5" fmla="*/ 66675 w 623887"/>
              <a:gd name="connsiteY5" fmla="*/ 390525 h 390525"/>
              <a:gd name="connsiteX6" fmla="*/ 619125 w 623887"/>
              <a:gd name="connsiteY6" fmla="*/ 323850 h 390525"/>
              <a:gd name="connsiteX7" fmla="*/ 623887 w 623887"/>
              <a:gd name="connsiteY7" fmla="*/ 173831 h 390525"/>
              <a:gd name="connsiteX8" fmla="*/ 583406 w 623887"/>
              <a:gd name="connsiteY8" fmla="*/ 123825 h 390525"/>
              <a:gd name="connsiteX9" fmla="*/ 526256 w 623887"/>
              <a:gd name="connsiteY9" fmla="*/ 88106 h 390525"/>
              <a:gd name="connsiteX10" fmla="*/ 459581 w 623887"/>
              <a:gd name="connsiteY10" fmla="*/ 80962 h 390525"/>
              <a:gd name="connsiteX11" fmla="*/ 459581 w 623887"/>
              <a:gd name="connsiteY11" fmla="*/ 7143 h 390525"/>
              <a:gd name="connsiteX12" fmla="*/ 238125 w 623887"/>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887" h="390525">
                <a:moveTo>
                  <a:pt x="238125" y="0"/>
                </a:moveTo>
                <a:lnTo>
                  <a:pt x="235743" y="114300"/>
                </a:lnTo>
                <a:lnTo>
                  <a:pt x="0" y="135731"/>
                </a:lnTo>
                <a:lnTo>
                  <a:pt x="0" y="183356"/>
                </a:lnTo>
                <a:lnTo>
                  <a:pt x="64293" y="183356"/>
                </a:lnTo>
                <a:lnTo>
                  <a:pt x="66675" y="390525"/>
                </a:lnTo>
                <a:lnTo>
                  <a:pt x="619125" y="323850"/>
                </a:lnTo>
                <a:lnTo>
                  <a:pt x="623887" y="173831"/>
                </a:lnTo>
                <a:lnTo>
                  <a:pt x="583406" y="123825"/>
                </a:lnTo>
                <a:lnTo>
                  <a:pt x="526256" y="88106"/>
                </a:lnTo>
                <a:lnTo>
                  <a:pt x="459581" y="80962"/>
                </a:lnTo>
                <a:lnTo>
                  <a:pt x="459581" y="7143"/>
                </a:lnTo>
                <a:lnTo>
                  <a:pt x="23812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フリーフォーム 42"/>
          <p:cNvSpPr/>
          <p:nvPr/>
        </p:nvSpPr>
        <p:spPr>
          <a:xfrm>
            <a:off x="8431726" y="5360771"/>
            <a:ext cx="438806" cy="474560"/>
          </a:xfrm>
          <a:custGeom>
            <a:avLst/>
            <a:gdLst>
              <a:gd name="connsiteX0" fmla="*/ 0 w 294199"/>
              <a:gd name="connsiteY0" fmla="*/ 0 h 318052"/>
              <a:gd name="connsiteX1" fmla="*/ 7952 w 294199"/>
              <a:gd name="connsiteY1" fmla="*/ 79513 h 318052"/>
              <a:gd name="connsiteX2" fmla="*/ 63611 w 294199"/>
              <a:gd name="connsiteY2" fmla="*/ 91440 h 318052"/>
              <a:gd name="connsiteX3" fmla="*/ 119270 w 294199"/>
              <a:gd name="connsiteY3" fmla="*/ 111318 h 318052"/>
              <a:gd name="connsiteX4" fmla="*/ 163002 w 294199"/>
              <a:gd name="connsiteY4" fmla="*/ 174928 h 318052"/>
              <a:gd name="connsiteX5" fmla="*/ 163002 w 294199"/>
              <a:gd name="connsiteY5" fmla="*/ 318052 h 318052"/>
              <a:gd name="connsiteX6" fmla="*/ 282272 w 294199"/>
              <a:gd name="connsiteY6" fmla="*/ 298174 h 318052"/>
              <a:gd name="connsiteX7" fmla="*/ 294199 w 294199"/>
              <a:gd name="connsiteY7" fmla="*/ 15902 h 318052"/>
              <a:gd name="connsiteX8" fmla="*/ 0 w 294199"/>
              <a:gd name="connsiteY8" fmla="*/ 0 h 31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199" h="318052">
                <a:moveTo>
                  <a:pt x="0" y="0"/>
                </a:moveTo>
                <a:lnTo>
                  <a:pt x="7952" y="79513"/>
                </a:lnTo>
                <a:lnTo>
                  <a:pt x="63611" y="91440"/>
                </a:lnTo>
                <a:lnTo>
                  <a:pt x="119270" y="111318"/>
                </a:lnTo>
                <a:lnTo>
                  <a:pt x="163002" y="174928"/>
                </a:lnTo>
                <a:lnTo>
                  <a:pt x="163002" y="318052"/>
                </a:lnTo>
                <a:lnTo>
                  <a:pt x="282272" y="298174"/>
                </a:lnTo>
                <a:lnTo>
                  <a:pt x="294199" y="15902"/>
                </a:lnTo>
                <a:lnTo>
                  <a:pt x="0"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②中之島西部のまちづくり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30" name="正方形/長方形 29"/>
          <p:cNvSpPr/>
          <p:nvPr/>
        </p:nvSpPr>
        <p:spPr>
          <a:xfrm>
            <a:off x="1271464" y="2048051"/>
            <a:ext cx="2376264" cy="44824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38" name="正方形/長方形 37"/>
          <p:cNvSpPr/>
          <p:nvPr/>
        </p:nvSpPr>
        <p:spPr>
          <a:xfrm>
            <a:off x="1271464" y="2048051"/>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45" name="テキスト ボックス 44"/>
          <p:cNvSpPr txBox="1"/>
          <p:nvPr/>
        </p:nvSpPr>
        <p:spPr>
          <a:xfrm rot="21573054">
            <a:off x="6169252" y="4050014"/>
            <a:ext cx="648072" cy="184666"/>
          </a:xfrm>
          <a:prstGeom prst="rect">
            <a:avLst/>
          </a:prstGeom>
          <a:solidFill>
            <a:schemeClr val="bg1">
              <a:alpha val="75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堂島川</a:t>
            </a:r>
          </a:p>
        </p:txBody>
      </p:sp>
      <p:sp>
        <p:nvSpPr>
          <p:cNvPr id="31" name="正方形/長方形 30"/>
          <p:cNvSpPr/>
          <p:nvPr/>
        </p:nvSpPr>
        <p:spPr>
          <a:xfrm>
            <a:off x="4207770" y="2029364"/>
            <a:ext cx="6788914" cy="45011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 name="角丸四角形 24"/>
          <p:cNvSpPr/>
          <p:nvPr/>
        </p:nvSpPr>
        <p:spPr>
          <a:xfrm>
            <a:off x="1265830" y="501775"/>
            <a:ext cx="9717206" cy="1403968"/>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3556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・中之島４丁目において、</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に開館した大阪中之島美術館と、市立科学館、国立国際美術館との連携による、国内有数のミュージアムゾーンの形成とともに、未来医療の産業化とその提供による国際貢献を推進する未来医療国際拠点の整備により</a:t>
            </a:r>
            <a:r>
              <a:rPr kumimoji="1" lang="ja-JP" altLang="en-US" sz="16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、大阪</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の文化・芸術・学術を担う国際的な拠点へ。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・中之島</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丁目では、</a:t>
            </a:r>
            <a:r>
              <a:rPr kumimoji="1" lang="ja-JP" altLang="en-US"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国際的な拠点形成に資する質の高い民間開発を誘導するまちづくりの実現をめざす。</a:t>
            </a:r>
            <a:endParaRPr kumimoji="1" lang="en-US" altLang="ja-JP" sz="1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p:txBody>
      </p:sp>
      <p:sp>
        <p:nvSpPr>
          <p:cNvPr id="39" name="正方形/長方形 38"/>
          <p:cNvSpPr/>
          <p:nvPr/>
        </p:nvSpPr>
        <p:spPr>
          <a:xfrm>
            <a:off x="4223425" y="2048051"/>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18" name="右矢印 17"/>
          <p:cNvSpPr/>
          <p:nvPr/>
        </p:nvSpPr>
        <p:spPr>
          <a:xfrm>
            <a:off x="3751982" y="3866185"/>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2" name="テキスト ボックス 51"/>
          <p:cNvSpPr txBox="1"/>
          <p:nvPr/>
        </p:nvSpPr>
        <p:spPr>
          <a:xfrm>
            <a:off x="7824722" y="5706643"/>
            <a:ext cx="792088" cy="153888"/>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市立科学館</a:t>
            </a:r>
          </a:p>
        </p:txBody>
      </p:sp>
      <p:sp>
        <p:nvSpPr>
          <p:cNvPr id="56" name="テキスト ボックス 55"/>
          <p:cNvSpPr txBox="1"/>
          <p:nvPr/>
        </p:nvSpPr>
        <p:spPr>
          <a:xfrm>
            <a:off x="5232434" y="4869164"/>
            <a:ext cx="360040" cy="615553"/>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府立国際会議場</a:t>
            </a:r>
          </a:p>
        </p:txBody>
      </p:sp>
      <p:sp>
        <p:nvSpPr>
          <p:cNvPr id="57" name="テキスト ボックス 56"/>
          <p:cNvSpPr txBox="1"/>
          <p:nvPr/>
        </p:nvSpPr>
        <p:spPr>
          <a:xfrm>
            <a:off x="7672529" y="4762445"/>
            <a:ext cx="123111" cy="371596"/>
          </a:xfrm>
          <a:prstGeom prst="rect">
            <a:avLst/>
          </a:prstGeom>
          <a:no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市有地</a:t>
            </a:r>
          </a:p>
        </p:txBody>
      </p:sp>
      <p:sp>
        <p:nvSpPr>
          <p:cNvPr id="58" name="テキスト ボックス 57"/>
          <p:cNvSpPr txBox="1"/>
          <p:nvPr/>
        </p:nvSpPr>
        <p:spPr>
          <a:xfrm>
            <a:off x="8376545" y="4611115"/>
            <a:ext cx="562200" cy="461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美術館</a:t>
            </a:r>
          </a:p>
        </p:txBody>
      </p:sp>
      <p:sp>
        <p:nvSpPr>
          <p:cNvPr id="59" name="テキスト ボックス 58"/>
          <p:cNvSpPr txBox="1"/>
          <p:nvPr/>
        </p:nvSpPr>
        <p:spPr>
          <a:xfrm>
            <a:off x="8544272" y="6098437"/>
            <a:ext cx="864096" cy="307777"/>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国立</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国際美術館</a:t>
            </a:r>
          </a:p>
        </p:txBody>
      </p:sp>
      <p:cxnSp>
        <p:nvCxnSpPr>
          <p:cNvPr id="61" name="直線矢印コネクタ 60"/>
          <p:cNvCxnSpPr/>
          <p:nvPr/>
        </p:nvCxnSpPr>
        <p:spPr>
          <a:xfrm flipH="1" flipV="1">
            <a:off x="8760299" y="5738395"/>
            <a:ext cx="72006" cy="3600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7680176" y="3866185"/>
            <a:ext cx="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a:xfrm>
            <a:off x="5258734" y="5395267"/>
            <a:ext cx="655982" cy="612251"/>
          </a:xfrm>
          <a:custGeom>
            <a:avLst/>
            <a:gdLst>
              <a:gd name="connsiteX0" fmla="*/ 0 w 703690"/>
              <a:gd name="connsiteY0" fmla="*/ 147099 h 612251"/>
              <a:gd name="connsiteX1" fmla="*/ 131196 w 703690"/>
              <a:gd name="connsiteY1" fmla="*/ 604299 h 612251"/>
              <a:gd name="connsiteX2" fmla="*/ 155050 w 703690"/>
              <a:gd name="connsiteY2" fmla="*/ 612251 h 612251"/>
              <a:gd name="connsiteX3" fmla="*/ 703690 w 703690"/>
              <a:gd name="connsiteY3" fmla="*/ 592372 h 612251"/>
              <a:gd name="connsiteX4" fmla="*/ 667909 w 703690"/>
              <a:gd name="connsiteY4" fmla="*/ 7952 h 612251"/>
              <a:gd name="connsiteX5" fmla="*/ 477078 w 703690"/>
              <a:gd name="connsiteY5" fmla="*/ 0 h 612251"/>
              <a:gd name="connsiteX6" fmla="*/ 0 w 703690"/>
              <a:gd name="connsiteY6" fmla="*/ 147099 h 612251"/>
              <a:gd name="connsiteX0" fmla="*/ 0 w 667909"/>
              <a:gd name="connsiteY0" fmla="*/ 147099 h 612251"/>
              <a:gd name="connsiteX1" fmla="*/ 131196 w 667909"/>
              <a:gd name="connsiteY1" fmla="*/ 604299 h 612251"/>
              <a:gd name="connsiteX2" fmla="*/ 155050 w 667909"/>
              <a:gd name="connsiteY2" fmla="*/ 612251 h 612251"/>
              <a:gd name="connsiteX3" fmla="*/ 655982 w 667909"/>
              <a:gd name="connsiteY3" fmla="*/ 596348 h 612251"/>
              <a:gd name="connsiteX4" fmla="*/ 667909 w 667909"/>
              <a:gd name="connsiteY4" fmla="*/ 7952 h 612251"/>
              <a:gd name="connsiteX5" fmla="*/ 477078 w 667909"/>
              <a:gd name="connsiteY5" fmla="*/ 0 h 612251"/>
              <a:gd name="connsiteX6" fmla="*/ 0 w 667909"/>
              <a:gd name="connsiteY6" fmla="*/ 147099 h 612251"/>
              <a:gd name="connsiteX0" fmla="*/ 0 w 655982"/>
              <a:gd name="connsiteY0" fmla="*/ 147099 h 612251"/>
              <a:gd name="connsiteX1" fmla="*/ 131196 w 655982"/>
              <a:gd name="connsiteY1" fmla="*/ 604299 h 612251"/>
              <a:gd name="connsiteX2" fmla="*/ 155050 w 655982"/>
              <a:gd name="connsiteY2" fmla="*/ 612251 h 612251"/>
              <a:gd name="connsiteX3" fmla="*/ 655982 w 655982"/>
              <a:gd name="connsiteY3" fmla="*/ 596348 h 612251"/>
              <a:gd name="connsiteX4" fmla="*/ 644056 w 655982"/>
              <a:gd name="connsiteY4" fmla="*/ 3976 h 612251"/>
              <a:gd name="connsiteX5" fmla="*/ 477078 w 655982"/>
              <a:gd name="connsiteY5" fmla="*/ 0 h 612251"/>
              <a:gd name="connsiteX6" fmla="*/ 0 w 655982"/>
              <a:gd name="connsiteY6" fmla="*/ 147099 h 61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982" h="612251">
                <a:moveTo>
                  <a:pt x="0" y="147099"/>
                </a:moveTo>
                <a:lnTo>
                  <a:pt x="131196" y="604299"/>
                </a:lnTo>
                <a:lnTo>
                  <a:pt x="155050" y="612251"/>
                </a:lnTo>
                <a:lnTo>
                  <a:pt x="655982" y="596348"/>
                </a:lnTo>
                <a:lnTo>
                  <a:pt x="644056" y="3976"/>
                </a:lnTo>
                <a:lnTo>
                  <a:pt x="477078" y="0"/>
                </a:lnTo>
                <a:lnTo>
                  <a:pt x="0" y="147099"/>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テキスト ボックス 67"/>
          <p:cNvSpPr txBox="1"/>
          <p:nvPr/>
        </p:nvSpPr>
        <p:spPr>
          <a:xfrm>
            <a:off x="5447929" y="5594377"/>
            <a:ext cx="360040" cy="153888"/>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病院</a:t>
            </a:r>
          </a:p>
        </p:txBody>
      </p:sp>
      <p:sp>
        <p:nvSpPr>
          <p:cNvPr id="73" name="フリーフォーム 72"/>
          <p:cNvSpPr/>
          <p:nvPr/>
        </p:nvSpPr>
        <p:spPr>
          <a:xfrm>
            <a:off x="7609662" y="4388970"/>
            <a:ext cx="590573" cy="368391"/>
          </a:xfrm>
          <a:custGeom>
            <a:avLst/>
            <a:gdLst>
              <a:gd name="connsiteX0" fmla="*/ 549298 w 549298"/>
              <a:gd name="connsiteY0" fmla="*/ 16446 h 368391"/>
              <a:gd name="connsiteX1" fmla="*/ 539430 w 549298"/>
              <a:gd name="connsiteY1" fmla="*/ 365102 h 368391"/>
              <a:gd name="connsiteX2" fmla="*/ 0 w 549298"/>
              <a:gd name="connsiteY2" fmla="*/ 368391 h 368391"/>
              <a:gd name="connsiteX3" fmla="*/ 0 w 549298"/>
              <a:gd name="connsiteY3" fmla="*/ 266426 h 368391"/>
              <a:gd name="connsiteX4" fmla="*/ 36181 w 549298"/>
              <a:gd name="connsiteY4" fmla="*/ 269715 h 368391"/>
              <a:gd name="connsiteX5" fmla="*/ 49338 w 549298"/>
              <a:gd name="connsiteY5" fmla="*/ 95387 h 368391"/>
              <a:gd name="connsiteX6" fmla="*/ 13157 w 549298"/>
              <a:gd name="connsiteY6" fmla="*/ 92098 h 368391"/>
              <a:gd name="connsiteX7" fmla="*/ 16446 w 549298"/>
              <a:gd name="connsiteY7" fmla="*/ 29603 h 368391"/>
              <a:gd name="connsiteX8" fmla="*/ 32892 w 549298"/>
              <a:gd name="connsiteY8" fmla="*/ 0 h 368391"/>
              <a:gd name="connsiteX9" fmla="*/ 549298 w 549298"/>
              <a:gd name="connsiteY9" fmla="*/ 16446 h 368391"/>
              <a:gd name="connsiteX0" fmla="*/ 549298 w 583880"/>
              <a:gd name="connsiteY0" fmla="*/ 16446 h 368391"/>
              <a:gd name="connsiteX1" fmla="*/ 583880 w 583880"/>
              <a:gd name="connsiteY1" fmla="*/ 365102 h 368391"/>
              <a:gd name="connsiteX2" fmla="*/ 0 w 583880"/>
              <a:gd name="connsiteY2" fmla="*/ 368391 h 368391"/>
              <a:gd name="connsiteX3" fmla="*/ 0 w 583880"/>
              <a:gd name="connsiteY3" fmla="*/ 266426 h 368391"/>
              <a:gd name="connsiteX4" fmla="*/ 36181 w 583880"/>
              <a:gd name="connsiteY4" fmla="*/ 269715 h 368391"/>
              <a:gd name="connsiteX5" fmla="*/ 49338 w 583880"/>
              <a:gd name="connsiteY5" fmla="*/ 95387 h 368391"/>
              <a:gd name="connsiteX6" fmla="*/ 13157 w 583880"/>
              <a:gd name="connsiteY6" fmla="*/ 92098 h 368391"/>
              <a:gd name="connsiteX7" fmla="*/ 16446 w 583880"/>
              <a:gd name="connsiteY7" fmla="*/ 29603 h 368391"/>
              <a:gd name="connsiteX8" fmla="*/ 32892 w 583880"/>
              <a:gd name="connsiteY8" fmla="*/ 0 h 368391"/>
              <a:gd name="connsiteX9" fmla="*/ 549298 w 583880"/>
              <a:gd name="connsiteY9" fmla="*/ 1644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49338 w 590573"/>
              <a:gd name="connsiteY5" fmla="*/ 95387 h 368391"/>
              <a:gd name="connsiteX6" fmla="*/ 13157 w 590573"/>
              <a:gd name="connsiteY6" fmla="*/ 92098 h 368391"/>
              <a:gd name="connsiteX7" fmla="*/ 16446 w 590573"/>
              <a:gd name="connsiteY7" fmla="*/ 29603 h 368391"/>
              <a:gd name="connsiteX8" fmla="*/ 32892 w 590573"/>
              <a:gd name="connsiteY8" fmla="*/ 0 h 368391"/>
              <a:gd name="connsiteX9" fmla="*/ 590573 w 590573"/>
              <a:gd name="connsiteY9" fmla="*/ 22796 h 36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73" h="368391">
                <a:moveTo>
                  <a:pt x="590573" y="22796"/>
                </a:moveTo>
                <a:lnTo>
                  <a:pt x="583880" y="365102"/>
                </a:lnTo>
                <a:lnTo>
                  <a:pt x="0" y="368391"/>
                </a:lnTo>
                <a:lnTo>
                  <a:pt x="0" y="266426"/>
                </a:lnTo>
                <a:lnTo>
                  <a:pt x="36181" y="269715"/>
                </a:lnTo>
                <a:lnTo>
                  <a:pt x="49338" y="95387"/>
                </a:lnTo>
                <a:lnTo>
                  <a:pt x="13157" y="92098"/>
                </a:lnTo>
                <a:lnTo>
                  <a:pt x="16446" y="29603"/>
                </a:lnTo>
                <a:lnTo>
                  <a:pt x="32892" y="0"/>
                </a:lnTo>
                <a:lnTo>
                  <a:pt x="590573" y="22796"/>
                </a:lnTo>
                <a:close/>
              </a:path>
            </a:pathLst>
          </a:custGeom>
          <a:solidFill>
            <a:srgbClr val="00B0F0">
              <a:alpha val="2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4" name="テキスト ボックス 73"/>
          <p:cNvSpPr txBox="1"/>
          <p:nvPr/>
        </p:nvSpPr>
        <p:spPr>
          <a:xfrm>
            <a:off x="7680707" y="4417371"/>
            <a:ext cx="43151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開発</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用地</a:t>
            </a:r>
          </a:p>
        </p:txBody>
      </p:sp>
      <p:sp>
        <p:nvSpPr>
          <p:cNvPr id="60" name="フリーフォーム 59"/>
          <p:cNvSpPr/>
          <p:nvPr/>
        </p:nvSpPr>
        <p:spPr>
          <a:xfrm>
            <a:off x="7322402" y="5180996"/>
            <a:ext cx="105711" cy="163852"/>
          </a:xfrm>
          <a:custGeom>
            <a:avLst/>
            <a:gdLst>
              <a:gd name="connsiteX0" fmla="*/ 0 w 105711"/>
              <a:gd name="connsiteY0" fmla="*/ 0 h 163852"/>
              <a:gd name="connsiteX1" fmla="*/ 5285 w 105711"/>
              <a:gd name="connsiteY1" fmla="*/ 163852 h 163852"/>
              <a:gd name="connsiteX2" fmla="*/ 105711 w 105711"/>
              <a:gd name="connsiteY2" fmla="*/ 147995 h 163852"/>
              <a:gd name="connsiteX3" fmla="*/ 105711 w 105711"/>
              <a:gd name="connsiteY3" fmla="*/ 10571 h 163852"/>
              <a:gd name="connsiteX4" fmla="*/ 0 w 105711"/>
              <a:gd name="connsiteY4" fmla="*/ 0 h 16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 h="163852">
                <a:moveTo>
                  <a:pt x="0" y="0"/>
                </a:moveTo>
                <a:lnTo>
                  <a:pt x="5285" y="163852"/>
                </a:lnTo>
                <a:lnTo>
                  <a:pt x="105711" y="147995"/>
                </a:lnTo>
                <a:lnTo>
                  <a:pt x="105711" y="10571"/>
                </a:lnTo>
                <a:lnTo>
                  <a:pt x="0" y="0"/>
                </a:lnTo>
                <a:close/>
              </a:path>
            </a:pathLst>
          </a:custGeom>
          <a:solidFill>
            <a:srgbClr val="00B0F0">
              <a:alpha val="25000"/>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6" name="フリーフォーム 75"/>
          <p:cNvSpPr/>
          <p:nvPr/>
        </p:nvSpPr>
        <p:spPr>
          <a:xfrm>
            <a:off x="6888618" y="4373328"/>
            <a:ext cx="440673" cy="515053"/>
          </a:xfrm>
          <a:custGeom>
            <a:avLst/>
            <a:gdLst>
              <a:gd name="connsiteX0" fmla="*/ 0 w 703690"/>
              <a:gd name="connsiteY0" fmla="*/ 147099 h 612251"/>
              <a:gd name="connsiteX1" fmla="*/ 131196 w 703690"/>
              <a:gd name="connsiteY1" fmla="*/ 604299 h 612251"/>
              <a:gd name="connsiteX2" fmla="*/ 155050 w 703690"/>
              <a:gd name="connsiteY2" fmla="*/ 612251 h 612251"/>
              <a:gd name="connsiteX3" fmla="*/ 703690 w 703690"/>
              <a:gd name="connsiteY3" fmla="*/ 592372 h 612251"/>
              <a:gd name="connsiteX4" fmla="*/ 667909 w 703690"/>
              <a:gd name="connsiteY4" fmla="*/ 7952 h 612251"/>
              <a:gd name="connsiteX5" fmla="*/ 477078 w 703690"/>
              <a:gd name="connsiteY5" fmla="*/ 0 h 612251"/>
              <a:gd name="connsiteX6" fmla="*/ 0 w 703690"/>
              <a:gd name="connsiteY6" fmla="*/ 147099 h 612251"/>
              <a:gd name="connsiteX0" fmla="*/ 0 w 667909"/>
              <a:gd name="connsiteY0" fmla="*/ 147099 h 612251"/>
              <a:gd name="connsiteX1" fmla="*/ 131196 w 667909"/>
              <a:gd name="connsiteY1" fmla="*/ 604299 h 612251"/>
              <a:gd name="connsiteX2" fmla="*/ 155050 w 667909"/>
              <a:gd name="connsiteY2" fmla="*/ 612251 h 612251"/>
              <a:gd name="connsiteX3" fmla="*/ 655982 w 667909"/>
              <a:gd name="connsiteY3" fmla="*/ 596348 h 612251"/>
              <a:gd name="connsiteX4" fmla="*/ 667909 w 667909"/>
              <a:gd name="connsiteY4" fmla="*/ 7952 h 612251"/>
              <a:gd name="connsiteX5" fmla="*/ 477078 w 667909"/>
              <a:gd name="connsiteY5" fmla="*/ 0 h 612251"/>
              <a:gd name="connsiteX6" fmla="*/ 0 w 667909"/>
              <a:gd name="connsiteY6" fmla="*/ 147099 h 612251"/>
              <a:gd name="connsiteX0" fmla="*/ 0 w 655982"/>
              <a:gd name="connsiteY0" fmla="*/ 147099 h 612251"/>
              <a:gd name="connsiteX1" fmla="*/ 131196 w 655982"/>
              <a:gd name="connsiteY1" fmla="*/ 604299 h 612251"/>
              <a:gd name="connsiteX2" fmla="*/ 155050 w 655982"/>
              <a:gd name="connsiteY2" fmla="*/ 612251 h 612251"/>
              <a:gd name="connsiteX3" fmla="*/ 655982 w 655982"/>
              <a:gd name="connsiteY3" fmla="*/ 596348 h 612251"/>
              <a:gd name="connsiteX4" fmla="*/ 644056 w 655982"/>
              <a:gd name="connsiteY4" fmla="*/ 3976 h 612251"/>
              <a:gd name="connsiteX5" fmla="*/ 477078 w 655982"/>
              <a:gd name="connsiteY5" fmla="*/ 0 h 612251"/>
              <a:gd name="connsiteX6" fmla="*/ 0 w 655982"/>
              <a:gd name="connsiteY6" fmla="*/ 147099 h 612251"/>
              <a:gd name="connsiteX0" fmla="*/ 0 w 655982"/>
              <a:gd name="connsiteY0" fmla="*/ 147099 h 648072"/>
              <a:gd name="connsiteX1" fmla="*/ 131196 w 655982"/>
              <a:gd name="connsiteY1" fmla="*/ 604299 h 648072"/>
              <a:gd name="connsiteX2" fmla="*/ 0 w 655982"/>
              <a:gd name="connsiteY2" fmla="*/ 648072 h 648072"/>
              <a:gd name="connsiteX3" fmla="*/ 655982 w 655982"/>
              <a:gd name="connsiteY3" fmla="*/ 596348 h 648072"/>
              <a:gd name="connsiteX4" fmla="*/ 644056 w 655982"/>
              <a:gd name="connsiteY4" fmla="*/ 3976 h 648072"/>
              <a:gd name="connsiteX5" fmla="*/ 477078 w 655982"/>
              <a:gd name="connsiteY5" fmla="*/ 0 h 648072"/>
              <a:gd name="connsiteX6" fmla="*/ 0 w 655982"/>
              <a:gd name="connsiteY6" fmla="*/ 147099 h 648072"/>
              <a:gd name="connsiteX0" fmla="*/ 0 w 655982"/>
              <a:gd name="connsiteY0" fmla="*/ 147099 h 720079"/>
              <a:gd name="connsiteX1" fmla="*/ 131196 w 655982"/>
              <a:gd name="connsiteY1" fmla="*/ 604299 h 720079"/>
              <a:gd name="connsiteX2" fmla="*/ 288032 w 655982"/>
              <a:gd name="connsiteY2" fmla="*/ 720079 h 720079"/>
              <a:gd name="connsiteX3" fmla="*/ 655982 w 655982"/>
              <a:gd name="connsiteY3" fmla="*/ 596348 h 720079"/>
              <a:gd name="connsiteX4" fmla="*/ 644056 w 655982"/>
              <a:gd name="connsiteY4" fmla="*/ 3976 h 720079"/>
              <a:gd name="connsiteX5" fmla="*/ 477078 w 655982"/>
              <a:gd name="connsiteY5" fmla="*/ 0 h 720079"/>
              <a:gd name="connsiteX6" fmla="*/ 0 w 655982"/>
              <a:gd name="connsiteY6" fmla="*/ 147099 h 720079"/>
              <a:gd name="connsiteX0" fmla="*/ 0 w 655982"/>
              <a:gd name="connsiteY0" fmla="*/ 147099 h 720079"/>
              <a:gd name="connsiteX1" fmla="*/ 22937 w 655982"/>
              <a:gd name="connsiteY1" fmla="*/ 662152 h 720079"/>
              <a:gd name="connsiteX2" fmla="*/ 288032 w 655982"/>
              <a:gd name="connsiteY2" fmla="*/ 720079 h 720079"/>
              <a:gd name="connsiteX3" fmla="*/ 655982 w 655982"/>
              <a:gd name="connsiteY3" fmla="*/ 596348 h 720079"/>
              <a:gd name="connsiteX4" fmla="*/ 644056 w 655982"/>
              <a:gd name="connsiteY4" fmla="*/ 3976 h 720079"/>
              <a:gd name="connsiteX5" fmla="*/ 477078 w 655982"/>
              <a:gd name="connsiteY5" fmla="*/ 0 h 720079"/>
              <a:gd name="connsiteX6" fmla="*/ 0 w 655982"/>
              <a:gd name="connsiteY6" fmla="*/ 147099 h 720079"/>
              <a:gd name="connsiteX0" fmla="*/ 0 w 655982"/>
              <a:gd name="connsiteY0" fmla="*/ 147099 h 662152"/>
              <a:gd name="connsiteX1" fmla="*/ 22937 w 655982"/>
              <a:gd name="connsiteY1" fmla="*/ 662152 h 662152"/>
              <a:gd name="connsiteX2" fmla="*/ 97837 w 655982"/>
              <a:gd name="connsiteY2" fmla="*/ 661558 h 662152"/>
              <a:gd name="connsiteX3" fmla="*/ 655982 w 655982"/>
              <a:gd name="connsiteY3" fmla="*/ 596348 h 662152"/>
              <a:gd name="connsiteX4" fmla="*/ 644056 w 655982"/>
              <a:gd name="connsiteY4" fmla="*/ 3976 h 662152"/>
              <a:gd name="connsiteX5" fmla="*/ 477078 w 655982"/>
              <a:gd name="connsiteY5" fmla="*/ 0 h 662152"/>
              <a:gd name="connsiteX6" fmla="*/ 0 w 655982"/>
              <a:gd name="connsiteY6" fmla="*/ 147099 h 662152"/>
              <a:gd name="connsiteX0" fmla="*/ 0 w 644056"/>
              <a:gd name="connsiteY0" fmla="*/ 147099 h 662152"/>
              <a:gd name="connsiteX1" fmla="*/ 22937 w 644056"/>
              <a:gd name="connsiteY1" fmla="*/ 662152 h 662152"/>
              <a:gd name="connsiteX2" fmla="*/ 97837 w 644056"/>
              <a:gd name="connsiteY2" fmla="*/ 661558 h 662152"/>
              <a:gd name="connsiteX3" fmla="*/ 107342 w 644056"/>
              <a:gd name="connsiteY3" fmla="*/ 567088 h 662152"/>
              <a:gd name="connsiteX4" fmla="*/ 644056 w 644056"/>
              <a:gd name="connsiteY4" fmla="*/ 3976 h 662152"/>
              <a:gd name="connsiteX5" fmla="*/ 477078 w 644056"/>
              <a:gd name="connsiteY5" fmla="*/ 0 h 662152"/>
              <a:gd name="connsiteX6" fmla="*/ 0 w 644056"/>
              <a:gd name="connsiteY6" fmla="*/ 147099 h 662152"/>
              <a:gd name="connsiteX0" fmla="*/ 0 w 548959"/>
              <a:gd name="connsiteY0" fmla="*/ 147099 h 662152"/>
              <a:gd name="connsiteX1" fmla="*/ 22937 w 548959"/>
              <a:gd name="connsiteY1" fmla="*/ 662152 h 662152"/>
              <a:gd name="connsiteX2" fmla="*/ 97837 w 548959"/>
              <a:gd name="connsiteY2" fmla="*/ 661558 h 662152"/>
              <a:gd name="connsiteX3" fmla="*/ 107342 w 548959"/>
              <a:gd name="connsiteY3" fmla="*/ 567088 h 662152"/>
              <a:gd name="connsiteX4" fmla="*/ 548959 w 548959"/>
              <a:gd name="connsiteY4" fmla="*/ 545301 h 662152"/>
              <a:gd name="connsiteX5" fmla="*/ 477078 w 548959"/>
              <a:gd name="connsiteY5" fmla="*/ 0 h 662152"/>
              <a:gd name="connsiteX6" fmla="*/ 0 w 548959"/>
              <a:gd name="connsiteY6" fmla="*/ 147099 h 662152"/>
              <a:gd name="connsiteX0" fmla="*/ 0 w 550230"/>
              <a:gd name="connsiteY0" fmla="*/ 0 h 515053"/>
              <a:gd name="connsiteX1" fmla="*/ 22937 w 550230"/>
              <a:gd name="connsiteY1" fmla="*/ 515053 h 515053"/>
              <a:gd name="connsiteX2" fmla="*/ 97837 w 550230"/>
              <a:gd name="connsiteY2" fmla="*/ 514459 h 515053"/>
              <a:gd name="connsiteX3" fmla="*/ 107342 w 550230"/>
              <a:gd name="connsiteY3" fmla="*/ 419989 h 515053"/>
              <a:gd name="connsiteX4" fmla="*/ 548959 w 550230"/>
              <a:gd name="connsiteY4" fmla="*/ 398202 h 515053"/>
              <a:gd name="connsiteX5" fmla="*/ 550230 w 550230"/>
              <a:gd name="connsiteY5" fmla="*/ 28465 h 515053"/>
              <a:gd name="connsiteX6" fmla="*/ 0 w 550230"/>
              <a:gd name="connsiteY6" fmla="*/ 0 h 515053"/>
              <a:gd name="connsiteX0" fmla="*/ 0 w 550230"/>
              <a:gd name="connsiteY0" fmla="*/ 0 h 515053"/>
              <a:gd name="connsiteX1" fmla="*/ 22937 w 550230"/>
              <a:gd name="connsiteY1" fmla="*/ 515053 h 515053"/>
              <a:gd name="connsiteX2" fmla="*/ 97837 w 550230"/>
              <a:gd name="connsiteY2" fmla="*/ 514459 h 515053"/>
              <a:gd name="connsiteX3" fmla="*/ 107342 w 550230"/>
              <a:gd name="connsiteY3" fmla="*/ 419989 h 515053"/>
              <a:gd name="connsiteX4" fmla="*/ 440249 w 550230"/>
              <a:gd name="connsiteY4" fmla="*/ 390218 h 515053"/>
              <a:gd name="connsiteX5" fmla="*/ 550230 w 550230"/>
              <a:gd name="connsiteY5" fmla="*/ 28465 h 515053"/>
              <a:gd name="connsiteX6" fmla="*/ 0 w 550230"/>
              <a:gd name="connsiteY6" fmla="*/ 0 h 515053"/>
              <a:gd name="connsiteX0" fmla="*/ 0 w 440673"/>
              <a:gd name="connsiteY0" fmla="*/ 0 h 515053"/>
              <a:gd name="connsiteX1" fmla="*/ 22937 w 440673"/>
              <a:gd name="connsiteY1" fmla="*/ 515053 h 515053"/>
              <a:gd name="connsiteX2" fmla="*/ 97837 w 440673"/>
              <a:gd name="connsiteY2" fmla="*/ 514459 h 515053"/>
              <a:gd name="connsiteX3" fmla="*/ 107342 w 440673"/>
              <a:gd name="connsiteY3" fmla="*/ 419989 h 515053"/>
              <a:gd name="connsiteX4" fmla="*/ 440249 w 440673"/>
              <a:gd name="connsiteY4" fmla="*/ 390218 h 515053"/>
              <a:gd name="connsiteX5" fmla="*/ 440502 w 440673"/>
              <a:gd name="connsiteY5" fmla="*/ 21150 h 515053"/>
              <a:gd name="connsiteX6" fmla="*/ 0 w 440673"/>
              <a:gd name="connsiteY6" fmla="*/ 0 h 51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73" h="515053">
                <a:moveTo>
                  <a:pt x="0" y="0"/>
                </a:moveTo>
                <a:lnTo>
                  <a:pt x="22937" y="515053"/>
                </a:lnTo>
                <a:lnTo>
                  <a:pt x="97837" y="514459"/>
                </a:lnTo>
                <a:lnTo>
                  <a:pt x="107342" y="419989"/>
                </a:lnTo>
                <a:lnTo>
                  <a:pt x="440249" y="390218"/>
                </a:lnTo>
                <a:cubicBezTo>
                  <a:pt x="440673" y="266972"/>
                  <a:pt x="440078" y="144396"/>
                  <a:pt x="440502" y="21150"/>
                </a:cubicBezTo>
                <a:lnTo>
                  <a:pt x="0"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フリーフォーム 76"/>
          <p:cNvSpPr/>
          <p:nvPr/>
        </p:nvSpPr>
        <p:spPr>
          <a:xfrm>
            <a:off x="8277686" y="4428545"/>
            <a:ext cx="146304" cy="234086"/>
          </a:xfrm>
          <a:custGeom>
            <a:avLst/>
            <a:gdLst>
              <a:gd name="connsiteX0" fmla="*/ 0 w 146304"/>
              <a:gd name="connsiteY0" fmla="*/ 0 h 234086"/>
              <a:gd name="connsiteX1" fmla="*/ 7315 w 146304"/>
              <a:gd name="connsiteY1" fmla="*/ 226771 h 234086"/>
              <a:gd name="connsiteX2" fmla="*/ 138989 w 146304"/>
              <a:gd name="connsiteY2" fmla="*/ 234086 h 234086"/>
              <a:gd name="connsiteX3" fmla="*/ 146304 w 146304"/>
              <a:gd name="connsiteY3" fmla="*/ 14630 h 234086"/>
              <a:gd name="connsiteX4" fmla="*/ 0 w 146304"/>
              <a:gd name="connsiteY4" fmla="*/ 0 h 23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 h="234086">
                <a:moveTo>
                  <a:pt x="0" y="0"/>
                </a:moveTo>
                <a:lnTo>
                  <a:pt x="7315" y="226771"/>
                </a:lnTo>
                <a:lnTo>
                  <a:pt x="138989" y="234086"/>
                </a:lnTo>
                <a:lnTo>
                  <a:pt x="146304" y="14630"/>
                </a:lnTo>
                <a:lnTo>
                  <a:pt x="0" y="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フリーフォーム 77"/>
          <p:cNvSpPr/>
          <p:nvPr/>
        </p:nvSpPr>
        <p:spPr>
          <a:xfrm>
            <a:off x="7594486" y="5122016"/>
            <a:ext cx="611436" cy="206243"/>
          </a:xfrm>
          <a:custGeom>
            <a:avLst/>
            <a:gdLst>
              <a:gd name="connsiteX0" fmla="*/ 549298 w 549298"/>
              <a:gd name="connsiteY0" fmla="*/ 16446 h 368391"/>
              <a:gd name="connsiteX1" fmla="*/ 539430 w 549298"/>
              <a:gd name="connsiteY1" fmla="*/ 365102 h 368391"/>
              <a:gd name="connsiteX2" fmla="*/ 0 w 549298"/>
              <a:gd name="connsiteY2" fmla="*/ 368391 h 368391"/>
              <a:gd name="connsiteX3" fmla="*/ 0 w 549298"/>
              <a:gd name="connsiteY3" fmla="*/ 266426 h 368391"/>
              <a:gd name="connsiteX4" fmla="*/ 36181 w 549298"/>
              <a:gd name="connsiteY4" fmla="*/ 269715 h 368391"/>
              <a:gd name="connsiteX5" fmla="*/ 49338 w 549298"/>
              <a:gd name="connsiteY5" fmla="*/ 95387 h 368391"/>
              <a:gd name="connsiteX6" fmla="*/ 13157 w 549298"/>
              <a:gd name="connsiteY6" fmla="*/ 92098 h 368391"/>
              <a:gd name="connsiteX7" fmla="*/ 16446 w 549298"/>
              <a:gd name="connsiteY7" fmla="*/ 29603 h 368391"/>
              <a:gd name="connsiteX8" fmla="*/ 32892 w 549298"/>
              <a:gd name="connsiteY8" fmla="*/ 0 h 368391"/>
              <a:gd name="connsiteX9" fmla="*/ 549298 w 549298"/>
              <a:gd name="connsiteY9" fmla="*/ 16446 h 368391"/>
              <a:gd name="connsiteX0" fmla="*/ 549298 w 583880"/>
              <a:gd name="connsiteY0" fmla="*/ 16446 h 368391"/>
              <a:gd name="connsiteX1" fmla="*/ 583880 w 583880"/>
              <a:gd name="connsiteY1" fmla="*/ 365102 h 368391"/>
              <a:gd name="connsiteX2" fmla="*/ 0 w 583880"/>
              <a:gd name="connsiteY2" fmla="*/ 368391 h 368391"/>
              <a:gd name="connsiteX3" fmla="*/ 0 w 583880"/>
              <a:gd name="connsiteY3" fmla="*/ 266426 h 368391"/>
              <a:gd name="connsiteX4" fmla="*/ 36181 w 583880"/>
              <a:gd name="connsiteY4" fmla="*/ 269715 h 368391"/>
              <a:gd name="connsiteX5" fmla="*/ 49338 w 583880"/>
              <a:gd name="connsiteY5" fmla="*/ 95387 h 368391"/>
              <a:gd name="connsiteX6" fmla="*/ 13157 w 583880"/>
              <a:gd name="connsiteY6" fmla="*/ 92098 h 368391"/>
              <a:gd name="connsiteX7" fmla="*/ 16446 w 583880"/>
              <a:gd name="connsiteY7" fmla="*/ 29603 h 368391"/>
              <a:gd name="connsiteX8" fmla="*/ 32892 w 583880"/>
              <a:gd name="connsiteY8" fmla="*/ 0 h 368391"/>
              <a:gd name="connsiteX9" fmla="*/ 549298 w 583880"/>
              <a:gd name="connsiteY9" fmla="*/ 1644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49338 w 590573"/>
              <a:gd name="connsiteY5" fmla="*/ 95387 h 368391"/>
              <a:gd name="connsiteX6" fmla="*/ 13157 w 590573"/>
              <a:gd name="connsiteY6" fmla="*/ 92098 h 368391"/>
              <a:gd name="connsiteX7" fmla="*/ 16446 w 590573"/>
              <a:gd name="connsiteY7" fmla="*/ 29603 h 368391"/>
              <a:gd name="connsiteX8" fmla="*/ 32892 w 590573"/>
              <a:gd name="connsiteY8" fmla="*/ 0 h 368391"/>
              <a:gd name="connsiteX9" fmla="*/ 590573 w 590573"/>
              <a:gd name="connsiteY9"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3157 w 590573"/>
              <a:gd name="connsiteY5" fmla="*/ 92098 h 368391"/>
              <a:gd name="connsiteX6" fmla="*/ 16446 w 590573"/>
              <a:gd name="connsiteY6" fmla="*/ 29603 h 368391"/>
              <a:gd name="connsiteX7" fmla="*/ 32892 w 590573"/>
              <a:gd name="connsiteY7" fmla="*/ 0 h 368391"/>
              <a:gd name="connsiteX8" fmla="*/ 590573 w 590573"/>
              <a:gd name="connsiteY8"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6446 w 590573"/>
              <a:gd name="connsiteY5" fmla="*/ 29603 h 368391"/>
              <a:gd name="connsiteX6" fmla="*/ 32892 w 590573"/>
              <a:gd name="connsiteY6" fmla="*/ 0 h 368391"/>
              <a:gd name="connsiteX7" fmla="*/ 590573 w 590573"/>
              <a:gd name="connsiteY7"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16446 w 590573"/>
              <a:gd name="connsiteY4" fmla="*/ 29603 h 368391"/>
              <a:gd name="connsiteX5" fmla="*/ 32892 w 590573"/>
              <a:gd name="connsiteY5" fmla="*/ 0 h 368391"/>
              <a:gd name="connsiteX6" fmla="*/ 590573 w 590573"/>
              <a:gd name="connsiteY6" fmla="*/ 22796 h 368391"/>
              <a:gd name="connsiteX0" fmla="*/ 590573 w 590573"/>
              <a:gd name="connsiteY0" fmla="*/ 22796 h 368391"/>
              <a:gd name="connsiteX1" fmla="*/ 583880 w 590573"/>
              <a:gd name="connsiteY1" fmla="*/ 365102 h 368391"/>
              <a:gd name="connsiteX2" fmla="*/ 0 w 590573"/>
              <a:gd name="connsiteY2" fmla="*/ 368391 h 368391"/>
              <a:gd name="connsiteX3" fmla="*/ 16446 w 590573"/>
              <a:gd name="connsiteY3" fmla="*/ 29603 h 368391"/>
              <a:gd name="connsiteX4" fmla="*/ 32892 w 590573"/>
              <a:gd name="connsiteY4" fmla="*/ 0 h 368391"/>
              <a:gd name="connsiteX5" fmla="*/ 590573 w 590573"/>
              <a:gd name="connsiteY5" fmla="*/ 22796 h 368391"/>
              <a:gd name="connsiteX0" fmla="*/ 590573 w 590573"/>
              <a:gd name="connsiteY0" fmla="*/ 22796 h 368391"/>
              <a:gd name="connsiteX1" fmla="*/ 583880 w 590573"/>
              <a:gd name="connsiteY1" fmla="*/ 365102 h 368391"/>
              <a:gd name="connsiteX2" fmla="*/ 0 w 590573"/>
              <a:gd name="connsiteY2" fmla="*/ 368391 h 368391"/>
              <a:gd name="connsiteX3" fmla="*/ 32892 w 590573"/>
              <a:gd name="connsiteY3" fmla="*/ 0 h 368391"/>
              <a:gd name="connsiteX4" fmla="*/ 590573 w 590573"/>
              <a:gd name="connsiteY4" fmla="*/ 22796 h 368391"/>
              <a:gd name="connsiteX0" fmla="*/ 604438 w 604438"/>
              <a:gd name="connsiteY0" fmla="*/ 0 h 345595"/>
              <a:gd name="connsiteX1" fmla="*/ 597745 w 604438"/>
              <a:gd name="connsiteY1" fmla="*/ 342306 h 345595"/>
              <a:gd name="connsiteX2" fmla="*/ 13865 w 604438"/>
              <a:gd name="connsiteY2" fmla="*/ 345595 h 345595"/>
              <a:gd name="connsiteX3" fmla="*/ 0 w 604438"/>
              <a:gd name="connsiteY3" fmla="*/ 17687 h 345595"/>
              <a:gd name="connsiteX4" fmla="*/ 604438 w 604438"/>
              <a:gd name="connsiteY4" fmla="*/ 0 h 345595"/>
              <a:gd name="connsiteX0" fmla="*/ 605203 w 605203"/>
              <a:gd name="connsiteY0" fmla="*/ 0 h 342306"/>
              <a:gd name="connsiteX1" fmla="*/ 598510 w 605203"/>
              <a:gd name="connsiteY1" fmla="*/ 342306 h 342306"/>
              <a:gd name="connsiteX2" fmla="*/ 0 w 605203"/>
              <a:gd name="connsiteY2" fmla="*/ 184661 h 342306"/>
              <a:gd name="connsiteX3" fmla="*/ 765 w 605203"/>
              <a:gd name="connsiteY3" fmla="*/ 17687 h 342306"/>
              <a:gd name="connsiteX4" fmla="*/ 605203 w 605203"/>
              <a:gd name="connsiteY4" fmla="*/ 0 h 342306"/>
              <a:gd name="connsiteX0" fmla="*/ 605203 w 605825"/>
              <a:gd name="connsiteY0" fmla="*/ 0 h 188686"/>
              <a:gd name="connsiteX1" fmla="*/ 605825 w 605825"/>
              <a:gd name="connsiteY1" fmla="*/ 188686 h 188686"/>
              <a:gd name="connsiteX2" fmla="*/ 0 w 605825"/>
              <a:gd name="connsiteY2" fmla="*/ 184661 h 188686"/>
              <a:gd name="connsiteX3" fmla="*/ 765 w 605825"/>
              <a:gd name="connsiteY3" fmla="*/ 17687 h 188686"/>
              <a:gd name="connsiteX4" fmla="*/ 605203 w 605825"/>
              <a:gd name="connsiteY4" fmla="*/ 0 h 188686"/>
              <a:gd name="connsiteX0" fmla="*/ 610048 w 610670"/>
              <a:gd name="connsiteY0" fmla="*/ 4752 h 193438"/>
              <a:gd name="connsiteX1" fmla="*/ 610670 w 610670"/>
              <a:gd name="connsiteY1" fmla="*/ 193438 h 193438"/>
              <a:gd name="connsiteX2" fmla="*/ 4845 w 610670"/>
              <a:gd name="connsiteY2" fmla="*/ 189413 h 193438"/>
              <a:gd name="connsiteX3" fmla="*/ 0 w 610670"/>
              <a:gd name="connsiteY3" fmla="*/ 0 h 193438"/>
              <a:gd name="connsiteX4" fmla="*/ 610048 w 610670"/>
              <a:gd name="connsiteY4" fmla="*/ 4752 h 193438"/>
              <a:gd name="connsiteX0" fmla="*/ 610813 w 611435"/>
              <a:gd name="connsiteY0" fmla="*/ 4752 h 206243"/>
              <a:gd name="connsiteX1" fmla="*/ 611435 w 611435"/>
              <a:gd name="connsiteY1" fmla="*/ 193438 h 206243"/>
              <a:gd name="connsiteX2" fmla="*/ 0 w 611435"/>
              <a:gd name="connsiteY2" fmla="*/ 206243 h 206243"/>
              <a:gd name="connsiteX3" fmla="*/ 765 w 611435"/>
              <a:gd name="connsiteY3" fmla="*/ 0 h 206243"/>
              <a:gd name="connsiteX4" fmla="*/ 610813 w 611435"/>
              <a:gd name="connsiteY4" fmla="*/ 4752 h 20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35" h="206243">
                <a:moveTo>
                  <a:pt x="610813" y="4752"/>
                </a:moveTo>
                <a:cubicBezTo>
                  <a:pt x="611020" y="67647"/>
                  <a:pt x="611228" y="130543"/>
                  <a:pt x="611435" y="193438"/>
                </a:cubicBezTo>
                <a:lnTo>
                  <a:pt x="0" y="206243"/>
                </a:lnTo>
                <a:lnTo>
                  <a:pt x="765" y="0"/>
                </a:lnTo>
                <a:lnTo>
                  <a:pt x="610813" y="4752"/>
                </a:lnTo>
                <a:close/>
              </a:path>
            </a:pathLst>
          </a:custGeom>
          <a:solidFill>
            <a:srgbClr val="00B0F0">
              <a:alpha val="7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フリーフォーム 78"/>
          <p:cNvSpPr/>
          <p:nvPr/>
        </p:nvSpPr>
        <p:spPr>
          <a:xfrm>
            <a:off x="7313351" y="4391972"/>
            <a:ext cx="130609" cy="389519"/>
          </a:xfrm>
          <a:custGeom>
            <a:avLst/>
            <a:gdLst>
              <a:gd name="connsiteX0" fmla="*/ 549298 w 549298"/>
              <a:gd name="connsiteY0" fmla="*/ 16446 h 368391"/>
              <a:gd name="connsiteX1" fmla="*/ 539430 w 549298"/>
              <a:gd name="connsiteY1" fmla="*/ 365102 h 368391"/>
              <a:gd name="connsiteX2" fmla="*/ 0 w 549298"/>
              <a:gd name="connsiteY2" fmla="*/ 368391 h 368391"/>
              <a:gd name="connsiteX3" fmla="*/ 0 w 549298"/>
              <a:gd name="connsiteY3" fmla="*/ 266426 h 368391"/>
              <a:gd name="connsiteX4" fmla="*/ 36181 w 549298"/>
              <a:gd name="connsiteY4" fmla="*/ 269715 h 368391"/>
              <a:gd name="connsiteX5" fmla="*/ 49338 w 549298"/>
              <a:gd name="connsiteY5" fmla="*/ 95387 h 368391"/>
              <a:gd name="connsiteX6" fmla="*/ 13157 w 549298"/>
              <a:gd name="connsiteY6" fmla="*/ 92098 h 368391"/>
              <a:gd name="connsiteX7" fmla="*/ 16446 w 549298"/>
              <a:gd name="connsiteY7" fmla="*/ 29603 h 368391"/>
              <a:gd name="connsiteX8" fmla="*/ 32892 w 549298"/>
              <a:gd name="connsiteY8" fmla="*/ 0 h 368391"/>
              <a:gd name="connsiteX9" fmla="*/ 549298 w 549298"/>
              <a:gd name="connsiteY9" fmla="*/ 16446 h 368391"/>
              <a:gd name="connsiteX0" fmla="*/ 549298 w 583880"/>
              <a:gd name="connsiteY0" fmla="*/ 16446 h 368391"/>
              <a:gd name="connsiteX1" fmla="*/ 583880 w 583880"/>
              <a:gd name="connsiteY1" fmla="*/ 365102 h 368391"/>
              <a:gd name="connsiteX2" fmla="*/ 0 w 583880"/>
              <a:gd name="connsiteY2" fmla="*/ 368391 h 368391"/>
              <a:gd name="connsiteX3" fmla="*/ 0 w 583880"/>
              <a:gd name="connsiteY3" fmla="*/ 266426 h 368391"/>
              <a:gd name="connsiteX4" fmla="*/ 36181 w 583880"/>
              <a:gd name="connsiteY4" fmla="*/ 269715 h 368391"/>
              <a:gd name="connsiteX5" fmla="*/ 49338 w 583880"/>
              <a:gd name="connsiteY5" fmla="*/ 95387 h 368391"/>
              <a:gd name="connsiteX6" fmla="*/ 13157 w 583880"/>
              <a:gd name="connsiteY6" fmla="*/ 92098 h 368391"/>
              <a:gd name="connsiteX7" fmla="*/ 16446 w 583880"/>
              <a:gd name="connsiteY7" fmla="*/ 29603 h 368391"/>
              <a:gd name="connsiteX8" fmla="*/ 32892 w 583880"/>
              <a:gd name="connsiteY8" fmla="*/ 0 h 368391"/>
              <a:gd name="connsiteX9" fmla="*/ 549298 w 583880"/>
              <a:gd name="connsiteY9" fmla="*/ 1644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49338 w 590573"/>
              <a:gd name="connsiteY5" fmla="*/ 95387 h 368391"/>
              <a:gd name="connsiteX6" fmla="*/ 13157 w 590573"/>
              <a:gd name="connsiteY6" fmla="*/ 92098 h 368391"/>
              <a:gd name="connsiteX7" fmla="*/ 16446 w 590573"/>
              <a:gd name="connsiteY7" fmla="*/ 29603 h 368391"/>
              <a:gd name="connsiteX8" fmla="*/ 32892 w 590573"/>
              <a:gd name="connsiteY8" fmla="*/ 0 h 368391"/>
              <a:gd name="connsiteX9" fmla="*/ 590573 w 590573"/>
              <a:gd name="connsiteY9"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3157 w 590573"/>
              <a:gd name="connsiteY5" fmla="*/ 92098 h 368391"/>
              <a:gd name="connsiteX6" fmla="*/ 16446 w 590573"/>
              <a:gd name="connsiteY6" fmla="*/ 29603 h 368391"/>
              <a:gd name="connsiteX7" fmla="*/ 32892 w 590573"/>
              <a:gd name="connsiteY7" fmla="*/ 0 h 368391"/>
              <a:gd name="connsiteX8" fmla="*/ 590573 w 590573"/>
              <a:gd name="connsiteY8"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36181 w 590573"/>
              <a:gd name="connsiteY4" fmla="*/ 269715 h 368391"/>
              <a:gd name="connsiteX5" fmla="*/ 16446 w 590573"/>
              <a:gd name="connsiteY5" fmla="*/ 29603 h 368391"/>
              <a:gd name="connsiteX6" fmla="*/ 32892 w 590573"/>
              <a:gd name="connsiteY6" fmla="*/ 0 h 368391"/>
              <a:gd name="connsiteX7" fmla="*/ 590573 w 590573"/>
              <a:gd name="connsiteY7" fmla="*/ 22796 h 368391"/>
              <a:gd name="connsiteX0" fmla="*/ 590573 w 590573"/>
              <a:gd name="connsiteY0" fmla="*/ 22796 h 368391"/>
              <a:gd name="connsiteX1" fmla="*/ 583880 w 590573"/>
              <a:gd name="connsiteY1" fmla="*/ 365102 h 368391"/>
              <a:gd name="connsiteX2" fmla="*/ 0 w 590573"/>
              <a:gd name="connsiteY2" fmla="*/ 368391 h 368391"/>
              <a:gd name="connsiteX3" fmla="*/ 0 w 590573"/>
              <a:gd name="connsiteY3" fmla="*/ 266426 h 368391"/>
              <a:gd name="connsiteX4" fmla="*/ 16446 w 590573"/>
              <a:gd name="connsiteY4" fmla="*/ 29603 h 368391"/>
              <a:gd name="connsiteX5" fmla="*/ 32892 w 590573"/>
              <a:gd name="connsiteY5" fmla="*/ 0 h 368391"/>
              <a:gd name="connsiteX6" fmla="*/ 590573 w 590573"/>
              <a:gd name="connsiteY6" fmla="*/ 22796 h 368391"/>
              <a:gd name="connsiteX0" fmla="*/ 590573 w 590573"/>
              <a:gd name="connsiteY0" fmla="*/ 22796 h 368391"/>
              <a:gd name="connsiteX1" fmla="*/ 583880 w 590573"/>
              <a:gd name="connsiteY1" fmla="*/ 365102 h 368391"/>
              <a:gd name="connsiteX2" fmla="*/ 0 w 590573"/>
              <a:gd name="connsiteY2" fmla="*/ 368391 h 368391"/>
              <a:gd name="connsiteX3" fmla="*/ 16446 w 590573"/>
              <a:gd name="connsiteY3" fmla="*/ 29603 h 368391"/>
              <a:gd name="connsiteX4" fmla="*/ 32892 w 590573"/>
              <a:gd name="connsiteY4" fmla="*/ 0 h 368391"/>
              <a:gd name="connsiteX5" fmla="*/ 590573 w 590573"/>
              <a:gd name="connsiteY5" fmla="*/ 22796 h 368391"/>
              <a:gd name="connsiteX0" fmla="*/ 590573 w 590573"/>
              <a:gd name="connsiteY0" fmla="*/ 22796 h 368391"/>
              <a:gd name="connsiteX1" fmla="*/ 583880 w 590573"/>
              <a:gd name="connsiteY1" fmla="*/ 365102 h 368391"/>
              <a:gd name="connsiteX2" fmla="*/ 0 w 590573"/>
              <a:gd name="connsiteY2" fmla="*/ 368391 h 368391"/>
              <a:gd name="connsiteX3" fmla="*/ 32892 w 590573"/>
              <a:gd name="connsiteY3" fmla="*/ 0 h 368391"/>
              <a:gd name="connsiteX4" fmla="*/ 590573 w 590573"/>
              <a:gd name="connsiteY4" fmla="*/ 22796 h 368391"/>
              <a:gd name="connsiteX0" fmla="*/ 604438 w 604438"/>
              <a:gd name="connsiteY0" fmla="*/ 0 h 345595"/>
              <a:gd name="connsiteX1" fmla="*/ 597745 w 604438"/>
              <a:gd name="connsiteY1" fmla="*/ 342306 h 345595"/>
              <a:gd name="connsiteX2" fmla="*/ 13865 w 604438"/>
              <a:gd name="connsiteY2" fmla="*/ 345595 h 345595"/>
              <a:gd name="connsiteX3" fmla="*/ 0 w 604438"/>
              <a:gd name="connsiteY3" fmla="*/ 17687 h 345595"/>
              <a:gd name="connsiteX4" fmla="*/ 604438 w 604438"/>
              <a:gd name="connsiteY4" fmla="*/ 0 h 345595"/>
              <a:gd name="connsiteX0" fmla="*/ 605203 w 605203"/>
              <a:gd name="connsiteY0" fmla="*/ 0 h 342306"/>
              <a:gd name="connsiteX1" fmla="*/ 598510 w 605203"/>
              <a:gd name="connsiteY1" fmla="*/ 342306 h 342306"/>
              <a:gd name="connsiteX2" fmla="*/ 0 w 605203"/>
              <a:gd name="connsiteY2" fmla="*/ 184661 h 342306"/>
              <a:gd name="connsiteX3" fmla="*/ 765 w 605203"/>
              <a:gd name="connsiteY3" fmla="*/ 17687 h 342306"/>
              <a:gd name="connsiteX4" fmla="*/ 605203 w 605203"/>
              <a:gd name="connsiteY4" fmla="*/ 0 h 342306"/>
              <a:gd name="connsiteX0" fmla="*/ 605203 w 605825"/>
              <a:gd name="connsiteY0" fmla="*/ 0 h 188686"/>
              <a:gd name="connsiteX1" fmla="*/ 605825 w 605825"/>
              <a:gd name="connsiteY1" fmla="*/ 188686 h 188686"/>
              <a:gd name="connsiteX2" fmla="*/ 0 w 605825"/>
              <a:gd name="connsiteY2" fmla="*/ 184661 h 188686"/>
              <a:gd name="connsiteX3" fmla="*/ 765 w 605825"/>
              <a:gd name="connsiteY3" fmla="*/ 17687 h 188686"/>
              <a:gd name="connsiteX4" fmla="*/ 605203 w 605825"/>
              <a:gd name="connsiteY4" fmla="*/ 0 h 188686"/>
              <a:gd name="connsiteX0" fmla="*/ 604438 w 605060"/>
              <a:gd name="connsiteY0" fmla="*/ 0 h 432048"/>
              <a:gd name="connsiteX1" fmla="*/ 605060 w 605060"/>
              <a:gd name="connsiteY1" fmla="*/ 188686 h 432048"/>
              <a:gd name="connsiteX2" fmla="*/ 215259 w 605060"/>
              <a:gd name="connsiteY2" fmla="*/ 432048 h 432048"/>
              <a:gd name="connsiteX3" fmla="*/ 0 w 605060"/>
              <a:gd name="connsiteY3" fmla="*/ 17687 h 432048"/>
              <a:gd name="connsiteX4" fmla="*/ 604438 w 605060"/>
              <a:gd name="connsiteY4" fmla="*/ 0 h 432048"/>
              <a:gd name="connsiteX0" fmla="*/ 389180 w 389802"/>
              <a:gd name="connsiteY0" fmla="*/ 0 h 432048"/>
              <a:gd name="connsiteX1" fmla="*/ 389802 w 389802"/>
              <a:gd name="connsiteY1" fmla="*/ 188686 h 432048"/>
              <a:gd name="connsiteX2" fmla="*/ 1 w 389802"/>
              <a:gd name="connsiteY2" fmla="*/ 432048 h 432048"/>
              <a:gd name="connsiteX3" fmla="*/ 0 w 389802"/>
              <a:gd name="connsiteY3" fmla="*/ 144016 h 432048"/>
              <a:gd name="connsiteX4" fmla="*/ 389180 w 389802"/>
              <a:gd name="connsiteY4" fmla="*/ 0 h 432048"/>
              <a:gd name="connsiteX0" fmla="*/ 432048 w 432255"/>
              <a:gd name="connsiteY0" fmla="*/ 0 h 432048"/>
              <a:gd name="connsiteX1" fmla="*/ 389802 w 432255"/>
              <a:gd name="connsiteY1" fmla="*/ 188686 h 432048"/>
              <a:gd name="connsiteX2" fmla="*/ 1 w 432255"/>
              <a:gd name="connsiteY2" fmla="*/ 432048 h 432048"/>
              <a:gd name="connsiteX3" fmla="*/ 0 w 432255"/>
              <a:gd name="connsiteY3" fmla="*/ 144016 h 432048"/>
              <a:gd name="connsiteX4" fmla="*/ 432048 w 432255"/>
              <a:gd name="connsiteY4" fmla="*/ 0 h 432048"/>
              <a:gd name="connsiteX0" fmla="*/ 144016 w 389802"/>
              <a:gd name="connsiteY0" fmla="*/ 0 h 504056"/>
              <a:gd name="connsiteX1" fmla="*/ 389802 w 389802"/>
              <a:gd name="connsiteY1" fmla="*/ 260694 h 504056"/>
              <a:gd name="connsiteX2" fmla="*/ 1 w 389802"/>
              <a:gd name="connsiteY2" fmla="*/ 504056 h 504056"/>
              <a:gd name="connsiteX3" fmla="*/ 0 w 389802"/>
              <a:gd name="connsiteY3" fmla="*/ 216024 h 504056"/>
              <a:gd name="connsiteX4" fmla="*/ 144016 w 389802"/>
              <a:gd name="connsiteY4" fmla="*/ 0 h 504056"/>
              <a:gd name="connsiteX0" fmla="*/ 144016 w 144223"/>
              <a:gd name="connsiteY0" fmla="*/ 0 h 504056"/>
              <a:gd name="connsiteX1" fmla="*/ 144016 w 144223"/>
              <a:gd name="connsiteY1" fmla="*/ 504056 h 504056"/>
              <a:gd name="connsiteX2" fmla="*/ 1 w 144223"/>
              <a:gd name="connsiteY2" fmla="*/ 504056 h 504056"/>
              <a:gd name="connsiteX3" fmla="*/ 0 w 144223"/>
              <a:gd name="connsiteY3" fmla="*/ 216024 h 504056"/>
              <a:gd name="connsiteX4" fmla="*/ 144016 w 144223"/>
              <a:gd name="connsiteY4" fmla="*/ 0 h 504056"/>
              <a:gd name="connsiteX0" fmla="*/ 145034 w 145241"/>
              <a:gd name="connsiteY0" fmla="*/ 0 h 338312"/>
              <a:gd name="connsiteX1" fmla="*/ 144016 w 145241"/>
              <a:gd name="connsiteY1" fmla="*/ 338312 h 338312"/>
              <a:gd name="connsiteX2" fmla="*/ 1 w 145241"/>
              <a:gd name="connsiteY2" fmla="*/ 338312 h 338312"/>
              <a:gd name="connsiteX3" fmla="*/ 0 w 145241"/>
              <a:gd name="connsiteY3" fmla="*/ 50280 h 338312"/>
              <a:gd name="connsiteX4" fmla="*/ 145034 w 145241"/>
              <a:gd name="connsiteY4" fmla="*/ 0 h 338312"/>
              <a:gd name="connsiteX0" fmla="*/ 152348 w 152555"/>
              <a:gd name="connsiteY0" fmla="*/ 0 h 374888"/>
              <a:gd name="connsiteX1" fmla="*/ 151330 w 152555"/>
              <a:gd name="connsiteY1" fmla="*/ 338312 h 374888"/>
              <a:gd name="connsiteX2" fmla="*/ 0 w 152555"/>
              <a:gd name="connsiteY2" fmla="*/ 374888 h 374888"/>
              <a:gd name="connsiteX3" fmla="*/ 7314 w 152555"/>
              <a:gd name="connsiteY3" fmla="*/ 50280 h 374888"/>
              <a:gd name="connsiteX4" fmla="*/ 152348 w 152555"/>
              <a:gd name="connsiteY4" fmla="*/ 0 h 374888"/>
              <a:gd name="connsiteX0" fmla="*/ 152348 w 152555"/>
              <a:gd name="connsiteY0" fmla="*/ 0 h 389519"/>
              <a:gd name="connsiteX1" fmla="*/ 122069 w 152555"/>
              <a:gd name="connsiteY1" fmla="*/ 389519 h 389519"/>
              <a:gd name="connsiteX2" fmla="*/ 0 w 152555"/>
              <a:gd name="connsiteY2" fmla="*/ 374888 h 389519"/>
              <a:gd name="connsiteX3" fmla="*/ 7314 w 152555"/>
              <a:gd name="connsiteY3" fmla="*/ 50280 h 389519"/>
              <a:gd name="connsiteX4" fmla="*/ 152348 w 152555"/>
              <a:gd name="connsiteY4" fmla="*/ 0 h 389519"/>
              <a:gd name="connsiteX0" fmla="*/ 152348 w 152555"/>
              <a:gd name="connsiteY0" fmla="*/ 0 h 389519"/>
              <a:gd name="connsiteX1" fmla="*/ 122069 w 152555"/>
              <a:gd name="connsiteY1" fmla="*/ 389519 h 389519"/>
              <a:gd name="connsiteX2" fmla="*/ 0 w 152555"/>
              <a:gd name="connsiteY2" fmla="*/ 374888 h 389519"/>
              <a:gd name="connsiteX3" fmla="*/ 7314 w 152555"/>
              <a:gd name="connsiteY3" fmla="*/ 6389 h 389519"/>
              <a:gd name="connsiteX4" fmla="*/ 152348 w 152555"/>
              <a:gd name="connsiteY4" fmla="*/ 0 h 389519"/>
              <a:gd name="connsiteX0" fmla="*/ 130402 w 130609"/>
              <a:gd name="connsiteY0" fmla="*/ 0 h 389519"/>
              <a:gd name="connsiteX1" fmla="*/ 122069 w 130609"/>
              <a:gd name="connsiteY1" fmla="*/ 389519 h 389519"/>
              <a:gd name="connsiteX2" fmla="*/ 0 w 130609"/>
              <a:gd name="connsiteY2" fmla="*/ 374888 h 389519"/>
              <a:gd name="connsiteX3" fmla="*/ 7314 w 130609"/>
              <a:gd name="connsiteY3" fmla="*/ 6389 h 389519"/>
              <a:gd name="connsiteX4" fmla="*/ 130402 w 130609"/>
              <a:gd name="connsiteY4" fmla="*/ 0 h 38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09" h="389519">
                <a:moveTo>
                  <a:pt x="130402" y="0"/>
                </a:moveTo>
                <a:cubicBezTo>
                  <a:pt x="130609" y="62895"/>
                  <a:pt x="121862" y="326624"/>
                  <a:pt x="122069" y="389519"/>
                </a:cubicBezTo>
                <a:lnTo>
                  <a:pt x="0" y="374888"/>
                </a:lnTo>
                <a:cubicBezTo>
                  <a:pt x="0" y="278877"/>
                  <a:pt x="7314" y="102400"/>
                  <a:pt x="7314" y="6389"/>
                </a:cubicBezTo>
                <a:lnTo>
                  <a:pt x="130402" y="0"/>
                </a:lnTo>
                <a:close/>
              </a:path>
            </a:pathLst>
          </a:custGeom>
          <a:solidFill>
            <a:srgbClr val="00B0F0">
              <a:alpha val="75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フリーフォーム 52"/>
          <p:cNvSpPr/>
          <p:nvPr/>
        </p:nvSpPr>
        <p:spPr>
          <a:xfrm>
            <a:off x="5040412" y="4275359"/>
            <a:ext cx="2409030" cy="1831815"/>
          </a:xfrm>
          <a:custGeom>
            <a:avLst/>
            <a:gdLst>
              <a:gd name="connsiteX0" fmla="*/ 0 w 2592288"/>
              <a:gd name="connsiteY0" fmla="*/ 264035 h 1584176"/>
              <a:gd name="connsiteX1" fmla="*/ 77334 w 2592288"/>
              <a:gd name="connsiteY1" fmla="*/ 77334 h 1584176"/>
              <a:gd name="connsiteX2" fmla="*/ 264035 w 2592288"/>
              <a:gd name="connsiteY2" fmla="*/ 0 h 1584176"/>
              <a:gd name="connsiteX3" fmla="*/ 2328253 w 2592288"/>
              <a:gd name="connsiteY3" fmla="*/ 0 h 1584176"/>
              <a:gd name="connsiteX4" fmla="*/ 2514954 w 2592288"/>
              <a:gd name="connsiteY4" fmla="*/ 77334 h 1584176"/>
              <a:gd name="connsiteX5" fmla="*/ 2592288 w 2592288"/>
              <a:gd name="connsiteY5" fmla="*/ 264035 h 1584176"/>
              <a:gd name="connsiteX6" fmla="*/ 2592288 w 2592288"/>
              <a:gd name="connsiteY6" fmla="*/ 1320141 h 1584176"/>
              <a:gd name="connsiteX7" fmla="*/ 2514954 w 2592288"/>
              <a:gd name="connsiteY7" fmla="*/ 1506842 h 1584176"/>
              <a:gd name="connsiteX8" fmla="*/ 2328253 w 2592288"/>
              <a:gd name="connsiteY8" fmla="*/ 1584176 h 1584176"/>
              <a:gd name="connsiteX9" fmla="*/ 264035 w 2592288"/>
              <a:gd name="connsiteY9" fmla="*/ 1584176 h 1584176"/>
              <a:gd name="connsiteX10" fmla="*/ 77334 w 2592288"/>
              <a:gd name="connsiteY10" fmla="*/ 1506842 h 1584176"/>
              <a:gd name="connsiteX11" fmla="*/ 0 w 2592288"/>
              <a:gd name="connsiteY11" fmla="*/ 1320141 h 1584176"/>
              <a:gd name="connsiteX12" fmla="*/ 0 w 2592288"/>
              <a:gd name="connsiteY12" fmla="*/ 264035 h 1584176"/>
              <a:gd name="connsiteX0" fmla="*/ 0 w 2598963"/>
              <a:gd name="connsiteY0" fmla="*/ 408051 h 1728192"/>
              <a:gd name="connsiteX1" fmla="*/ 77334 w 2598963"/>
              <a:gd name="connsiteY1" fmla="*/ 221350 h 1728192"/>
              <a:gd name="connsiteX2" fmla="*/ 264035 w 2598963"/>
              <a:gd name="connsiteY2" fmla="*/ 144016 h 1728192"/>
              <a:gd name="connsiteX3" fmla="*/ 2088232 w 2598963"/>
              <a:gd name="connsiteY3" fmla="*/ 0 h 1728192"/>
              <a:gd name="connsiteX4" fmla="*/ 2514954 w 2598963"/>
              <a:gd name="connsiteY4" fmla="*/ 221350 h 1728192"/>
              <a:gd name="connsiteX5" fmla="*/ 2592288 w 2598963"/>
              <a:gd name="connsiteY5" fmla="*/ 408051 h 1728192"/>
              <a:gd name="connsiteX6" fmla="*/ 2592288 w 2598963"/>
              <a:gd name="connsiteY6" fmla="*/ 1464157 h 1728192"/>
              <a:gd name="connsiteX7" fmla="*/ 2514954 w 2598963"/>
              <a:gd name="connsiteY7" fmla="*/ 1650858 h 1728192"/>
              <a:gd name="connsiteX8" fmla="*/ 2328253 w 2598963"/>
              <a:gd name="connsiteY8" fmla="*/ 1728192 h 1728192"/>
              <a:gd name="connsiteX9" fmla="*/ 264035 w 2598963"/>
              <a:gd name="connsiteY9" fmla="*/ 1728192 h 1728192"/>
              <a:gd name="connsiteX10" fmla="*/ 77334 w 2598963"/>
              <a:gd name="connsiteY10" fmla="*/ 1650858 h 1728192"/>
              <a:gd name="connsiteX11" fmla="*/ 0 w 2598963"/>
              <a:gd name="connsiteY11" fmla="*/ 1464157 h 1728192"/>
              <a:gd name="connsiteX12" fmla="*/ 0 w 2598963"/>
              <a:gd name="connsiteY12" fmla="*/ 408051 h 1728192"/>
              <a:gd name="connsiteX0" fmla="*/ 0 w 2604289"/>
              <a:gd name="connsiteY0" fmla="*/ 476059 h 1796200"/>
              <a:gd name="connsiteX1" fmla="*/ 77334 w 2604289"/>
              <a:gd name="connsiteY1" fmla="*/ 289358 h 1796200"/>
              <a:gd name="connsiteX2" fmla="*/ 264035 w 2604289"/>
              <a:gd name="connsiteY2" fmla="*/ 212024 h 1796200"/>
              <a:gd name="connsiteX3" fmla="*/ 2088232 w 2604289"/>
              <a:gd name="connsiteY3" fmla="*/ 68008 h 1796200"/>
              <a:gd name="connsiteX4" fmla="*/ 2520280 w 2604289"/>
              <a:gd name="connsiteY4" fmla="*/ 68008 h 1796200"/>
              <a:gd name="connsiteX5" fmla="*/ 2592288 w 2604289"/>
              <a:gd name="connsiteY5" fmla="*/ 476059 h 1796200"/>
              <a:gd name="connsiteX6" fmla="*/ 2592288 w 2604289"/>
              <a:gd name="connsiteY6" fmla="*/ 1532165 h 1796200"/>
              <a:gd name="connsiteX7" fmla="*/ 2514954 w 2604289"/>
              <a:gd name="connsiteY7" fmla="*/ 1718866 h 1796200"/>
              <a:gd name="connsiteX8" fmla="*/ 2328253 w 2604289"/>
              <a:gd name="connsiteY8" fmla="*/ 1796200 h 1796200"/>
              <a:gd name="connsiteX9" fmla="*/ 264035 w 2604289"/>
              <a:gd name="connsiteY9" fmla="*/ 1796200 h 1796200"/>
              <a:gd name="connsiteX10" fmla="*/ 77334 w 2604289"/>
              <a:gd name="connsiteY10" fmla="*/ 1718866 h 1796200"/>
              <a:gd name="connsiteX11" fmla="*/ 0 w 2604289"/>
              <a:gd name="connsiteY11" fmla="*/ 1532165 h 1796200"/>
              <a:gd name="connsiteX12" fmla="*/ 0 w 2604289"/>
              <a:gd name="connsiteY12" fmla="*/ 476059 h 1796200"/>
              <a:gd name="connsiteX0" fmla="*/ 0 w 2610964"/>
              <a:gd name="connsiteY0" fmla="*/ 476059 h 2012224"/>
              <a:gd name="connsiteX1" fmla="*/ 77334 w 2610964"/>
              <a:gd name="connsiteY1" fmla="*/ 289358 h 2012224"/>
              <a:gd name="connsiteX2" fmla="*/ 264035 w 2610964"/>
              <a:gd name="connsiteY2" fmla="*/ 212024 h 2012224"/>
              <a:gd name="connsiteX3" fmla="*/ 2088232 w 2610964"/>
              <a:gd name="connsiteY3" fmla="*/ 68008 h 2012224"/>
              <a:gd name="connsiteX4" fmla="*/ 2520280 w 2610964"/>
              <a:gd name="connsiteY4" fmla="*/ 68008 h 2012224"/>
              <a:gd name="connsiteX5" fmla="*/ 2592288 w 2610964"/>
              <a:gd name="connsiteY5" fmla="*/ 476059 h 2012224"/>
              <a:gd name="connsiteX6" fmla="*/ 2592288 w 2610964"/>
              <a:gd name="connsiteY6" fmla="*/ 1532165 h 2012224"/>
              <a:gd name="connsiteX7" fmla="*/ 2514954 w 2610964"/>
              <a:gd name="connsiteY7" fmla="*/ 1718866 h 2012224"/>
              <a:gd name="connsiteX8" fmla="*/ 2016224 w 2610964"/>
              <a:gd name="connsiteY8" fmla="*/ 2012224 h 2012224"/>
              <a:gd name="connsiteX9" fmla="*/ 264035 w 2610964"/>
              <a:gd name="connsiteY9" fmla="*/ 1796200 h 2012224"/>
              <a:gd name="connsiteX10" fmla="*/ 77334 w 2610964"/>
              <a:gd name="connsiteY10" fmla="*/ 1718866 h 2012224"/>
              <a:gd name="connsiteX11" fmla="*/ 0 w 2610964"/>
              <a:gd name="connsiteY11" fmla="*/ 1532165 h 2012224"/>
              <a:gd name="connsiteX12" fmla="*/ 0 w 2610964"/>
              <a:gd name="connsiteY12" fmla="*/ 476059 h 2012224"/>
              <a:gd name="connsiteX0" fmla="*/ 0 w 2604289"/>
              <a:gd name="connsiteY0" fmla="*/ 476059 h 2020226"/>
              <a:gd name="connsiteX1" fmla="*/ 77334 w 2604289"/>
              <a:gd name="connsiteY1" fmla="*/ 289358 h 2020226"/>
              <a:gd name="connsiteX2" fmla="*/ 264035 w 2604289"/>
              <a:gd name="connsiteY2" fmla="*/ 212024 h 2020226"/>
              <a:gd name="connsiteX3" fmla="*/ 2088232 w 2604289"/>
              <a:gd name="connsiteY3" fmla="*/ 68008 h 2020226"/>
              <a:gd name="connsiteX4" fmla="*/ 2520280 w 2604289"/>
              <a:gd name="connsiteY4" fmla="*/ 68008 h 2020226"/>
              <a:gd name="connsiteX5" fmla="*/ 2592288 w 2604289"/>
              <a:gd name="connsiteY5" fmla="*/ 476059 h 2020226"/>
              <a:gd name="connsiteX6" fmla="*/ 2592288 w 2604289"/>
              <a:gd name="connsiteY6" fmla="*/ 1532165 h 2020226"/>
              <a:gd name="connsiteX7" fmla="*/ 2448271 w 2604289"/>
              <a:gd name="connsiteY7" fmla="*/ 1940216 h 2020226"/>
              <a:gd name="connsiteX8" fmla="*/ 2016224 w 2604289"/>
              <a:gd name="connsiteY8" fmla="*/ 2012224 h 2020226"/>
              <a:gd name="connsiteX9" fmla="*/ 264035 w 2604289"/>
              <a:gd name="connsiteY9" fmla="*/ 1796200 h 2020226"/>
              <a:gd name="connsiteX10" fmla="*/ 77334 w 2604289"/>
              <a:gd name="connsiteY10" fmla="*/ 1718866 h 2020226"/>
              <a:gd name="connsiteX11" fmla="*/ 0 w 2604289"/>
              <a:gd name="connsiteY11" fmla="*/ 1532165 h 2020226"/>
              <a:gd name="connsiteX12" fmla="*/ 0 w 2604289"/>
              <a:gd name="connsiteY12" fmla="*/ 476059 h 2020226"/>
              <a:gd name="connsiteX0" fmla="*/ 0 w 2604289"/>
              <a:gd name="connsiteY0" fmla="*/ 476059 h 2012224"/>
              <a:gd name="connsiteX1" fmla="*/ 77334 w 2604289"/>
              <a:gd name="connsiteY1" fmla="*/ 289358 h 2012224"/>
              <a:gd name="connsiteX2" fmla="*/ 264035 w 2604289"/>
              <a:gd name="connsiteY2" fmla="*/ 212024 h 2012224"/>
              <a:gd name="connsiteX3" fmla="*/ 2088232 w 2604289"/>
              <a:gd name="connsiteY3" fmla="*/ 68008 h 2012224"/>
              <a:gd name="connsiteX4" fmla="*/ 2520280 w 2604289"/>
              <a:gd name="connsiteY4" fmla="*/ 68008 h 2012224"/>
              <a:gd name="connsiteX5" fmla="*/ 2592288 w 2604289"/>
              <a:gd name="connsiteY5" fmla="*/ 476059 h 2012224"/>
              <a:gd name="connsiteX6" fmla="*/ 2520280 w 2604289"/>
              <a:gd name="connsiteY6" fmla="*/ 1580176 h 2012224"/>
              <a:gd name="connsiteX7" fmla="*/ 2448271 w 2604289"/>
              <a:gd name="connsiteY7" fmla="*/ 1940216 h 2012224"/>
              <a:gd name="connsiteX8" fmla="*/ 2016224 w 2604289"/>
              <a:gd name="connsiteY8" fmla="*/ 2012224 h 2012224"/>
              <a:gd name="connsiteX9" fmla="*/ 264035 w 2604289"/>
              <a:gd name="connsiteY9" fmla="*/ 1796200 h 2012224"/>
              <a:gd name="connsiteX10" fmla="*/ 77334 w 2604289"/>
              <a:gd name="connsiteY10" fmla="*/ 1718866 h 2012224"/>
              <a:gd name="connsiteX11" fmla="*/ 0 w 2604289"/>
              <a:gd name="connsiteY11" fmla="*/ 1532165 h 2012224"/>
              <a:gd name="connsiteX12" fmla="*/ 0 w 2604289"/>
              <a:gd name="connsiteY12" fmla="*/ 476059 h 2012224"/>
              <a:gd name="connsiteX0" fmla="*/ 0 w 2592288"/>
              <a:gd name="connsiteY0" fmla="*/ 468058 h 2004223"/>
              <a:gd name="connsiteX1" fmla="*/ 77334 w 2592288"/>
              <a:gd name="connsiteY1" fmla="*/ 281357 h 2004223"/>
              <a:gd name="connsiteX2" fmla="*/ 264035 w 2592288"/>
              <a:gd name="connsiteY2" fmla="*/ 204023 h 2004223"/>
              <a:gd name="connsiteX3" fmla="*/ 2088232 w 2592288"/>
              <a:gd name="connsiteY3" fmla="*/ 60007 h 2004223"/>
              <a:gd name="connsiteX4" fmla="*/ 2520280 w 2592288"/>
              <a:gd name="connsiteY4" fmla="*/ 60007 h 2004223"/>
              <a:gd name="connsiteX5" fmla="*/ 2520280 w 2592288"/>
              <a:gd name="connsiteY5" fmla="*/ 420047 h 2004223"/>
              <a:gd name="connsiteX6" fmla="*/ 2520280 w 2592288"/>
              <a:gd name="connsiteY6" fmla="*/ 1572175 h 2004223"/>
              <a:gd name="connsiteX7" fmla="*/ 2448271 w 2592288"/>
              <a:gd name="connsiteY7" fmla="*/ 1932215 h 2004223"/>
              <a:gd name="connsiteX8" fmla="*/ 2016224 w 2592288"/>
              <a:gd name="connsiteY8" fmla="*/ 2004223 h 2004223"/>
              <a:gd name="connsiteX9" fmla="*/ 264035 w 2592288"/>
              <a:gd name="connsiteY9" fmla="*/ 1788199 h 2004223"/>
              <a:gd name="connsiteX10" fmla="*/ 77334 w 2592288"/>
              <a:gd name="connsiteY10" fmla="*/ 1710865 h 2004223"/>
              <a:gd name="connsiteX11" fmla="*/ 0 w 2592288"/>
              <a:gd name="connsiteY11" fmla="*/ 1524164 h 2004223"/>
              <a:gd name="connsiteX12" fmla="*/ 0 w 2592288"/>
              <a:gd name="connsiteY12" fmla="*/ 468058 h 2004223"/>
              <a:gd name="connsiteX0" fmla="*/ 0 w 2532280"/>
              <a:gd name="connsiteY0" fmla="*/ 408051 h 1944216"/>
              <a:gd name="connsiteX1" fmla="*/ 77334 w 2532280"/>
              <a:gd name="connsiteY1" fmla="*/ 221350 h 1944216"/>
              <a:gd name="connsiteX2" fmla="*/ 264035 w 2532280"/>
              <a:gd name="connsiteY2" fmla="*/ 144016 h 1944216"/>
              <a:gd name="connsiteX3" fmla="*/ 2088232 w 2532280"/>
              <a:gd name="connsiteY3" fmla="*/ 0 h 1944216"/>
              <a:gd name="connsiteX4" fmla="*/ 2448272 w 2532280"/>
              <a:gd name="connsiteY4" fmla="*/ 72008 h 1944216"/>
              <a:gd name="connsiteX5" fmla="*/ 2520280 w 2532280"/>
              <a:gd name="connsiteY5" fmla="*/ 360040 h 1944216"/>
              <a:gd name="connsiteX6" fmla="*/ 2520280 w 2532280"/>
              <a:gd name="connsiteY6" fmla="*/ 1512168 h 1944216"/>
              <a:gd name="connsiteX7" fmla="*/ 2448271 w 2532280"/>
              <a:gd name="connsiteY7" fmla="*/ 1872208 h 1944216"/>
              <a:gd name="connsiteX8" fmla="*/ 2016224 w 2532280"/>
              <a:gd name="connsiteY8" fmla="*/ 1944216 h 1944216"/>
              <a:gd name="connsiteX9" fmla="*/ 264035 w 2532280"/>
              <a:gd name="connsiteY9" fmla="*/ 1728192 h 1944216"/>
              <a:gd name="connsiteX10" fmla="*/ 77334 w 2532280"/>
              <a:gd name="connsiteY10" fmla="*/ 1650858 h 1944216"/>
              <a:gd name="connsiteX11" fmla="*/ 0 w 2532280"/>
              <a:gd name="connsiteY11" fmla="*/ 1464157 h 1944216"/>
              <a:gd name="connsiteX12" fmla="*/ 0 w 2532280"/>
              <a:gd name="connsiteY12" fmla="*/ 408051 h 1944216"/>
              <a:gd name="connsiteX0" fmla="*/ 54681 w 2586961"/>
              <a:gd name="connsiteY0" fmla="*/ 408051 h 1944216"/>
              <a:gd name="connsiteX1" fmla="*/ 132015 w 2586961"/>
              <a:gd name="connsiteY1" fmla="*/ 221350 h 1944216"/>
              <a:gd name="connsiteX2" fmla="*/ 846769 w 2586961"/>
              <a:gd name="connsiteY2" fmla="*/ 288031 h 1944216"/>
              <a:gd name="connsiteX3" fmla="*/ 2142913 w 2586961"/>
              <a:gd name="connsiteY3" fmla="*/ 0 h 1944216"/>
              <a:gd name="connsiteX4" fmla="*/ 2502953 w 2586961"/>
              <a:gd name="connsiteY4" fmla="*/ 72008 h 1944216"/>
              <a:gd name="connsiteX5" fmla="*/ 2574961 w 2586961"/>
              <a:gd name="connsiteY5" fmla="*/ 360040 h 1944216"/>
              <a:gd name="connsiteX6" fmla="*/ 2574961 w 2586961"/>
              <a:gd name="connsiteY6" fmla="*/ 1512168 h 1944216"/>
              <a:gd name="connsiteX7" fmla="*/ 2502952 w 2586961"/>
              <a:gd name="connsiteY7" fmla="*/ 1872208 h 1944216"/>
              <a:gd name="connsiteX8" fmla="*/ 2070905 w 2586961"/>
              <a:gd name="connsiteY8" fmla="*/ 1944216 h 1944216"/>
              <a:gd name="connsiteX9" fmla="*/ 318716 w 2586961"/>
              <a:gd name="connsiteY9" fmla="*/ 1728192 h 1944216"/>
              <a:gd name="connsiteX10" fmla="*/ 132015 w 2586961"/>
              <a:gd name="connsiteY10" fmla="*/ 1650858 h 1944216"/>
              <a:gd name="connsiteX11" fmla="*/ 54681 w 2586961"/>
              <a:gd name="connsiteY11" fmla="*/ 1464157 h 1944216"/>
              <a:gd name="connsiteX12" fmla="*/ 54681 w 2586961"/>
              <a:gd name="connsiteY12" fmla="*/ 408051 h 1944216"/>
              <a:gd name="connsiteX0" fmla="*/ 174695 w 2562958"/>
              <a:gd name="connsiteY0" fmla="*/ 1080119 h 1944216"/>
              <a:gd name="connsiteX1" fmla="*/ 108012 w 2562958"/>
              <a:gd name="connsiteY1" fmla="*/ 221350 h 1944216"/>
              <a:gd name="connsiteX2" fmla="*/ 822766 w 2562958"/>
              <a:gd name="connsiteY2" fmla="*/ 288031 h 1944216"/>
              <a:gd name="connsiteX3" fmla="*/ 2118910 w 2562958"/>
              <a:gd name="connsiteY3" fmla="*/ 0 h 1944216"/>
              <a:gd name="connsiteX4" fmla="*/ 2478950 w 2562958"/>
              <a:gd name="connsiteY4" fmla="*/ 72008 h 1944216"/>
              <a:gd name="connsiteX5" fmla="*/ 2550958 w 2562958"/>
              <a:gd name="connsiteY5" fmla="*/ 360040 h 1944216"/>
              <a:gd name="connsiteX6" fmla="*/ 2550958 w 2562958"/>
              <a:gd name="connsiteY6" fmla="*/ 1512168 h 1944216"/>
              <a:gd name="connsiteX7" fmla="*/ 2478949 w 2562958"/>
              <a:gd name="connsiteY7" fmla="*/ 1872208 h 1944216"/>
              <a:gd name="connsiteX8" fmla="*/ 2046902 w 2562958"/>
              <a:gd name="connsiteY8" fmla="*/ 1944216 h 1944216"/>
              <a:gd name="connsiteX9" fmla="*/ 294713 w 2562958"/>
              <a:gd name="connsiteY9" fmla="*/ 1728192 h 1944216"/>
              <a:gd name="connsiteX10" fmla="*/ 108012 w 2562958"/>
              <a:gd name="connsiteY10" fmla="*/ 1650858 h 1944216"/>
              <a:gd name="connsiteX11" fmla="*/ 30678 w 2562958"/>
              <a:gd name="connsiteY11" fmla="*/ 1464157 h 1944216"/>
              <a:gd name="connsiteX12" fmla="*/ 174695 w 2562958"/>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6004 w 2568284"/>
              <a:gd name="connsiteY11" fmla="*/ 1464157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1116124 w 2568284"/>
              <a:gd name="connsiteY9" fmla="*/ 1800199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80219"/>
              <a:gd name="connsiteX1" fmla="*/ 108012 w 2568284"/>
              <a:gd name="connsiteY1" fmla="*/ 576063 h 1980219"/>
              <a:gd name="connsiteX2" fmla="*/ 828092 w 2568284"/>
              <a:gd name="connsiteY2" fmla="*/ 288031 h 1980219"/>
              <a:gd name="connsiteX3" fmla="*/ 2124236 w 2568284"/>
              <a:gd name="connsiteY3" fmla="*/ 0 h 1980219"/>
              <a:gd name="connsiteX4" fmla="*/ 2484276 w 2568284"/>
              <a:gd name="connsiteY4" fmla="*/ 72008 h 1980219"/>
              <a:gd name="connsiteX5" fmla="*/ 2556284 w 2568284"/>
              <a:gd name="connsiteY5" fmla="*/ 360040 h 1980219"/>
              <a:gd name="connsiteX6" fmla="*/ 2556284 w 2568284"/>
              <a:gd name="connsiteY6" fmla="*/ 1512168 h 1980219"/>
              <a:gd name="connsiteX7" fmla="*/ 2484275 w 2568284"/>
              <a:gd name="connsiteY7" fmla="*/ 1872208 h 1980219"/>
              <a:gd name="connsiteX8" fmla="*/ 2052228 w 2568284"/>
              <a:gd name="connsiteY8" fmla="*/ 1944216 h 1980219"/>
              <a:gd name="connsiteX9" fmla="*/ 1116124 w 2568284"/>
              <a:gd name="connsiteY9" fmla="*/ 1800199 h 1980219"/>
              <a:gd name="connsiteX10" fmla="*/ 540060 w 2568284"/>
              <a:gd name="connsiteY10" fmla="*/ 1944215 h 1980219"/>
              <a:gd name="connsiteX11" fmla="*/ 396044 w 2568284"/>
              <a:gd name="connsiteY11" fmla="*/ 1584175 h 1980219"/>
              <a:gd name="connsiteX12" fmla="*/ 180021 w 2568284"/>
              <a:gd name="connsiteY12" fmla="*/ 1080119 h 1980219"/>
              <a:gd name="connsiteX0" fmla="*/ 180021 w 2568284"/>
              <a:gd name="connsiteY0" fmla="*/ 1080119 h 2004222"/>
              <a:gd name="connsiteX1" fmla="*/ 108012 w 2568284"/>
              <a:gd name="connsiteY1" fmla="*/ 576063 h 2004222"/>
              <a:gd name="connsiteX2" fmla="*/ 828092 w 2568284"/>
              <a:gd name="connsiteY2" fmla="*/ 288031 h 2004222"/>
              <a:gd name="connsiteX3" fmla="*/ 2124236 w 2568284"/>
              <a:gd name="connsiteY3" fmla="*/ 0 h 2004222"/>
              <a:gd name="connsiteX4" fmla="*/ 2484276 w 2568284"/>
              <a:gd name="connsiteY4" fmla="*/ 72008 h 2004222"/>
              <a:gd name="connsiteX5" fmla="*/ 2556284 w 2568284"/>
              <a:gd name="connsiteY5" fmla="*/ 360040 h 2004222"/>
              <a:gd name="connsiteX6" fmla="*/ 2556284 w 2568284"/>
              <a:gd name="connsiteY6" fmla="*/ 1512168 h 2004222"/>
              <a:gd name="connsiteX7" fmla="*/ 2484275 w 2568284"/>
              <a:gd name="connsiteY7" fmla="*/ 1872208 h 2004222"/>
              <a:gd name="connsiteX8" fmla="*/ 2052228 w 2568284"/>
              <a:gd name="connsiteY8" fmla="*/ 1944216 h 2004222"/>
              <a:gd name="connsiteX9" fmla="*/ 1116124 w 2568284"/>
              <a:gd name="connsiteY9" fmla="*/ 1944215 h 2004222"/>
              <a:gd name="connsiteX10" fmla="*/ 540060 w 2568284"/>
              <a:gd name="connsiteY10" fmla="*/ 1944215 h 2004222"/>
              <a:gd name="connsiteX11" fmla="*/ 396044 w 2568284"/>
              <a:gd name="connsiteY11" fmla="*/ 1584175 h 2004222"/>
              <a:gd name="connsiteX12" fmla="*/ 180021 w 2568284"/>
              <a:gd name="connsiteY12" fmla="*/ 1080119 h 2004222"/>
              <a:gd name="connsiteX0" fmla="*/ 180021 w 2568284"/>
              <a:gd name="connsiteY0" fmla="*/ 1356152 h 2280255"/>
              <a:gd name="connsiteX1" fmla="*/ 108012 w 2568284"/>
              <a:gd name="connsiteY1" fmla="*/ 852096 h 2280255"/>
              <a:gd name="connsiteX2" fmla="*/ 828092 w 2568284"/>
              <a:gd name="connsiteY2" fmla="*/ 564064 h 2280255"/>
              <a:gd name="connsiteX3" fmla="*/ 2124236 w 2568284"/>
              <a:gd name="connsiteY3" fmla="*/ 276033 h 2280255"/>
              <a:gd name="connsiteX4" fmla="*/ 2484276 w 2568284"/>
              <a:gd name="connsiteY4" fmla="*/ 60007 h 2280255"/>
              <a:gd name="connsiteX5" fmla="*/ 2556284 w 2568284"/>
              <a:gd name="connsiteY5" fmla="*/ 636073 h 2280255"/>
              <a:gd name="connsiteX6" fmla="*/ 2556284 w 2568284"/>
              <a:gd name="connsiteY6" fmla="*/ 1788201 h 2280255"/>
              <a:gd name="connsiteX7" fmla="*/ 2484275 w 2568284"/>
              <a:gd name="connsiteY7" fmla="*/ 2148241 h 2280255"/>
              <a:gd name="connsiteX8" fmla="*/ 2052228 w 2568284"/>
              <a:gd name="connsiteY8" fmla="*/ 2220249 h 2280255"/>
              <a:gd name="connsiteX9" fmla="*/ 1116124 w 2568284"/>
              <a:gd name="connsiteY9" fmla="*/ 2220248 h 2280255"/>
              <a:gd name="connsiteX10" fmla="*/ 540060 w 2568284"/>
              <a:gd name="connsiteY10" fmla="*/ 2220248 h 2280255"/>
              <a:gd name="connsiteX11" fmla="*/ 396044 w 2568284"/>
              <a:gd name="connsiteY11" fmla="*/ 1860208 h 2280255"/>
              <a:gd name="connsiteX12" fmla="*/ 180021 w 2568284"/>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2196244 w 2640292"/>
              <a:gd name="connsiteY3" fmla="*/ 276033 h 2280255"/>
              <a:gd name="connsiteX4" fmla="*/ 2556284 w 2640292"/>
              <a:gd name="connsiteY4" fmla="*/ 60007 h 2280255"/>
              <a:gd name="connsiteX5" fmla="*/ 2628292 w 2640292"/>
              <a:gd name="connsiteY5" fmla="*/ 636073 h 2280255"/>
              <a:gd name="connsiteX6" fmla="*/ 2628292 w 2640292"/>
              <a:gd name="connsiteY6" fmla="*/ 1788201 h 2280255"/>
              <a:gd name="connsiteX7" fmla="*/ 2556283 w 2640292"/>
              <a:gd name="connsiteY7" fmla="*/ 2148241 h 2280255"/>
              <a:gd name="connsiteX8" fmla="*/ 2124236 w 2640292"/>
              <a:gd name="connsiteY8" fmla="*/ 2220249 h 2280255"/>
              <a:gd name="connsiteX9" fmla="*/ 1188132 w 2640292"/>
              <a:gd name="connsiteY9" fmla="*/ 2220248 h 2280255"/>
              <a:gd name="connsiteX10" fmla="*/ 612068 w 2640292"/>
              <a:gd name="connsiteY10" fmla="*/ 2220248 h 2280255"/>
              <a:gd name="connsiteX11" fmla="*/ 468052 w 2640292"/>
              <a:gd name="connsiteY11" fmla="*/ 1860208 h 2280255"/>
              <a:gd name="connsiteX12" fmla="*/ 252029 w 2640292"/>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1692188 w 2640292"/>
              <a:gd name="connsiteY3" fmla="*/ 132016 h 2280255"/>
              <a:gd name="connsiteX4" fmla="*/ 2196244 w 2640292"/>
              <a:gd name="connsiteY4" fmla="*/ 276033 h 2280255"/>
              <a:gd name="connsiteX5" fmla="*/ 2556284 w 2640292"/>
              <a:gd name="connsiteY5" fmla="*/ 60007 h 2280255"/>
              <a:gd name="connsiteX6" fmla="*/ 2628292 w 2640292"/>
              <a:gd name="connsiteY6" fmla="*/ 636073 h 2280255"/>
              <a:gd name="connsiteX7" fmla="*/ 2628292 w 2640292"/>
              <a:gd name="connsiteY7" fmla="*/ 1788201 h 2280255"/>
              <a:gd name="connsiteX8" fmla="*/ 2556283 w 2640292"/>
              <a:gd name="connsiteY8" fmla="*/ 2148241 h 2280255"/>
              <a:gd name="connsiteX9" fmla="*/ 2124236 w 2640292"/>
              <a:gd name="connsiteY9" fmla="*/ 2220249 h 2280255"/>
              <a:gd name="connsiteX10" fmla="*/ 1188132 w 2640292"/>
              <a:gd name="connsiteY10" fmla="*/ 2220248 h 2280255"/>
              <a:gd name="connsiteX11" fmla="*/ 612068 w 2640292"/>
              <a:gd name="connsiteY11" fmla="*/ 2220248 h 2280255"/>
              <a:gd name="connsiteX12" fmla="*/ 468052 w 2640292"/>
              <a:gd name="connsiteY12" fmla="*/ 1860208 h 2280255"/>
              <a:gd name="connsiteX13" fmla="*/ 252029 w 2640292"/>
              <a:gd name="connsiteY13" fmla="*/ 1356152 h 2280255"/>
              <a:gd name="connsiteX0" fmla="*/ 252029 w 2640292"/>
              <a:gd name="connsiteY0" fmla="*/ 1404157 h 2328260"/>
              <a:gd name="connsiteX1" fmla="*/ 108012 w 2640292"/>
              <a:gd name="connsiteY1" fmla="*/ 684077 h 2328260"/>
              <a:gd name="connsiteX2" fmla="*/ 900100 w 2640292"/>
              <a:gd name="connsiteY2" fmla="*/ 612069 h 2328260"/>
              <a:gd name="connsiteX3" fmla="*/ 1692188 w 2640292"/>
              <a:gd name="connsiteY3" fmla="*/ 180021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900100 w 2640292"/>
              <a:gd name="connsiteY3" fmla="*/ 612069 h 2328260"/>
              <a:gd name="connsiteX4" fmla="*/ 1692188 w 2640292"/>
              <a:gd name="connsiteY4" fmla="*/ 180021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900100 w 2640292"/>
              <a:gd name="connsiteY4" fmla="*/ 612069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980220 w 2640292"/>
              <a:gd name="connsiteY5" fmla="*/ 36005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1980220 w 2640292"/>
              <a:gd name="connsiteY4" fmla="*/ 36005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16157 h 2340260"/>
              <a:gd name="connsiteX1" fmla="*/ 108012 w 2640292"/>
              <a:gd name="connsiteY1" fmla="*/ 696077 h 2340260"/>
              <a:gd name="connsiteX2" fmla="*/ 756084 w 2640292"/>
              <a:gd name="connsiteY2" fmla="*/ 408045 h 2340260"/>
              <a:gd name="connsiteX3" fmla="*/ 2196244 w 2640292"/>
              <a:gd name="connsiteY3" fmla="*/ 48005 h 2340260"/>
              <a:gd name="connsiteX4" fmla="*/ 2556284 w 2640292"/>
              <a:gd name="connsiteY4" fmla="*/ 120012 h 2340260"/>
              <a:gd name="connsiteX5" fmla="*/ 2628292 w 2640292"/>
              <a:gd name="connsiteY5" fmla="*/ 696078 h 2340260"/>
              <a:gd name="connsiteX6" fmla="*/ 2628292 w 2640292"/>
              <a:gd name="connsiteY6" fmla="*/ 1848206 h 2340260"/>
              <a:gd name="connsiteX7" fmla="*/ 2556283 w 2640292"/>
              <a:gd name="connsiteY7" fmla="*/ 2208246 h 2340260"/>
              <a:gd name="connsiteX8" fmla="*/ 2124236 w 2640292"/>
              <a:gd name="connsiteY8" fmla="*/ 2280254 h 2340260"/>
              <a:gd name="connsiteX9" fmla="*/ 1188132 w 2640292"/>
              <a:gd name="connsiteY9" fmla="*/ 2280253 h 2340260"/>
              <a:gd name="connsiteX10" fmla="*/ 612068 w 2640292"/>
              <a:gd name="connsiteY10" fmla="*/ 2280253 h 2340260"/>
              <a:gd name="connsiteX11" fmla="*/ 468052 w 2640292"/>
              <a:gd name="connsiteY11" fmla="*/ 1920213 h 2340260"/>
              <a:gd name="connsiteX12" fmla="*/ 252029 w 2640292"/>
              <a:gd name="connsiteY12" fmla="*/ 1416157 h 2340260"/>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468052 w 2688299"/>
              <a:gd name="connsiteY11" fmla="*/ 1896212 h 2316259"/>
              <a:gd name="connsiteX12" fmla="*/ 252029 w 2688299"/>
              <a:gd name="connsiteY12" fmla="*/ 1392156 h 2316259"/>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396044 w 2688299"/>
              <a:gd name="connsiteY11" fmla="*/ 1896212 h 2316259"/>
              <a:gd name="connsiteX12" fmla="*/ 252029 w 2688299"/>
              <a:gd name="connsiteY12" fmla="*/ 1392156 h 2316259"/>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28292 w 2688299"/>
              <a:gd name="connsiteY6" fmla="*/ 1824205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04149 w 2688299"/>
              <a:gd name="connsiteY6" fmla="*/ 1917292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80931"/>
              <a:gd name="connsiteX1" fmla="*/ 108012 w 2688299"/>
              <a:gd name="connsiteY1" fmla="*/ 672076 h 2280931"/>
              <a:gd name="connsiteX2" fmla="*/ 756084 w 2688299"/>
              <a:gd name="connsiteY2" fmla="*/ 384044 h 2280931"/>
              <a:gd name="connsiteX3" fmla="*/ 1836204 w 2688299"/>
              <a:gd name="connsiteY3" fmla="*/ 96012 h 2280931"/>
              <a:gd name="connsiteX4" fmla="*/ 2556284 w 2688299"/>
              <a:gd name="connsiteY4" fmla="*/ 96011 h 2280931"/>
              <a:gd name="connsiteX5" fmla="*/ 2628292 w 2688299"/>
              <a:gd name="connsiteY5" fmla="*/ 672077 h 2280931"/>
              <a:gd name="connsiteX6" fmla="*/ 2604149 w 2688299"/>
              <a:gd name="connsiteY6" fmla="*/ 1917292 h 2280931"/>
              <a:gd name="connsiteX7" fmla="*/ 2440727 w 2688299"/>
              <a:gd name="connsiteY7" fmla="*/ 2224438 h 2280931"/>
              <a:gd name="connsiteX8" fmla="*/ 2124236 w 2688299"/>
              <a:gd name="connsiteY8" fmla="*/ 2256253 h 2280931"/>
              <a:gd name="connsiteX9" fmla="*/ 612068 w 2688299"/>
              <a:gd name="connsiteY9" fmla="*/ 2256252 h 2280931"/>
              <a:gd name="connsiteX10" fmla="*/ 396044 w 2688299"/>
              <a:gd name="connsiteY10" fmla="*/ 1896212 h 2280931"/>
              <a:gd name="connsiteX11" fmla="*/ 252029 w 2688299"/>
              <a:gd name="connsiteY11"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612068 w 2688299"/>
              <a:gd name="connsiteY8" fmla="*/ 2256252 h 2280931"/>
              <a:gd name="connsiteX9" fmla="*/ 396044 w 2688299"/>
              <a:gd name="connsiteY9" fmla="*/ 1896212 h 2280931"/>
              <a:gd name="connsiteX10" fmla="*/ 252029 w 2688299"/>
              <a:gd name="connsiteY10" fmla="*/ 1392156 h 2280931"/>
              <a:gd name="connsiteX0" fmla="*/ 252029 w 2688299"/>
              <a:gd name="connsiteY0" fmla="*/ 1392156 h 2256253"/>
              <a:gd name="connsiteX1" fmla="*/ 108012 w 2688299"/>
              <a:gd name="connsiteY1" fmla="*/ 672076 h 2256253"/>
              <a:gd name="connsiteX2" fmla="*/ 1836204 w 2688299"/>
              <a:gd name="connsiteY2" fmla="*/ 96012 h 2256253"/>
              <a:gd name="connsiteX3" fmla="*/ 2556284 w 2688299"/>
              <a:gd name="connsiteY3" fmla="*/ 96011 h 2256253"/>
              <a:gd name="connsiteX4" fmla="*/ 2628292 w 2688299"/>
              <a:gd name="connsiteY4" fmla="*/ 672077 h 2256253"/>
              <a:gd name="connsiteX5" fmla="*/ 2604149 w 2688299"/>
              <a:gd name="connsiteY5" fmla="*/ 1917292 h 2256253"/>
              <a:gd name="connsiteX6" fmla="*/ 2484276 w 2688299"/>
              <a:gd name="connsiteY6" fmla="*/ 2112236 h 2256253"/>
              <a:gd name="connsiteX7" fmla="*/ 2124236 w 2688299"/>
              <a:gd name="connsiteY7" fmla="*/ 2256253 h 2256253"/>
              <a:gd name="connsiteX8" fmla="*/ 612068 w 2688299"/>
              <a:gd name="connsiteY8" fmla="*/ 2256252 h 2256253"/>
              <a:gd name="connsiteX9" fmla="*/ 396044 w 2688299"/>
              <a:gd name="connsiteY9" fmla="*/ 1896212 h 2256253"/>
              <a:gd name="connsiteX10" fmla="*/ 252029 w 2688299"/>
              <a:gd name="connsiteY10" fmla="*/ 1392156 h 2256253"/>
              <a:gd name="connsiteX0" fmla="*/ 252029 w 2688299"/>
              <a:gd name="connsiteY0" fmla="*/ 1392156 h 2256252"/>
              <a:gd name="connsiteX1" fmla="*/ 108012 w 2688299"/>
              <a:gd name="connsiteY1" fmla="*/ 672076 h 2256252"/>
              <a:gd name="connsiteX2" fmla="*/ 1836204 w 2688299"/>
              <a:gd name="connsiteY2" fmla="*/ 96012 h 2256252"/>
              <a:gd name="connsiteX3" fmla="*/ 2556284 w 2688299"/>
              <a:gd name="connsiteY3" fmla="*/ 96011 h 2256252"/>
              <a:gd name="connsiteX4" fmla="*/ 2628292 w 2688299"/>
              <a:gd name="connsiteY4" fmla="*/ 672077 h 2256252"/>
              <a:gd name="connsiteX5" fmla="*/ 2604149 w 2688299"/>
              <a:gd name="connsiteY5" fmla="*/ 1917292 h 2256252"/>
              <a:gd name="connsiteX6" fmla="*/ 2484276 w 2688299"/>
              <a:gd name="connsiteY6" fmla="*/ 2112236 h 2256252"/>
              <a:gd name="connsiteX7" fmla="*/ 1980220 w 2688299"/>
              <a:gd name="connsiteY7" fmla="*/ 2112236 h 2256252"/>
              <a:gd name="connsiteX8" fmla="*/ 612068 w 2688299"/>
              <a:gd name="connsiteY8" fmla="*/ 2256252 h 2256252"/>
              <a:gd name="connsiteX9" fmla="*/ 396044 w 2688299"/>
              <a:gd name="connsiteY9" fmla="*/ 1896212 h 2256252"/>
              <a:gd name="connsiteX10" fmla="*/ 252029 w 2688299"/>
              <a:gd name="connsiteY10" fmla="*/ 1392156 h 2256252"/>
              <a:gd name="connsiteX0" fmla="*/ 252029 w 2688299"/>
              <a:gd name="connsiteY0" fmla="*/ 1392156 h 2144727"/>
              <a:gd name="connsiteX1" fmla="*/ 108012 w 2688299"/>
              <a:gd name="connsiteY1" fmla="*/ 672076 h 2144727"/>
              <a:gd name="connsiteX2" fmla="*/ 1836204 w 2688299"/>
              <a:gd name="connsiteY2" fmla="*/ 96012 h 2144727"/>
              <a:gd name="connsiteX3" fmla="*/ 2556284 w 2688299"/>
              <a:gd name="connsiteY3" fmla="*/ 96011 h 2144727"/>
              <a:gd name="connsiteX4" fmla="*/ 2628292 w 2688299"/>
              <a:gd name="connsiteY4" fmla="*/ 672077 h 2144727"/>
              <a:gd name="connsiteX5" fmla="*/ 2604149 w 2688299"/>
              <a:gd name="connsiteY5" fmla="*/ 1917292 h 2144727"/>
              <a:gd name="connsiteX6" fmla="*/ 2484276 w 2688299"/>
              <a:gd name="connsiteY6" fmla="*/ 2112236 h 2144727"/>
              <a:gd name="connsiteX7" fmla="*/ 1980220 w 2688299"/>
              <a:gd name="connsiteY7" fmla="*/ 2112236 h 2144727"/>
              <a:gd name="connsiteX8" fmla="*/ 684076 w 2688299"/>
              <a:gd name="connsiteY8" fmla="*/ 2112236 h 2144727"/>
              <a:gd name="connsiteX9" fmla="*/ 396044 w 2688299"/>
              <a:gd name="connsiteY9" fmla="*/ 1896212 h 2144727"/>
              <a:gd name="connsiteX10" fmla="*/ 252029 w 2688299"/>
              <a:gd name="connsiteY10" fmla="*/ 1392156 h 2144727"/>
              <a:gd name="connsiteX0" fmla="*/ 252029 w 2688299"/>
              <a:gd name="connsiteY0" fmla="*/ 1392156 h 2144728"/>
              <a:gd name="connsiteX1" fmla="*/ 108012 w 2688299"/>
              <a:gd name="connsiteY1" fmla="*/ 672076 h 2144728"/>
              <a:gd name="connsiteX2" fmla="*/ 1836204 w 2688299"/>
              <a:gd name="connsiteY2" fmla="*/ 96012 h 2144728"/>
              <a:gd name="connsiteX3" fmla="*/ 2556284 w 2688299"/>
              <a:gd name="connsiteY3" fmla="*/ 96011 h 2144728"/>
              <a:gd name="connsiteX4" fmla="*/ 2628292 w 2688299"/>
              <a:gd name="connsiteY4" fmla="*/ 672077 h 2144728"/>
              <a:gd name="connsiteX5" fmla="*/ 2604149 w 2688299"/>
              <a:gd name="connsiteY5" fmla="*/ 1917292 h 2144728"/>
              <a:gd name="connsiteX6" fmla="*/ 2412268 w 2688299"/>
              <a:gd name="connsiteY6" fmla="*/ 2112237 h 2144728"/>
              <a:gd name="connsiteX7" fmla="*/ 1980220 w 2688299"/>
              <a:gd name="connsiteY7" fmla="*/ 2112236 h 2144728"/>
              <a:gd name="connsiteX8" fmla="*/ 684076 w 2688299"/>
              <a:gd name="connsiteY8" fmla="*/ 2112236 h 2144728"/>
              <a:gd name="connsiteX9" fmla="*/ 396044 w 2688299"/>
              <a:gd name="connsiteY9" fmla="*/ 1896212 h 2144728"/>
              <a:gd name="connsiteX10" fmla="*/ 252029 w 2688299"/>
              <a:gd name="connsiteY10" fmla="*/ 1392156 h 2144728"/>
              <a:gd name="connsiteX0" fmla="*/ 252029 w 2628292"/>
              <a:gd name="connsiteY0" fmla="*/ 1356151 h 2108723"/>
              <a:gd name="connsiteX1" fmla="*/ 108012 w 2628292"/>
              <a:gd name="connsiteY1" fmla="*/ 636071 h 2108723"/>
              <a:gd name="connsiteX2" fmla="*/ 1836204 w 2628292"/>
              <a:gd name="connsiteY2" fmla="*/ 60007 h 2108723"/>
              <a:gd name="connsiteX3" fmla="*/ 2484276 w 2628292"/>
              <a:gd name="connsiteY3" fmla="*/ 276031 h 2108723"/>
              <a:gd name="connsiteX4" fmla="*/ 2628292 w 2628292"/>
              <a:gd name="connsiteY4" fmla="*/ 636072 h 2108723"/>
              <a:gd name="connsiteX5" fmla="*/ 2604149 w 2628292"/>
              <a:gd name="connsiteY5" fmla="*/ 1881287 h 2108723"/>
              <a:gd name="connsiteX6" fmla="*/ 2412268 w 2628292"/>
              <a:gd name="connsiteY6" fmla="*/ 2076232 h 2108723"/>
              <a:gd name="connsiteX7" fmla="*/ 1980220 w 2628292"/>
              <a:gd name="connsiteY7" fmla="*/ 2076231 h 2108723"/>
              <a:gd name="connsiteX8" fmla="*/ 684076 w 2628292"/>
              <a:gd name="connsiteY8" fmla="*/ 2076231 h 2108723"/>
              <a:gd name="connsiteX9" fmla="*/ 396044 w 2628292"/>
              <a:gd name="connsiteY9" fmla="*/ 1860207 h 2108723"/>
              <a:gd name="connsiteX10" fmla="*/ 252029 w 2628292"/>
              <a:gd name="connsiteY10" fmla="*/ 1356151 h 2108723"/>
              <a:gd name="connsiteX0" fmla="*/ 252029 w 2640293"/>
              <a:gd name="connsiteY0" fmla="*/ 1128125 h 1880697"/>
              <a:gd name="connsiteX1" fmla="*/ 108012 w 2640293"/>
              <a:gd name="connsiteY1" fmla="*/ 408045 h 1880697"/>
              <a:gd name="connsiteX2" fmla="*/ 1692188 w 2640293"/>
              <a:gd name="connsiteY2" fmla="*/ 120013 h 1880697"/>
              <a:gd name="connsiteX3" fmla="*/ 2484276 w 2640293"/>
              <a:gd name="connsiteY3" fmla="*/ 48005 h 1880697"/>
              <a:gd name="connsiteX4" fmla="*/ 2628292 w 2640293"/>
              <a:gd name="connsiteY4" fmla="*/ 408046 h 1880697"/>
              <a:gd name="connsiteX5" fmla="*/ 2604149 w 2640293"/>
              <a:gd name="connsiteY5" fmla="*/ 1653261 h 1880697"/>
              <a:gd name="connsiteX6" fmla="*/ 2412268 w 2640293"/>
              <a:gd name="connsiteY6" fmla="*/ 1848206 h 1880697"/>
              <a:gd name="connsiteX7" fmla="*/ 1980220 w 2640293"/>
              <a:gd name="connsiteY7" fmla="*/ 1848205 h 1880697"/>
              <a:gd name="connsiteX8" fmla="*/ 684076 w 2640293"/>
              <a:gd name="connsiteY8" fmla="*/ 1848205 h 1880697"/>
              <a:gd name="connsiteX9" fmla="*/ 396044 w 2640293"/>
              <a:gd name="connsiteY9" fmla="*/ 1632181 h 1880697"/>
              <a:gd name="connsiteX10" fmla="*/ 252029 w 2640293"/>
              <a:gd name="connsiteY10" fmla="*/ 1128125 h 1880697"/>
              <a:gd name="connsiteX0" fmla="*/ 36005 w 2424269"/>
              <a:gd name="connsiteY0" fmla="*/ 1128125 h 1880697"/>
              <a:gd name="connsiteX1" fmla="*/ 108012 w 2424269"/>
              <a:gd name="connsiteY1" fmla="*/ 624069 h 1880697"/>
              <a:gd name="connsiteX2" fmla="*/ 1476164 w 2424269"/>
              <a:gd name="connsiteY2" fmla="*/ 120013 h 1880697"/>
              <a:gd name="connsiteX3" fmla="*/ 2268252 w 2424269"/>
              <a:gd name="connsiteY3" fmla="*/ 48005 h 1880697"/>
              <a:gd name="connsiteX4" fmla="*/ 2412268 w 2424269"/>
              <a:gd name="connsiteY4" fmla="*/ 408046 h 1880697"/>
              <a:gd name="connsiteX5" fmla="*/ 2388125 w 2424269"/>
              <a:gd name="connsiteY5" fmla="*/ 1653261 h 1880697"/>
              <a:gd name="connsiteX6" fmla="*/ 2196244 w 2424269"/>
              <a:gd name="connsiteY6" fmla="*/ 1848206 h 1880697"/>
              <a:gd name="connsiteX7" fmla="*/ 1764196 w 2424269"/>
              <a:gd name="connsiteY7" fmla="*/ 1848205 h 1880697"/>
              <a:gd name="connsiteX8" fmla="*/ 468052 w 2424269"/>
              <a:gd name="connsiteY8" fmla="*/ 1848205 h 1880697"/>
              <a:gd name="connsiteX9" fmla="*/ 180020 w 2424269"/>
              <a:gd name="connsiteY9" fmla="*/ 1632181 h 1880697"/>
              <a:gd name="connsiteX10" fmla="*/ 36005 w 2424269"/>
              <a:gd name="connsiteY10" fmla="*/ 1128125 h 1880697"/>
              <a:gd name="connsiteX0" fmla="*/ 36004 w 2424269"/>
              <a:gd name="connsiteY0" fmla="*/ 989249 h 1880697"/>
              <a:gd name="connsiteX1" fmla="*/ 108012 w 2424269"/>
              <a:gd name="connsiteY1" fmla="*/ 624069 h 1880697"/>
              <a:gd name="connsiteX2" fmla="*/ 1476164 w 2424269"/>
              <a:gd name="connsiteY2" fmla="*/ 120013 h 1880697"/>
              <a:gd name="connsiteX3" fmla="*/ 2268252 w 2424269"/>
              <a:gd name="connsiteY3" fmla="*/ 48005 h 1880697"/>
              <a:gd name="connsiteX4" fmla="*/ 2412268 w 2424269"/>
              <a:gd name="connsiteY4" fmla="*/ 408046 h 1880697"/>
              <a:gd name="connsiteX5" fmla="*/ 2388125 w 2424269"/>
              <a:gd name="connsiteY5" fmla="*/ 1653261 h 1880697"/>
              <a:gd name="connsiteX6" fmla="*/ 2196244 w 2424269"/>
              <a:gd name="connsiteY6" fmla="*/ 1848206 h 1880697"/>
              <a:gd name="connsiteX7" fmla="*/ 1764196 w 2424269"/>
              <a:gd name="connsiteY7" fmla="*/ 1848205 h 1880697"/>
              <a:gd name="connsiteX8" fmla="*/ 468052 w 2424269"/>
              <a:gd name="connsiteY8" fmla="*/ 1848205 h 1880697"/>
              <a:gd name="connsiteX9" fmla="*/ 180020 w 2424269"/>
              <a:gd name="connsiteY9" fmla="*/ 1632181 h 1880697"/>
              <a:gd name="connsiteX10" fmla="*/ 36004 w 2424269"/>
              <a:gd name="connsiteY10" fmla="*/ 989249 h 1880697"/>
              <a:gd name="connsiteX0" fmla="*/ 108012 w 2496277"/>
              <a:gd name="connsiteY0" fmla="*/ 989249 h 1880697"/>
              <a:gd name="connsiteX1" fmla="*/ 108012 w 2496277"/>
              <a:gd name="connsiteY1" fmla="*/ 557201 h 1880697"/>
              <a:gd name="connsiteX2" fmla="*/ 1548172 w 2496277"/>
              <a:gd name="connsiteY2" fmla="*/ 120013 h 1880697"/>
              <a:gd name="connsiteX3" fmla="*/ 2340260 w 2496277"/>
              <a:gd name="connsiteY3" fmla="*/ 48005 h 1880697"/>
              <a:gd name="connsiteX4" fmla="*/ 2484276 w 2496277"/>
              <a:gd name="connsiteY4" fmla="*/ 408046 h 1880697"/>
              <a:gd name="connsiteX5" fmla="*/ 2460133 w 2496277"/>
              <a:gd name="connsiteY5" fmla="*/ 1653261 h 1880697"/>
              <a:gd name="connsiteX6" fmla="*/ 2268252 w 2496277"/>
              <a:gd name="connsiteY6" fmla="*/ 1848206 h 1880697"/>
              <a:gd name="connsiteX7" fmla="*/ 1836204 w 2496277"/>
              <a:gd name="connsiteY7" fmla="*/ 1848205 h 1880697"/>
              <a:gd name="connsiteX8" fmla="*/ 540060 w 2496277"/>
              <a:gd name="connsiteY8" fmla="*/ 1848205 h 1880697"/>
              <a:gd name="connsiteX9" fmla="*/ 252028 w 2496277"/>
              <a:gd name="connsiteY9" fmla="*/ 1632181 h 1880697"/>
              <a:gd name="connsiteX10" fmla="*/ 108012 w 2496277"/>
              <a:gd name="connsiteY10" fmla="*/ 989249 h 1880697"/>
              <a:gd name="connsiteX0" fmla="*/ 108012 w 2496277"/>
              <a:gd name="connsiteY0" fmla="*/ 989249 h 1880697"/>
              <a:gd name="connsiteX1" fmla="*/ 108012 w 2496277"/>
              <a:gd name="connsiteY1" fmla="*/ 557201 h 1880697"/>
              <a:gd name="connsiteX2" fmla="*/ 1548172 w 2496277"/>
              <a:gd name="connsiteY2" fmla="*/ 120013 h 1880697"/>
              <a:gd name="connsiteX3" fmla="*/ 2340260 w 2496277"/>
              <a:gd name="connsiteY3" fmla="*/ 48005 h 1880697"/>
              <a:gd name="connsiteX4" fmla="*/ 2484276 w 2496277"/>
              <a:gd name="connsiteY4" fmla="*/ 408046 h 1880697"/>
              <a:gd name="connsiteX5" fmla="*/ 2460133 w 2496277"/>
              <a:gd name="connsiteY5" fmla="*/ 1653261 h 1880697"/>
              <a:gd name="connsiteX6" fmla="*/ 2268252 w 2496277"/>
              <a:gd name="connsiteY6" fmla="*/ 1848206 h 1880697"/>
              <a:gd name="connsiteX7" fmla="*/ 1836204 w 2496277"/>
              <a:gd name="connsiteY7" fmla="*/ 1848205 h 1880697"/>
              <a:gd name="connsiteX8" fmla="*/ 540060 w 2496277"/>
              <a:gd name="connsiteY8" fmla="*/ 1848205 h 1880697"/>
              <a:gd name="connsiteX9" fmla="*/ 324036 w 2496277"/>
              <a:gd name="connsiteY9" fmla="*/ 1709329 h 1880697"/>
              <a:gd name="connsiteX10" fmla="*/ 108012 w 2496277"/>
              <a:gd name="connsiteY10" fmla="*/ 989249 h 1880697"/>
              <a:gd name="connsiteX0" fmla="*/ 108012 w 2496277"/>
              <a:gd name="connsiteY0" fmla="*/ 989249 h 1880697"/>
              <a:gd name="connsiteX1" fmla="*/ 108012 w 2496277"/>
              <a:gd name="connsiteY1" fmla="*/ 557201 h 1880697"/>
              <a:gd name="connsiteX2" fmla="*/ 1548172 w 2496277"/>
              <a:gd name="connsiteY2" fmla="*/ 120013 h 1880697"/>
              <a:gd name="connsiteX3" fmla="*/ 2340260 w 2496277"/>
              <a:gd name="connsiteY3" fmla="*/ 48005 h 1880697"/>
              <a:gd name="connsiteX4" fmla="*/ 2484276 w 2496277"/>
              <a:gd name="connsiteY4" fmla="*/ 408046 h 1880697"/>
              <a:gd name="connsiteX5" fmla="*/ 2460133 w 2496277"/>
              <a:gd name="connsiteY5" fmla="*/ 1653261 h 1880697"/>
              <a:gd name="connsiteX6" fmla="*/ 2268252 w 2496277"/>
              <a:gd name="connsiteY6" fmla="*/ 1848206 h 1880697"/>
              <a:gd name="connsiteX7" fmla="*/ 1836204 w 2496277"/>
              <a:gd name="connsiteY7" fmla="*/ 1848205 h 1880697"/>
              <a:gd name="connsiteX8" fmla="*/ 612068 w 2496277"/>
              <a:gd name="connsiteY8" fmla="*/ 1853345 h 1880697"/>
              <a:gd name="connsiteX9" fmla="*/ 324036 w 2496277"/>
              <a:gd name="connsiteY9" fmla="*/ 1709329 h 1880697"/>
              <a:gd name="connsiteX10" fmla="*/ 108012 w 2496277"/>
              <a:gd name="connsiteY10" fmla="*/ 989249 h 1880697"/>
              <a:gd name="connsiteX0" fmla="*/ 48006 w 2424270"/>
              <a:gd name="connsiteY0" fmla="*/ 962914 h 1836311"/>
              <a:gd name="connsiteX1" fmla="*/ 48006 w 2424270"/>
              <a:gd name="connsiteY1" fmla="*/ 530866 h 1836311"/>
              <a:gd name="connsiteX2" fmla="*/ 1488166 w 2424270"/>
              <a:gd name="connsiteY2" fmla="*/ 93678 h 1836311"/>
              <a:gd name="connsiteX3" fmla="*/ 2280254 w 2424270"/>
              <a:gd name="connsiteY3" fmla="*/ 21670 h 1836311"/>
              <a:gd name="connsiteX4" fmla="*/ 2424270 w 2424270"/>
              <a:gd name="connsiteY4" fmla="*/ 381711 h 1836311"/>
              <a:gd name="connsiteX5" fmla="*/ 2381468 w 2424270"/>
              <a:gd name="connsiteY5" fmla="*/ 948272 h 1836311"/>
              <a:gd name="connsiteX6" fmla="*/ 2400127 w 2424270"/>
              <a:gd name="connsiteY6" fmla="*/ 1626926 h 1836311"/>
              <a:gd name="connsiteX7" fmla="*/ 2208246 w 2424270"/>
              <a:gd name="connsiteY7" fmla="*/ 1821871 h 1836311"/>
              <a:gd name="connsiteX8" fmla="*/ 1776198 w 2424270"/>
              <a:gd name="connsiteY8" fmla="*/ 1821870 h 1836311"/>
              <a:gd name="connsiteX9" fmla="*/ 552062 w 2424270"/>
              <a:gd name="connsiteY9" fmla="*/ 1827010 h 1836311"/>
              <a:gd name="connsiteX10" fmla="*/ 264030 w 2424270"/>
              <a:gd name="connsiteY10" fmla="*/ 1682994 h 1836311"/>
              <a:gd name="connsiteX11" fmla="*/ 48006 w 2424270"/>
              <a:gd name="connsiteY11" fmla="*/ 962914 h 1836311"/>
              <a:gd name="connsiteX0" fmla="*/ 48006 w 2409030"/>
              <a:gd name="connsiteY0" fmla="*/ 958983 h 1832380"/>
              <a:gd name="connsiteX1" fmla="*/ 48006 w 2409030"/>
              <a:gd name="connsiteY1" fmla="*/ 526935 h 1832380"/>
              <a:gd name="connsiteX2" fmla="*/ 1488166 w 2409030"/>
              <a:gd name="connsiteY2" fmla="*/ 89747 h 1832380"/>
              <a:gd name="connsiteX3" fmla="*/ 2280254 w 2409030"/>
              <a:gd name="connsiteY3" fmla="*/ 17739 h 1832380"/>
              <a:gd name="connsiteX4" fmla="*/ 2409030 w 2409030"/>
              <a:gd name="connsiteY4" fmla="*/ 324440 h 1832380"/>
              <a:gd name="connsiteX5" fmla="*/ 2381468 w 2409030"/>
              <a:gd name="connsiteY5" fmla="*/ 944341 h 1832380"/>
              <a:gd name="connsiteX6" fmla="*/ 2400127 w 2409030"/>
              <a:gd name="connsiteY6" fmla="*/ 1622995 h 1832380"/>
              <a:gd name="connsiteX7" fmla="*/ 2208246 w 2409030"/>
              <a:gd name="connsiteY7" fmla="*/ 1817940 h 1832380"/>
              <a:gd name="connsiteX8" fmla="*/ 1776198 w 2409030"/>
              <a:gd name="connsiteY8" fmla="*/ 1817939 h 1832380"/>
              <a:gd name="connsiteX9" fmla="*/ 552062 w 2409030"/>
              <a:gd name="connsiteY9" fmla="*/ 1823079 h 1832380"/>
              <a:gd name="connsiteX10" fmla="*/ 264030 w 2409030"/>
              <a:gd name="connsiteY10" fmla="*/ 1679063 h 1832380"/>
              <a:gd name="connsiteX11" fmla="*/ 48006 w 2409030"/>
              <a:gd name="connsiteY11" fmla="*/ 958983 h 1832380"/>
              <a:gd name="connsiteX0" fmla="*/ 48006 w 2409030"/>
              <a:gd name="connsiteY0" fmla="*/ 958983 h 1831815"/>
              <a:gd name="connsiteX1" fmla="*/ 48006 w 2409030"/>
              <a:gd name="connsiteY1" fmla="*/ 526935 h 1831815"/>
              <a:gd name="connsiteX2" fmla="*/ 1488166 w 2409030"/>
              <a:gd name="connsiteY2" fmla="*/ 89747 h 1831815"/>
              <a:gd name="connsiteX3" fmla="*/ 2280254 w 2409030"/>
              <a:gd name="connsiteY3" fmla="*/ 17739 h 1831815"/>
              <a:gd name="connsiteX4" fmla="*/ 2409030 w 2409030"/>
              <a:gd name="connsiteY4" fmla="*/ 324440 h 1831815"/>
              <a:gd name="connsiteX5" fmla="*/ 2381468 w 2409030"/>
              <a:gd name="connsiteY5" fmla="*/ 944341 h 1831815"/>
              <a:gd name="connsiteX6" fmla="*/ 2384887 w 2409030"/>
              <a:gd name="connsiteY6" fmla="*/ 1630615 h 1831815"/>
              <a:gd name="connsiteX7" fmla="*/ 2208246 w 2409030"/>
              <a:gd name="connsiteY7" fmla="*/ 1817940 h 1831815"/>
              <a:gd name="connsiteX8" fmla="*/ 1776198 w 2409030"/>
              <a:gd name="connsiteY8" fmla="*/ 1817939 h 1831815"/>
              <a:gd name="connsiteX9" fmla="*/ 552062 w 2409030"/>
              <a:gd name="connsiteY9" fmla="*/ 1823079 h 1831815"/>
              <a:gd name="connsiteX10" fmla="*/ 264030 w 2409030"/>
              <a:gd name="connsiteY10" fmla="*/ 1679063 h 1831815"/>
              <a:gd name="connsiteX11" fmla="*/ 48006 w 2409030"/>
              <a:gd name="connsiteY11" fmla="*/ 958983 h 183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9030" h="1831815">
                <a:moveTo>
                  <a:pt x="48006" y="958983"/>
                </a:moveTo>
                <a:cubicBezTo>
                  <a:pt x="48006" y="888957"/>
                  <a:pt x="-60006" y="658950"/>
                  <a:pt x="48006" y="526935"/>
                </a:cubicBezTo>
                <a:cubicBezTo>
                  <a:pt x="312035" y="310911"/>
                  <a:pt x="1116125" y="174613"/>
                  <a:pt x="1488166" y="89747"/>
                </a:cubicBezTo>
                <a:cubicBezTo>
                  <a:pt x="1860207" y="4881"/>
                  <a:pt x="2126777" y="-21376"/>
                  <a:pt x="2280254" y="17739"/>
                </a:cubicBezTo>
                <a:cubicBezTo>
                  <a:pt x="2433731" y="56854"/>
                  <a:pt x="2389621" y="170006"/>
                  <a:pt x="2409030" y="324440"/>
                </a:cubicBezTo>
                <a:cubicBezTo>
                  <a:pt x="2399843" y="513294"/>
                  <a:pt x="2390655" y="755487"/>
                  <a:pt x="2381468" y="944341"/>
                </a:cubicBezTo>
                <a:cubicBezTo>
                  <a:pt x="2382608" y="1170559"/>
                  <a:pt x="2383747" y="1404397"/>
                  <a:pt x="2384887" y="1630615"/>
                </a:cubicBezTo>
                <a:cubicBezTo>
                  <a:pt x="2384887" y="1700641"/>
                  <a:pt x="2309694" y="1786719"/>
                  <a:pt x="2208246" y="1817940"/>
                </a:cubicBezTo>
                <a:cubicBezTo>
                  <a:pt x="2106798" y="1849161"/>
                  <a:pt x="1846224" y="1817939"/>
                  <a:pt x="1776198" y="1817939"/>
                </a:cubicBezTo>
                <a:lnTo>
                  <a:pt x="552062" y="1823079"/>
                </a:lnTo>
                <a:cubicBezTo>
                  <a:pt x="420047" y="1763072"/>
                  <a:pt x="264030" y="1749089"/>
                  <a:pt x="264030" y="1679063"/>
                </a:cubicBezTo>
                <a:lnTo>
                  <a:pt x="48006" y="958983"/>
                </a:lnTo>
                <a:close/>
              </a:path>
            </a:pathLst>
          </a:custGeom>
          <a:noFill/>
          <a:ln w="12700">
            <a:solidFill>
              <a:schemeClr val="tx1"/>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1" name="テキスト ボックス 80"/>
          <p:cNvSpPr txBox="1"/>
          <p:nvPr/>
        </p:nvSpPr>
        <p:spPr>
          <a:xfrm>
            <a:off x="6888617" y="4408344"/>
            <a:ext cx="43204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民間</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オフィス</a:t>
            </a:r>
          </a:p>
        </p:txBody>
      </p:sp>
      <p:sp>
        <p:nvSpPr>
          <p:cNvPr id="82" name="テキスト ボックス 81"/>
          <p:cNvSpPr txBox="1"/>
          <p:nvPr/>
        </p:nvSpPr>
        <p:spPr>
          <a:xfrm>
            <a:off x="7356263" y="4460253"/>
            <a:ext cx="72008" cy="246221"/>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共同住宅</a:t>
            </a:r>
          </a:p>
        </p:txBody>
      </p:sp>
      <p:sp>
        <p:nvSpPr>
          <p:cNvPr id="83" name="テキスト ボックス 82"/>
          <p:cNvSpPr txBox="1"/>
          <p:nvPr/>
        </p:nvSpPr>
        <p:spPr>
          <a:xfrm>
            <a:off x="7608697" y="5162329"/>
            <a:ext cx="504056" cy="107722"/>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共同住宅等</a:t>
            </a:r>
          </a:p>
        </p:txBody>
      </p:sp>
      <p:sp>
        <p:nvSpPr>
          <p:cNvPr id="84" name="フリーフォーム 83"/>
          <p:cNvSpPr/>
          <p:nvPr/>
        </p:nvSpPr>
        <p:spPr>
          <a:xfrm>
            <a:off x="7574127" y="5355061"/>
            <a:ext cx="532933" cy="443829"/>
          </a:xfrm>
          <a:custGeom>
            <a:avLst/>
            <a:gdLst>
              <a:gd name="connsiteX0" fmla="*/ 22439 w 532933"/>
              <a:gd name="connsiteY0" fmla="*/ 5610 h 617080"/>
              <a:gd name="connsiteX1" fmla="*/ 0 w 532933"/>
              <a:gd name="connsiteY1" fmla="*/ 617080 h 617080"/>
              <a:gd name="connsiteX2" fmla="*/ 112196 w 532933"/>
              <a:gd name="connsiteY2" fmla="*/ 617080 h 617080"/>
              <a:gd name="connsiteX3" fmla="*/ 106587 w 532933"/>
              <a:gd name="connsiteY3" fmla="*/ 274881 h 617080"/>
              <a:gd name="connsiteX4" fmla="*/ 168295 w 532933"/>
              <a:gd name="connsiteY4" fmla="*/ 274881 h 617080"/>
              <a:gd name="connsiteX5" fmla="*/ 162685 w 532933"/>
              <a:gd name="connsiteY5" fmla="*/ 201954 h 617080"/>
              <a:gd name="connsiteX6" fmla="*/ 516103 w 532933"/>
              <a:gd name="connsiteY6" fmla="*/ 168295 h 617080"/>
              <a:gd name="connsiteX7" fmla="*/ 532933 w 532933"/>
              <a:gd name="connsiteY7" fmla="*/ 0 h 617080"/>
              <a:gd name="connsiteX8" fmla="*/ 22439 w 532933"/>
              <a:gd name="connsiteY8" fmla="*/ 5610 h 617080"/>
              <a:gd name="connsiteX0" fmla="*/ 22439 w 532933"/>
              <a:gd name="connsiteY0" fmla="*/ 5610 h 617080"/>
              <a:gd name="connsiteX1" fmla="*/ 0 w 532933"/>
              <a:gd name="connsiteY1" fmla="*/ 617080 h 617080"/>
              <a:gd name="connsiteX2" fmla="*/ 118546 w 532933"/>
              <a:gd name="connsiteY2" fmla="*/ 439280 h 617080"/>
              <a:gd name="connsiteX3" fmla="*/ 106587 w 532933"/>
              <a:gd name="connsiteY3" fmla="*/ 274881 h 617080"/>
              <a:gd name="connsiteX4" fmla="*/ 168295 w 532933"/>
              <a:gd name="connsiteY4" fmla="*/ 274881 h 617080"/>
              <a:gd name="connsiteX5" fmla="*/ 162685 w 532933"/>
              <a:gd name="connsiteY5" fmla="*/ 201954 h 617080"/>
              <a:gd name="connsiteX6" fmla="*/ 516103 w 532933"/>
              <a:gd name="connsiteY6" fmla="*/ 168295 h 617080"/>
              <a:gd name="connsiteX7" fmla="*/ 532933 w 532933"/>
              <a:gd name="connsiteY7" fmla="*/ 0 h 617080"/>
              <a:gd name="connsiteX8" fmla="*/ 22439 w 532933"/>
              <a:gd name="connsiteY8" fmla="*/ 5610 h 617080"/>
              <a:gd name="connsiteX0" fmla="*/ 22439 w 532933"/>
              <a:gd name="connsiteY0" fmla="*/ 5610 h 451980"/>
              <a:gd name="connsiteX1" fmla="*/ 0 w 532933"/>
              <a:gd name="connsiteY1" fmla="*/ 451980 h 451980"/>
              <a:gd name="connsiteX2" fmla="*/ 118546 w 532933"/>
              <a:gd name="connsiteY2" fmla="*/ 439280 h 451980"/>
              <a:gd name="connsiteX3" fmla="*/ 106587 w 532933"/>
              <a:gd name="connsiteY3" fmla="*/ 274881 h 451980"/>
              <a:gd name="connsiteX4" fmla="*/ 168295 w 532933"/>
              <a:gd name="connsiteY4" fmla="*/ 274881 h 451980"/>
              <a:gd name="connsiteX5" fmla="*/ 162685 w 532933"/>
              <a:gd name="connsiteY5" fmla="*/ 201954 h 451980"/>
              <a:gd name="connsiteX6" fmla="*/ 516103 w 532933"/>
              <a:gd name="connsiteY6" fmla="*/ 168295 h 451980"/>
              <a:gd name="connsiteX7" fmla="*/ 532933 w 532933"/>
              <a:gd name="connsiteY7" fmla="*/ 0 h 451980"/>
              <a:gd name="connsiteX8" fmla="*/ 22439 w 532933"/>
              <a:gd name="connsiteY8" fmla="*/ 5610 h 451980"/>
              <a:gd name="connsiteX0" fmla="*/ 22439 w 532933"/>
              <a:gd name="connsiteY0" fmla="*/ 5610 h 451980"/>
              <a:gd name="connsiteX1" fmla="*/ 0 w 532933"/>
              <a:gd name="connsiteY1" fmla="*/ 451980 h 451980"/>
              <a:gd name="connsiteX2" fmla="*/ 109448 w 532933"/>
              <a:gd name="connsiteY2" fmla="*/ 443829 h 451980"/>
              <a:gd name="connsiteX3" fmla="*/ 106587 w 532933"/>
              <a:gd name="connsiteY3" fmla="*/ 274881 h 451980"/>
              <a:gd name="connsiteX4" fmla="*/ 168295 w 532933"/>
              <a:gd name="connsiteY4" fmla="*/ 274881 h 451980"/>
              <a:gd name="connsiteX5" fmla="*/ 162685 w 532933"/>
              <a:gd name="connsiteY5" fmla="*/ 201954 h 451980"/>
              <a:gd name="connsiteX6" fmla="*/ 516103 w 532933"/>
              <a:gd name="connsiteY6" fmla="*/ 168295 h 451980"/>
              <a:gd name="connsiteX7" fmla="*/ 532933 w 532933"/>
              <a:gd name="connsiteY7" fmla="*/ 0 h 451980"/>
              <a:gd name="connsiteX8" fmla="*/ 22439 w 532933"/>
              <a:gd name="connsiteY8" fmla="*/ 5610 h 451980"/>
              <a:gd name="connsiteX0" fmla="*/ 22439 w 532933"/>
              <a:gd name="connsiteY0" fmla="*/ 5610 h 443829"/>
              <a:gd name="connsiteX1" fmla="*/ 0 w 532933"/>
              <a:gd name="connsiteY1" fmla="*/ 438332 h 443829"/>
              <a:gd name="connsiteX2" fmla="*/ 109448 w 532933"/>
              <a:gd name="connsiteY2" fmla="*/ 443829 h 443829"/>
              <a:gd name="connsiteX3" fmla="*/ 106587 w 532933"/>
              <a:gd name="connsiteY3" fmla="*/ 274881 h 443829"/>
              <a:gd name="connsiteX4" fmla="*/ 168295 w 532933"/>
              <a:gd name="connsiteY4" fmla="*/ 274881 h 443829"/>
              <a:gd name="connsiteX5" fmla="*/ 162685 w 532933"/>
              <a:gd name="connsiteY5" fmla="*/ 201954 h 443829"/>
              <a:gd name="connsiteX6" fmla="*/ 516103 w 532933"/>
              <a:gd name="connsiteY6" fmla="*/ 168295 h 443829"/>
              <a:gd name="connsiteX7" fmla="*/ 532933 w 532933"/>
              <a:gd name="connsiteY7" fmla="*/ 0 h 443829"/>
              <a:gd name="connsiteX8" fmla="*/ 22439 w 532933"/>
              <a:gd name="connsiteY8" fmla="*/ 5610 h 443829"/>
              <a:gd name="connsiteX0" fmla="*/ 22439 w 532933"/>
              <a:gd name="connsiteY0" fmla="*/ 5610 h 443829"/>
              <a:gd name="connsiteX1" fmla="*/ 0 w 532933"/>
              <a:gd name="connsiteY1" fmla="*/ 442881 h 443829"/>
              <a:gd name="connsiteX2" fmla="*/ 109448 w 532933"/>
              <a:gd name="connsiteY2" fmla="*/ 443829 h 443829"/>
              <a:gd name="connsiteX3" fmla="*/ 106587 w 532933"/>
              <a:gd name="connsiteY3" fmla="*/ 274881 h 443829"/>
              <a:gd name="connsiteX4" fmla="*/ 168295 w 532933"/>
              <a:gd name="connsiteY4" fmla="*/ 274881 h 443829"/>
              <a:gd name="connsiteX5" fmla="*/ 162685 w 532933"/>
              <a:gd name="connsiteY5" fmla="*/ 201954 h 443829"/>
              <a:gd name="connsiteX6" fmla="*/ 516103 w 532933"/>
              <a:gd name="connsiteY6" fmla="*/ 168295 h 443829"/>
              <a:gd name="connsiteX7" fmla="*/ 532933 w 532933"/>
              <a:gd name="connsiteY7" fmla="*/ 0 h 443829"/>
              <a:gd name="connsiteX8" fmla="*/ 22439 w 532933"/>
              <a:gd name="connsiteY8" fmla="*/ 5610 h 44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33" h="443829">
                <a:moveTo>
                  <a:pt x="22439" y="5610"/>
                </a:moveTo>
                <a:lnTo>
                  <a:pt x="0" y="442881"/>
                </a:lnTo>
                <a:lnTo>
                  <a:pt x="109448" y="443829"/>
                </a:lnTo>
                <a:cubicBezTo>
                  <a:pt x="107578" y="329763"/>
                  <a:pt x="108457" y="388947"/>
                  <a:pt x="106587" y="274881"/>
                </a:cubicBezTo>
                <a:lnTo>
                  <a:pt x="168295" y="274881"/>
                </a:lnTo>
                <a:lnTo>
                  <a:pt x="162685" y="201954"/>
                </a:lnTo>
                <a:lnTo>
                  <a:pt x="516103" y="168295"/>
                </a:lnTo>
                <a:lnTo>
                  <a:pt x="532933" y="0"/>
                </a:lnTo>
                <a:lnTo>
                  <a:pt x="22439" y="561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5" name="テキスト ボックス 84"/>
          <p:cNvSpPr txBox="1"/>
          <p:nvPr/>
        </p:nvSpPr>
        <p:spPr>
          <a:xfrm>
            <a:off x="7616997" y="5376504"/>
            <a:ext cx="490063" cy="107722"/>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共同住宅等</a:t>
            </a:r>
          </a:p>
        </p:txBody>
      </p:sp>
      <p:sp>
        <p:nvSpPr>
          <p:cNvPr id="88" name="テキスト ボックス 87"/>
          <p:cNvSpPr txBox="1"/>
          <p:nvPr/>
        </p:nvSpPr>
        <p:spPr>
          <a:xfrm>
            <a:off x="8256241" y="4010204"/>
            <a:ext cx="1008112" cy="307777"/>
          </a:xfrm>
          <a:prstGeom prst="rect">
            <a:avLst/>
          </a:prstGeom>
          <a:solidFill>
            <a:schemeClr val="bg1">
              <a:alpha val="50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大阪大学</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中之島センター</a:t>
            </a:r>
          </a:p>
        </p:txBody>
      </p:sp>
      <p:cxnSp>
        <p:nvCxnSpPr>
          <p:cNvPr id="89" name="直線矢印コネクタ 88"/>
          <p:cNvCxnSpPr/>
          <p:nvPr/>
        </p:nvCxnSpPr>
        <p:spPr>
          <a:xfrm flipH="1">
            <a:off x="8328779" y="4298236"/>
            <a:ext cx="71479" cy="2160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1343473" y="2594801"/>
            <a:ext cx="2304257" cy="2893100"/>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・中之島４・５丁目には低未利用地が多く、大部分が駐車場等の暫定利用となっており、まちづくりが進んでいない。</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・「近代美術館構想」が公表されてから</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30</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年以上が経過しているが未だ実現に至っていない。</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・文化・芸術機能、</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MICE</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機能が一定程度集積しているものの、十分に活用できていない。</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graphicFrame>
        <p:nvGraphicFramePr>
          <p:cNvPr id="107" name="表 106"/>
          <p:cNvGraphicFramePr>
            <a:graphicFrameLocks noGrp="1"/>
          </p:cNvGraphicFramePr>
          <p:nvPr/>
        </p:nvGraphicFramePr>
        <p:xfrm>
          <a:off x="9484713" y="5547099"/>
          <a:ext cx="1440000" cy="931324"/>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23956">
                  <a:extLst>
                    <a:ext uri="{9D8B030D-6E8A-4147-A177-3AD203B41FA5}">
                      <a16:colId xmlns:a16="http://schemas.microsoft.com/office/drawing/2014/main" val="20001"/>
                    </a:ext>
                  </a:extLst>
                </a:gridCol>
                <a:gridCol w="323956">
                  <a:extLst>
                    <a:ext uri="{9D8B030D-6E8A-4147-A177-3AD203B41FA5}">
                      <a16:colId xmlns:a16="http://schemas.microsoft.com/office/drawing/2014/main"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凡　　例</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整備</a:t>
                      </a:r>
                      <a:endParaRPr kumimoji="1" lang="en-US" altLang="ja-JP" sz="900" b="0" dirty="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済み</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整備</a:t>
                      </a:r>
                      <a:endParaRPr kumimoji="1" lang="en-US" altLang="ja-JP" sz="900" b="0" dirty="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予定</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大阪市</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その他公的施設</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25000"/>
                      </a:srgbClr>
                    </a:solidFill>
                  </a:tcPr>
                </a:tc>
                <a:extLst>
                  <a:ext uri="{0D108BD9-81ED-4DB2-BD59-A6C34878D82A}">
                    <a16:rowId xmlns:a16="http://schemas.microsoft.com/office/drawing/2014/main" val="10003"/>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民間事業者</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val="10004"/>
                  </a:ext>
                </a:extLst>
              </a:tr>
            </a:tbl>
          </a:graphicData>
        </a:graphic>
      </p:graphicFrame>
      <p:cxnSp>
        <p:nvCxnSpPr>
          <p:cNvPr id="111" name="直線矢印コネクタ 110"/>
          <p:cNvCxnSpPr/>
          <p:nvPr/>
        </p:nvCxnSpPr>
        <p:spPr>
          <a:xfrm flipH="1">
            <a:off x="8688288" y="5090319"/>
            <a:ext cx="360038" cy="21602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6676779" y="1969595"/>
            <a:ext cx="4283676" cy="2026801"/>
          </a:xfrm>
          <a:prstGeom prst="rect">
            <a:avLst/>
          </a:prstGeom>
          <a:solidFill>
            <a:schemeClr val="bg1"/>
          </a:solidFill>
          <a:ln>
            <a:solidFill>
              <a:schemeClr val="tx1"/>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○中之島４丁目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大阪の文化・芸術・学術の中心を担う国際的な拠点</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へ。</a:t>
            </a:r>
            <a:endParaRPr kumimoji="1" lang="en-US" altLang="ja-JP" sz="1200" b="0"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・大阪中之島美術館と、市立科学館、国立国際美術館との連携により国内有数のミュージアムゾーン</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eiryo UI" pitchFamily="50" charset="-128"/>
              </a:rPr>
              <a:t>へ。</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endParaRPr>
          </a:p>
          <a:p>
            <a:pPr marL="274638" marR="0" lvl="0" indent="-2746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eiryo UI" pitchFamily="50" charset="-128"/>
              </a:rPr>
              <a:t>　　・大阪大学中之島センターにおいて、</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産学官の連携により、文化・芸術・学術・技術のあらたな交流・発信拠点となる“中之島アゴラ” （社学共創・産学共創・アート拠点）の形成を</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推進。</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268288"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・再生医療をベースとした最先端の「未来医療」の産業化及び「未来医療」の提供による国際貢献を推進する「未来医療国際拠点」を形成（詳細は次頁</a:t>
            </a:r>
            <a:r>
              <a:rPr kumimoji="1" lang="ja-JP" altLang="en-US" sz="1200" b="0" i="0" u="none" kern="1200" cap="none" spc="0" normalizeH="0" baseline="0" noProof="0" dirty="0">
                <a:ln>
                  <a:noFill/>
                </a:ln>
                <a:solidFill>
                  <a:prstClr val="black"/>
                </a:solidFill>
                <a:effectLst/>
                <a:uLnTx/>
                <a:uFillTx/>
                <a:latin typeface="ＭＳ Ｐ明朝" pitchFamily="18" charset="-128"/>
                <a:ea typeface="ＭＳ Ｐ明朝" pitchFamily="18" charset="-128"/>
              </a:rPr>
              <a:t>） </a:t>
            </a:r>
            <a:r>
              <a:rPr lang="ja-JP" altLang="en-US" sz="1200" dirty="0" err="1">
                <a:solidFill>
                  <a:prstClr val="black"/>
                </a:solidFill>
                <a:latin typeface="ＭＳ Ｐ明朝" pitchFamily="18" charset="-128"/>
                <a:ea typeface="ＭＳ Ｐ明朝" pitchFamily="18" charset="-128"/>
              </a:rPr>
              <a:t>。</a:t>
            </a:r>
            <a:endParaRPr kumimoji="1" lang="ja-JP" altLang="en-US" sz="1200" b="1" i="0" u="non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6" name="テキスト ボックス 95"/>
          <p:cNvSpPr txBox="1"/>
          <p:nvPr/>
        </p:nvSpPr>
        <p:spPr>
          <a:xfrm>
            <a:off x="9513434" y="4033670"/>
            <a:ext cx="1136588" cy="153888"/>
          </a:xfrm>
          <a:prstGeom prst="rect">
            <a:avLst/>
          </a:prstGeom>
          <a:solidFill>
            <a:schemeClr val="bg1">
              <a:alpha val="50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未来医療国際拠点</a:t>
            </a:r>
          </a:p>
        </p:txBody>
      </p:sp>
      <p:sp>
        <p:nvSpPr>
          <p:cNvPr id="100" name="テキスト ボックス 99"/>
          <p:cNvSpPr txBox="1"/>
          <p:nvPr/>
        </p:nvSpPr>
        <p:spPr>
          <a:xfrm rot="21600000">
            <a:off x="6882821" y="6175794"/>
            <a:ext cx="1260477" cy="276999"/>
          </a:xfrm>
          <a:prstGeom prst="rect">
            <a:avLst/>
          </a:prstGeom>
          <a:solidFill>
            <a:schemeClr val="bg1"/>
          </a:solidFill>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なにわ筋線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年春開業予定）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テキスト ボックス 94"/>
          <p:cNvSpPr txBox="1"/>
          <p:nvPr/>
        </p:nvSpPr>
        <p:spPr>
          <a:xfrm>
            <a:off x="7832461" y="6093293"/>
            <a:ext cx="648000" cy="184666"/>
          </a:xfrm>
          <a:prstGeom prst="rect">
            <a:avLst/>
          </a:prstGeom>
          <a:solidFill>
            <a:schemeClr val="bg1">
              <a:alpha val="75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土佐堀川</a:t>
            </a:r>
          </a:p>
        </p:txBody>
      </p:sp>
      <p:sp>
        <p:nvSpPr>
          <p:cNvPr id="3" name="フリーフォーム 2"/>
          <p:cNvSpPr/>
          <p:nvPr/>
        </p:nvSpPr>
        <p:spPr>
          <a:xfrm>
            <a:off x="5411473" y="4376270"/>
            <a:ext cx="2019300" cy="1720850"/>
          </a:xfrm>
          <a:custGeom>
            <a:avLst/>
            <a:gdLst>
              <a:gd name="connsiteX0" fmla="*/ 190500 w 2019300"/>
              <a:gd name="connsiteY0" fmla="*/ 387350 h 1720850"/>
              <a:gd name="connsiteX1" fmla="*/ 1143000 w 2019300"/>
              <a:gd name="connsiteY1" fmla="*/ 63500 h 1720850"/>
              <a:gd name="connsiteX2" fmla="*/ 1485900 w 2019300"/>
              <a:gd name="connsiteY2" fmla="*/ 0 h 1720850"/>
              <a:gd name="connsiteX3" fmla="*/ 1492250 w 2019300"/>
              <a:gd name="connsiteY3" fmla="*/ 508000 h 1720850"/>
              <a:gd name="connsiteX4" fmla="*/ 1562100 w 2019300"/>
              <a:gd name="connsiteY4" fmla="*/ 514350 h 1720850"/>
              <a:gd name="connsiteX5" fmla="*/ 1568450 w 2019300"/>
              <a:gd name="connsiteY5" fmla="*/ 406400 h 1720850"/>
              <a:gd name="connsiteX6" fmla="*/ 2019300 w 2019300"/>
              <a:gd name="connsiteY6" fmla="*/ 400050 h 1720850"/>
              <a:gd name="connsiteX7" fmla="*/ 1993900 w 2019300"/>
              <a:gd name="connsiteY7" fmla="*/ 1720850 h 1720850"/>
              <a:gd name="connsiteX8" fmla="*/ 0 w 2019300"/>
              <a:gd name="connsiteY8" fmla="*/ 1720850 h 1720850"/>
              <a:gd name="connsiteX9" fmla="*/ 0 w 2019300"/>
              <a:gd name="connsiteY9" fmla="*/ 1625600 h 1720850"/>
              <a:gd name="connsiteX10" fmla="*/ 495300 w 2019300"/>
              <a:gd name="connsiteY10" fmla="*/ 1619250 h 1720850"/>
              <a:gd name="connsiteX11" fmla="*/ 495300 w 2019300"/>
              <a:gd name="connsiteY11" fmla="*/ 1016000 h 1720850"/>
              <a:gd name="connsiteX12" fmla="*/ 317500 w 2019300"/>
              <a:gd name="connsiteY12" fmla="*/ 1009650 h 1720850"/>
              <a:gd name="connsiteX13" fmla="*/ 228600 w 2019300"/>
              <a:gd name="connsiteY13" fmla="*/ 793750 h 1720850"/>
              <a:gd name="connsiteX14" fmla="*/ 203200 w 2019300"/>
              <a:gd name="connsiteY14" fmla="*/ 793750 h 1720850"/>
              <a:gd name="connsiteX15" fmla="*/ 190500 w 2019300"/>
              <a:gd name="connsiteY15" fmla="*/ 387350 h 17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9300" h="1720850">
                <a:moveTo>
                  <a:pt x="190500" y="387350"/>
                </a:moveTo>
                <a:lnTo>
                  <a:pt x="1143000" y="63500"/>
                </a:lnTo>
                <a:lnTo>
                  <a:pt x="1485900" y="0"/>
                </a:lnTo>
                <a:cubicBezTo>
                  <a:pt x="1488017" y="169333"/>
                  <a:pt x="1490133" y="338667"/>
                  <a:pt x="1492250" y="508000"/>
                </a:cubicBezTo>
                <a:lnTo>
                  <a:pt x="1562100" y="514350"/>
                </a:lnTo>
                <a:lnTo>
                  <a:pt x="1568450" y="406400"/>
                </a:lnTo>
                <a:lnTo>
                  <a:pt x="2019300" y="400050"/>
                </a:lnTo>
                <a:lnTo>
                  <a:pt x="1993900" y="1720850"/>
                </a:lnTo>
                <a:lnTo>
                  <a:pt x="0" y="1720850"/>
                </a:lnTo>
                <a:lnTo>
                  <a:pt x="0" y="1625600"/>
                </a:lnTo>
                <a:lnTo>
                  <a:pt x="495300" y="1619250"/>
                </a:lnTo>
                <a:lnTo>
                  <a:pt x="495300" y="1016000"/>
                </a:lnTo>
                <a:lnTo>
                  <a:pt x="317500" y="1009650"/>
                </a:lnTo>
                <a:lnTo>
                  <a:pt x="228600" y="793750"/>
                </a:lnTo>
                <a:lnTo>
                  <a:pt x="203200" y="793750"/>
                </a:lnTo>
                <a:lnTo>
                  <a:pt x="190500" y="387350"/>
                </a:lnTo>
                <a:close/>
              </a:path>
            </a:pathLst>
          </a:custGeom>
          <a:solidFill>
            <a:srgbClr val="BFEBFB">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8" name="テキスト ボックス 107"/>
          <p:cNvSpPr txBox="1"/>
          <p:nvPr/>
        </p:nvSpPr>
        <p:spPr>
          <a:xfrm>
            <a:off x="6092332" y="5199064"/>
            <a:ext cx="803660"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土地区画整理事業区域</a:t>
            </a:r>
          </a:p>
        </p:txBody>
      </p:sp>
      <p:sp>
        <p:nvSpPr>
          <p:cNvPr id="5" name="フリーフォーム 4"/>
          <p:cNvSpPr/>
          <p:nvPr/>
        </p:nvSpPr>
        <p:spPr>
          <a:xfrm>
            <a:off x="7848133" y="4420535"/>
            <a:ext cx="566591" cy="903180"/>
          </a:xfrm>
          <a:custGeom>
            <a:avLst/>
            <a:gdLst>
              <a:gd name="connsiteX0" fmla="*/ 5609 w 566591"/>
              <a:gd name="connsiteY0" fmla="*/ 336589 h 903180"/>
              <a:gd name="connsiteX1" fmla="*/ 0 w 566591"/>
              <a:gd name="connsiteY1" fmla="*/ 706837 h 903180"/>
              <a:gd name="connsiteX2" fmla="*/ 364638 w 566591"/>
              <a:gd name="connsiteY2" fmla="*/ 712447 h 903180"/>
              <a:gd name="connsiteX3" fmla="*/ 359028 w 566591"/>
              <a:gd name="connsiteY3" fmla="*/ 903180 h 903180"/>
              <a:gd name="connsiteX4" fmla="*/ 555371 w 566591"/>
              <a:gd name="connsiteY4" fmla="*/ 897571 h 903180"/>
              <a:gd name="connsiteX5" fmla="*/ 566591 w 566591"/>
              <a:gd name="connsiteY5" fmla="*/ 246832 h 903180"/>
              <a:gd name="connsiteX6" fmla="*/ 437565 w 566591"/>
              <a:gd name="connsiteY6" fmla="*/ 230002 h 903180"/>
              <a:gd name="connsiteX7" fmla="*/ 437565 w 566591"/>
              <a:gd name="connsiteY7" fmla="*/ 0 h 903180"/>
              <a:gd name="connsiteX8" fmla="*/ 359028 w 566591"/>
              <a:gd name="connsiteY8" fmla="*/ 0 h 903180"/>
              <a:gd name="connsiteX9" fmla="*/ 342198 w 566591"/>
              <a:gd name="connsiteY9" fmla="*/ 336589 h 903180"/>
              <a:gd name="connsiteX10" fmla="*/ 5609 w 566591"/>
              <a:gd name="connsiteY10" fmla="*/ 336589 h 90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591" h="903180">
                <a:moveTo>
                  <a:pt x="5609" y="336589"/>
                </a:moveTo>
                <a:cubicBezTo>
                  <a:pt x="3739" y="460005"/>
                  <a:pt x="1870" y="583421"/>
                  <a:pt x="0" y="706837"/>
                </a:cubicBezTo>
                <a:lnTo>
                  <a:pt x="364638" y="712447"/>
                </a:lnTo>
                <a:lnTo>
                  <a:pt x="359028" y="903180"/>
                </a:lnTo>
                <a:lnTo>
                  <a:pt x="555371" y="897571"/>
                </a:lnTo>
                <a:lnTo>
                  <a:pt x="566591" y="246832"/>
                </a:lnTo>
                <a:lnTo>
                  <a:pt x="437565" y="230002"/>
                </a:lnTo>
                <a:lnTo>
                  <a:pt x="437565" y="0"/>
                </a:lnTo>
                <a:lnTo>
                  <a:pt x="359028" y="0"/>
                </a:lnTo>
                <a:lnTo>
                  <a:pt x="342198" y="336589"/>
                </a:lnTo>
                <a:lnTo>
                  <a:pt x="5609" y="336589"/>
                </a:lnTo>
                <a:close/>
              </a:path>
            </a:pathLst>
          </a:custGeom>
          <a:solidFill>
            <a:srgbClr val="BFEB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9" name="直線矢印コネクタ 98"/>
          <p:cNvCxnSpPr/>
          <p:nvPr/>
        </p:nvCxnSpPr>
        <p:spPr>
          <a:xfrm flipH="1">
            <a:off x="8180982" y="4110614"/>
            <a:ext cx="1318805" cy="8358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9017759" y="4300966"/>
            <a:ext cx="1965278" cy="1224000"/>
          </a:xfrm>
          <a:prstGeom prst="roundRect">
            <a:avLst>
              <a:gd name="adj" fmla="val 5040"/>
            </a:avLst>
          </a:prstGeom>
          <a:solidFill>
            <a:schemeClr val="bg1">
              <a:alpha val="75000"/>
            </a:schemeClr>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marL="152400" marR="0" lvl="0" indent="-152400" algn="l" defTabSz="914400" rtl="0" eaLnBrk="1" fontAlgn="auto" latinLnBrk="0" hangingPunct="1">
              <a:lnSpc>
                <a:spcPts val="12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itchFamily="50" charset="-128"/>
                <a:ea typeface="Meiryo UI" pitchFamily="50" charset="-128"/>
                <a:cs typeface="Meiryo UI" pitchFamily="50" charset="-128"/>
              </a:rPr>
              <a:t>ミュージアム・トライアングルの形成</a:t>
            </a:r>
          </a:p>
          <a:p>
            <a:pPr marL="152400" marR="0" lvl="0" indent="-152400" algn="l" defTabSz="914400" rtl="0" eaLnBrk="1" fontAlgn="auto" latinLnBrk="0" hangingPunct="1">
              <a:lnSpc>
                <a:spcPts val="12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○科学館、国立国際美術館に大阪中之島美術館が加わることで、ミュージアムトライアングルを</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形成。</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7800" marR="0" lvl="0" indent="-177800" algn="l" defTabSz="914400" rtl="0" eaLnBrk="1" fontAlgn="auto" latinLnBrk="0" hangingPunct="1">
              <a:lnSpc>
                <a:spcPts val="12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⇒３館合計で毎年</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200</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万人近くの人が</a:t>
            </a:r>
            <a:r>
              <a:rPr kumimoji="1" lang="ja-JP" altLang="en-US" sz="1100" b="0" i="0" u="none" strike="noStrike" kern="120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来館。</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91" name="フリーフォーム 90"/>
          <p:cNvSpPr/>
          <p:nvPr/>
        </p:nvSpPr>
        <p:spPr>
          <a:xfrm>
            <a:off x="8184761" y="5090321"/>
            <a:ext cx="576064" cy="504056"/>
          </a:xfrm>
          <a:custGeom>
            <a:avLst/>
            <a:gdLst>
              <a:gd name="connsiteX0" fmla="*/ 534390 w 843149"/>
              <a:gd name="connsiteY0" fmla="*/ 0 h 1270659"/>
              <a:gd name="connsiteX1" fmla="*/ 285008 w 843149"/>
              <a:gd name="connsiteY1" fmla="*/ 178130 h 1270659"/>
              <a:gd name="connsiteX2" fmla="*/ 0 w 843149"/>
              <a:gd name="connsiteY2" fmla="*/ 1246909 h 1270659"/>
              <a:gd name="connsiteX3" fmla="*/ 59377 w 843149"/>
              <a:gd name="connsiteY3" fmla="*/ 1270659 h 1270659"/>
              <a:gd name="connsiteX4" fmla="*/ 843149 w 843149"/>
              <a:gd name="connsiteY4" fmla="*/ 1270659 h 1270659"/>
              <a:gd name="connsiteX5" fmla="*/ 534390 w 843149"/>
              <a:gd name="connsiteY5" fmla="*/ 0 h 1270659"/>
              <a:gd name="connsiteX0" fmla="*/ 618950 w 843149"/>
              <a:gd name="connsiteY0" fmla="*/ 0 h 1272116"/>
              <a:gd name="connsiteX1" fmla="*/ 285008 w 843149"/>
              <a:gd name="connsiteY1" fmla="*/ 179587 h 1272116"/>
              <a:gd name="connsiteX2" fmla="*/ 0 w 843149"/>
              <a:gd name="connsiteY2" fmla="*/ 1248366 h 1272116"/>
              <a:gd name="connsiteX3" fmla="*/ 59377 w 843149"/>
              <a:gd name="connsiteY3" fmla="*/ 1272116 h 1272116"/>
              <a:gd name="connsiteX4" fmla="*/ 843149 w 843149"/>
              <a:gd name="connsiteY4" fmla="*/ 1272116 h 1272116"/>
              <a:gd name="connsiteX5" fmla="*/ 618950 w 843149"/>
              <a:gd name="connsiteY5" fmla="*/ 0 h 1272116"/>
              <a:gd name="connsiteX0" fmla="*/ 618950 w 843149"/>
              <a:gd name="connsiteY0" fmla="*/ 0 h 1272116"/>
              <a:gd name="connsiteX1" fmla="*/ 546942 w 843149"/>
              <a:gd name="connsiteY1" fmla="*/ 144016 h 1272116"/>
              <a:gd name="connsiteX2" fmla="*/ 0 w 843149"/>
              <a:gd name="connsiteY2" fmla="*/ 1248366 h 1272116"/>
              <a:gd name="connsiteX3" fmla="*/ 59377 w 843149"/>
              <a:gd name="connsiteY3" fmla="*/ 1272116 h 1272116"/>
              <a:gd name="connsiteX4" fmla="*/ 843149 w 843149"/>
              <a:gd name="connsiteY4" fmla="*/ 1272116 h 1272116"/>
              <a:gd name="connsiteX5" fmla="*/ 618950 w 843149"/>
              <a:gd name="connsiteY5" fmla="*/ 0 h 1272116"/>
              <a:gd name="connsiteX0" fmla="*/ 843149 w 843149"/>
              <a:gd name="connsiteY0" fmla="*/ 1128100 h 1128100"/>
              <a:gd name="connsiteX1" fmla="*/ 546942 w 843149"/>
              <a:gd name="connsiteY1" fmla="*/ 0 h 1128100"/>
              <a:gd name="connsiteX2" fmla="*/ 0 w 843149"/>
              <a:gd name="connsiteY2" fmla="*/ 1104350 h 1128100"/>
              <a:gd name="connsiteX3" fmla="*/ 59377 w 843149"/>
              <a:gd name="connsiteY3" fmla="*/ 1128100 h 1128100"/>
              <a:gd name="connsiteX4" fmla="*/ 843149 w 843149"/>
              <a:gd name="connsiteY4" fmla="*/ 1128100 h 1128100"/>
              <a:gd name="connsiteX0" fmla="*/ 843149 w 843149"/>
              <a:gd name="connsiteY0" fmla="*/ 1344124 h 1344124"/>
              <a:gd name="connsiteX1" fmla="*/ 474934 w 843149"/>
              <a:gd name="connsiteY1" fmla="*/ 0 h 1344124"/>
              <a:gd name="connsiteX2" fmla="*/ 0 w 843149"/>
              <a:gd name="connsiteY2" fmla="*/ 1320374 h 1344124"/>
              <a:gd name="connsiteX3" fmla="*/ 59377 w 843149"/>
              <a:gd name="connsiteY3" fmla="*/ 1344124 h 1344124"/>
              <a:gd name="connsiteX4" fmla="*/ 843149 w 843149"/>
              <a:gd name="connsiteY4" fmla="*/ 1344124 h 1344124"/>
              <a:gd name="connsiteX0" fmla="*/ 843149 w 843149"/>
              <a:gd name="connsiteY0" fmla="*/ 1163781 h 1163781"/>
              <a:gd name="connsiteX1" fmla="*/ 558141 w 843149"/>
              <a:gd name="connsiteY1" fmla="*/ 0 h 1163781"/>
              <a:gd name="connsiteX2" fmla="*/ 0 w 843149"/>
              <a:gd name="connsiteY2" fmla="*/ 1140031 h 1163781"/>
              <a:gd name="connsiteX3" fmla="*/ 59377 w 843149"/>
              <a:gd name="connsiteY3" fmla="*/ 1163781 h 1163781"/>
              <a:gd name="connsiteX4" fmla="*/ 843149 w 843149"/>
              <a:gd name="connsiteY4" fmla="*/ 1163781 h 1163781"/>
              <a:gd name="connsiteX0" fmla="*/ 843149 w 843149"/>
              <a:gd name="connsiteY0" fmla="*/ 1272116 h 1272116"/>
              <a:gd name="connsiteX1" fmla="*/ 546942 w 843149"/>
              <a:gd name="connsiteY1" fmla="*/ 0 h 1272116"/>
              <a:gd name="connsiteX2" fmla="*/ 0 w 843149"/>
              <a:gd name="connsiteY2" fmla="*/ 1248366 h 1272116"/>
              <a:gd name="connsiteX3" fmla="*/ 59377 w 843149"/>
              <a:gd name="connsiteY3" fmla="*/ 1272116 h 1272116"/>
              <a:gd name="connsiteX4" fmla="*/ 843149 w 843149"/>
              <a:gd name="connsiteY4" fmla="*/ 1272116 h 1272116"/>
              <a:gd name="connsiteX0" fmla="*/ 843149 w 843149"/>
              <a:gd name="connsiteY0" fmla="*/ 1272116 h 1272116"/>
              <a:gd name="connsiteX1" fmla="*/ 546942 w 843149"/>
              <a:gd name="connsiteY1" fmla="*/ 0 h 1272116"/>
              <a:gd name="connsiteX2" fmla="*/ 0 w 843149"/>
              <a:gd name="connsiteY2" fmla="*/ 1248366 h 1272116"/>
              <a:gd name="connsiteX3" fmla="*/ 843149 w 843149"/>
              <a:gd name="connsiteY3" fmla="*/ 1272116 h 1272116"/>
              <a:gd name="connsiteX0" fmla="*/ 800263 w 800263"/>
              <a:gd name="connsiteY0" fmla="*/ 1272116 h 1272116"/>
              <a:gd name="connsiteX1" fmla="*/ 504056 w 800263"/>
              <a:gd name="connsiteY1" fmla="*/ 0 h 1272116"/>
              <a:gd name="connsiteX2" fmla="*/ 0 w 800263"/>
              <a:gd name="connsiteY2" fmla="*/ 1224136 h 1272116"/>
              <a:gd name="connsiteX3" fmla="*/ 800263 w 800263"/>
              <a:gd name="connsiteY3" fmla="*/ 1272116 h 1272116"/>
              <a:gd name="connsiteX0" fmla="*/ 720080 w 720080"/>
              <a:gd name="connsiteY0" fmla="*/ 1224136 h 1224136"/>
              <a:gd name="connsiteX1" fmla="*/ 504056 w 720080"/>
              <a:gd name="connsiteY1" fmla="*/ 0 h 1224136"/>
              <a:gd name="connsiteX2" fmla="*/ 0 w 720080"/>
              <a:gd name="connsiteY2" fmla="*/ 1224136 h 1224136"/>
              <a:gd name="connsiteX3" fmla="*/ 720080 w 720080"/>
              <a:gd name="connsiteY3" fmla="*/ 1224136 h 1224136"/>
            </a:gdLst>
            <a:ahLst/>
            <a:cxnLst>
              <a:cxn ang="0">
                <a:pos x="connsiteX0" y="connsiteY0"/>
              </a:cxn>
              <a:cxn ang="0">
                <a:pos x="connsiteX1" y="connsiteY1"/>
              </a:cxn>
              <a:cxn ang="0">
                <a:pos x="connsiteX2" y="connsiteY2"/>
              </a:cxn>
              <a:cxn ang="0">
                <a:pos x="connsiteX3" y="connsiteY3"/>
              </a:cxn>
            </a:cxnLst>
            <a:rect l="l" t="t" r="r" b="b"/>
            <a:pathLst>
              <a:path w="720080" h="1224136">
                <a:moveTo>
                  <a:pt x="720080" y="1224136"/>
                </a:moveTo>
                <a:lnTo>
                  <a:pt x="504056" y="0"/>
                </a:lnTo>
                <a:lnTo>
                  <a:pt x="0" y="1224136"/>
                </a:lnTo>
                <a:lnTo>
                  <a:pt x="720080" y="1224136"/>
                </a:lnTo>
                <a:close/>
              </a:path>
            </a:pathLst>
          </a:custGeom>
          <a:noFill/>
          <a:ln w="57150">
            <a:solidFill>
              <a:srgbClr val="0070C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5" name="直線矢印コネクタ 64"/>
          <p:cNvCxnSpPr>
            <a:stCxn id="46" idx="2"/>
          </p:cNvCxnSpPr>
          <p:nvPr/>
        </p:nvCxnSpPr>
        <p:spPr>
          <a:xfrm>
            <a:off x="5441813" y="3989913"/>
            <a:ext cx="701257" cy="6017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7579057" y="5631976"/>
            <a:ext cx="263856" cy="345743"/>
          </a:xfrm>
          <a:custGeom>
            <a:avLst/>
            <a:gdLst>
              <a:gd name="connsiteX0" fmla="*/ 254758 w 263856"/>
              <a:gd name="connsiteY0" fmla="*/ 0 h 345743"/>
              <a:gd name="connsiteX1" fmla="*/ 263856 w 263856"/>
              <a:gd name="connsiteY1" fmla="*/ 318448 h 345743"/>
              <a:gd name="connsiteX2" fmla="*/ 4549 w 263856"/>
              <a:gd name="connsiteY2" fmla="*/ 345743 h 345743"/>
              <a:gd name="connsiteX3" fmla="*/ 0 w 263856"/>
              <a:gd name="connsiteY3" fmla="*/ 168323 h 345743"/>
              <a:gd name="connsiteX4" fmla="*/ 109182 w 263856"/>
              <a:gd name="connsiteY4" fmla="*/ 172872 h 345743"/>
              <a:gd name="connsiteX5" fmla="*/ 109182 w 263856"/>
              <a:gd name="connsiteY5" fmla="*/ 0 h 345743"/>
              <a:gd name="connsiteX6" fmla="*/ 254758 w 263856"/>
              <a:gd name="connsiteY6" fmla="*/ 0 h 34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856" h="345743">
                <a:moveTo>
                  <a:pt x="254758" y="0"/>
                </a:moveTo>
                <a:lnTo>
                  <a:pt x="263856" y="318448"/>
                </a:lnTo>
                <a:lnTo>
                  <a:pt x="4549" y="345743"/>
                </a:lnTo>
                <a:lnTo>
                  <a:pt x="0" y="168323"/>
                </a:lnTo>
                <a:lnTo>
                  <a:pt x="109182" y="172872"/>
                </a:lnTo>
                <a:lnTo>
                  <a:pt x="109182" y="0"/>
                </a:lnTo>
                <a:lnTo>
                  <a:pt x="254758" y="0"/>
                </a:lnTo>
                <a:close/>
              </a:path>
            </a:pathLst>
          </a:custGeom>
          <a:solidFill>
            <a:srgbClr val="FF0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 name="テキスト ボックス 45"/>
          <p:cNvSpPr txBox="1"/>
          <p:nvPr/>
        </p:nvSpPr>
        <p:spPr>
          <a:xfrm>
            <a:off x="4272265" y="2439882"/>
            <a:ext cx="2339096" cy="1550031"/>
          </a:xfrm>
          <a:prstGeom prst="rect">
            <a:avLst/>
          </a:prstGeom>
          <a:solidFill>
            <a:schemeClr val="bg1"/>
          </a:solidFill>
          <a:ln>
            <a:solidFill>
              <a:schemeClr val="tx1"/>
            </a:solidFill>
          </a:ln>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○中之島５丁目</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　・国際的な拠点形成に資する質の</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高い民間開発を誘導する</a:t>
            </a:r>
            <a:r>
              <a:rPr kumimoji="1" lang="ja-JP" altLang="en-US" sz="1200"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まちづ</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くりの実現に向け、土地区画整理</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事業による土地の整形化や歩行</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   </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rPr>
              <a:t>者専用道等の整備を</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実施するとともに、今後の開発計画の具体化に向けたまちづくりを</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検討。</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itchFamily="50" charset="-128"/>
            </a:endParaRPr>
          </a:p>
        </p:txBody>
      </p:sp>
      <p:sp>
        <p:nvSpPr>
          <p:cNvPr id="54" name="フリーフォーム 53"/>
          <p:cNvSpPr/>
          <p:nvPr/>
        </p:nvSpPr>
        <p:spPr>
          <a:xfrm>
            <a:off x="7582410" y="4300470"/>
            <a:ext cx="1394440" cy="1720822"/>
          </a:xfrm>
          <a:custGeom>
            <a:avLst/>
            <a:gdLst>
              <a:gd name="connsiteX0" fmla="*/ 0 w 2592288"/>
              <a:gd name="connsiteY0" fmla="*/ 264035 h 1584176"/>
              <a:gd name="connsiteX1" fmla="*/ 77334 w 2592288"/>
              <a:gd name="connsiteY1" fmla="*/ 77334 h 1584176"/>
              <a:gd name="connsiteX2" fmla="*/ 264035 w 2592288"/>
              <a:gd name="connsiteY2" fmla="*/ 0 h 1584176"/>
              <a:gd name="connsiteX3" fmla="*/ 2328253 w 2592288"/>
              <a:gd name="connsiteY3" fmla="*/ 0 h 1584176"/>
              <a:gd name="connsiteX4" fmla="*/ 2514954 w 2592288"/>
              <a:gd name="connsiteY4" fmla="*/ 77334 h 1584176"/>
              <a:gd name="connsiteX5" fmla="*/ 2592288 w 2592288"/>
              <a:gd name="connsiteY5" fmla="*/ 264035 h 1584176"/>
              <a:gd name="connsiteX6" fmla="*/ 2592288 w 2592288"/>
              <a:gd name="connsiteY6" fmla="*/ 1320141 h 1584176"/>
              <a:gd name="connsiteX7" fmla="*/ 2514954 w 2592288"/>
              <a:gd name="connsiteY7" fmla="*/ 1506842 h 1584176"/>
              <a:gd name="connsiteX8" fmla="*/ 2328253 w 2592288"/>
              <a:gd name="connsiteY8" fmla="*/ 1584176 h 1584176"/>
              <a:gd name="connsiteX9" fmla="*/ 264035 w 2592288"/>
              <a:gd name="connsiteY9" fmla="*/ 1584176 h 1584176"/>
              <a:gd name="connsiteX10" fmla="*/ 77334 w 2592288"/>
              <a:gd name="connsiteY10" fmla="*/ 1506842 h 1584176"/>
              <a:gd name="connsiteX11" fmla="*/ 0 w 2592288"/>
              <a:gd name="connsiteY11" fmla="*/ 1320141 h 1584176"/>
              <a:gd name="connsiteX12" fmla="*/ 0 w 2592288"/>
              <a:gd name="connsiteY12" fmla="*/ 264035 h 1584176"/>
              <a:gd name="connsiteX0" fmla="*/ 0 w 2598963"/>
              <a:gd name="connsiteY0" fmla="*/ 408051 h 1728192"/>
              <a:gd name="connsiteX1" fmla="*/ 77334 w 2598963"/>
              <a:gd name="connsiteY1" fmla="*/ 221350 h 1728192"/>
              <a:gd name="connsiteX2" fmla="*/ 264035 w 2598963"/>
              <a:gd name="connsiteY2" fmla="*/ 144016 h 1728192"/>
              <a:gd name="connsiteX3" fmla="*/ 2088232 w 2598963"/>
              <a:gd name="connsiteY3" fmla="*/ 0 h 1728192"/>
              <a:gd name="connsiteX4" fmla="*/ 2514954 w 2598963"/>
              <a:gd name="connsiteY4" fmla="*/ 221350 h 1728192"/>
              <a:gd name="connsiteX5" fmla="*/ 2592288 w 2598963"/>
              <a:gd name="connsiteY5" fmla="*/ 408051 h 1728192"/>
              <a:gd name="connsiteX6" fmla="*/ 2592288 w 2598963"/>
              <a:gd name="connsiteY6" fmla="*/ 1464157 h 1728192"/>
              <a:gd name="connsiteX7" fmla="*/ 2514954 w 2598963"/>
              <a:gd name="connsiteY7" fmla="*/ 1650858 h 1728192"/>
              <a:gd name="connsiteX8" fmla="*/ 2328253 w 2598963"/>
              <a:gd name="connsiteY8" fmla="*/ 1728192 h 1728192"/>
              <a:gd name="connsiteX9" fmla="*/ 264035 w 2598963"/>
              <a:gd name="connsiteY9" fmla="*/ 1728192 h 1728192"/>
              <a:gd name="connsiteX10" fmla="*/ 77334 w 2598963"/>
              <a:gd name="connsiteY10" fmla="*/ 1650858 h 1728192"/>
              <a:gd name="connsiteX11" fmla="*/ 0 w 2598963"/>
              <a:gd name="connsiteY11" fmla="*/ 1464157 h 1728192"/>
              <a:gd name="connsiteX12" fmla="*/ 0 w 2598963"/>
              <a:gd name="connsiteY12" fmla="*/ 408051 h 1728192"/>
              <a:gd name="connsiteX0" fmla="*/ 0 w 2604289"/>
              <a:gd name="connsiteY0" fmla="*/ 476059 h 1796200"/>
              <a:gd name="connsiteX1" fmla="*/ 77334 w 2604289"/>
              <a:gd name="connsiteY1" fmla="*/ 289358 h 1796200"/>
              <a:gd name="connsiteX2" fmla="*/ 264035 w 2604289"/>
              <a:gd name="connsiteY2" fmla="*/ 212024 h 1796200"/>
              <a:gd name="connsiteX3" fmla="*/ 2088232 w 2604289"/>
              <a:gd name="connsiteY3" fmla="*/ 68008 h 1796200"/>
              <a:gd name="connsiteX4" fmla="*/ 2520280 w 2604289"/>
              <a:gd name="connsiteY4" fmla="*/ 68008 h 1796200"/>
              <a:gd name="connsiteX5" fmla="*/ 2592288 w 2604289"/>
              <a:gd name="connsiteY5" fmla="*/ 476059 h 1796200"/>
              <a:gd name="connsiteX6" fmla="*/ 2592288 w 2604289"/>
              <a:gd name="connsiteY6" fmla="*/ 1532165 h 1796200"/>
              <a:gd name="connsiteX7" fmla="*/ 2514954 w 2604289"/>
              <a:gd name="connsiteY7" fmla="*/ 1718866 h 1796200"/>
              <a:gd name="connsiteX8" fmla="*/ 2328253 w 2604289"/>
              <a:gd name="connsiteY8" fmla="*/ 1796200 h 1796200"/>
              <a:gd name="connsiteX9" fmla="*/ 264035 w 2604289"/>
              <a:gd name="connsiteY9" fmla="*/ 1796200 h 1796200"/>
              <a:gd name="connsiteX10" fmla="*/ 77334 w 2604289"/>
              <a:gd name="connsiteY10" fmla="*/ 1718866 h 1796200"/>
              <a:gd name="connsiteX11" fmla="*/ 0 w 2604289"/>
              <a:gd name="connsiteY11" fmla="*/ 1532165 h 1796200"/>
              <a:gd name="connsiteX12" fmla="*/ 0 w 2604289"/>
              <a:gd name="connsiteY12" fmla="*/ 476059 h 1796200"/>
              <a:gd name="connsiteX0" fmla="*/ 0 w 2610964"/>
              <a:gd name="connsiteY0" fmla="*/ 476059 h 2012224"/>
              <a:gd name="connsiteX1" fmla="*/ 77334 w 2610964"/>
              <a:gd name="connsiteY1" fmla="*/ 289358 h 2012224"/>
              <a:gd name="connsiteX2" fmla="*/ 264035 w 2610964"/>
              <a:gd name="connsiteY2" fmla="*/ 212024 h 2012224"/>
              <a:gd name="connsiteX3" fmla="*/ 2088232 w 2610964"/>
              <a:gd name="connsiteY3" fmla="*/ 68008 h 2012224"/>
              <a:gd name="connsiteX4" fmla="*/ 2520280 w 2610964"/>
              <a:gd name="connsiteY4" fmla="*/ 68008 h 2012224"/>
              <a:gd name="connsiteX5" fmla="*/ 2592288 w 2610964"/>
              <a:gd name="connsiteY5" fmla="*/ 476059 h 2012224"/>
              <a:gd name="connsiteX6" fmla="*/ 2592288 w 2610964"/>
              <a:gd name="connsiteY6" fmla="*/ 1532165 h 2012224"/>
              <a:gd name="connsiteX7" fmla="*/ 2514954 w 2610964"/>
              <a:gd name="connsiteY7" fmla="*/ 1718866 h 2012224"/>
              <a:gd name="connsiteX8" fmla="*/ 2016224 w 2610964"/>
              <a:gd name="connsiteY8" fmla="*/ 2012224 h 2012224"/>
              <a:gd name="connsiteX9" fmla="*/ 264035 w 2610964"/>
              <a:gd name="connsiteY9" fmla="*/ 1796200 h 2012224"/>
              <a:gd name="connsiteX10" fmla="*/ 77334 w 2610964"/>
              <a:gd name="connsiteY10" fmla="*/ 1718866 h 2012224"/>
              <a:gd name="connsiteX11" fmla="*/ 0 w 2610964"/>
              <a:gd name="connsiteY11" fmla="*/ 1532165 h 2012224"/>
              <a:gd name="connsiteX12" fmla="*/ 0 w 2610964"/>
              <a:gd name="connsiteY12" fmla="*/ 476059 h 2012224"/>
              <a:gd name="connsiteX0" fmla="*/ 0 w 2604289"/>
              <a:gd name="connsiteY0" fmla="*/ 476059 h 2020226"/>
              <a:gd name="connsiteX1" fmla="*/ 77334 w 2604289"/>
              <a:gd name="connsiteY1" fmla="*/ 289358 h 2020226"/>
              <a:gd name="connsiteX2" fmla="*/ 264035 w 2604289"/>
              <a:gd name="connsiteY2" fmla="*/ 212024 h 2020226"/>
              <a:gd name="connsiteX3" fmla="*/ 2088232 w 2604289"/>
              <a:gd name="connsiteY3" fmla="*/ 68008 h 2020226"/>
              <a:gd name="connsiteX4" fmla="*/ 2520280 w 2604289"/>
              <a:gd name="connsiteY4" fmla="*/ 68008 h 2020226"/>
              <a:gd name="connsiteX5" fmla="*/ 2592288 w 2604289"/>
              <a:gd name="connsiteY5" fmla="*/ 476059 h 2020226"/>
              <a:gd name="connsiteX6" fmla="*/ 2592288 w 2604289"/>
              <a:gd name="connsiteY6" fmla="*/ 1532165 h 2020226"/>
              <a:gd name="connsiteX7" fmla="*/ 2448271 w 2604289"/>
              <a:gd name="connsiteY7" fmla="*/ 1940216 h 2020226"/>
              <a:gd name="connsiteX8" fmla="*/ 2016224 w 2604289"/>
              <a:gd name="connsiteY8" fmla="*/ 2012224 h 2020226"/>
              <a:gd name="connsiteX9" fmla="*/ 264035 w 2604289"/>
              <a:gd name="connsiteY9" fmla="*/ 1796200 h 2020226"/>
              <a:gd name="connsiteX10" fmla="*/ 77334 w 2604289"/>
              <a:gd name="connsiteY10" fmla="*/ 1718866 h 2020226"/>
              <a:gd name="connsiteX11" fmla="*/ 0 w 2604289"/>
              <a:gd name="connsiteY11" fmla="*/ 1532165 h 2020226"/>
              <a:gd name="connsiteX12" fmla="*/ 0 w 2604289"/>
              <a:gd name="connsiteY12" fmla="*/ 476059 h 2020226"/>
              <a:gd name="connsiteX0" fmla="*/ 0 w 2604289"/>
              <a:gd name="connsiteY0" fmla="*/ 476059 h 2012224"/>
              <a:gd name="connsiteX1" fmla="*/ 77334 w 2604289"/>
              <a:gd name="connsiteY1" fmla="*/ 289358 h 2012224"/>
              <a:gd name="connsiteX2" fmla="*/ 264035 w 2604289"/>
              <a:gd name="connsiteY2" fmla="*/ 212024 h 2012224"/>
              <a:gd name="connsiteX3" fmla="*/ 2088232 w 2604289"/>
              <a:gd name="connsiteY3" fmla="*/ 68008 h 2012224"/>
              <a:gd name="connsiteX4" fmla="*/ 2520280 w 2604289"/>
              <a:gd name="connsiteY4" fmla="*/ 68008 h 2012224"/>
              <a:gd name="connsiteX5" fmla="*/ 2592288 w 2604289"/>
              <a:gd name="connsiteY5" fmla="*/ 476059 h 2012224"/>
              <a:gd name="connsiteX6" fmla="*/ 2520280 w 2604289"/>
              <a:gd name="connsiteY6" fmla="*/ 1580176 h 2012224"/>
              <a:gd name="connsiteX7" fmla="*/ 2448271 w 2604289"/>
              <a:gd name="connsiteY7" fmla="*/ 1940216 h 2012224"/>
              <a:gd name="connsiteX8" fmla="*/ 2016224 w 2604289"/>
              <a:gd name="connsiteY8" fmla="*/ 2012224 h 2012224"/>
              <a:gd name="connsiteX9" fmla="*/ 264035 w 2604289"/>
              <a:gd name="connsiteY9" fmla="*/ 1796200 h 2012224"/>
              <a:gd name="connsiteX10" fmla="*/ 77334 w 2604289"/>
              <a:gd name="connsiteY10" fmla="*/ 1718866 h 2012224"/>
              <a:gd name="connsiteX11" fmla="*/ 0 w 2604289"/>
              <a:gd name="connsiteY11" fmla="*/ 1532165 h 2012224"/>
              <a:gd name="connsiteX12" fmla="*/ 0 w 2604289"/>
              <a:gd name="connsiteY12" fmla="*/ 476059 h 2012224"/>
              <a:gd name="connsiteX0" fmla="*/ 0 w 2592288"/>
              <a:gd name="connsiteY0" fmla="*/ 468058 h 2004223"/>
              <a:gd name="connsiteX1" fmla="*/ 77334 w 2592288"/>
              <a:gd name="connsiteY1" fmla="*/ 281357 h 2004223"/>
              <a:gd name="connsiteX2" fmla="*/ 264035 w 2592288"/>
              <a:gd name="connsiteY2" fmla="*/ 204023 h 2004223"/>
              <a:gd name="connsiteX3" fmla="*/ 2088232 w 2592288"/>
              <a:gd name="connsiteY3" fmla="*/ 60007 h 2004223"/>
              <a:gd name="connsiteX4" fmla="*/ 2520280 w 2592288"/>
              <a:gd name="connsiteY4" fmla="*/ 60007 h 2004223"/>
              <a:gd name="connsiteX5" fmla="*/ 2520280 w 2592288"/>
              <a:gd name="connsiteY5" fmla="*/ 420047 h 2004223"/>
              <a:gd name="connsiteX6" fmla="*/ 2520280 w 2592288"/>
              <a:gd name="connsiteY6" fmla="*/ 1572175 h 2004223"/>
              <a:gd name="connsiteX7" fmla="*/ 2448271 w 2592288"/>
              <a:gd name="connsiteY7" fmla="*/ 1932215 h 2004223"/>
              <a:gd name="connsiteX8" fmla="*/ 2016224 w 2592288"/>
              <a:gd name="connsiteY8" fmla="*/ 2004223 h 2004223"/>
              <a:gd name="connsiteX9" fmla="*/ 264035 w 2592288"/>
              <a:gd name="connsiteY9" fmla="*/ 1788199 h 2004223"/>
              <a:gd name="connsiteX10" fmla="*/ 77334 w 2592288"/>
              <a:gd name="connsiteY10" fmla="*/ 1710865 h 2004223"/>
              <a:gd name="connsiteX11" fmla="*/ 0 w 2592288"/>
              <a:gd name="connsiteY11" fmla="*/ 1524164 h 2004223"/>
              <a:gd name="connsiteX12" fmla="*/ 0 w 2592288"/>
              <a:gd name="connsiteY12" fmla="*/ 468058 h 2004223"/>
              <a:gd name="connsiteX0" fmla="*/ 0 w 2532280"/>
              <a:gd name="connsiteY0" fmla="*/ 408051 h 1944216"/>
              <a:gd name="connsiteX1" fmla="*/ 77334 w 2532280"/>
              <a:gd name="connsiteY1" fmla="*/ 221350 h 1944216"/>
              <a:gd name="connsiteX2" fmla="*/ 264035 w 2532280"/>
              <a:gd name="connsiteY2" fmla="*/ 144016 h 1944216"/>
              <a:gd name="connsiteX3" fmla="*/ 2088232 w 2532280"/>
              <a:gd name="connsiteY3" fmla="*/ 0 h 1944216"/>
              <a:gd name="connsiteX4" fmla="*/ 2448272 w 2532280"/>
              <a:gd name="connsiteY4" fmla="*/ 72008 h 1944216"/>
              <a:gd name="connsiteX5" fmla="*/ 2520280 w 2532280"/>
              <a:gd name="connsiteY5" fmla="*/ 360040 h 1944216"/>
              <a:gd name="connsiteX6" fmla="*/ 2520280 w 2532280"/>
              <a:gd name="connsiteY6" fmla="*/ 1512168 h 1944216"/>
              <a:gd name="connsiteX7" fmla="*/ 2448271 w 2532280"/>
              <a:gd name="connsiteY7" fmla="*/ 1872208 h 1944216"/>
              <a:gd name="connsiteX8" fmla="*/ 2016224 w 2532280"/>
              <a:gd name="connsiteY8" fmla="*/ 1944216 h 1944216"/>
              <a:gd name="connsiteX9" fmla="*/ 264035 w 2532280"/>
              <a:gd name="connsiteY9" fmla="*/ 1728192 h 1944216"/>
              <a:gd name="connsiteX10" fmla="*/ 77334 w 2532280"/>
              <a:gd name="connsiteY10" fmla="*/ 1650858 h 1944216"/>
              <a:gd name="connsiteX11" fmla="*/ 0 w 2532280"/>
              <a:gd name="connsiteY11" fmla="*/ 1464157 h 1944216"/>
              <a:gd name="connsiteX12" fmla="*/ 0 w 2532280"/>
              <a:gd name="connsiteY12" fmla="*/ 408051 h 1944216"/>
              <a:gd name="connsiteX0" fmla="*/ 54681 w 2586961"/>
              <a:gd name="connsiteY0" fmla="*/ 408051 h 1944216"/>
              <a:gd name="connsiteX1" fmla="*/ 132015 w 2586961"/>
              <a:gd name="connsiteY1" fmla="*/ 221350 h 1944216"/>
              <a:gd name="connsiteX2" fmla="*/ 846769 w 2586961"/>
              <a:gd name="connsiteY2" fmla="*/ 288031 h 1944216"/>
              <a:gd name="connsiteX3" fmla="*/ 2142913 w 2586961"/>
              <a:gd name="connsiteY3" fmla="*/ 0 h 1944216"/>
              <a:gd name="connsiteX4" fmla="*/ 2502953 w 2586961"/>
              <a:gd name="connsiteY4" fmla="*/ 72008 h 1944216"/>
              <a:gd name="connsiteX5" fmla="*/ 2574961 w 2586961"/>
              <a:gd name="connsiteY5" fmla="*/ 360040 h 1944216"/>
              <a:gd name="connsiteX6" fmla="*/ 2574961 w 2586961"/>
              <a:gd name="connsiteY6" fmla="*/ 1512168 h 1944216"/>
              <a:gd name="connsiteX7" fmla="*/ 2502952 w 2586961"/>
              <a:gd name="connsiteY7" fmla="*/ 1872208 h 1944216"/>
              <a:gd name="connsiteX8" fmla="*/ 2070905 w 2586961"/>
              <a:gd name="connsiteY8" fmla="*/ 1944216 h 1944216"/>
              <a:gd name="connsiteX9" fmla="*/ 318716 w 2586961"/>
              <a:gd name="connsiteY9" fmla="*/ 1728192 h 1944216"/>
              <a:gd name="connsiteX10" fmla="*/ 132015 w 2586961"/>
              <a:gd name="connsiteY10" fmla="*/ 1650858 h 1944216"/>
              <a:gd name="connsiteX11" fmla="*/ 54681 w 2586961"/>
              <a:gd name="connsiteY11" fmla="*/ 1464157 h 1944216"/>
              <a:gd name="connsiteX12" fmla="*/ 54681 w 2586961"/>
              <a:gd name="connsiteY12" fmla="*/ 408051 h 1944216"/>
              <a:gd name="connsiteX0" fmla="*/ 174695 w 2562958"/>
              <a:gd name="connsiteY0" fmla="*/ 1080119 h 1944216"/>
              <a:gd name="connsiteX1" fmla="*/ 108012 w 2562958"/>
              <a:gd name="connsiteY1" fmla="*/ 221350 h 1944216"/>
              <a:gd name="connsiteX2" fmla="*/ 822766 w 2562958"/>
              <a:gd name="connsiteY2" fmla="*/ 288031 h 1944216"/>
              <a:gd name="connsiteX3" fmla="*/ 2118910 w 2562958"/>
              <a:gd name="connsiteY3" fmla="*/ 0 h 1944216"/>
              <a:gd name="connsiteX4" fmla="*/ 2478950 w 2562958"/>
              <a:gd name="connsiteY4" fmla="*/ 72008 h 1944216"/>
              <a:gd name="connsiteX5" fmla="*/ 2550958 w 2562958"/>
              <a:gd name="connsiteY5" fmla="*/ 360040 h 1944216"/>
              <a:gd name="connsiteX6" fmla="*/ 2550958 w 2562958"/>
              <a:gd name="connsiteY6" fmla="*/ 1512168 h 1944216"/>
              <a:gd name="connsiteX7" fmla="*/ 2478949 w 2562958"/>
              <a:gd name="connsiteY7" fmla="*/ 1872208 h 1944216"/>
              <a:gd name="connsiteX8" fmla="*/ 2046902 w 2562958"/>
              <a:gd name="connsiteY8" fmla="*/ 1944216 h 1944216"/>
              <a:gd name="connsiteX9" fmla="*/ 294713 w 2562958"/>
              <a:gd name="connsiteY9" fmla="*/ 1728192 h 1944216"/>
              <a:gd name="connsiteX10" fmla="*/ 108012 w 2562958"/>
              <a:gd name="connsiteY10" fmla="*/ 1650858 h 1944216"/>
              <a:gd name="connsiteX11" fmla="*/ 30678 w 2562958"/>
              <a:gd name="connsiteY11" fmla="*/ 1464157 h 1944216"/>
              <a:gd name="connsiteX12" fmla="*/ 174695 w 2562958"/>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6004 w 2568284"/>
              <a:gd name="connsiteY11" fmla="*/ 1464157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113338 w 2568284"/>
              <a:gd name="connsiteY10" fmla="*/ 1650858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300039 w 2568284"/>
              <a:gd name="connsiteY9" fmla="*/ 1728192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44216"/>
              <a:gd name="connsiteX1" fmla="*/ 108012 w 2568284"/>
              <a:gd name="connsiteY1" fmla="*/ 576063 h 1944216"/>
              <a:gd name="connsiteX2" fmla="*/ 828092 w 2568284"/>
              <a:gd name="connsiteY2" fmla="*/ 288031 h 1944216"/>
              <a:gd name="connsiteX3" fmla="*/ 2124236 w 2568284"/>
              <a:gd name="connsiteY3" fmla="*/ 0 h 1944216"/>
              <a:gd name="connsiteX4" fmla="*/ 2484276 w 2568284"/>
              <a:gd name="connsiteY4" fmla="*/ 72008 h 1944216"/>
              <a:gd name="connsiteX5" fmla="*/ 2556284 w 2568284"/>
              <a:gd name="connsiteY5" fmla="*/ 360040 h 1944216"/>
              <a:gd name="connsiteX6" fmla="*/ 2556284 w 2568284"/>
              <a:gd name="connsiteY6" fmla="*/ 1512168 h 1944216"/>
              <a:gd name="connsiteX7" fmla="*/ 2484275 w 2568284"/>
              <a:gd name="connsiteY7" fmla="*/ 1872208 h 1944216"/>
              <a:gd name="connsiteX8" fmla="*/ 2052228 w 2568284"/>
              <a:gd name="connsiteY8" fmla="*/ 1944216 h 1944216"/>
              <a:gd name="connsiteX9" fmla="*/ 1116124 w 2568284"/>
              <a:gd name="connsiteY9" fmla="*/ 1800199 h 1944216"/>
              <a:gd name="connsiteX10" fmla="*/ 612068 w 2568284"/>
              <a:gd name="connsiteY10" fmla="*/ 1800199 h 1944216"/>
              <a:gd name="connsiteX11" fmla="*/ 396044 w 2568284"/>
              <a:gd name="connsiteY11" fmla="*/ 1584175 h 1944216"/>
              <a:gd name="connsiteX12" fmla="*/ 180021 w 2568284"/>
              <a:gd name="connsiteY12" fmla="*/ 1080119 h 1944216"/>
              <a:gd name="connsiteX0" fmla="*/ 180021 w 2568284"/>
              <a:gd name="connsiteY0" fmla="*/ 1080119 h 1980219"/>
              <a:gd name="connsiteX1" fmla="*/ 108012 w 2568284"/>
              <a:gd name="connsiteY1" fmla="*/ 576063 h 1980219"/>
              <a:gd name="connsiteX2" fmla="*/ 828092 w 2568284"/>
              <a:gd name="connsiteY2" fmla="*/ 288031 h 1980219"/>
              <a:gd name="connsiteX3" fmla="*/ 2124236 w 2568284"/>
              <a:gd name="connsiteY3" fmla="*/ 0 h 1980219"/>
              <a:gd name="connsiteX4" fmla="*/ 2484276 w 2568284"/>
              <a:gd name="connsiteY4" fmla="*/ 72008 h 1980219"/>
              <a:gd name="connsiteX5" fmla="*/ 2556284 w 2568284"/>
              <a:gd name="connsiteY5" fmla="*/ 360040 h 1980219"/>
              <a:gd name="connsiteX6" fmla="*/ 2556284 w 2568284"/>
              <a:gd name="connsiteY6" fmla="*/ 1512168 h 1980219"/>
              <a:gd name="connsiteX7" fmla="*/ 2484275 w 2568284"/>
              <a:gd name="connsiteY7" fmla="*/ 1872208 h 1980219"/>
              <a:gd name="connsiteX8" fmla="*/ 2052228 w 2568284"/>
              <a:gd name="connsiteY8" fmla="*/ 1944216 h 1980219"/>
              <a:gd name="connsiteX9" fmla="*/ 1116124 w 2568284"/>
              <a:gd name="connsiteY9" fmla="*/ 1800199 h 1980219"/>
              <a:gd name="connsiteX10" fmla="*/ 540060 w 2568284"/>
              <a:gd name="connsiteY10" fmla="*/ 1944215 h 1980219"/>
              <a:gd name="connsiteX11" fmla="*/ 396044 w 2568284"/>
              <a:gd name="connsiteY11" fmla="*/ 1584175 h 1980219"/>
              <a:gd name="connsiteX12" fmla="*/ 180021 w 2568284"/>
              <a:gd name="connsiteY12" fmla="*/ 1080119 h 1980219"/>
              <a:gd name="connsiteX0" fmla="*/ 180021 w 2568284"/>
              <a:gd name="connsiteY0" fmla="*/ 1080119 h 2004222"/>
              <a:gd name="connsiteX1" fmla="*/ 108012 w 2568284"/>
              <a:gd name="connsiteY1" fmla="*/ 576063 h 2004222"/>
              <a:gd name="connsiteX2" fmla="*/ 828092 w 2568284"/>
              <a:gd name="connsiteY2" fmla="*/ 288031 h 2004222"/>
              <a:gd name="connsiteX3" fmla="*/ 2124236 w 2568284"/>
              <a:gd name="connsiteY3" fmla="*/ 0 h 2004222"/>
              <a:gd name="connsiteX4" fmla="*/ 2484276 w 2568284"/>
              <a:gd name="connsiteY4" fmla="*/ 72008 h 2004222"/>
              <a:gd name="connsiteX5" fmla="*/ 2556284 w 2568284"/>
              <a:gd name="connsiteY5" fmla="*/ 360040 h 2004222"/>
              <a:gd name="connsiteX6" fmla="*/ 2556284 w 2568284"/>
              <a:gd name="connsiteY6" fmla="*/ 1512168 h 2004222"/>
              <a:gd name="connsiteX7" fmla="*/ 2484275 w 2568284"/>
              <a:gd name="connsiteY7" fmla="*/ 1872208 h 2004222"/>
              <a:gd name="connsiteX8" fmla="*/ 2052228 w 2568284"/>
              <a:gd name="connsiteY8" fmla="*/ 1944216 h 2004222"/>
              <a:gd name="connsiteX9" fmla="*/ 1116124 w 2568284"/>
              <a:gd name="connsiteY9" fmla="*/ 1944215 h 2004222"/>
              <a:gd name="connsiteX10" fmla="*/ 540060 w 2568284"/>
              <a:gd name="connsiteY10" fmla="*/ 1944215 h 2004222"/>
              <a:gd name="connsiteX11" fmla="*/ 396044 w 2568284"/>
              <a:gd name="connsiteY11" fmla="*/ 1584175 h 2004222"/>
              <a:gd name="connsiteX12" fmla="*/ 180021 w 2568284"/>
              <a:gd name="connsiteY12" fmla="*/ 1080119 h 2004222"/>
              <a:gd name="connsiteX0" fmla="*/ 180021 w 2568284"/>
              <a:gd name="connsiteY0" fmla="*/ 1356152 h 2280255"/>
              <a:gd name="connsiteX1" fmla="*/ 108012 w 2568284"/>
              <a:gd name="connsiteY1" fmla="*/ 852096 h 2280255"/>
              <a:gd name="connsiteX2" fmla="*/ 828092 w 2568284"/>
              <a:gd name="connsiteY2" fmla="*/ 564064 h 2280255"/>
              <a:gd name="connsiteX3" fmla="*/ 2124236 w 2568284"/>
              <a:gd name="connsiteY3" fmla="*/ 276033 h 2280255"/>
              <a:gd name="connsiteX4" fmla="*/ 2484276 w 2568284"/>
              <a:gd name="connsiteY4" fmla="*/ 60007 h 2280255"/>
              <a:gd name="connsiteX5" fmla="*/ 2556284 w 2568284"/>
              <a:gd name="connsiteY5" fmla="*/ 636073 h 2280255"/>
              <a:gd name="connsiteX6" fmla="*/ 2556284 w 2568284"/>
              <a:gd name="connsiteY6" fmla="*/ 1788201 h 2280255"/>
              <a:gd name="connsiteX7" fmla="*/ 2484275 w 2568284"/>
              <a:gd name="connsiteY7" fmla="*/ 2148241 h 2280255"/>
              <a:gd name="connsiteX8" fmla="*/ 2052228 w 2568284"/>
              <a:gd name="connsiteY8" fmla="*/ 2220249 h 2280255"/>
              <a:gd name="connsiteX9" fmla="*/ 1116124 w 2568284"/>
              <a:gd name="connsiteY9" fmla="*/ 2220248 h 2280255"/>
              <a:gd name="connsiteX10" fmla="*/ 540060 w 2568284"/>
              <a:gd name="connsiteY10" fmla="*/ 2220248 h 2280255"/>
              <a:gd name="connsiteX11" fmla="*/ 396044 w 2568284"/>
              <a:gd name="connsiteY11" fmla="*/ 1860208 h 2280255"/>
              <a:gd name="connsiteX12" fmla="*/ 180021 w 2568284"/>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2196244 w 2640292"/>
              <a:gd name="connsiteY3" fmla="*/ 276033 h 2280255"/>
              <a:gd name="connsiteX4" fmla="*/ 2556284 w 2640292"/>
              <a:gd name="connsiteY4" fmla="*/ 60007 h 2280255"/>
              <a:gd name="connsiteX5" fmla="*/ 2628292 w 2640292"/>
              <a:gd name="connsiteY5" fmla="*/ 636073 h 2280255"/>
              <a:gd name="connsiteX6" fmla="*/ 2628292 w 2640292"/>
              <a:gd name="connsiteY6" fmla="*/ 1788201 h 2280255"/>
              <a:gd name="connsiteX7" fmla="*/ 2556283 w 2640292"/>
              <a:gd name="connsiteY7" fmla="*/ 2148241 h 2280255"/>
              <a:gd name="connsiteX8" fmla="*/ 2124236 w 2640292"/>
              <a:gd name="connsiteY8" fmla="*/ 2220249 h 2280255"/>
              <a:gd name="connsiteX9" fmla="*/ 1188132 w 2640292"/>
              <a:gd name="connsiteY9" fmla="*/ 2220248 h 2280255"/>
              <a:gd name="connsiteX10" fmla="*/ 612068 w 2640292"/>
              <a:gd name="connsiteY10" fmla="*/ 2220248 h 2280255"/>
              <a:gd name="connsiteX11" fmla="*/ 468052 w 2640292"/>
              <a:gd name="connsiteY11" fmla="*/ 1860208 h 2280255"/>
              <a:gd name="connsiteX12" fmla="*/ 252029 w 2640292"/>
              <a:gd name="connsiteY12" fmla="*/ 1356152 h 2280255"/>
              <a:gd name="connsiteX0" fmla="*/ 252029 w 2640292"/>
              <a:gd name="connsiteY0" fmla="*/ 1356152 h 2280255"/>
              <a:gd name="connsiteX1" fmla="*/ 108012 w 2640292"/>
              <a:gd name="connsiteY1" fmla="*/ 636072 h 2280255"/>
              <a:gd name="connsiteX2" fmla="*/ 900100 w 2640292"/>
              <a:gd name="connsiteY2" fmla="*/ 564064 h 2280255"/>
              <a:gd name="connsiteX3" fmla="*/ 1692188 w 2640292"/>
              <a:gd name="connsiteY3" fmla="*/ 132016 h 2280255"/>
              <a:gd name="connsiteX4" fmla="*/ 2196244 w 2640292"/>
              <a:gd name="connsiteY4" fmla="*/ 276033 h 2280255"/>
              <a:gd name="connsiteX5" fmla="*/ 2556284 w 2640292"/>
              <a:gd name="connsiteY5" fmla="*/ 60007 h 2280255"/>
              <a:gd name="connsiteX6" fmla="*/ 2628292 w 2640292"/>
              <a:gd name="connsiteY6" fmla="*/ 636073 h 2280255"/>
              <a:gd name="connsiteX7" fmla="*/ 2628292 w 2640292"/>
              <a:gd name="connsiteY7" fmla="*/ 1788201 h 2280255"/>
              <a:gd name="connsiteX8" fmla="*/ 2556283 w 2640292"/>
              <a:gd name="connsiteY8" fmla="*/ 2148241 h 2280255"/>
              <a:gd name="connsiteX9" fmla="*/ 2124236 w 2640292"/>
              <a:gd name="connsiteY9" fmla="*/ 2220249 h 2280255"/>
              <a:gd name="connsiteX10" fmla="*/ 1188132 w 2640292"/>
              <a:gd name="connsiteY10" fmla="*/ 2220248 h 2280255"/>
              <a:gd name="connsiteX11" fmla="*/ 612068 w 2640292"/>
              <a:gd name="connsiteY11" fmla="*/ 2220248 h 2280255"/>
              <a:gd name="connsiteX12" fmla="*/ 468052 w 2640292"/>
              <a:gd name="connsiteY12" fmla="*/ 1860208 h 2280255"/>
              <a:gd name="connsiteX13" fmla="*/ 252029 w 2640292"/>
              <a:gd name="connsiteY13" fmla="*/ 1356152 h 2280255"/>
              <a:gd name="connsiteX0" fmla="*/ 252029 w 2640292"/>
              <a:gd name="connsiteY0" fmla="*/ 1404157 h 2328260"/>
              <a:gd name="connsiteX1" fmla="*/ 108012 w 2640292"/>
              <a:gd name="connsiteY1" fmla="*/ 684077 h 2328260"/>
              <a:gd name="connsiteX2" fmla="*/ 900100 w 2640292"/>
              <a:gd name="connsiteY2" fmla="*/ 612069 h 2328260"/>
              <a:gd name="connsiteX3" fmla="*/ 1692188 w 2640292"/>
              <a:gd name="connsiteY3" fmla="*/ 180021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900100 w 2640292"/>
              <a:gd name="connsiteY3" fmla="*/ 612069 h 2328260"/>
              <a:gd name="connsiteX4" fmla="*/ 1692188 w 2640292"/>
              <a:gd name="connsiteY4" fmla="*/ 180021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900100 w 2640292"/>
              <a:gd name="connsiteY4" fmla="*/ 612069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692188 w 2640292"/>
              <a:gd name="connsiteY5" fmla="*/ 180021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116124 w 2640292"/>
              <a:gd name="connsiteY3" fmla="*/ 324037 h 2328260"/>
              <a:gd name="connsiteX4" fmla="*/ 1620180 w 2640292"/>
              <a:gd name="connsiteY4" fmla="*/ 108013 h 2328260"/>
              <a:gd name="connsiteX5" fmla="*/ 1980220 w 2640292"/>
              <a:gd name="connsiteY5" fmla="*/ 36005 h 2328260"/>
              <a:gd name="connsiteX6" fmla="*/ 2196244 w 2640292"/>
              <a:gd name="connsiteY6" fmla="*/ 36005 h 2328260"/>
              <a:gd name="connsiteX7" fmla="*/ 2556284 w 2640292"/>
              <a:gd name="connsiteY7" fmla="*/ 108012 h 2328260"/>
              <a:gd name="connsiteX8" fmla="*/ 2628292 w 2640292"/>
              <a:gd name="connsiteY8" fmla="*/ 684078 h 2328260"/>
              <a:gd name="connsiteX9" fmla="*/ 2628292 w 2640292"/>
              <a:gd name="connsiteY9" fmla="*/ 1836206 h 2328260"/>
              <a:gd name="connsiteX10" fmla="*/ 2556283 w 2640292"/>
              <a:gd name="connsiteY10" fmla="*/ 2196246 h 2328260"/>
              <a:gd name="connsiteX11" fmla="*/ 2124236 w 2640292"/>
              <a:gd name="connsiteY11" fmla="*/ 2268254 h 2328260"/>
              <a:gd name="connsiteX12" fmla="*/ 1188132 w 2640292"/>
              <a:gd name="connsiteY12" fmla="*/ 2268253 h 2328260"/>
              <a:gd name="connsiteX13" fmla="*/ 612068 w 2640292"/>
              <a:gd name="connsiteY13" fmla="*/ 2268253 h 2328260"/>
              <a:gd name="connsiteX14" fmla="*/ 468052 w 2640292"/>
              <a:gd name="connsiteY14" fmla="*/ 1908213 h 2328260"/>
              <a:gd name="connsiteX15" fmla="*/ 252029 w 2640292"/>
              <a:gd name="connsiteY15"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1980220 w 2640292"/>
              <a:gd name="connsiteY4" fmla="*/ 36005 h 2328260"/>
              <a:gd name="connsiteX5" fmla="*/ 2196244 w 2640292"/>
              <a:gd name="connsiteY5" fmla="*/ 36005 h 2328260"/>
              <a:gd name="connsiteX6" fmla="*/ 2556284 w 2640292"/>
              <a:gd name="connsiteY6" fmla="*/ 108012 h 2328260"/>
              <a:gd name="connsiteX7" fmla="*/ 2628292 w 2640292"/>
              <a:gd name="connsiteY7" fmla="*/ 684078 h 2328260"/>
              <a:gd name="connsiteX8" fmla="*/ 2628292 w 2640292"/>
              <a:gd name="connsiteY8" fmla="*/ 1836206 h 2328260"/>
              <a:gd name="connsiteX9" fmla="*/ 2556283 w 2640292"/>
              <a:gd name="connsiteY9" fmla="*/ 2196246 h 2328260"/>
              <a:gd name="connsiteX10" fmla="*/ 2124236 w 2640292"/>
              <a:gd name="connsiteY10" fmla="*/ 2268254 h 2328260"/>
              <a:gd name="connsiteX11" fmla="*/ 1188132 w 2640292"/>
              <a:gd name="connsiteY11" fmla="*/ 2268253 h 2328260"/>
              <a:gd name="connsiteX12" fmla="*/ 612068 w 2640292"/>
              <a:gd name="connsiteY12" fmla="*/ 2268253 h 2328260"/>
              <a:gd name="connsiteX13" fmla="*/ 468052 w 2640292"/>
              <a:gd name="connsiteY13" fmla="*/ 1908213 h 2328260"/>
              <a:gd name="connsiteX14" fmla="*/ 252029 w 2640292"/>
              <a:gd name="connsiteY14" fmla="*/ 1404157 h 2328260"/>
              <a:gd name="connsiteX0" fmla="*/ 252029 w 2640292"/>
              <a:gd name="connsiteY0" fmla="*/ 1404157 h 2328260"/>
              <a:gd name="connsiteX1" fmla="*/ 108012 w 2640292"/>
              <a:gd name="connsiteY1" fmla="*/ 684077 h 2328260"/>
              <a:gd name="connsiteX2" fmla="*/ 756084 w 2640292"/>
              <a:gd name="connsiteY2" fmla="*/ 396045 h 2328260"/>
              <a:gd name="connsiteX3" fmla="*/ 1620180 w 2640292"/>
              <a:gd name="connsiteY3" fmla="*/ 108013 h 2328260"/>
              <a:gd name="connsiteX4" fmla="*/ 2196244 w 2640292"/>
              <a:gd name="connsiteY4" fmla="*/ 36005 h 2328260"/>
              <a:gd name="connsiteX5" fmla="*/ 2556284 w 2640292"/>
              <a:gd name="connsiteY5" fmla="*/ 108012 h 2328260"/>
              <a:gd name="connsiteX6" fmla="*/ 2628292 w 2640292"/>
              <a:gd name="connsiteY6" fmla="*/ 684078 h 2328260"/>
              <a:gd name="connsiteX7" fmla="*/ 2628292 w 2640292"/>
              <a:gd name="connsiteY7" fmla="*/ 1836206 h 2328260"/>
              <a:gd name="connsiteX8" fmla="*/ 2556283 w 2640292"/>
              <a:gd name="connsiteY8" fmla="*/ 2196246 h 2328260"/>
              <a:gd name="connsiteX9" fmla="*/ 2124236 w 2640292"/>
              <a:gd name="connsiteY9" fmla="*/ 2268254 h 2328260"/>
              <a:gd name="connsiteX10" fmla="*/ 1188132 w 2640292"/>
              <a:gd name="connsiteY10" fmla="*/ 2268253 h 2328260"/>
              <a:gd name="connsiteX11" fmla="*/ 612068 w 2640292"/>
              <a:gd name="connsiteY11" fmla="*/ 2268253 h 2328260"/>
              <a:gd name="connsiteX12" fmla="*/ 468052 w 2640292"/>
              <a:gd name="connsiteY12" fmla="*/ 1908213 h 2328260"/>
              <a:gd name="connsiteX13" fmla="*/ 252029 w 2640292"/>
              <a:gd name="connsiteY13" fmla="*/ 1404157 h 2328260"/>
              <a:gd name="connsiteX0" fmla="*/ 252029 w 2640292"/>
              <a:gd name="connsiteY0" fmla="*/ 1416157 h 2340260"/>
              <a:gd name="connsiteX1" fmla="*/ 108012 w 2640292"/>
              <a:gd name="connsiteY1" fmla="*/ 696077 h 2340260"/>
              <a:gd name="connsiteX2" fmla="*/ 756084 w 2640292"/>
              <a:gd name="connsiteY2" fmla="*/ 408045 h 2340260"/>
              <a:gd name="connsiteX3" fmla="*/ 2196244 w 2640292"/>
              <a:gd name="connsiteY3" fmla="*/ 48005 h 2340260"/>
              <a:gd name="connsiteX4" fmla="*/ 2556284 w 2640292"/>
              <a:gd name="connsiteY4" fmla="*/ 120012 h 2340260"/>
              <a:gd name="connsiteX5" fmla="*/ 2628292 w 2640292"/>
              <a:gd name="connsiteY5" fmla="*/ 696078 h 2340260"/>
              <a:gd name="connsiteX6" fmla="*/ 2628292 w 2640292"/>
              <a:gd name="connsiteY6" fmla="*/ 1848206 h 2340260"/>
              <a:gd name="connsiteX7" fmla="*/ 2556283 w 2640292"/>
              <a:gd name="connsiteY7" fmla="*/ 2208246 h 2340260"/>
              <a:gd name="connsiteX8" fmla="*/ 2124236 w 2640292"/>
              <a:gd name="connsiteY8" fmla="*/ 2280254 h 2340260"/>
              <a:gd name="connsiteX9" fmla="*/ 1188132 w 2640292"/>
              <a:gd name="connsiteY9" fmla="*/ 2280253 h 2340260"/>
              <a:gd name="connsiteX10" fmla="*/ 612068 w 2640292"/>
              <a:gd name="connsiteY10" fmla="*/ 2280253 h 2340260"/>
              <a:gd name="connsiteX11" fmla="*/ 468052 w 2640292"/>
              <a:gd name="connsiteY11" fmla="*/ 1920213 h 2340260"/>
              <a:gd name="connsiteX12" fmla="*/ 252029 w 2640292"/>
              <a:gd name="connsiteY12" fmla="*/ 1416157 h 2340260"/>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468052 w 2688299"/>
              <a:gd name="connsiteY11" fmla="*/ 1896212 h 2316259"/>
              <a:gd name="connsiteX12" fmla="*/ 252029 w 2688299"/>
              <a:gd name="connsiteY12" fmla="*/ 1392156 h 2316259"/>
              <a:gd name="connsiteX0" fmla="*/ 252029 w 2688299"/>
              <a:gd name="connsiteY0" fmla="*/ 1392156 h 2316259"/>
              <a:gd name="connsiteX1" fmla="*/ 108012 w 2688299"/>
              <a:gd name="connsiteY1" fmla="*/ 672076 h 2316259"/>
              <a:gd name="connsiteX2" fmla="*/ 756084 w 2688299"/>
              <a:gd name="connsiteY2" fmla="*/ 384044 h 2316259"/>
              <a:gd name="connsiteX3" fmla="*/ 1836204 w 2688299"/>
              <a:gd name="connsiteY3" fmla="*/ 96012 h 2316259"/>
              <a:gd name="connsiteX4" fmla="*/ 2556284 w 2688299"/>
              <a:gd name="connsiteY4" fmla="*/ 96011 h 2316259"/>
              <a:gd name="connsiteX5" fmla="*/ 2628292 w 2688299"/>
              <a:gd name="connsiteY5" fmla="*/ 672077 h 2316259"/>
              <a:gd name="connsiteX6" fmla="*/ 2628292 w 2688299"/>
              <a:gd name="connsiteY6" fmla="*/ 1824205 h 2316259"/>
              <a:gd name="connsiteX7" fmla="*/ 2556283 w 2688299"/>
              <a:gd name="connsiteY7" fmla="*/ 2184245 h 2316259"/>
              <a:gd name="connsiteX8" fmla="*/ 2124236 w 2688299"/>
              <a:gd name="connsiteY8" fmla="*/ 2256253 h 2316259"/>
              <a:gd name="connsiteX9" fmla="*/ 1188132 w 2688299"/>
              <a:gd name="connsiteY9" fmla="*/ 2256252 h 2316259"/>
              <a:gd name="connsiteX10" fmla="*/ 612068 w 2688299"/>
              <a:gd name="connsiteY10" fmla="*/ 2256252 h 2316259"/>
              <a:gd name="connsiteX11" fmla="*/ 396044 w 2688299"/>
              <a:gd name="connsiteY11" fmla="*/ 1896212 h 2316259"/>
              <a:gd name="connsiteX12" fmla="*/ 252029 w 2688299"/>
              <a:gd name="connsiteY12" fmla="*/ 1392156 h 2316259"/>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28292 w 2688299"/>
              <a:gd name="connsiteY6" fmla="*/ 1824205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56253"/>
              <a:gd name="connsiteX1" fmla="*/ 108012 w 2688299"/>
              <a:gd name="connsiteY1" fmla="*/ 672076 h 2256253"/>
              <a:gd name="connsiteX2" fmla="*/ 756084 w 2688299"/>
              <a:gd name="connsiteY2" fmla="*/ 384044 h 2256253"/>
              <a:gd name="connsiteX3" fmla="*/ 1836204 w 2688299"/>
              <a:gd name="connsiteY3" fmla="*/ 96012 h 2256253"/>
              <a:gd name="connsiteX4" fmla="*/ 2556284 w 2688299"/>
              <a:gd name="connsiteY4" fmla="*/ 96011 h 2256253"/>
              <a:gd name="connsiteX5" fmla="*/ 2628292 w 2688299"/>
              <a:gd name="connsiteY5" fmla="*/ 672077 h 2256253"/>
              <a:gd name="connsiteX6" fmla="*/ 2604149 w 2688299"/>
              <a:gd name="connsiteY6" fmla="*/ 1917292 h 2256253"/>
              <a:gd name="connsiteX7" fmla="*/ 2556283 w 2688299"/>
              <a:gd name="connsiteY7" fmla="*/ 2184245 h 2256253"/>
              <a:gd name="connsiteX8" fmla="*/ 2124236 w 2688299"/>
              <a:gd name="connsiteY8" fmla="*/ 2256253 h 2256253"/>
              <a:gd name="connsiteX9" fmla="*/ 612068 w 2688299"/>
              <a:gd name="connsiteY9" fmla="*/ 2256252 h 2256253"/>
              <a:gd name="connsiteX10" fmla="*/ 396044 w 2688299"/>
              <a:gd name="connsiteY10" fmla="*/ 1896212 h 2256253"/>
              <a:gd name="connsiteX11" fmla="*/ 252029 w 2688299"/>
              <a:gd name="connsiteY11" fmla="*/ 1392156 h 2256253"/>
              <a:gd name="connsiteX0" fmla="*/ 252029 w 2688299"/>
              <a:gd name="connsiteY0" fmla="*/ 1392156 h 2280931"/>
              <a:gd name="connsiteX1" fmla="*/ 108012 w 2688299"/>
              <a:gd name="connsiteY1" fmla="*/ 672076 h 2280931"/>
              <a:gd name="connsiteX2" fmla="*/ 756084 w 2688299"/>
              <a:gd name="connsiteY2" fmla="*/ 384044 h 2280931"/>
              <a:gd name="connsiteX3" fmla="*/ 1836204 w 2688299"/>
              <a:gd name="connsiteY3" fmla="*/ 96012 h 2280931"/>
              <a:gd name="connsiteX4" fmla="*/ 2556284 w 2688299"/>
              <a:gd name="connsiteY4" fmla="*/ 96011 h 2280931"/>
              <a:gd name="connsiteX5" fmla="*/ 2628292 w 2688299"/>
              <a:gd name="connsiteY5" fmla="*/ 672077 h 2280931"/>
              <a:gd name="connsiteX6" fmla="*/ 2604149 w 2688299"/>
              <a:gd name="connsiteY6" fmla="*/ 1917292 h 2280931"/>
              <a:gd name="connsiteX7" fmla="*/ 2440727 w 2688299"/>
              <a:gd name="connsiteY7" fmla="*/ 2224438 h 2280931"/>
              <a:gd name="connsiteX8" fmla="*/ 2124236 w 2688299"/>
              <a:gd name="connsiteY8" fmla="*/ 2256253 h 2280931"/>
              <a:gd name="connsiteX9" fmla="*/ 612068 w 2688299"/>
              <a:gd name="connsiteY9" fmla="*/ 2256252 h 2280931"/>
              <a:gd name="connsiteX10" fmla="*/ 396044 w 2688299"/>
              <a:gd name="connsiteY10" fmla="*/ 1896212 h 2280931"/>
              <a:gd name="connsiteX11" fmla="*/ 252029 w 2688299"/>
              <a:gd name="connsiteY11"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612068 w 2688299"/>
              <a:gd name="connsiteY8" fmla="*/ 2256252 h 2280931"/>
              <a:gd name="connsiteX9" fmla="*/ 396044 w 2688299"/>
              <a:gd name="connsiteY9" fmla="*/ 1896212 h 2280931"/>
              <a:gd name="connsiteX10" fmla="*/ 252029 w 2688299"/>
              <a:gd name="connsiteY10"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864096 w 2688299"/>
              <a:gd name="connsiteY8" fmla="*/ 2232248 h 2280931"/>
              <a:gd name="connsiteX9" fmla="*/ 396044 w 2688299"/>
              <a:gd name="connsiteY9" fmla="*/ 1896212 h 2280931"/>
              <a:gd name="connsiteX10" fmla="*/ 252029 w 2688299"/>
              <a:gd name="connsiteY10" fmla="*/ 1392156 h 2280931"/>
              <a:gd name="connsiteX0" fmla="*/ 252029 w 2688299"/>
              <a:gd name="connsiteY0" fmla="*/ 1392156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864096 w 2688299"/>
              <a:gd name="connsiteY8" fmla="*/ 2232248 h 2280931"/>
              <a:gd name="connsiteX9" fmla="*/ 792088 w 2688299"/>
              <a:gd name="connsiteY9" fmla="*/ 2016224 h 2280931"/>
              <a:gd name="connsiteX10" fmla="*/ 252029 w 2688299"/>
              <a:gd name="connsiteY10" fmla="*/ 1392156 h 2280931"/>
              <a:gd name="connsiteX0" fmla="*/ 792088 w 2688299"/>
              <a:gd name="connsiteY0" fmla="*/ 792088 h 2280931"/>
              <a:gd name="connsiteX1" fmla="*/ 108012 w 2688299"/>
              <a:gd name="connsiteY1" fmla="*/ 672076 h 2280931"/>
              <a:gd name="connsiteX2" fmla="*/ 1836204 w 2688299"/>
              <a:gd name="connsiteY2" fmla="*/ 96012 h 2280931"/>
              <a:gd name="connsiteX3" fmla="*/ 2556284 w 2688299"/>
              <a:gd name="connsiteY3" fmla="*/ 96011 h 2280931"/>
              <a:gd name="connsiteX4" fmla="*/ 2628292 w 2688299"/>
              <a:gd name="connsiteY4" fmla="*/ 672077 h 2280931"/>
              <a:gd name="connsiteX5" fmla="*/ 2604149 w 2688299"/>
              <a:gd name="connsiteY5" fmla="*/ 1917292 h 2280931"/>
              <a:gd name="connsiteX6" fmla="*/ 2440727 w 2688299"/>
              <a:gd name="connsiteY6" fmla="*/ 2224438 h 2280931"/>
              <a:gd name="connsiteX7" fmla="*/ 2124236 w 2688299"/>
              <a:gd name="connsiteY7" fmla="*/ 2256253 h 2280931"/>
              <a:gd name="connsiteX8" fmla="*/ 864096 w 2688299"/>
              <a:gd name="connsiteY8" fmla="*/ 2232248 h 2280931"/>
              <a:gd name="connsiteX9" fmla="*/ 792088 w 2688299"/>
              <a:gd name="connsiteY9" fmla="*/ 2016224 h 2280931"/>
              <a:gd name="connsiteX10" fmla="*/ 792088 w 2688299"/>
              <a:gd name="connsiteY10" fmla="*/ 792088 h 2280931"/>
              <a:gd name="connsiteX0" fmla="*/ 60007 w 1956218"/>
              <a:gd name="connsiteY0" fmla="*/ 792088 h 2280931"/>
              <a:gd name="connsiteX1" fmla="*/ 204023 w 1956218"/>
              <a:gd name="connsiteY1" fmla="*/ 504056 h 2280931"/>
              <a:gd name="connsiteX2" fmla="*/ 1104123 w 1956218"/>
              <a:gd name="connsiteY2" fmla="*/ 96012 h 2280931"/>
              <a:gd name="connsiteX3" fmla="*/ 1824203 w 1956218"/>
              <a:gd name="connsiteY3" fmla="*/ 96011 h 2280931"/>
              <a:gd name="connsiteX4" fmla="*/ 1896211 w 1956218"/>
              <a:gd name="connsiteY4" fmla="*/ 672077 h 2280931"/>
              <a:gd name="connsiteX5" fmla="*/ 1872068 w 1956218"/>
              <a:gd name="connsiteY5" fmla="*/ 1917292 h 2280931"/>
              <a:gd name="connsiteX6" fmla="*/ 1708646 w 1956218"/>
              <a:gd name="connsiteY6" fmla="*/ 2224438 h 2280931"/>
              <a:gd name="connsiteX7" fmla="*/ 1392155 w 1956218"/>
              <a:gd name="connsiteY7" fmla="*/ 2256253 h 2280931"/>
              <a:gd name="connsiteX8" fmla="*/ 132015 w 1956218"/>
              <a:gd name="connsiteY8" fmla="*/ 2232248 h 2280931"/>
              <a:gd name="connsiteX9" fmla="*/ 60007 w 1956218"/>
              <a:gd name="connsiteY9" fmla="*/ 2016224 h 2280931"/>
              <a:gd name="connsiteX10" fmla="*/ 60007 w 1956218"/>
              <a:gd name="connsiteY10" fmla="*/ 792088 h 2280931"/>
              <a:gd name="connsiteX0" fmla="*/ 60006 w 1956218"/>
              <a:gd name="connsiteY0" fmla="*/ 648072 h 2280931"/>
              <a:gd name="connsiteX1" fmla="*/ 204023 w 1956218"/>
              <a:gd name="connsiteY1" fmla="*/ 504056 h 2280931"/>
              <a:gd name="connsiteX2" fmla="*/ 1104123 w 1956218"/>
              <a:gd name="connsiteY2" fmla="*/ 96012 h 2280931"/>
              <a:gd name="connsiteX3" fmla="*/ 1824203 w 1956218"/>
              <a:gd name="connsiteY3" fmla="*/ 96011 h 2280931"/>
              <a:gd name="connsiteX4" fmla="*/ 1896211 w 1956218"/>
              <a:gd name="connsiteY4" fmla="*/ 672077 h 2280931"/>
              <a:gd name="connsiteX5" fmla="*/ 1872068 w 1956218"/>
              <a:gd name="connsiteY5" fmla="*/ 1917292 h 2280931"/>
              <a:gd name="connsiteX6" fmla="*/ 1708646 w 1956218"/>
              <a:gd name="connsiteY6" fmla="*/ 2224438 h 2280931"/>
              <a:gd name="connsiteX7" fmla="*/ 1392155 w 1956218"/>
              <a:gd name="connsiteY7" fmla="*/ 2256253 h 2280931"/>
              <a:gd name="connsiteX8" fmla="*/ 132015 w 1956218"/>
              <a:gd name="connsiteY8" fmla="*/ 2232248 h 2280931"/>
              <a:gd name="connsiteX9" fmla="*/ 60007 w 1956218"/>
              <a:gd name="connsiteY9" fmla="*/ 2016224 h 2280931"/>
              <a:gd name="connsiteX10" fmla="*/ 60006 w 1956218"/>
              <a:gd name="connsiteY10" fmla="*/ 648072 h 2280931"/>
              <a:gd name="connsiteX0" fmla="*/ 60006 w 1956218"/>
              <a:gd name="connsiteY0" fmla="*/ 648072 h 2280931"/>
              <a:gd name="connsiteX1" fmla="*/ 1104123 w 1956218"/>
              <a:gd name="connsiteY1" fmla="*/ 96012 h 2280931"/>
              <a:gd name="connsiteX2" fmla="*/ 1824203 w 1956218"/>
              <a:gd name="connsiteY2" fmla="*/ 96011 h 2280931"/>
              <a:gd name="connsiteX3" fmla="*/ 1896211 w 1956218"/>
              <a:gd name="connsiteY3" fmla="*/ 672077 h 2280931"/>
              <a:gd name="connsiteX4" fmla="*/ 1872068 w 1956218"/>
              <a:gd name="connsiteY4" fmla="*/ 1917292 h 2280931"/>
              <a:gd name="connsiteX5" fmla="*/ 1708646 w 1956218"/>
              <a:gd name="connsiteY5" fmla="*/ 2224438 h 2280931"/>
              <a:gd name="connsiteX6" fmla="*/ 1392155 w 1956218"/>
              <a:gd name="connsiteY6" fmla="*/ 2256253 h 2280931"/>
              <a:gd name="connsiteX7" fmla="*/ 132015 w 1956218"/>
              <a:gd name="connsiteY7" fmla="*/ 2232248 h 2280931"/>
              <a:gd name="connsiteX8" fmla="*/ 60007 w 1956218"/>
              <a:gd name="connsiteY8" fmla="*/ 2016224 h 2280931"/>
              <a:gd name="connsiteX9" fmla="*/ 60006 w 1956218"/>
              <a:gd name="connsiteY9" fmla="*/ 648072 h 2280931"/>
              <a:gd name="connsiteX0" fmla="*/ 60006 w 1974220"/>
              <a:gd name="connsiteY0" fmla="*/ 580064 h 2212923"/>
              <a:gd name="connsiteX1" fmla="*/ 996110 w 1974220"/>
              <a:gd name="connsiteY1" fmla="*/ 436048 h 2212923"/>
              <a:gd name="connsiteX2" fmla="*/ 1824203 w 1974220"/>
              <a:gd name="connsiteY2" fmla="*/ 28003 h 2212923"/>
              <a:gd name="connsiteX3" fmla="*/ 1896211 w 1974220"/>
              <a:gd name="connsiteY3" fmla="*/ 604069 h 2212923"/>
              <a:gd name="connsiteX4" fmla="*/ 1872068 w 1974220"/>
              <a:gd name="connsiteY4" fmla="*/ 1849284 h 2212923"/>
              <a:gd name="connsiteX5" fmla="*/ 1708646 w 1974220"/>
              <a:gd name="connsiteY5" fmla="*/ 2156430 h 2212923"/>
              <a:gd name="connsiteX6" fmla="*/ 1392155 w 1974220"/>
              <a:gd name="connsiteY6" fmla="*/ 2188245 h 2212923"/>
              <a:gd name="connsiteX7" fmla="*/ 132015 w 1974220"/>
              <a:gd name="connsiteY7" fmla="*/ 2164240 h 2212923"/>
              <a:gd name="connsiteX8" fmla="*/ 60007 w 1974220"/>
              <a:gd name="connsiteY8" fmla="*/ 1948216 h 2212923"/>
              <a:gd name="connsiteX9" fmla="*/ 60006 w 1974220"/>
              <a:gd name="connsiteY9" fmla="*/ 580064 h 2212923"/>
              <a:gd name="connsiteX0" fmla="*/ 60006 w 1896211"/>
              <a:gd name="connsiteY0" fmla="*/ 320035 h 1952894"/>
              <a:gd name="connsiteX1" fmla="*/ 996110 w 1896211"/>
              <a:gd name="connsiteY1" fmla="*/ 176019 h 1952894"/>
              <a:gd name="connsiteX2" fmla="*/ 1896211 w 1896211"/>
              <a:gd name="connsiteY2" fmla="*/ 344040 h 1952894"/>
              <a:gd name="connsiteX3" fmla="*/ 1872068 w 1896211"/>
              <a:gd name="connsiteY3" fmla="*/ 1589255 h 1952894"/>
              <a:gd name="connsiteX4" fmla="*/ 1708646 w 1896211"/>
              <a:gd name="connsiteY4" fmla="*/ 1896401 h 1952894"/>
              <a:gd name="connsiteX5" fmla="*/ 1392155 w 1896211"/>
              <a:gd name="connsiteY5" fmla="*/ 1928216 h 1952894"/>
              <a:gd name="connsiteX6" fmla="*/ 132015 w 1896211"/>
              <a:gd name="connsiteY6" fmla="*/ 1904211 h 1952894"/>
              <a:gd name="connsiteX7" fmla="*/ 60007 w 1896211"/>
              <a:gd name="connsiteY7" fmla="*/ 1688187 h 1952894"/>
              <a:gd name="connsiteX8" fmla="*/ 60006 w 1896211"/>
              <a:gd name="connsiteY8" fmla="*/ 320035 h 1952894"/>
              <a:gd name="connsiteX0" fmla="*/ 60006 w 1872068"/>
              <a:gd name="connsiteY0" fmla="*/ 320035 h 1952894"/>
              <a:gd name="connsiteX1" fmla="*/ 996110 w 1872068"/>
              <a:gd name="connsiteY1" fmla="*/ 176019 h 1952894"/>
              <a:gd name="connsiteX2" fmla="*/ 1500167 w 1872068"/>
              <a:gd name="connsiteY2" fmla="*/ 392042 h 1952894"/>
              <a:gd name="connsiteX3" fmla="*/ 1872068 w 1872068"/>
              <a:gd name="connsiteY3" fmla="*/ 1589255 h 1952894"/>
              <a:gd name="connsiteX4" fmla="*/ 1708646 w 1872068"/>
              <a:gd name="connsiteY4" fmla="*/ 1896401 h 1952894"/>
              <a:gd name="connsiteX5" fmla="*/ 1392155 w 1872068"/>
              <a:gd name="connsiteY5" fmla="*/ 1928216 h 1952894"/>
              <a:gd name="connsiteX6" fmla="*/ 132015 w 1872068"/>
              <a:gd name="connsiteY6" fmla="*/ 1904211 h 1952894"/>
              <a:gd name="connsiteX7" fmla="*/ 60007 w 1872068"/>
              <a:gd name="connsiteY7" fmla="*/ 1688187 h 1952894"/>
              <a:gd name="connsiteX8" fmla="*/ 60006 w 1872068"/>
              <a:gd name="connsiteY8" fmla="*/ 320035 h 1952894"/>
              <a:gd name="connsiteX0" fmla="*/ 60006 w 1872068"/>
              <a:gd name="connsiteY0" fmla="*/ 320035 h 1952894"/>
              <a:gd name="connsiteX1" fmla="*/ 852095 w 1872068"/>
              <a:gd name="connsiteY1" fmla="*/ 248026 h 1952894"/>
              <a:gd name="connsiteX2" fmla="*/ 1500167 w 1872068"/>
              <a:gd name="connsiteY2" fmla="*/ 392042 h 1952894"/>
              <a:gd name="connsiteX3" fmla="*/ 1872068 w 1872068"/>
              <a:gd name="connsiteY3" fmla="*/ 1589255 h 1952894"/>
              <a:gd name="connsiteX4" fmla="*/ 1708646 w 1872068"/>
              <a:gd name="connsiteY4" fmla="*/ 1896401 h 1952894"/>
              <a:gd name="connsiteX5" fmla="*/ 1392155 w 1872068"/>
              <a:gd name="connsiteY5" fmla="*/ 1928216 h 1952894"/>
              <a:gd name="connsiteX6" fmla="*/ 132015 w 1872068"/>
              <a:gd name="connsiteY6" fmla="*/ 1904211 h 1952894"/>
              <a:gd name="connsiteX7" fmla="*/ 60007 w 1872068"/>
              <a:gd name="connsiteY7" fmla="*/ 1688187 h 1952894"/>
              <a:gd name="connsiteX8" fmla="*/ 60006 w 1872068"/>
              <a:gd name="connsiteY8" fmla="*/ 320035 h 1952894"/>
              <a:gd name="connsiteX0" fmla="*/ 60007 w 1872068"/>
              <a:gd name="connsiteY0" fmla="*/ 320035 h 1880887"/>
              <a:gd name="connsiteX1" fmla="*/ 852095 w 1872068"/>
              <a:gd name="connsiteY1" fmla="*/ 176019 h 1880887"/>
              <a:gd name="connsiteX2" fmla="*/ 1500167 w 1872068"/>
              <a:gd name="connsiteY2" fmla="*/ 320035 h 1880887"/>
              <a:gd name="connsiteX3" fmla="*/ 1872068 w 1872068"/>
              <a:gd name="connsiteY3" fmla="*/ 1517248 h 1880887"/>
              <a:gd name="connsiteX4" fmla="*/ 1708646 w 1872068"/>
              <a:gd name="connsiteY4" fmla="*/ 1824394 h 1880887"/>
              <a:gd name="connsiteX5" fmla="*/ 1392155 w 1872068"/>
              <a:gd name="connsiteY5" fmla="*/ 1856209 h 1880887"/>
              <a:gd name="connsiteX6" fmla="*/ 132015 w 1872068"/>
              <a:gd name="connsiteY6" fmla="*/ 1832204 h 1880887"/>
              <a:gd name="connsiteX7" fmla="*/ 60007 w 1872068"/>
              <a:gd name="connsiteY7" fmla="*/ 1616180 h 1880887"/>
              <a:gd name="connsiteX8" fmla="*/ 60007 w 1872068"/>
              <a:gd name="connsiteY8" fmla="*/ 320035 h 1880887"/>
              <a:gd name="connsiteX0" fmla="*/ 60007 w 1872068"/>
              <a:gd name="connsiteY0" fmla="*/ 216024 h 1776876"/>
              <a:gd name="connsiteX1" fmla="*/ 1500167 w 1872068"/>
              <a:gd name="connsiteY1" fmla="*/ 216024 h 1776876"/>
              <a:gd name="connsiteX2" fmla="*/ 1872068 w 1872068"/>
              <a:gd name="connsiteY2" fmla="*/ 1413237 h 1776876"/>
              <a:gd name="connsiteX3" fmla="*/ 1708646 w 1872068"/>
              <a:gd name="connsiteY3" fmla="*/ 1720383 h 1776876"/>
              <a:gd name="connsiteX4" fmla="*/ 1392155 w 1872068"/>
              <a:gd name="connsiteY4" fmla="*/ 1752198 h 1776876"/>
              <a:gd name="connsiteX5" fmla="*/ 132015 w 1872068"/>
              <a:gd name="connsiteY5" fmla="*/ 1728193 h 1776876"/>
              <a:gd name="connsiteX6" fmla="*/ 60007 w 1872068"/>
              <a:gd name="connsiteY6" fmla="*/ 1512169 h 1776876"/>
              <a:gd name="connsiteX7" fmla="*/ 60007 w 1872068"/>
              <a:gd name="connsiteY7" fmla="*/ 216024 h 1776876"/>
              <a:gd name="connsiteX0" fmla="*/ 60007 w 1872068"/>
              <a:gd name="connsiteY0" fmla="*/ 216024 h 1848885"/>
              <a:gd name="connsiteX1" fmla="*/ 1500167 w 1872068"/>
              <a:gd name="connsiteY1" fmla="*/ 288033 h 1848885"/>
              <a:gd name="connsiteX2" fmla="*/ 1872068 w 1872068"/>
              <a:gd name="connsiteY2" fmla="*/ 1485246 h 1848885"/>
              <a:gd name="connsiteX3" fmla="*/ 1708646 w 1872068"/>
              <a:gd name="connsiteY3" fmla="*/ 1792392 h 1848885"/>
              <a:gd name="connsiteX4" fmla="*/ 1392155 w 1872068"/>
              <a:gd name="connsiteY4" fmla="*/ 1824207 h 1848885"/>
              <a:gd name="connsiteX5" fmla="*/ 132015 w 1872068"/>
              <a:gd name="connsiteY5" fmla="*/ 1800202 h 1848885"/>
              <a:gd name="connsiteX6" fmla="*/ 60007 w 1872068"/>
              <a:gd name="connsiteY6" fmla="*/ 1584178 h 1848885"/>
              <a:gd name="connsiteX7" fmla="*/ 60007 w 1872068"/>
              <a:gd name="connsiteY7" fmla="*/ 216024 h 1848885"/>
              <a:gd name="connsiteX0" fmla="*/ 60007 w 1872068"/>
              <a:gd name="connsiteY0" fmla="*/ 241956 h 1874817"/>
              <a:gd name="connsiteX1" fmla="*/ 1500167 w 1872068"/>
              <a:gd name="connsiteY1" fmla="*/ 313965 h 1874817"/>
              <a:gd name="connsiteX2" fmla="*/ 1872068 w 1872068"/>
              <a:gd name="connsiteY2" fmla="*/ 1511178 h 1874817"/>
              <a:gd name="connsiteX3" fmla="*/ 1708646 w 1872068"/>
              <a:gd name="connsiteY3" fmla="*/ 1818324 h 1874817"/>
              <a:gd name="connsiteX4" fmla="*/ 1392155 w 1872068"/>
              <a:gd name="connsiteY4" fmla="*/ 1850139 h 1874817"/>
              <a:gd name="connsiteX5" fmla="*/ 132015 w 1872068"/>
              <a:gd name="connsiteY5" fmla="*/ 1826134 h 1874817"/>
              <a:gd name="connsiteX6" fmla="*/ 60007 w 1872068"/>
              <a:gd name="connsiteY6" fmla="*/ 1610110 h 1874817"/>
              <a:gd name="connsiteX7" fmla="*/ 60007 w 1872068"/>
              <a:gd name="connsiteY7" fmla="*/ 241956 h 1874817"/>
              <a:gd name="connsiteX0" fmla="*/ 60007 w 1872393"/>
              <a:gd name="connsiteY0" fmla="*/ 241956 h 1874817"/>
              <a:gd name="connsiteX1" fmla="*/ 1500167 w 1872393"/>
              <a:gd name="connsiteY1" fmla="*/ 313965 h 1874817"/>
              <a:gd name="connsiteX2" fmla="*/ 1428159 w 1872393"/>
              <a:gd name="connsiteY2" fmla="*/ 1610109 h 1874817"/>
              <a:gd name="connsiteX3" fmla="*/ 1872068 w 1872393"/>
              <a:gd name="connsiteY3" fmla="*/ 1511178 h 1874817"/>
              <a:gd name="connsiteX4" fmla="*/ 1708646 w 1872393"/>
              <a:gd name="connsiteY4" fmla="*/ 1818324 h 1874817"/>
              <a:gd name="connsiteX5" fmla="*/ 1392155 w 1872393"/>
              <a:gd name="connsiteY5" fmla="*/ 1850139 h 1874817"/>
              <a:gd name="connsiteX6" fmla="*/ 132015 w 1872393"/>
              <a:gd name="connsiteY6" fmla="*/ 1826134 h 1874817"/>
              <a:gd name="connsiteX7" fmla="*/ 60007 w 1872393"/>
              <a:gd name="connsiteY7" fmla="*/ 1610110 h 1874817"/>
              <a:gd name="connsiteX8" fmla="*/ 60007 w 1872393"/>
              <a:gd name="connsiteY8" fmla="*/ 241956 h 1874817"/>
              <a:gd name="connsiteX0" fmla="*/ 60007 w 1714647"/>
              <a:gd name="connsiteY0" fmla="*/ 241956 h 1874817"/>
              <a:gd name="connsiteX1" fmla="*/ 1500167 w 1714647"/>
              <a:gd name="connsiteY1" fmla="*/ 313965 h 1874817"/>
              <a:gd name="connsiteX2" fmla="*/ 1428159 w 1714647"/>
              <a:gd name="connsiteY2" fmla="*/ 1610109 h 1874817"/>
              <a:gd name="connsiteX3" fmla="*/ 1708646 w 1714647"/>
              <a:gd name="connsiteY3" fmla="*/ 1818324 h 1874817"/>
              <a:gd name="connsiteX4" fmla="*/ 1392155 w 1714647"/>
              <a:gd name="connsiteY4" fmla="*/ 1850139 h 1874817"/>
              <a:gd name="connsiteX5" fmla="*/ 132015 w 1714647"/>
              <a:gd name="connsiteY5" fmla="*/ 1826134 h 1874817"/>
              <a:gd name="connsiteX6" fmla="*/ 60007 w 1714647"/>
              <a:gd name="connsiteY6" fmla="*/ 1610110 h 1874817"/>
              <a:gd name="connsiteX7" fmla="*/ 60007 w 1714647"/>
              <a:gd name="connsiteY7" fmla="*/ 241956 h 1874817"/>
              <a:gd name="connsiteX0" fmla="*/ 60007 w 1608179"/>
              <a:gd name="connsiteY0" fmla="*/ 241956 h 1866138"/>
              <a:gd name="connsiteX1" fmla="*/ 1500167 w 1608179"/>
              <a:gd name="connsiteY1" fmla="*/ 313965 h 1866138"/>
              <a:gd name="connsiteX2" fmla="*/ 1428159 w 1608179"/>
              <a:gd name="connsiteY2" fmla="*/ 1610109 h 1866138"/>
              <a:gd name="connsiteX3" fmla="*/ 1392155 w 1608179"/>
              <a:gd name="connsiteY3" fmla="*/ 1850139 h 1866138"/>
              <a:gd name="connsiteX4" fmla="*/ 132015 w 1608179"/>
              <a:gd name="connsiteY4" fmla="*/ 1826134 h 1866138"/>
              <a:gd name="connsiteX5" fmla="*/ 60007 w 1608179"/>
              <a:gd name="connsiteY5" fmla="*/ 1610110 h 1866138"/>
              <a:gd name="connsiteX6" fmla="*/ 60007 w 1608179"/>
              <a:gd name="connsiteY6" fmla="*/ 241956 h 1866138"/>
              <a:gd name="connsiteX0" fmla="*/ 60007 w 1500167"/>
              <a:gd name="connsiteY0" fmla="*/ 241956 h 1866138"/>
              <a:gd name="connsiteX1" fmla="*/ 1500167 w 1500167"/>
              <a:gd name="connsiteY1" fmla="*/ 313965 h 1866138"/>
              <a:gd name="connsiteX2" fmla="*/ 1428159 w 1500167"/>
              <a:gd name="connsiteY2" fmla="*/ 1610109 h 1866138"/>
              <a:gd name="connsiteX3" fmla="*/ 780087 w 1500167"/>
              <a:gd name="connsiteY3" fmla="*/ 1826133 h 1866138"/>
              <a:gd name="connsiteX4" fmla="*/ 132015 w 1500167"/>
              <a:gd name="connsiteY4" fmla="*/ 1826134 h 1866138"/>
              <a:gd name="connsiteX5" fmla="*/ 60007 w 1500167"/>
              <a:gd name="connsiteY5" fmla="*/ 1610110 h 1866138"/>
              <a:gd name="connsiteX6" fmla="*/ 60007 w 1500167"/>
              <a:gd name="connsiteY6" fmla="*/ 241956 h 1866138"/>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826133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826133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60007 w 1517822"/>
              <a:gd name="connsiteY0" fmla="*/ 241956 h 1826134"/>
              <a:gd name="connsiteX1" fmla="*/ 1500167 w 1517822"/>
              <a:gd name="connsiteY1" fmla="*/ 313965 h 1826134"/>
              <a:gd name="connsiteX2" fmla="*/ 1428159 w 1517822"/>
              <a:gd name="connsiteY2" fmla="*/ 1466093 h 1826134"/>
              <a:gd name="connsiteX3" fmla="*/ 780087 w 1517822"/>
              <a:gd name="connsiteY3" fmla="*/ 1826133 h 1826134"/>
              <a:gd name="connsiteX4" fmla="*/ 132015 w 1517822"/>
              <a:gd name="connsiteY4" fmla="*/ 1826134 h 1826134"/>
              <a:gd name="connsiteX5" fmla="*/ 60007 w 1517822"/>
              <a:gd name="connsiteY5" fmla="*/ 1610110 h 1826134"/>
              <a:gd name="connsiteX6" fmla="*/ 60007 w 1517822"/>
              <a:gd name="connsiteY6" fmla="*/ 241956 h 1826134"/>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826133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60007 w 1500167"/>
              <a:gd name="connsiteY0" fmla="*/ 241956 h 1826134"/>
              <a:gd name="connsiteX1" fmla="*/ 1500167 w 1500167"/>
              <a:gd name="connsiteY1" fmla="*/ 313965 h 1826134"/>
              <a:gd name="connsiteX2" fmla="*/ 1428159 w 1500167"/>
              <a:gd name="connsiteY2" fmla="*/ 1466093 h 1826134"/>
              <a:gd name="connsiteX3" fmla="*/ 780087 w 1500167"/>
              <a:gd name="connsiteY3" fmla="*/ 1754125 h 1826134"/>
              <a:gd name="connsiteX4" fmla="*/ 132015 w 1500167"/>
              <a:gd name="connsiteY4" fmla="*/ 1826134 h 1826134"/>
              <a:gd name="connsiteX5" fmla="*/ 60007 w 1500167"/>
              <a:gd name="connsiteY5" fmla="*/ 1610110 h 1826134"/>
              <a:gd name="connsiteX6" fmla="*/ 60007 w 1500167"/>
              <a:gd name="connsiteY6" fmla="*/ 241956 h 1826134"/>
              <a:gd name="connsiteX0" fmla="*/ 0 w 1440160"/>
              <a:gd name="connsiteY0" fmla="*/ 241956 h 1826133"/>
              <a:gd name="connsiteX1" fmla="*/ 1440160 w 1440160"/>
              <a:gd name="connsiteY1" fmla="*/ 313965 h 1826133"/>
              <a:gd name="connsiteX2" fmla="*/ 1368152 w 1440160"/>
              <a:gd name="connsiteY2" fmla="*/ 1466093 h 1826133"/>
              <a:gd name="connsiteX3" fmla="*/ 720080 w 1440160"/>
              <a:gd name="connsiteY3" fmla="*/ 1754125 h 1826133"/>
              <a:gd name="connsiteX4" fmla="*/ 216024 w 1440160"/>
              <a:gd name="connsiteY4" fmla="*/ 1826133 h 1826133"/>
              <a:gd name="connsiteX5" fmla="*/ 0 w 1440160"/>
              <a:gd name="connsiteY5" fmla="*/ 1610110 h 1826133"/>
              <a:gd name="connsiteX6" fmla="*/ 0 w 1440160"/>
              <a:gd name="connsiteY6" fmla="*/ 241956 h 1826133"/>
              <a:gd name="connsiteX0" fmla="*/ 0 w 1440160"/>
              <a:gd name="connsiteY0" fmla="*/ 136645 h 1720822"/>
              <a:gd name="connsiteX1" fmla="*/ 1440160 w 1440160"/>
              <a:gd name="connsiteY1" fmla="*/ 208654 h 1720822"/>
              <a:gd name="connsiteX2" fmla="*/ 1368152 w 1440160"/>
              <a:gd name="connsiteY2" fmla="*/ 1360782 h 1720822"/>
              <a:gd name="connsiteX3" fmla="*/ 720080 w 1440160"/>
              <a:gd name="connsiteY3" fmla="*/ 1648814 h 1720822"/>
              <a:gd name="connsiteX4" fmla="*/ 216024 w 1440160"/>
              <a:gd name="connsiteY4" fmla="*/ 1720822 h 1720822"/>
              <a:gd name="connsiteX5" fmla="*/ 45720 w 1440160"/>
              <a:gd name="connsiteY5" fmla="*/ 1573379 h 1720822"/>
              <a:gd name="connsiteX6" fmla="*/ 0 w 1440160"/>
              <a:gd name="connsiteY6" fmla="*/ 136645 h 1720822"/>
              <a:gd name="connsiteX0" fmla="*/ 30480 w 1394440"/>
              <a:gd name="connsiteY0" fmla="*/ 136645 h 1720822"/>
              <a:gd name="connsiteX1" fmla="*/ 1394440 w 1394440"/>
              <a:gd name="connsiteY1" fmla="*/ 208654 h 1720822"/>
              <a:gd name="connsiteX2" fmla="*/ 1322432 w 1394440"/>
              <a:gd name="connsiteY2" fmla="*/ 1360782 h 1720822"/>
              <a:gd name="connsiteX3" fmla="*/ 674360 w 1394440"/>
              <a:gd name="connsiteY3" fmla="*/ 1648814 h 1720822"/>
              <a:gd name="connsiteX4" fmla="*/ 170304 w 1394440"/>
              <a:gd name="connsiteY4" fmla="*/ 1720822 h 1720822"/>
              <a:gd name="connsiteX5" fmla="*/ 0 w 1394440"/>
              <a:gd name="connsiteY5" fmla="*/ 1573379 h 1720822"/>
              <a:gd name="connsiteX6" fmla="*/ 30480 w 1394440"/>
              <a:gd name="connsiteY6" fmla="*/ 136645 h 172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440" h="1720822">
                <a:moveTo>
                  <a:pt x="30480" y="136645"/>
                </a:moveTo>
                <a:cubicBezTo>
                  <a:pt x="184419" y="-105311"/>
                  <a:pt x="1092430" y="9119"/>
                  <a:pt x="1394440" y="208654"/>
                </a:cubicBezTo>
                <a:lnTo>
                  <a:pt x="1322432" y="1360782"/>
                </a:lnTo>
                <a:cubicBezTo>
                  <a:pt x="1311028" y="1626469"/>
                  <a:pt x="890384" y="1612810"/>
                  <a:pt x="674360" y="1648814"/>
                </a:cubicBezTo>
                <a:lnTo>
                  <a:pt x="170304" y="1720822"/>
                </a:lnTo>
                <a:cubicBezTo>
                  <a:pt x="38289" y="1660815"/>
                  <a:pt x="0" y="1643405"/>
                  <a:pt x="0" y="1573379"/>
                </a:cubicBezTo>
                <a:cubicBezTo>
                  <a:pt x="0" y="1117328"/>
                  <a:pt x="30480" y="592696"/>
                  <a:pt x="30480" y="136645"/>
                </a:cubicBezTo>
                <a:close/>
              </a:path>
            </a:pathLst>
          </a:custGeom>
          <a:noFill/>
          <a:ln w="12700">
            <a:solidFill>
              <a:schemeClr val="tx1"/>
            </a:solidFill>
            <a:prstDash val="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502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②中之島西部のまちづくり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2" name="正方形/長方形 21"/>
          <p:cNvSpPr/>
          <p:nvPr/>
        </p:nvSpPr>
        <p:spPr>
          <a:xfrm>
            <a:off x="1143000" y="533399"/>
            <a:ext cx="9905999" cy="61863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25" name="テキスト ボックス 24"/>
          <p:cNvSpPr txBox="1"/>
          <p:nvPr/>
        </p:nvSpPr>
        <p:spPr>
          <a:xfrm>
            <a:off x="8459170" y="3331586"/>
            <a:ext cx="2703398" cy="1184940"/>
          </a:xfrm>
          <a:prstGeom prst="rect">
            <a:avLst/>
          </a:prstGeom>
          <a:noFill/>
        </p:spPr>
        <p:txBody>
          <a:bodyPr wrap="square" rtlCol="0">
            <a:spAutoFit/>
          </a:bodyPr>
          <a:lstStyle/>
          <a:p>
            <a:pPr marL="273050" marR="0" lvl="0" indent="-27305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＜開発事業者＞</a:t>
            </a:r>
            <a:endParaRPr kumimoji="0"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日本生命保険相互会社（代表事業者）</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京阪ホールディングス株式会社（共有者）</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関電不動産開発株式会社（共有者）</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457200" rtl="0" eaLnBrk="1" fontAlgn="auto" latinLnBrk="0" hangingPunct="1">
              <a:lnSpc>
                <a:spcPct val="100000"/>
              </a:lnSpc>
              <a:spcBef>
                <a:spcPts val="60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＜運営主体＞</a:t>
            </a:r>
            <a:endParaRPr kumimoji="0"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（一般財団法人）未来医療推進機構</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 name="グループ化 2"/>
          <p:cNvGrpSpPr/>
          <p:nvPr/>
        </p:nvGrpSpPr>
        <p:grpSpPr>
          <a:xfrm>
            <a:off x="1528534" y="3686244"/>
            <a:ext cx="2264754" cy="1589066"/>
            <a:chOff x="5022552" y="3669390"/>
            <a:chExt cx="2553821" cy="1791890"/>
          </a:xfrm>
        </p:grpSpPr>
        <p:grpSp>
          <p:nvGrpSpPr>
            <p:cNvPr id="27" name="グループ化 26"/>
            <p:cNvGrpSpPr/>
            <p:nvPr/>
          </p:nvGrpSpPr>
          <p:grpSpPr>
            <a:xfrm>
              <a:off x="5031385" y="3679278"/>
              <a:ext cx="2544988" cy="1782002"/>
              <a:chOff x="5114824" y="4444923"/>
              <a:chExt cx="4242208" cy="2970396"/>
            </a:xfrm>
          </p:grpSpPr>
          <p:pic>
            <p:nvPicPr>
              <p:cNvPr id="28" name="図 2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9154" y="4444923"/>
                <a:ext cx="4187878" cy="2850157"/>
              </a:xfrm>
              <a:prstGeom prst="rect">
                <a:avLst/>
              </a:prstGeom>
            </p:spPr>
          </p:pic>
          <p:sp>
            <p:nvSpPr>
              <p:cNvPr id="29" name="テキスト ボックス 28"/>
              <p:cNvSpPr txBox="1"/>
              <p:nvPr/>
            </p:nvSpPr>
            <p:spPr>
              <a:xfrm>
                <a:off x="5114824" y="6634331"/>
                <a:ext cx="4169958" cy="780988"/>
              </a:xfrm>
              <a:prstGeom prst="rect">
                <a:avLst/>
              </a:prstGeom>
              <a:noFill/>
              <a:ln>
                <a:noFill/>
              </a:ln>
            </p:spPr>
            <p:txBody>
              <a:bodyPr wrap="square" lIns="0" rIns="0" rtlCol="0">
                <a:spAutoFit/>
              </a:bodyPr>
              <a:lstStyle/>
              <a:p>
                <a:pPr marL="18000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観</a:t>
                </a:r>
                <a:endParaRPr kumimoji="0" lang="en-US" altLang="ja-JP" sz="7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提供：中之島</a:t>
                </a:r>
                <a:r>
                  <a:rPr kumimoji="0"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丁目用地における</a:t>
                </a:r>
                <a:r>
                  <a:rPr kumimoji="0" lang="zh-CN"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未来医療国際拠点</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整備・運営事業開発事業者</a:t>
                </a:r>
                <a:endParaRPr kumimoji="0"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33" name="テキスト ボックス 32"/>
            <p:cNvSpPr txBox="1"/>
            <p:nvPr/>
          </p:nvSpPr>
          <p:spPr>
            <a:xfrm>
              <a:off x="5022552" y="3669390"/>
              <a:ext cx="912195" cy="295001"/>
            </a:xfrm>
            <a:prstGeom prst="rect">
              <a:avLst/>
            </a:prstGeom>
            <a:solidFill>
              <a:sysClr val="window" lastClr="FFFFFF">
                <a:alpha val="75000"/>
              </a:sys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［パース］</a:t>
              </a:r>
            </a:p>
          </p:txBody>
        </p:sp>
      </p:grpSp>
      <p:sp>
        <p:nvSpPr>
          <p:cNvPr id="64" name="テキスト ボックス 63"/>
          <p:cNvSpPr txBox="1"/>
          <p:nvPr/>
        </p:nvSpPr>
        <p:spPr>
          <a:xfrm>
            <a:off x="1181819" y="2453267"/>
            <a:ext cx="98671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未来医療国際拠点について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■コンセプト</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・再生医療をベースにゲノム医療や人工知能（</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IOT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の活用等、今後の医療技術の進捗に即応した最先端の「未来医療」の産業化を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推進。</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・国内外の患者への「未来医療」の提供により、国際貢献を</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推進。</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テキスト ボックス 64"/>
          <p:cNvSpPr txBox="1"/>
          <p:nvPr/>
        </p:nvSpPr>
        <p:spPr>
          <a:xfrm>
            <a:off x="1118647" y="521718"/>
            <a:ext cx="5067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未来医療国際拠点の形成</a:t>
            </a:r>
          </a:p>
        </p:txBody>
      </p:sp>
      <p:pic>
        <p:nvPicPr>
          <p:cNvPr id="68" name="図 67"/>
          <p:cNvPicPr/>
          <p:nvPr/>
        </p:nvPicPr>
        <p:blipFill>
          <a:blip r:embed="rId3">
            <a:extLst>
              <a:ext uri="{28A0092B-C50C-407E-A947-70E740481C1C}">
                <a14:useLocalDpi xmlns:a14="http://schemas.microsoft.com/office/drawing/2010/main" val="0"/>
              </a:ext>
            </a:extLst>
          </a:blip>
          <a:srcRect/>
          <a:stretch>
            <a:fillRect/>
          </a:stretch>
        </p:blipFill>
        <p:spPr bwMode="auto">
          <a:xfrm>
            <a:off x="1521267" y="5740195"/>
            <a:ext cx="6410325" cy="1000125"/>
          </a:xfrm>
          <a:prstGeom prst="rect">
            <a:avLst/>
          </a:prstGeom>
          <a:noFill/>
          <a:ln>
            <a:noFill/>
          </a:ln>
        </p:spPr>
      </p:pic>
      <p:sp>
        <p:nvSpPr>
          <p:cNvPr id="69" name="テキスト ボックス 68"/>
          <p:cNvSpPr txBox="1"/>
          <p:nvPr/>
        </p:nvSpPr>
        <p:spPr>
          <a:xfrm>
            <a:off x="1273679" y="5408764"/>
            <a:ext cx="14822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■事業スキーム</a:t>
            </a:r>
          </a:p>
        </p:txBody>
      </p:sp>
      <p:grpSp>
        <p:nvGrpSpPr>
          <p:cNvPr id="5" name="グループ化 4"/>
          <p:cNvGrpSpPr/>
          <p:nvPr/>
        </p:nvGrpSpPr>
        <p:grpSpPr>
          <a:xfrm>
            <a:off x="8036626" y="745222"/>
            <a:ext cx="2986974" cy="2090452"/>
            <a:chOff x="7998526" y="745222"/>
            <a:chExt cx="2986974" cy="2090452"/>
          </a:xfrm>
        </p:grpSpPr>
        <p:grpSp>
          <p:nvGrpSpPr>
            <p:cNvPr id="41" name="グループ化 40"/>
            <p:cNvGrpSpPr/>
            <p:nvPr/>
          </p:nvGrpSpPr>
          <p:grpSpPr>
            <a:xfrm>
              <a:off x="7998526" y="834121"/>
              <a:ext cx="2986974" cy="2001553"/>
              <a:chOff x="-161343" y="1940932"/>
              <a:chExt cx="3387921" cy="2270225"/>
            </a:xfrm>
          </p:grpSpPr>
          <p:grpSp>
            <p:nvGrpSpPr>
              <p:cNvPr id="43" name="グループ化 42"/>
              <p:cNvGrpSpPr/>
              <p:nvPr/>
            </p:nvGrpSpPr>
            <p:grpSpPr>
              <a:xfrm>
                <a:off x="97913" y="1940932"/>
                <a:ext cx="3128665" cy="2240090"/>
                <a:chOff x="2272554" y="1922482"/>
                <a:chExt cx="5901652" cy="4225519"/>
              </a:xfrm>
            </p:grpSpPr>
            <p:pic>
              <p:nvPicPr>
                <p:cNvPr id="57" name="図 56"/>
                <p:cNvPicPr>
                  <a:picLocks noChangeAspect="1"/>
                </p:cNvPicPr>
                <p:nvPr/>
              </p:nvPicPr>
              <p:blipFill rotWithShape="1">
                <a:blip r:embed="rId4" cstate="print">
                  <a:extLst>
                    <a:ext uri="{28A0092B-C50C-407E-A947-70E740481C1C}">
                      <a14:useLocalDpi xmlns:a14="http://schemas.microsoft.com/office/drawing/2010/main" val="0"/>
                    </a:ext>
                  </a:extLst>
                </a:blip>
                <a:srcRect t="37963" r="14282"/>
                <a:stretch/>
              </p:blipFill>
              <p:spPr>
                <a:xfrm>
                  <a:off x="2272554" y="2012725"/>
                  <a:ext cx="5874480" cy="2411360"/>
                </a:xfrm>
                <a:prstGeom prst="rect">
                  <a:avLst/>
                </a:prstGeom>
              </p:spPr>
            </p:pic>
            <p:pic>
              <p:nvPicPr>
                <p:cNvPr id="58" name="図 57"/>
                <p:cNvPicPr>
                  <a:picLocks noChangeAspect="1"/>
                </p:cNvPicPr>
                <p:nvPr/>
              </p:nvPicPr>
              <p:blipFill rotWithShape="1">
                <a:blip r:embed="rId5" cstate="print">
                  <a:extLst>
                    <a:ext uri="{28A0092B-C50C-407E-A947-70E740481C1C}">
                      <a14:useLocalDpi xmlns:a14="http://schemas.microsoft.com/office/drawing/2010/main" val="0"/>
                    </a:ext>
                  </a:extLst>
                </a:blip>
                <a:srcRect r="13886"/>
                <a:stretch/>
              </p:blipFill>
              <p:spPr>
                <a:xfrm>
                  <a:off x="2272554" y="1922482"/>
                  <a:ext cx="5901652" cy="4225519"/>
                </a:xfrm>
                <a:prstGeom prst="rect">
                  <a:avLst/>
                </a:prstGeom>
              </p:spPr>
            </p:pic>
            <p:sp>
              <p:nvSpPr>
                <p:cNvPr id="59" name="フリーフォーム 58"/>
                <p:cNvSpPr/>
                <p:nvPr/>
              </p:nvSpPr>
              <p:spPr>
                <a:xfrm>
                  <a:off x="4703765" y="2894011"/>
                  <a:ext cx="657225" cy="728663"/>
                </a:xfrm>
                <a:custGeom>
                  <a:avLst/>
                  <a:gdLst>
                    <a:gd name="connsiteX0" fmla="*/ 0 w 657225"/>
                    <a:gd name="connsiteY0" fmla="*/ 138113 h 723900"/>
                    <a:gd name="connsiteX1" fmla="*/ 328613 w 657225"/>
                    <a:gd name="connsiteY1" fmla="*/ 0 h 723900"/>
                    <a:gd name="connsiteX2" fmla="*/ 657225 w 657225"/>
                    <a:gd name="connsiteY2" fmla="*/ 523875 h 723900"/>
                    <a:gd name="connsiteX3" fmla="*/ 309563 w 657225"/>
                    <a:gd name="connsiteY3" fmla="*/ 723900 h 723900"/>
                    <a:gd name="connsiteX4" fmla="*/ 0 w 657225"/>
                    <a:gd name="connsiteY4" fmla="*/ 138113 h 723900"/>
                    <a:gd name="connsiteX0" fmla="*/ 0 w 657225"/>
                    <a:gd name="connsiteY0" fmla="*/ 150813 h 736600"/>
                    <a:gd name="connsiteX1" fmla="*/ 338138 w 657225"/>
                    <a:gd name="connsiteY1" fmla="*/ 0 h 736600"/>
                    <a:gd name="connsiteX2" fmla="*/ 657225 w 657225"/>
                    <a:gd name="connsiteY2" fmla="*/ 536575 h 736600"/>
                    <a:gd name="connsiteX3" fmla="*/ 309563 w 657225"/>
                    <a:gd name="connsiteY3" fmla="*/ 736600 h 736600"/>
                    <a:gd name="connsiteX4" fmla="*/ 0 w 657225"/>
                    <a:gd name="connsiteY4" fmla="*/ 150813 h 736600"/>
                    <a:gd name="connsiteX0" fmla="*/ 0 w 657225"/>
                    <a:gd name="connsiteY0" fmla="*/ 163513 h 736600"/>
                    <a:gd name="connsiteX1" fmla="*/ 338138 w 657225"/>
                    <a:gd name="connsiteY1" fmla="*/ 0 h 736600"/>
                    <a:gd name="connsiteX2" fmla="*/ 657225 w 657225"/>
                    <a:gd name="connsiteY2" fmla="*/ 536575 h 736600"/>
                    <a:gd name="connsiteX3" fmla="*/ 309563 w 657225"/>
                    <a:gd name="connsiteY3" fmla="*/ 736600 h 736600"/>
                    <a:gd name="connsiteX4" fmla="*/ 0 w 657225"/>
                    <a:gd name="connsiteY4" fmla="*/ 163513 h 736600"/>
                    <a:gd name="connsiteX0" fmla="*/ 0 w 657225"/>
                    <a:gd name="connsiteY0" fmla="*/ 150813 h 723900"/>
                    <a:gd name="connsiteX1" fmla="*/ 341313 w 657225"/>
                    <a:gd name="connsiteY1" fmla="*/ 0 h 723900"/>
                    <a:gd name="connsiteX2" fmla="*/ 657225 w 657225"/>
                    <a:gd name="connsiteY2" fmla="*/ 523875 h 723900"/>
                    <a:gd name="connsiteX3" fmla="*/ 309563 w 657225"/>
                    <a:gd name="connsiteY3" fmla="*/ 723900 h 723900"/>
                    <a:gd name="connsiteX4" fmla="*/ 0 w 657225"/>
                    <a:gd name="connsiteY4" fmla="*/ 150813 h 723900"/>
                    <a:gd name="connsiteX0" fmla="*/ 0 w 657225"/>
                    <a:gd name="connsiteY0" fmla="*/ 146051 h 719138"/>
                    <a:gd name="connsiteX1" fmla="*/ 331788 w 657225"/>
                    <a:gd name="connsiteY1" fmla="*/ 0 h 719138"/>
                    <a:gd name="connsiteX2" fmla="*/ 657225 w 657225"/>
                    <a:gd name="connsiteY2" fmla="*/ 519113 h 719138"/>
                    <a:gd name="connsiteX3" fmla="*/ 309563 w 657225"/>
                    <a:gd name="connsiteY3" fmla="*/ 719138 h 719138"/>
                    <a:gd name="connsiteX4" fmla="*/ 0 w 657225"/>
                    <a:gd name="connsiteY4" fmla="*/ 146051 h 719138"/>
                    <a:gd name="connsiteX0" fmla="*/ 0 w 657225"/>
                    <a:gd name="connsiteY0" fmla="*/ 155576 h 728663"/>
                    <a:gd name="connsiteX1" fmla="*/ 341313 w 657225"/>
                    <a:gd name="connsiteY1" fmla="*/ 0 h 728663"/>
                    <a:gd name="connsiteX2" fmla="*/ 657225 w 657225"/>
                    <a:gd name="connsiteY2" fmla="*/ 528638 h 728663"/>
                    <a:gd name="connsiteX3" fmla="*/ 309563 w 657225"/>
                    <a:gd name="connsiteY3" fmla="*/ 728663 h 728663"/>
                    <a:gd name="connsiteX4" fmla="*/ 0 w 657225"/>
                    <a:gd name="connsiteY4" fmla="*/ 155576 h 72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 h="728663">
                      <a:moveTo>
                        <a:pt x="0" y="155576"/>
                      </a:moveTo>
                      <a:lnTo>
                        <a:pt x="341313" y="0"/>
                      </a:lnTo>
                      <a:lnTo>
                        <a:pt x="657225" y="528638"/>
                      </a:lnTo>
                      <a:lnTo>
                        <a:pt x="309563" y="728663"/>
                      </a:lnTo>
                      <a:lnTo>
                        <a:pt x="0" y="155576"/>
                      </a:lnTo>
                      <a:close/>
                    </a:path>
                  </a:pathLst>
                </a:custGeom>
                <a:solidFill>
                  <a:sysClr val="windowText" lastClr="000000">
                    <a:lumMod val="50000"/>
                    <a:lumOff val="50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フリーフォーム 59"/>
                <p:cNvSpPr/>
                <p:nvPr/>
              </p:nvSpPr>
              <p:spPr>
                <a:xfrm>
                  <a:off x="5048971" y="2404109"/>
                  <a:ext cx="2480311" cy="2690814"/>
                </a:xfrm>
                <a:custGeom>
                  <a:avLst/>
                  <a:gdLst>
                    <a:gd name="connsiteX0" fmla="*/ 0 w 2438400"/>
                    <a:gd name="connsiteY0" fmla="*/ 457200 h 2651760"/>
                    <a:gd name="connsiteX1" fmla="*/ 1272540 w 2438400"/>
                    <a:gd name="connsiteY1" fmla="*/ 2651760 h 2651760"/>
                    <a:gd name="connsiteX2" fmla="*/ 2438400 w 2438400"/>
                    <a:gd name="connsiteY2" fmla="*/ 1981200 h 2651760"/>
                    <a:gd name="connsiteX3" fmla="*/ 1463040 w 2438400"/>
                    <a:gd name="connsiteY3" fmla="*/ 68580 h 2651760"/>
                    <a:gd name="connsiteX4" fmla="*/ 1264920 w 2438400"/>
                    <a:gd name="connsiteY4" fmla="*/ 0 h 2651760"/>
                    <a:gd name="connsiteX5" fmla="*/ 0 w 2438400"/>
                    <a:gd name="connsiteY5" fmla="*/ 457200 h 2651760"/>
                    <a:gd name="connsiteX0" fmla="*/ 0 w 2446020"/>
                    <a:gd name="connsiteY0" fmla="*/ 472440 h 2651760"/>
                    <a:gd name="connsiteX1" fmla="*/ 1280160 w 2446020"/>
                    <a:gd name="connsiteY1" fmla="*/ 2651760 h 2651760"/>
                    <a:gd name="connsiteX2" fmla="*/ 2446020 w 2446020"/>
                    <a:gd name="connsiteY2" fmla="*/ 1981200 h 2651760"/>
                    <a:gd name="connsiteX3" fmla="*/ 1470660 w 2446020"/>
                    <a:gd name="connsiteY3" fmla="*/ 68580 h 2651760"/>
                    <a:gd name="connsiteX4" fmla="*/ 1272540 w 2446020"/>
                    <a:gd name="connsiteY4" fmla="*/ 0 h 2651760"/>
                    <a:gd name="connsiteX5" fmla="*/ 0 w 2446020"/>
                    <a:gd name="connsiteY5" fmla="*/ 472440 h 2651760"/>
                    <a:gd name="connsiteX0" fmla="*/ 0 w 2461260"/>
                    <a:gd name="connsiteY0" fmla="*/ 472440 h 2651760"/>
                    <a:gd name="connsiteX1" fmla="*/ 1280160 w 2461260"/>
                    <a:gd name="connsiteY1" fmla="*/ 2651760 h 2651760"/>
                    <a:gd name="connsiteX2" fmla="*/ 2461260 w 2461260"/>
                    <a:gd name="connsiteY2" fmla="*/ 1965960 h 2651760"/>
                    <a:gd name="connsiteX3" fmla="*/ 1470660 w 2461260"/>
                    <a:gd name="connsiteY3" fmla="*/ 68580 h 2651760"/>
                    <a:gd name="connsiteX4" fmla="*/ 1272540 w 2461260"/>
                    <a:gd name="connsiteY4" fmla="*/ 0 h 2651760"/>
                    <a:gd name="connsiteX5" fmla="*/ 0 w 2461260"/>
                    <a:gd name="connsiteY5" fmla="*/ 472440 h 2651760"/>
                    <a:gd name="connsiteX0" fmla="*/ 0 w 2461260"/>
                    <a:gd name="connsiteY0" fmla="*/ 472440 h 2667000"/>
                    <a:gd name="connsiteX1" fmla="*/ 1295400 w 2461260"/>
                    <a:gd name="connsiteY1" fmla="*/ 2667000 h 2667000"/>
                    <a:gd name="connsiteX2" fmla="*/ 2461260 w 2461260"/>
                    <a:gd name="connsiteY2" fmla="*/ 1965960 h 2667000"/>
                    <a:gd name="connsiteX3" fmla="*/ 1470660 w 2461260"/>
                    <a:gd name="connsiteY3" fmla="*/ 68580 h 2667000"/>
                    <a:gd name="connsiteX4" fmla="*/ 1272540 w 2461260"/>
                    <a:gd name="connsiteY4" fmla="*/ 0 h 2667000"/>
                    <a:gd name="connsiteX5" fmla="*/ 0 w 2461260"/>
                    <a:gd name="connsiteY5" fmla="*/ 472440 h 2667000"/>
                    <a:gd name="connsiteX0" fmla="*/ 0 w 2461260"/>
                    <a:gd name="connsiteY0" fmla="*/ 491490 h 2686050"/>
                    <a:gd name="connsiteX1" fmla="*/ 1295400 w 2461260"/>
                    <a:gd name="connsiteY1" fmla="*/ 2686050 h 2686050"/>
                    <a:gd name="connsiteX2" fmla="*/ 2461260 w 2461260"/>
                    <a:gd name="connsiteY2" fmla="*/ 1985010 h 2686050"/>
                    <a:gd name="connsiteX3" fmla="*/ 1470660 w 2461260"/>
                    <a:gd name="connsiteY3" fmla="*/ 87630 h 2686050"/>
                    <a:gd name="connsiteX4" fmla="*/ 1253490 w 2461260"/>
                    <a:gd name="connsiteY4" fmla="*/ 0 h 2686050"/>
                    <a:gd name="connsiteX5" fmla="*/ 0 w 2461260"/>
                    <a:gd name="connsiteY5" fmla="*/ 491490 h 2686050"/>
                    <a:gd name="connsiteX0" fmla="*/ 0 w 2480310"/>
                    <a:gd name="connsiteY0" fmla="*/ 491490 h 2686050"/>
                    <a:gd name="connsiteX1" fmla="*/ 1295400 w 2480310"/>
                    <a:gd name="connsiteY1" fmla="*/ 2686050 h 2686050"/>
                    <a:gd name="connsiteX2" fmla="*/ 2480310 w 2480310"/>
                    <a:gd name="connsiteY2" fmla="*/ 1961198 h 2686050"/>
                    <a:gd name="connsiteX3" fmla="*/ 1470660 w 2480310"/>
                    <a:gd name="connsiteY3" fmla="*/ 87630 h 2686050"/>
                    <a:gd name="connsiteX4" fmla="*/ 1253490 w 2480310"/>
                    <a:gd name="connsiteY4" fmla="*/ 0 h 2686050"/>
                    <a:gd name="connsiteX5" fmla="*/ 0 w 2480310"/>
                    <a:gd name="connsiteY5" fmla="*/ 491490 h 2686050"/>
                    <a:gd name="connsiteX0" fmla="*/ 0 w 2480310"/>
                    <a:gd name="connsiteY0" fmla="*/ 491490 h 2690813"/>
                    <a:gd name="connsiteX1" fmla="*/ 1300162 w 2480310"/>
                    <a:gd name="connsiteY1" fmla="*/ 2690813 h 2690813"/>
                    <a:gd name="connsiteX2" fmla="*/ 2480310 w 2480310"/>
                    <a:gd name="connsiteY2" fmla="*/ 1961198 h 2690813"/>
                    <a:gd name="connsiteX3" fmla="*/ 1470660 w 2480310"/>
                    <a:gd name="connsiteY3" fmla="*/ 87630 h 2690813"/>
                    <a:gd name="connsiteX4" fmla="*/ 1253490 w 2480310"/>
                    <a:gd name="connsiteY4" fmla="*/ 0 h 2690813"/>
                    <a:gd name="connsiteX5" fmla="*/ 0 w 2480310"/>
                    <a:gd name="connsiteY5" fmla="*/ 491490 h 269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310" h="2690813">
                      <a:moveTo>
                        <a:pt x="0" y="491490"/>
                      </a:moveTo>
                      <a:lnTo>
                        <a:pt x="1300162" y="2690813"/>
                      </a:lnTo>
                      <a:lnTo>
                        <a:pt x="2480310" y="1961198"/>
                      </a:lnTo>
                      <a:lnTo>
                        <a:pt x="1470660" y="87630"/>
                      </a:lnTo>
                      <a:lnTo>
                        <a:pt x="1253490" y="0"/>
                      </a:lnTo>
                      <a:lnTo>
                        <a:pt x="0" y="491490"/>
                      </a:lnTo>
                      <a:close/>
                    </a:path>
                  </a:pathLst>
                </a:cu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フリーフォーム 60"/>
                <p:cNvSpPr/>
                <p:nvPr/>
              </p:nvSpPr>
              <p:spPr>
                <a:xfrm>
                  <a:off x="3380082" y="4372561"/>
                  <a:ext cx="1356994" cy="1493520"/>
                </a:xfrm>
                <a:custGeom>
                  <a:avLst/>
                  <a:gdLst>
                    <a:gd name="connsiteX0" fmla="*/ 716280 w 1341120"/>
                    <a:gd name="connsiteY0" fmla="*/ 0 h 1455420"/>
                    <a:gd name="connsiteX1" fmla="*/ 0 w 1341120"/>
                    <a:gd name="connsiteY1" fmla="*/ 419100 h 1455420"/>
                    <a:gd name="connsiteX2" fmla="*/ 601980 w 1341120"/>
                    <a:gd name="connsiteY2" fmla="*/ 1455420 h 1455420"/>
                    <a:gd name="connsiteX3" fmla="*/ 1341120 w 1341120"/>
                    <a:gd name="connsiteY3" fmla="*/ 1043940 h 1455420"/>
                    <a:gd name="connsiteX4" fmla="*/ 716280 w 1341120"/>
                    <a:gd name="connsiteY4" fmla="*/ 0 h 1455420"/>
                    <a:gd name="connsiteX0" fmla="*/ 716280 w 1341120"/>
                    <a:gd name="connsiteY0" fmla="*/ 0 h 1493520"/>
                    <a:gd name="connsiteX1" fmla="*/ 0 w 1341120"/>
                    <a:gd name="connsiteY1" fmla="*/ 419100 h 1493520"/>
                    <a:gd name="connsiteX2" fmla="*/ 614680 w 1341120"/>
                    <a:gd name="connsiteY2" fmla="*/ 1493520 h 1493520"/>
                    <a:gd name="connsiteX3" fmla="*/ 1341120 w 1341120"/>
                    <a:gd name="connsiteY3" fmla="*/ 1043940 h 1493520"/>
                    <a:gd name="connsiteX4" fmla="*/ 716280 w 1341120"/>
                    <a:gd name="connsiteY4" fmla="*/ 0 h 1493520"/>
                    <a:gd name="connsiteX0" fmla="*/ 706755 w 1341120"/>
                    <a:gd name="connsiteY0" fmla="*/ 0 h 1490345"/>
                    <a:gd name="connsiteX1" fmla="*/ 0 w 1341120"/>
                    <a:gd name="connsiteY1" fmla="*/ 415925 h 1490345"/>
                    <a:gd name="connsiteX2" fmla="*/ 614680 w 1341120"/>
                    <a:gd name="connsiteY2" fmla="*/ 1490345 h 1490345"/>
                    <a:gd name="connsiteX3" fmla="*/ 1341120 w 1341120"/>
                    <a:gd name="connsiteY3" fmla="*/ 1040765 h 1490345"/>
                    <a:gd name="connsiteX4" fmla="*/ 706755 w 1341120"/>
                    <a:gd name="connsiteY4" fmla="*/ 0 h 1490345"/>
                    <a:gd name="connsiteX0" fmla="*/ 694055 w 1341120"/>
                    <a:gd name="connsiteY0" fmla="*/ 0 h 1487170"/>
                    <a:gd name="connsiteX1" fmla="*/ 0 w 1341120"/>
                    <a:gd name="connsiteY1" fmla="*/ 412750 h 1487170"/>
                    <a:gd name="connsiteX2" fmla="*/ 614680 w 1341120"/>
                    <a:gd name="connsiteY2" fmla="*/ 1487170 h 1487170"/>
                    <a:gd name="connsiteX3" fmla="*/ 1341120 w 1341120"/>
                    <a:gd name="connsiteY3" fmla="*/ 1037590 h 1487170"/>
                    <a:gd name="connsiteX4" fmla="*/ 694055 w 1341120"/>
                    <a:gd name="connsiteY4" fmla="*/ 0 h 1487170"/>
                    <a:gd name="connsiteX0" fmla="*/ 697230 w 1341120"/>
                    <a:gd name="connsiteY0" fmla="*/ 0 h 1490345"/>
                    <a:gd name="connsiteX1" fmla="*/ 0 w 1341120"/>
                    <a:gd name="connsiteY1" fmla="*/ 415925 h 1490345"/>
                    <a:gd name="connsiteX2" fmla="*/ 614680 w 1341120"/>
                    <a:gd name="connsiteY2" fmla="*/ 1490345 h 1490345"/>
                    <a:gd name="connsiteX3" fmla="*/ 1341120 w 1341120"/>
                    <a:gd name="connsiteY3" fmla="*/ 1040765 h 1490345"/>
                    <a:gd name="connsiteX4" fmla="*/ 697230 w 1341120"/>
                    <a:gd name="connsiteY4" fmla="*/ 0 h 1490345"/>
                    <a:gd name="connsiteX0" fmla="*/ 697230 w 1350645"/>
                    <a:gd name="connsiteY0" fmla="*/ 0 h 1490345"/>
                    <a:gd name="connsiteX1" fmla="*/ 0 w 1350645"/>
                    <a:gd name="connsiteY1" fmla="*/ 415925 h 1490345"/>
                    <a:gd name="connsiteX2" fmla="*/ 614680 w 1350645"/>
                    <a:gd name="connsiteY2" fmla="*/ 1490345 h 1490345"/>
                    <a:gd name="connsiteX3" fmla="*/ 1350645 w 1350645"/>
                    <a:gd name="connsiteY3" fmla="*/ 1031240 h 1490345"/>
                    <a:gd name="connsiteX4" fmla="*/ 697230 w 1350645"/>
                    <a:gd name="connsiteY4" fmla="*/ 0 h 1490345"/>
                    <a:gd name="connsiteX0" fmla="*/ 697230 w 1341120"/>
                    <a:gd name="connsiteY0" fmla="*/ 0 h 1490345"/>
                    <a:gd name="connsiteX1" fmla="*/ 0 w 1341120"/>
                    <a:gd name="connsiteY1" fmla="*/ 415925 h 1490345"/>
                    <a:gd name="connsiteX2" fmla="*/ 614680 w 1341120"/>
                    <a:gd name="connsiteY2" fmla="*/ 1490345 h 1490345"/>
                    <a:gd name="connsiteX3" fmla="*/ 1341120 w 1341120"/>
                    <a:gd name="connsiteY3" fmla="*/ 1034415 h 1490345"/>
                    <a:gd name="connsiteX4" fmla="*/ 697230 w 1341120"/>
                    <a:gd name="connsiteY4" fmla="*/ 0 h 1490345"/>
                    <a:gd name="connsiteX0" fmla="*/ 697230 w 1356995"/>
                    <a:gd name="connsiteY0" fmla="*/ 0 h 1490345"/>
                    <a:gd name="connsiteX1" fmla="*/ 0 w 1356995"/>
                    <a:gd name="connsiteY1" fmla="*/ 415925 h 1490345"/>
                    <a:gd name="connsiteX2" fmla="*/ 614680 w 1356995"/>
                    <a:gd name="connsiteY2" fmla="*/ 1490345 h 1490345"/>
                    <a:gd name="connsiteX3" fmla="*/ 1356995 w 1356995"/>
                    <a:gd name="connsiteY3" fmla="*/ 1031240 h 1490345"/>
                    <a:gd name="connsiteX4" fmla="*/ 697230 w 1356995"/>
                    <a:gd name="connsiteY4" fmla="*/ 0 h 1490345"/>
                    <a:gd name="connsiteX0" fmla="*/ 728980 w 1356995"/>
                    <a:gd name="connsiteY0" fmla="*/ 0 h 1493520"/>
                    <a:gd name="connsiteX1" fmla="*/ 0 w 1356995"/>
                    <a:gd name="connsiteY1" fmla="*/ 419100 h 1493520"/>
                    <a:gd name="connsiteX2" fmla="*/ 614680 w 1356995"/>
                    <a:gd name="connsiteY2" fmla="*/ 1493520 h 1493520"/>
                    <a:gd name="connsiteX3" fmla="*/ 1356995 w 1356995"/>
                    <a:gd name="connsiteY3" fmla="*/ 1034415 h 1493520"/>
                    <a:gd name="connsiteX4" fmla="*/ 728980 w 1356995"/>
                    <a:gd name="connsiteY4" fmla="*/ 0 h 149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995" h="1493520">
                      <a:moveTo>
                        <a:pt x="728980" y="0"/>
                      </a:moveTo>
                      <a:lnTo>
                        <a:pt x="0" y="419100"/>
                      </a:lnTo>
                      <a:lnTo>
                        <a:pt x="614680" y="1493520"/>
                      </a:lnTo>
                      <a:lnTo>
                        <a:pt x="1356995" y="1034415"/>
                      </a:lnTo>
                      <a:lnTo>
                        <a:pt x="728980" y="0"/>
                      </a:lnTo>
                      <a:close/>
                    </a:path>
                  </a:pathLst>
                </a:custGeom>
                <a:solidFill>
                  <a:sysClr val="window" lastClr="FFFFFF"/>
                </a:solidFill>
                <a:ln w="19050" cap="flat" cmpd="sng" algn="ctr">
                  <a:solidFill>
                    <a:srgbClr val="FF0000"/>
                  </a:solidFill>
                  <a:prstDash val="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フリーフォーム 61"/>
                <p:cNvSpPr/>
                <p:nvPr/>
              </p:nvSpPr>
              <p:spPr>
                <a:xfrm>
                  <a:off x="4121319" y="3059431"/>
                  <a:ext cx="2220838" cy="2337099"/>
                </a:xfrm>
                <a:custGeom>
                  <a:avLst/>
                  <a:gdLst>
                    <a:gd name="connsiteX0" fmla="*/ 1203960 w 2125980"/>
                    <a:gd name="connsiteY0" fmla="*/ 388620 h 2377440"/>
                    <a:gd name="connsiteX1" fmla="*/ 2125980 w 2125980"/>
                    <a:gd name="connsiteY1" fmla="*/ 2080260 h 2377440"/>
                    <a:gd name="connsiteX2" fmla="*/ 1737360 w 2125980"/>
                    <a:gd name="connsiteY2" fmla="*/ 2316480 h 2377440"/>
                    <a:gd name="connsiteX3" fmla="*/ 1455420 w 2125980"/>
                    <a:gd name="connsiteY3" fmla="*/ 1859280 h 2377440"/>
                    <a:gd name="connsiteX4" fmla="*/ 617220 w 2125980"/>
                    <a:gd name="connsiteY4" fmla="*/ 2377440 h 2377440"/>
                    <a:gd name="connsiteX5" fmla="*/ 0 w 2125980"/>
                    <a:gd name="connsiteY5" fmla="*/ 1318260 h 2377440"/>
                    <a:gd name="connsiteX6" fmla="*/ 320040 w 2125980"/>
                    <a:gd name="connsiteY6" fmla="*/ 1082040 h 2377440"/>
                    <a:gd name="connsiteX7" fmla="*/ 754380 w 2125980"/>
                    <a:gd name="connsiteY7" fmla="*/ 822960 h 2377440"/>
                    <a:gd name="connsiteX8" fmla="*/ 373380 w 2125980"/>
                    <a:gd name="connsiteY8" fmla="*/ 99060 h 2377440"/>
                    <a:gd name="connsiteX9" fmla="*/ 609600 w 2125980"/>
                    <a:gd name="connsiteY9" fmla="*/ 0 h 2377440"/>
                    <a:gd name="connsiteX10" fmla="*/ 876300 w 2125980"/>
                    <a:gd name="connsiteY10" fmla="*/ 586740 h 2377440"/>
                    <a:gd name="connsiteX11" fmla="*/ 1203960 w 2125980"/>
                    <a:gd name="connsiteY11" fmla="*/ 388620 h 2377440"/>
                    <a:gd name="connsiteX0" fmla="*/ 1203960 w 2125980"/>
                    <a:gd name="connsiteY0" fmla="*/ 388620 h 2377440"/>
                    <a:gd name="connsiteX1" fmla="*/ 2125980 w 2125980"/>
                    <a:gd name="connsiteY1" fmla="*/ 2080260 h 2377440"/>
                    <a:gd name="connsiteX2" fmla="*/ 1737360 w 2125980"/>
                    <a:gd name="connsiteY2" fmla="*/ 2316480 h 2377440"/>
                    <a:gd name="connsiteX3" fmla="*/ 1455420 w 2125980"/>
                    <a:gd name="connsiteY3" fmla="*/ 1859280 h 2377440"/>
                    <a:gd name="connsiteX4" fmla="*/ 617220 w 2125980"/>
                    <a:gd name="connsiteY4" fmla="*/ 2377440 h 2377440"/>
                    <a:gd name="connsiteX5" fmla="*/ 0 w 2125980"/>
                    <a:gd name="connsiteY5" fmla="*/ 1318260 h 2377440"/>
                    <a:gd name="connsiteX6" fmla="*/ 320040 w 2125980"/>
                    <a:gd name="connsiteY6" fmla="*/ 1082040 h 2377440"/>
                    <a:gd name="connsiteX7" fmla="*/ 754380 w 2125980"/>
                    <a:gd name="connsiteY7" fmla="*/ 822960 h 2377440"/>
                    <a:gd name="connsiteX8" fmla="*/ 373380 w 2125980"/>
                    <a:gd name="connsiteY8" fmla="*/ 99060 h 2377440"/>
                    <a:gd name="connsiteX9" fmla="*/ 556260 w 2125980"/>
                    <a:gd name="connsiteY9" fmla="*/ 0 h 2377440"/>
                    <a:gd name="connsiteX10" fmla="*/ 876300 w 2125980"/>
                    <a:gd name="connsiteY10" fmla="*/ 586740 h 2377440"/>
                    <a:gd name="connsiteX11" fmla="*/ 1203960 w 2125980"/>
                    <a:gd name="connsiteY11" fmla="*/ 388620 h 2377440"/>
                    <a:gd name="connsiteX0" fmla="*/ 1203960 w 2125980"/>
                    <a:gd name="connsiteY0" fmla="*/ 388620 h 2377440"/>
                    <a:gd name="connsiteX1" fmla="*/ 2125980 w 2125980"/>
                    <a:gd name="connsiteY1" fmla="*/ 2080260 h 2377440"/>
                    <a:gd name="connsiteX2" fmla="*/ 1737360 w 2125980"/>
                    <a:gd name="connsiteY2" fmla="*/ 2316480 h 2377440"/>
                    <a:gd name="connsiteX3" fmla="*/ 1455420 w 2125980"/>
                    <a:gd name="connsiteY3" fmla="*/ 1859280 h 2377440"/>
                    <a:gd name="connsiteX4" fmla="*/ 617220 w 2125980"/>
                    <a:gd name="connsiteY4" fmla="*/ 2377440 h 2377440"/>
                    <a:gd name="connsiteX5" fmla="*/ 0 w 2125980"/>
                    <a:gd name="connsiteY5" fmla="*/ 1318260 h 2377440"/>
                    <a:gd name="connsiteX6" fmla="*/ 320040 w 2125980"/>
                    <a:gd name="connsiteY6" fmla="*/ 1082040 h 2377440"/>
                    <a:gd name="connsiteX7" fmla="*/ 754380 w 2125980"/>
                    <a:gd name="connsiteY7" fmla="*/ 822960 h 2377440"/>
                    <a:gd name="connsiteX8" fmla="*/ 358140 w 2125980"/>
                    <a:gd name="connsiteY8" fmla="*/ 106680 h 2377440"/>
                    <a:gd name="connsiteX9" fmla="*/ 556260 w 2125980"/>
                    <a:gd name="connsiteY9" fmla="*/ 0 h 2377440"/>
                    <a:gd name="connsiteX10" fmla="*/ 876300 w 2125980"/>
                    <a:gd name="connsiteY10" fmla="*/ 586740 h 2377440"/>
                    <a:gd name="connsiteX11" fmla="*/ 1203960 w 2125980"/>
                    <a:gd name="connsiteY11" fmla="*/ 388620 h 2377440"/>
                    <a:gd name="connsiteX0" fmla="*/ 1203960 w 2125980"/>
                    <a:gd name="connsiteY0" fmla="*/ 388620 h 2337099"/>
                    <a:gd name="connsiteX1" fmla="*/ 2125980 w 2125980"/>
                    <a:gd name="connsiteY1" fmla="*/ 2080260 h 2337099"/>
                    <a:gd name="connsiteX2" fmla="*/ 1737360 w 2125980"/>
                    <a:gd name="connsiteY2" fmla="*/ 2316480 h 2337099"/>
                    <a:gd name="connsiteX3" fmla="*/ 1455420 w 2125980"/>
                    <a:gd name="connsiteY3" fmla="*/ 1859280 h 2337099"/>
                    <a:gd name="connsiteX4" fmla="*/ 630667 w 2125980"/>
                    <a:gd name="connsiteY4" fmla="*/ 2337099 h 2337099"/>
                    <a:gd name="connsiteX5" fmla="*/ 0 w 2125980"/>
                    <a:gd name="connsiteY5" fmla="*/ 1318260 h 2337099"/>
                    <a:gd name="connsiteX6" fmla="*/ 320040 w 2125980"/>
                    <a:gd name="connsiteY6" fmla="*/ 1082040 h 2337099"/>
                    <a:gd name="connsiteX7" fmla="*/ 754380 w 2125980"/>
                    <a:gd name="connsiteY7" fmla="*/ 822960 h 2337099"/>
                    <a:gd name="connsiteX8" fmla="*/ 358140 w 2125980"/>
                    <a:gd name="connsiteY8" fmla="*/ 106680 h 2337099"/>
                    <a:gd name="connsiteX9" fmla="*/ 556260 w 2125980"/>
                    <a:gd name="connsiteY9" fmla="*/ 0 h 2337099"/>
                    <a:gd name="connsiteX10" fmla="*/ 876300 w 2125980"/>
                    <a:gd name="connsiteY10" fmla="*/ 586740 h 2337099"/>
                    <a:gd name="connsiteX11" fmla="*/ 1203960 w 2125980"/>
                    <a:gd name="connsiteY11" fmla="*/ 388620 h 2337099"/>
                    <a:gd name="connsiteX0" fmla="*/ 1203960 w 2125980"/>
                    <a:gd name="connsiteY0" fmla="*/ 388620 h 2337099"/>
                    <a:gd name="connsiteX1" fmla="*/ 2125980 w 2125980"/>
                    <a:gd name="connsiteY1" fmla="*/ 2080260 h 2337099"/>
                    <a:gd name="connsiteX2" fmla="*/ 1737360 w 2125980"/>
                    <a:gd name="connsiteY2" fmla="*/ 2316480 h 2337099"/>
                    <a:gd name="connsiteX3" fmla="*/ 1455420 w 2125980"/>
                    <a:gd name="connsiteY3" fmla="*/ 1859280 h 2337099"/>
                    <a:gd name="connsiteX4" fmla="*/ 630667 w 2125980"/>
                    <a:gd name="connsiteY4" fmla="*/ 2337099 h 2337099"/>
                    <a:gd name="connsiteX5" fmla="*/ 0 w 2125980"/>
                    <a:gd name="connsiteY5" fmla="*/ 1318260 h 2337099"/>
                    <a:gd name="connsiteX6" fmla="*/ 754380 w 2125980"/>
                    <a:gd name="connsiteY6" fmla="*/ 822960 h 2337099"/>
                    <a:gd name="connsiteX7" fmla="*/ 358140 w 2125980"/>
                    <a:gd name="connsiteY7" fmla="*/ 106680 h 2337099"/>
                    <a:gd name="connsiteX8" fmla="*/ 556260 w 2125980"/>
                    <a:gd name="connsiteY8" fmla="*/ 0 h 2337099"/>
                    <a:gd name="connsiteX9" fmla="*/ 876300 w 2125980"/>
                    <a:gd name="connsiteY9" fmla="*/ 586740 h 2337099"/>
                    <a:gd name="connsiteX10" fmla="*/ 1203960 w 2125980"/>
                    <a:gd name="connsiteY10" fmla="*/ 388620 h 2337099"/>
                    <a:gd name="connsiteX0" fmla="*/ 1203960 w 2152874"/>
                    <a:gd name="connsiteY0" fmla="*/ 388620 h 2337099"/>
                    <a:gd name="connsiteX1" fmla="*/ 2152874 w 2152874"/>
                    <a:gd name="connsiteY1" fmla="*/ 2026472 h 2337099"/>
                    <a:gd name="connsiteX2" fmla="*/ 1737360 w 2152874"/>
                    <a:gd name="connsiteY2" fmla="*/ 2316480 h 2337099"/>
                    <a:gd name="connsiteX3" fmla="*/ 1455420 w 2152874"/>
                    <a:gd name="connsiteY3" fmla="*/ 1859280 h 2337099"/>
                    <a:gd name="connsiteX4" fmla="*/ 630667 w 2152874"/>
                    <a:gd name="connsiteY4" fmla="*/ 2337099 h 2337099"/>
                    <a:gd name="connsiteX5" fmla="*/ 0 w 2152874"/>
                    <a:gd name="connsiteY5" fmla="*/ 1318260 h 2337099"/>
                    <a:gd name="connsiteX6" fmla="*/ 754380 w 2152874"/>
                    <a:gd name="connsiteY6" fmla="*/ 822960 h 2337099"/>
                    <a:gd name="connsiteX7" fmla="*/ 358140 w 2152874"/>
                    <a:gd name="connsiteY7" fmla="*/ 106680 h 2337099"/>
                    <a:gd name="connsiteX8" fmla="*/ 556260 w 2152874"/>
                    <a:gd name="connsiteY8" fmla="*/ 0 h 2337099"/>
                    <a:gd name="connsiteX9" fmla="*/ 876300 w 2152874"/>
                    <a:gd name="connsiteY9" fmla="*/ 586740 h 2337099"/>
                    <a:gd name="connsiteX10" fmla="*/ 1203960 w 2152874"/>
                    <a:gd name="connsiteY10" fmla="*/ 388620 h 2337099"/>
                    <a:gd name="connsiteX0" fmla="*/ 1203960 w 2193215"/>
                    <a:gd name="connsiteY0" fmla="*/ 388620 h 2337099"/>
                    <a:gd name="connsiteX1" fmla="*/ 2193215 w 2193215"/>
                    <a:gd name="connsiteY1" fmla="*/ 1999578 h 2337099"/>
                    <a:gd name="connsiteX2" fmla="*/ 1737360 w 2193215"/>
                    <a:gd name="connsiteY2" fmla="*/ 2316480 h 2337099"/>
                    <a:gd name="connsiteX3" fmla="*/ 1455420 w 2193215"/>
                    <a:gd name="connsiteY3" fmla="*/ 1859280 h 2337099"/>
                    <a:gd name="connsiteX4" fmla="*/ 630667 w 2193215"/>
                    <a:gd name="connsiteY4" fmla="*/ 2337099 h 2337099"/>
                    <a:gd name="connsiteX5" fmla="*/ 0 w 2193215"/>
                    <a:gd name="connsiteY5" fmla="*/ 1318260 h 2337099"/>
                    <a:gd name="connsiteX6" fmla="*/ 754380 w 2193215"/>
                    <a:gd name="connsiteY6" fmla="*/ 822960 h 2337099"/>
                    <a:gd name="connsiteX7" fmla="*/ 358140 w 2193215"/>
                    <a:gd name="connsiteY7" fmla="*/ 106680 h 2337099"/>
                    <a:gd name="connsiteX8" fmla="*/ 556260 w 2193215"/>
                    <a:gd name="connsiteY8" fmla="*/ 0 h 2337099"/>
                    <a:gd name="connsiteX9" fmla="*/ 876300 w 2193215"/>
                    <a:gd name="connsiteY9" fmla="*/ 586740 h 2337099"/>
                    <a:gd name="connsiteX10" fmla="*/ 1203960 w 2193215"/>
                    <a:gd name="connsiteY10" fmla="*/ 388620 h 2337099"/>
                    <a:gd name="connsiteX0" fmla="*/ 1203960 w 2216075"/>
                    <a:gd name="connsiteY0" fmla="*/ 388620 h 2337099"/>
                    <a:gd name="connsiteX1" fmla="*/ 2216075 w 2216075"/>
                    <a:gd name="connsiteY1" fmla="*/ 2037678 h 2337099"/>
                    <a:gd name="connsiteX2" fmla="*/ 1737360 w 2216075"/>
                    <a:gd name="connsiteY2" fmla="*/ 2316480 h 2337099"/>
                    <a:gd name="connsiteX3" fmla="*/ 1455420 w 2216075"/>
                    <a:gd name="connsiteY3" fmla="*/ 1859280 h 2337099"/>
                    <a:gd name="connsiteX4" fmla="*/ 630667 w 2216075"/>
                    <a:gd name="connsiteY4" fmla="*/ 2337099 h 2337099"/>
                    <a:gd name="connsiteX5" fmla="*/ 0 w 2216075"/>
                    <a:gd name="connsiteY5" fmla="*/ 1318260 h 2337099"/>
                    <a:gd name="connsiteX6" fmla="*/ 754380 w 2216075"/>
                    <a:gd name="connsiteY6" fmla="*/ 822960 h 2337099"/>
                    <a:gd name="connsiteX7" fmla="*/ 358140 w 2216075"/>
                    <a:gd name="connsiteY7" fmla="*/ 106680 h 2337099"/>
                    <a:gd name="connsiteX8" fmla="*/ 556260 w 2216075"/>
                    <a:gd name="connsiteY8" fmla="*/ 0 h 2337099"/>
                    <a:gd name="connsiteX9" fmla="*/ 876300 w 2216075"/>
                    <a:gd name="connsiteY9" fmla="*/ 586740 h 2337099"/>
                    <a:gd name="connsiteX10" fmla="*/ 1203960 w 2216075"/>
                    <a:gd name="connsiteY10" fmla="*/ 388620 h 2337099"/>
                    <a:gd name="connsiteX0" fmla="*/ 1226820 w 2216075"/>
                    <a:gd name="connsiteY0" fmla="*/ 388620 h 2337099"/>
                    <a:gd name="connsiteX1" fmla="*/ 2216075 w 2216075"/>
                    <a:gd name="connsiteY1" fmla="*/ 2037678 h 2337099"/>
                    <a:gd name="connsiteX2" fmla="*/ 1737360 w 2216075"/>
                    <a:gd name="connsiteY2" fmla="*/ 2316480 h 2337099"/>
                    <a:gd name="connsiteX3" fmla="*/ 1455420 w 2216075"/>
                    <a:gd name="connsiteY3" fmla="*/ 1859280 h 2337099"/>
                    <a:gd name="connsiteX4" fmla="*/ 630667 w 2216075"/>
                    <a:gd name="connsiteY4" fmla="*/ 2337099 h 2337099"/>
                    <a:gd name="connsiteX5" fmla="*/ 0 w 2216075"/>
                    <a:gd name="connsiteY5" fmla="*/ 1318260 h 2337099"/>
                    <a:gd name="connsiteX6" fmla="*/ 754380 w 2216075"/>
                    <a:gd name="connsiteY6" fmla="*/ 822960 h 2337099"/>
                    <a:gd name="connsiteX7" fmla="*/ 358140 w 2216075"/>
                    <a:gd name="connsiteY7" fmla="*/ 106680 h 2337099"/>
                    <a:gd name="connsiteX8" fmla="*/ 556260 w 2216075"/>
                    <a:gd name="connsiteY8" fmla="*/ 0 h 2337099"/>
                    <a:gd name="connsiteX9" fmla="*/ 876300 w 2216075"/>
                    <a:gd name="connsiteY9" fmla="*/ 586740 h 2337099"/>
                    <a:gd name="connsiteX10" fmla="*/ 1226820 w 2216075"/>
                    <a:gd name="connsiteY10" fmla="*/ 388620 h 2337099"/>
                    <a:gd name="connsiteX0" fmla="*/ 1226820 w 2216075"/>
                    <a:gd name="connsiteY0" fmla="*/ 388620 h 2337099"/>
                    <a:gd name="connsiteX1" fmla="*/ 2216075 w 2216075"/>
                    <a:gd name="connsiteY1" fmla="*/ 2037678 h 2337099"/>
                    <a:gd name="connsiteX2" fmla="*/ 1723072 w 2216075"/>
                    <a:gd name="connsiteY2" fmla="*/ 2321243 h 2337099"/>
                    <a:gd name="connsiteX3" fmla="*/ 1455420 w 2216075"/>
                    <a:gd name="connsiteY3" fmla="*/ 1859280 h 2337099"/>
                    <a:gd name="connsiteX4" fmla="*/ 630667 w 2216075"/>
                    <a:gd name="connsiteY4" fmla="*/ 2337099 h 2337099"/>
                    <a:gd name="connsiteX5" fmla="*/ 0 w 2216075"/>
                    <a:gd name="connsiteY5" fmla="*/ 1318260 h 2337099"/>
                    <a:gd name="connsiteX6" fmla="*/ 754380 w 2216075"/>
                    <a:gd name="connsiteY6" fmla="*/ 822960 h 2337099"/>
                    <a:gd name="connsiteX7" fmla="*/ 358140 w 2216075"/>
                    <a:gd name="connsiteY7" fmla="*/ 106680 h 2337099"/>
                    <a:gd name="connsiteX8" fmla="*/ 556260 w 2216075"/>
                    <a:gd name="connsiteY8" fmla="*/ 0 h 2337099"/>
                    <a:gd name="connsiteX9" fmla="*/ 876300 w 2216075"/>
                    <a:gd name="connsiteY9" fmla="*/ 586740 h 2337099"/>
                    <a:gd name="connsiteX10" fmla="*/ 1226820 w 2216075"/>
                    <a:gd name="connsiteY10" fmla="*/ 388620 h 2337099"/>
                    <a:gd name="connsiteX0" fmla="*/ 1226820 w 2216075"/>
                    <a:gd name="connsiteY0" fmla="*/ 388620 h 2337099"/>
                    <a:gd name="connsiteX1" fmla="*/ 2216075 w 2216075"/>
                    <a:gd name="connsiteY1" fmla="*/ 2037678 h 2337099"/>
                    <a:gd name="connsiteX2" fmla="*/ 1723072 w 2216075"/>
                    <a:gd name="connsiteY2" fmla="*/ 2321243 h 2337099"/>
                    <a:gd name="connsiteX3" fmla="*/ 1455420 w 2216075"/>
                    <a:gd name="connsiteY3" fmla="*/ 1859280 h 2337099"/>
                    <a:gd name="connsiteX4" fmla="*/ 616379 w 2216075"/>
                    <a:gd name="connsiteY4" fmla="*/ 2337099 h 2337099"/>
                    <a:gd name="connsiteX5" fmla="*/ 0 w 2216075"/>
                    <a:gd name="connsiteY5" fmla="*/ 1318260 h 2337099"/>
                    <a:gd name="connsiteX6" fmla="*/ 754380 w 2216075"/>
                    <a:gd name="connsiteY6" fmla="*/ 822960 h 2337099"/>
                    <a:gd name="connsiteX7" fmla="*/ 358140 w 2216075"/>
                    <a:gd name="connsiteY7" fmla="*/ 106680 h 2337099"/>
                    <a:gd name="connsiteX8" fmla="*/ 556260 w 2216075"/>
                    <a:gd name="connsiteY8" fmla="*/ 0 h 2337099"/>
                    <a:gd name="connsiteX9" fmla="*/ 876300 w 2216075"/>
                    <a:gd name="connsiteY9" fmla="*/ 586740 h 2337099"/>
                    <a:gd name="connsiteX10" fmla="*/ 1226820 w 2216075"/>
                    <a:gd name="connsiteY10" fmla="*/ 388620 h 2337099"/>
                    <a:gd name="connsiteX0" fmla="*/ 1231583 w 2220838"/>
                    <a:gd name="connsiteY0" fmla="*/ 388620 h 2337099"/>
                    <a:gd name="connsiteX1" fmla="*/ 2220838 w 2220838"/>
                    <a:gd name="connsiteY1" fmla="*/ 2037678 h 2337099"/>
                    <a:gd name="connsiteX2" fmla="*/ 1727835 w 2220838"/>
                    <a:gd name="connsiteY2" fmla="*/ 2321243 h 2337099"/>
                    <a:gd name="connsiteX3" fmla="*/ 1460183 w 2220838"/>
                    <a:gd name="connsiteY3" fmla="*/ 1859280 h 2337099"/>
                    <a:gd name="connsiteX4" fmla="*/ 621142 w 2220838"/>
                    <a:gd name="connsiteY4" fmla="*/ 2337099 h 2337099"/>
                    <a:gd name="connsiteX5" fmla="*/ 0 w 2220838"/>
                    <a:gd name="connsiteY5" fmla="*/ 1289685 h 2337099"/>
                    <a:gd name="connsiteX6" fmla="*/ 759143 w 2220838"/>
                    <a:gd name="connsiteY6" fmla="*/ 822960 h 2337099"/>
                    <a:gd name="connsiteX7" fmla="*/ 362903 w 2220838"/>
                    <a:gd name="connsiteY7" fmla="*/ 106680 h 2337099"/>
                    <a:gd name="connsiteX8" fmla="*/ 561023 w 2220838"/>
                    <a:gd name="connsiteY8" fmla="*/ 0 h 2337099"/>
                    <a:gd name="connsiteX9" fmla="*/ 881063 w 2220838"/>
                    <a:gd name="connsiteY9" fmla="*/ 586740 h 2337099"/>
                    <a:gd name="connsiteX10" fmla="*/ 1231583 w 2220838"/>
                    <a:gd name="connsiteY10" fmla="*/ 388620 h 2337099"/>
                    <a:gd name="connsiteX0" fmla="*/ 1231583 w 2220838"/>
                    <a:gd name="connsiteY0" fmla="*/ 388620 h 2337099"/>
                    <a:gd name="connsiteX1" fmla="*/ 2220838 w 2220838"/>
                    <a:gd name="connsiteY1" fmla="*/ 2037678 h 2337099"/>
                    <a:gd name="connsiteX2" fmla="*/ 1727835 w 2220838"/>
                    <a:gd name="connsiteY2" fmla="*/ 2321243 h 2337099"/>
                    <a:gd name="connsiteX3" fmla="*/ 1460183 w 2220838"/>
                    <a:gd name="connsiteY3" fmla="*/ 1859280 h 2337099"/>
                    <a:gd name="connsiteX4" fmla="*/ 621142 w 2220838"/>
                    <a:gd name="connsiteY4" fmla="*/ 2337099 h 2337099"/>
                    <a:gd name="connsiteX5" fmla="*/ 0 w 2220838"/>
                    <a:gd name="connsiteY5" fmla="*/ 1289685 h 2337099"/>
                    <a:gd name="connsiteX6" fmla="*/ 740093 w 2220838"/>
                    <a:gd name="connsiteY6" fmla="*/ 813435 h 2337099"/>
                    <a:gd name="connsiteX7" fmla="*/ 362903 w 2220838"/>
                    <a:gd name="connsiteY7" fmla="*/ 106680 h 2337099"/>
                    <a:gd name="connsiteX8" fmla="*/ 561023 w 2220838"/>
                    <a:gd name="connsiteY8" fmla="*/ 0 h 2337099"/>
                    <a:gd name="connsiteX9" fmla="*/ 881063 w 2220838"/>
                    <a:gd name="connsiteY9" fmla="*/ 586740 h 2337099"/>
                    <a:gd name="connsiteX10" fmla="*/ 1231583 w 2220838"/>
                    <a:gd name="connsiteY10" fmla="*/ 388620 h 2337099"/>
                    <a:gd name="connsiteX0" fmla="*/ 1245870 w 2220838"/>
                    <a:gd name="connsiteY0" fmla="*/ 379095 h 2337099"/>
                    <a:gd name="connsiteX1" fmla="*/ 2220838 w 2220838"/>
                    <a:gd name="connsiteY1" fmla="*/ 2037678 h 2337099"/>
                    <a:gd name="connsiteX2" fmla="*/ 1727835 w 2220838"/>
                    <a:gd name="connsiteY2" fmla="*/ 2321243 h 2337099"/>
                    <a:gd name="connsiteX3" fmla="*/ 1460183 w 2220838"/>
                    <a:gd name="connsiteY3" fmla="*/ 1859280 h 2337099"/>
                    <a:gd name="connsiteX4" fmla="*/ 621142 w 2220838"/>
                    <a:gd name="connsiteY4" fmla="*/ 2337099 h 2337099"/>
                    <a:gd name="connsiteX5" fmla="*/ 0 w 2220838"/>
                    <a:gd name="connsiteY5" fmla="*/ 1289685 h 2337099"/>
                    <a:gd name="connsiteX6" fmla="*/ 740093 w 2220838"/>
                    <a:gd name="connsiteY6" fmla="*/ 813435 h 2337099"/>
                    <a:gd name="connsiteX7" fmla="*/ 362903 w 2220838"/>
                    <a:gd name="connsiteY7" fmla="*/ 106680 h 2337099"/>
                    <a:gd name="connsiteX8" fmla="*/ 561023 w 2220838"/>
                    <a:gd name="connsiteY8" fmla="*/ 0 h 2337099"/>
                    <a:gd name="connsiteX9" fmla="*/ 881063 w 2220838"/>
                    <a:gd name="connsiteY9" fmla="*/ 586740 h 2337099"/>
                    <a:gd name="connsiteX10" fmla="*/ 1245870 w 2220838"/>
                    <a:gd name="connsiteY10" fmla="*/ 379095 h 2337099"/>
                    <a:gd name="connsiteX0" fmla="*/ 1245870 w 2220838"/>
                    <a:gd name="connsiteY0" fmla="*/ 379095 h 2337099"/>
                    <a:gd name="connsiteX1" fmla="*/ 2220838 w 2220838"/>
                    <a:gd name="connsiteY1" fmla="*/ 2037678 h 2337099"/>
                    <a:gd name="connsiteX2" fmla="*/ 1727835 w 2220838"/>
                    <a:gd name="connsiteY2" fmla="*/ 2321243 h 2337099"/>
                    <a:gd name="connsiteX3" fmla="*/ 1460183 w 2220838"/>
                    <a:gd name="connsiteY3" fmla="*/ 1859280 h 2337099"/>
                    <a:gd name="connsiteX4" fmla="*/ 621142 w 2220838"/>
                    <a:gd name="connsiteY4" fmla="*/ 2337099 h 2337099"/>
                    <a:gd name="connsiteX5" fmla="*/ 0 w 2220838"/>
                    <a:gd name="connsiteY5" fmla="*/ 1289685 h 2337099"/>
                    <a:gd name="connsiteX6" fmla="*/ 740093 w 2220838"/>
                    <a:gd name="connsiteY6" fmla="*/ 813435 h 2337099"/>
                    <a:gd name="connsiteX7" fmla="*/ 362903 w 2220838"/>
                    <a:gd name="connsiteY7" fmla="*/ 106680 h 2337099"/>
                    <a:gd name="connsiteX8" fmla="*/ 561023 w 2220838"/>
                    <a:gd name="connsiteY8" fmla="*/ 0 h 2337099"/>
                    <a:gd name="connsiteX9" fmla="*/ 895351 w 2220838"/>
                    <a:gd name="connsiteY9" fmla="*/ 581978 h 2337099"/>
                    <a:gd name="connsiteX10" fmla="*/ 1245870 w 2220838"/>
                    <a:gd name="connsiteY10" fmla="*/ 379095 h 23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0838" h="2337099">
                      <a:moveTo>
                        <a:pt x="1245870" y="379095"/>
                      </a:moveTo>
                      <a:lnTo>
                        <a:pt x="2220838" y="2037678"/>
                      </a:lnTo>
                      <a:lnTo>
                        <a:pt x="1727835" y="2321243"/>
                      </a:lnTo>
                      <a:lnTo>
                        <a:pt x="1460183" y="1859280"/>
                      </a:lnTo>
                      <a:lnTo>
                        <a:pt x="621142" y="2337099"/>
                      </a:lnTo>
                      <a:lnTo>
                        <a:pt x="0" y="1289685"/>
                      </a:lnTo>
                      <a:lnTo>
                        <a:pt x="740093" y="813435"/>
                      </a:lnTo>
                      <a:lnTo>
                        <a:pt x="362903" y="106680"/>
                      </a:lnTo>
                      <a:lnTo>
                        <a:pt x="561023" y="0"/>
                      </a:lnTo>
                      <a:lnTo>
                        <a:pt x="895351" y="581978"/>
                      </a:lnTo>
                      <a:lnTo>
                        <a:pt x="1245870" y="379095"/>
                      </a:lnTo>
                      <a:close/>
                    </a:path>
                  </a:pathLst>
                </a:custGeom>
                <a:pattFill prst="pct50">
                  <a:fgClr>
                    <a:srgbClr val="FFCDCD"/>
                  </a:fgClr>
                  <a:bgClr>
                    <a:sysClr val="window" lastClr="FFFFFF"/>
                  </a:bgClr>
                </a:pattFill>
                <a:ln w="19050" cap="flat" cmpd="sng" algn="ctr">
                  <a:solidFill>
                    <a:srgbClr val="FF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6" name="テキスト ボックス 45"/>
              <p:cNvSpPr txBox="1"/>
              <p:nvPr/>
            </p:nvSpPr>
            <p:spPr>
              <a:xfrm>
                <a:off x="502045" y="2594281"/>
                <a:ext cx="884734" cy="348950"/>
              </a:xfrm>
              <a:prstGeom prst="rect">
                <a:avLst/>
              </a:prstGeom>
              <a:noFill/>
              <a:ln>
                <a:noFill/>
              </a:ln>
            </p:spPr>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大阪大学</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中之島センター</a:t>
                </a:r>
              </a:p>
            </p:txBody>
          </p:sp>
          <p:cxnSp>
            <p:nvCxnSpPr>
              <p:cNvPr id="47" name="直線矢印コネクタ 46"/>
              <p:cNvCxnSpPr/>
              <p:nvPr/>
            </p:nvCxnSpPr>
            <p:spPr>
              <a:xfrm flipV="1">
                <a:off x="1207694" y="2594281"/>
                <a:ext cx="353293" cy="174475"/>
              </a:xfrm>
              <a:prstGeom prst="straightConnector1">
                <a:avLst/>
              </a:prstGeom>
              <a:noFill/>
              <a:ln w="6350" cap="flat" cmpd="sng" algn="ctr">
                <a:solidFill>
                  <a:sysClr val="windowText" lastClr="000000"/>
                </a:solidFill>
                <a:prstDash val="solid"/>
                <a:miter lim="800000"/>
                <a:tailEnd type="triangle"/>
              </a:ln>
              <a:effectLst/>
            </p:spPr>
          </p:cxnSp>
          <p:sp>
            <p:nvSpPr>
              <p:cNvPr id="48" name="テキスト ボックス 47"/>
              <p:cNvSpPr txBox="1"/>
              <p:nvPr/>
            </p:nvSpPr>
            <p:spPr>
              <a:xfrm>
                <a:off x="1165964" y="3146495"/>
                <a:ext cx="910070" cy="298437"/>
              </a:xfrm>
              <a:prstGeom prst="rect">
                <a:avLst/>
              </a:prstGeom>
              <a:noFill/>
              <a:ln>
                <a:noFill/>
              </a:ln>
            </p:spPr>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未来医療国際拠点</a:t>
                </a:r>
                <a:endParaRPr kumimoji="0" lang="en-US" altLang="ja-JP"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a:t>
                </a:r>
                <a:r>
                  <a:rPr kumimoji="0" lang="en-US" altLang="ja-JP"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2024</a:t>
                </a:r>
                <a:r>
                  <a:rPr kumimoji="0" lang="ja-JP" altLang="en-US"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春 開業予定）</a:t>
                </a:r>
                <a:endParaRPr kumimoji="0" lang="en-US" altLang="ja-JP"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49" name="テキスト ボックス 48"/>
              <p:cNvSpPr txBox="1"/>
              <p:nvPr/>
            </p:nvSpPr>
            <p:spPr>
              <a:xfrm>
                <a:off x="602378" y="3523988"/>
                <a:ext cx="884734" cy="197411"/>
              </a:xfrm>
              <a:prstGeom prst="rect">
                <a:avLst/>
              </a:prstGeom>
              <a:noFill/>
              <a:ln>
                <a:noFill/>
              </a:ln>
            </p:spPr>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市有地</a:t>
                </a:r>
                <a:endParaRPr kumimoji="0" lang="en-US" altLang="ja-JP"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sp>
            <p:nvSpPr>
              <p:cNvPr id="50" name="テキスト ボックス 49"/>
              <p:cNvSpPr txBox="1"/>
              <p:nvPr/>
            </p:nvSpPr>
            <p:spPr>
              <a:xfrm>
                <a:off x="1735197" y="2764908"/>
                <a:ext cx="1065456" cy="272758"/>
              </a:xfrm>
              <a:prstGeom prst="rect">
                <a:avLst/>
              </a:prstGeom>
              <a:noFill/>
              <a:ln>
                <a:noFill/>
              </a:ln>
            </p:spPr>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大阪中之島美術館</a:t>
                </a:r>
                <a:endParaRPr kumimoji="0" lang="en-US" altLang="ja-JP"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a:t>
                </a:r>
                <a:r>
                  <a:rPr kumimoji="0" lang="en-US" altLang="ja-JP"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2022.2 </a:t>
                </a:r>
                <a:r>
                  <a:rPr kumimoji="0" lang="ja-JP" altLang="en-US"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開館）</a:t>
                </a:r>
                <a:endParaRPr kumimoji="0" lang="en-US" altLang="ja-JP"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p:txBody>
          </p:sp>
          <p:cxnSp>
            <p:nvCxnSpPr>
              <p:cNvPr id="51" name="直線コネクタ 50"/>
              <p:cNvCxnSpPr/>
              <p:nvPr/>
            </p:nvCxnSpPr>
            <p:spPr>
              <a:xfrm>
                <a:off x="87281" y="2594281"/>
                <a:ext cx="221064" cy="403763"/>
              </a:xfrm>
              <a:prstGeom prst="line">
                <a:avLst/>
              </a:prstGeom>
              <a:noFill/>
              <a:ln w="38100" cap="flat" cmpd="sng" algn="ctr">
                <a:solidFill>
                  <a:srgbClr val="44546A"/>
                </a:solidFill>
                <a:prstDash val="dashDot"/>
                <a:miter lim="800000"/>
              </a:ln>
              <a:effectLst/>
            </p:spPr>
          </p:cxnSp>
          <p:sp>
            <p:nvSpPr>
              <p:cNvPr id="52" name="正方形/長方形 51"/>
              <p:cNvSpPr/>
              <p:nvPr/>
            </p:nvSpPr>
            <p:spPr>
              <a:xfrm rot="19757099">
                <a:off x="515725" y="3048057"/>
                <a:ext cx="201516" cy="1073601"/>
              </a:xfrm>
              <a:prstGeom prst="rect">
                <a:avLst/>
              </a:prstGeom>
              <a:solidFill>
                <a:srgbClr val="5B9BD5">
                  <a:alpha val="40000"/>
                </a:srgbClr>
              </a:solidFill>
              <a:ln w="6350" cap="flat" cmpd="sng" algn="ctr">
                <a:solidFill>
                  <a:sysClr val="windowText" lastClr="000000"/>
                </a:solidFill>
                <a:prstDash val="sys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4" name="直線コネクタ 53"/>
              <p:cNvCxnSpPr/>
              <p:nvPr/>
            </p:nvCxnSpPr>
            <p:spPr>
              <a:xfrm>
                <a:off x="906612" y="4046355"/>
                <a:ext cx="86624" cy="164802"/>
              </a:xfrm>
              <a:prstGeom prst="line">
                <a:avLst/>
              </a:prstGeom>
              <a:noFill/>
              <a:ln w="38100" cap="flat" cmpd="sng" algn="ctr">
                <a:solidFill>
                  <a:srgbClr val="44546A"/>
                </a:solidFill>
                <a:prstDash val="sysDash"/>
                <a:miter lim="800000"/>
              </a:ln>
              <a:effectLst/>
            </p:spPr>
          </p:cxnSp>
          <p:sp>
            <p:nvSpPr>
              <p:cNvPr id="56" name="テキスト ボックス 55"/>
              <p:cNvSpPr txBox="1"/>
              <p:nvPr/>
            </p:nvSpPr>
            <p:spPr>
              <a:xfrm>
                <a:off x="-161343" y="3523093"/>
                <a:ext cx="1032739" cy="431552"/>
              </a:xfrm>
              <a:prstGeom prst="rect">
                <a:avLst/>
              </a:prstGeom>
              <a:noFill/>
              <a:ln>
                <a:noFill/>
              </a:ln>
            </p:spPr>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なにわ筋線</a:t>
                </a:r>
                <a:endParaRPr kumimoji="0" lang="en-US" altLang="ja-JP"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（仮称）中之島駅</a:t>
                </a:r>
                <a:endParaRPr kumimoji="0" lang="en-US" altLang="ja-JP" sz="7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(2031</a:t>
                </a:r>
                <a:r>
                  <a:rPr kumimoji="0" lang="ja-JP" altLang="en-US"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春 開業予定</a:t>
                </a:r>
                <a:r>
                  <a:rPr kumimoji="0" lang="en-US" altLang="ja-JP" sz="600" b="0" i="0" u="none" strike="noStrike" kern="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a:t>
                </a:r>
              </a:p>
            </p:txBody>
          </p:sp>
        </p:grpSp>
        <p:sp>
          <p:nvSpPr>
            <p:cNvPr id="4" name="正方形/長方形 3"/>
            <p:cNvSpPr/>
            <p:nvPr/>
          </p:nvSpPr>
          <p:spPr>
            <a:xfrm>
              <a:off x="8115300" y="745222"/>
              <a:ext cx="838200" cy="687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7" name="テキスト ボックス 66"/>
          <p:cNvSpPr txBox="1"/>
          <p:nvPr/>
        </p:nvSpPr>
        <p:spPr>
          <a:xfrm>
            <a:off x="1183215" y="782600"/>
            <a:ext cx="96774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これまでの取組・成果</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中之島</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丁目再生医療国際拠点検討協議会において、</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「未来医療国際拠点基本計画（案）」を</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取りまとめ</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未来医療国際拠点</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整備・運営に関する</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開発事業者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の公募開始（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月に優先交渉権者の決定）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市と</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開発事業者</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において、定期借地権設定契約を締結</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未来医療推進機構と開発事業者において、定期建物賃貸借予約契約を締結</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　　未来医療推進機構が入居者の募集を開始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建築工事に着手</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年春</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開業</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予定</a:t>
            </a:r>
            <a:endPar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0" name="テキスト ボックス 69"/>
          <p:cNvSpPr txBox="1"/>
          <p:nvPr/>
        </p:nvSpPr>
        <p:spPr>
          <a:xfrm>
            <a:off x="1256569" y="3298194"/>
            <a:ext cx="14822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■施設の概要</a:t>
            </a:r>
          </a:p>
        </p:txBody>
      </p:sp>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17533" y="3491363"/>
            <a:ext cx="1969654" cy="1912376"/>
          </a:xfrm>
          <a:prstGeom prst="rect">
            <a:avLst/>
          </a:prstGeom>
        </p:spPr>
      </p:pic>
      <p:sp>
        <p:nvSpPr>
          <p:cNvPr id="72" name="正方形/長方形 71"/>
          <p:cNvSpPr/>
          <p:nvPr/>
        </p:nvSpPr>
        <p:spPr>
          <a:xfrm>
            <a:off x="5673203" y="4608805"/>
            <a:ext cx="5484408" cy="1031051"/>
          </a:xfrm>
          <a:prstGeom prst="rect">
            <a:avLst/>
          </a:prstGeom>
        </p:spPr>
        <p:txBody>
          <a:bodyPr wrap="square">
            <a:spAutoFit/>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＜入居予定施設（主なもの）＞</a:t>
            </a:r>
            <a:endPar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・先端医療研究施設　</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zh-TW"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公財</a:t>
            </a:r>
            <a:r>
              <a:rPr kumimoji="1" lang="en-US" altLang="zh-TW"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zh-TW"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京都大学</a:t>
            </a:r>
            <a:r>
              <a:rPr kumimoji="1" lang="en-US" altLang="zh-TW" sz="1000" b="0" i="0" u="none" strike="noStrike" kern="1200" cap="none" spc="0" normalizeH="0" baseline="0" noProof="0" dirty="0" err="1">
                <a:ln>
                  <a:noFill/>
                </a:ln>
                <a:effectLst/>
                <a:uLnTx/>
                <a:uFillTx/>
                <a:latin typeface="ＭＳ Ｐゴシック" panose="020B0600070205080204" pitchFamily="50" charset="-128"/>
                <a:ea typeface="ＭＳ Ｐゴシック" panose="020B0600070205080204" pitchFamily="50" charset="-128"/>
                <a:cs typeface="+mn-cs"/>
              </a:rPr>
              <a:t>iPS</a:t>
            </a:r>
            <a:r>
              <a:rPr kumimoji="1" lang="zh-TW"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細胞研究財団</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・医療施設　</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医</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渡辺医学会・</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医</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サラヤ健育育英会・</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一社</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中之島アイセンター　他</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zh-TW"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・産学医連携ｽﾓｰﾙｵﾌｨｽ・ｲﾝｷｭﾍﾞｰﾄｽﾍﾟｰｽ　</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三井不動産㈱、（一社）</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LINK-J】 </a:t>
            </a: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・カンファレンスセンター　</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㈱コングレ</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・リエゾンオフィス　</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ロート製薬㈱・ｼｯﾌﾟﾍﾙｽｹｱ</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HD</a:t>
            </a:r>
            <a:r>
              <a:rPr kumimoji="1" lang="ja-JP" altLang="en-US"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㈱・アズワン㈱・サラヤ㈱・大阪滋慶学園　他</a:t>
            </a:r>
            <a:r>
              <a:rPr kumimoji="1" lang="en-US" altLang="ja-JP" sz="10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p:txBody>
      </p:sp>
      <p:sp>
        <p:nvSpPr>
          <p:cNvPr id="73" name="テキスト ボックス 72"/>
          <p:cNvSpPr txBox="1"/>
          <p:nvPr/>
        </p:nvSpPr>
        <p:spPr>
          <a:xfrm>
            <a:off x="5642741" y="3279164"/>
            <a:ext cx="2990896" cy="1377300"/>
          </a:xfrm>
          <a:prstGeom prst="rect">
            <a:avLst/>
          </a:prstGeom>
          <a:noFill/>
        </p:spPr>
        <p:txBody>
          <a:bodyPr wrap="square" rtlCol="0">
            <a:spAutoFit/>
          </a:bodyPr>
          <a:lstStyle/>
          <a:p>
            <a:pPr marL="273050" marR="0" lvl="0" indent="-273050" algn="l" defTabSz="457200" rtl="0" eaLnBrk="1" fontAlgn="auto" latinLnBrk="0" hangingPunct="1">
              <a:lnSpc>
                <a:spcPts val="2100"/>
              </a:lnSpc>
              <a:spcBef>
                <a:spcPts val="60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＜施設内容＞</a:t>
            </a:r>
            <a:endParaRPr kumimoji="0"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様々な研究ニーズに対応する複合研究施設</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である「未来医療</a:t>
            </a: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D</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センター」、これと連携</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する複合医療・健診施設である「未来医療</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MED</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センター」、周辺施設とも連携するオープ</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ンスペースを備えた交流施設である「中之島</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国際フォーラム」を</a:t>
            </a:r>
            <a:r>
              <a:rPr kumimoji="0"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a:t>
            </a:r>
            <a:endPar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3513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②中之島西部のまちづくり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2" name="正方形/長方形 21"/>
          <p:cNvSpPr/>
          <p:nvPr/>
        </p:nvSpPr>
        <p:spPr>
          <a:xfrm>
            <a:off x="1143000" y="533399"/>
            <a:ext cx="9905999" cy="61863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65" name="テキスト ボックス 64"/>
          <p:cNvSpPr txBox="1"/>
          <p:nvPr/>
        </p:nvSpPr>
        <p:spPr>
          <a:xfrm>
            <a:off x="1118647" y="521718"/>
            <a:ext cx="5067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中之島５丁目地区における土地区画整理事業の実施</a:t>
            </a:r>
          </a:p>
        </p:txBody>
      </p:sp>
      <p:sp>
        <p:nvSpPr>
          <p:cNvPr id="67" name="テキスト ボックス 66"/>
          <p:cNvSpPr txBox="1"/>
          <p:nvPr/>
        </p:nvSpPr>
        <p:spPr>
          <a:xfrm>
            <a:off x="1183215" y="899265"/>
            <a:ext cx="9677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これまでの取組・成果</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土地区画整理事業の事業認可</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土地区画整理事業の仮換地指定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1186527" y="1886819"/>
            <a:ext cx="9886825"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土地区画整理事業の内容</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■施行者</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中之島五丁目地区土地区画整理事業　共同施行者（同意施行者）</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■事業の目的</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本地区では、京阪中之島線の整備やなにわ筋線新駅の計画による交通利便性の向上や、ウォーターフロントの立地特性を活かして、低未利用地</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の土地利用転換等により、中枢業務機能の充実や質の高い都市空間の創出を図ることを目的とする。</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■事業概要</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・施行地区の面積 ：　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7.7ha </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・土地所有者数　　：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・要移転物件　　　 ：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・事業期間           ：　</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・総事業費　　　　　：　約</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■公共施設整備等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・中之島歩行者専用道</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号線（</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・市道中之島線（南岸道路）（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W=10m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）を整備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9" name="グループ化 8"/>
          <p:cNvGrpSpPr/>
          <p:nvPr/>
        </p:nvGrpSpPr>
        <p:grpSpPr>
          <a:xfrm>
            <a:off x="6327699" y="3448803"/>
            <a:ext cx="4311726" cy="3007315"/>
            <a:chOff x="6327699" y="3448803"/>
            <a:chExt cx="4311726" cy="3007315"/>
          </a:xfrm>
        </p:grpSpPr>
        <p:grpSp>
          <p:nvGrpSpPr>
            <p:cNvPr id="8" name="グループ化 7"/>
            <p:cNvGrpSpPr/>
            <p:nvPr/>
          </p:nvGrpSpPr>
          <p:grpSpPr>
            <a:xfrm>
              <a:off x="6327699" y="3448803"/>
              <a:ext cx="4311726" cy="2978015"/>
              <a:chOff x="6508674" y="3658353"/>
              <a:chExt cx="4311726" cy="2978015"/>
            </a:xfrm>
          </p:grpSpPr>
          <p:pic>
            <p:nvPicPr>
              <p:cNvPr id="3" name="図 2"/>
              <p:cNvPicPr>
                <a:picLocks noChangeAspect="1"/>
              </p:cNvPicPr>
              <p:nvPr/>
            </p:nvPicPr>
            <p:blipFill rotWithShape="1">
              <a:blip r:embed="rId3"/>
              <a:srcRect l="906" t="736" r="1338" b="935"/>
              <a:stretch/>
            </p:blipFill>
            <p:spPr>
              <a:xfrm>
                <a:off x="6508674" y="3658353"/>
                <a:ext cx="4311726" cy="2978015"/>
              </a:xfrm>
              <a:prstGeom prst="rect">
                <a:avLst/>
              </a:prstGeom>
              <a:ln>
                <a:solidFill>
                  <a:schemeClr val="tx1"/>
                </a:solidFill>
              </a:ln>
            </p:spPr>
          </p:pic>
          <p:grpSp>
            <p:nvGrpSpPr>
              <p:cNvPr id="4" name="グループ化 3"/>
              <p:cNvGrpSpPr/>
              <p:nvPr/>
            </p:nvGrpSpPr>
            <p:grpSpPr>
              <a:xfrm>
                <a:off x="6994525" y="5317242"/>
                <a:ext cx="3793337" cy="1178882"/>
                <a:chOff x="6994525" y="5317242"/>
                <a:chExt cx="3793337" cy="1178882"/>
              </a:xfrm>
            </p:grpSpPr>
            <p:sp>
              <p:nvSpPr>
                <p:cNvPr id="12" name="テキスト ボックス 11"/>
                <p:cNvSpPr txBox="1"/>
                <p:nvPr/>
              </p:nvSpPr>
              <p:spPr>
                <a:xfrm>
                  <a:off x="7422165" y="6171027"/>
                  <a:ext cx="1853116" cy="207749"/>
                </a:xfrm>
                <a:prstGeom prst="rect">
                  <a:avLst/>
                </a:prstGeom>
                <a:noFill/>
                <a:ln>
                  <a:noFill/>
                </a:ln>
              </p:spPr>
              <p:txBody>
                <a:bodyPr wrap="square" rtlCol="0">
                  <a:spAutoFit/>
                </a:bodyPr>
                <a:lstStyle/>
                <a:p>
                  <a:pPr marL="0" marR="0" lvl="0" indent="0" algn="ctr" defTabSz="914400" rtl="0" eaLnBrk="1" fontAlgn="auto" latinLnBrk="0" hangingPunct="1">
                    <a:lnSpc>
                      <a:spcPts val="933"/>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市道中之島線（南岸道路） </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W=10m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フリーフォーム 13"/>
                <p:cNvSpPr/>
                <p:nvPr/>
              </p:nvSpPr>
              <p:spPr>
                <a:xfrm>
                  <a:off x="9261410" y="5317242"/>
                  <a:ext cx="1056293" cy="1001927"/>
                </a:xfrm>
                <a:custGeom>
                  <a:avLst/>
                  <a:gdLst>
                    <a:gd name="connsiteX0" fmla="*/ 50241 w 693336"/>
                    <a:gd name="connsiteY0" fmla="*/ 653143 h 653143"/>
                    <a:gd name="connsiteX1" fmla="*/ 55265 w 693336"/>
                    <a:gd name="connsiteY1" fmla="*/ 90435 h 653143"/>
                    <a:gd name="connsiteX2" fmla="*/ 688312 w 693336"/>
                    <a:gd name="connsiteY2" fmla="*/ 45218 h 653143"/>
                    <a:gd name="connsiteX3" fmla="*/ 693336 w 693336"/>
                    <a:gd name="connsiteY3" fmla="*/ 0 h 653143"/>
                    <a:gd name="connsiteX4" fmla="*/ 10048 w 693336"/>
                    <a:gd name="connsiteY4" fmla="*/ 45218 h 653143"/>
                    <a:gd name="connsiteX5" fmla="*/ 0 w 693336"/>
                    <a:gd name="connsiteY5" fmla="*/ 653143 h 653143"/>
                    <a:gd name="connsiteX6" fmla="*/ 50241 w 693336"/>
                    <a:gd name="connsiteY6" fmla="*/ 653143 h 653143"/>
                    <a:gd name="connsiteX0" fmla="*/ 40193 w 683288"/>
                    <a:gd name="connsiteY0" fmla="*/ 653143 h 653143"/>
                    <a:gd name="connsiteX1" fmla="*/ 45217 w 683288"/>
                    <a:gd name="connsiteY1" fmla="*/ 90435 h 653143"/>
                    <a:gd name="connsiteX2" fmla="*/ 678264 w 683288"/>
                    <a:gd name="connsiteY2" fmla="*/ 45218 h 653143"/>
                    <a:gd name="connsiteX3" fmla="*/ 683288 w 683288"/>
                    <a:gd name="connsiteY3" fmla="*/ 0 h 653143"/>
                    <a:gd name="connsiteX4" fmla="*/ 0 w 683288"/>
                    <a:gd name="connsiteY4" fmla="*/ 45218 h 653143"/>
                    <a:gd name="connsiteX5" fmla="*/ 5024 w 683288"/>
                    <a:gd name="connsiteY5" fmla="*/ 648119 h 653143"/>
                    <a:gd name="connsiteX6" fmla="*/ 40193 w 683288"/>
                    <a:gd name="connsiteY6" fmla="*/ 653143 h 653143"/>
                    <a:gd name="connsiteX0" fmla="*/ 40193 w 683288"/>
                    <a:gd name="connsiteY0" fmla="*/ 647100 h 648119"/>
                    <a:gd name="connsiteX1" fmla="*/ 45217 w 683288"/>
                    <a:gd name="connsiteY1" fmla="*/ 90435 h 648119"/>
                    <a:gd name="connsiteX2" fmla="*/ 678264 w 683288"/>
                    <a:gd name="connsiteY2" fmla="*/ 45218 h 648119"/>
                    <a:gd name="connsiteX3" fmla="*/ 683288 w 683288"/>
                    <a:gd name="connsiteY3" fmla="*/ 0 h 648119"/>
                    <a:gd name="connsiteX4" fmla="*/ 0 w 683288"/>
                    <a:gd name="connsiteY4" fmla="*/ 45218 h 648119"/>
                    <a:gd name="connsiteX5" fmla="*/ 5024 w 683288"/>
                    <a:gd name="connsiteY5" fmla="*/ 648119 h 648119"/>
                    <a:gd name="connsiteX6" fmla="*/ 40193 w 683288"/>
                    <a:gd name="connsiteY6" fmla="*/ 647100 h 64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88" h="648119">
                      <a:moveTo>
                        <a:pt x="40193" y="647100"/>
                      </a:moveTo>
                      <a:cubicBezTo>
                        <a:pt x="41868" y="459531"/>
                        <a:pt x="43542" y="278004"/>
                        <a:pt x="45217" y="90435"/>
                      </a:cubicBezTo>
                      <a:lnTo>
                        <a:pt x="678264" y="45218"/>
                      </a:lnTo>
                      <a:lnTo>
                        <a:pt x="683288" y="0"/>
                      </a:lnTo>
                      <a:lnTo>
                        <a:pt x="0" y="45218"/>
                      </a:lnTo>
                      <a:cubicBezTo>
                        <a:pt x="1675" y="246185"/>
                        <a:pt x="3349" y="447152"/>
                        <a:pt x="5024" y="648119"/>
                      </a:cubicBezTo>
                      <a:lnTo>
                        <a:pt x="40193" y="647100"/>
                      </a:lnTo>
                      <a:close/>
                    </a:path>
                  </a:pathLst>
                </a:cu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8" name="直線コネクタ 17"/>
                <p:cNvCxnSpPr/>
                <p:nvPr/>
              </p:nvCxnSpPr>
              <p:spPr>
                <a:xfrm flipH="1" flipV="1">
                  <a:off x="9786239" y="5388209"/>
                  <a:ext cx="152520" cy="385393"/>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6994525" y="6311900"/>
                  <a:ext cx="3298825" cy="130175"/>
                </a:xfrm>
                <a:custGeom>
                  <a:avLst/>
                  <a:gdLst>
                    <a:gd name="connsiteX0" fmla="*/ 0 w 3298825"/>
                    <a:gd name="connsiteY0" fmla="*/ 31750 h 130175"/>
                    <a:gd name="connsiteX1" fmla="*/ 22225 w 3298825"/>
                    <a:gd name="connsiteY1" fmla="*/ 130175 h 130175"/>
                    <a:gd name="connsiteX2" fmla="*/ 746125 w 3298825"/>
                    <a:gd name="connsiteY2" fmla="*/ 111125 h 130175"/>
                    <a:gd name="connsiteX3" fmla="*/ 1216025 w 3298825"/>
                    <a:gd name="connsiteY3" fmla="*/ 104775 h 130175"/>
                    <a:gd name="connsiteX4" fmla="*/ 1524000 w 3298825"/>
                    <a:gd name="connsiteY4" fmla="*/ 101600 h 130175"/>
                    <a:gd name="connsiteX5" fmla="*/ 2051050 w 3298825"/>
                    <a:gd name="connsiteY5" fmla="*/ 104775 h 130175"/>
                    <a:gd name="connsiteX6" fmla="*/ 2571750 w 3298825"/>
                    <a:gd name="connsiteY6" fmla="*/ 117475 h 130175"/>
                    <a:gd name="connsiteX7" fmla="*/ 3286125 w 3298825"/>
                    <a:gd name="connsiteY7" fmla="*/ 120650 h 130175"/>
                    <a:gd name="connsiteX8" fmla="*/ 3298825 w 3298825"/>
                    <a:gd name="connsiteY8" fmla="*/ 25400 h 130175"/>
                    <a:gd name="connsiteX9" fmla="*/ 2343150 w 3298825"/>
                    <a:gd name="connsiteY9" fmla="*/ 19050 h 130175"/>
                    <a:gd name="connsiteX10" fmla="*/ 2238375 w 3298825"/>
                    <a:gd name="connsiteY10" fmla="*/ 0 h 130175"/>
                    <a:gd name="connsiteX11" fmla="*/ 1657350 w 3298825"/>
                    <a:gd name="connsiteY11" fmla="*/ 9525 h 130175"/>
                    <a:gd name="connsiteX12" fmla="*/ 1308100 w 3298825"/>
                    <a:gd name="connsiteY12" fmla="*/ 12700 h 130175"/>
                    <a:gd name="connsiteX13" fmla="*/ 901700 w 3298825"/>
                    <a:gd name="connsiteY13" fmla="*/ 15875 h 130175"/>
                    <a:gd name="connsiteX14" fmla="*/ 0 w 3298825"/>
                    <a:gd name="connsiteY14" fmla="*/ 31750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825" h="130175">
                      <a:moveTo>
                        <a:pt x="0" y="31750"/>
                      </a:moveTo>
                      <a:lnTo>
                        <a:pt x="22225" y="130175"/>
                      </a:lnTo>
                      <a:lnTo>
                        <a:pt x="746125" y="111125"/>
                      </a:lnTo>
                      <a:lnTo>
                        <a:pt x="1216025" y="104775"/>
                      </a:lnTo>
                      <a:lnTo>
                        <a:pt x="1524000" y="101600"/>
                      </a:lnTo>
                      <a:lnTo>
                        <a:pt x="2051050" y="104775"/>
                      </a:lnTo>
                      <a:lnTo>
                        <a:pt x="2571750" y="117475"/>
                      </a:lnTo>
                      <a:lnTo>
                        <a:pt x="3286125" y="120650"/>
                      </a:lnTo>
                      <a:lnTo>
                        <a:pt x="3298825" y="25400"/>
                      </a:lnTo>
                      <a:lnTo>
                        <a:pt x="2343150" y="19050"/>
                      </a:lnTo>
                      <a:lnTo>
                        <a:pt x="2238375" y="0"/>
                      </a:lnTo>
                      <a:lnTo>
                        <a:pt x="1657350" y="9525"/>
                      </a:lnTo>
                      <a:lnTo>
                        <a:pt x="1308100" y="12700"/>
                      </a:lnTo>
                      <a:lnTo>
                        <a:pt x="901700" y="15875"/>
                      </a:lnTo>
                      <a:lnTo>
                        <a:pt x="0" y="31750"/>
                      </a:lnTo>
                      <a:close/>
                    </a:path>
                  </a:pathLst>
                </a:custGeom>
                <a:solidFill>
                  <a:srgbClr val="FF9999">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フリーフォーム 6"/>
                <p:cNvSpPr/>
                <p:nvPr/>
              </p:nvSpPr>
              <p:spPr>
                <a:xfrm>
                  <a:off x="7015109" y="6418453"/>
                  <a:ext cx="3269244" cy="77671"/>
                </a:xfrm>
                <a:custGeom>
                  <a:avLst/>
                  <a:gdLst>
                    <a:gd name="connsiteX0" fmla="*/ 0 w 3272775"/>
                    <a:gd name="connsiteY0" fmla="*/ 28244 h 77671"/>
                    <a:gd name="connsiteX1" fmla="*/ 903808 w 3272775"/>
                    <a:gd name="connsiteY1" fmla="*/ 67079 h 77671"/>
                    <a:gd name="connsiteX2" fmla="*/ 942644 w 3272775"/>
                    <a:gd name="connsiteY2" fmla="*/ 49427 h 77671"/>
                    <a:gd name="connsiteX3" fmla="*/ 1037967 w 3272775"/>
                    <a:gd name="connsiteY3" fmla="*/ 42366 h 77671"/>
                    <a:gd name="connsiteX4" fmla="*/ 1076803 w 3272775"/>
                    <a:gd name="connsiteY4" fmla="*/ 63549 h 77671"/>
                    <a:gd name="connsiteX5" fmla="*/ 1811147 w 3272775"/>
                    <a:gd name="connsiteY5" fmla="*/ 60018 h 77671"/>
                    <a:gd name="connsiteX6" fmla="*/ 1924123 w 3272775"/>
                    <a:gd name="connsiteY6" fmla="*/ 70610 h 77671"/>
                    <a:gd name="connsiteX7" fmla="*/ 2291296 w 3272775"/>
                    <a:gd name="connsiteY7" fmla="*/ 77671 h 77671"/>
                    <a:gd name="connsiteX8" fmla="*/ 2654937 w 3272775"/>
                    <a:gd name="connsiteY8" fmla="*/ 74140 h 77671"/>
                    <a:gd name="connsiteX9" fmla="*/ 3255123 w 3272775"/>
                    <a:gd name="connsiteY9" fmla="*/ 77671 h 77671"/>
                    <a:gd name="connsiteX10" fmla="*/ 3272775 w 3272775"/>
                    <a:gd name="connsiteY10" fmla="*/ 14122 h 77671"/>
                    <a:gd name="connsiteX11" fmla="*/ 2552553 w 3272775"/>
                    <a:gd name="connsiteY11" fmla="*/ 14122 h 77671"/>
                    <a:gd name="connsiteX12" fmla="*/ 2111240 w 3272775"/>
                    <a:gd name="connsiteY12" fmla="*/ 7061 h 77671"/>
                    <a:gd name="connsiteX13" fmla="*/ 1458097 w 3272775"/>
                    <a:gd name="connsiteY13" fmla="*/ 0 h 77671"/>
                    <a:gd name="connsiteX14" fmla="*/ 995601 w 3272775"/>
                    <a:gd name="connsiteY14" fmla="*/ 10591 h 77671"/>
                    <a:gd name="connsiteX15" fmla="*/ 709631 w 3272775"/>
                    <a:gd name="connsiteY15" fmla="*/ 10591 h 77671"/>
                    <a:gd name="connsiteX16" fmla="*/ 430721 w 3272775"/>
                    <a:gd name="connsiteY16" fmla="*/ 14122 h 77671"/>
                    <a:gd name="connsiteX17" fmla="*/ 0 w 3272775"/>
                    <a:gd name="connsiteY17" fmla="*/ 28244 h 77671"/>
                    <a:gd name="connsiteX0" fmla="*/ 0 w 3272775"/>
                    <a:gd name="connsiteY0" fmla="*/ 28244 h 77671"/>
                    <a:gd name="connsiteX1" fmla="*/ 7061 w 3272775"/>
                    <a:gd name="connsiteY1" fmla="*/ 28244 h 77671"/>
                    <a:gd name="connsiteX2" fmla="*/ 903808 w 3272775"/>
                    <a:gd name="connsiteY2" fmla="*/ 67079 h 77671"/>
                    <a:gd name="connsiteX3" fmla="*/ 942644 w 3272775"/>
                    <a:gd name="connsiteY3" fmla="*/ 49427 h 77671"/>
                    <a:gd name="connsiteX4" fmla="*/ 1037967 w 3272775"/>
                    <a:gd name="connsiteY4" fmla="*/ 42366 h 77671"/>
                    <a:gd name="connsiteX5" fmla="*/ 1076803 w 3272775"/>
                    <a:gd name="connsiteY5" fmla="*/ 63549 h 77671"/>
                    <a:gd name="connsiteX6" fmla="*/ 1811147 w 3272775"/>
                    <a:gd name="connsiteY6" fmla="*/ 60018 h 77671"/>
                    <a:gd name="connsiteX7" fmla="*/ 1924123 w 3272775"/>
                    <a:gd name="connsiteY7" fmla="*/ 70610 h 77671"/>
                    <a:gd name="connsiteX8" fmla="*/ 2291296 w 3272775"/>
                    <a:gd name="connsiteY8" fmla="*/ 77671 h 77671"/>
                    <a:gd name="connsiteX9" fmla="*/ 2654937 w 3272775"/>
                    <a:gd name="connsiteY9" fmla="*/ 74140 h 77671"/>
                    <a:gd name="connsiteX10" fmla="*/ 3255123 w 3272775"/>
                    <a:gd name="connsiteY10" fmla="*/ 77671 h 77671"/>
                    <a:gd name="connsiteX11" fmla="*/ 3272775 w 3272775"/>
                    <a:gd name="connsiteY11" fmla="*/ 14122 h 77671"/>
                    <a:gd name="connsiteX12" fmla="*/ 2552553 w 3272775"/>
                    <a:gd name="connsiteY12" fmla="*/ 14122 h 77671"/>
                    <a:gd name="connsiteX13" fmla="*/ 2111240 w 3272775"/>
                    <a:gd name="connsiteY13" fmla="*/ 7061 h 77671"/>
                    <a:gd name="connsiteX14" fmla="*/ 1458097 w 3272775"/>
                    <a:gd name="connsiteY14" fmla="*/ 0 h 77671"/>
                    <a:gd name="connsiteX15" fmla="*/ 995601 w 3272775"/>
                    <a:gd name="connsiteY15" fmla="*/ 10591 h 77671"/>
                    <a:gd name="connsiteX16" fmla="*/ 709631 w 3272775"/>
                    <a:gd name="connsiteY16" fmla="*/ 10591 h 77671"/>
                    <a:gd name="connsiteX17" fmla="*/ 430721 w 3272775"/>
                    <a:gd name="connsiteY17" fmla="*/ 14122 h 77671"/>
                    <a:gd name="connsiteX18" fmla="*/ 0 w 3272775"/>
                    <a:gd name="connsiteY18" fmla="*/ 28244 h 77671"/>
                    <a:gd name="connsiteX0" fmla="*/ 0 w 3269244"/>
                    <a:gd name="connsiteY0" fmla="*/ 0 h 91793"/>
                    <a:gd name="connsiteX1" fmla="*/ 3530 w 3269244"/>
                    <a:gd name="connsiteY1" fmla="*/ 42366 h 91793"/>
                    <a:gd name="connsiteX2" fmla="*/ 900277 w 3269244"/>
                    <a:gd name="connsiteY2" fmla="*/ 81201 h 91793"/>
                    <a:gd name="connsiteX3" fmla="*/ 939113 w 3269244"/>
                    <a:gd name="connsiteY3" fmla="*/ 63549 h 91793"/>
                    <a:gd name="connsiteX4" fmla="*/ 1034436 w 3269244"/>
                    <a:gd name="connsiteY4" fmla="*/ 56488 h 91793"/>
                    <a:gd name="connsiteX5" fmla="*/ 1073272 w 3269244"/>
                    <a:gd name="connsiteY5" fmla="*/ 77671 h 91793"/>
                    <a:gd name="connsiteX6" fmla="*/ 1807616 w 3269244"/>
                    <a:gd name="connsiteY6" fmla="*/ 74140 h 91793"/>
                    <a:gd name="connsiteX7" fmla="*/ 1920592 w 3269244"/>
                    <a:gd name="connsiteY7" fmla="*/ 84732 h 91793"/>
                    <a:gd name="connsiteX8" fmla="*/ 2287765 w 3269244"/>
                    <a:gd name="connsiteY8" fmla="*/ 91793 h 91793"/>
                    <a:gd name="connsiteX9" fmla="*/ 2651406 w 3269244"/>
                    <a:gd name="connsiteY9" fmla="*/ 88262 h 91793"/>
                    <a:gd name="connsiteX10" fmla="*/ 3251592 w 3269244"/>
                    <a:gd name="connsiteY10" fmla="*/ 91793 h 91793"/>
                    <a:gd name="connsiteX11" fmla="*/ 3269244 w 3269244"/>
                    <a:gd name="connsiteY11" fmla="*/ 28244 h 91793"/>
                    <a:gd name="connsiteX12" fmla="*/ 2549022 w 3269244"/>
                    <a:gd name="connsiteY12" fmla="*/ 28244 h 91793"/>
                    <a:gd name="connsiteX13" fmla="*/ 2107709 w 3269244"/>
                    <a:gd name="connsiteY13" fmla="*/ 21183 h 91793"/>
                    <a:gd name="connsiteX14" fmla="*/ 1454566 w 3269244"/>
                    <a:gd name="connsiteY14" fmla="*/ 14122 h 91793"/>
                    <a:gd name="connsiteX15" fmla="*/ 992070 w 3269244"/>
                    <a:gd name="connsiteY15" fmla="*/ 24713 h 91793"/>
                    <a:gd name="connsiteX16" fmla="*/ 706100 w 3269244"/>
                    <a:gd name="connsiteY16" fmla="*/ 24713 h 91793"/>
                    <a:gd name="connsiteX17" fmla="*/ 427190 w 3269244"/>
                    <a:gd name="connsiteY17" fmla="*/ 28244 h 91793"/>
                    <a:gd name="connsiteX18" fmla="*/ 0 w 3269244"/>
                    <a:gd name="connsiteY18" fmla="*/ 0 h 91793"/>
                    <a:gd name="connsiteX0" fmla="*/ 0 w 3269244"/>
                    <a:gd name="connsiteY0" fmla="*/ 0 h 91793"/>
                    <a:gd name="connsiteX1" fmla="*/ 7061 w 3269244"/>
                    <a:gd name="connsiteY1" fmla="*/ 84732 h 91793"/>
                    <a:gd name="connsiteX2" fmla="*/ 900277 w 3269244"/>
                    <a:gd name="connsiteY2" fmla="*/ 81201 h 91793"/>
                    <a:gd name="connsiteX3" fmla="*/ 939113 w 3269244"/>
                    <a:gd name="connsiteY3" fmla="*/ 63549 h 91793"/>
                    <a:gd name="connsiteX4" fmla="*/ 1034436 w 3269244"/>
                    <a:gd name="connsiteY4" fmla="*/ 56488 h 91793"/>
                    <a:gd name="connsiteX5" fmla="*/ 1073272 w 3269244"/>
                    <a:gd name="connsiteY5" fmla="*/ 77671 h 91793"/>
                    <a:gd name="connsiteX6" fmla="*/ 1807616 w 3269244"/>
                    <a:gd name="connsiteY6" fmla="*/ 74140 h 91793"/>
                    <a:gd name="connsiteX7" fmla="*/ 1920592 w 3269244"/>
                    <a:gd name="connsiteY7" fmla="*/ 84732 h 91793"/>
                    <a:gd name="connsiteX8" fmla="*/ 2287765 w 3269244"/>
                    <a:gd name="connsiteY8" fmla="*/ 91793 h 91793"/>
                    <a:gd name="connsiteX9" fmla="*/ 2651406 w 3269244"/>
                    <a:gd name="connsiteY9" fmla="*/ 88262 h 91793"/>
                    <a:gd name="connsiteX10" fmla="*/ 3251592 w 3269244"/>
                    <a:gd name="connsiteY10" fmla="*/ 91793 h 91793"/>
                    <a:gd name="connsiteX11" fmla="*/ 3269244 w 3269244"/>
                    <a:gd name="connsiteY11" fmla="*/ 28244 h 91793"/>
                    <a:gd name="connsiteX12" fmla="*/ 2549022 w 3269244"/>
                    <a:gd name="connsiteY12" fmla="*/ 28244 h 91793"/>
                    <a:gd name="connsiteX13" fmla="*/ 2107709 w 3269244"/>
                    <a:gd name="connsiteY13" fmla="*/ 21183 h 91793"/>
                    <a:gd name="connsiteX14" fmla="*/ 1454566 w 3269244"/>
                    <a:gd name="connsiteY14" fmla="*/ 14122 h 91793"/>
                    <a:gd name="connsiteX15" fmla="*/ 992070 w 3269244"/>
                    <a:gd name="connsiteY15" fmla="*/ 24713 h 91793"/>
                    <a:gd name="connsiteX16" fmla="*/ 706100 w 3269244"/>
                    <a:gd name="connsiteY16" fmla="*/ 24713 h 91793"/>
                    <a:gd name="connsiteX17" fmla="*/ 427190 w 3269244"/>
                    <a:gd name="connsiteY17" fmla="*/ 28244 h 91793"/>
                    <a:gd name="connsiteX18" fmla="*/ 0 w 3269244"/>
                    <a:gd name="connsiteY18" fmla="*/ 0 h 91793"/>
                    <a:gd name="connsiteX0" fmla="*/ 0 w 3269244"/>
                    <a:gd name="connsiteY0" fmla="*/ 21184 h 77671"/>
                    <a:gd name="connsiteX1" fmla="*/ 7061 w 3269244"/>
                    <a:gd name="connsiteY1" fmla="*/ 70610 h 77671"/>
                    <a:gd name="connsiteX2" fmla="*/ 900277 w 3269244"/>
                    <a:gd name="connsiteY2" fmla="*/ 67079 h 77671"/>
                    <a:gd name="connsiteX3" fmla="*/ 939113 w 3269244"/>
                    <a:gd name="connsiteY3" fmla="*/ 49427 h 77671"/>
                    <a:gd name="connsiteX4" fmla="*/ 1034436 w 3269244"/>
                    <a:gd name="connsiteY4" fmla="*/ 42366 h 77671"/>
                    <a:gd name="connsiteX5" fmla="*/ 1073272 w 3269244"/>
                    <a:gd name="connsiteY5" fmla="*/ 63549 h 77671"/>
                    <a:gd name="connsiteX6" fmla="*/ 1807616 w 3269244"/>
                    <a:gd name="connsiteY6" fmla="*/ 60018 h 77671"/>
                    <a:gd name="connsiteX7" fmla="*/ 1920592 w 3269244"/>
                    <a:gd name="connsiteY7" fmla="*/ 70610 h 77671"/>
                    <a:gd name="connsiteX8" fmla="*/ 2287765 w 3269244"/>
                    <a:gd name="connsiteY8" fmla="*/ 77671 h 77671"/>
                    <a:gd name="connsiteX9" fmla="*/ 2651406 w 3269244"/>
                    <a:gd name="connsiteY9" fmla="*/ 74140 h 77671"/>
                    <a:gd name="connsiteX10" fmla="*/ 3251592 w 3269244"/>
                    <a:gd name="connsiteY10" fmla="*/ 77671 h 77671"/>
                    <a:gd name="connsiteX11" fmla="*/ 3269244 w 3269244"/>
                    <a:gd name="connsiteY11" fmla="*/ 14122 h 77671"/>
                    <a:gd name="connsiteX12" fmla="*/ 2549022 w 3269244"/>
                    <a:gd name="connsiteY12" fmla="*/ 14122 h 77671"/>
                    <a:gd name="connsiteX13" fmla="*/ 2107709 w 3269244"/>
                    <a:gd name="connsiteY13" fmla="*/ 7061 h 77671"/>
                    <a:gd name="connsiteX14" fmla="*/ 1454566 w 3269244"/>
                    <a:gd name="connsiteY14" fmla="*/ 0 h 77671"/>
                    <a:gd name="connsiteX15" fmla="*/ 992070 w 3269244"/>
                    <a:gd name="connsiteY15" fmla="*/ 10591 h 77671"/>
                    <a:gd name="connsiteX16" fmla="*/ 706100 w 3269244"/>
                    <a:gd name="connsiteY16" fmla="*/ 10591 h 77671"/>
                    <a:gd name="connsiteX17" fmla="*/ 427190 w 3269244"/>
                    <a:gd name="connsiteY17" fmla="*/ 14122 h 77671"/>
                    <a:gd name="connsiteX18" fmla="*/ 0 w 3269244"/>
                    <a:gd name="connsiteY18" fmla="*/ 21184 h 77671"/>
                    <a:gd name="connsiteX0" fmla="*/ 0 w 3269244"/>
                    <a:gd name="connsiteY0" fmla="*/ 21184 h 77671"/>
                    <a:gd name="connsiteX1" fmla="*/ 7061 w 3269244"/>
                    <a:gd name="connsiteY1" fmla="*/ 70610 h 77671"/>
                    <a:gd name="connsiteX2" fmla="*/ 900277 w 3269244"/>
                    <a:gd name="connsiteY2" fmla="*/ 67079 h 77671"/>
                    <a:gd name="connsiteX3" fmla="*/ 939113 w 3269244"/>
                    <a:gd name="connsiteY3" fmla="*/ 49427 h 77671"/>
                    <a:gd name="connsiteX4" fmla="*/ 1034436 w 3269244"/>
                    <a:gd name="connsiteY4" fmla="*/ 42366 h 77671"/>
                    <a:gd name="connsiteX5" fmla="*/ 1073272 w 3269244"/>
                    <a:gd name="connsiteY5" fmla="*/ 63549 h 77671"/>
                    <a:gd name="connsiteX6" fmla="*/ 1807616 w 3269244"/>
                    <a:gd name="connsiteY6" fmla="*/ 60018 h 77671"/>
                    <a:gd name="connsiteX7" fmla="*/ 1920592 w 3269244"/>
                    <a:gd name="connsiteY7" fmla="*/ 70610 h 77671"/>
                    <a:gd name="connsiteX8" fmla="*/ 2287765 w 3269244"/>
                    <a:gd name="connsiteY8" fmla="*/ 77671 h 77671"/>
                    <a:gd name="connsiteX9" fmla="*/ 2651406 w 3269244"/>
                    <a:gd name="connsiteY9" fmla="*/ 74140 h 77671"/>
                    <a:gd name="connsiteX10" fmla="*/ 3251592 w 3269244"/>
                    <a:gd name="connsiteY10" fmla="*/ 77671 h 77671"/>
                    <a:gd name="connsiteX11" fmla="*/ 3269244 w 3269244"/>
                    <a:gd name="connsiteY11" fmla="*/ 14122 h 77671"/>
                    <a:gd name="connsiteX12" fmla="*/ 2549022 w 3269244"/>
                    <a:gd name="connsiteY12" fmla="*/ 14122 h 77671"/>
                    <a:gd name="connsiteX13" fmla="*/ 2107709 w 3269244"/>
                    <a:gd name="connsiteY13" fmla="*/ 7061 h 77671"/>
                    <a:gd name="connsiteX14" fmla="*/ 1454566 w 3269244"/>
                    <a:gd name="connsiteY14" fmla="*/ 0 h 77671"/>
                    <a:gd name="connsiteX15" fmla="*/ 999131 w 3269244"/>
                    <a:gd name="connsiteY15" fmla="*/ 0 h 77671"/>
                    <a:gd name="connsiteX16" fmla="*/ 706100 w 3269244"/>
                    <a:gd name="connsiteY16" fmla="*/ 10591 h 77671"/>
                    <a:gd name="connsiteX17" fmla="*/ 427190 w 3269244"/>
                    <a:gd name="connsiteY17" fmla="*/ 14122 h 77671"/>
                    <a:gd name="connsiteX18" fmla="*/ 0 w 3269244"/>
                    <a:gd name="connsiteY18" fmla="*/ 21184 h 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9244" h="77671">
                      <a:moveTo>
                        <a:pt x="0" y="21184"/>
                      </a:moveTo>
                      <a:lnTo>
                        <a:pt x="7061" y="70610"/>
                      </a:lnTo>
                      <a:lnTo>
                        <a:pt x="900277" y="67079"/>
                      </a:lnTo>
                      <a:lnTo>
                        <a:pt x="939113" y="49427"/>
                      </a:lnTo>
                      <a:lnTo>
                        <a:pt x="1034436" y="42366"/>
                      </a:lnTo>
                      <a:lnTo>
                        <a:pt x="1073272" y="63549"/>
                      </a:lnTo>
                      <a:lnTo>
                        <a:pt x="1807616" y="60018"/>
                      </a:lnTo>
                      <a:lnTo>
                        <a:pt x="1920592" y="70610"/>
                      </a:lnTo>
                      <a:lnTo>
                        <a:pt x="2287765" y="77671"/>
                      </a:lnTo>
                      <a:lnTo>
                        <a:pt x="2651406" y="74140"/>
                      </a:lnTo>
                      <a:lnTo>
                        <a:pt x="3251592" y="77671"/>
                      </a:lnTo>
                      <a:lnTo>
                        <a:pt x="3269244" y="14122"/>
                      </a:lnTo>
                      <a:lnTo>
                        <a:pt x="2549022" y="14122"/>
                      </a:lnTo>
                      <a:lnTo>
                        <a:pt x="2107709" y="7061"/>
                      </a:lnTo>
                      <a:lnTo>
                        <a:pt x="1454566" y="0"/>
                      </a:lnTo>
                      <a:lnTo>
                        <a:pt x="999131" y="0"/>
                      </a:lnTo>
                      <a:lnTo>
                        <a:pt x="706100" y="10591"/>
                      </a:lnTo>
                      <a:lnTo>
                        <a:pt x="427190" y="14122"/>
                      </a:lnTo>
                      <a:lnTo>
                        <a:pt x="0" y="21184"/>
                      </a:lnTo>
                      <a:close/>
                    </a:path>
                  </a:pathLst>
                </a:custGeom>
                <a:solidFill>
                  <a:srgbClr val="F3D373">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テキスト ボックス 16"/>
                <p:cNvSpPr txBox="1"/>
                <p:nvPr/>
              </p:nvSpPr>
              <p:spPr>
                <a:xfrm>
                  <a:off x="9720617" y="5773602"/>
                  <a:ext cx="1067245" cy="252239"/>
                </a:xfrm>
                <a:prstGeom prst="rect">
                  <a:avLst/>
                </a:prstGeom>
                <a:noFill/>
                <a:ln>
                  <a:noFill/>
                </a:ln>
              </p:spPr>
              <p:txBody>
                <a:bodyPr wrap="square" lIns="36000" tIns="36000" rIns="36000" bIns="36000" rtlCol="0" anchor="ctr" anchorCtr="0">
                  <a:spAutoFit/>
                </a:bodyP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廃道</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ts val="7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市道医科大学前通線</a:t>
                  </a:r>
                </a:p>
              </p:txBody>
            </p:sp>
          </p:grpSp>
        </p:grpSp>
        <p:sp>
          <p:nvSpPr>
            <p:cNvPr id="13" name="テキスト ボックス 12"/>
            <p:cNvSpPr txBox="1"/>
            <p:nvPr/>
          </p:nvSpPr>
          <p:spPr>
            <a:xfrm>
              <a:off x="7259831" y="6248369"/>
              <a:ext cx="1971682" cy="207749"/>
            </a:xfrm>
            <a:prstGeom prst="rect">
              <a:avLst/>
            </a:prstGeom>
            <a:noFill/>
            <a:ln>
              <a:noFill/>
            </a:ln>
          </p:spPr>
          <p:txBody>
            <a:bodyPr wrap="square" rtlCol="0">
              <a:spAutoFit/>
            </a:bodyPr>
            <a:lstStyle/>
            <a:p>
              <a:pPr marL="0" marR="0" lvl="0" indent="0" algn="ctr" defTabSz="914400" rtl="0" eaLnBrk="1" fontAlgn="auto" latinLnBrk="0" hangingPunct="1">
                <a:lnSpc>
                  <a:spcPts val="933"/>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中之島歩行者専用道</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号線 </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W=6</a:t>
              </a:r>
              <a:r>
                <a:rPr kumimoji="1" lang="ja-JP" altLang="en-US" sz="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8m</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1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3938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中之島小中一貫校（中之島小学校　中之島中学校）　開校予定について</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18" name="グループ化 17"/>
          <p:cNvGrpSpPr/>
          <p:nvPr/>
        </p:nvGrpSpPr>
        <p:grpSpPr>
          <a:xfrm>
            <a:off x="1143000" y="455873"/>
            <a:ext cx="9906000" cy="763000"/>
            <a:chOff x="1143000" y="544773"/>
            <a:chExt cx="9906000" cy="763000"/>
          </a:xfrm>
        </p:grpSpPr>
        <p:sp>
          <p:nvSpPr>
            <p:cNvPr id="4" name="正方形/長方形 3"/>
            <p:cNvSpPr/>
            <p:nvPr/>
          </p:nvSpPr>
          <p:spPr>
            <a:xfrm>
              <a:off x="1143000" y="544773"/>
              <a:ext cx="1104900" cy="25532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事業概要</a:t>
              </a:r>
            </a:p>
          </p:txBody>
        </p:sp>
        <p:grpSp>
          <p:nvGrpSpPr>
            <p:cNvPr id="11" name="グループ化 10"/>
            <p:cNvGrpSpPr/>
            <p:nvPr/>
          </p:nvGrpSpPr>
          <p:grpSpPr>
            <a:xfrm>
              <a:off x="1143000" y="544773"/>
              <a:ext cx="9906000" cy="763000"/>
              <a:chOff x="1143000" y="544773"/>
              <a:chExt cx="9906000" cy="763000"/>
            </a:xfrm>
          </p:grpSpPr>
          <p:sp>
            <p:nvSpPr>
              <p:cNvPr id="3" name="正方形/長方形 2"/>
              <p:cNvSpPr/>
              <p:nvPr/>
            </p:nvSpPr>
            <p:spPr>
              <a:xfrm>
                <a:off x="1143000" y="544773"/>
                <a:ext cx="9906000" cy="76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p:txBody>
          </p:sp>
          <p:sp>
            <p:nvSpPr>
              <p:cNvPr id="10" name="テキスト ボックス 9"/>
              <p:cNvSpPr txBox="1"/>
              <p:nvPr/>
            </p:nvSpPr>
            <p:spPr>
              <a:xfrm>
                <a:off x="1188025" y="784553"/>
                <a:ext cx="9677400" cy="523220"/>
              </a:xfrm>
              <a:prstGeom prst="rect">
                <a:avLst/>
              </a:prstGeom>
              <a:noFill/>
            </p:spPr>
            <p:txBody>
              <a:bodyPr wrap="square" rtlCol="0">
                <a:spAutoFit/>
              </a:bodyPr>
              <a:lstStyle/>
              <a:p>
                <a:pPr lvl="0">
                  <a:defRPr/>
                </a:pPr>
                <a:r>
                  <a:rPr lang="ja-JP" altLang="en-US" sz="1400" dirty="0"/>
                  <a:t>市内中心部における児童・生徒の急増に伴う課題への対応策として、今後も児童・生徒の増加が見込まれる中之島西部地域</a:t>
                </a:r>
              </a:p>
              <a:p>
                <a:pPr lvl="0">
                  <a:defRPr/>
                </a:pPr>
                <a:r>
                  <a:rPr lang="ja-JP" altLang="en-US" sz="1400" dirty="0"/>
                  <a:t>に</a:t>
                </a:r>
                <a:r>
                  <a:rPr lang="ja-JP" altLang="en-US" sz="1400" dirty="0" smtClean="0"/>
                  <a:t>おいて、新たに小中</a:t>
                </a: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一貫校を開校する。</a:t>
                </a:r>
              </a:p>
            </p:txBody>
          </p:sp>
        </p:grpSp>
      </p:grpSp>
      <p:grpSp>
        <p:nvGrpSpPr>
          <p:cNvPr id="19" name="グループ化 18"/>
          <p:cNvGrpSpPr/>
          <p:nvPr/>
        </p:nvGrpSpPr>
        <p:grpSpPr>
          <a:xfrm>
            <a:off x="1142998" y="1284766"/>
            <a:ext cx="9906001" cy="5275694"/>
            <a:chOff x="1142998" y="544773"/>
            <a:chExt cx="10327406" cy="763000"/>
          </a:xfrm>
        </p:grpSpPr>
        <p:sp>
          <p:nvSpPr>
            <p:cNvPr id="20" name="正方形/長方形 19"/>
            <p:cNvSpPr/>
            <p:nvPr/>
          </p:nvSpPr>
          <p:spPr>
            <a:xfrm>
              <a:off x="1142998" y="544773"/>
              <a:ext cx="6760426" cy="443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新設校について</a:t>
              </a:r>
            </a:p>
          </p:txBody>
        </p:sp>
        <p:grpSp>
          <p:nvGrpSpPr>
            <p:cNvPr id="21" name="グループ化 20"/>
            <p:cNvGrpSpPr/>
            <p:nvPr/>
          </p:nvGrpSpPr>
          <p:grpSpPr>
            <a:xfrm>
              <a:off x="1143000" y="544773"/>
              <a:ext cx="10327404" cy="763000"/>
              <a:chOff x="1143000" y="544773"/>
              <a:chExt cx="10327404" cy="763000"/>
            </a:xfrm>
          </p:grpSpPr>
          <p:sp>
            <p:nvSpPr>
              <p:cNvPr id="22" name="正方形/長方形 21"/>
              <p:cNvSpPr/>
              <p:nvPr/>
            </p:nvSpPr>
            <p:spPr>
              <a:xfrm>
                <a:off x="1143000" y="544773"/>
                <a:ext cx="10327404" cy="76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23" name="テキスト ボックス 22"/>
              <p:cNvSpPr txBox="1"/>
              <p:nvPr/>
            </p:nvSpPr>
            <p:spPr>
              <a:xfrm>
                <a:off x="1167036" y="586764"/>
                <a:ext cx="10282724" cy="445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049" y="3904673"/>
            <a:ext cx="4454149" cy="2655786"/>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696" y="1305995"/>
            <a:ext cx="3284502" cy="2506075"/>
          </a:xfrm>
          <a:prstGeom prst="rect">
            <a:avLst/>
          </a:prstGeom>
        </p:spPr>
      </p:pic>
      <p:grpSp>
        <p:nvGrpSpPr>
          <p:cNvPr id="24" name="グループ化 23"/>
          <p:cNvGrpSpPr/>
          <p:nvPr/>
        </p:nvGrpSpPr>
        <p:grpSpPr>
          <a:xfrm>
            <a:off x="1318455" y="3922612"/>
            <a:ext cx="5072820" cy="2637847"/>
            <a:chOff x="5219701" y="4235450"/>
            <a:chExt cx="4610100" cy="2257425"/>
          </a:xfrm>
        </p:grpSpPr>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1" y="4235450"/>
              <a:ext cx="4610100" cy="2257425"/>
            </a:xfrm>
            <a:prstGeom prst="rect">
              <a:avLst/>
            </a:prstGeom>
          </p:spPr>
        </p:pic>
        <p:sp>
          <p:nvSpPr>
            <p:cNvPr id="17" name="正方形/長方形 16"/>
            <p:cNvSpPr/>
            <p:nvPr/>
          </p:nvSpPr>
          <p:spPr>
            <a:xfrm>
              <a:off x="6508176" y="6048375"/>
              <a:ext cx="911800" cy="1992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中之島小中一貫校</a:t>
              </a:r>
            </a:p>
          </p:txBody>
        </p:sp>
      </p:grpSp>
      <p:sp>
        <p:nvSpPr>
          <p:cNvPr id="25" name="正方形/長方形 24"/>
          <p:cNvSpPr/>
          <p:nvPr/>
        </p:nvSpPr>
        <p:spPr>
          <a:xfrm>
            <a:off x="1318455" y="1656967"/>
            <a:ext cx="6082470" cy="2052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◇中之島小中学校（中之島小学校、中之島中学校）概要</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開　　　　校　</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2024</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４月（予定）</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場　　　　所　：北区中之島６丁目</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施　　　　設　：中之島小学校、中之島中学校を同一敷地内に設置する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施設一体型小中一貫校として整備</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通学予定区域：曽根崎新地１丁目、２丁目　堂島１丁目～３丁目</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堂島浜１丁目、２丁目　中之島１丁目～６丁目</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1201556" y="3594302"/>
            <a:ext cx="1371600"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（位置図）</a:t>
            </a:r>
          </a:p>
        </p:txBody>
      </p:sp>
      <p:sp>
        <p:nvSpPr>
          <p:cNvPr id="27" name="正方形/長方形 26"/>
          <p:cNvSpPr/>
          <p:nvPr/>
        </p:nvSpPr>
        <p:spPr>
          <a:xfrm>
            <a:off x="9629775" y="6400272"/>
            <a:ext cx="1319212" cy="16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基本設計時のイメージパース</a:t>
            </a:r>
          </a:p>
        </p:txBody>
      </p:sp>
      <p:sp>
        <p:nvSpPr>
          <p:cNvPr id="29" name="正方形/長方形 28"/>
          <p:cNvSpPr/>
          <p:nvPr/>
        </p:nvSpPr>
        <p:spPr>
          <a:xfrm>
            <a:off x="9629775" y="3657952"/>
            <a:ext cx="1319212" cy="16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基本設計時のイメージパース</a:t>
            </a:r>
          </a:p>
        </p:txBody>
      </p:sp>
      <p:sp>
        <p:nvSpPr>
          <p:cNvPr id="2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9732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prstClr val="white"/>
                </a:solidFill>
                <a:latin typeface="ＭＳ ゴシック" pitchFamily="49" charset="-128"/>
                <a:ea typeface="ＭＳ ゴシック" pitchFamily="49" charset="-128"/>
              </a:rPr>
              <a:t>３</a:t>
            </a:r>
            <a:r>
              <a:rPr kumimoji="1" lang="ja-JP" altLang="en-US" sz="20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中之島</a:t>
            </a:r>
            <a:r>
              <a:rPr kumimoji="1" lang="en-US" altLang="ja-JP"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GATE</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整備について</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pSp>
        <p:nvGrpSpPr>
          <p:cNvPr id="18" name="グループ化 17"/>
          <p:cNvGrpSpPr/>
          <p:nvPr/>
        </p:nvGrpSpPr>
        <p:grpSpPr>
          <a:xfrm>
            <a:off x="1143000" y="455872"/>
            <a:ext cx="9906000" cy="965821"/>
            <a:chOff x="1143000" y="544773"/>
            <a:chExt cx="9906000" cy="763000"/>
          </a:xfrm>
        </p:grpSpPr>
        <p:sp>
          <p:nvSpPr>
            <p:cNvPr id="4" name="正方形/長方形 3"/>
            <p:cNvSpPr/>
            <p:nvPr/>
          </p:nvSpPr>
          <p:spPr>
            <a:xfrm>
              <a:off x="1143000" y="544773"/>
              <a:ext cx="1104900" cy="255327"/>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基本方針</a:t>
              </a:r>
              <a:endPar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1" name="グループ化 10"/>
            <p:cNvGrpSpPr/>
            <p:nvPr/>
          </p:nvGrpSpPr>
          <p:grpSpPr>
            <a:xfrm>
              <a:off x="1143000" y="544773"/>
              <a:ext cx="9906000" cy="763000"/>
              <a:chOff x="1143000" y="544773"/>
              <a:chExt cx="9906000" cy="763000"/>
            </a:xfrm>
          </p:grpSpPr>
          <p:sp>
            <p:nvSpPr>
              <p:cNvPr id="3" name="正方形/長方形 2"/>
              <p:cNvSpPr/>
              <p:nvPr/>
            </p:nvSpPr>
            <p:spPr>
              <a:xfrm>
                <a:off x="1143000" y="544773"/>
                <a:ext cx="9906000" cy="763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10" name="テキスト ボックス 9"/>
              <p:cNvSpPr txBox="1"/>
              <p:nvPr/>
            </p:nvSpPr>
            <p:spPr>
              <a:xfrm>
                <a:off x="1175413" y="864472"/>
                <a:ext cx="9841172" cy="437659"/>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大阪府が海船と川舟の乗換</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ーミナル機能を有する公設船着場を整備し、民間事業者がにぎわい施設等とともに一体的な管理・運営を行い、海と川の結節点として、万博開催時はもとより万博後も水都大阪の魅力を発信するなど、大阪の成長に寄与して</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いく。</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sp>
        <p:nvSpPr>
          <p:cNvPr id="28" name="テキスト ボックス 27"/>
          <p:cNvSpPr txBox="1"/>
          <p:nvPr/>
        </p:nvSpPr>
        <p:spPr>
          <a:xfrm>
            <a:off x="1166055" y="1505241"/>
            <a:ext cx="2990805" cy="307777"/>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GATE</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サウスピアの位置</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0" name="グループ化 29"/>
          <p:cNvGrpSpPr/>
          <p:nvPr/>
        </p:nvGrpSpPr>
        <p:grpSpPr>
          <a:xfrm>
            <a:off x="1375774" y="1824346"/>
            <a:ext cx="3320803" cy="2514449"/>
            <a:chOff x="161925" y="736779"/>
            <a:chExt cx="4785094" cy="3627858"/>
          </a:xfrm>
        </p:grpSpPr>
        <p:pic>
          <p:nvPicPr>
            <p:cNvPr id="31" name="図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736779"/>
              <a:ext cx="4534823" cy="3627858"/>
            </a:xfrm>
            <a:prstGeom prst="rect">
              <a:avLst/>
            </a:prstGeom>
            <a:ln w="38100">
              <a:solidFill>
                <a:schemeClr val="tx1"/>
              </a:solidFill>
            </a:ln>
            <a:effectLst>
              <a:softEdge rad="112500"/>
            </a:effectLst>
          </p:spPr>
        </p:pic>
        <p:sp>
          <p:nvSpPr>
            <p:cNvPr id="32" name="楕円 31"/>
            <p:cNvSpPr/>
            <p:nvPr/>
          </p:nvSpPr>
          <p:spPr>
            <a:xfrm>
              <a:off x="1979373" y="3213401"/>
              <a:ext cx="455220" cy="476621"/>
            </a:xfrm>
            <a:prstGeom prst="ellipse">
              <a:avLst/>
            </a:prstGeom>
            <a:noFill/>
            <a:ln w="3810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33" name="テキスト ボックス 32"/>
            <p:cNvSpPr txBox="1"/>
            <p:nvPr/>
          </p:nvSpPr>
          <p:spPr>
            <a:xfrm>
              <a:off x="1121652" y="3858565"/>
              <a:ext cx="857720" cy="333045"/>
            </a:xfrm>
            <a:prstGeom prst="rect">
              <a:avLst/>
            </a:prstGeom>
            <a:noFill/>
            <a:ln w="38100">
              <a:noFill/>
            </a:ln>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西区</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rot="20184261">
              <a:off x="629382" y="2942801"/>
              <a:ext cx="1905987" cy="333045"/>
            </a:xfrm>
            <a:prstGeom prst="rect">
              <a:avLst/>
            </a:prstGeom>
            <a:noFill/>
            <a:ln w="38100">
              <a:noFill/>
            </a:ln>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大阪市中央卸売市場</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1236550" y="1540966"/>
              <a:ext cx="857720" cy="333045"/>
            </a:xfrm>
            <a:prstGeom prst="rect">
              <a:avLst/>
            </a:prstGeom>
            <a:noFill/>
            <a:ln w="38100">
              <a:noFill/>
            </a:ln>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福島区</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rot="20392198">
              <a:off x="194692" y="3583910"/>
              <a:ext cx="1128920" cy="333045"/>
            </a:xfrm>
            <a:prstGeom prst="rect">
              <a:avLst/>
            </a:prstGeom>
            <a:noFill/>
            <a:ln w="38100">
              <a:noFill/>
            </a:ln>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←安治川</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四角形吹き出し 36"/>
            <p:cNvSpPr/>
            <p:nvPr/>
          </p:nvSpPr>
          <p:spPr>
            <a:xfrm>
              <a:off x="2767874" y="2292025"/>
              <a:ext cx="2179145" cy="343203"/>
            </a:xfrm>
            <a:prstGeom prst="wedgeRectCallout">
              <a:avLst>
                <a:gd name="adj1" fmla="val -66020"/>
                <a:gd name="adj2" fmla="val 237507"/>
              </a:avLst>
            </a:prstGeom>
            <a:ln w="38100"/>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GATE </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サウスピア</a:t>
              </a:r>
            </a:p>
          </p:txBody>
        </p:sp>
        <p:sp>
          <p:nvSpPr>
            <p:cNvPr id="38" name="四角形吹き出し 37"/>
            <p:cNvSpPr/>
            <p:nvPr/>
          </p:nvSpPr>
          <p:spPr>
            <a:xfrm>
              <a:off x="449821" y="2396954"/>
              <a:ext cx="1924919" cy="322499"/>
            </a:xfrm>
            <a:prstGeom prst="wedgeRectCallout">
              <a:avLst>
                <a:gd name="adj1" fmla="val 60240"/>
                <a:gd name="adj2" fmla="val 25929"/>
              </a:avLst>
            </a:prstGeom>
            <a:ln w="3175"/>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GATE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ノースピア</a:t>
              </a:r>
            </a:p>
          </p:txBody>
        </p:sp>
        <p:cxnSp>
          <p:nvCxnSpPr>
            <p:cNvPr id="39" name="直線コネクタ 38"/>
            <p:cNvCxnSpPr/>
            <p:nvPr/>
          </p:nvCxnSpPr>
          <p:spPr>
            <a:xfrm>
              <a:off x="4114800" y="3804986"/>
              <a:ext cx="51619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1266825" y="1318961"/>
              <a:ext cx="360000"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43" name="正方形/長方形 42"/>
          <p:cNvSpPr>
            <a:spLocks noChangeAspect="1"/>
          </p:cNvSpPr>
          <p:nvPr/>
        </p:nvSpPr>
        <p:spPr>
          <a:xfrm>
            <a:off x="1390005" y="4149050"/>
            <a:ext cx="3081576" cy="265113"/>
          </a:xfrm>
          <a:prstGeom prst="rect">
            <a:avLst/>
          </a:prstGeom>
          <a:noFill/>
          <a:ln>
            <a:noFill/>
          </a:ln>
        </p:spPr>
        <p:style>
          <a:lnRef idx="2">
            <a:schemeClr val="dk1"/>
          </a:lnRef>
          <a:fillRef idx="1">
            <a:schemeClr val="lt1"/>
          </a:fillRef>
          <a:effectRef idx="0">
            <a:schemeClr val="dk1"/>
          </a:effectRef>
          <a:fontRef idx="minor">
            <a:schemeClr val="dk1"/>
          </a:fontRef>
        </p:style>
        <p:txBody>
          <a:bodyPr lIns="25714" tIns="0" rIns="25714" bIns="25714" rtlCol="0" anchor="t"/>
          <a:lstStyle/>
          <a:p>
            <a:pPr marL="0" marR="0" lvl="0" indent="0" algn="l" defTabSz="653156" rtl="0" eaLnBrk="1" fontAlgn="auto" latinLnBrk="0" hangingPunct="1">
              <a:lnSpc>
                <a:spcPct val="150000"/>
              </a:lnSpc>
              <a:spcBef>
                <a:spcPts val="0"/>
              </a:spcBef>
              <a:spcAft>
                <a:spcPts val="0"/>
              </a:spcAft>
              <a:buClrTx/>
              <a:buSzTx/>
              <a:buFontTx/>
              <a:buNone/>
              <a:tabLst/>
              <a:defRPr/>
            </a:pPr>
            <a:endParaRPr kumimoji="1" lang="en-US" altLang="ja-JP" sz="78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062" y="4205003"/>
            <a:ext cx="3926057" cy="2536839"/>
          </a:xfrm>
          <a:prstGeom prst="rect">
            <a:avLst/>
          </a:prstGeom>
        </p:spPr>
      </p:pic>
      <p:cxnSp>
        <p:nvCxnSpPr>
          <p:cNvPr id="9" name="直線コネクタ 8"/>
          <p:cNvCxnSpPr>
            <a:stCxn id="32" idx="2"/>
          </p:cNvCxnSpPr>
          <p:nvPr/>
        </p:nvCxnSpPr>
        <p:spPr>
          <a:xfrm flipH="1">
            <a:off x="1375116" y="3706051"/>
            <a:ext cx="1261947" cy="668458"/>
          </a:xfrm>
          <a:prstGeom prst="line">
            <a:avLst/>
          </a:prstGeom>
          <a:ln w="38100">
            <a:solidFill>
              <a:srgbClr val="FF4040"/>
            </a:solidFill>
          </a:ln>
        </p:spPr>
        <p:style>
          <a:lnRef idx="1">
            <a:schemeClr val="accent2"/>
          </a:lnRef>
          <a:fillRef idx="0">
            <a:schemeClr val="accent2"/>
          </a:fillRef>
          <a:effectRef idx="0">
            <a:schemeClr val="accent2"/>
          </a:effectRef>
          <a:fontRef idx="minor">
            <a:schemeClr val="tx1"/>
          </a:fontRef>
        </p:style>
      </p:cxnSp>
      <p:cxnSp>
        <p:nvCxnSpPr>
          <p:cNvPr id="71" name="直線コネクタ 70"/>
          <p:cNvCxnSpPr/>
          <p:nvPr/>
        </p:nvCxnSpPr>
        <p:spPr>
          <a:xfrm>
            <a:off x="2984026" y="3686713"/>
            <a:ext cx="1529818" cy="687796"/>
          </a:xfrm>
          <a:prstGeom prst="line">
            <a:avLst/>
          </a:prstGeom>
          <a:ln w="38100">
            <a:solidFill>
              <a:srgbClr val="FF4040"/>
            </a:solidFill>
          </a:ln>
        </p:spPr>
        <p:style>
          <a:lnRef idx="1">
            <a:schemeClr val="accent2"/>
          </a:lnRef>
          <a:fillRef idx="0">
            <a:schemeClr val="accent2"/>
          </a:fillRef>
          <a:effectRef idx="0">
            <a:schemeClr val="accent2"/>
          </a:effectRef>
          <a:fontRef idx="minor">
            <a:schemeClr val="tx1"/>
          </a:fontRef>
        </p:style>
      </p:cxnSp>
      <p:sp>
        <p:nvSpPr>
          <p:cNvPr id="73" name="テキスト ボックス 72"/>
          <p:cNvSpPr txBox="1"/>
          <p:nvPr/>
        </p:nvSpPr>
        <p:spPr>
          <a:xfrm>
            <a:off x="4839976" y="4510974"/>
            <a:ext cx="2209086" cy="1938992"/>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■事業スケジュール</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2022.12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民間事業者公募</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2023</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民間事業者決定</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2023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船着場、にぎわい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施設整備に着手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400" dirty="0">
                <a:solidFill>
                  <a:prstClr val="black"/>
                </a:solidFill>
                <a:latin typeface="Meiryo UI" panose="020B0604030504040204" pitchFamily="50" charset="-128"/>
                <a:ea typeface="Meiryo UI" panose="020B0604030504040204" pitchFamily="50" charset="-128"/>
              </a:rPr>
              <a:t>2025</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開業予定</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p:cNvSpPr txBox="1"/>
          <p:nvPr/>
        </p:nvSpPr>
        <p:spPr>
          <a:xfrm>
            <a:off x="4812011" y="1552353"/>
            <a:ext cx="5957593" cy="2834655"/>
          </a:xfrm>
          <a:prstGeom prst="rect">
            <a:avLst/>
          </a:prstGeom>
          <a:noFill/>
          <a:ln w="6350">
            <a:noFill/>
          </a:ln>
        </p:spPr>
        <p:txBody>
          <a:bodyPr wrap="square" lIns="36000" tIns="36000" rIns="36000" bIns="36000" rtlCol="0" anchor="t" anchorCtr="0">
            <a:noAutofit/>
          </a:bodyPr>
          <a:lstStyle>
            <a:defPPr>
              <a:defRPr lang="en-US"/>
            </a:defPPr>
            <a:lvl1pPr>
              <a:defRPr sz="1600" b="1">
                <a:solidFill>
                  <a:srgbClr val="FF0000"/>
                </a:solidFill>
              </a:defRPr>
            </a:lvl1p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事業コンセプト</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以下を基本的なイメージとして、民間事業者の創意工夫による施設等の整備管理運営を行い、</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年大阪・関西万博のインパクトを活かして、恒常的なにぎわいの創出や水都大阪の魅力発信などにより、舟運の活性化並びに地域の活性化を図る。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①ベイエリア</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と水の回廊周辺の観光名所を</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つなぐ乗換ターミナル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②飲食</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や買い物などが楽しめるにぎわい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機能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③サウスピア</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の歴史的価値の保存と</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④その他</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、事業の趣旨・目的にあった</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機能</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の都心部に一番近いプレジャーボートの係留施設</a:t>
            </a: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・水辺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の景観に配慮した</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デザイン</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・水辺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の地形を活かしたアウトドア体験機能</a:t>
            </a: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・アート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と水辺の融合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p:cNvGrpSpPr/>
          <p:nvPr/>
        </p:nvGrpSpPr>
        <p:grpSpPr>
          <a:xfrm>
            <a:off x="1143000" y="1458652"/>
            <a:ext cx="9905999" cy="5337295"/>
            <a:chOff x="1143000" y="568847"/>
            <a:chExt cx="10327404" cy="738926"/>
          </a:xfrm>
        </p:grpSpPr>
        <p:sp>
          <p:nvSpPr>
            <p:cNvPr id="22" name="正方形/長方形 21"/>
            <p:cNvSpPr/>
            <p:nvPr/>
          </p:nvSpPr>
          <p:spPr>
            <a:xfrm>
              <a:off x="1143000" y="568847"/>
              <a:ext cx="10327404" cy="7389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23" name="テキスト ボックス 22"/>
            <p:cNvSpPr txBox="1"/>
            <p:nvPr/>
          </p:nvSpPr>
          <p:spPr>
            <a:xfrm>
              <a:off x="1167036" y="586764"/>
              <a:ext cx="10282724" cy="445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75" name="正方形/長方形 74"/>
          <p:cNvSpPr/>
          <p:nvPr/>
        </p:nvSpPr>
        <p:spPr>
          <a:xfrm>
            <a:off x="7915290" y="6592483"/>
            <a:ext cx="1857110" cy="195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中之島</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GATE</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整備イメージ</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1344651" y="4374509"/>
            <a:ext cx="3150179" cy="2367333"/>
            <a:chOff x="1288432" y="4168046"/>
            <a:chExt cx="3150179" cy="2367333"/>
          </a:xfrm>
        </p:grpSpPr>
        <p:grpSp>
          <p:nvGrpSpPr>
            <p:cNvPr id="42" name="グループ化 41"/>
            <p:cNvGrpSpPr>
              <a:grpSpLocks noChangeAspect="1"/>
            </p:cNvGrpSpPr>
            <p:nvPr/>
          </p:nvGrpSpPr>
          <p:grpSpPr>
            <a:xfrm>
              <a:off x="1318896" y="4261683"/>
              <a:ext cx="2965371" cy="2192557"/>
              <a:chOff x="429379" y="3979893"/>
              <a:chExt cx="3820559" cy="2589336"/>
            </a:xfrm>
          </p:grpSpPr>
          <p:grpSp>
            <p:nvGrpSpPr>
              <p:cNvPr id="48" name="グループ化 47"/>
              <p:cNvGrpSpPr/>
              <p:nvPr/>
            </p:nvGrpSpPr>
            <p:grpSpPr>
              <a:xfrm>
                <a:off x="429379" y="3979893"/>
                <a:ext cx="3820559" cy="2589336"/>
                <a:chOff x="562584" y="459001"/>
                <a:chExt cx="8018833" cy="6110229"/>
              </a:xfrm>
            </p:grpSpPr>
            <p:pic>
              <p:nvPicPr>
                <p:cNvPr id="66" name="図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2584" y="459001"/>
                  <a:ext cx="8018833" cy="61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2" descr="25%"/>
                <p:cNvSpPr>
                  <a:spLocks/>
                </p:cNvSpPr>
                <p:nvPr/>
              </p:nvSpPr>
              <p:spPr bwMode="auto">
                <a:xfrm>
                  <a:off x="4441304" y="830914"/>
                  <a:ext cx="2629197" cy="3934269"/>
                </a:xfrm>
                <a:custGeom>
                  <a:avLst/>
                  <a:gdLst>
                    <a:gd name="T0" fmla="*/ 420 w 6353"/>
                    <a:gd name="T1" fmla="*/ 7444 h 9340"/>
                    <a:gd name="T2" fmla="*/ 1715 w 6353"/>
                    <a:gd name="T3" fmla="*/ 5380 h 9340"/>
                    <a:gd name="T4" fmla="*/ 2027 w 6353"/>
                    <a:gd name="T5" fmla="*/ 947 h 9340"/>
                    <a:gd name="T6" fmla="*/ 1907 w 6353"/>
                    <a:gd name="T7" fmla="*/ 660 h 9340"/>
                    <a:gd name="T8" fmla="*/ 1715 w 6353"/>
                    <a:gd name="T9" fmla="*/ 484 h 9340"/>
                    <a:gd name="T10" fmla="*/ 1387 w 6353"/>
                    <a:gd name="T11" fmla="*/ 300 h 9340"/>
                    <a:gd name="T12" fmla="*/ 833 w 6353"/>
                    <a:gd name="T13" fmla="*/ 200 h 9340"/>
                    <a:gd name="T14" fmla="*/ 380 w 6353"/>
                    <a:gd name="T15" fmla="*/ 233 h 9340"/>
                    <a:gd name="T16" fmla="*/ 80 w 6353"/>
                    <a:gd name="T17" fmla="*/ 307 h 9340"/>
                    <a:gd name="T18" fmla="*/ 0 w 6353"/>
                    <a:gd name="T19" fmla="*/ 120 h 9340"/>
                    <a:gd name="T20" fmla="*/ 273 w 6353"/>
                    <a:gd name="T21" fmla="*/ 40 h 9340"/>
                    <a:gd name="T22" fmla="*/ 747 w 6353"/>
                    <a:gd name="T23" fmla="*/ 0 h 9340"/>
                    <a:gd name="T24" fmla="*/ 1153 w 6353"/>
                    <a:gd name="T25" fmla="*/ 20 h 9340"/>
                    <a:gd name="T26" fmla="*/ 1507 w 6353"/>
                    <a:gd name="T27" fmla="*/ 87 h 9340"/>
                    <a:gd name="T28" fmla="*/ 6353 w 6353"/>
                    <a:gd name="T29" fmla="*/ 1933 h 9340"/>
                    <a:gd name="T30" fmla="*/ 4633 w 6353"/>
                    <a:gd name="T31" fmla="*/ 6487 h 9340"/>
                    <a:gd name="T32" fmla="*/ 4547 w 6353"/>
                    <a:gd name="T33" fmla="*/ 6640 h 9340"/>
                    <a:gd name="T34" fmla="*/ 2227 w 6353"/>
                    <a:gd name="T35" fmla="*/ 9340 h 9340"/>
                    <a:gd name="T36" fmla="*/ 420 w 6353"/>
                    <a:gd name="T37" fmla="*/ 7444 h 9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53" h="9340">
                      <a:moveTo>
                        <a:pt x="420" y="7444"/>
                      </a:moveTo>
                      <a:lnTo>
                        <a:pt x="1715" y="5380"/>
                      </a:lnTo>
                      <a:lnTo>
                        <a:pt x="2027" y="947"/>
                      </a:lnTo>
                      <a:lnTo>
                        <a:pt x="1907" y="660"/>
                      </a:lnTo>
                      <a:lnTo>
                        <a:pt x="1715" y="484"/>
                      </a:lnTo>
                      <a:lnTo>
                        <a:pt x="1387" y="300"/>
                      </a:lnTo>
                      <a:lnTo>
                        <a:pt x="833" y="200"/>
                      </a:lnTo>
                      <a:lnTo>
                        <a:pt x="380" y="233"/>
                      </a:lnTo>
                      <a:lnTo>
                        <a:pt x="80" y="307"/>
                      </a:lnTo>
                      <a:lnTo>
                        <a:pt x="0" y="120"/>
                      </a:lnTo>
                      <a:lnTo>
                        <a:pt x="273" y="40"/>
                      </a:lnTo>
                      <a:lnTo>
                        <a:pt x="747" y="0"/>
                      </a:lnTo>
                      <a:lnTo>
                        <a:pt x="1153" y="20"/>
                      </a:lnTo>
                      <a:lnTo>
                        <a:pt x="1507" y="87"/>
                      </a:lnTo>
                      <a:lnTo>
                        <a:pt x="6353" y="1933"/>
                      </a:lnTo>
                      <a:lnTo>
                        <a:pt x="4633" y="6487"/>
                      </a:lnTo>
                      <a:lnTo>
                        <a:pt x="4547" y="6640"/>
                      </a:lnTo>
                      <a:lnTo>
                        <a:pt x="2227" y="9340"/>
                      </a:lnTo>
                      <a:lnTo>
                        <a:pt x="420" y="7444"/>
                      </a:lnTo>
                      <a:close/>
                    </a:path>
                  </a:pathLst>
                </a:custGeom>
                <a:pattFill prst="pct25">
                  <a:fgClr>
                    <a:srgbClr val="000000">
                      <a:alpha val="30000"/>
                    </a:srgbClr>
                  </a:fgClr>
                  <a:bgClr>
                    <a:srgbClr val="FFFFFF">
                      <a:alpha val="30000"/>
                    </a:srgbClr>
                  </a:bgClr>
                </a:pattFill>
                <a:ln w="57150" cmpd="sng">
                  <a:solidFill>
                    <a:srgbClr val="BFBFBF"/>
                  </a:solidFill>
                  <a:round/>
                  <a:headEnd/>
                  <a:tailEnd/>
                </a:ln>
              </p:spPr>
              <p:txBody>
                <a:bodyPr vert="horz" wrap="square" lIns="53068" tIns="6350" rIns="53068" bIns="6350" numCol="1" anchor="t" anchorCtr="0" compatLnSpc="1">
                  <a:prstTxWarp prst="textNoShape">
                    <a:avLst/>
                  </a:prstTxWarp>
                </a:bodyPr>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ja-JP" altLang="en-US" sz="1143"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8" name="Freeform 3" descr="25%"/>
                <p:cNvSpPr>
                  <a:spLocks/>
                </p:cNvSpPr>
                <p:nvPr/>
              </p:nvSpPr>
              <p:spPr bwMode="auto">
                <a:xfrm>
                  <a:off x="827314" y="965917"/>
                  <a:ext cx="4478782" cy="5009882"/>
                </a:xfrm>
                <a:custGeom>
                  <a:avLst/>
                  <a:gdLst>
                    <a:gd name="T0" fmla="*/ 1450 w 10724"/>
                    <a:gd name="T1" fmla="*/ 3160 h 12027"/>
                    <a:gd name="T2" fmla="*/ 8692 w 10724"/>
                    <a:gd name="T3" fmla="*/ 71 h 12027"/>
                    <a:gd name="T4" fmla="*/ 8940 w 10724"/>
                    <a:gd name="T5" fmla="*/ 20 h 12027"/>
                    <a:gd name="T6" fmla="*/ 9354 w 10724"/>
                    <a:gd name="T7" fmla="*/ 0 h 12027"/>
                    <a:gd name="T8" fmla="*/ 9861 w 10724"/>
                    <a:gd name="T9" fmla="*/ 71 h 12027"/>
                    <a:gd name="T10" fmla="*/ 10222 w 10724"/>
                    <a:gd name="T11" fmla="*/ 266 h 12027"/>
                    <a:gd name="T12" fmla="*/ 10417 w 10724"/>
                    <a:gd name="T13" fmla="*/ 448 h 12027"/>
                    <a:gd name="T14" fmla="*/ 10532 w 10724"/>
                    <a:gd name="T15" fmla="*/ 731 h 12027"/>
                    <a:gd name="T16" fmla="*/ 10489 w 10724"/>
                    <a:gd name="T17" fmla="*/ 1635 h 12027"/>
                    <a:gd name="T18" fmla="*/ 10222 w 10724"/>
                    <a:gd name="T19" fmla="*/ 5174 h 12027"/>
                    <a:gd name="T20" fmla="*/ 8920 w 10724"/>
                    <a:gd name="T21" fmla="*/ 7224 h 12027"/>
                    <a:gd name="T22" fmla="*/ 10724 w 10724"/>
                    <a:gd name="T23" fmla="*/ 9120 h 12027"/>
                    <a:gd name="T24" fmla="*/ 10496 w 10724"/>
                    <a:gd name="T25" fmla="*/ 9866 h 12027"/>
                    <a:gd name="T26" fmla="*/ 8080 w 10724"/>
                    <a:gd name="T27" fmla="*/ 12027 h 12027"/>
                    <a:gd name="T28" fmla="*/ 7814 w 10724"/>
                    <a:gd name="T29" fmla="*/ 11747 h 12027"/>
                    <a:gd name="T30" fmla="*/ 9534 w 10724"/>
                    <a:gd name="T31" fmla="*/ 10147 h 12027"/>
                    <a:gd name="T32" fmla="*/ 7423 w 10724"/>
                    <a:gd name="T33" fmla="*/ 7908 h 12027"/>
                    <a:gd name="T34" fmla="*/ 5442 w 10724"/>
                    <a:gd name="T35" fmla="*/ 3260 h 12027"/>
                    <a:gd name="T36" fmla="*/ 560 w 10724"/>
                    <a:gd name="T37" fmla="*/ 5360 h 12027"/>
                    <a:gd name="T38" fmla="*/ 387 w 10724"/>
                    <a:gd name="T39" fmla="*/ 5773 h 12027"/>
                    <a:gd name="T40" fmla="*/ 0 w 10724"/>
                    <a:gd name="T41" fmla="*/ 4827 h 12027"/>
                    <a:gd name="T42" fmla="*/ 1814 w 10724"/>
                    <a:gd name="T43" fmla="*/ 4027 h 12027"/>
                    <a:gd name="T44" fmla="*/ 1450 w 10724"/>
                    <a:gd name="T45" fmla="*/ 3160 h 1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24" h="12027">
                      <a:moveTo>
                        <a:pt x="1450" y="3160"/>
                      </a:moveTo>
                      <a:lnTo>
                        <a:pt x="8692" y="71"/>
                      </a:lnTo>
                      <a:lnTo>
                        <a:pt x="8940" y="20"/>
                      </a:lnTo>
                      <a:lnTo>
                        <a:pt x="9354" y="0"/>
                      </a:lnTo>
                      <a:lnTo>
                        <a:pt x="9861" y="71"/>
                      </a:lnTo>
                      <a:lnTo>
                        <a:pt x="10222" y="266"/>
                      </a:lnTo>
                      <a:lnTo>
                        <a:pt x="10417" y="448"/>
                      </a:lnTo>
                      <a:lnTo>
                        <a:pt x="10532" y="731"/>
                      </a:lnTo>
                      <a:lnTo>
                        <a:pt x="10489" y="1635"/>
                      </a:lnTo>
                      <a:lnTo>
                        <a:pt x="10222" y="5174"/>
                      </a:lnTo>
                      <a:lnTo>
                        <a:pt x="8920" y="7224"/>
                      </a:lnTo>
                      <a:lnTo>
                        <a:pt x="10724" y="9120"/>
                      </a:lnTo>
                      <a:lnTo>
                        <a:pt x="10496" y="9866"/>
                      </a:lnTo>
                      <a:lnTo>
                        <a:pt x="8080" y="12027"/>
                      </a:lnTo>
                      <a:lnTo>
                        <a:pt x="7814" y="11747"/>
                      </a:lnTo>
                      <a:lnTo>
                        <a:pt x="9534" y="10147"/>
                      </a:lnTo>
                      <a:lnTo>
                        <a:pt x="7423" y="7908"/>
                      </a:lnTo>
                      <a:lnTo>
                        <a:pt x="5442" y="3260"/>
                      </a:lnTo>
                      <a:lnTo>
                        <a:pt x="560" y="5360"/>
                      </a:lnTo>
                      <a:lnTo>
                        <a:pt x="387" y="5773"/>
                      </a:lnTo>
                      <a:lnTo>
                        <a:pt x="0" y="4827"/>
                      </a:lnTo>
                      <a:lnTo>
                        <a:pt x="1814" y="4027"/>
                      </a:lnTo>
                      <a:lnTo>
                        <a:pt x="1450" y="3160"/>
                      </a:lnTo>
                      <a:close/>
                    </a:path>
                  </a:pathLst>
                </a:custGeom>
                <a:pattFill prst="pct25">
                  <a:fgClr>
                    <a:srgbClr val="000000">
                      <a:alpha val="30000"/>
                    </a:srgbClr>
                  </a:fgClr>
                  <a:bgClr>
                    <a:srgbClr val="FFFFFF">
                      <a:alpha val="30000"/>
                    </a:srgbClr>
                  </a:bgClr>
                </a:pattFill>
                <a:ln w="57150" cmpd="sng">
                  <a:solidFill>
                    <a:srgbClr val="BFBFBF"/>
                  </a:solidFill>
                  <a:round/>
                  <a:headEnd/>
                  <a:tailEnd/>
                </a:ln>
              </p:spPr>
              <p:txBody>
                <a:bodyPr vert="horz" wrap="square" lIns="53068" tIns="6350" rIns="53068" bIns="6350" numCol="1" anchor="t" anchorCtr="0" compatLnSpc="1">
                  <a:prstTxWarp prst="textNoShape">
                    <a:avLst/>
                  </a:prstTxWarp>
                </a:bodyPr>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ja-JP" altLang="en-US" sz="1143"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49" name="テキスト ボックス 48"/>
              <p:cNvSpPr txBox="1"/>
              <p:nvPr/>
            </p:nvSpPr>
            <p:spPr>
              <a:xfrm rot="20308539">
                <a:off x="882226" y="4061878"/>
                <a:ext cx="901521" cy="298403"/>
              </a:xfrm>
              <a:prstGeom prst="rect">
                <a:avLst/>
              </a:prstGeom>
              <a:noFill/>
            </p:spPr>
            <p:txBody>
              <a:bodyPr wrap="square" rtlCol="0">
                <a:spAutoFit/>
              </a:bodyPr>
              <a:lstStyle/>
              <a:p>
                <a:pPr marL="0" marR="0" lvl="0" indent="0" algn="l" defTabSz="653156" rtl="0" eaLnBrk="1" fontAlgn="auto" latinLnBrk="0" hangingPunct="1">
                  <a:lnSpc>
                    <a:spcPct val="100000"/>
                  </a:lnSpc>
                  <a:spcBef>
                    <a:spcPts val="0"/>
                  </a:spcBef>
                  <a:spcAft>
                    <a:spcPts val="0"/>
                  </a:spcAft>
                  <a:buClrTx/>
                  <a:buSzTx/>
                  <a:buFontTx/>
                  <a:buNone/>
                  <a:tabLst/>
                  <a:defRPr/>
                </a:pPr>
                <a:r>
                  <a:rPr kumimoji="1" lang="ja-JP" altLang="en-US" sz="57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安治川</a:t>
                </a:r>
              </a:p>
            </p:txBody>
          </p:sp>
          <p:cxnSp>
            <p:nvCxnSpPr>
              <p:cNvPr id="50" name="直線矢印コネクタ 49"/>
              <p:cNvCxnSpPr/>
              <p:nvPr/>
            </p:nvCxnSpPr>
            <p:spPr>
              <a:xfrm flipH="1">
                <a:off x="553056" y="4362912"/>
                <a:ext cx="407804" cy="162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正方形/長方形 50"/>
              <p:cNvSpPr/>
              <p:nvPr/>
            </p:nvSpPr>
            <p:spPr>
              <a:xfrm>
                <a:off x="1722338" y="4846309"/>
                <a:ext cx="921290" cy="352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（堤内地）</a:t>
                </a:r>
                <a:endPar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約</a:t>
                </a:r>
                <a:r>
                  <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4,600</a:t>
                </a: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p>
            </p:txBody>
          </p:sp>
          <p:sp>
            <p:nvSpPr>
              <p:cNvPr id="52" name="正方形/長方形 51"/>
              <p:cNvSpPr/>
              <p:nvPr/>
            </p:nvSpPr>
            <p:spPr>
              <a:xfrm>
                <a:off x="2532267" y="4803684"/>
                <a:ext cx="908965" cy="428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（入堀）</a:t>
                </a:r>
                <a:endPar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約</a:t>
                </a:r>
                <a:r>
                  <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3,300</a:t>
                </a: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p>
            </p:txBody>
          </p:sp>
          <p:sp>
            <p:nvSpPr>
              <p:cNvPr id="53" name="正方形/長方形 52"/>
              <p:cNvSpPr/>
              <p:nvPr/>
            </p:nvSpPr>
            <p:spPr>
              <a:xfrm>
                <a:off x="1260286" y="4420404"/>
                <a:ext cx="2484000" cy="35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714" rIns="25714"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府管理・河川区域</a:t>
                </a:r>
                <a:endPar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（特区指定によりにぎわい施設として活用可能）</a:t>
                </a:r>
                <a:endPar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p:cNvCxnSpPr/>
              <p:nvPr/>
            </p:nvCxnSpPr>
            <p:spPr>
              <a:xfrm flipV="1">
                <a:off x="2413929" y="5807926"/>
                <a:ext cx="286641" cy="2025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2921324" y="5997803"/>
                <a:ext cx="763591" cy="27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zh-TW"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大阪</a:t>
                </a: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市有地</a:t>
                </a:r>
                <a:endParaRPr kumimoji="1" lang="en-US" altLang="zh-TW"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653156" rtl="0" eaLnBrk="1" fontAlgn="auto" latinLnBrk="0" hangingPunct="1">
                  <a:lnSpc>
                    <a:spcPct val="100000"/>
                  </a:lnSpc>
                  <a:spcBef>
                    <a:spcPts val="0"/>
                  </a:spcBef>
                  <a:spcAft>
                    <a:spcPts val="0"/>
                  </a:spcAft>
                  <a:buClrTx/>
                  <a:buSzTx/>
                  <a:buFontTx/>
                  <a:buNone/>
                  <a:tabLst/>
                  <a:defRPr/>
                </a:pPr>
                <a:r>
                  <a:rPr kumimoji="1" lang="zh-TW" altLang="en-US" sz="571"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約</a:t>
                </a:r>
                <a:r>
                  <a:rPr kumimoji="1" lang="en-US" altLang="ja-JP"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7</a:t>
                </a:r>
                <a:r>
                  <a:rPr kumimoji="1" lang="en-US" altLang="ja-JP" sz="571"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0</a:t>
                </a:r>
                <a:r>
                  <a:rPr kumimoji="1" lang="zh-TW"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p>
            </p:txBody>
          </p:sp>
          <p:cxnSp>
            <p:nvCxnSpPr>
              <p:cNvPr id="56" name="直線矢印コネクタ 55"/>
              <p:cNvCxnSpPr/>
              <p:nvPr/>
            </p:nvCxnSpPr>
            <p:spPr>
              <a:xfrm flipH="1" flipV="1">
                <a:off x="2703556" y="5988443"/>
                <a:ext cx="318975" cy="1325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フリーフォーム 59"/>
              <p:cNvSpPr/>
              <p:nvPr/>
            </p:nvSpPr>
            <p:spPr>
              <a:xfrm rot="21431224">
                <a:off x="2124077" y="5860258"/>
                <a:ext cx="540000" cy="432000"/>
              </a:xfrm>
              <a:custGeom>
                <a:avLst/>
                <a:gdLst>
                  <a:gd name="connsiteX0" fmla="*/ 0 w 485775"/>
                  <a:gd name="connsiteY0" fmla="*/ 390525 h 428625"/>
                  <a:gd name="connsiteX1" fmla="*/ 485775 w 485775"/>
                  <a:gd name="connsiteY1" fmla="*/ 0 h 428625"/>
                  <a:gd name="connsiteX2" fmla="*/ 466725 w 485775"/>
                  <a:gd name="connsiteY2" fmla="*/ 78581 h 428625"/>
                  <a:gd name="connsiteX3" fmla="*/ 33338 w 485775"/>
                  <a:gd name="connsiteY3" fmla="*/ 428625 h 428625"/>
                  <a:gd name="connsiteX4" fmla="*/ 0 w 485775"/>
                  <a:gd name="connsiteY4" fmla="*/ 39052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428625">
                    <a:moveTo>
                      <a:pt x="0" y="390525"/>
                    </a:moveTo>
                    <a:lnTo>
                      <a:pt x="485775" y="0"/>
                    </a:lnTo>
                    <a:lnTo>
                      <a:pt x="466725" y="78581"/>
                    </a:lnTo>
                    <a:lnTo>
                      <a:pt x="33338" y="428625"/>
                    </a:lnTo>
                    <a:lnTo>
                      <a:pt x="0" y="3905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endParaRPr kumimoji="1" lang="ja-JP" altLang="en-US" sz="1143"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44" name="四角形吹き出し 43"/>
            <p:cNvSpPr>
              <a:spLocks noChangeAspect="1"/>
            </p:cNvSpPr>
            <p:nvPr/>
          </p:nvSpPr>
          <p:spPr>
            <a:xfrm>
              <a:off x="1288432" y="4168046"/>
              <a:ext cx="3150179" cy="2367333"/>
            </a:xfrm>
            <a:prstGeom prst="wedgeRectCallout">
              <a:avLst>
                <a:gd name="adj1" fmla="val 47996"/>
                <a:gd name="adj2" fmla="val -24834"/>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5" name="正方形/長方形 44"/>
            <p:cNvSpPr/>
            <p:nvPr/>
          </p:nvSpPr>
          <p:spPr>
            <a:xfrm rot="20362785">
              <a:off x="1599609" y="4571049"/>
              <a:ext cx="896112" cy="113486"/>
            </a:xfrm>
            <a:prstGeom prst="rect">
              <a:avLst/>
            </a:prstGeom>
            <a:pattFill prst="pct10">
              <a:fgClr>
                <a:schemeClr val="tx1"/>
              </a:fgClr>
              <a:bgClr>
                <a:schemeClr val="bg1"/>
              </a:bgClr>
            </a:pattFill>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正方形/長方形 45"/>
            <p:cNvSpPr/>
            <p:nvPr/>
          </p:nvSpPr>
          <p:spPr>
            <a:xfrm>
              <a:off x="2617513" y="5307815"/>
              <a:ext cx="592670" cy="23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＜背後地＞</a:t>
              </a:r>
              <a:endParaRPr kumimoji="1" lang="zh-TW"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2051625" y="4284339"/>
              <a:ext cx="592670" cy="23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＜船着場＞</a:t>
              </a:r>
              <a:endParaRPr kumimoji="1" lang="zh-TW" altLang="en-US" sz="571"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5" name="角丸四角形 4"/>
            <p:cNvSpPr/>
            <p:nvPr/>
          </p:nvSpPr>
          <p:spPr>
            <a:xfrm rot="2829056">
              <a:off x="2695135" y="5954259"/>
              <a:ext cx="131932" cy="3618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角丸四角形 6"/>
            <p:cNvSpPr/>
            <p:nvPr/>
          </p:nvSpPr>
          <p:spPr>
            <a:xfrm rot="2418048">
              <a:off x="2884338" y="5959549"/>
              <a:ext cx="69367" cy="57337"/>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フリーフォーム 16"/>
            <p:cNvSpPr/>
            <p:nvPr/>
          </p:nvSpPr>
          <p:spPr>
            <a:xfrm>
              <a:off x="1495425" y="4976813"/>
              <a:ext cx="1404938" cy="1462087"/>
            </a:xfrm>
            <a:custGeom>
              <a:avLst/>
              <a:gdLst>
                <a:gd name="connsiteX0" fmla="*/ 0 w 1404938"/>
                <a:gd name="connsiteY0" fmla="*/ 352425 h 1462087"/>
                <a:gd name="connsiteX1" fmla="*/ 476250 w 1404938"/>
                <a:gd name="connsiteY1" fmla="*/ 1462087 h 1462087"/>
                <a:gd name="connsiteX2" fmla="*/ 909638 w 1404938"/>
                <a:gd name="connsiteY2" fmla="*/ 1109662 h 1462087"/>
                <a:gd name="connsiteX3" fmla="*/ 1114425 w 1404938"/>
                <a:gd name="connsiteY3" fmla="*/ 1328737 h 1462087"/>
                <a:gd name="connsiteX4" fmla="*/ 1404938 w 1404938"/>
                <a:gd name="connsiteY4" fmla="*/ 1057275 h 1462087"/>
                <a:gd name="connsiteX5" fmla="*/ 1019175 w 1404938"/>
                <a:gd name="connsiteY5" fmla="*/ 661987 h 1462087"/>
                <a:gd name="connsiteX6" fmla="*/ 728663 w 1404938"/>
                <a:gd name="connsiteY6" fmla="*/ 0 h 1462087"/>
                <a:gd name="connsiteX7" fmla="*/ 0 w 1404938"/>
                <a:gd name="connsiteY7" fmla="*/ 352425 h 14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938" h="1462087">
                  <a:moveTo>
                    <a:pt x="0" y="352425"/>
                  </a:moveTo>
                  <a:lnTo>
                    <a:pt x="476250" y="1462087"/>
                  </a:lnTo>
                  <a:lnTo>
                    <a:pt x="909638" y="1109662"/>
                  </a:lnTo>
                  <a:lnTo>
                    <a:pt x="1114425" y="1328737"/>
                  </a:lnTo>
                  <a:lnTo>
                    <a:pt x="1404938" y="1057275"/>
                  </a:lnTo>
                  <a:lnTo>
                    <a:pt x="1019175" y="661987"/>
                  </a:lnTo>
                  <a:lnTo>
                    <a:pt x="728663" y="0"/>
                  </a:lnTo>
                  <a:lnTo>
                    <a:pt x="0" y="35242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6490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8614239"/>
              </p:ext>
            </p:extLst>
          </p:nvPr>
        </p:nvGraphicFramePr>
        <p:xfrm>
          <a:off x="74766" y="958820"/>
          <a:ext cx="12015636" cy="3772837"/>
        </p:xfrm>
        <a:graphic>
          <a:graphicData uri="http://schemas.openxmlformats.org/drawingml/2006/table">
            <a:tbl>
              <a:tblPr firstRow="1" bandRow="1">
                <a:tableStyleId>{5940675A-B579-460E-94D1-54222C63F5DA}</a:tableStyleId>
              </a:tblPr>
              <a:tblGrid>
                <a:gridCol w="477626">
                  <a:extLst>
                    <a:ext uri="{9D8B030D-6E8A-4147-A177-3AD203B41FA5}">
                      <a16:colId xmlns:a16="http://schemas.microsoft.com/office/drawing/2014/main" val="20000"/>
                    </a:ext>
                  </a:extLst>
                </a:gridCol>
                <a:gridCol w="615507">
                  <a:extLst>
                    <a:ext uri="{9D8B030D-6E8A-4147-A177-3AD203B41FA5}">
                      <a16:colId xmlns:a16="http://schemas.microsoft.com/office/drawing/2014/main" val="20001"/>
                    </a:ext>
                  </a:extLst>
                </a:gridCol>
                <a:gridCol w="1838537">
                  <a:extLst>
                    <a:ext uri="{9D8B030D-6E8A-4147-A177-3AD203B41FA5}">
                      <a16:colId xmlns:a16="http://schemas.microsoft.com/office/drawing/2014/main" val="20002"/>
                    </a:ext>
                  </a:extLst>
                </a:gridCol>
                <a:gridCol w="587369">
                  <a:extLst>
                    <a:ext uri="{9D8B030D-6E8A-4147-A177-3AD203B41FA5}">
                      <a16:colId xmlns:a16="http://schemas.microsoft.com/office/drawing/2014/main" val="20003"/>
                    </a:ext>
                  </a:extLst>
                </a:gridCol>
                <a:gridCol w="530232">
                  <a:extLst>
                    <a:ext uri="{9D8B030D-6E8A-4147-A177-3AD203B41FA5}">
                      <a16:colId xmlns:a16="http://schemas.microsoft.com/office/drawing/2014/main" val="20004"/>
                    </a:ext>
                  </a:extLst>
                </a:gridCol>
                <a:gridCol w="531091">
                  <a:extLst>
                    <a:ext uri="{9D8B030D-6E8A-4147-A177-3AD203B41FA5}">
                      <a16:colId xmlns:a16="http://schemas.microsoft.com/office/drawing/2014/main" val="20005"/>
                    </a:ext>
                  </a:extLst>
                </a:gridCol>
                <a:gridCol w="531091">
                  <a:extLst>
                    <a:ext uri="{9D8B030D-6E8A-4147-A177-3AD203B41FA5}">
                      <a16:colId xmlns:a16="http://schemas.microsoft.com/office/drawing/2014/main" val="20006"/>
                    </a:ext>
                  </a:extLst>
                </a:gridCol>
                <a:gridCol w="531091">
                  <a:extLst>
                    <a:ext uri="{9D8B030D-6E8A-4147-A177-3AD203B41FA5}">
                      <a16:colId xmlns:a16="http://schemas.microsoft.com/office/drawing/2014/main" val="20007"/>
                    </a:ext>
                  </a:extLst>
                </a:gridCol>
                <a:gridCol w="531091">
                  <a:extLst>
                    <a:ext uri="{9D8B030D-6E8A-4147-A177-3AD203B41FA5}">
                      <a16:colId xmlns:a16="http://schemas.microsoft.com/office/drawing/2014/main" val="20008"/>
                    </a:ext>
                  </a:extLst>
                </a:gridCol>
                <a:gridCol w="531091">
                  <a:extLst>
                    <a:ext uri="{9D8B030D-6E8A-4147-A177-3AD203B41FA5}">
                      <a16:colId xmlns:a16="http://schemas.microsoft.com/office/drawing/2014/main" val="20009"/>
                    </a:ext>
                  </a:extLst>
                </a:gridCol>
                <a:gridCol w="531091">
                  <a:extLst>
                    <a:ext uri="{9D8B030D-6E8A-4147-A177-3AD203B41FA5}">
                      <a16:colId xmlns:a16="http://schemas.microsoft.com/office/drawing/2014/main" val="20010"/>
                    </a:ext>
                  </a:extLst>
                </a:gridCol>
                <a:gridCol w="531091">
                  <a:extLst>
                    <a:ext uri="{9D8B030D-6E8A-4147-A177-3AD203B41FA5}">
                      <a16:colId xmlns:a16="http://schemas.microsoft.com/office/drawing/2014/main" val="20011"/>
                    </a:ext>
                  </a:extLst>
                </a:gridCol>
                <a:gridCol w="531091">
                  <a:extLst>
                    <a:ext uri="{9D8B030D-6E8A-4147-A177-3AD203B41FA5}">
                      <a16:colId xmlns:a16="http://schemas.microsoft.com/office/drawing/2014/main" val="20012"/>
                    </a:ext>
                  </a:extLst>
                </a:gridCol>
                <a:gridCol w="531091">
                  <a:extLst>
                    <a:ext uri="{9D8B030D-6E8A-4147-A177-3AD203B41FA5}">
                      <a16:colId xmlns:a16="http://schemas.microsoft.com/office/drawing/2014/main" val="20013"/>
                    </a:ext>
                  </a:extLst>
                </a:gridCol>
                <a:gridCol w="531091">
                  <a:extLst>
                    <a:ext uri="{9D8B030D-6E8A-4147-A177-3AD203B41FA5}">
                      <a16:colId xmlns:a16="http://schemas.microsoft.com/office/drawing/2014/main" val="20014"/>
                    </a:ext>
                  </a:extLst>
                </a:gridCol>
                <a:gridCol w="531091">
                  <a:extLst>
                    <a:ext uri="{9D8B030D-6E8A-4147-A177-3AD203B41FA5}">
                      <a16:colId xmlns:a16="http://schemas.microsoft.com/office/drawing/2014/main" val="3450573427"/>
                    </a:ext>
                  </a:extLst>
                </a:gridCol>
                <a:gridCol w="531091">
                  <a:extLst>
                    <a:ext uri="{9D8B030D-6E8A-4147-A177-3AD203B41FA5}">
                      <a16:colId xmlns:a16="http://schemas.microsoft.com/office/drawing/2014/main" val="3437354195"/>
                    </a:ext>
                  </a:extLst>
                </a:gridCol>
                <a:gridCol w="531091">
                  <a:extLst>
                    <a:ext uri="{9D8B030D-6E8A-4147-A177-3AD203B41FA5}">
                      <a16:colId xmlns:a16="http://schemas.microsoft.com/office/drawing/2014/main" val="2478983011"/>
                    </a:ext>
                  </a:extLst>
                </a:gridCol>
                <a:gridCol w="531091">
                  <a:extLst>
                    <a:ext uri="{9D8B030D-6E8A-4147-A177-3AD203B41FA5}">
                      <a16:colId xmlns:a16="http://schemas.microsoft.com/office/drawing/2014/main" val="1081550746"/>
                    </a:ext>
                  </a:extLst>
                </a:gridCol>
                <a:gridCol w="531091">
                  <a:extLst>
                    <a:ext uri="{9D8B030D-6E8A-4147-A177-3AD203B41FA5}">
                      <a16:colId xmlns:a16="http://schemas.microsoft.com/office/drawing/2014/main" val="3380115674"/>
                    </a:ext>
                  </a:extLst>
                </a:gridCol>
              </a:tblGrid>
              <a:tr h="578368">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a:t>年度</a:t>
                      </a:r>
                      <a:endParaRPr kumimoji="1" lang="en-US" altLang="ja-JP" sz="1200" dirty="0"/>
                    </a:p>
                  </a:txBody>
                  <a:tcPr anchor="ctr">
                    <a:solidFill>
                      <a:schemeClr val="bg1">
                        <a:alpha val="75000"/>
                      </a:schemeClr>
                    </a:solidFill>
                  </a:tcPr>
                </a:tc>
                <a:tc hMerge="1">
                  <a:txBody>
                    <a:bodyPr/>
                    <a:lstStyle/>
                    <a:p>
                      <a:endParaRPr kumimoji="1" lang="ja-JP" altLang="en-US" sz="1200" dirty="0"/>
                    </a:p>
                  </a:txBody>
                  <a:tcPr>
                    <a:solidFill>
                      <a:schemeClr val="bg1">
                        <a:alpha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solidFill>
                      <a:schemeClr val="bg1">
                        <a:alpha val="75000"/>
                      </a:schemeClr>
                    </a:solidFill>
                  </a:tcPr>
                </a:tc>
                <a:tc>
                  <a:txBody>
                    <a:bodyPr/>
                    <a:lstStyle/>
                    <a:p>
                      <a:pPr algn="ctr"/>
                      <a:r>
                        <a:rPr kumimoji="1" lang="en-US" altLang="ja-JP" sz="1200" dirty="0">
                          <a:solidFill>
                            <a:schemeClr val="tx1"/>
                          </a:solidFill>
                        </a:rPr>
                        <a:t>2014</a:t>
                      </a:r>
                    </a:p>
                    <a:p>
                      <a:pPr algn="ctr"/>
                      <a:r>
                        <a:rPr kumimoji="1" lang="en-US" altLang="ja-JP" sz="1200" dirty="0">
                          <a:solidFill>
                            <a:schemeClr val="tx1"/>
                          </a:solidFill>
                        </a:rPr>
                        <a:t>(H26)</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2015</a:t>
                      </a:r>
                      <a:r>
                        <a:rPr kumimoji="1" lang="ja-JP" altLang="en-US" sz="1200" dirty="0">
                          <a:solidFill>
                            <a:schemeClr val="tx1"/>
                          </a:solidFill>
                        </a:rPr>
                        <a:t> </a:t>
                      </a:r>
                      <a:r>
                        <a:rPr kumimoji="1" lang="en-US" altLang="ja-JP" sz="1200" dirty="0">
                          <a:solidFill>
                            <a:schemeClr val="tx1"/>
                          </a:solidFill>
                        </a:rPr>
                        <a:t>(H27)</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2016</a:t>
                      </a:r>
                    </a:p>
                    <a:p>
                      <a:pPr algn="ctr"/>
                      <a:r>
                        <a:rPr kumimoji="1" lang="en-US" altLang="ja-JP" sz="1200" dirty="0">
                          <a:solidFill>
                            <a:schemeClr val="tx1"/>
                          </a:solidFill>
                        </a:rPr>
                        <a:t>(H28)</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2017</a:t>
                      </a:r>
                    </a:p>
                    <a:p>
                      <a:pPr algn="ctr"/>
                      <a:r>
                        <a:rPr kumimoji="1" lang="en-US" altLang="ja-JP" sz="1200" dirty="0">
                          <a:solidFill>
                            <a:schemeClr val="tx1"/>
                          </a:solidFill>
                        </a:rPr>
                        <a:t>(H29)</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2018</a:t>
                      </a:r>
                    </a:p>
                    <a:p>
                      <a:pPr algn="ctr"/>
                      <a:r>
                        <a:rPr kumimoji="1" lang="en-US" altLang="ja-JP" sz="1200" dirty="0">
                          <a:solidFill>
                            <a:schemeClr val="tx1"/>
                          </a:solidFill>
                        </a:rPr>
                        <a:t>(H30)</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2019</a:t>
                      </a:r>
                    </a:p>
                    <a:p>
                      <a:pPr algn="ctr"/>
                      <a:r>
                        <a:rPr kumimoji="1" lang="en-US" altLang="ja-JP" sz="1200" dirty="0">
                          <a:solidFill>
                            <a:schemeClr val="tx1"/>
                          </a:solidFill>
                        </a:rPr>
                        <a:t>(R1)</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2020</a:t>
                      </a:r>
                    </a:p>
                    <a:p>
                      <a:pPr algn="ctr"/>
                      <a:r>
                        <a:rPr kumimoji="1" lang="en-US" altLang="ja-JP" sz="1200" dirty="0">
                          <a:solidFill>
                            <a:schemeClr val="tx1"/>
                          </a:solidFill>
                        </a:rPr>
                        <a:t>(R2)</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2021</a:t>
                      </a:r>
                    </a:p>
                    <a:p>
                      <a:pPr algn="ctr"/>
                      <a:r>
                        <a:rPr kumimoji="1" lang="en-US" altLang="ja-JP" sz="1200" dirty="0">
                          <a:solidFill>
                            <a:schemeClr val="tx1"/>
                          </a:solidFill>
                        </a:rPr>
                        <a:t>(R3)</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2022</a:t>
                      </a:r>
                    </a:p>
                    <a:p>
                      <a:pPr algn="ctr"/>
                      <a:r>
                        <a:rPr kumimoji="1" lang="en-US" altLang="ja-JP" sz="1200" dirty="0">
                          <a:solidFill>
                            <a:schemeClr val="tx1"/>
                          </a:solidFill>
                        </a:rPr>
                        <a:t>(R4)</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2023</a:t>
                      </a:r>
                    </a:p>
                    <a:p>
                      <a:pPr algn="ctr"/>
                      <a:r>
                        <a:rPr kumimoji="1" lang="en-US" altLang="ja-JP" sz="1200" dirty="0">
                          <a:solidFill>
                            <a:schemeClr val="tx1"/>
                          </a:solidFill>
                        </a:rPr>
                        <a:t>(R5)</a:t>
                      </a:r>
                    </a:p>
                  </a:txBody>
                  <a:tcPr anchor="ctr">
                    <a:solidFill>
                      <a:schemeClr val="bg1">
                        <a:alpha val="75000"/>
                      </a:schemeClr>
                    </a:solidFill>
                  </a:tcPr>
                </a:tc>
                <a:tc>
                  <a:txBody>
                    <a:bodyPr/>
                    <a:lstStyle/>
                    <a:p>
                      <a:pPr algn="ctr"/>
                      <a:r>
                        <a:rPr kumimoji="1" lang="en-US" altLang="ja-JP" sz="1200" dirty="0">
                          <a:solidFill>
                            <a:schemeClr val="tx1"/>
                          </a:solidFill>
                        </a:rPr>
                        <a:t>2024</a:t>
                      </a:r>
                    </a:p>
                    <a:p>
                      <a:pPr algn="ctr"/>
                      <a:r>
                        <a:rPr kumimoji="1" lang="en-US" altLang="ja-JP" sz="1200" dirty="0">
                          <a:solidFill>
                            <a:schemeClr val="tx1"/>
                          </a:solidFill>
                        </a:rPr>
                        <a:t>(R6)</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2025</a:t>
                      </a:r>
                    </a:p>
                    <a:p>
                      <a:pPr algn="ctr"/>
                      <a:r>
                        <a:rPr kumimoji="1" lang="en-US" altLang="ja-JP" sz="1200" dirty="0">
                          <a:solidFill>
                            <a:schemeClr val="tx1"/>
                          </a:solidFill>
                        </a:rPr>
                        <a:t>(R7)</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2026</a:t>
                      </a:r>
                    </a:p>
                    <a:p>
                      <a:pPr algn="ctr"/>
                      <a:r>
                        <a:rPr kumimoji="1" lang="en-US" altLang="ja-JP" sz="1200" dirty="0">
                          <a:solidFill>
                            <a:schemeClr val="tx1"/>
                          </a:solidFill>
                        </a:rPr>
                        <a:t>(R8)</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2027</a:t>
                      </a:r>
                    </a:p>
                    <a:p>
                      <a:pPr algn="ctr"/>
                      <a:r>
                        <a:rPr kumimoji="1" lang="en-US" altLang="ja-JP" sz="1200" dirty="0">
                          <a:solidFill>
                            <a:schemeClr val="tx1"/>
                          </a:solidFill>
                        </a:rPr>
                        <a:t>(R9)</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2028</a:t>
                      </a:r>
                    </a:p>
                    <a:p>
                      <a:pPr algn="ctr"/>
                      <a:r>
                        <a:rPr kumimoji="1" lang="en-US" altLang="ja-JP" sz="1200" dirty="0">
                          <a:solidFill>
                            <a:schemeClr val="tx1"/>
                          </a:solidFill>
                        </a:rPr>
                        <a:t>(R10)</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2029</a:t>
                      </a:r>
                    </a:p>
                    <a:p>
                      <a:pPr algn="ctr"/>
                      <a:r>
                        <a:rPr kumimoji="1" lang="en-US" altLang="ja-JP" sz="1200" dirty="0">
                          <a:solidFill>
                            <a:schemeClr val="tx1"/>
                          </a:solidFill>
                        </a:rPr>
                        <a:t>(R11)</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2030</a:t>
                      </a:r>
                    </a:p>
                    <a:p>
                      <a:pPr algn="ctr"/>
                      <a:r>
                        <a:rPr kumimoji="1" lang="en-US" altLang="ja-JP" sz="1200" dirty="0">
                          <a:solidFill>
                            <a:schemeClr val="tx1"/>
                          </a:solidFill>
                        </a:rPr>
                        <a:t>(R12)</a:t>
                      </a:r>
                      <a:endParaRPr kumimoji="1" lang="ja-JP" altLang="en-US" sz="1200" dirty="0">
                        <a:solidFill>
                          <a:schemeClr val="tx1"/>
                        </a:solidFill>
                      </a:endParaRPr>
                    </a:p>
                  </a:txBody>
                  <a:tcPr anchor="ctr">
                    <a:solidFill>
                      <a:schemeClr val="bg1">
                        <a:alpha val="75000"/>
                      </a:schemeClr>
                    </a:solidFill>
                  </a:tcPr>
                </a:tc>
                <a:extLst>
                  <a:ext uri="{0D108BD9-81ED-4DB2-BD59-A6C34878D82A}">
                    <a16:rowId xmlns:a16="http://schemas.microsoft.com/office/drawing/2014/main" val="10000"/>
                  </a:ext>
                </a:extLst>
              </a:tr>
              <a:tr h="3194469">
                <a:tc>
                  <a:txBody>
                    <a:bodyPr/>
                    <a:lstStyle/>
                    <a:p>
                      <a:endParaRPr kumimoji="1" lang="en-US" altLang="ja-JP" sz="1200" dirty="0"/>
                    </a:p>
                    <a:p>
                      <a:endParaRPr kumimoji="1" lang="en-US" altLang="ja-JP" sz="1200" dirty="0"/>
                    </a:p>
                    <a:p>
                      <a:endParaRPr kumimoji="1" lang="en-US" altLang="ja-JP" sz="1200" dirty="0"/>
                    </a:p>
                    <a:p>
                      <a:endParaRPr kumimoji="1" lang="en-US" altLang="ja-JP" sz="1200" dirty="0"/>
                    </a:p>
                    <a:p>
                      <a:r>
                        <a:rPr kumimoji="1" lang="ja-JP" altLang="en-US" sz="1200" dirty="0"/>
                        <a:t>東部</a:t>
                      </a:r>
                    </a:p>
                  </a:txBody>
                  <a:tcPr marL="45720" marR="45720">
                    <a:solidFill>
                      <a:schemeClr val="bg1">
                        <a:alpha val="75000"/>
                      </a:schemeClr>
                    </a:solidFill>
                  </a:tcPr>
                </a:tc>
                <a:tc>
                  <a:txBody>
                    <a:bodyPr/>
                    <a:lstStyle/>
                    <a:p>
                      <a:endParaRPr kumimoji="1" lang="en-US" altLang="ja-JP" sz="1200" dirty="0"/>
                    </a:p>
                    <a:p>
                      <a:endParaRPr kumimoji="1" lang="en-US" altLang="ja-JP" sz="1200" dirty="0"/>
                    </a:p>
                    <a:p>
                      <a:endParaRPr kumimoji="1" lang="en-US" altLang="ja-JP" sz="1200" dirty="0"/>
                    </a:p>
                    <a:p>
                      <a:r>
                        <a:rPr kumimoji="1" lang="ja-JP" altLang="en-US" sz="1200" dirty="0"/>
                        <a:t>中之島</a:t>
                      </a:r>
                      <a:endParaRPr kumimoji="1" lang="en-US" altLang="ja-JP" sz="1200" dirty="0"/>
                    </a:p>
                    <a:p>
                      <a:r>
                        <a:rPr kumimoji="1" lang="en-US" altLang="ja-JP" sz="1200" dirty="0"/>
                        <a:t>1</a:t>
                      </a:r>
                      <a:r>
                        <a:rPr kumimoji="1" lang="ja-JP" altLang="en-US" sz="1200" dirty="0"/>
                        <a:t>丁目</a:t>
                      </a:r>
                    </a:p>
                  </a:txBody>
                  <a:tcPr marL="45720" marR="45720">
                    <a:solidFill>
                      <a:schemeClr val="bg1">
                        <a:alpha val="75000"/>
                      </a:schemeClr>
                    </a:solidFill>
                  </a:tcPr>
                </a:tc>
                <a:tc>
                  <a:txBody>
                    <a:bodyPr/>
                    <a:lstStyle/>
                    <a:p>
                      <a:endParaRPr kumimoji="1" lang="en-US" altLang="ja-JP" sz="1200" dirty="0"/>
                    </a:p>
                    <a:p>
                      <a:r>
                        <a:rPr kumimoji="1" lang="ja-JP" altLang="en-US" sz="1200" dirty="0"/>
                        <a:t>①中之島東部のまちづくり</a:t>
                      </a:r>
                      <a:endParaRPr kumimoji="1" lang="en-US" altLang="ja-JP" sz="1200" dirty="0"/>
                    </a:p>
                    <a:p>
                      <a:r>
                        <a:rPr kumimoji="1" lang="ja-JP" altLang="en-US" sz="1200" dirty="0"/>
                        <a:t>○大阪府立中之島図書館の有効活用</a:t>
                      </a:r>
                      <a:endParaRPr kumimoji="1" lang="en-US" altLang="ja-JP" sz="1200" dirty="0"/>
                    </a:p>
                    <a:p>
                      <a:endParaRPr kumimoji="1" lang="en-US" altLang="ja-JP" sz="1200" dirty="0"/>
                    </a:p>
                    <a:p>
                      <a:r>
                        <a:rPr kumimoji="1" lang="ja-JP" altLang="en-US" sz="1200" dirty="0"/>
                        <a:t>○大阪市中央公会堂の</a:t>
                      </a:r>
                      <a:endParaRPr kumimoji="1" lang="en-US" altLang="ja-JP" sz="1200" dirty="0"/>
                    </a:p>
                    <a:p>
                      <a:r>
                        <a:rPr kumimoji="1" lang="ja-JP" altLang="en-US" sz="1200" dirty="0"/>
                        <a:t>有効活用</a:t>
                      </a:r>
                      <a:endParaRPr kumimoji="1" lang="en-US" altLang="ja-JP" sz="1200" dirty="0"/>
                    </a:p>
                    <a:p>
                      <a:endParaRPr kumimoji="1" lang="en-US" altLang="ja-JP" sz="1200" dirty="0"/>
                    </a:p>
                    <a:p>
                      <a:r>
                        <a:rPr kumimoji="1" lang="ja-JP" altLang="en-US" sz="1200" dirty="0"/>
                        <a:t>○大阪市こども本の森</a:t>
                      </a:r>
                      <a:r>
                        <a:rPr kumimoji="1" lang="ja-JP" altLang="en-US" sz="1200" dirty="0">
                          <a:solidFill>
                            <a:schemeClr val="tx1"/>
                          </a:solidFill>
                        </a:rPr>
                        <a:t>中之島</a:t>
                      </a:r>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endParaRPr kumimoji="1" lang="en-US" altLang="ja-JP" sz="1200" dirty="0">
                        <a:solidFill>
                          <a:schemeClr val="tx1"/>
                        </a:solidFill>
                      </a:endParaRPr>
                    </a:p>
                    <a:p>
                      <a:r>
                        <a:rPr kumimoji="1" lang="ja-JP" altLang="en-US" sz="1200" dirty="0">
                          <a:solidFill>
                            <a:schemeClr val="tx1"/>
                          </a:solidFill>
                        </a:rPr>
                        <a:t>〇中之島通の歩行者</a:t>
                      </a:r>
                      <a:r>
                        <a:rPr kumimoji="1" lang="ja-JP" altLang="en-US" sz="1200" dirty="0" smtClean="0">
                          <a:solidFill>
                            <a:schemeClr val="tx1"/>
                          </a:solidFill>
                        </a:rPr>
                        <a:t>空間化（公園化）</a:t>
                      </a:r>
                      <a:endParaRPr kumimoji="1" lang="en-US" altLang="ja-JP" sz="1200" dirty="0">
                        <a:solidFill>
                          <a:schemeClr val="tx1"/>
                        </a:solidFill>
                      </a:endParaRPr>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1"/>
                  </a:ext>
                </a:extLst>
              </a:tr>
            </a:tbl>
          </a:graphicData>
        </a:graphic>
      </p:graphicFrame>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cxnSp>
        <p:nvCxnSpPr>
          <p:cNvPr id="6" name="直線矢印コネクタ 5"/>
          <p:cNvCxnSpPr/>
          <p:nvPr/>
        </p:nvCxnSpPr>
        <p:spPr>
          <a:xfrm>
            <a:off x="3014893" y="1934605"/>
            <a:ext cx="1009650" cy="0"/>
          </a:xfrm>
          <a:prstGeom prst="straightConnector1">
            <a:avLst/>
          </a:prstGeom>
          <a:ln w="25400">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096933" y="1934605"/>
            <a:ext cx="7993466"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045373" y="2512810"/>
            <a:ext cx="9045026"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014893" y="3126765"/>
            <a:ext cx="720000" cy="0"/>
          </a:xfrm>
          <a:prstGeom prst="straightConnector1">
            <a:avLst/>
          </a:prstGeom>
          <a:ln w="25400">
            <a:solidFill>
              <a:srgbClr val="0000CC"/>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713393" y="3083278"/>
            <a:ext cx="8377006" cy="40947"/>
          </a:xfrm>
          <a:prstGeom prst="straightConnector1">
            <a:avLst/>
          </a:prstGeom>
          <a:ln w="25400">
            <a:solidFill>
              <a:srgbClr val="0000CC"/>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3519718" y="186260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円/楕円 32"/>
          <p:cNvSpPr/>
          <p:nvPr/>
        </p:nvSpPr>
        <p:spPr>
          <a:xfrm>
            <a:off x="3008543" y="305642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円/楕円 33"/>
          <p:cNvSpPr/>
          <p:nvPr/>
        </p:nvSpPr>
        <p:spPr>
          <a:xfrm>
            <a:off x="3386618" y="3058822"/>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円/楕円 34"/>
          <p:cNvSpPr/>
          <p:nvPr/>
        </p:nvSpPr>
        <p:spPr>
          <a:xfrm>
            <a:off x="3727217" y="304157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円/楕円 35"/>
          <p:cNvSpPr/>
          <p:nvPr/>
        </p:nvSpPr>
        <p:spPr>
          <a:xfrm>
            <a:off x="3591718" y="304714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テキスト ボックス 31"/>
          <p:cNvSpPr txBox="1"/>
          <p:nvPr/>
        </p:nvSpPr>
        <p:spPr>
          <a:xfrm>
            <a:off x="3014893" y="1475897"/>
            <a:ext cx="11993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正面玄関の開放</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・フリー入館の開始</a:t>
            </a:r>
          </a:p>
        </p:txBody>
      </p:sp>
      <p:sp>
        <p:nvSpPr>
          <p:cNvPr id="41" name="テキスト ボックス 40"/>
          <p:cNvSpPr txBox="1"/>
          <p:nvPr/>
        </p:nvSpPr>
        <p:spPr>
          <a:xfrm>
            <a:off x="4088629" y="1488476"/>
            <a:ext cx="11560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指定管理者による</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新サービスの開始</a:t>
            </a:r>
          </a:p>
        </p:txBody>
      </p:sp>
      <p:sp>
        <p:nvSpPr>
          <p:cNvPr id="42" name="テキスト ボックス 41"/>
          <p:cNvSpPr txBox="1"/>
          <p:nvPr/>
        </p:nvSpPr>
        <p:spPr>
          <a:xfrm>
            <a:off x="5816838" y="1668209"/>
            <a:ext cx="328006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中之島エリアの集客増・活性化につながるシンボル施設へ</a:t>
            </a:r>
          </a:p>
        </p:txBody>
      </p:sp>
      <p:sp>
        <p:nvSpPr>
          <p:cNvPr id="43" name="テキスト ボックス 42"/>
          <p:cNvSpPr txBox="1"/>
          <p:nvPr/>
        </p:nvSpPr>
        <p:spPr>
          <a:xfrm>
            <a:off x="3241967" y="2016009"/>
            <a:ext cx="110479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リニューアル工事</a:t>
            </a:r>
          </a:p>
        </p:txBody>
      </p:sp>
      <p:sp>
        <p:nvSpPr>
          <p:cNvPr id="44" name="テキスト ボックス 43"/>
          <p:cNvSpPr txBox="1"/>
          <p:nvPr/>
        </p:nvSpPr>
        <p:spPr>
          <a:xfrm>
            <a:off x="3448536" y="2281821"/>
            <a:ext cx="51944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中之島図書館と中央公会堂との連携事業を実施（合同見学ツアー、合同講演会）</a:t>
            </a:r>
          </a:p>
        </p:txBody>
      </p:sp>
      <p:sp>
        <p:nvSpPr>
          <p:cNvPr id="45" name="テキスト ボックス 44"/>
          <p:cNvSpPr txBox="1"/>
          <p:nvPr/>
        </p:nvSpPr>
        <p:spPr>
          <a:xfrm>
            <a:off x="2828099" y="2621935"/>
            <a:ext cx="693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正面玄関</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の開放</a:t>
            </a:r>
          </a:p>
        </p:txBody>
      </p:sp>
      <p:sp>
        <p:nvSpPr>
          <p:cNvPr id="46" name="テキスト ボックス 45"/>
          <p:cNvSpPr txBox="1"/>
          <p:nvPr/>
        </p:nvSpPr>
        <p:spPr>
          <a:xfrm>
            <a:off x="3127683" y="3136131"/>
            <a:ext cx="9476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展示室の設置</a:t>
            </a:r>
          </a:p>
        </p:txBody>
      </p:sp>
      <p:sp>
        <p:nvSpPr>
          <p:cNvPr id="47" name="テキスト ボックス 46"/>
          <p:cNvSpPr txBox="1"/>
          <p:nvPr/>
        </p:nvSpPr>
        <p:spPr>
          <a:xfrm>
            <a:off x="3750607" y="2813650"/>
            <a:ext cx="97174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ショップの設置</a:t>
            </a:r>
          </a:p>
        </p:txBody>
      </p:sp>
      <p:sp>
        <p:nvSpPr>
          <p:cNvPr id="49" name="テキスト ボックス 48"/>
          <p:cNvSpPr txBox="1"/>
          <p:nvPr/>
        </p:nvSpPr>
        <p:spPr>
          <a:xfrm>
            <a:off x="5034003" y="2743800"/>
            <a:ext cx="22862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近代建築の魅力を活かした事業の実施</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新レストランの参入により、さらなる活用</a:t>
            </a:r>
          </a:p>
        </p:txBody>
      </p:sp>
      <p:sp>
        <p:nvSpPr>
          <p:cNvPr id="74" name="テキスト ボックス 73"/>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6" name="線吹き出し 2 15"/>
          <p:cNvSpPr/>
          <p:nvPr/>
        </p:nvSpPr>
        <p:spPr>
          <a:xfrm>
            <a:off x="3866566" y="2658389"/>
            <a:ext cx="1187821" cy="261913"/>
          </a:xfrm>
          <a:prstGeom prst="callout2">
            <a:avLst>
              <a:gd name="adj1" fmla="val 18750"/>
              <a:gd name="adj2" fmla="val -849"/>
              <a:gd name="adj3" fmla="val 18750"/>
              <a:gd name="adj4" fmla="val -16667"/>
              <a:gd name="adj5" fmla="val 141594"/>
              <a:gd name="adj6" fmla="val -16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新レストランの開業</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7" name="直線矢印コネクタ 86"/>
          <p:cNvCxnSpPr/>
          <p:nvPr/>
        </p:nvCxnSpPr>
        <p:spPr>
          <a:xfrm>
            <a:off x="5054387" y="3627740"/>
            <a:ext cx="1332000" cy="0"/>
          </a:xfrm>
          <a:prstGeom prst="straightConnector1">
            <a:avLst/>
          </a:prstGeom>
          <a:ln w="25400">
            <a:solidFill>
              <a:srgbClr val="0000CC"/>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6440100" y="3618169"/>
            <a:ext cx="5671802" cy="9572"/>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6201972" y="3130822"/>
            <a:ext cx="31454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子ども等に対し、文学を中心とした多様な芸術文化等に</a:t>
            </a:r>
            <a:endParaRPr kumimoji="1" lang="en-US" altLang="ja-JP"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触れる機会を提供する施設として開館</a:t>
            </a:r>
          </a:p>
        </p:txBody>
      </p:sp>
      <p:sp>
        <p:nvSpPr>
          <p:cNvPr id="93" name="テキスト ボックス 92"/>
          <p:cNvSpPr txBox="1"/>
          <p:nvPr/>
        </p:nvSpPr>
        <p:spPr>
          <a:xfrm>
            <a:off x="4490986" y="3351518"/>
            <a:ext cx="107593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建物寄附の提案</a:t>
            </a:r>
          </a:p>
        </p:txBody>
      </p:sp>
      <p:cxnSp>
        <p:nvCxnSpPr>
          <p:cNvPr id="118" name="直線矢印コネクタ 117"/>
          <p:cNvCxnSpPr/>
          <p:nvPr/>
        </p:nvCxnSpPr>
        <p:spPr>
          <a:xfrm>
            <a:off x="6149718" y="4511991"/>
            <a:ext cx="736391" cy="0"/>
          </a:xfrm>
          <a:prstGeom prst="straightConnector1">
            <a:avLst/>
          </a:prstGeom>
          <a:ln w="25400">
            <a:solidFill>
              <a:srgbClr val="0000CC"/>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5440837" y="4084457"/>
            <a:ext cx="10823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中之島通（東西）</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の通行止め</a:t>
            </a:r>
          </a:p>
        </p:txBody>
      </p:sp>
      <p:sp>
        <p:nvSpPr>
          <p:cNvPr id="134" name="テキスト ボックス 133"/>
          <p:cNvSpPr txBox="1"/>
          <p:nvPr/>
        </p:nvSpPr>
        <p:spPr>
          <a:xfrm>
            <a:off x="6451399" y="4057867"/>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中之島通（東西）の</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歩行者空間化（公園化）</a:t>
            </a:r>
          </a:p>
        </p:txBody>
      </p:sp>
      <p:cxnSp>
        <p:nvCxnSpPr>
          <p:cNvPr id="135" name="直線矢印コネクタ 134"/>
          <p:cNvCxnSpPr/>
          <p:nvPr/>
        </p:nvCxnSpPr>
        <p:spPr>
          <a:xfrm>
            <a:off x="7653942" y="4511991"/>
            <a:ext cx="201265" cy="0"/>
          </a:xfrm>
          <a:prstGeom prst="straightConnector1">
            <a:avLst/>
          </a:prstGeom>
          <a:ln w="25400">
            <a:solidFill>
              <a:srgbClr val="0000CC"/>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6899995" y="4513021"/>
            <a:ext cx="704756" cy="0"/>
          </a:xfrm>
          <a:prstGeom prst="straightConnector1">
            <a:avLst/>
          </a:prstGeom>
          <a:ln w="25400">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7776522" y="4511991"/>
            <a:ext cx="354237" cy="0"/>
          </a:xfrm>
          <a:prstGeom prst="straightConnector1">
            <a:avLst/>
          </a:prstGeom>
          <a:ln w="25400">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7824206" y="4069387"/>
            <a:ext cx="17235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中之島通（南北）の</a:t>
            </a:r>
            <a:endParaRPr kumimoji="1" lang="en-US" altLang="ja-JP"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歩行者空間化（公園化）予定</a:t>
            </a:r>
          </a:p>
        </p:txBody>
      </p:sp>
      <p:cxnSp>
        <p:nvCxnSpPr>
          <p:cNvPr id="141" name="直線矢印コネクタ 140"/>
          <p:cNvCxnSpPr/>
          <p:nvPr/>
        </p:nvCxnSpPr>
        <p:spPr>
          <a:xfrm flipV="1">
            <a:off x="8202716" y="4500135"/>
            <a:ext cx="3909186" cy="11856"/>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9667739" y="4235245"/>
            <a:ext cx="180049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中之島公園と一体的な利活用</a:t>
            </a:r>
          </a:p>
        </p:txBody>
      </p:sp>
      <p:sp>
        <p:nvSpPr>
          <p:cNvPr id="4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652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角丸四角形 66"/>
          <p:cNvSpPr/>
          <p:nvPr/>
        </p:nvSpPr>
        <p:spPr>
          <a:xfrm>
            <a:off x="1459260" y="5557660"/>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1236828224"/>
              </p:ext>
            </p:extLst>
          </p:nvPr>
        </p:nvGraphicFramePr>
        <p:xfrm>
          <a:off x="74766" y="958820"/>
          <a:ext cx="12015636" cy="4049438"/>
        </p:xfrm>
        <a:graphic>
          <a:graphicData uri="http://schemas.openxmlformats.org/drawingml/2006/table">
            <a:tbl>
              <a:tblPr firstRow="1" bandRow="1">
                <a:tableStyleId>{5940675A-B579-460E-94D1-54222C63F5DA}</a:tableStyleId>
              </a:tblPr>
              <a:tblGrid>
                <a:gridCol w="477626">
                  <a:extLst>
                    <a:ext uri="{9D8B030D-6E8A-4147-A177-3AD203B41FA5}">
                      <a16:colId xmlns:a16="http://schemas.microsoft.com/office/drawing/2014/main" val="20000"/>
                    </a:ext>
                  </a:extLst>
                </a:gridCol>
                <a:gridCol w="615507">
                  <a:extLst>
                    <a:ext uri="{9D8B030D-6E8A-4147-A177-3AD203B41FA5}">
                      <a16:colId xmlns:a16="http://schemas.microsoft.com/office/drawing/2014/main" val="20001"/>
                    </a:ext>
                  </a:extLst>
                </a:gridCol>
                <a:gridCol w="1838537">
                  <a:extLst>
                    <a:ext uri="{9D8B030D-6E8A-4147-A177-3AD203B41FA5}">
                      <a16:colId xmlns:a16="http://schemas.microsoft.com/office/drawing/2014/main" val="20002"/>
                    </a:ext>
                  </a:extLst>
                </a:gridCol>
                <a:gridCol w="587369">
                  <a:extLst>
                    <a:ext uri="{9D8B030D-6E8A-4147-A177-3AD203B41FA5}">
                      <a16:colId xmlns:a16="http://schemas.microsoft.com/office/drawing/2014/main" val="20003"/>
                    </a:ext>
                  </a:extLst>
                </a:gridCol>
                <a:gridCol w="530232">
                  <a:extLst>
                    <a:ext uri="{9D8B030D-6E8A-4147-A177-3AD203B41FA5}">
                      <a16:colId xmlns:a16="http://schemas.microsoft.com/office/drawing/2014/main" val="20004"/>
                    </a:ext>
                  </a:extLst>
                </a:gridCol>
                <a:gridCol w="531091">
                  <a:extLst>
                    <a:ext uri="{9D8B030D-6E8A-4147-A177-3AD203B41FA5}">
                      <a16:colId xmlns:a16="http://schemas.microsoft.com/office/drawing/2014/main" val="20005"/>
                    </a:ext>
                  </a:extLst>
                </a:gridCol>
                <a:gridCol w="531091">
                  <a:extLst>
                    <a:ext uri="{9D8B030D-6E8A-4147-A177-3AD203B41FA5}">
                      <a16:colId xmlns:a16="http://schemas.microsoft.com/office/drawing/2014/main" val="20006"/>
                    </a:ext>
                  </a:extLst>
                </a:gridCol>
                <a:gridCol w="531091">
                  <a:extLst>
                    <a:ext uri="{9D8B030D-6E8A-4147-A177-3AD203B41FA5}">
                      <a16:colId xmlns:a16="http://schemas.microsoft.com/office/drawing/2014/main" val="20007"/>
                    </a:ext>
                  </a:extLst>
                </a:gridCol>
                <a:gridCol w="531091">
                  <a:extLst>
                    <a:ext uri="{9D8B030D-6E8A-4147-A177-3AD203B41FA5}">
                      <a16:colId xmlns:a16="http://schemas.microsoft.com/office/drawing/2014/main" val="20008"/>
                    </a:ext>
                  </a:extLst>
                </a:gridCol>
                <a:gridCol w="531091">
                  <a:extLst>
                    <a:ext uri="{9D8B030D-6E8A-4147-A177-3AD203B41FA5}">
                      <a16:colId xmlns:a16="http://schemas.microsoft.com/office/drawing/2014/main" val="20009"/>
                    </a:ext>
                  </a:extLst>
                </a:gridCol>
                <a:gridCol w="531091">
                  <a:extLst>
                    <a:ext uri="{9D8B030D-6E8A-4147-A177-3AD203B41FA5}">
                      <a16:colId xmlns:a16="http://schemas.microsoft.com/office/drawing/2014/main" val="20010"/>
                    </a:ext>
                  </a:extLst>
                </a:gridCol>
                <a:gridCol w="531091">
                  <a:extLst>
                    <a:ext uri="{9D8B030D-6E8A-4147-A177-3AD203B41FA5}">
                      <a16:colId xmlns:a16="http://schemas.microsoft.com/office/drawing/2014/main" val="20011"/>
                    </a:ext>
                  </a:extLst>
                </a:gridCol>
                <a:gridCol w="531091">
                  <a:extLst>
                    <a:ext uri="{9D8B030D-6E8A-4147-A177-3AD203B41FA5}">
                      <a16:colId xmlns:a16="http://schemas.microsoft.com/office/drawing/2014/main" val="20012"/>
                    </a:ext>
                  </a:extLst>
                </a:gridCol>
                <a:gridCol w="531091">
                  <a:extLst>
                    <a:ext uri="{9D8B030D-6E8A-4147-A177-3AD203B41FA5}">
                      <a16:colId xmlns:a16="http://schemas.microsoft.com/office/drawing/2014/main" val="20013"/>
                    </a:ext>
                  </a:extLst>
                </a:gridCol>
                <a:gridCol w="531091">
                  <a:extLst>
                    <a:ext uri="{9D8B030D-6E8A-4147-A177-3AD203B41FA5}">
                      <a16:colId xmlns:a16="http://schemas.microsoft.com/office/drawing/2014/main" val="20014"/>
                    </a:ext>
                  </a:extLst>
                </a:gridCol>
                <a:gridCol w="531091">
                  <a:extLst>
                    <a:ext uri="{9D8B030D-6E8A-4147-A177-3AD203B41FA5}">
                      <a16:colId xmlns:a16="http://schemas.microsoft.com/office/drawing/2014/main" val="3450573427"/>
                    </a:ext>
                  </a:extLst>
                </a:gridCol>
                <a:gridCol w="531091">
                  <a:extLst>
                    <a:ext uri="{9D8B030D-6E8A-4147-A177-3AD203B41FA5}">
                      <a16:colId xmlns:a16="http://schemas.microsoft.com/office/drawing/2014/main" val="3437354195"/>
                    </a:ext>
                  </a:extLst>
                </a:gridCol>
                <a:gridCol w="531091">
                  <a:extLst>
                    <a:ext uri="{9D8B030D-6E8A-4147-A177-3AD203B41FA5}">
                      <a16:colId xmlns:a16="http://schemas.microsoft.com/office/drawing/2014/main" val="2478983011"/>
                    </a:ext>
                  </a:extLst>
                </a:gridCol>
                <a:gridCol w="531091">
                  <a:extLst>
                    <a:ext uri="{9D8B030D-6E8A-4147-A177-3AD203B41FA5}">
                      <a16:colId xmlns:a16="http://schemas.microsoft.com/office/drawing/2014/main" val="1081550746"/>
                    </a:ext>
                  </a:extLst>
                </a:gridCol>
                <a:gridCol w="531091">
                  <a:extLst>
                    <a:ext uri="{9D8B030D-6E8A-4147-A177-3AD203B41FA5}">
                      <a16:colId xmlns:a16="http://schemas.microsoft.com/office/drawing/2014/main" val="3380115674"/>
                    </a:ext>
                  </a:extLst>
                </a:gridCol>
              </a:tblGrid>
              <a:tr h="578368">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a:t>年度</a:t>
                      </a:r>
                      <a:endParaRPr kumimoji="1" lang="en-US" altLang="ja-JP" sz="1200" dirty="0"/>
                    </a:p>
                  </a:txBody>
                  <a:tcPr anchor="ctr">
                    <a:solidFill>
                      <a:schemeClr val="bg1">
                        <a:alpha val="75000"/>
                      </a:schemeClr>
                    </a:solidFill>
                  </a:tcPr>
                </a:tc>
                <a:tc hMerge="1">
                  <a:txBody>
                    <a:bodyPr/>
                    <a:lstStyle/>
                    <a:p>
                      <a:endParaRPr kumimoji="1" lang="ja-JP" altLang="en-US" sz="1200" dirty="0"/>
                    </a:p>
                  </a:txBody>
                  <a:tcPr>
                    <a:solidFill>
                      <a:schemeClr val="bg1">
                        <a:alpha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solidFill>
                      <a:schemeClr val="bg1">
                        <a:alpha val="75000"/>
                      </a:schemeClr>
                    </a:solidFill>
                  </a:tcPr>
                </a:tc>
                <a:tc>
                  <a:txBody>
                    <a:bodyPr/>
                    <a:lstStyle/>
                    <a:p>
                      <a:pPr algn="ctr"/>
                      <a:r>
                        <a:rPr kumimoji="1" lang="en-US" altLang="ja-JP" sz="1200" dirty="0">
                          <a:solidFill>
                            <a:schemeClr val="tx1"/>
                          </a:solidFill>
                        </a:rPr>
                        <a:t>2014</a:t>
                      </a:r>
                    </a:p>
                    <a:p>
                      <a:pPr algn="ctr"/>
                      <a:r>
                        <a:rPr kumimoji="1" lang="en-US" altLang="ja-JP" sz="1200" dirty="0">
                          <a:solidFill>
                            <a:schemeClr val="tx1"/>
                          </a:solidFill>
                        </a:rPr>
                        <a:t>(H26)</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2015</a:t>
                      </a:r>
                      <a:r>
                        <a:rPr kumimoji="1" lang="ja-JP" altLang="en-US" sz="1200" dirty="0">
                          <a:solidFill>
                            <a:schemeClr val="tx1"/>
                          </a:solidFill>
                        </a:rPr>
                        <a:t> </a:t>
                      </a:r>
                      <a:r>
                        <a:rPr kumimoji="1" lang="en-US" altLang="ja-JP" sz="1200" dirty="0">
                          <a:solidFill>
                            <a:schemeClr val="tx1"/>
                          </a:solidFill>
                        </a:rPr>
                        <a:t>(H27)</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2016</a:t>
                      </a:r>
                    </a:p>
                    <a:p>
                      <a:pPr algn="ctr"/>
                      <a:r>
                        <a:rPr kumimoji="1" lang="en-US" altLang="ja-JP" sz="1200" dirty="0">
                          <a:solidFill>
                            <a:schemeClr val="tx1"/>
                          </a:solidFill>
                        </a:rPr>
                        <a:t>(H28)</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2017</a:t>
                      </a:r>
                    </a:p>
                    <a:p>
                      <a:pPr algn="ctr"/>
                      <a:r>
                        <a:rPr kumimoji="1" lang="en-US" altLang="ja-JP" sz="1200" dirty="0">
                          <a:solidFill>
                            <a:schemeClr val="tx1"/>
                          </a:solidFill>
                        </a:rPr>
                        <a:t>(H29)</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2018</a:t>
                      </a:r>
                    </a:p>
                    <a:p>
                      <a:pPr algn="ctr"/>
                      <a:r>
                        <a:rPr kumimoji="1" lang="en-US" altLang="ja-JP" sz="1200" dirty="0">
                          <a:solidFill>
                            <a:schemeClr val="tx1"/>
                          </a:solidFill>
                        </a:rPr>
                        <a:t>(H30)</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2019</a:t>
                      </a:r>
                    </a:p>
                    <a:p>
                      <a:pPr algn="ctr"/>
                      <a:r>
                        <a:rPr kumimoji="1" lang="en-US" altLang="ja-JP" sz="1200" dirty="0">
                          <a:solidFill>
                            <a:schemeClr val="tx1"/>
                          </a:solidFill>
                        </a:rPr>
                        <a:t>(R1)</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2020</a:t>
                      </a:r>
                    </a:p>
                    <a:p>
                      <a:pPr algn="ctr"/>
                      <a:r>
                        <a:rPr kumimoji="1" lang="en-US" altLang="ja-JP" sz="1200" dirty="0">
                          <a:solidFill>
                            <a:schemeClr val="tx1"/>
                          </a:solidFill>
                        </a:rPr>
                        <a:t>(R2)</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2021</a:t>
                      </a:r>
                    </a:p>
                    <a:p>
                      <a:pPr algn="ctr"/>
                      <a:r>
                        <a:rPr kumimoji="1" lang="en-US" altLang="ja-JP" sz="1200" dirty="0">
                          <a:solidFill>
                            <a:schemeClr val="tx1"/>
                          </a:solidFill>
                        </a:rPr>
                        <a:t>(R3)</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2022</a:t>
                      </a:r>
                    </a:p>
                    <a:p>
                      <a:pPr algn="ctr"/>
                      <a:r>
                        <a:rPr kumimoji="1" lang="en-US" altLang="ja-JP" sz="1200" dirty="0">
                          <a:solidFill>
                            <a:schemeClr val="tx1"/>
                          </a:solidFill>
                        </a:rPr>
                        <a:t>(R4)</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2023</a:t>
                      </a:r>
                    </a:p>
                    <a:p>
                      <a:pPr algn="ctr"/>
                      <a:r>
                        <a:rPr kumimoji="1" lang="en-US" altLang="ja-JP" sz="1200" dirty="0">
                          <a:solidFill>
                            <a:schemeClr val="tx1"/>
                          </a:solidFill>
                        </a:rPr>
                        <a:t>(R5)</a:t>
                      </a:r>
                    </a:p>
                  </a:txBody>
                  <a:tcPr anchor="ctr">
                    <a:solidFill>
                      <a:schemeClr val="bg1">
                        <a:alpha val="75000"/>
                      </a:schemeClr>
                    </a:solidFill>
                  </a:tcPr>
                </a:tc>
                <a:tc>
                  <a:txBody>
                    <a:bodyPr/>
                    <a:lstStyle/>
                    <a:p>
                      <a:pPr algn="ctr"/>
                      <a:r>
                        <a:rPr kumimoji="1" lang="en-US" altLang="ja-JP" sz="1200" dirty="0">
                          <a:solidFill>
                            <a:schemeClr val="tx1"/>
                          </a:solidFill>
                        </a:rPr>
                        <a:t>2024</a:t>
                      </a:r>
                    </a:p>
                    <a:p>
                      <a:pPr algn="ctr"/>
                      <a:r>
                        <a:rPr kumimoji="1" lang="en-US" altLang="ja-JP" sz="1200" dirty="0">
                          <a:solidFill>
                            <a:schemeClr val="tx1"/>
                          </a:solidFill>
                        </a:rPr>
                        <a:t>(R6)</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2025</a:t>
                      </a:r>
                    </a:p>
                    <a:p>
                      <a:pPr algn="ctr"/>
                      <a:r>
                        <a:rPr kumimoji="1" lang="en-US" altLang="ja-JP" sz="1200" dirty="0">
                          <a:solidFill>
                            <a:schemeClr val="tx1"/>
                          </a:solidFill>
                        </a:rPr>
                        <a:t>(R7)</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2026</a:t>
                      </a:r>
                    </a:p>
                    <a:p>
                      <a:pPr algn="ctr"/>
                      <a:r>
                        <a:rPr kumimoji="1" lang="en-US" altLang="ja-JP" sz="1200" dirty="0">
                          <a:solidFill>
                            <a:schemeClr val="tx1"/>
                          </a:solidFill>
                        </a:rPr>
                        <a:t>(R8)</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2027</a:t>
                      </a:r>
                    </a:p>
                    <a:p>
                      <a:pPr algn="ctr"/>
                      <a:r>
                        <a:rPr kumimoji="1" lang="en-US" altLang="ja-JP" sz="1200" dirty="0">
                          <a:solidFill>
                            <a:schemeClr val="tx1"/>
                          </a:solidFill>
                        </a:rPr>
                        <a:t>(R9)</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2028</a:t>
                      </a:r>
                    </a:p>
                    <a:p>
                      <a:pPr algn="ctr"/>
                      <a:r>
                        <a:rPr kumimoji="1" lang="en-US" altLang="ja-JP" sz="1200" dirty="0">
                          <a:solidFill>
                            <a:schemeClr val="tx1"/>
                          </a:solidFill>
                        </a:rPr>
                        <a:t>(R10)</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2029</a:t>
                      </a:r>
                    </a:p>
                    <a:p>
                      <a:pPr algn="ctr"/>
                      <a:r>
                        <a:rPr kumimoji="1" lang="en-US" altLang="ja-JP" sz="1200" dirty="0">
                          <a:solidFill>
                            <a:schemeClr val="tx1"/>
                          </a:solidFill>
                        </a:rPr>
                        <a:t>(R11)</a:t>
                      </a:r>
                      <a:endParaRPr kumimoji="1" lang="ja-JP" altLang="en-US" sz="1200" dirty="0">
                        <a:solidFill>
                          <a:schemeClr val="tx1"/>
                        </a:solidFill>
                      </a:endParaRPr>
                    </a:p>
                  </a:txBody>
                  <a:tcPr anchor="ctr">
                    <a:solidFill>
                      <a:schemeClr val="bg1">
                        <a:alpha val="75000"/>
                      </a:schemeClr>
                    </a:solidFill>
                  </a:tcPr>
                </a:tc>
                <a:tc>
                  <a:txBody>
                    <a:bodyPr/>
                    <a:lstStyle/>
                    <a:p>
                      <a:pPr algn="ctr"/>
                      <a:r>
                        <a:rPr kumimoji="1" lang="en-US" altLang="ja-JP" sz="1200" dirty="0">
                          <a:solidFill>
                            <a:schemeClr val="tx1"/>
                          </a:solidFill>
                        </a:rPr>
                        <a:t>2030</a:t>
                      </a:r>
                    </a:p>
                    <a:p>
                      <a:pPr algn="ctr"/>
                      <a:r>
                        <a:rPr kumimoji="1" lang="en-US" altLang="ja-JP" sz="1200" dirty="0">
                          <a:solidFill>
                            <a:schemeClr val="tx1"/>
                          </a:solidFill>
                        </a:rPr>
                        <a:t>(R12)</a:t>
                      </a:r>
                      <a:endParaRPr kumimoji="1" lang="ja-JP" altLang="en-US" sz="1200" dirty="0">
                        <a:solidFill>
                          <a:schemeClr val="tx1"/>
                        </a:solidFill>
                      </a:endParaRPr>
                    </a:p>
                  </a:txBody>
                  <a:tcPr anchor="ctr">
                    <a:solidFill>
                      <a:schemeClr val="bg1">
                        <a:alpha val="75000"/>
                      </a:schemeClr>
                    </a:solidFill>
                  </a:tcPr>
                </a:tc>
                <a:extLst>
                  <a:ext uri="{0D108BD9-81ED-4DB2-BD59-A6C34878D82A}">
                    <a16:rowId xmlns:a16="http://schemas.microsoft.com/office/drawing/2014/main" val="10000"/>
                  </a:ext>
                </a:extLst>
              </a:tr>
              <a:tr h="2205012">
                <a:tc>
                  <a:txBody>
                    <a:bodyPr/>
                    <a:lstStyle/>
                    <a:p>
                      <a:pPr algn="l"/>
                      <a:r>
                        <a:rPr kumimoji="1" lang="ja-JP" altLang="en-US" sz="1200" dirty="0"/>
                        <a:t>西部</a:t>
                      </a:r>
                    </a:p>
                  </a:txBody>
                  <a:tcPr marL="45720" marR="45720" anchor="ctr">
                    <a:solidFill>
                      <a:schemeClr val="bg1">
                        <a:alpha val="75000"/>
                      </a:schemeClr>
                    </a:solidFill>
                  </a:tcPr>
                </a:tc>
                <a:tc>
                  <a:txBody>
                    <a:bodyPr/>
                    <a:lstStyle/>
                    <a:p>
                      <a:pPr marL="0" indent="0" algn="ctr"/>
                      <a:r>
                        <a:rPr kumimoji="1" lang="ja-JP" altLang="en-US" sz="1200" dirty="0"/>
                        <a:t>中之島</a:t>
                      </a:r>
                      <a:endParaRPr kumimoji="1" lang="en-US" altLang="ja-JP" sz="1200" dirty="0"/>
                    </a:p>
                    <a:p>
                      <a:pPr algn="ctr"/>
                      <a:r>
                        <a:rPr kumimoji="1" lang="en-US" altLang="ja-JP" sz="1200" dirty="0"/>
                        <a:t>4</a:t>
                      </a:r>
                      <a:r>
                        <a:rPr kumimoji="1" lang="ja-JP" altLang="en-US" sz="1200" dirty="0"/>
                        <a:t>・</a:t>
                      </a:r>
                      <a:r>
                        <a:rPr kumimoji="1" lang="en-US" altLang="ja-JP" sz="1200" dirty="0"/>
                        <a:t>5</a:t>
                      </a:r>
                      <a:r>
                        <a:rPr kumimoji="1" lang="ja-JP" altLang="en-US" sz="1200" dirty="0"/>
                        <a:t>丁目</a:t>
                      </a:r>
                    </a:p>
                  </a:txBody>
                  <a:tcPr marL="45720" marR="45720" anchor="ctr">
                    <a:solidFill>
                      <a:schemeClr val="bg1">
                        <a:alpha val="75000"/>
                      </a:schemeClr>
                    </a:solidFill>
                  </a:tcPr>
                </a:tc>
                <a:tc>
                  <a:txBody>
                    <a:bodyPr/>
                    <a:lstStyle/>
                    <a:p>
                      <a:endParaRPr kumimoji="1" lang="en-US" altLang="ja-JP" sz="1200" dirty="0"/>
                    </a:p>
                    <a:p>
                      <a:endParaRPr kumimoji="1" lang="en-US" altLang="ja-JP" sz="1200" dirty="0"/>
                    </a:p>
                    <a:p>
                      <a:endParaRPr kumimoji="1" lang="en-US" altLang="ja-JP" sz="1200" dirty="0"/>
                    </a:p>
                    <a:p>
                      <a:endParaRPr kumimoji="1" lang="en-US" altLang="ja-JP" sz="1200" dirty="0"/>
                    </a:p>
                    <a:p>
                      <a:r>
                        <a:rPr kumimoji="1" lang="ja-JP" altLang="en-US" sz="1200" dirty="0"/>
                        <a:t>②中之島西部の</a:t>
                      </a:r>
                      <a:endParaRPr kumimoji="1" lang="en-US" altLang="ja-JP" sz="1200" dirty="0"/>
                    </a:p>
                    <a:p>
                      <a:r>
                        <a:rPr kumimoji="1" lang="ja-JP" altLang="en-US" sz="1200" dirty="0"/>
                        <a:t>まちづくり</a:t>
                      </a:r>
                      <a:endParaRPr kumimoji="1" lang="en-US" altLang="ja-JP" sz="1200" dirty="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0002"/>
                  </a:ext>
                </a:extLst>
              </a:tr>
              <a:tr h="633029">
                <a:tc gridSpan="3">
                  <a:txBody>
                    <a:bodyPr/>
                    <a:lstStyle/>
                    <a:p>
                      <a:pPr algn="l"/>
                      <a:r>
                        <a:rPr kumimoji="1" lang="ja-JP" altLang="en-US" sz="1200" dirty="0">
                          <a:solidFill>
                            <a:schemeClr val="tx1"/>
                          </a:solidFill>
                        </a:rPr>
                        <a:t>なにわ筋線</a:t>
                      </a:r>
                    </a:p>
                  </a:txBody>
                  <a:tcPr marL="45720" marR="45720" anchor="ctr">
                    <a:solidFill>
                      <a:schemeClr val="bg1">
                        <a:alpha val="75000"/>
                      </a:schemeClr>
                    </a:solidFill>
                  </a:tcPr>
                </a:tc>
                <a:tc hMerge="1">
                  <a:txBody>
                    <a:bodyPr/>
                    <a:lstStyle/>
                    <a:p>
                      <a:pPr algn="ctr"/>
                      <a:endParaRPr kumimoji="1" lang="ja-JP" altLang="en-US" sz="1200" dirty="0"/>
                    </a:p>
                  </a:txBody>
                  <a:tcPr marL="45720" marR="45720" anchor="ctr">
                    <a:solidFill>
                      <a:schemeClr val="bg1">
                        <a:alpha val="75000"/>
                      </a:schemeClr>
                    </a:solidFill>
                  </a:tcPr>
                </a:tc>
                <a:tc hMerge="1">
                  <a:txBody>
                    <a:bodyPr/>
                    <a:lstStyle/>
                    <a:p>
                      <a:endParaRPr kumimoji="1" lang="en-US" altLang="ja-JP" sz="1200" dirty="0"/>
                    </a:p>
                  </a:txBody>
                  <a:tcPr marL="45720" marR="45720">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1495915512"/>
                  </a:ext>
                </a:extLst>
              </a:tr>
              <a:tr h="63302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中之島</a:t>
                      </a:r>
                      <a:r>
                        <a:rPr kumimoji="1" lang="en-US" altLang="ja-JP" sz="1200" dirty="0" smtClean="0">
                          <a:solidFill>
                            <a:schemeClr val="tx1"/>
                          </a:solidFill>
                        </a:rPr>
                        <a:t>GATE</a:t>
                      </a:r>
                      <a:r>
                        <a:rPr kumimoji="1" lang="ja-JP" altLang="en-US" sz="1200" dirty="0" smtClean="0">
                          <a:solidFill>
                            <a:schemeClr val="tx1"/>
                          </a:solidFill>
                        </a:rPr>
                        <a:t>（西区川口）</a:t>
                      </a:r>
                    </a:p>
                  </a:txBody>
                  <a:tcPr marL="45720" marR="45720" anchor="ctr">
                    <a:solidFill>
                      <a:schemeClr val="bg1">
                        <a:alpha val="7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tc>
                  <a:txBody>
                    <a:bodyPr/>
                    <a:lstStyle/>
                    <a:p>
                      <a:endParaRPr kumimoji="1" lang="ja-JP" altLang="en-US" sz="1200" dirty="0"/>
                    </a:p>
                  </a:txBody>
                  <a:tcPr>
                    <a:solidFill>
                      <a:schemeClr val="bg1">
                        <a:alpha val="75000"/>
                      </a:schemeClr>
                    </a:solidFill>
                  </a:tcPr>
                </a:tc>
                <a:extLst>
                  <a:ext uri="{0D108BD9-81ED-4DB2-BD59-A6C34878D82A}">
                    <a16:rowId xmlns:a16="http://schemas.microsoft.com/office/drawing/2014/main" val="97293707"/>
                  </a:ext>
                </a:extLst>
              </a:tr>
            </a:tbl>
          </a:graphicData>
        </a:graphic>
      </p:graphicFrame>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2" name="テキスト ボックス 11"/>
          <p:cNvSpPr txBox="1"/>
          <p:nvPr/>
        </p:nvSpPr>
        <p:spPr>
          <a:xfrm>
            <a:off x="1801889" y="5561829"/>
            <a:ext cx="34740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・大阪市：計画調整局、経済</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戦略局、建設局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・大阪府：商工労働部</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、府民文化部、教育庁</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cxnSp>
        <p:nvCxnSpPr>
          <p:cNvPr id="25" name="直線矢印コネクタ 24"/>
          <p:cNvCxnSpPr/>
          <p:nvPr/>
        </p:nvCxnSpPr>
        <p:spPr>
          <a:xfrm>
            <a:off x="3000475" y="3501434"/>
            <a:ext cx="4644000" cy="0"/>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8627650" y="3724512"/>
            <a:ext cx="3420000"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9748701" y="3310559"/>
            <a:ext cx="23557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eiryo UI" pitchFamily="50" charset="-128"/>
              </a:rPr>
              <a:t>国際的な拠点形成に資する質の</a:t>
            </a:r>
            <a:r>
              <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eiryo UI" pitchFamily="50" charset="-128"/>
              </a:rPr>
              <a:t> </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eiryo UI" pitchFamily="50" charset="-128"/>
              </a:rPr>
              <a:t>高い</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eiryo UI" pitchFamily="50" charset="-128"/>
              </a:rPr>
              <a:t>民間開発を誘導</a:t>
            </a:r>
            <a:endPar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40" name="大かっこ 39"/>
          <p:cNvSpPr/>
          <p:nvPr/>
        </p:nvSpPr>
        <p:spPr>
          <a:xfrm>
            <a:off x="1280336" y="3058256"/>
            <a:ext cx="1449435" cy="23590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・低未利用地の活用</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・文化・芸術機能の強化</a:t>
            </a:r>
          </a:p>
        </p:txBody>
      </p:sp>
      <p:sp>
        <p:nvSpPr>
          <p:cNvPr id="74" name="テキスト ボックス 73"/>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4882148" y="409610"/>
            <a:ext cx="7279465" cy="516139"/>
            <a:chOff x="4882148" y="409610"/>
            <a:chExt cx="7279465" cy="516139"/>
          </a:xfrm>
        </p:grpSpPr>
        <p:cxnSp>
          <p:nvCxnSpPr>
            <p:cNvPr id="77" name="直線コネクタ 76"/>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9" name="直線コネクタ 78"/>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81" name="直線コネクタ 80"/>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83" name="テキスト ボックス 82"/>
            <p:cNvSpPr txBox="1"/>
            <p:nvPr/>
          </p:nvSpPr>
          <p:spPr>
            <a:xfrm>
              <a:off x="9820908" y="491333"/>
              <a:ext cx="23407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年度以降現時点までの取組項目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84" name="テキスト ボックス 83"/>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85" name="角丸四角形 84"/>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 name="テキスト ボックス 1"/>
          <p:cNvSpPr txBox="1"/>
          <p:nvPr/>
        </p:nvSpPr>
        <p:spPr>
          <a:xfrm>
            <a:off x="3191179" y="1951120"/>
            <a:ext cx="8787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丁目＞</a:t>
            </a:r>
          </a:p>
        </p:txBody>
      </p:sp>
      <p:sp>
        <p:nvSpPr>
          <p:cNvPr id="86" name="テキスト ボックス 85"/>
          <p:cNvSpPr txBox="1"/>
          <p:nvPr/>
        </p:nvSpPr>
        <p:spPr>
          <a:xfrm>
            <a:off x="2924606" y="3113333"/>
            <a:ext cx="8787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丁目＞</a:t>
            </a:r>
          </a:p>
        </p:txBody>
      </p:sp>
      <p:sp>
        <p:nvSpPr>
          <p:cNvPr id="102" name="テキスト ボックス 101"/>
          <p:cNvSpPr txBox="1"/>
          <p:nvPr/>
        </p:nvSpPr>
        <p:spPr>
          <a:xfrm>
            <a:off x="3151563" y="3481820"/>
            <a:ext cx="35694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MICE</a:t>
            </a: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機能の強化をはじめとしたまちづくりの検討</a:t>
            </a:r>
            <a:endParaRPr kumimoji="1" lang="ja-JP" altLang="en-US" sz="1000" b="0" i="1" u="sng" strike="sng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cxnSp>
        <p:nvCxnSpPr>
          <p:cNvPr id="103" name="直線矢印コネクタ 102"/>
          <p:cNvCxnSpPr/>
          <p:nvPr/>
        </p:nvCxnSpPr>
        <p:spPr>
          <a:xfrm>
            <a:off x="4248250" y="1775116"/>
            <a:ext cx="1271769" cy="0"/>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5141851" y="2141245"/>
            <a:ext cx="1985326" cy="1241"/>
          </a:xfrm>
          <a:prstGeom prst="straightConnector1">
            <a:avLst/>
          </a:prstGeom>
          <a:ln w="25400">
            <a:solidFill>
              <a:srgbClr val="0070C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7271177" y="1988054"/>
            <a:ext cx="4770727"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6" name="円/楕円 105"/>
          <p:cNvSpPr/>
          <p:nvPr/>
        </p:nvSpPr>
        <p:spPr>
          <a:xfrm>
            <a:off x="7127177" y="170516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円/楕円 106"/>
          <p:cNvSpPr/>
          <p:nvPr/>
        </p:nvSpPr>
        <p:spPr>
          <a:xfrm>
            <a:off x="7129303" y="2059558"/>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9" name="テキスト ボックス 108"/>
          <p:cNvSpPr txBox="1"/>
          <p:nvPr/>
        </p:nvSpPr>
        <p:spPr>
          <a:xfrm>
            <a:off x="5393934" y="1787998"/>
            <a:ext cx="16098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国立国際美術館及び市立科学館との連携を調整</a:t>
            </a:r>
          </a:p>
        </p:txBody>
      </p:sp>
      <p:sp>
        <p:nvSpPr>
          <p:cNvPr id="110" name="テキスト ボックス 109"/>
          <p:cNvSpPr txBox="1"/>
          <p:nvPr/>
        </p:nvSpPr>
        <p:spPr>
          <a:xfrm>
            <a:off x="7860630" y="1622397"/>
            <a:ext cx="198044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3</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館の連携により、ミュージアムトライアングルを形成し、国内有数のミュージアムゾーンへ</a:t>
            </a:r>
          </a:p>
        </p:txBody>
      </p:sp>
      <p:cxnSp>
        <p:nvCxnSpPr>
          <p:cNvPr id="111" name="直線矢印コネクタ 110"/>
          <p:cNvCxnSpPr>
            <a:endCxn id="106" idx="2"/>
          </p:cNvCxnSpPr>
          <p:nvPr/>
        </p:nvCxnSpPr>
        <p:spPr>
          <a:xfrm>
            <a:off x="5581400" y="1775116"/>
            <a:ext cx="1545777" cy="2050"/>
          </a:xfrm>
          <a:prstGeom prst="straightConnector1">
            <a:avLst/>
          </a:prstGeom>
          <a:ln w="25400">
            <a:solidFill>
              <a:srgbClr val="0070C0"/>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13" name="左大かっこ 112"/>
          <p:cNvSpPr/>
          <p:nvPr/>
        </p:nvSpPr>
        <p:spPr>
          <a:xfrm>
            <a:off x="3977640" y="1698971"/>
            <a:ext cx="71121" cy="134037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14" name="直線矢印コネクタ 113"/>
          <p:cNvCxnSpPr/>
          <p:nvPr/>
        </p:nvCxnSpPr>
        <p:spPr>
          <a:xfrm>
            <a:off x="4330615" y="2526383"/>
            <a:ext cx="2736000" cy="8387"/>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V="1">
            <a:off x="7787200" y="2532264"/>
            <a:ext cx="540000" cy="4054"/>
          </a:xfrm>
          <a:prstGeom prst="straightConnector1">
            <a:avLst/>
          </a:prstGeom>
          <a:ln w="25400">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8333904" y="2523730"/>
            <a:ext cx="3708000" cy="678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44" name="円/楕円 143"/>
          <p:cNvSpPr/>
          <p:nvPr/>
        </p:nvSpPr>
        <p:spPr>
          <a:xfrm>
            <a:off x="5308381" y="2458510"/>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テキスト ボックス 145"/>
          <p:cNvSpPr txBox="1"/>
          <p:nvPr/>
        </p:nvSpPr>
        <p:spPr>
          <a:xfrm>
            <a:off x="7113757" y="2276555"/>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施設整備</a:t>
            </a:r>
          </a:p>
        </p:txBody>
      </p:sp>
      <p:cxnSp>
        <p:nvCxnSpPr>
          <p:cNvPr id="150" name="直線矢印コネクタ 149"/>
          <p:cNvCxnSpPr/>
          <p:nvPr/>
        </p:nvCxnSpPr>
        <p:spPr>
          <a:xfrm>
            <a:off x="4361836" y="2943625"/>
            <a:ext cx="2376000" cy="4194"/>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152" name="円/楕円 151"/>
          <p:cNvSpPr/>
          <p:nvPr/>
        </p:nvSpPr>
        <p:spPr>
          <a:xfrm>
            <a:off x="5319998" y="2878571"/>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53" name="直線矢印コネクタ 152"/>
          <p:cNvCxnSpPr/>
          <p:nvPr/>
        </p:nvCxnSpPr>
        <p:spPr>
          <a:xfrm>
            <a:off x="6720965" y="2946351"/>
            <a:ext cx="1080000" cy="2156"/>
          </a:xfrm>
          <a:prstGeom prst="straightConnector1">
            <a:avLst/>
          </a:prstGeom>
          <a:ln w="25400">
            <a:solidFill>
              <a:srgbClr val="0000CC"/>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6908176" y="2695196"/>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施設整備</a:t>
            </a:r>
          </a:p>
        </p:txBody>
      </p:sp>
      <p:sp>
        <p:nvSpPr>
          <p:cNvPr id="162" name="テキスト ボックス 161"/>
          <p:cNvSpPr txBox="1"/>
          <p:nvPr/>
        </p:nvSpPr>
        <p:spPr>
          <a:xfrm>
            <a:off x="8240387" y="2286957"/>
            <a:ext cx="146706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未来医療国際拠点開業</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164" name="直線矢印コネクタ 163"/>
          <p:cNvCxnSpPr/>
          <p:nvPr/>
        </p:nvCxnSpPr>
        <p:spPr>
          <a:xfrm>
            <a:off x="7786475" y="2950942"/>
            <a:ext cx="4248000" cy="0"/>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4211962" y="2127702"/>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未来医療国際拠点</a:t>
            </a:r>
            <a:endParaRPr kumimoji="1" lang="en-US" altLang="ja-JP"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基本計画（案）策定</a:t>
            </a:r>
          </a:p>
        </p:txBody>
      </p:sp>
      <p:sp>
        <p:nvSpPr>
          <p:cNvPr id="95" name="テキスト ボックス 94"/>
          <p:cNvSpPr txBox="1"/>
          <p:nvPr/>
        </p:nvSpPr>
        <p:spPr>
          <a:xfrm>
            <a:off x="5331282" y="2268730"/>
            <a:ext cx="82586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事業者選定</a:t>
            </a:r>
          </a:p>
        </p:txBody>
      </p:sp>
      <p:sp>
        <p:nvSpPr>
          <p:cNvPr id="96" name="テキスト ボックス 95"/>
          <p:cNvSpPr txBox="1"/>
          <p:nvPr/>
        </p:nvSpPr>
        <p:spPr>
          <a:xfrm>
            <a:off x="4226652" y="2529238"/>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中之島アゴラ構想</a:t>
            </a:r>
            <a:endParaRPr kumimoji="1" lang="en-US" altLang="ja-JP"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基本計画（案）策定</a:t>
            </a:r>
          </a:p>
        </p:txBody>
      </p:sp>
      <p:sp>
        <p:nvSpPr>
          <p:cNvPr id="97" name="テキスト ボックス 96"/>
          <p:cNvSpPr txBox="1"/>
          <p:nvPr/>
        </p:nvSpPr>
        <p:spPr>
          <a:xfrm>
            <a:off x="5478080" y="2688679"/>
            <a:ext cx="13363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事業計画の具体化</a:t>
            </a:r>
          </a:p>
        </p:txBody>
      </p:sp>
      <p:cxnSp>
        <p:nvCxnSpPr>
          <p:cNvPr id="121" name="直線矢印コネクタ 120"/>
          <p:cNvCxnSpPr/>
          <p:nvPr/>
        </p:nvCxnSpPr>
        <p:spPr>
          <a:xfrm flipV="1">
            <a:off x="7056525" y="2527740"/>
            <a:ext cx="720000" cy="4054"/>
          </a:xfrm>
          <a:prstGeom prst="straightConnector1">
            <a:avLst/>
          </a:prstGeom>
          <a:ln w="25400">
            <a:solidFill>
              <a:srgbClr val="0000CC"/>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円/楕円 151"/>
          <p:cNvSpPr/>
          <p:nvPr/>
        </p:nvSpPr>
        <p:spPr>
          <a:xfrm>
            <a:off x="6034337" y="2470134"/>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4" name="テキスト ボックス 123"/>
          <p:cNvSpPr txBox="1"/>
          <p:nvPr/>
        </p:nvSpPr>
        <p:spPr>
          <a:xfrm>
            <a:off x="6133523" y="2135833"/>
            <a:ext cx="9316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工事着手に</a:t>
            </a:r>
            <a:endParaRPr kumimoji="1" lang="en-US" altLang="ja-JP"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向けた調整等</a:t>
            </a:r>
          </a:p>
        </p:txBody>
      </p:sp>
      <p:sp>
        <p:nvSpPr>
          <p:cNvPr id="98" name="円/楕円 151"/>
          <p:cNvSpPr/>
          <p:nvPr/>
        </p:nvSpPr>
        <p:spPr>
          <a:xfrm>
            <a:off x="7595047" y="3414716"/>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26" name="直線矢印コネクタ 125"/>
          <p:cNvCxnSpPr/>
          <p:nvPr/>
        </p:nvCxnSpPr>
        <p:spPr>
          <a:xfrm flipV="1">
            <a:off x="7781536" y="3492363"/>
            <a:ext cx="1512000" cy="4054"/>
          </a:xfrm>
          <a:prstGeom prst="straightConnector1">
            <a:avLst/>
          </a:prstGeom>
          <a:ln w="25400">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7656015" y="3497954"/>
            <a:ext cx="144000" cy="4054"/>
          </a:xfrm>
          <a:prstGeom prst="straightConnector1">
            <a:avLst/>
          </a:prstGeom>
          <a:ln w="25400">
            <a:solidFill>
              <a:srgbClr val="0000CC"/>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5319675" y="3123472"/>
            <a:ext cx="184537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土地区画整理事業の実施検討</a:t>
            </a:r>
            <a:endParaRPr kumimoji="1" lang="en-US" altLang="ja-JP"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事業計画の具体化</a:t>
            </a:r>
          </a:p>
        </p:txBody>
      </p:sp>
      <p:sp>
        <p:nvSpPr>
          <p:cNvPr id="129" name="テキスト ボックス 128"/>
          <p:cNvSpPr txBox="1"/>
          <p:nvPr/>
        </p:nvSpPr>
        <p:spPr>
          <a:xfrm>
            <a:off x="7600179" y="3213549"/>
            <a:ext cx="164019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4040"/>
                </a:solidFill>
                <a:effectLst/>
                <a:uLnTx/>
                <a:uFillTx/>
                <a:latin typeface="ＭＳ Ｐ明朝" panose="02020600040205080304" pitchFamily="18" charset="-128"/>
                <a:ea typeface="ＭＳ Ｐ明朝" panose="02020600040205080304" pitchFamily="18" charset="-128"/>
                <a:cs typeface="+mn-cs"/>
              </a:rPr>
              <a:t>土地区画整理事業の実施</a:t>
            </a:r>
            <a:endParaRPr kumimoji="1" lang="en-US" altLang="ja-JP" sz="1000" b="0" i="1" u="none" strike="noStrike" kern="1200" cap="none" spc="0" normalizeH="0" baseline="0" noProof="0" dirty="0">
              <a:ln>
                <a:noFill/>
              </a:ln>
              <a:solidFill>
                <a:srgbClr val="FF4040"/>
              </a:solidFill>
              <a:effectLst/>
              <a:uLnTx/>
              <a:uFillTx/>
              <a:latin typeface="ＭＳ Ｐ明朝" panose="02020600040205080304" pitchFamily="18" charset="-128"/>
              <a:ea typeface="ＭＳ Ｐ明朝" panose="02020600040205080304" pitchFamily="18" charset="-128"/>
              <a:cs typeface="+mn-cs"/>
            </a:endParaRPr>
          </a:p>
        </p:txBody>
      </p:sp>
      <p:sp>
        <p:nvSpPr>
          <p:cNvPr id="130" name="テキスト ボックス 129"/>
          <p:cNvSpPr txBox="1"/>
          <p:nvPr/>
        </p:nvSpPr>
        <p:spPr>
          <a:xfrm>
            <a:off x="8563923" y="3485342"/>
            <a:ext cx="12041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開発計画の具体化</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125" name="直線コネクタ 124"/>
          <p:cNvCxnSpPr/>
          <p:nvPr/>
        </p:nvCxnSpPr>
        <p:spPr>
          <a:xfrm>
            <a:off x="7113757" y="4261966"/>
            <a:ext cx="2468249" cy="0"/>
          </a:xfrm>
          <a:prstGeom prst="line">
            <a:avLst/>
          </a:prstGeom>
          <a:ln w="28575">
            <a:solidFill>
              <a:srgbClr val="FF0000"/>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6482369" y="3968708"/>
            <a:ext cx="13840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なにわ筋線工事着手</a:t>
            </a:r>
            <a:endParaRPr kumimoji="1" lang="zh-TW"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132" name="テキスト ボックス 131"/>
          <p:cNvSpPr txBox="1"/>
          <p:nvPr/>
        </p:nvSpPr>
        <p:spPr>
          <a:xfrm>
            <a:off x="9595897" y="4129008"/>
            <a:ext cx="14171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2031</a:t>
            </a: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年春開業予定）</a:t>
            </a:r>
          </a:p>
        </p:txBody>
      </p:sp>
      <p:sp>
        <p:nvSpPr>
          <p:cNvPr id="120" name="テキスト ボックス 119"/>
          <p:cNvSpPr txBox="1"/>
          <p:nvPr/>
        </p:nvSpPr>
        <p:spPr>
          <a:xfrm>
            <a:off x="7761467" y="2715796"/>
            <a:ext cx="29389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大阪大学中之島センター</a:t>
            </a:r>
            <a:r>
              <a:rPr kumimoji="1" lang="ja-JP" altLang="en-US" sz="1000" b="0" i="1" u="none" strike="dbl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施設</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オープン</a:t>
            </a:r>
          </a:p>
        </p:txBody>
      </p:sp>
      <p:sp>
        <p:nvSpPr>
          <p:cNvPr id="118" name="テキスト ボックス 117"/>
          <p:cNvSpPr txBox="1"/>
          <p:nvPr/>
        </p:nvSpPr>
        <p:spPr>
          <a:xfrm>
            <a:off x="4786485" y="1490691"/>
            <a:ext cx="146706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大阪中之島美術館着工</a:t>
            </a:r>
          </a:p>
        </p:txBody>
      </p:sp>
      <p:sp>
        <p:nvSpPr>
          <p:cNvPr id="133" name="テキスト ボックス 132"/>
          <p:cNvSpPr txBox="1"/>
          <p:nvPr/>
        </p:nvSpPr>
        <p:spPr>
          <a:xfrm>
            <a:off x="6486841" y="1503995"/>
            <a:ext cx="146706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大阪中之島</a:t>
            </a:r>
            <a:r>
              <a:rPr kumimoji="1" lang="ja-JP" altLang="en-US" sz="1000" b="0" i="1" u="sng" strike="noStrike" kern="1200" cap="none" spc="0" normalizeH="0" baseline="0" noProof="0" dirty="0" smtClean="0">
                <a:ln>
                  <a:noFill/>
                </a:ln>
                <a:solidFill>
                  <a:srgbClr val="0070C0"/>
                </a:solidFill>
                <a:effectLst/>
                <a:uLnTx/>
                <a:uFillTx/>
                <a:latin typeface="ＭＳ Ｐ明朝" panose="02020600040205080304" pitchFamily="18" charset="-128"/>
                <a:ea typeface="ＭＳ Ｐ明朝" panose="02020600040205080304" pitchFamily="18" charset="-128"/>
                <a:cs typeface="+mn-cs"/>
              </a:rPr>
              <a:t>美術館開館</a:t>
            </a:r>
            <a:endParaRPr kumimoji="1" lang="ja-JP" altLang="en-US" sz="1000" b="0" i="1"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endParaRPr>
          </a:p>
        </p:txBody>
      </p:sp>
      <p:sp>
        <p:nvSpPr>
          <p:cNvPr id="66" name="テキスト ボックス 65"/>
          <p:cNvSpPr txBox="1"/>
          <p:nvPr/>
        </p:nvSpPr>
        <p:spPr>
          <a:xfrm>
            <a:off x="217161" y="5180661"/>
            <a:ext cx="31694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5" name="直線矢印コネクタ 64"/>
          <p:cNvCxnSpPr/>
          <p:nvPr/>
        </p:nvCxnSpPr>
        <p:spPr>
          <a:xfrm>
            <a:off x="7860630" y="4730901"/>
            <a:ext cx="1075749" cy="0"/>
          </a:xfrm>
          <a:prstGeom prst="straightConnector1">
            <a:avLst/>
          </a:prstGeom>
          <a:ln w="25400">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7978386" y="4444990"/>
            <a:ext cx="697627" cy="246221"/>
          </a:xfrm>
          <a:prstGeom prst="rect">
            <a:avLst/>
          </a:prstGeom>
          <a:noFill/>
          <a:ln>
            <a:noFill/>
          </a:ln>
        </p:spPr>
        <p:txBody>
          <a:bodyPr wrap="none" rtlCol="0">
            <a:spAutoFit/>
          </a:bodyPr>
          <a:lstStyle/>
          <a:p>
            <a:r>
              <a:rPr kumimoji="1" lang="ja-JP" altLang="en-US" sz="1000" i="1" u="sng" dirty="0" smtClean="0">
                <a:solidFill>
                  <a:srgbClr val="FF0000"/>
                </a:solidFill>
                <a:latin typeface="ＭＳ Ｐ明朝" panose="02020600040205080304" pitchFamily="18" charset="-128"/>
                <a:ea typeface="ＭＳ Ｐ明朝" panose="02020600040205080304" pitchFamily="18" charset="-128"/>
              </a:rPr>
              <a:t>施設整備</a:t>
            </a:r>
            <a:endParaRPr kumimoji="1" lang="ja-JP" altLang="en-US" sz="1000" i="1" u="sng" dirty="0">
              <a:solidFill>
                <a:srgbClr val="FF0000"/>
              </a:solidFill>
              <a:latin typeface="ＭＳ Ｐ明朝" panose="02020600040205080304" pitchFamily="18" charset="-128"/>
              <a:ea typeface="ＭＳ Ｐ明朝" panose="02020600040205080304" pitchFamily="18" charset="-128"/>
            </a:endParaRPr>
          </a:p>
        </p:txBody>
      </p:sp>
      <p:cxnSp>
        <p:nvCxnSpPr>
          <p:cNvPr id="69" name="直線矢印コネクタ 68"/>
          <p:cNvCxnSpPr/>
          <p:nvPr/>
        </p:nvCxnSpPr>
        <p:spPr>
          <a:xfrm>
            <a:off x="8916057" y="4730901"/>
            <a:ext cx="3125847" cy="2435"/>
          </a:xfrm>
          <a:prstGeom prst="straightConnector1">
            <a:avLst/>
          </a:prstGeom>
          <a:ln w="254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8834983" y="4440473"/>
            <a:ext cx="2938962" cy="246221"/>
          </a:xfrm>
          <a:prstGeom prst="rect">
            <a:avLst/>
          </a:prstGeom>
          <a:noFill/>
        </p:spPr>
        <p:txBody>
          <a:bodyPr wrap="square" rtlCol="0">
            <a:spAutoFit/>
          </a:bodyPr>
          <a:lstStyle/>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中之島</a:t>
            </a:r>
            <a:r>
              <a:rPr kumimoji="1" lang="en-US" altLang="ja-JP" sz="1000" i="1" dirty="0" smtClean="0">
                <a:solidFill>
                  <a:srgbClr val="FF0000"/>
                </a:solidFill>
                <a:latin typeface="ＭＳ Ｐ明朝" panose="02020600040205080304" pitchFamily="18" charset="-128"/>
                <a:ea typeface="ＭＳ Ｐ明朝" panose="02020600040205080304" pitchFamily="18" charset="-128"/>
              </a:rPr>
              <a:t>GATE</a:t>
            </a: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船着場・にぎわい施設オープン</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cxnSp>
        <p:nvCxnSpPr>
          <p:cNvPr id="71" name="直線矢印コネクタ 70"/>
          <p:cNvCxnSpPr/>
          <p:nvPr/>
        </p:nvCxnSpPr>
        <p:spPr>
          <a:xfrm>
            <a:off x="7489371" y="4738249"/>
            <a:ext cx="325781" cy="0"/>
          </a:xfrm>
          <a:prstGeom prst="straightConnector1">
            <a:avLst/>
          </a:prstGeom>
          <a:ln w="25400">
            <a:solidFill>
              <a:srgbClr val="0000CC"/>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192869" y="4444990"/>
            <a:ext cx="825867" cy="246221"/>
          </a:xfrm>
          <a:prstGeom prst="rect">
            <a:avLst/>
          </a:prstGeom>
          <a:noFill/>
        </p:spPr>
        <p:txBody>
          <a:bodyPr wrap="none" rtlCol="0">
            <a:spAutoFit/>
          </a:bodyPr>
          <a:lstStyle/>
          <a:p>
            <a:r>
              <a:rPr kumimoji="1" lang="ja-JP" altLang="en-US" sz="1000" i="1" u="sng" dirty="0" smtClean="0">
                <a:solidFill>
                  <a:srgbClr val="0070C0"/>
                </a:solidFill>
                <a:latin typeface="ＭＳ Ｐ明朝" panose="02020600040205080304" pitchFamily="18" charset="-128"/>
                <a:ea typeface="ＭＳ Ｐ明朝" panose="02020600040205080304" pitchFamily="18" charset="-128"/>
              </a:rPr>
              <a:t>事業者選定</a:t>
            </a:r>
            <a:endParaRPr kumimoji="1" lang="ja-JP" altLang="en-US" sz="1000" i="1" u="sng" dirty="0">
              <a:solidFill>
                <a:srgbClr val="0070C0"/>
              </a:solidFill>
              <a:latin typeface="ＭＳ Ｐ明朝" panose="02020600040205080304" pitchFamily="18" charset="-128"/>
              <a:ea typeface="ＭＳ Ｐ明朝" panose="02020600040205080304" pitchFamily="18" charset="-128"/>
            </a:endParaRPr>
          </a:p>
        </p:txBody>
      </p:sp>
      <p:cxnSp>
        <p:nvCxnSpPr>
          <p:cNvPr id="73" name="直線矢印コネクタ 72"/>
          <p:cNvCxnSpPr/>
          <p:nvPr/>
        </p:nvCxnSpPr>
        <p:spPr>
          <a:xfrm>
            <a:off x="6814391" y="4730901"/>
            <a:ext cx="656475" cy="0"/>
          </a:xfrm>
          <a:prstGeom prst="straightConnector1">
            <a:avLst/>
          </a:prstGeom>
          <a:ln w="25400">
            <a:solidFill>
              <a:srgbClr val="0000CC"/>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6133523" y="4446272"/>
            <a:ext cx="1213794" cy="246221"/>
          </a:xfrm>
          <a:prstGeom prst="rect">
            <a:avLst/>
          </a:prstGeom>
          <a:noFill/>
        </p:spPr>
        <p:txBody>
          <a:bodyPr wrap="none" rtlCol="0">
            <a:spAutoFit/>
          </a:bodyPr>
          <a:lstStyle/>
          <a:p>
            <a:r>
              <a:rPr lang="ja-JP" altLang="en-US" sz="1000" i="1" u="sng" dirty="0" smtClean="0">
                <a:solidFill>
                  <a:srgbClr val="0070C0"/>
                </a:solidFill>
                <a:latin typeface="ＭＳ Ｐ明朝" panose="02020600040205080304" pitchFamily="18" charset="-128"/>
                <a:ea typeface="ＭＳ Ｐ明朝" panose="02020600040205080304" pitchFamily="18" charset="-128"/>
              </a:rPr>
              <a:t>サウンディング調査</a:t>
            </a:r>
            <a:endParaRPr kumimoji="1" lang="ja-JP" altLang="en-US" sz="1000" i="1" u="sng" dirty="0">
              <a:solidFill>
                <a:srgbClr val="0070C0"/>
              </a:solidFill>
              <a:latin typeface="ＭＳ Ｐ明朝" panose="02020600040205080304" pitchFamily="18" charset="-128"/>
              <a:ea typeface="ＭＳ Ｐ明朝" panose="02020600040205080304" pitchFamily="18" charset="-128"/>
            </a:endParaRPr>
          </a:p>
        </p:txBody>
      </p:sp>
      <p:sp>
        <p:nvSpPr>
          <p:cNvPr id="8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2860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図 113" descr="中之島.jpg"/>
          <p:cNvPicPr>
            <a:picLocks noChangeAspect="1"/>
          </p:cNvPicPr>
          <p:nvPr/>
        </p:nvPicPr>
        <p:blipFill>
          <a:blip r:embed="rId3" cstate="email"/>
          <a:srcRect l="14334" t="20600" b="25850"/>
          <a:stretch>
            <a:fillRect/>
          </a:stretch>
        </p:blipFill>
        <p:spPr>
          <a:xfrm>
            <a:off x="2021810" y="3106807"/>
            <a:ext cx="8728363" cy="3861048"/>
          </a:xfrm>
          <a:prstGeom prst="rect">
            <a:avLst/>
          </a:prstGeom>
        </p:spPr>
      </p:pic>
      <p:sp>
        <p:nvSpPr>
          <p:cNvPr id="115" name="フリーフォーム 114"/>
          <p:cNvSpPr/>
          <p:nvPr/>
        </p:nvSpPr>
        <p:spPr>
          <a:xfrm>
            <a:off x="1788698" y="2543086"/>
            <a:ext cx="9165265" cy="4093534"/>
          </a:xfrm>
          <a:custGeom>
            <a:avLst/>
            <a:gdLst>
              <a:gd name="connsiteX0" fmla="*/ 0 w 9165265"/>
              <a:gd name="connsiteY0" fmla="*/ 0 h 4093534"/>
              <a:gd name="connsiteX1" fmla="*/ 85060 w 9165265"/>
              <a:gd name="connsiteY1" fmla="*/ 4093534 h 4093534"/>
              <a:gd name="connsiteX2" fmla="*/ 478465 w 9165265"/>
              <a:gd name="connsiteY2" fmla="*/ 3955311 h 4093534"/>
              <a:gd name="connsiteX3" fmla="*/ 691116 w 9165265"/>
              <a:gd name="connsiteY3" fmla="*/ 3540641 h 4093534"/>
              <a:gd name="connsiteX4" fmla="*/ 1350335 w 9165265"/>
              <a:gd name="connsiteY4" fmla="*/ 2551814 h 4093534"/>
              <a:gd name="connsiteX5" fmla="*/ 2062716 w 9165265"/>
              <a:gd name="connsiteY5" fmla="*/ 1594883 h 4093534"/>
              <a:gd name="connsiteX6" fmla="*/ 2955851 w 9165265"/>
              <a:gd name="connsiteY6" fmla="*/ 1105786 h 4093534"/>
              <a:gd name="connsiteX7" fmla="*/ 4157330 w 9165265"/>
              <a:gd name="connsiteY7" fmla="*/ 925032 h 4093534"/>
              <a:gd name="connsiteX8" fmla="*/ 5486400 w 9165265"/>
              <a:gd name="connsiteY8" fmla="*/ 850604 h 4093534"/>
              <a:gd name="connsiteX9" fmla="*/ 6985590 w 9165265"/>
              <a:gd name="connsiteY9" fmla="*/ 1392865 h 4093534"/>
              <a:gd name="connsiteX10" fmla="*/ 7899990 w 9165265"/>
              <a:gd name="connsiteY10" fmla="*/ 1701209 h 4093534"/>
              <a:gd name="connsiteX11" fmla="*/ 9165265 w 9165265"/>
              <a:gd name="connsiteY11" fmla="*/ 1765004 h 4093534"/>
              <a:gd name="connsiteX12" fmla="*/ 9144000 w 9165265"/>
              <a:gd name="connsiteY12" fmla="*/ 191386 h 4093534"/>
              <a:gd name="connsiteX13" fmla="*/ 0 w 9165265"/>
              <a:gd name="connsiteY13" fmla="*/ 0 h 409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5265" h="4093534">
                <a:moveTo>
                  <a:pt x="0" y="0"/>
                </a:moveTo>
                <a:lnTo>
                  <a:pt x="85060" y="4093534"/>
                </a:lnTo>
                <a:lnTo>
                  <a:pt x="478465" y="3955311"/>
                </a:lnTo>
                <a:lnTo>
                  <a:pt x="691116" y="3540641"/>
                </a:lnTo>
                <a:lnTo>
                  <a:pt x="1350335" y="2551814"/>
                </a:lnTo>
                <a:lnTo>
                  <a:pt x="2062716" y="1594883"/>
                </a:lnTo>
                <a:lnTo>
                  <a:pt x="2955851" y="1105786"/>
                </a:lnTo>
                <a:lnTo>
                  <a:pt x="4157330" y="925032"/>
                </a:lnTo>
                <a:lnTo>
                  <a:pt x="5486400" y="850604"/>
                </a:lnTo>
                <a:lnTo>
                  <a:pt x="6985590" y="1392865"/>
                </a:lnTo>
                <a:lnTo>
                  <a:pt x="7899990" y="1701209"/>
                </a:lnTo>
                <a:lnTo>
                  <a:pt x="9165265" y="1765004"/>
                </a:lnTo>
                <a:lnTo>
                  <a:pt x="9144000" y="19138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6" name="フリーフォーム 115"/>
          <p:cNvSpPr/>
          <p:nvPr/>
        </p:nvSpPr>
        <p:spPr>
          <a:xfrm>
            <a:off x="1428610" y="4102394"/>
            <a:ext cx="9577064" cy="3096344"/>
          </a:xfrm>
          <a:custGeom>
            <a:avLst/>
            <a:gdLst>
              <a:gd name="connsiteX0" fmla="*/ 0 w 8176437"/>
              <a:gd name="connsiteY0" fmla="*/ 2700670 h 2700670"/>
              <a:gd name="connsiteX1" fmla="*/ 180754 w 8176437"/>
              <a:gd name="connsiteY1" fmla="*/ 2200940 h 2700670"/>
              <a:gd name="connsiteX2" fmla="*/ 691117 w 8176437"/>
              <a:gd name="connsiteY2" fmla="*/ 1871330 h 2700670"/>
              <a:gd name="connsiteX3" fmla="*/ 903768 w 8176437"/>
              <a:gd name="connsiteY3" fmla="*/ 1562986 h 2700670"/>
              <a:gd name="connsiteX4" fmla="*/ 2222205 w 8176437"/>
              <a:gd name="connsiteY4" fmla="*/ 850605 h 2700670"/>
              <a:gd name="connsiteX5" fmla="*/ 2721935 w 8176437"/>
              <a:gd name="connsiteY5" fmla="*/ 425303 h 2700670"/>
              <a:gd name="connsiteX6" fmla="*/ 3104707 w 8176437"/>
              <a:gd name="connsiteY6" fmla="*/ 0 h 2700670"/>
              <a:gd name="connsiteX7" fmla="*/ 4316819 w 8176437"/>
              <a:gd name="connsiteY7" fmla="*/ 21265 h 2700670"/>
              <a:gd name="connsiteX8" fmla="*/ 5050465 w 8176437"/>
              <a:gd name="connsiteY8" fmla="*/ 74428 h 2700670"/>
              <a:gd name="connsiteX9" fmla="*/ 5677786 w 8176437"/>
              <a:gd name="connsiteY9" fmla="*/ 212651 h 2700670"/>
              <a:gd name="connsiteX10" fmla="*/ 6241312 w 8176437"/>
              <a:gd name="connsiteY10" fmla="*/ 531628 h 2700670"/>
              <a:gd name="connsiteX11" fmla="*/ 6507126 w 8176437"/>
              <a:gd name="connsiteY11" fmla="*/ 669851 h 2700670"/>
              <a:gd name="connsiteX12" fmla="*/ 7123814 w 8176437"/>
              <a:gd name="connsiteY12" fmla="*/ 691117 h 2700670"/>
              <a:gd name="connsiteX13" fmla="*/ 7687340 w 8176437"/>
              <a:gd name="connsiteY13" fmla="*/ 744279 h 2700670"/>
              <a:gd name="connsiteX14" fmla="*/ 8165805 w 8176437"/>
              <a:gd name="connsiteY14" fmla="*/ 797442 h 2700670"/>
              <a:gd name="connsiteX15" fmla="*/ 8176437 w 8176437"/>
              <a:gd name="connsiteY15" fmla="*/ 2636875 h 2700670"/>
              <a:gd name="connsiteX16" fmla="*/ 0 w 8176437"/>
              <a:gd name="connsiteY16" fmla="*/ 2700670 h 2700670"/>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7786 w 8176437"/>
              <a:gd name="connsiteY9" fmla="*/ 244586 h 2732605"/>
              <a:gd name="connsiteX10" fmla="*/ 6241312 w 8176437"/>
              <a:gd name="connsiteY10" fmla="*/ 563563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41312 w 8176437"/>
              <a:gd name="connsiteY10" fmla="*/ 563563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507126 w 8176437"/>
              <a:gd name="connsiteY11" fmla="*/ 701786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12996 w 8176437"/>
              <a:gd name="connsiteY11" fmla="*/ 576065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23814 w 8176437"/>
              <a:gd name="connsiteY12" fmla="*/ 723052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17052 w 8176437"/>
              <a:gd name="connsiteY12" fmla="*/ 576065 h 2732605"/>
              <a:gd name="connsiteX13" fmla="*/ 7687340 w 8176437"/>
              <a:gd name="connsiteY13" fmla="*/ 776214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76437"/>
              <a:gd name="connsiteY0" fmla="*/ 2732605 h 2732605"/>
              <a:gd name="connsiteX1" fmla="*/ 180754 w 8176437"/>
              <a:gd name="connsiteY1" fmla="*/ 2232875 h 2732605"/>
              <a:gd name="connsiteX2" fmla="*/ 691117 w 8176437"/>
              <a:gd name="connsiteY2" fmla="*/ 1903265 h 2732605"/>
              <a:gd name="connsiteX3" fmla="*/ 903768 w 8176437"/>
              <a:gd name="connsiteY3" fmla="*/ 1594921 h 2732605"/>
              <a:gd name="connsiteX4" fmla="*/ 2222205 w 8176437"/>
              <a:gd name="connsiteY4" fmla="*/ 882540 h 2732605"/>
              <a:gd name="connsiteX5" fmla="*/ 2721935 w 8176437"/>
              <a:gd name="connsiteY5" fmla="*/ 457238 h 2732605"/>
              <a:gd name="connsiteX6" fmla="*/ 3104707 w 8176437"/>
              <a:gd name="connsiteY6" fmla="*/ 31935 h 2732605"/>
              <a:gd name="connsiteX7" fmla="*/ 4308740 w 8176437"/>
              <a:gd name="connsiteY7" fmla="*/ 0 h 2732605"/>
              <a:gd name="connsiteX8" fmla="*/ 5050465 w 8176437"/>
              <a:gd name="connsiteY8" fmla="*/ 106363 h 2732605"/>
              <a:gd name="connsiteX9" fmla="*/ 5676892 w 8176437"/>
              <a:gd name="connsiteY9" fmla="*/ 144017 h 2732605"/>
              <a:gd name="connsiteX10" fmla="*/ 6252956 w 8176437"/>
              <a:gd name="connsiteY10" fmla="*/ 432049 h 2732605"/>
              <a:gd name="connsiteX11" fmla="*/ 6685004 w 8176437"/>
              <a:gd name="connsiteY11" fmla="*/ 648073 h 2732605"/>
              <a:gd name="connsiteX12" fmla="*/ 7117052 w 8176437"/>
              <a:gd name="connsiteY12" fmla="*/ 576065 h 2732605"/>
              <a:gd name="connsiteX13" fmla="*/ 7693116 w 8176437"/>
              <a:gd name="connsiteY13" fmla="*/ 648073 h 2732605"/>
              <a:gd name="connsiteX14" fmla="*/ 8165805 w 8176437"/>
              <a:gd name="connsiteY14" fmla="*/ 829377 h 2732605"/>
              <a:gd name="connsiteX15" fmla="*/ 8176437 w 8176437"/>
              <a:gd name="connsiteY15" fmla="*/ 2668810 h 2732605"/>
              <a:gd name="connsiteX16" fmla="*/ 0 w 8176437"/>
              <a:gd name="connsiteY16" fmla="*/ 2732605 h 2732605"/>
              <a:gd name="connsiteX0" fmla="*/ 0 w 8197172"/>
              <a:gd name="connsiteY0" fmla="*/ 2732605 h 2732605"/>
              <a:gd name="connsiteX1" fmla="*/ 180754 w 8197172"/>
              <a:gd name="connsiteY1" fmla="*/ 2232875 h 2732605"/>
              <a:gd name="connsiteX2" fmla="*/ 691117 w 8197172"/>
              <a:gd name="connsiteY2" fmla="*/ 1903265 h 2732605"/>
              <a:gd name="connsiteX3" fmla="*/ 903768 w 8197172"/>
              <a:gd name="connsiteY3" fmla="*/ 1594921 h 2732605"/>
              <a:gd name="connsiteX4" fmla="*/ 2222205 w 8197172"/>
              <a:gd name="connsiteY4" fmla="*/ 882540 h 2732605"/>
              <a:gd name="connsiteX5" fmla="*/ 2721935 w 8197172"/>
              <a:gd name="connsiteY5" fmla="*/ 457238 h 2732605"/>
              <a:gd name="connsiteX6" fmla="*/ 3104707 w 8197172"/>
              <a:gd name="connsiteY6" fmla="*/ 31935 h 2732605"/>
              <a:gd name="connsiteX7" fmla="*/ 4308740 w 8197172"/>
              <a:gd name="connsiteY7" fmla="*/ 0 h 2732605"/>
              <a:gd name="connsiteX8" fmla="*/ 5050465 w 8197172"/>
              <a:gd name="connsiteY8" fmla="*/ 106363 h 2732605"/>
              <a:gd name="connsiteX9" fmla="*/ 5676892 w 8197172"/>
              <a:gd name="connsiteY9" fmla="*/ 144017 h 2732605"/>
              <a:gd name="connsiteX10" fmla="*/ 6252956 w 8197172"/>
              <a:gd name="connsiteY10" fmla="*/ 432049 h 2732605"/>
              <a:gd name="connsiteX11" fmla="*/ 6685004 w 8197172"/>
              <a:gd name="connsiteY11" fmla="*/ 648073 h 2732605"/>
              <a:gd name="connsiteX12" fmla="*/ 7117052 w 8197172"/>
              <a:gd name="connsiteY12" fmla="*/ 576065 h 2732605"/>
              <a:gd name="connsiteX13" fmla="*/ 7693116 w 8197172"/>
              <a:gd name="connsiteY13" fmla="*/ 648073 h 2732605"/>
              <a:gd name="connsiteX14" fmla="*/ 8197172 w 8197172"/>
              <a:gd name="connsiteY14" fmla="*/ 648073 h 2732605"/>
              <a:gd name="connsiteX15" fmla="*/ 8176437 w 8197172"/>
              <a:gd name="connsiteY15" fmla="*/ 2668810 h 2732605"/>
              <a:gd name="connsiteX16" fmla="*/ 0 w 8197172"/>
              <a:gd name="connsiteY16" fmla="*/ 2732605 h 2732605"/>
              <a:gd name="connsiteX0" fmla="*/ 0 w 8197172"/>
              <a:gd name="connsiteY0" fmla="*/ 2732605 h 2732605"/>
              <a:gd name="connsiteX1" fmla="*/ 180754 w 8197172"/>
              <a:gd name="connsiteY1" fmla="*/ 2232875 h 2732605"/>
              <a:gd name="connsiteX2" fmla="*/ 691117 w 8197172"/>
              <a:gd name="connsiteY2" fmla="*/ 1903265 h 2732605"/>
              <a:gd name="connsiteX3" fmla="*/ 903768 w 8197172"/>
              <a:gd name="connsiteY3" fmla="*/ 1594921 h 2732605"/>
              <a:gd name="connsiteX4" fmla="*/ 2222205 w 8197172"/>
              <a:gd name="connsiteY4" fmla="*/ 882540 h 2732605"/>
              <a:gd name="connsiteX5" fmla="*/ 2721935 w 8197172"/>
              <a:gd name="connsiteY5" fmla="*/ 457238 h 2732605"/>
              <a:gd name="connsiteX6" fmla="*/ 3104707 w 8197172"/>
              <a:gd name="connsiteY6" fmla="*/ 31935 h 2732605"/>
              <a:gd name="connsiteX7" fmla="*/ 4308740 w 8197172"/>
              <a:gd name="connsiteY7" fmla="*/ 0 h 2732605"/>
              <a:gd name="connsiteX8" fmla="*/ 5050465 w 8197172"/>
              <a:gd name="connsiteY8" fmla="*/ 106363 h 2732605"/>
              <a:gd name="connsiteX9" fmla="*/ 5676892 w 8197172"/>
              <a:gd name="connsiteY9" fmla="*/ 144017 h 2732605"/>
              <a:gd name="connsiteX10" fmla="*/ 6252956 w 8197172"/>
              <a:gd name="connsiteY10" fmla="*/ 432049 h 2732605"/>
              <a:gd name="connsiteX11" fmla="*/ 6612995 w 8197172"/>
              <a:gd name="connsiteY11" fmla="*/ 576065 h 2732605"/>
              <a:gd name="connsiteX12" fmla="*/ 7117052 w 8197172"/>
              <a:gd name="connsiteY12" fmla="*/ 576065 h 2732605"/>
              <a:gd name="connsiteX13" fmla="*/ 7693116 w 8197172"/>
              <a:gd name="connsiteY13" fmla="*/ 648073 h 2732605"/>
              <a:gd name="connsiteX14" fmla="*/ 8197172 w 8197172"/>
              <a:gd name="connsiteY14" fmla="*/ 648073 h 2732605"/>
              <a:gd name="connsiteX15" fmla="*/ 8176437 w 8197172"/>
              <a:gd name="connsiteY15" fmla="*/ 2668810 h 2732605"/>
              <a:gd name="connsiteX16" fmla="*/ 0 w 8197172"/>
              <a:gd name="connsiteY16" fmla="*/ 2732605 h 2732605"/>
              <a:gd name="connsiteX0" fmla="*/ 83749 w 8280921"/>
              <a:gd name="connsiteY0" fmla="*/ 2732605 h 2732605"/>
              <a:gd name="connsiteX1" fmla="*/ 0 w 8280921"/>
              <a:gd name="connsiteY1" fmla="*/ 2304257 h 2732605"/>
              <a:gd name="connsiteX2" fmla="*/ 774866 w 8280921"/>
              <a:gd name="connsiteY2" fmla="*/ 1903265 h 2732605"/>
              <a:gd name="connsiteX3" fmla="*/ 987517 w 8280921"/>
              <a:gd name="connsiteY3" fmla="*/ 1594921 h 2732605"/>
              <a:gd name="connsiteX4" fmla="*/ 2305954 w 8280921"/>
              <a:gd name="connsiteY4" fmla="*/ 882540 h 2732605"/>
              <a:gd name="connsiteX5" fmla="*/ 2805684 w 8280921"/>
              <a:gd name="connsiteY5" fmla="*/ 457238 h 2732605"/>
              <a:gd name="connsiteX6" fmla="*/ 3188456 w 8280921"/>
              <a:gd name="connsiteY6" fmla="*/ 31935 h 2732605"/>
              <a:gd name="connsiteX7" fmla="*/ 4392489 w 8280921"/>
              <a:gd name="connsiteY7" fmla="*/ 0 h 2732605"/>
              <a:gd name="connsiteX8" fmla="*/ 5134214 w 8280921"/>
              <a:gd name="connsiteY8" fmla="*/ 106363 h 2732605"/>
              <a:gd name="connsiteX9" fmla="*/ 5760641 w 8280921"/>
              <a:gd name="connsiteY9" fmla="*/ 144017 h 2732605"/>
              <a:gd name="connsiteX10" fmla="*/ 6336705 w 8280921"/>
              <a:gd name="connsiteY10" fmla="*/ 432049 h 2732605"/>
              <a:gd name="connsiteX11" fmla="*/ 6696744 w 8280921"/>
              <a:gd name="connsiteY11" fmla="*/ 576065 h 2732605"/>
              <a:gd name="connsiteX12" fmla="*/ 7200801 w 8280921"/>
              <a:gd name="connsiteY12" fmla="*/ 576065 h 2732605"/>
              <a:gd name="connsiteX13" fmla="*/ 7776865 w 8280921"/>
              <a:gd name="connsiteY13" fmla="*/ 648073 h 2732605"/>
              <a:gd name="connsiteX14" fmla="*/ 8280921 w 8280921"/>
              <a:gd name="connsiteY14" fmla="*/ 648073 h 2732605"/>
              <a:gd name="connsiteX15" fmla="*/ 8260186 w 8280921"/>
              <a:gd name="connsiteY15" fmla="*/ 2668810 h 2732605"/>
              <a:gd name="connsiteX16" fmla="*/ 83749 w 8280921"/>
              <a:gd name="connsiteY16" fmla="*/ 2732605 h 2732605"/>
              <a:gd name="connsiteX0" fmla="*/ 0 w 9073008"/>
              <a:gd name="connsiteY0" fmla="*/ 2808313 h 2808313"/>
              <a:gd name="connsiteX1" fmla="*/ 792087 w 9073008"/>
              <a:gd name="connsiteY1" fmla="*/ 2304257 h 2808313"/>
              <a:gd name="connsiteX2" fmla="*/ 1566953 w 9073008"/>
              <a:gd name="connsiteY2" fmla="*/ 1903265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504056 w 9073008"/>
              <a:gd name="connsiteY1" fmla="*/ 2232249 h 2808313"/>
              <a:gd name="connsiteX2" fmla="*/ 1566953 w 9073008"/>
              <a:gd name="connsiteY2" fmla="*/ 1903265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504056 w 9073008"/>
              <a:gd name="connsiteY1" fmla="*/ 2232249 h 2808313"/>
              <a:gd name="connsiteX2" fmla="*/ 1440160 w 9073008"/>
              <a:gd name="connsiteY2" fmla="*/ 1944217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073008"/>
              <a:gd name="connsiteY0" fmla="*/ 2808313 h 2808313"/>
              <a:gd name="connsiteX1" fmla="*/ 432048 w 9073008"/>
              <a:gd name="connsiteY1" fmla="*/ 2304257 h 2808313"/>
              <a:gd name="connsiteX2" fmla="*/ 1440160 w 9073008"/>
              <a:gd name="connsiteY2" fmla="*/ 1944217 h 2808313"/>
              <a:gd name="connsiteX3" fmla="*/ 1779604 w 9073008"/>
              <a:gd name="connsiteY3" fmla="*/ 1594921 h 2808313"/>
              <a:gd name="connsiteX4" fmla="*/ 3098041 w 9073008"/>
              <a:gd name="connsiteY4" fmla="*/ 882540 h 2808313"/>
              <a:gd name="connsiteX5" fmla="*/ 3597771 w 9073008"/>
              <a:gd name="connsiteY5" fmla="*/ 457238 h 2808313"/>
              <a:gd name="connsiteX6" fmla="*/ 3980543 w 9073008"/>
              <a:gd name="connsiteY6" fmla="*/ 31935 h 2808313"/>
              <a:gd name="connsiteX7" fmla="*/ 5184576 w 9073008"/>
              <a:gd name="connsiteY7" fmla="*/ 0 h 2808313"/>
              <a:gd name="connsiteX8" fmla="*/ 5926301 w 9073008"/>
              <a:gd name="connsiteY8" fmla="*/ 106363 h 2808313"/>
              <a:gd name="connsiteX9" fmla="*/ 6552728 w 9073008"/>
              <a:gd name="connsiteY9" fmla="*/ 144017 h 2808313"/>
              <a:gd name="connsiteX10" fmla="*/ 7128792 w 9073008"/>
              <a:gd name="connsiteY10" fmla="*/ 432049 h 2808313"/>
              <a:gd name="connsiteX11" fmla="*/ 7488831 w 9073008"/>
              <a:gd name="connsiteY11" fmla="*/ 576065 h 2808313"/>
              <a:gd name="connsiteX12" fmla="*/ 7992888 w 9073008"/>
              <a:gd name="connsiteY12" fmla="*/ 576065 h 2808313"/>
              <a:gd name="connsiteX13" fmla="*/ 8568952 w 9073008"/>
              <a:gd name="connsiteY13" fmla="*/ 648073 h 2808313"/>
              <a:gd name="connsiteX14" fmla="*/ 9073008 w 9073008"/>
              <a:gd name="connsiteY14" fmla="*/ 648073 h 2808313"/>
              <a:gd name="connsiteX15" fmla="*/ 9052273 w 9073008"/>
              <a:gd name="connsiteY15" fmla="*/ 2668810 h 2808313"/>
              <a:gd name="connsiteX16" fmla="*/ 0 w 9073008"/>
              <a:gd name="connsiteY16" fmla="*/ 2808313 h 2808313"/>
              <a:gd name="connsiteX0" fmla="*/ 0 w 9217024"/>
              <a:gd name="connsiteY0" fmla="*/ 2636913 h 2668810"/>
              <a:gd name="connsiteX1" fmla="*/ 576064 w 9217024"/>
              <a:gd name="connsiteY1" fmla="*/ 2304257 h 2668810"/>
              <a:gd name="connsiteX2" fmla="*/ 1584176 w 9217024"/>
              <a:gd name="connsiteY2" fmla="*/ 1944217 h 2668810"/>
              <a:gd name="connsiteX3" fmla="*/ 1923620 w 9217024"/>
              <a:gd name="connsiteY3" fmla="*/ 1594921 h 2668810"/>
              <a:gd name="connsiteX4" fmla="*/ 3242057 w 9217024"/>
              <a:gd name="connsiteY4" fmla="*/ 882540 h 2668810"/>
              <a:gd name="connsiteX5" fmla="*/ 3741787 w 9217024"/>
              <a:gd name="connsiteY5" fmla="*/ 457238 h 2668810"/>
              <a:gd name="connsiteX6" fmla="*/ 4124559 w 9217024"/>
              <a:gd name="connsiteY6" fmla="*/ 31935 h 2668810"/>
              <a:gd name="connsiteX7" fmla="*/ 5328592 w 9217024"/>
              <a:gd name="connsiteY7" fmla="*/ 0 h 2668810"/>
              <a:gd name="connsiteX8" fmla="*/ 6070317 w 9217024"/>
              <a:gd name="connsiteY8" fmla="*/ 106363 h 2668810"/>
              <a:gd name="connsiteX9" fmla="*/ 6696744 w 9217024"/>
              <a:gd name="connsiteY9" fmla="*/ 144017 h 2668810"/>
              <a:gd name="connsiteX10" fmla="*/ 7272808 w 9217024"/>
              <a:gd name="connsiteY10" fmla="*/ 432049 h 2668810"/>
              <a:gd name="connsiteX11" fmla="*/ 7632847 w 9217024"/>
              <a:gd name="connsiteY11" fmla="*/ 576065 h 2668810"/>
              <a:gd name="connsiteX12" fmla="*/ 8136904 w 9217024"/>
              <a:gd name="connsiteY12" fmla="*/ 576065 h 2668810"/>
              <a:gd name="connsiteX13" fmla="*/ 8712968 w 9217024"/>
              <a:gd name="connsiteY13" fmla="*/ 648073 h 2668810"/>
              <a:gd name="connsiteX14" fmla="*/ 9217024 w 9217024"/>
              <a:gd name="connsiteY14" fmla="*/ 648073 h 2668810"/>
              <a:gd name="connsiteX15" fmla="*/ 9196289 w 9217024"/>
              <a:gd name="connsiteY15" fmla="*/ 2668810 h 2668810"/>
              <a:gd name="connsiteX16" fmla="*/ 0 w 9217024"/>
              <a:gd name="connsiteY16" fmla="*/ 2636913 h 2668810"/>
              <a:gd name="connsiteX0" fmla="*/ 0 w 9289032"/>
              <a:gd name="connsiteY0" fmla="*/ 2708920 h 2708920"/>
              <a:gd name="connsiteX1" fmla="*/ 648072 w 9289032"/>
              <a:gd name="connsiteY1" fmla="*/ 2304257 h 2708920"/>
              <a:gd name="connsiteX2" fmla="*/ 1656184 w 9289032"/>
              <a:gd name="connsiteY2" fmla="*/ 1944217 h 2708920"/>
              <a:gd name="connsiteX3" fmla="*/ 1995628 w 9289032"/>
              <a:gd name="connsiteY3" fmla="*/ 1594921 h 2708920"/>
              <a:gd name="connsiteX4" fmla="*/ 3314065 w 9289032"/>
              <a:gd name="connsiteY4" fmla="*/ 882540 h 2708920"/>
              <a:gd name="connsiteX5" fmla="*/ 3813795 w 9289032"/>
              <a:gd name="connsiteY5" fmla="*/ 457238 h 2708920"/>
              <a:gd name="connsiteX6" fmla="*/ 4196567 w 9289032"/>
              <a:gd name="connsiteY6" fmla="*/ 31935 h 2708920"/>
              <a:gd name="connsiteX7" fmla="*/ 5400600 w 9289032"/>
              <a:gd name="connsiteY7" fmla="*/ 0 h 2708920"/>
              <a:gd name="connsiteX8" fmla="*/ 6142325 w 9289032"/>
              <a:gd name="connsiteY8" fmla="*/ 106363 h 2708920"/>
              <a:gd name="connsiteX9" fmla="*/ 6768752 w 9289032"/>
              <a:gd name="connsiteY9" fmla="*/ 144017 h 2708920"/>
              <a:gd name="connsiteX10" fmla="*/ 7344816 w 9289032"/>
              <a:gd name="connsiteY10" fmla="*/ 432049 h 2708920"/>
              <a:gd name="connsiteX11" fmla="*/ 7704855 w 9289032"/>
              <a:gd name="connsiteY11" fmla="*/ 576065 h 2708920"/>
              <a:gd name="connsiteX12" fmla="*/ 8208912 w 9289032"/>
              <a:gd name="connsiteY12" fmla="*/ 576065 h 2708920"/>
              <a:gd name="connsiteX13" fmla="*/ 8784976 w 9289032"/>
              <a:gd name="connsiteY13" fmla="*/ 648073 h 2708920"/>
              <a:gd name="connsiteX14" fmla="*/ 9289032 w 9289032"/>
              <a:gd name="connsiteY14" fmla="*/ 648073 h 2708920"/>
              <a:gd name="connsiteX15" fmla="*/ 9268297 w 9289032"/>
              <a:gd name="connsiteY15" fmla="*/ 2668810 h 2708920"/>
              <a:gd name="connsiteX16" fmla="*/ 0 w 9289032"/>
              <a:gd name="connsiteY16" fmla="*/ 2708920 h 2708920"/>
              <a:gd name="connsiteX0" fmla="*/ 0 w 9577064"/>
              <a:gd name="connsiteY0" fmla="*/ 2708920 h 2880320"/>
              <a:gd name="connsiteX1" fmla="*/ 648072 w 9577064"/>
              <a:gd name="connsiteY1" fmla="*/ 2304257 h 2880320"/>
              <a:gd name="connsiteX2" fmla="*/ 1656184 w 9577064"/>
              <a:gd name="connsiteY2" fmla="*/ 1944217 h 2880320"/>
              <a:gd name="connsiteX3" fmla="*/ 1995628 w 9577064"/>
              <a:gd name="connsiteY3" fmla="*/ 1594921 h 2880320"/>
              <a:gd name="connsiteX4" fmla="*/ 3314065 w 9577064"/>
              <a:gd name="connsiteY4" fmla="*/ 882540 h 2880320"/>
              <a:gd name="connsiteX5" fmla="*/ 3813795 w 9577064"/>
              <a:gd name="connsiteY5" fmla="*/ 457238 h 2880320"/>
              <a:gd name="connsiteX6" fmla="*/ 4196567 w 9577064"/>
              <a:gd name="connsiteY6" fmla="*/ 31935 h 2880320"/>
              <a:gd name="connsiteX7" fmla="*/ 5400600 w 9577064"/>
              <a:gd name="connsiteY7" fmla="*/ 0 h 2880320"/>
              <a:gd name="connsiteX8" fmla="*/ 6142325 w 9577064"/>
              <a:gd name="connsiteY8" fmla="*/ 106363 h 2880320"/>
              <a:gd name="connsiteX9" fmla="*/ 6768752 w 9577064"/>
              <a:gd name="connsiteY9" fmla="*/ 144017 h 2880320"/>
              <a:gd name="connsiteX10" fmla="*/ 7344816 w 9577064"/>
              <a:gd name="connsiteY10" fmla="*/ 432049 h 2880320"/>
              <a:gd name="connsiteX11" fmla="*/ 7704855 w 9577064"/>
              <a:gd name="connsiteY11" fmla="*/ 576065 h 2880320"/>
              <a:gd name="connsiteX12" fmla="*/ 8208912 w 9577064"/>
              <a:gd name="connsiteY12" fmla="*/ 576065 h 2880320"/>
              <a:gd name="connsiteX13" fmla="*/ 8784976 w 9577064"/>
              <a:gd name="connsiteY13" fmla="*/ 648073 h 2880320"/>
              <a:gd name="connsiteX14" fmla="*/ 9289032 w 9577064"/>
              <a:gd name="connsiteY14" fmla="*/ 648073 h 2880320"/>
              <a:gd name="connsiteX15" fmla="*/ 9577064 w 9577064"/>
              <a:gd name="connsiteY15" fmla="*/ 2880320 h 2880320"/>
              <a:gd name="connsiteX16" fmla="*/ 0 w 9577064"/>
              <a:gd name="connsiteY16" fmla="*/ 2708920 h 2880320"/>
              <a:gd name="connsiteX0" fmla="*/ 0 w 9721080"/>
              <a:gd name="connsiteY0" fmla="*/ 2708920 h 2880320"/>
              <a:gd name="connsiteX1" fmla="*/ 648072 w 9721080"/>
              <a:gd name="connsiteY1" fmla="*/ 2304257 h 2880320"/>
              <a:gd name="connsiteX2" fmla="*/ 1656184 w 9721080"/>
              <a:gd name="connsiteY2" fmla="*/ 1944217 h 2880320"/>
              <a:gd name="connsiteX3" fmla="*/ 1995628 w 9721080"/>
              <a:gd name="connsiteY3" fmla="*/ 1594921 h 2880320"/>
              <a:gd name="connsiteX4" fmla="*/ 3314065 w 9721080"/>
              <a:gd name="connsiteY4" fmla="*/ 882540 h 2880320"/>
              <a:gd name="connsiteX5" fmla="*/ 3813795 w 9721080"/>
              <a:gd name="connsiteY5" fmla="*/ 457238 h 2880320"/>
              <a:gd name="connsiteX6" fmla="*/ 4196567 w 9721080"/>
              <a:gd name="connsiteY6" fmla="*/ 31935 h 2880320"/>
              <a:gd name="connsiteX7" fmla="*/ 5400600 w 9721080"/>
              <a:gd name="connsiteY7" fmla="*/ 0 h 2880320"/>
              <a:gd name="connsiteX8" fmla="*/ 6142325 w 9721080"/>
              <a:gd name="connsiteY8" fmla="*/ 106363 h 2880320"/>
              <a:gd name="connsiteX9" fmla="*/ 6768752 w 9721080"/>
              <a:gd name="connsiteY9" fmla="*/ 144017 h 2880320"/>
              <a:gd name="connsiteX10" fmla="*/ 7344816 w 9721080"/>
              <a:gd name="connsiteY10" fmla="*/ 432049 h 2880320"/>
              <a:gd name="connsiteX11" fmla="*/ 7704855 w 9721080"/>
              <a:gd name="connsiteY11" fmla="*/ 576065 h 2880320"/>
              <a:gd name="connsiteX12" fmla="*/ 8208912 w 9721080"/>
              <a:gd name="connsiteY12" fmla="*/ 576065 h 2880320"/>
              <a:gd name="connsiteX13" fmla="*/ 8784976 w 9721080"/>
              <a:gd name="connsiteY13" fmla="*/ 648073 h 2880320"/>
              <a:gd name="connsiteX14" fmla="*/ 9721080 w 9721080"/>
              <a:gd name="connsiteY14" fmla="*/ 576064 h 2880320"/>
              <a:gd name="connsiteX15" fmla="*/ 9577064 w 9721080"/>
              <a:gd name="connsiteY15" fmla="*/ 2880320 h 2880320"/>
              <a:gd name="connsiteX16" fmla="*/ 0 w 9721080"/>
              <a:gd name="connsiteY16" fmla="*/ 2708920 h 2880320"/>
              <a:gd name="connsiteX0" fmla="*/ 0 w 9721080"/>
              <a:gd name="connsiteY0" fmla="*/ 2708920 h 2880320"/>
              <a:gd name="connsiteX1" fmla="*/ 648072 w 9721080"/>
              <a:gd name="connsiteY1" fmla="*/ 2304257 h 2880320"/>
              <a:gd name="connsiteX2" fmla="*/ 1656184 w 9721080"/>
              <a:gd name="connsiteY2" fmla="*/ 1944217 h 2880320"/>
              <a:gd name="connsiteX3" fmla="*/ 1995628 w 9721080"/>
              <a:gd name="connsiteY3" fmla="*/ 1594921 h 2880320"/>
              <a:gd name="connsiteX4" fmla="*/ 3314065 w 9721080"/>
              <a:gd name="connsiteY4" fmla="*/ 882540 h 2880320"/>
              <a:gd name="connsiteX5" fmla="*/ 3813795 w 9721080"/>
              <a:gd name="connsiteY5" fmla="*/ 457238 h 2880320"/>
              <a:gd name="connsiteX6" fmla="*/ 4196567 w 9721080"/>
              <a:gd name="connsiteY6" fmla="*/ 31935 h 2880320"/>
              <a:gd name="connsiteX7" fmla="*/ 5400600 w 9721080"/>
              <a:gd name="connsiteY7" fmla="*/ 0 h 2880320"/>
              <a:gd name="connsiteX8" fmla="*/ 6142325 w 9721080"/>
              <a:gd name="connsiteY8" fmla="*/ 106363 h 2880320"/>
              <a:gd name="connsiteX9" fmla="*/ 6768752 w 9721080"/>
              <a:gd name="connsiteY9" fmla="*/ 144017 h 2880320"/>
              <a:gd name="connsiteX10" fmla="*/ 7344816 w 9721080"/>
              <a:gd name="connsiteY10" fmla="*/ 432049 h 2880320"/>
              <a:gd name="connsiteX11" fmla="*/ 7704855 w 9721080"/>
              <a:gd name="connsiteY11" fmla="*/ 576065 h 2880320"/>
              <a:gd name="connsiteX12" fmla="*/ 8208912 w 9721080"/>
              <a:gd name="connsiteY12" fmla="*/ 576065 h 2880320"/>
              <a:gd name="connsiteX13" fmla="*/ 8784976 w 9721080"/>
              <a:gd name="connsiteY13" fmla="*/ 648073 h 2880320"/>
              <a:gd name="connsiteX14" fmla="*/ 9326220 w 9721080"/>
              <a:gd name="connsiteY14" fmla="*/ 609466 h 2880320"/>
              <a:gd name="connsiteX15" fmla="*/ 9721080 w 9721080"/>
              <a:gd name="connsiteY15" fmla="*/ 576064 h 2880320"/>
              <a:gd name="connsiteX16" fmla="*/ 9577064 w 9721080"/>
              <a:gd name="connsiteY16" fmla="*/ 2880320 h 2880320"/>
              <a:gd name="connsiteX17" fmla="*/ 0 w 9721080"/>
              <a:gd name="connsiteY17" fmla="*/ 2708920 h 2880320"/>
              <a:gd name="connsiteX0" fmla="*/ 0 w 9577064"/>
              <a:gd name="connsiteY0" fmla="*/ 2852936 h 3024336"/>
              <a:gd name="connsiteX1" fmla="*/ 648072 w 9577064"/>
              <a:gd name="connsiteY1" fmla="*/ 2448273 h 3024336"/>
              <a:gd name="connsiteX2" fmla="*/ 1656184 w 9577064"/>
              <a:gd name="connsiteY2" fmla="*/ 2088233 h 3024336"/>
              <a:gd name="connsiteX3" fmla="*/ 1995628 w 9577064"/>
              <a:gd name="connsiteY3" fmla="*/ 1738937 h 3024336"/>
              <a:gd name="connsiteX4" fmla="*/ 3314065 w 9577064"/>
              <a:gd name="connsiteY4" fmla="*/ 1026556 h 3024336"/>
              <a:gd name="connsiteX5" fmla="*/ 3813795 w 9577064"/>
              <a:gd name="connsiteY5" fmla="*/ 601254 h 3024336"/>
              <a:gd name="connsiteX6" fmla="*/ 4196567 w 9577064"/>
              <a:gd name="connsiteY6" fmla="*/ 175951 h 3024336"/>
              <a:gd name="connsiteX7" fmla="*/ 5400600 w 9577064"/>
              <a:gd name="connsiteY7" fmla="*/ 144016 h 3024336"/>
              <a:gd name="connsiteX8" fmla="*/ 6142325 w 9577064"/>
              <a:gd name="connsiteY8" fmla="*/ 250379 h 3024336"/>
              <a:gd name="connsiteX9" fmla="*/ 6768752 w 9577064"/>
              <a:gd name="connsiteY9" fmla="*/ 288033 h 3024336"/>
              <a:gd name="connsiteX10" fmla="*/ 7344816 w 9577064"/>
              <a:gd name="connsiteY10" fmla="*/ 576065 h 3024336"/>
              <a:gd name="connsiteX11" fmla="*/ 7704855 w 9577064"/>
              <a:gd name="connsiteY11" fmla="*/ 720081 h 3024336"/>
              <a:gd name="connsiteX12" fmla="*/ 8208912 w 9577064"/>
              <a:gd name="connsiteY12" fmla="*/ 720081 h 3024336"/>
              <a:gd name="connsiteX13" fmla="*/ 8784976 w 9577064"/>
              <a:gd name="connsiteY13" fmla="*/ 792089 h 3024336"/>
              <a:gd name="connsiteX14" fmla="*/ 9326220 w 9577064"/>
              <a:gd name="connsiteY14" fmla="*/ 753482 h 3024336"/>
              <a:gd name="connsiteX15" fmla="*/ 9545960 w 9577064"/>
              <a:gd name="connsiteY15" fmla="*/ 0 h 3024336"/>
              <a:gd name="connsiteX16" fmla="*/ 9577064 w 9577064"/>
              <a:gd name="connsiteY16" fmla="*/ 3024336 h 3024336"/>
              <a:gd name="connsiteX17" fmla="*/ 0 w 9577064"/>
              <a:gd name="connsiteY17" fmla="*/ 2852936 h 3024336"/>
              <a:gd name="connsiteX0" fmla="*/ 0 w 9577064"/>
              <a:gd name="connsiteY0" fmla="*/ 2852936 h 3024336"/>
              <a:gd name="connsiteX1" fmla="*/ 648072 w 9577064"/>
              <a:gd name="connsiteY1" fmla="*/ 2448273 h 3024336"/>
              <a:gd name="connsiteX2" fmla="*/ 1656184 w 9577064"/>
              <a:gd name="connsiteY2" fmla="*/ 2088233 h 3024336"/>
              <a:gd name="connsiteX3" fmla="*/ 1995628 w 9577064"/>
              <a:gd name="connsiteY3" fmla="*/ 1738937 h 3024336"/>
              <a:gd name="connsiteX4" fmla="*/ 3314065 w 9577064"/>
              <a:gd name="connsiteY4" fmla="*/ 1026556 h 3024336"/>
              <a:gd name="connsiteX5" fmla="*/ 3813795 w 9577064"/>
              <a:gd name="connsiteY5" fmla="*/ 601254 h 3024336"/>
              <a:gd name="connsiteX6" fmla="*/ 4196567 w 9577064"/>
              <a:gd name="connsiteY6" fmla="*/ 175951 h 3024336"/>
              <a:gd name="connsiteX7" fmla="*/ 5400600 w 9577064"/>
              <a:gd name="connsiteY7" fmla="*/ 144016 h 3024336"/>
              <a:gd name="connsiteX8" fmla="*/ 6142325 w 9577064"/>
              <a:gd name="connsiteY8" fmla="*/ 250379 h 3024336"/>
              <a:gd name="connsiteX9" fmla="*/ 6768752 w 9577064"/>
              <a:gd name="connsiteY9" fmla="*/ 288033 h 3024336"/>
              <a:gd name="connsiteX10" fmla="*/ 7344816 w 9577064"/>
              <a:gd name="connsiteY10" fmla="*/ 576065 h 3024336"/>
              <a:gd name="connsiteX11" fmla="*/ 7704855 w 9577064"/>
              <a:gd name="connsiteY11" fmla="*/ 720081 h 3024336"/>
              <a:gd name="connsiteX12" fmla="*/ 8208912 w 9577064"/>
              <a:gd name="connsiteY12" fmla="*/ 720081 h 3024336"/>
              <a:gd name="connsiteX13" fmla="*/ 8784976 w 9577064"/>
              <a:gd name="connsiteY13" fmla="*/ 792089 h 3024336"/>
              <a:gd name="connsiteX14" fmla="*/ 9201472 w 9577064"/>
              <a:gd name="connsiteY14" fmla="*/ 792088 h 3024336"/>
              <a:gd name="connsiteX15" fmla="*/ 9545960 w 9577064"/>
              <a:gd name="connsiteY15" fmla="*/ 0 h 3024336"/>
              <a:gd name="connsiteX16" fmla="*/ 9577064 w 9577064"/>
              <a:gd name="connsiteY16" fmla="*/ 3024336 h 3024336"/>
              <a:gd name="connsiteX17" fmla="*/ 0 w 9577064"/>
              <a:gd name="connsiteY17" fmla="*/ 2852936 h 3024336"/>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864096 h 3096344"/>
              <a:gd name="connsiteX15" fmla="*/ 9201472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86409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8769424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8784976 w 9577064"/>
              <a:gd name="connsiteY13" fmla="*/ 864097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 name="connsiteX0" fmla="*/ 0 w 9577064"/>
              <a:gd name="connsiteY0" fmla="*/ 2924944 h 3096344"/>
              <a:gd name="connsiteX1" fmla="*/ 648072 w 9577064"/>
              <a:gd name="connsiteY1" fmla="*/ 2520281 h 3096344"/>
              <a:gd name="connsiteX2" fmla="*/ 1656184 w 9577064"/>
              <a:gd name="connsiteY2" fmla="*/ 2160241 h 3096344"/>
              <a:gd name="connsiteX3" fmla="*/ 1995628 w 9577064"/>
              <a:gd name="connsiteY3" fmla="*/ 1810945 h 3096344"/>
              <a:gd name="connsiteX4" fmla="*/ 3314065 w 9577064"/>
              <a:gd name="connsiteY4" fmla="*/ 1098564 h 3096344"/>
              <a:gd name="connsiteX5" fmla="*/ 3813795 w 9577064"/>
              <a:gd name="connsiteY5" fmla="*/ 673262 h 3096344"/>
              <a:gd name="connsiteX6" fmla="*/ 4196567 w 9577064"/>
              <a:gd name="connsiteY6" fmla="*/ 247959 h 3096344"/>
              <a:gd name="connsiteX7" fmla="*/ 5400600 w 9577064"/>
              <a:gd name="connsiteY7" fmla="*/ 216024 h 3096344"/>
              <a:gd name="connsiteX8" fmla="*/ 6142325 w 9577064"/>
              <a:gd name="connsiteY8" fmla="*/ 322387 h 3096344"/>
              <a:gd name="connsiteX9" fmla="*/ 6768752 w 9577064"/>
              <a:gd name="connsiteY9" fmla="*/ 360041 h 3096344"/>
              <a:gd name="connsiteX10" fmla="*/ 7344816 w 9577064"/>
              <a:gd name="connsiteY10" fmla="*/ 648073 h 3096344"/>
              <a:gd name="connsiteX11" fmla="*/ 7704855 w 9577064"/>
              <a:gd name="connsiteY11" fmla="*/ 792089 h 3096344"/>
              <a:gd name="connsiteX12" fmla="*/ 8208912 w 9577064"/>
              <a:gd name="connsiteY12" fmla="*/ 792089 h 3096344"/>
              <a:gd name="connsiteX13" fmla="*/ 9201472 w 9577064"/>
              <a:gd name="connsiteY13" fmla="*/ 864096 h 3096344"/>
              <a:gd name="connsiteX14" fmla="*/ 9201472 w 9577064"/>
              <a:gd name="connsiteY14" fmla="*/ 144016 h 3096344"/>
              <a:gd name="connsiteX15" fmla="*/ 9417496 w 9577064"/>
              <a:gd name="connsiteY15" fmla="*/ 0 h 3096344"/>
              <a:gd name="connsiteX16" fmla="*/ 9577064 w 9577064"/>
              <a:gd name="connsiteY16" fmla="*/ 3096344 h 3096344"/>
              <a:gd name="connsiteX17" fmla="*/ 0 w 9577064"/>
              <a:gd name="connsiteY17" fmla="*/ 2924944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7064" h="3096344">
                <a:moveTo>
                  <a:pt x="0" y="2924944"/>
                </a:moveTo>
                <a:lnTo>
                  <a:pt x="648072" y="2520281"/>
                </a:lnTo>
                <a:lnTo>
                  <a:pt x="1656184" y="2160241"/>
                </a:lnTo>
                <a:lnTo>
                  <a:pt x="1995628" y="1810945"/>
                </a:lnTo>
                <a:lnTo>
                  <a:pt x="3314065" y="1098564"/>
                </a:lnTo>
                <a:lnTo>
                  <a:pt x="3813795" y="673262"/>
                </a:lnTo>
                <a:lnTo>
                  <a:pt x="4196567" y="247959"/>
                </a:lnTo>
                <a:lnTo>
                  <a:pt x="5400600" y="216024"/>
                </a:lnTo>
                <a:lnTo>
                  <a:pt x="6142325" y="322387"/>
                </a:lnTo>
                <a:lnTo>
                  <a:pt x="6768752" y="360041"/>
                </a:lnTo>
                <a:lnTo>
                  <a:pt x="7344816" y="648073"/>
                </a:lnTo>
                <a:lnTo>
                  <a:pt x="7704855" y="792089"/>
                </a:lnTo>
                <a:lnTo>
                  <a:pt x="8208912" y="792089"/>
                </a:lnTo>
                <a:lnTo>
                  <a:pt x="9201472" y="864096"/>
                </a:lnTo>
                <a:lnTo>
                  <a:pt x="9201472" y="144016"/>
                </a:lnTo>
                <a:lnTo>
                  <a:pt x="9417496" y="0"/>
                </a:lnTo>
                <a:lnTo>
                  <a:pt x="9577064" y="3096344"/>
                </a:lnTo>
                <a:lnTo>
                  <a:pt x="0" y="2924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 </a:t>
            </a:r>
            <a:r>
              <a:rPr lang="ja-JP" altLang="en-US" sz="2000" b="1" dirty="0">
                <a:solidFill>
                  <a:prstClr val="white"/>
                </a:solidFill>
                <a:latin typeface="ＭＳ ゴシック" pitchFamily="49" charset="-128"/>
                <a:ea typeface="ＭＳ ゴシック" pitchFamily="49" charset="-128"/>
              </a:rPr>
              <a:t>中之島周辺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1271464" y="452290"/>
            <a:ext cx="9649072" cy="2862322"/>
          </a:xfrm>
          <a:prstGeom prst="rect">
            <a:avLst/>
          </a:prstGeom>
          <a:noFill/>
          <a:ln>
            <a:solidFill>
              <a:schemeClr val="tx1"/>
            </a:solidFill>
            <a:prstDash val="sysDash"/>
          </a:ln>
        </p:spPr>
        <p:txBody>
          <a:bodyPr wrap="square" rtlCol="0">
            <a:spAutoFit/>
          </a:bodyPr>
          <a:lstStyle/>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地区の位置づけ</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180975" marR="0" lvl="0" indent="-180975"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当地区は古くから大阪の経済・文化・行政の中心であり、現在でも大手企業の中枢機能が集積するとともに、芸術・文化の発信拠点としての役割も担っている。大阪駅から御堂筋を経て難波にいたるエリアとともに、大阪の中心業務地区を形成し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・大阪駅から南へ約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1km</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の距離に立地。東西約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3km</a:t>
            </a:r>
            <a:r>
              <a:rPr kumimoji="1" lang="ja-JP" altLang="en-US" sz="12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面積約</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72ha</a:t>
            </a:r>
            <a:r>
              <a:rPr kumimoji="1" lang="ja-JP" altLang="en-US" sz="12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堂島川と土佐堀川に挟まれ、水都大阪を代表する景観を形成しており、大阪のシンボルアイランドとなっている。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中之島東部の概要</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○土地利用：　明治・大正年代から、大阪市役所・日本銀行・中之島図書館・中央公会堂などの土地利用が進み、昭和年代には概ね現在の姿が概　　</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成している。</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年にフェスティバルタワーが竣工。</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○交通インフラ：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御堂筋線、四ツ橋線が近接するとともに、京阪中之島線が地区東西を結ぶ交通至便な立地である。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○施設の活用：　中之島図書館、中央公会堂など近代建築物が集積している。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中之島西部の概要</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○土地利用：　中之島</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丁目では民間開発が進んでいるが、中之島</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丁目には未利用地が存在している。中之島４丁目では、大阪中之島美術館が</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月に開館するとともに、未来医療国際拠点が</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2024</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年春の開業に向けて整備を進めている。中之島５丁目では、</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月に</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土地区画整理事業の事業認可を取得し、基盤整備等を進めている。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○交通インフラ：　</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Osaka Metro</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四ツ橋線が近接するとともに、京阪中之島線が地区東西を結ぶ交通至便な立地である。</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2031</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年春にはなにわ筋線が</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開通を予定。</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162050" marR="0" lvl="0" indent="-1162050" algn="l" defTabSz="914400" rtl="0" eaLnBrk="1" fontAlgn="auto" latinLnBrk="0" hangingPunct="1">
              <a:lnSpc>
                <a:spcPts val="122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○施設の活用：　大阪中之島美術館、国立国際美術館、市立科学館、香雪美術館等の文化・芸術機能が集積。大阪国際会議場、リーガロイヤルホテル、フェスティバルホールなどの　</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MICE</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機能が集積している。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3" name="フリーフォーム 12"/>
          <p:cNvSpPr/>
          <p:nvPr/>
        </p:nvSpPr>
        <p:spPr>
          <a:xfrm>
            <a:off x="7097337" y="3887865"/>
            <a:ext cx="325371" cy="215978"/>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0" h="215978">
                <a:moveTo>
                  <a:pt x="8415" y="0"/>
                </a:moveTo>
                <a:lnTo>
                  <a:pt x="0" y="201954"/>
                </a:lnTo>
                <a:lnTo>
                  <a:pt x="322565" y="215978"/>
                </a:lnTo>
                <a:lnTo>
                  <a:pt x="325370" y="19635"/>
                </a:lnTo>
                <a:lnTo>
                  <a:pt x="841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7143814" y="3904257"/>
            <a:ext cx="173945"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⑤</a:t>
            </a:r>
          </a:p>
        </p:txBody>
      </p:sp>
      <p:sp>
        <p:nvSpPr>
          <p:cNvPr id="15" name="フリーフォーム 14"/>
          <p:cNvSpPr/>
          <p:nvPr/>
        </p:nvSpPr>
        <p:spPr>
          <a:xfrm>
            <a:off x="7443561" y="3909875"/>
            <a:ext cx="131815" cy="202795"/>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0" h="202795">
                <a:moveTo>
                  <a:pt x="12591" y="0"/>
                </a:moveTo>
                <a:lnTo>
                  <a:pt x="0" y="197186"/>
                </a:lnTo>
                <a:lnTo>
                  <a:pt x="315669" y="202795"/>
                </a:lnTo>
                <a:cubicBezTo>
                  <a:pt x="316201" y="137638"/>
                  <a:pt x="323628" y="80897"/>
                  <a:pt x="324160" y="15740"/>
                </a:cubicBezTo>
                <a:lnTo>
                  <a:pt x="134491" y="2805"/>
                </a:lnTo>
                <a:lnTo>
                  <a:pt x="12591"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フリーフォーム 18"/>
          <p:cNvSpPr/>
          <p:nvPr/>
        </p:nvSpPr>
        <p:spPr>
          <a:xfrm>
            <a:off x="6560566" y="3860256"/>
            <a:ext cx="415857" cy="209405"/>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0 w 332383"/>
              <a:gd name="connsiteY0" fmla="*/ 8370 h 196343"/>
              <a:gd name="connsiteX1" fmla="*/ 7013 w 332383"/>
              <a:gd name="connsiteY1" fmla="*/ 182319 h 196343"/>
              <a:gd name="connsiteX2" fmla="*/ 329578 w 332383"/>
              <a:gd name="connsiteY2" fmla="*/ 196343 h 196343"/>
              <a:gd name="connsiteX3" fmla="*/ 332383 w 332383"/>
              <a:gd name="connsiteY3" fmla="*/ 0 h 196343"/>
              <a:gd name="connsiteX4" fmla="*/ 0 w 332383"/>
              <a:gd name="connsiteY4" fmla="*/ 8370 h 196343"/>
              <a:gd name="connsiteX0" fmla="*/ 130 w 332513"/>
              <a:gd name="connsiteY0" fmla="*/ 8370 h 201369"/>
              <a:gd name="connsiteX1" fmla="*/ 0 w 332513"/>
              <a:gd name="connsiteY1" fmla="*/ 201369 h 201369"/>
              <a:gd name="connsiteX2" fmla="*/ 329708 w 332513"/>
              <a:gd name="connsiteY2" fmla="*/ 196343 h 201369"/>
              <a:gd name="connsiteX3" fmla="*/ 332513 w 332513"/>
              <a:gd name="connsiteY3" fmla="*/ 0 h 201369"/>
              <a:gd name="connsiteX4" fmla="*/ 130 w 332513"/>
              <a:gd name="connsiteY4" fmla="*/ 8370 h 201369"/>
              <a:gd name="connsiteX0" fmla="*/ 130 w 405908"/>
              <a:gd name="connsiteY0" fmla="*/ 8370 h 217775"/>
              <a:gd name="connsiteX1" fmla="*/ 0 w 405908"/>
              <a:gd name="connsiteY1" fmla="*/ 201369 h 217775"/>
              <a:gd name="connsiteX2" fmla="*/ 405908 w 405908"/>
              <a:gd name="connsiteY2" fmla="*/ 217775 h 217775"/>
              <a:gd name="connsiteX3" fmla="*/ 332513 w 405908"/>
              <a:gd name="connsiteY3" fmla="*/ 0 h 217775"/>
              <a:gd name="connsiteX4" fmla="*/ 130 w 405908"/>
              <a:gd name="connsiteY4" fmla="*/ 8370 h 217775"/>
              <a:gd name="connsiteX0" fmla="*/ 130 w 415857"/>
              <a:gd name="connsiteY0" fmla="*/ 0 h 209405"/>
              <a:gd name="connsiteX1" fmla="*/ 0 w 415857"/>
              <a:gd name="connsiteY1" fmla="*/ 192999 h 209405"/>
              <a:gd name="connsiteX2" fmla="*/ 405908 w 415857"/>
              <a:gd name="connsiteY2" fmla="*/ 209405 h 209405"/>
              <a:gd name="connsiteX3" fmla="*/ 415857 w 415857"/>
              <a:gd name="connsiteY3" fmla="*/ 17824 h 209405"/>
              <a:gd name="connsiteX4" fmla="*/ 130 w 415857"/>
              <a:gd name="connsiteY4" fmla="*/ 0 h 20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57" h="209405">
                <a:moveTo>
                  <a:pt x="130" y="0"/>
                </a:moveTo>
                <a:cubicBezTo>
                  <a:pt x="87" y="64333"/>
                  <a:pt x="43" y="128666"/>
                  <a:pt x="0" y="192999"/>
                </a:cubicBezTo>
                <a:lnTo>
                  <a:pt x="405908" y="209405"/>
                </a:lnTo>
                <a:lnTo>
                  <a:pt x="415857" y="17824"/>
                </a:lnTo>
                <a:lnTo>
                  <a:pt x="130"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テキスト ボックス 19"/>
          <p:cNvSpPr txBox="1"/>
          <p:nvPr/>
        </p:nvSpPr>
        <p:spPr>
          <a:xfrm>
            <a:off x="6606378" y="3870752"/>
            <a:ext cx="13527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⑥</a:t>
            </a:r>
          </a:p>
        </p:txBody>
      </p:sp>
      <p:sp>
        <p:nvSpPr>
          <p:cNvPr id="23" name="フリーフォーム 22"/>
          <p:cNvSpPr/>
          <p:nvPr/>
        </p:nvSpPr>
        <p:spPr>
          <a:xfrm>
            <a:off x="5935532" y="3895973"/>
            <a:ext cx="252412" cy="250032"/>
          </a:xfrm>
          <a:custGeom>
            <a:avLst/>
            <a:gdLst>
              <a:gd name="connsiteX0" fmla="*/ 216694 w 252412"/>
              <a:gd name="connsiteY0" fmla="*/ 0 h 250032"/>
              <a:gd name="connsiteX1" fmla="*/ 252412 w 252412"/>
              <a:gd name="connsiteY1" fmla="*/ 221457 h 250032"/>
              <a:gd name="connsiteX2" fmla="*/ 23812 w 252412"/>
              <a:gd name="connsiteY2" fmla="*/ 250032 h 250032"/>
              <a:gd name="connsiteX3" fmla="*/ 0 w 252412"/>
              <a:gd name="connsiteY3" fmla="*/ 57150 h 250032"/>
              <a:gd name="connsiteX4" fmla="*/ 11906 w 252412"/>
              <a:gd name="connsiteY4" fmla="*/ 33338 h 250032"/>
              <a:gd name="connsiteX5" fmla="*/ 216694 w 252412"/>
              <a:gd name="connsiteY5" fmla="*/ 0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2" h="250032">
                <a:moveTo>
                  <a:pt x="216694" y="0"/>
                </a:moveTo>
                <a:lnTo>
                  <a:pt x="252412" y="221457"/>
                </a:lnTo>
                <a:lnTo>
                  <a:pt x="23812" y="250032"/>
                </a:lnTo>
                <a:lnTo>
                  <a:pt x="0" y="57150"/>
                </a:lnTo>
                <a:lnTo>
                  <a:pt x="11906" y="33338"/>
                </a:lnTo>
                <a:lnTo>
                  <a:pt x="216694"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フリーフォーム 24"/>
          <p:cNvSpPr/>
          <p:nvPr/>
        </p:nvSpPr>
        <p:spPr>
          <a:xfrm>
            <a:off x="5681799" y="3937560"/>
            <a:ext cx="202134" cy="242888"/>
          </a:xfrm>
          <a:custGeom>
            <a:avLst/>
            <a:gdLst>
              <a:gd name="connsiteX0" fmla="*/ 0 w 250031"/>
              <a:gd name="connsiteY0" fmla="*/ 26194 h 242888"/>
              <a:gd name="connsiteX1" fmla="*/ 38100 w 250031"/>
              <a:gd name="connsiteY1" fmla="*/ 242888 h 242888"/>
              <a:gd name="connsiteX2" fmla="*/ 245268 w 250031"/>
              <a:gd name="connsiteY2" fmla="*/ 207169 h 242888"/>
              <a:gd name="connsiteX3" fmla="*/ 250031 w 250031"/>
              <a:gd name="connsiteY3" fmla="*/ 190500 h 242888"/>
              <a:gd name="connsiteX4" fmla="*/ 228600 w 250031"/>
              <a:gd name="connsiteY4" fmla="*/ 16669 h 242888"/>
              <a:gd name="connsiteX5" fmla="*/ 197643 w 250031"/>
              <a:gd name="connsiteY5" fmla="*/ 0 h 242888"/>
              <a:gd name="connsiteX6" fmla="*/ 0 w 250031"/>
              <a:gd name="connsiteY6" fmla="*/ 26194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031" h="242888">
                <a:moveTo>
                  <a:pt x="0" y="26194"/>
                </a:moveTo>
                <a:lnTo>
                  <a:pt x="38100" y="242888"/>
                </a:lnTo>
                <a:lnTo>
                  <a:pt x="245268" y="207169"/>
                </a:lnTo>
                <a:lnTo>
                  <a:pt x="250031" y="190500"/>
                </a:lnTo>
                <a:lnTo>
                  <a:pt x="228600" y="16669"/>
                </a:lnTo>
                <a:lnTo>
                  <a:pt x="197643" y="0"/>
                </a:lnTo>
                <a:lnTo>
                  <a:pt x="0" y="26194"/>
                </a:lnTo>
                <a:close/>
              </a:path>
            </a:pathLst>
          </a:custGeom>
          <a:solidFill>
            <a:srgbClr val="40C4F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フリーフォーム 26"/>
          <p:cNvSpPr/>
          <p:nvPr/>
        </p:nvSpPr>
        <p:spPr>
          <a:xfrm>
            <a:off x="4930650" y="4015598"/>
            <a:ext cx="525263" cy="366151"/>
          </a:xfrm>
          <a:custGeom>
            <a:avLst/>
            <a:gdLst>
              <a:gd name="connsiteX0" fmla="*/ 0 w 416719"/>
              <a:gd name="connsiteY0" fmla="*/ 57150 h 342900"/>
              <a:gd name="connsiteX1" fmla="*/ 357188 w 416719"/>
              <a:gd name="connsiteY1" fmla="*/ 0 h 342900"/>
              <a:gd name="connsiteX2" fmla="*/ 416719 w 416719"/>
              <a:gd name="connsiteY2" fmla="*/ 259557 h 342900"/>
              <a:gd name="connsiteX3" fmla="*/ 128588 w 416719"/>
              <a:gd name="connsiteY3" fmla="*/ 342900 h 342900"/>
              <a:gd name="connsiteX4" fmla="*/ 0 w 416719"/>
              <a:gd name="connsiteY4" fmla="*/ 57150 h 342900"/>
              <a:gd name="connsiteX0" fmla="*/ 0 w 475891"/>
              <a:gd name="connsiteY0" fmla="*/ 80401 h 366151"/>
              <a:gd name="connsiteX1" fmla="*/ 475891 w 475891"/>
              <a:gd name="connsiteY1" fmla="*/ 0 h 366151"/>
              <a:gd name="connsiteX2" fmla="*/ 416719 w 475891"/>
              <a:gd name="connsiteY2" fmla="*/ 282808 h 366151"/>
              <a:gd name="connsiteX3" fmla="*/ 128588 w 475891"/>
              <a:gd name="connsiteY3" fmla="*/ 366151 h 366151"/>
              <a:gd name="connsiteX4" fmla="*/ 0 w 475891"/>
              <a:gd name="connsiteY4" fmla="*/ 80401 h 366151"/>
              <a:gd name="connsiteX0" fmla="*/ 0 w 525263"/>
              <a:gd name="connsiteY0" fmla="*/ 80401 h 366151"/>
              <a:gd name="connsiteX1" fmla="*/ 475891 w 525263"/>
              <a:gd name="connsiteY1" fmla="*/ 0 h 366151"/>
              <a:gd name="connsiteX2" fmla="*/ 525263 w 525263"/>
              <a:gd name="connsiteY2" fmla="*/ 240049 h 366151"/>
              <a:gd name="connsiteX3" fmla="*/ 128588 w 525263"/>
              <a:gd name="connsiteY3" fmla="*/ 366151 h 366151"/>
              <a:gd name="connsiteX4" fmla="*/ 0 w 525263"/>
              <a:gd name="connsiteY4"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128588 w 525263"/>
              <a:gd name="connsiteY4" fmla="*/ 366151 h 366151"/>
              <a:gd name="connsiteX5" fmla="*/ 0 w 525263"/>
              <a:gd name="connsiteY5"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69390 w 525263"/>
              <a:gd name="connsiteY4" fmla="*/ 321985 h 366151"/>
              <a:gd name="connsiteX5" fmla="*/ 128588 w 525263"/>
              <a:gd name="connsiteY5" fmla="*/ 366151 h 366151"/>
              <a:gd name="connsiteX6" fmla="*/ 0 w 525263"/>
              <a:gd name="connsiteY6"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69390 w 525263"/>
              <a:gd name="connsiteY4" fmla="*/ 321985 h 366151"/>
              <a:gd name="connsiteX5" fmla="*/ 195571 w 525263"/>
              <a:gd name="connsiteY5" fmla="*/ 345798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85191 w 525263"/>
              <a:gd name="connsiteY4" fmla="*/ 195977 h 366151"/>
              <a:gd name="connsiteX5" fmla="*/ 195571 w 525263"/>
              <a:gd name="connsiteY5" fmla="*/ 345798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21790 w 525263"/>
              <a:gd name="connsiteY3" fmla="*/ 271979 h 366151"/>
              <a:gd name="connsiteX4" fmla="*/ 285191 w 525263"/>
              <a:gd name="connsiteY4" fmla="*/ 195977 h 366151"/>
              <a:gd name="connsiteX5" fmla="*/ 293202 w 525263"/>
              <a:gd name="connsiteY5" fmla="*/ 314842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383690 w 525263"/>
              <a:gd name="connsiteY3" fmla="*/ 171967 h 366151"/>
              <a:gd name="connsiteX4" fmla="*/ 285191 w 525263"/>
              <a:gd name="connsiteY4" fmla="*/ 195977 h 366151"/>
              <a:gd name="connsiteX5" fmla="*/ 293202 w 525263"/>
              <a:gd name="connsiteY5" fmla="*/ 314842 h 366151"/>
              <a:gd name="connsiteX6" fmla="*/ 128588 w 525263"/>
              <a:gd name="connsiteY6" fmla="*/ 366151 h 366151"/>
              <a:gd name="connsiteX7" fmla="*/ 0 w 525263"/>
              <a:gd name="connsiteY7" fmla="*/ 80401 h 366151"/>
              <a:gd name="connsiteX0" fmla="*/ 0 w 525263"/>
              <a:gd name="connsiteY0" fmla="*/ 80401 h 366151"/>
              <a:gd name="connsiteX1" fmla="*/ 475891 w 525263"/>
              <a:gd name="connsiteY1" fmla="*/ 0 h 366151"/>
              <a:gd name="connsiteX2" fmla="*/ 525263 w 525263"/>
              <a:gd name="connsiteY2" fmla="*/ 240049 h 366151"/>
              <a:gd name="connsiteX3" fmla="*/ 467034 w 525263"/>
              <a:gd name="connsiteY3" fmla="*/ 217210 h 366151"/>
              <a:gd name="connsiteX4" fmla="*/ 383690 w 525263"/>
              <a:gd name="connsiteY4" fmla="*/ 171967 h 366151"/>
              <a:gd name="connsiteX5" fmla="*/ 285191 w 525263"/>
              <a:gd name="connsiteY5" fmla="*/ 195977 h 366151"/>
              <a:gd name="connsiteX6" fmla="*/ 293202 w 525263"/>
              <a:gd name="connsiteY6" fmla="*/ 314842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15019 w 525263"/>
              <a:gd name="connsiteY3" fmla="*/ 272748 h 366151"/>
              <a:gd name="connsiteX4" fmla="*/ 383690 w 525263"/>
              <a:gd name="connsiteY4" fmla="*/ 171967 h 366151"/>
              <a:gd name="connsiteX5" fmla="*/ 285191 w 525263"/>
              <a:gd name="connsiteY5" fmla="*/ 195977 h 366151"/>
              <a:gd name="connsiteX6" fmla="*/ 293202 w 525263"/>
              <a:gd name="connsiteY6" fmla="*/ 314842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15019 w 525263"/>
              <a:gd name="connsiteY3" fmla="*/ 272748 h 366151"/>
              <a:gd name="connsiteX4" fmla="*/ 383690 w 525263"/>
              <a:gd name="connsiteY4" fmla="*/ 171967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83690 w 525263"/>
              <a:gd name="connsiteY4" fmla="*/ 171967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85191 w 525263"/>
              <a:gd name="connsiteY5" fmla="*/ 195977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66141 w 525263"/>
              <a:gd name="connsiteY5" fmla="*/ 191214 h 366151"/>
              <a:gd name="connsiteX6" fmla="*/ 307489 w 525263"/>
              <a:gd name="connsiteY6" fmla="*/ 310079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1784 w 525263"/>
              <a:gd name="connsiteY4" fmla="*/ 174348 h 366151"/>
              <a:gd name="connsiteX5" fmla="*/ 266141 w 525263"/>
              <a:gd name="connsiteY5" fmla="*/ 191214 h 366151"/>
              <a:gd name="connsiteX6" fmla="*/ 293202 w 525263"/>
              <a:gd name="connsiteY6" fmla="*/ 314841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0731 w 525263"/>
              <a:gd name="connsiteY3" fmla="*/ 279892 h 366151"/>
              <a:gd name="connsiteX4" fmla="*/ 374229 w 525263"/>
              <a:gd name="connsiteY4" fmla="*/ 171903 h 366151"/>
              <a:gd name="connsiteX5" fmla="*/ 266141 w 525263"/>
              <a:gd name="connsiteY5" fmla="*/ 191214 h 366151"/>
              <a:gd name="connsiteX6" fmla="*/ 293202 w 525263"/>
              <a:gd name="connsiteY6" fmla="*/ 314841 h 366151"/>
              <a:gd name="connsiteX7" fmla="*/ 128588 w 525263"/>
              <a:gd name="connsiteY7" fmla="*/ 366151 h 366151"/>
              <a:gd name="connsiteX8" fmla="*/ 0 w 525263"/>
              <a:gd name="connsiteY8" fmla="*/ 80401 h 366151"/>
              <a:gd name="connsiteX0" fmla="*/ 0 w 525263"/>
              <a:gd name="connsiteY0" fmla="*/ 80401 h 366151"/>
              <a:gd name="connsiteX1" fmla="*/ 475891 w 525263"/>
              <a:gd name="connsiteY1" fmla="*/ 0 h 366151"/>
              <a:gd name="connsiteX2" fmla="*/ 525263 w 525263"/>
              <a:gd name="connsiteY2" fmla="*/ 240049 h 366151"/>
              <a:gd name="connsiteX3" fmla="*/ 408066 w 525263"/>
              <a:gd name="connsiteY3" fmla="*/ 277447 h 366151"/>
              <a:gd name="connsiteX4" fmla="*/ 374229 w 525263"/>
              <a:gd name="connsiteY4" fmla="*/ 171903 h 366151"/>
              <a:gd name="connsiteX5" fmla="*/ 266141 w 525263"/>
              <a:gd name="connsiteY5" fmla="*/ 191214 h 366151"/>
              <a:gd name="connsiteX6" fmla="*/ 293202 w 525263"/>
              <a:gd name="connsiteY6" fmla="*/ 314841 h 366151"/>
              <a:gd name="connsiteX7" fmla="*/ 128588 w 525263"/>
              <a:gd name="connsiteY7" fmla="*/ 366151 h 366151"/>
              <a:gd name="connsiteX8" fmla="*/ 0 w 525263"/>
              <a:gd name="connsiteY8" fmla="*/ 80401 h 36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63" h="366151">
                <a:moveTo>
                  <a:pt x="0" y="80401"/>
                </a:moveTo>
                <a:lnTo>
                  <a:pt x="475891" y="0"/>
                </a:lnTo>
                <a:lnTo>
                  <a:pt x="525263" y="240049"/>
                </a:lnTo>
                <a:lnTo>
                  <a:pt x="408066" y="277447"/>
                </a:lnTo>
                <a:lnTo>
                  <a:pt x="374229" y="171903"/>
                </a:lnTo>
                <a:lnTo>
                  <a:pt x="266141" y="191214"/>
                </a:lnTo>
                <a:lnTo>
                  <a:pt x="293202" y="314841"/>
                </a:lnTo>
                <a:lnTo>
                  <a:pt x="128588" y="366151"/>
                </a:lnTo>
                <a:lnTo>
                  <a:pt x="0" y="80401"/>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フリーフォーム 28"/>
          <p:cNvSpPr/>
          <p:nvPr/>
        </p:nvSpPr>
        <p:spPr>
          <a:xfrm>
            <a:off x="4894927" y="4429373"/>
            <a:ext cx="238125" cy="211932"/>
          </a:xfrm>
          <a:custGeom>
            <a:avLst/>
            <a:gdLst>
              <a:gd name="connsiteX0" fmla="*/ 238125 w 238125"/>
              <a:gd name="connsiteY0" fmla="*/ 159544 h 211932"/>
              <a:gd name="connsiteX1" fmla="*/ 180975 w 238125"/>
              <a:gd name="connsiteY1" fmla="*/ 211932 h 211932"/>
              <a:gd name="connsiteX2" fmla="*/ 140493 w 238125"/>
              <a:gd name="connsiteY2" fmla="*/ 147638 h 211932"/>
              <a:gd name="connsiteX3" fmla="*/ 95250 w 238125"/>
              <a:gd name="connsiteY3" fmla="*/ 126207 h 211932"/>
              <a:gd name="connsiteX4" fmla="*/ 47625 w 238125"/>
              <a:gd name="connsiteY4" fmla="*/ 154782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40493 w 238125"/>
              <a:gd name="connsiteY2" fmla="*/ 147638 h 211932"/>
              <a:gd name="connsiteX3" fmla="*/ 95250 w 238125"/>
              <a:gd name="connsiteY3" fmla="*/ 12620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40493 w 238125"/>
              <a:gd name="connsiteY2" fmla="*/ 147638 h 211932"/>
              <a:gd name="connsiteX3" fmla="*/ 97631 w 238125"/>
              <a:gd name="connsiteY3" fmla="*/ 14525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 name="connsiteX0" fmla="*/ 238125 w 238125"/>
              <a:gd name="connsiteY0" fmla="*/ 159544 h 211932"/>
              <a:gd name="connsiteX1" fmla="*/ 180975 w 238125"/>
              <a:gd name="connsiteY1" fmla="*/ 211932 h 211932"/>
              <a:gd name="connsiteX2" fmla="*/ 138111 w 238125"/>
              <a:gd name="connsiteY2" fmla="*/ 154782 h 211932"/>
              <a:gd name="connsiteX3" fmla="*/ 97631 w 238125"/>
              <a:gd name="connsiteY3" fmla="*/ 145257 h 211932"/>
              <a:gd name="connsiteX4" fmla="*/ 44276 w 238125"/>
              <a:gd name="connsiteY4" fmla="*/ 162224 h 211932"/>
              <a:gd name="connsiteX5" fmla="*/ 0 w 238125"/>
              <a:gd name="connsiteY5" fmla="*/ 88107 h 211932"/>
              <a:gd name="connsiteX6" fmla="*/ 145256 w 238125"/>
              <a:gd name="connsiteY6" fmla="*/ 0 h 211932"/>
              <a:gd name="connsiteX7" fmla="*/ 238125 w 238125"/>
              <a:gd name="connsiteY7" fmla="*/ 159544 h 21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25" h="211932">
                <a:moveTo>
                  <a:pt x="238125" y="159544"/>
                </a:moveTo>
                <a:lnTo>
                  <a:pt x="180975" y="211932"/>
                </a:lnTo>
                <a:lnTo>
                  <a:pt x="138111" y="154782"/>
                </a:lnTo>
                <a:lnTo>
                  <a:pt x="97631" y="145257"/>
                </a:lnTo>
                <a:lnTo>
                  <a:pt x="44276" y="162224"/>
                </a:lnTo>
                <a:lnTo>
                  <a:pt x="0" y="88107"/>
                </a:lnTo>
                <a:lnTo>
                  <a:pt x="145256" y="0"/>
                </a:lnTo>
                <a:lnTo>
                  <a:pt x="238125" y="159544"/>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テキスト ボックス 29"/>
          <p:cNvSpPr txBox="1"/>
          <p:nvPr/>
        </p:nvSpPr>
        <p:spPr>
          <a:xfrm>
            <a:off x="5042992" y="4202862"/>
            <a:ext cx="14401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⑧</a:t>
            </a:r>
          </a:p>
        </p:txBody>
      </p:sp>
      <p:sp>
        <p:nvSpPr>
          <p:cNvPr id="31" name="フリーフォーム 30"/>
          <p:cNvSpPr/>
          <p:nvPr/>
        </p:nvSpPr>
        <p:spPr>
          <a:xfrm>
            <a:off x="4680613" y="4519958"/>
            <a:ext cx="392906" cy="352425"/>
          </a:xfrm>
          <a:custGeom>
            <a:avLst/>
            <a:gdLst>
              <a:gd name="connsiteX0" fmla="*/ 78581 w 392906"/>
              <a:gd name="connsiteY0" fmla="*/ 78581 h 352425"/>
              <a:gd name="connsiteX1" fmla="*/ 121444 w 392906"/>
              <a:gd name="connsiteY1" fmla="*/ 150019 h 352425"/>
              <a:gd name="connsiteX2" fmla="*/ 0 w 392906"/>
              <a:gd name="connsiteY2" fmla="*/ 214312 h 352425"/>
              <a:gd name="connsiteX3" fmla="*/ 26194 w 392906"/>
              <a:gd name="connsiteY3" fmla="*/ 259556 h 352425"/>
              <a:gd name="connsiteX4" fmla="*/ 52388 w 392906"/>
              <a:gd name="connsiteY4" fmla="*/ 250031 h 352425"/>
              <a:gd name="connsiteX5" fmla="*/ 109538 w 392906"/>
              <a:gd name="connsiteY5" fmla="*/ 352425 h 352425"/>
              <a:gd name="connsiteX6" fmla="*/ 392906 w 392906"/>
              <a:gd name="connsiteY6" fmla="*/ 126206 h 352425"/>
              <a:gd name="connsiteX7" fmla="*/ 354806 w 392906"/>
              <a:gd name="connsiteY7" fmla="*/ 64294 h 352425"/>
              <a:gd name="connsiteX8" fmla="*/ 316706 w 392906"/>
              <a:gd name="connsiteY8" fmla="*/ 47625 h 352425"/>
              <a:gd name="connsiteX9" fmla="*/ 254794 w 392906"/>
              <a:gd name="connsiteY9" fmla="*/ 78581 h 352425"/>
              <a:gd name="connsiteX10" fmla="*/ 207169 w 392906"/>
              <a:gd name="connsiteY10" fmla="*/ 0 h 352425"/>
              <a:gd name="connsiteX11" fmla="*/ 78581 w 392906"/>
              <a:gd name="connsiteY11" fmla="*/ 78581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906" h="352425">
                <a:moveTo>
                  <a:pt x="78581" y="78581"/>
                </a:moveTo>
                <a:lnTo>
                  <a:pt x="121444" y="150019"/>
                </a:lnTo>
                <a:lnTo>
                  <a:pt x="0" y="214312"/>
                </a:lnTo>
                <a:lnTo>
                  <a:pt x="26194" y="259556"/>
                </a:lnTo>
                <a:lnTo>
                  <a:pt x="52388" y="250031"/>
                </a:lnTo>
                <a:lnTo>
                  <a:pt x="109538" y="352425"/>
                </a:lnTo>
                <a:lnTo>
                  <a:pt x="392906" y="126206"/>
                </a:lnTo>
                <a:lnTo>
                  <a:pt x="354806" y="64294"/>
                </a:lnTo>
                <a:lnTo>
                  <a:pt x="316706" y="47625"/>
                </a:lnTo>
                <a:lnTo>
                  <a:pt x="254794" y="78581"/>
                </a:lnTo>
                <a:lnTo>
                  <a:pt x="207169" y="0"/>
                </a:lnTo>
                <a:lnTo>
                  <a:pt x="78581" y="78581"/>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テキスト ボックス 31"/>
          <p:cNvSpPr txBox="1"/>
          <p:nvPr/>
        </p:nvSpPr>
        <p:spPr>
          <a:xfrm>
            <a:off x="4796352" y="4225550"/>
            <a:ext cx="204391"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⑨</a:t>
            </a:r>
          </a:p>
        </p:txBody>
      </p:sp>
      <p:sp>
        <p:nvSpPr>
          <p:cNvPr id="33" name="フリーフォーム 32"/>
          <p:cNvSpPr/>
          <p:nvPr/>
        </p:nvSpPr>
        <p:spPr>
          <a:xfrm>
            <a:off x="4668710" y="4124573"/>
            <a:ext cx="366712" cy="400050"/>
          </a:xfrm>
          <a:custGeom>
            <a:avLst/>
            <a:gdLst>
              <a:gd name="connsiteX0" fmla="*/ 0 w 366712"/>
              <a:gd name="connsiteY0" fmla="*/ 69057 h 400050"/>
              <a:gd name="connsiteX1" fmla="*/ 176212 w 366712"/>
              <a:gd name="connsiteY1" fmla="*/ 400050 h 400050"/>
              <a:gd name="connsiteX2" fmla="*/ 366712 w 366712"/>
              <a:gd name="connsiteY2" fmla="*/ 290513 h 400050"/>
              <a:gd name="connsiteX3" fmla="*/ 216694 w 366712"/>
              <a:gd name="connsiteY3" fmla="*/ 4763 h 400050"/>
              <a:gd name="connsiteX4" fmla="*/ 188119 w 366712"/>
              <a:gd name="connsiteY4" fmla="*/ 0 h 400050"/>
              <a:gd name="connsiteX5" fmla="*/ 0 w 366712"/>
              <a:gd name="connsiteY5" fmla="*/ 69057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12" h="400050">
                <a:moveTo>
                  <a:pt x="0" y="69057"/>
                </a:moveTo>
                <a:lnTo>
                  <a:pt x="176212" y="400050"/>
                </a:lnTo>
                <a:lnTo>
                  <a:pt x="366712" y="290513"/>
                </a:lnTo>
                <a:lnTo>
                  <a:pt x="216694" y="4763"/>
                </a:lnTo>
                <a:lnTo>
                  <a:pt x="188119" y="0"/>
                </a:lnTo>
                <a:lnTo>
                  <a:pt x="0" y="69057"/>
                </a:lnTo>
                <a:close/>
              </a:path>
            </a:pathLst>
          </a:custGeom>
          <a:solidFill>
            <a:srgbClr val="FF0000">
              <a:alpha val="7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4" name="フリーフォーム 33"/>
          <p:cNvSpPr/>
          <p:nvPr/>
        </p:nvSpPr>
        <p:spPr>
          <a:xfrm>
            <a:off x="4453137" y="4219823"/>
            <a:ext cx="387028" cy="398622"/>
          </a:xfrm>
          <a:custGeom>
            <a:avLst/>
            <a:gdLst>
              <a:gd name="connsiteX0" fmla="*/ 395288 w 395288"/>
              <a:gd name="connsiteY0" fmla="*/ 304800 h 402432"/>
              <a:gd name="connsiteX1" fmla="*/ 264319 w 395288"/>
              <a:gd name="connsiteY1" fmla="*/ 57150 h 402432"/>
              <a:gd name="connsiteX2" fmla="*/ 216694 w 395288"/>
              <a:gd name="connsiteY2" fmla="*/ 78582 h 402432"/>
              <a:gd name="connsiteX3" fmla="*/ 173832 w 395288"/>
              <a:gd name="connsiteY3" fmla="*/ 0 h 402432"/>
              <a:gd name="connsiteX4" fmla="*/ 142875 w 395288"/>
              <a:gd name="connsiteY4" fmla="*/ 11907 h 402432"/>
              <a:gd name="connsiteX5" fmla="*/ 219075 w 395288"/>
              <a:gd name="connsiteY5" fmla="*/ 150019 h 402432"/>
              <a:gd name="connsiteX6" fmla="*/ 0 w 395288"/>
              <a:gd name="connsiteY6" fmla="*/ 266700 h 402432"/>
              <a:gd name="connsiteX7" fmla="*/ 76200 w 395288"/>
              <a:gd name="connsiteY7" fmla="*/ 402432 h 402432"/>
              <a:gd name="connsiteX8" fmla="*/ 300038 w 395288"/>
              <a:gd name="connsiteY8" fmla="*/ 259557 h 402432"/>
              <a:gd name="connsiteX9" fmla="*/ 350044 w 395288"/>
              <a:gd name="connsiteY9" fmla="*/ 338138 h 402432"/>
              <a:gd name="connsiteX10" fmla="*/ 395288 w 395288"/>
              <a:gd name="connsiteY10" fmla="*/ 304800 h 402432"/>
              <a:gd name="connsiteX0" fmla="*/ 387028 w 387028"/>
              <a:gd name="connsiteY0" fmla="*/ 304800 h 402432"/>
              <a:gd name="connsiteX1" fmla="*/ 256059 w 387028"/>
              <a:gd name="connsiteY1" fmla="*/ 57150 h 402432"/>
              <a:gd name="connsiteX2" fmla="*/ 208434 w 387028"/>
              <a:gd name="connsiteY2" fmla="*/ 78582 h 402432"/>
              <a:gd name="connsiteX3" fmla="*/ 165572 w 387028"/>
              <a:gd name="connsiteY3" fmla="*/ 0 h 402432"/>
              <a:gd name="connsiteX4" fmla="*/ 134615 w 387028"/>
              <a:gd name="connsiteY4" fmla="*/ 11907 h 402432"/>
              <a:gd name="connsiteX5" fmla="*/ 210815 w 387028"/>
              <a:gd name="connsiteY5" fmla="*/ 150019 h 402432"/>
              <a:gd name="connsiteX6" fmla="*/ 0 w 387028"/>
              <a:gd name="connsiteY6" fmla="*/ 277664 h 402432"/>
              <a:gd name="connsiteX7" fmla="*/ 67940 w 387028"/>
              <a:gd name="connsiteY7" fmla="*/ 402432 h 402432"/>
              <a:gd name="connsiteX8" fmla="*/ 291778 w 387028"/>
              <a:gd name="connsiteY8" fmla="*/ 259557 h 402432"/>
              <a:gd name="connsiteX9" fmla="*/ 341784 w 387028"/>
              <a:gd name="connsiteY9" fmla="*/ 338138 h 402432"/>
              <a:gd name="connsiteX10" fmla="*/ 387028 w 387028"/>
              <a:gd name="connsiteY10" fmla="*/ 304800 h 402432"/>
              <a:gd name="connsiteX0" fmla="*/ 387028 w 387028"/>
              <a:gd name="connsiteY0" fmla="*/ 304800 h 398622"/>
              <a:gd name="connsiteX1" fmla="*/ 256059 w 387028"/>
              <a:gd name="connsiteY1" fmla="*/ 57150 h 398622"/>
              <a:gd name="connsiteX2" fmla="*/ 208434 w 387028"/>
              <a:gd name="connsiteY2" fmla="*/ 78582 h 398622"/>
              <a:gd name="connsiteX3" fmla="*/ 165572 w 387028"/>
              <a:gd name="connsiteY3" fmla="*/ 0 h 398622"/>
              <a:gd name="connsiteX4" fmla="*/ 134615 w 387028"/>
              <a:gd name="connsiteY4" fmla="*/ 11907 h 398622"/>
              <a:gd name="connsiteX5" fmla="*/ 210815 w 387028"/>
              <a:gd name="connsiteY5" fmla="*/ 150019 h 398622"/>
              <a:gd name="connsiteX6" fmla="*/ 0 w 387028"/>
              <a:gd name="connsiteY6" fmla="*/ 277664 h 398622"/>
              <a:gd name="connsiteX7" fmla="*/ 67940 w 387028"/>
              <a:gd name="connsiteY7" fmla="*/ 398622 h 398622"/>
              <a:gd name="connsiteX8" fmla="*/ 291778 w 387028"/>
              <a:gd name="connsiteY8" fmla="*/ 259557 h 398622"/>
              <a:gd name="connsiteX9" fmla="*/ 341784 w 387028"/>
              <a:gd name="connsiteY9" fmla="*/ 338138 h 398622"/>
              <a:gd name="connsiteX10" fmla="*/ 387028 w 387028"/>
              <a:gd name="connsiteY10" fmla="*/ 304800 h 39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028" h="398622">
                <a:moveTo>
                  <a:pt x="387028" y="304800"/>
                </a:moveTo>
                <a:lnTo>
                  <a:pt x="256059" y="57150"/>
                </a:lnTo>
                <a:lnTo>
                  <a:pt x="208434" y="78582"/>
                </a:lnTo>
                <a:lnTo>
                  <a:pt x="165572" y="0"/>
                </a:lnTo>
                <a:lnTo>
                  <a:pt x="134615" y="11907"/>
                </a:lnTo>
                <a:lnTo>
                  <a:pt x="210815" y="150019"/>
                </a:lnTo>
                <a:lnTo>
                  <a:pt x="0" y="277664"/>
                </a:lnTo>
                <a:lnTo>
                  <a:pt x="67940" y="398622"/>
                </a:lnTo>
                <a:lnTo>
                  <a:pt x="291778" y="259557"/>
                </a:lnTo>
                <a:lnTo>
                  <a:pt x="341784" y="338138"/>
                </a:lnTo>
                <a:lnTo>
                  <a:pt x="387028" y="304800"/>
                </a:lnTo>
                <a:close/>
              </a:path>
            </a:pathLst>
          </a:custGeom>
          <a:solidFill>
            <a:srgbClr val="BEEAFA"/>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フリーフォーム 38"/>
          <p:cNvSpPr/>
          <p:nvPr/>
        </p:nvSpPr>
        <p:spPr>
          <a:xfrm>
            <a:off x="3711450" y="4516259"/>
            <a:ext cx="935806" cy="794187"/>
          </a:xfrm>
          <a:custGeom>
            <a:avLst/>
            <a:gdLst>
              <a:gd name="connsiteX0" fmla="*/ 435769 w 585788"/>
              <a:gd name="connsiteY0" fmla="*/ 678656 h 678656"/>
              <a:gd name="connsiteX1" fmla="*/ 402432 w 585788"/>
              <a:gd name="connsiteY1" fmla="*/ 633413 h 678656"/>
              <a:gd name="connsiteX2" fmla="*/ 385763 w 585788"/>
              <a:gd name="connsiteY2" fmla="*/ 645319 h 678656"/>
              <a:gd name="connsiteX3" fmla="*/ 276225 w 585788"/>
              <a:gd name="connsiteY3" fmla="*/ 504825 h 678656"/>
              <a:gd name="connsiteX4" fmla="*/ 226219 w 585788"/>
              <a:gd name="connsiteY4" fmla="*/ 538163 h 678656"/>
              <a:gd name="connsiteX5" fmla="*/ 116682 w 585788"/>
              <a:gd name="connsiteY5" fmla="*/ 471488 h 678656"/>
              <a:gd name="connsiteX6" fmla="*/ 0 w 585788"/>
              <a:gd name="connsiteY6" fmla="*/ 347663 h 678656"/>
              <a:gd name="connsiteX7" fmla="*/ 195263 w 585788"/>
              <a:gd name="connsiteY7" fmla="*/ 90488 h 678656"/>
              <a:gd name="connsiteX8" fmla="*/ 273844 w 585788"/>
              <a:gd name="connsiteY8" fmla="*/ 0 h 678656"/>
              <a:gd name="connsiteX9" fmla="*/ 519113 w 585788"/>
              <a:gd name="connsiteY9" fmla="*/ 345281 h 678656"/>
              <a:gd name="connsiteX10" fmla="*/ 573882 w 585788"/>
              <a:gd name="connsiteY10" fmla="*/ 300038 h 678656"/>
              <a:gd name="connsiteX11" fmla="*/ 585788 w 585788"/>
              <a:gd name="connsiteY11" fmla="*/ 323850 h 678656"/>
              <a:gd name="connsiteX12" fmla="*/ 400050 w 585788"/>
              <a:gd name="connsiteY12" fmla="*/ 457200 h 678656"/>
              <a:gd name="connsiteX13" fmla="*/ 514350 w 585788"/>
              <a:gd name="connsiteY13" fmla="*/ 626269 h 678656"/>
              <a:gd name="connsiteX14" fmla="*/ 435769 w 585788"/>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400050 w 935806"/>
              <a:gd name="connsiteY12" fmla="*/ 457200 h 678656"/>
              <a:gd name="connsiteX13" fmla="*/ 935806 w 935806"/>
              <a:gd name="connsiteY13" fmla="*/ 352351 h 678656"/>
              <a:gd name="connsiteX14" fmla="*/ 435769 w 935806"/>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64381 w 935806"/>
              <a:gd name="connsiteY12" fmla="*/ 71437 h 678656"/>
              <a:gd name="connsiteX13" fmla="*/ 935806 w 935806"/>
              <a:gd name="connsiteY13" fmla="*/ 352351 h 678656"/>
              <a:gd name="connsiteX14" fmla="*/ 435769 w 935806"/>
              <a:gd name="connsiteY14"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40881 w 935806"/>
              <a:gd name="connsiteY12" fmla="*/ 11061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585788 w 935806"/>
              <a:gd name="connsiteY11" fmla="*/ 323850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9113 w 935806"/>
              <a:gd name="connsiteY9" fmla="*/ 345281 h 678656"/>
              <a:gd name="connsiteX10" fmla="*/ 573882 w 935806"/>
              <a:gd name="connsiteY10" fmla="*/ 300038 h 678656"/>
              <a:gd name="connsiteX11" fmla="*/ 752476 w 935806"/>
              <a:gd name="connsiteY11" fmla="*/ 150018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73882 w 935806"/>
              <a:gd name="connsiteY10" fmla="*/ 300038 h 678656"/>
              <a:gd name="connsiteX11" fmla="*/ 752476 w 935806"/>
              <a:gd name="connsiteY11" fmla="*/ 150018 h 678656"/>
              <a:gd name="connsiteX12" fmla="*/ 734382 w 935806"/>
              <a:gd name="connsiteY12" fmla="*/ 95483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73882 w 935806"/>
              <a:gd name="connsiteY10" fmla="*/ 300038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11970 w 935806"/>
              <a:gd name="connsiteY9" fmla="*/ 323850 h 678656"/>
              <a:gd name="connsiteX10" fmla="*/ 523876 w 935806"/>
              <a:gd name="connsiteY10" fmla="*/ 34051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9925 w 935806"/>
              <a:gd name="connsiteY9" fmla="*/ 334625 h 678656"/>
              <a:gd name="connsiteX10" fmla="*/ 523876 w 935806"/>
              <a:gd name="connsiteY10" fmla="*/ 34051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9925 w 935806"/>
              <a:gd name="connsiteY9" fmla="*/ 334625 h 678656"/>
              <a:gd name="connsiteX10" fmla="*/ 509925 w 935806"/>
              <a:gd name="connsiteY10" fmla="*/ 262617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7917 w 935806"/>
              <a:gd name="connsiteY9" fmla="*/ 334625 h 678656"/>
              <a:gd name="connsiteX10" fmla="*/ 509925 w 935806"/>
              <a:gd name="connsiteY10" fmla="*/ 262617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7917 w 935806"/>
              <a:gd name="connsiteY9" fmla="*/ 334625 h 678656"/>
              <a:gd name="connsiteX10" fmla="*/ 521806 w 935806"/>
              <a:gd name="connsiteY10" fmla="*/ 32968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35536 w 935806"/>
              <a:gd name="connsiteY9" fmla="*/ 208419 h 678656"/>
              <a:gd name="connsiteX10" fmla="*/ 521806 w 935806"/>
              <a:gd name="connsiteY10" fmla="*/ 329689 h 678656"/>
              <a:gd name="connsiteX11" fmla="*/ 752476 w 935806"/>
              <a:gd name="connsiteY11" fmla="*/ 150018 h 678656"/>
              <a:gd name="connsiteX12" fmla="*/ 722476 w 935806"/>
              <a:gd name="connsiteY12" fmla="*/ 97864 h 678656"/>
              <a:gd name="connsiteX13" fmla="*/ 764381 w 935806"/>
              <a:gd name="connsiteY13" fmla="*/ 71437 h 678656"/>
              <a:gd name="connsiteX14" fmla="*/ 935806 w 935806"/>
              <a:gd name="connsiteY14" fmla="*/ 352351 h 678656"/>
              <a:gd name="connsiteX15" fmla="*/ 435769 w 935806"/>
              <a:gd name="connsiteY15"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397981 w 935806"/>
              <a:gd name="connsiteY9" fmla="*/ 165383 h 678656"/>
              <a:gd name="connsiteX10" fmla="*/ 435536 w 935806"/>
              <a:gd name="connsiteY10" fmla="*/ 208419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51497 w 935806"/>
              <a:gd name="connsiteY9" fmla="*/ 113963 h 678656"/>
              <a:gd name="connsiteX10" fmla="*/ 435536 w 935806"/>
              <a:gd name="connsiteY10" fmla="*/ 208419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51497 w 935806"/>
              <a:gd name="connsiteY9" fmla="*/ 113963 h 678656"/>
              <a:gd name="connsiteX10" fmla="*/ 428392 w 935806"/>
              <a:gd name="connsiteY10" fmla="*/ 201275 h 678656"/>
              <a:gd name="connsiteX11" fmla="*/ 521806 w 935806"/>
              <a:gd name="connsiteY11" fmla="*/ 329689 h 678656"/>
              <a:gd name="connsiteX12" fmla="*/ 752476 w 935806"/>
              <a:gd name="connsiteY12" fmla="*/ 150018 h 678656"/>
              <a:gd name="connsiteX13" fmla="*/ 722476 w 935806"/>
              <a:gd name="connsiteY13" fmla="*/ 97864 h 678656"/>
              <a:gd name="connsiteX14" fmla="*/ 764381 w 935806"/>
              <a:gd name="connsiteY14" fmla="*/ 71437 h 678656"/>
              <a:gd name="connsiteX15" fmla="*/ 935806 w 935806"/>
              <a:gd name="connsiteY15" fmla="*/ 352351 h 678656"/>
              <a:gd name="connsiteX16" fmla="*/ 435769 w 935806"/>
              <a:gd name="connsiteY16"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55131 w 935806"/>
              <a:gd name="connsiteY9" fmla="*/ 77277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96158 w 935806"/>
              <a:gd name="connsiteY9" fmla="*/ 24617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31876 w 935806"/>
              <a:gd name="connsiteY9" fmla="*/ 77005 h 678656"/>
              <a:gd name="connsiteX10" fmla="*/ 551497 w 935806"/>
              <a:gd name="connsiteY10" fmla="*/ 113963 h 678656"/>
              <a:gd name="connsiteX11" fmla="*/ 428392 w 935806"/>
              <a:gd name="connsiteY11" fmla="*/ 201275 h 678656"/>
              <a:gd name="connsiteX12" fmla="*/ 521806 w 935806"/>
              <a:gd name="connsiteY12" fmla="*/ 329689 h 678656"/>
              <a:gd name="connsiteX13" fmla="*/ 752476 w 935806"/>
              <a:gd name="connsiteY13" fmla="*/ 150018 h 678656"/>
              <a:gd name="connsiteX14" fmla="*/ 722476 w 935806"/>
              <a:gd name="connsiteY14" fmla="*/ 97864 h 678656"/>
              <a:gd name="connsiteX15" fmla="*/ 764381 w 935806"/>
              <a:gd name="connsiteY15" fmla="*/ 71437 h 678656"/>
              <a:gd name="connsiteX16" fmla="*/ 935806 w 935806"/>
              <a:gd name="connsiteY16" fmla="*/ 352351 h 678656"/>
              <a:gd name="connsiteX17" fmla="*/ 435769 w 935806"/>
              <a:gd name="connsiteY17"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488469 w 935806"/>
              <a:gd name="connsiteY9" fmla="*/ 67752 h 678656"/>
              <a:gd name="connsiteX10" fmla="*/ 531876 w 935806"/>
              <a:gd name="connsiteY10" fmla="*/ 77005 h 678656"/>
              <a:gd name="connsiteX11" fmla="*/ 551497 w 935806"/>
              <a:gd name="connsiteY11" fmla="*/ 113963 h 678656"/>
              <a:gd name="connsiteX12" fmla="*/ 428392 w 935806"/>
              <a:gd name="connsiteY12" fmla="*/ 201275 h 678656"/>
              <a:gd name="connsiteX13" fmla="*/ 521806 w 935806"/>
              <a:gd name="connsiteY13" fmla="*/ 329689 h 678656"/>
              <a:gd name="connsiteX14" fmla="*/ 752476 w 935806"/>
              <a:gd name="connsiteY14" fmla="*/ 150018 h 678656"/>
              <a:gd name="connsiteX15" fmla="*/ 722476 w 935806"/>
              <a:gd name="connsiteY15" fmla="*/ 97864 h 678656"/>
              <a:gd name="connsiteX16" fmla="*/ 764381 w 935806"/>
              <a:gd name="connsiteY16" fmla="*/ 71437 h 678656"/>
              <a:gd name="connsiteX17" fmla="*/ 935806 w 935806"/>
              <a:gd name="connsiteY17" fmla="*/ 352351 h 678656"/>
              <a:gd name="connsiteX18" fmla="*/ 435769 w 935806"/>
              <a:gd name="connsiteY18"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502756 w 935806"/>
              <a:gd name="connsiteY9" fmla="*/ 96327 h 678656"/>
              <a:gd name="connsiteX10" fmla="*/ 531876 w 935806"/>
              <a:gd name="connsiteY10" fmla="*/ 77005 h 678656"/>
              <a:gd name="connsiteX11" fmla="*/ 551497 w 935806"/>
              <a:gd name="connsiteY11" fmla="*/ 113963 h 678656"/>
              <a:gd name="connsiteX12" fmla="*/ 428392 w 935806"/>
              <a:gd name="connsiteY12" fmla="*/ 201275 h 678656"/>
              <a:gd name="connsiteX13" fmla="*/ 521806 w 935806"/>
              <a:gd name="connsiteY13" fmla="*/ 329689 h 678656"/>
              <a:gd name="connsiteX14" fmla="*/ 752476 w 935806"/>
              <a:gd name="connsiteY14" fmla="*/ 150018 h 678656"/>
              <a:gd name="connsiteX15" fmla="*/ 722476 w 935806"/>
              <a:gd name="connsiteY15" fmla="*/ 97864 h 678656"/>
              <a:gd name="connsiteX16" fmla="*/ 764381 w 935806"/>
              <a:gd name="connsiteY16" fmla="*/ 71437 h 678656"/>
              <a:gd name="connsiteX17" fmla="*/ 935806 w 935806"/>
              <a:gd name="connsiteY17" fmla="*/ 352351 h 678656"/>
              <a:gd name="connsiteX18" fmla="*/ 435769 w 935806"/>
              <a:gd name="connsiteY18" fmla="*/ 678656 h 678656"/>
              <a:gd name="connsiteX0" fmla="*/ 435769 w 935806"/>
              <a:gd name="connsiteY0" fmla="*/ 678656 h 678656"/>
              <a:gd name="connsiteX1" fmla="*/ 402432 w 935806"/>
              <a:gd name="connsiteY1" fmla="*/ 633413 h 678656"/>
              <a:gd name="connsiteX2" fmla="*/ 385763 w 935806"/>
              <a:gd name="connsiteY2" fmla="*/ 645319 h 678656"/>
              <a:gd name="connsiteX3" fmla="*/ 276225 w 935806"/>
              <a:gd name="connsiteY3" fmla="*/ 504825 h 678656"/>
              <a:gd name="connsiteX4" fmla="*/ 226219 w 935806"/>
              <a:gd name="connsiteY4" fmla="*/ 538163 h 678656"/>
              <a:gd name="connsiteX5" fmla="*/ 116682 w 935806"/>
              <a:gd name="connsiteY5" fmla="*/ 471488 h 678656"/>
              <a:gd name="connsiteX6" fmla="*/ 0 w 935806"/>
              <a:gd name="connsiteY6" fmla="*/ 347663 h 678656"/>
              <a:gd name="connsiteX7" fmla="*/ 195263 w 935806"/>
              <a:gd name="connsiteY7" fmla="*/ 90488 h 678656"/>
              <a:gd name="connsiteX8" fmla="*/ 273844 w 935806"/>
              <a:gd name="connsiteY8" fmla="*/ 0 h 678656"/>
              <a:gd name="connsiteX9" fmla="*/ 376550 w 935806"/>
              <a:gd name="connsiteY9" fmla="*/ 46320 h 678656"/>
              <a:gd name="connsiteX10" fmla="*/ 502756 w 935806"/>
              <a:gd name="connsiteY10" fmla="*/ 96327 h 678656"/>
              <a:gd name="connsiteX11" fmla="*/ 531876 w 935806"/>
              <a:gd name="connsiteY11" fmla="*/ 77005 h 678656"/>
              <a:gd name="connsiteX12" fmla="*/ 551497 w 935806"/>
              <a:gd name="connsiteY12" fmla="*/ 113963 h 678656"/>
              <a:gd name="connsiteX13" fmla="*/ 428392 w 935806"/>
              <a:gd name="connsiteY13" fmla="*/ 201275 h 678656"/>
              <a:gd name="connsiteX14" fmla="*/ 521806 w 935806"/>
              <a:gd name="connsiteY14" fmla="*/ 329689 h 678656"/>
              <a:gd name="connsiteX15" fmla="*/ 752476 w 935806"/>
              <a:gd name="connsiteY15" fmla="*/ 150018 h 678656"/>
              <a:gd name="connsiteX16" fmla="*/ 722476 w 935806"/>
              <a:gd name="connsiteY16" fmla="*/ 97864 h 678656"/>
              <a:gd name="connsiteX17" fmla="*/ 764381 w 935806"/>
              <a:gd name="connsiteY17" fmla="*/ 71437 h 678656"/>
              <a:gd name="connsiteX18" fmla="*/ 935806 w 935806"/>
              <a:gd name="connsiteY18" fmla="*/ 352351 h 678656"/>
              <a:gd name="connsiteX19" fmla="*/ 435769 w 935806"/>
              <a:gd name="connsiteY19" fmla="*/ 678656 h 678656"/>
              <a:gd name="connsiteX0" fmla="*/ 435769 w 935806"/>
              <a:gd name="connsiteY0" fmla="*/ 779973 h 779973"/>
              <a:gd name="connsiteX1" fmla="*/ 402432 w 935806"/>
              <a:gd name="connsiteY1" fmla="*/ 734730 h 779973"/>
              <a:gd name="connsiteX2" fmla="*/ 385763 w 935806"/>
              <a:gd name="connsiteY2" fmla="*/ 746636 h 779973"/>
              <a:gd name="connsiteX3" fmla="*/ 276225 w 935806"/>
              <a:gd name="connsiteY3" fmla="*/ 606142 h 779973"/>
              <a:gd name="connsiteX4" fmla="*/ 226219 w 935806"/>
              <a:gd name="connsiteY4" fmla="*/ 639480 h 779973"/>
              <a:gd name="connsiteX5" fmla="*/ 116682 w 935806"/>
              <a:gd name="connsiteY5" fmla="*/ 572805 h 779973"/>
              <a:gd name="connsiteX6" fmla="*/ 0 w 935806"/>
              <a:gd name="connsiteY6" fmla="*/ 448980 h 779973"/>
              <a:gd name="connsiteX7" fmla="*/ 195263 w 935806"/>
              <a:gd name="connsiteY7" fmla="*/ 191805 h 779973"/>
              <a:gd name="connsiteX8" fmla="*/ 273844 w 935806"/>
              <a:gd name="connsiteY8" fmla="*/ 101317 h 779973"/>
              <a:gd name="connsiteX9" fmla="*/ 383694 w 935806"/>
              <a:gd name="connsiteY9" fmla="*/ 0 h 779973"/>
              <a:gd name="connsiteX10" fmla="*/ 502756 w 935806"/>
              <a:gd name="connsiteY10" fmla="*/ 197644 h 779973"/>
              <a:gd name="connsiteX11" fmla="*/ 531876 w 935806"/>
              <a:gd name="connsiteY11" fmla="*/ 178322 h 779973"/>
              <a:gd name="connsiteX12" fmla="*/ 551497 w 935806"/>
              <a:gd name="connsiteY12" fmla="*/ 215280 h 779973"/>
              <a:gd name="connsiteX13" fmla="*/ 428392 w 935806"/>
              <a:gd name="connsiteY13" fmla="*/ 302592 h 779973"/>
              <a:gd name="connsiteX14" fmla="*/ 521806 w 935806"/>
              <a:gd name="connsiteY14" fmla="*/ 431006 h 779973"/>
              <a:gd name="connsiteX15" fmla="*/ 752476 w 935806"/>
              <a:gd name="connsiteY15" fmla="*/ 251335 h 779973"/>
              <a:gd name="connsiteX16" fmla="*/ 722476 w 935806"/>
              <a:gd name="connsiteY16" fmla="*/ 199181 h 779973"/>
              <a:gd name="connsiteX17" fmla="*/ 764381 w 935806"/>
              <a:gd name="connsiteY17" fmla="*/ 172754 h 779973"/>
              <a:gd name="connsiteX18" fmla="*/ 935806 w 935806"/>
              <a:gd name="connsiteY18" fmla="*/ 453668 h 779973"/>
              <a:gd name="connsiteX19" fmla="*/ 435769 w 935806"/>
              <a:gd name="connsiteY19" fmla="*/ 779973 h 779973"/>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51497 w 935806"/>
              <a:gd name="connsiteY12" fmla="*/ 215280 h 794187"/>
              <a:gd name="connsiteX13" fmla="*/ 428392 w 935806"/>
              <a:gd name="connsiteY13" fmla="*/ 302592 h 794187"/>
              <a:gd name="connsiteX14" fmla="*/ 521806 w 935806"/>
              <a:gd name="connsiteY14" fmla="*/ 431006 h 794187"/>
              <a:gd name="connsiteX15" fmla="*/ 752476 w 935806"/>
              <a:gd name="connsiteY15" fmla="*/ 251335 h 794187"/>
              <a:gd name="connsiteX16" fmla="*/ 722476 w 935806"/>
              <a:gd name="connsiteY16" fmla="*/ 199181 h 794187"/>
              <a:gd name="connsiteX17" fmla="*/ 764381 w 935806"/>
              <a:gd name="connsiteY17" fmla="*/ 172754 h 794187"/>
              <a:gd name="connsiteX18" fmla="*/ 935806 w 935806"/>
              <a:gd name="connsiteY18" fmla="*/ 453668 h 794187"/>
              <a:gd name="connsiteX19" fmla="*/ 435769 w 935806"/>
              <a:gd name="connsiteY19"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428392 w 935806"/>
              <a:gd name="connsiteY13" fmla="*/ 302592 h 794187"/>
              <a:gd name="connsiteX14" fmla="*/ 521806 w 935806"/>
              <a:gd name="connsiteY14" fmla="*/ 431006 h 794187"/>
              <a:gd name="connsiteX15" fmla="*/ 752476 w 935806"/>
              <a:gd name="connsiteY15" fmla="*/ 251335 h 794187"/>
              <a:gd name="connsiteX16" fmla="*/ 722476 w 935806"/>
              <a:gd name="connsiteY16" fmla="*/ 199181 h 794187"/>
              <a:gd name="connsiteX17" fmla="*/ 764381 w 935806"/>
              <a:gd name="connsiteY17" fmla="*/ 172754 h 794187"/>
              <a:gd name="connsiteX18" fmla="*/ 935806 w 935806"/>
              <a:gd name="connsiteY18" fmla="*/ 453668 h 794187"/>
              <a:gd name="connsiteX19" fmla="*/ 435769 w 935806"/>
              <a:gd name="connsiteY19"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92248 w 935806"/>
              <a:gd name="connsiteY13" fmla="*/ 34186 h 794187"/>
              <a:gd name="connsiteX14" fmla="*/ 521806 w 935806"/>
              <a:gd name="connsiteY14" fmla="*/ 431006 h 794187"/>
              <a:gd name="connsiteX15" fmla="*/ 752476 w 935806"/>
              <a:gd name="connsiteY15" fmla="*/ 251335 h 794187"/>
              <a:gd name="connsiteX16" fmla="*/ 722476 w 935806"/>
              <a:gd name="connsiteY16" fmla="*/ 199181 h 794187"/>
              <a:gd name="connsiteX17" fmla="*/ 764381 w 935806"/>
              <a:gd name="connsiteY17" fmla="*/ 172754 h 794187"/>
              <a:gd name="connsiteX18" fmla="*/ 935806 w 935806"/>
              <a:gd name="connsiteY18" fmla="*/ 453668 h 794187"/>
              <a:gd name="connsiteX19" fmla="*/ 435769 w 935806"/>
              <a:gd name="connsiteY19"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92248 w 935806"/>
              <a:gd name="connsiteY13" fmla="*/ 34186 h 794187"/>
              <a:gd name="connsiteX14" fmla="*/ 752476 w 935806"/>
              <a:gd name="connsiteY14" fmla="*/ 251335 h 794187"/>
              <a:gd name="connsiteX15" fmla="*/ 722476 w 935806"/>
              <a:gd name="connsiteY15" fmla="*/ 199181 h 794187"/>
              <a:gd name="connsiteX16" fmla="*/ 764381 w 935806"/>
              <a:gd name="connsiteY16" fmla="*/ 172754 h 794187"/>
              <a:gd name="connsiteX17" fmla="*/ 935806 w 935806"/>
              <a:gd name="connsiteY17" fmla="*/ 453668 h 794187"/>
              <a:gd name="connsiteX18" fmla="*/ 435769 w 935806"/>
              <a:gd name="connsiteY18"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92248 w 935806"/>
              <a:gd name="connsiteY13" fmla="*/ 34186 h 794187"/>
              <a:gd name="connsiteX14" fmla="*/ 666040 w 935806"/>
              <a:gd name="connsiteY14" fmla="*/ 233138 h 794187"/>
              <a:gd name="connsiteX15" fmla="*/ 722476 w 935806"/>
              <a:gd name="connsiteY15" fmla="*/ 199181 h 794187"/>
              <a:gd name="connsiteX16" fmla="*/ 764381 w 935806"/>
              <a:gd name="connsiteY16" fmla="*/ 172754 h 794187"/>
              <a:gd name="connsiteX17" fmla="*/ 935806 w 935806"/>
              <a:gd name="connsiteY17" fmla="*/ 453668 h 794187"/>
              <a:gd name="connsiteX18" fmla="*/ 435769 w 935806"/>
              <a:gd name="connsiteY18"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92248 w 935806"/>
              <a:gd name="connsiteY13" fmla="*/ 34186 h 794187"/>
              <a:gd name="connsiteX14" fmla="*/ 722476 w 935806"/>
              <a:gd name="connsiteY14" fmla="*/ 199181 h 794187"/>
              <a:gd name="connsiteX15" fmla="*/ 764381 w 935806"/>
              <a:gd name="connsiteY15" fmla="*/ 172754 h 794187"/>
              <a:gd name="connsiteX16" fmla="*/ 935806 w 935806"/>
              <a:gd name="connsiteY16" fmla="*/ 453668 h 794187"/>
              <a:gd name="connsiteX17" fmla="*/ 435769 w 935806"/>
              <a:gd name="connsiteY17"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92248 w 935806"/>
              <a:gd name="connsiteY13" fmla="*/ 34186 h 794187"/>
              <a:gd name="connsiteX14" fmla="*/ 764381 w 935806"/>
              <a:gd name="connsiteY14" fmla="*/ 172754 h 794187"/>
              <a:gd name="connsiteX15" fmla="*/ 935806 w 935806"/>
              <a:gd name="connsiteY15" fmla="*/ 453668 h 794187"/>
              <a:gd name="connsiteX16" fmla="*/ 435769 w 935806"/>
              <a:gd name="connsiteY16"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87699 w 935806"/>
              <a:gd name="connsiteY13" fmla="*/ 34186 h 794187"/>
              <a:gd name="connsiteX14" fmla="*/ 764381 w 935806"/>
              <a:gd name="connsiteY14" fmla="*/ 172754 h 794187"/>
              <a:gd name="connsiteX15" fmla="*/ 935806 w 935806"/>
              <a:gd name="connsiteY15" fmla="*/ 453668 h 794187"/>
              <a:gd name="connsiteX16" fmla="*/ 435769 w 935806"/>
              <a:gd name="connsiteY16" fmla="*/ 779973 h 794187"/>
              <a:gd name="connsiteX0" fmla="*/ 435769 w 935806"/>
              <a:gd name="connsiteY0" fmla="*/ 779973 h 794187"/>
              <a:gd name="connsiteX1" fmla="*/ 414884 w 935806"/>
              <a:gd name="connsiteY1" fmla="*/ 794187 h 794187"/>
              <a:gd name="connsiteX2" fmla="*/ 385763 w 935806"/>
              <a:gd name="connsiteY2" fmla="*/ 746636 h 794187"/>
              <a:gd name="connsiteX3" fmla="*/ 276225 w 935806"/>
              <a:gd name="connsiteY3" fmla="*/ 606142 h 794187"/>
              <a:gd name="connsiteX4" fmla="*/ 226219 w 935806"/>
              <a:gd name="connsiteY4" fmla="*/ 639480 h 794187"/>
              <a:gd name="connsiteX5" fmla="*/ 116682 w 935806"/>
              <a:gd name="connsiteY5" fmla="*/ 572805 h 794187"/>
              <a:gd name="connsiteX6" fmla="*/ 0 w 935806"/>
              <a:gd name="connsiteY6" fmla="*/ 448980 h 794187"/>
              <a:gd name="connsiteX7" fmla="*/ 195263 w 935806"/>
              <a:gd name="connsiteY7" fmla="*/ 191805 h 794187"/>
              <a:gd name="connsiteX8" fmla="*/ 273844 w 935806"/>
              <a:gd name="connsiteY8" fmla="*/ 101317 h 794187"/>
              <a:gd name="connsiteX9" fmla="*/ 383694 w 935806"/>
              <a:gd name="connsiteY9" fmla="*/ 0 h 794187"/>
              <a:gd name="connsiteX10" fmla="*/ 502756 w 935806"/>
              <a:gd name="connsiteY10" fmla="*/ 197644 h 794187"/>
              <a:gd name="connsiteX11" fmla="*/ 531876 w 935806"/>
              <a:gd name="connsiteY11" fmla="*/ 178322 h 794187"/>
              <a:gd name="connsiteX12" fmla="*/ 519652 w 935806"/>
              <a:gd name="connsiteY12" fmla="*/ 119745 h 794187"/>
              <a:gd name="connsiteX13" fmla="*/ 678601 w 935806"/>
              <a:gd name="connsiteY13" fmla="*/ 34186 h 794187"/>
              <a:gd name="connsiteX14" fmla="*/ 764381 w 935806"/>
              <a:gd name="connsiteY14" fmla="*/ 172754 h 794187"/>
              <a:gd name="connsiteX15" fmla="*/ 935806 w 935806"/>
              <a:gd name="connsiteY15" fmla="*/ 453668 h 794187"/>
              <a:gd name="connsiteX16" fmla="*/ 435769 w 935806"/>
              <a:gd name="connsiteY16" fmla="*/ 779973 h 79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06" h="794187">
                <a:moveTo>
                  <a:pt x="435769" y="779973"/>
                </a:moveTo>
                <a:lnTo>
                  <a:pt x="414884" y="794187"/>
                </a:lnTo>
                <a:lnTo>
                  <a:pt x="385763" y="746636"/>
                </a:lnTo>
                <a:lnTo>
                  <a:pt x="276225" y="606142"/>
                </a:lnTo>
                <a:lnTo>
                  <a:pt x="226219" y="639480"/>
                </a:lnTo>
                <a:lnTo>
                  <a:pt x="116682" y="572805"/>
                </a:lnTo>
                <a:lnTo>
                  <a:pt x="0" y="448980"/>
                </a:lnTo>
                <a:lnTo>
                  <a:pt x="195263" y="191805"/>
                </a:lnTo>
                <a:lnTo>
                  <a:pt x="273844" y="101317"/>
                </a:lnTo>
                <a:lnTo>
                  <a:pt x="383694" y="0"/>
                </a:lnTo>
                <a:lnTo>
                  <a:pt x="502756" y="197644"/>
                </a:lnTo>
                <a:lnTo>
                  <a:pt x="531876" y="178322"/>
                </a:lnTo>
                <a:lnTo>
                  <a:pt x="519652" y="119745"/>
                </a:lnTo>
                <a:lnTo>
                  <a:pt x="678601" y="34186"/>
                </a:lnTo>
                <a:lnTo>
                  <a:pt x="764381" y="172754"/>
                </a:lnTo>
                <a:lnTo>
                  <a:pt x="935806" y="453668"/>
                </a:lnTo>
                <a:lnTo>
                  <a:pt x="435769" y="779973"/>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フリーフォーム 40"/>
          <p:cNvSpPr/>
          <p:nvPr/>
        </p:nvSpPr>
        <p:spPr>
          <a:xfrm>
            <a:off x="3587672" y="4967633"/>
            <a:ext cx="321469" cy="338137"/>
          </a:xfrm>
          <a:custGeom>
            <a:avLst/>
            <a:gdLst>
              <a:gd name="connsiteX0" fmla="*/ 116682 w 321469"/>
              <a:gd name="connsiteY0" fmla="*/ 0 h 338137"/>
              <a:gd name="connsiteX1" fmla="*/ 0 w 321469"/>
              <a:gd name="connsiteY1" fmla="*/ 138112 h 338137"/>
              <a:gd name="connsiteX2" fmla="*/ 4763 w 321469"/>
              <a:gd name="connsiteY2" fmla="*/ 188119 h 338137"/>
              <a:gd name="connsiteX3" fmla="*/ 176213 w 321469"/>
              <a:gd name="connsiteY3" fmla="*/ 338137 h 338137"/>
              <a:gd name="connsiteX4" fmla="*/ 321469 w 321469"/>
              <a:gd name="connsiteY4" fmla="*/ 178594 h 338137"/>
              <a:gd name="connsiteX5" fmla="*/ 235744 w 321469"/>
              <a:gd name="connsiteY5" fmla="*/ 126206 h 338137"/>
              <a:gd name="connsiteX6" fmla="*/ 116682 w 321469"/>
              <a:gd name="connsiteY6" fmla="*/ 0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69" h="338137">
                <a:moveTo>
                  <a:pt x="116682" y="0"/>
                </a:moveTo>
                <a:lnTo>
                  <a:pt x="0" y="138112"/>
                </a:lnTo>
                <a:lnTo>
                  <a:pt x="4763" y="188119"/>
                </a:lnTo>
                <a:lnTo>
                  <a:pt x="176213" y="338137"/>
                </a:lnTo>
                <a:lnTo>
                  <a:pt x="321469" y="178594"/>
                </a:lnTo>
                <a:lnTo>
                  <a:pt x="235744" y="126206"/>
                </a:lnTo>
                <a:lnTo>
                  <a:pt x="116682"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 name="テキスト ボックス 43"/>
          <p:cNvSpPr txBox="1"/>
          <p:nvPr/>
        </p:nvSpPr>
        <p:spPr>
          <a:xfrm rot="20693178">
            <a:off x="4738291" y="3809276"/>
            <a:ext cx="648072"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堂島川</a:t>
            </a:r>
          </a:p>
        </p:txBody>
      </p:sp>
      <p:sp>
        <p:nvSpPr>
          <p:cNvPr id="45" name="テキスト ボックス 44"/>
          <p:cNvSpPr txBox="1"/>
          <p:nvPr/>
        </p:nvSpPr>
        <p:spPr>
          <a:xfrm rot="1453427">
            <a:off x="8577511" y="4351037"/>
            <a:ext cx="57606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中之島公園</a:t>
            </a:r>
          </a:p>
        </p:txBody>
      </p:sp>
      <p:grpSp>
        <p:nvGrpSpPr>
          <p:cNvPr id="2" name="グループ化 116"/>
          <p:cNvGrpSpPr/>
          <p:nvPr/>
        </p:nvGrpSpPr>
        <p:grpSpPr>
          <a:xfrm>
            <a:off x="1323589" y="3479589"/>
            <a:ext cx="1643952" cy="1635471"/>
            <a:chOff x="200472" y="3212976"/>
            <a:chExt cx="1643952" cy="1635471"/>
          </a:xfrm>
        </p:grpSpPr>
        <p:pic>
          <p:nvPicPr>
            <p:cNvPr id="1027" name="Picture 3"/>
            <p:cNvPicPr>
              <a:picLocks noChangeAspect="1" noChangeArrowheads="1"/>
            </p:cNvPicPr>
            <p:nvPr/>
          </p:nvPicPr>
          <p:blipFill rotWithShape="1">
            <a:blip r:embed="rId4" cstate="email"/>
            <a:srcRect b="3460"/>
            <a:stretch/>
          </p:blipFill>
          <p:spPr bwMode="auto">
            <a:xfrm>
              <a:off x="200472" y="3212976"/>
              <a:ext cx="1643952" cy="1635471"/>
            </a:xfrm>
            <a:prstGeom prst="rect">
              <a:avLst/>
            </a:prstGeom>
            <a:noFill/>
            <a:ln w="9525">
              <a:noFill/>
              <a:miter lim="800000"/>
              <a:headEnd/>
              <a:tailEnd/>
            </a:ln>
          </p:spPr>
        </p:pic>
        <p:sp>
          <p:nvSpPr>
            <p:cNvPr id="10" name="テキスト ボックス 9"/>
            <p:cNvSpPr txBox="1"/>
            <p:nvPr/>
          </p:nvSpPr>
          <p:spPr>
            <a:xfrm>
              <a:off x="527063" y="3257600"/>
              <a:ext cx="936104"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p>
          </p:txBody>
        </p:sp>
        <p:cxnSp>
          <p:nvCxnSpPr>
            <p:cNvPr id="12" name="直線矢印コネクタ 11"/>
            <p:cNvCxnSpPr/>
            <p:nvPr/>
          </p:nvCxnSpPr>
          <p:spPr>
            <a:xfrm>
              <a:off x="1103131" y="3501008"/>
              <a:ext cx="72008"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フリーフォーム 46"/>
            <p:cNvSpPr/>
            <p:nvPr/>
          </p:nvSpPr>
          <p:spPr>
            <a:xfrm>
              <a:off x="968543" y="3861048"/>
              <a:ext cx="278602" cy="104126"/>
            </a:xfrm>
            <a:custGeom>
              <a:avLst/>
              <a:gdLst>
                <a:gd name="connsiteX0" fmla="*/ 0 w 7392838"/>
                <a:gd name="connsiteY0" fmla="*/ 2700068 h 2706104"/>
                <a:gd name="connsiteX1" fmla="*/ 0 w 7392838"/>
                <a:gd name="connsiteY1" fmla="*/ 2700068 h 2706104"/>
                <a:gd name="connsiteX2" fmla="*/ 172529 w 7392838"/>
                <a:gd name="connsiteY2" fmla="*/ 2674189 h 2706104"/>
                <a:gd name="connsiteX3" fmla="*/ 362310 w 7392838"/>
                <a:gd name="connsiteY3" fmla="*/ 2613804 h 2706104"/>
                <a:gd name="connsiteX4" fmla="*/ 879895 w 7392838"/>
                <a:gd name="connsiteY4" fmla="*/ 2208363 h 2706104"/>
                <a:gd name="connsiteX5" fmla="*/ 1613140 w 7392838"/>
                <a:gd name="connsiteY5" fmla="*/ 1733910 h 2706104"/>
                <a:gd name="connsiteX6" fmla="*/ 2234242 w 7392838"/>
                <a:gd name="connsiteY6" fmla="*/ 1337095 h 2706104"/>
                <a:gd name="connsiteX7" fmla="*/ 2527540 w 7392838"/>
                <a:gd name="connsiteY7" fmla="*/ 1155940 h 2706104"/>
                <a:gd name="connsiteX8" fmla="*/ 2872597 w 7392838"/>
                <a:gd name="connsiteY8" fmla="*/ 767751 h 2706104"/>
                <a:gd name="connsiteX9" fmla="*/ 3010619 w 7392838"/>
                <a:gd name="connsiteY9" fmla="*/ 629729 h 2706104"/>
                <a:gd name="connsiteX10" fmla="*/ 3140016 w 7392838"/>
                <a:gd name="connsiteY10" fmla="*/ 586597 h 2706104"/>
                <a:gd name="connsiteX11" fmla="*/ 3873261 w 7392838"/>
                <a:gd name="connsiteY11" fmla="*/ 491706 h 2706104"/>
                <a:gd name="connsiteX12" fmla="*/ 4106174 w 7392838"/>
                <a:gd name="connsiteY12" fmla="*/ 474453 h 2706104"/>
                <a:gd name="connsiteX13" fmla="*/ 4563374 w 7392838"/>
                <a:gd name="connsiteY13" fmla="*/ 474453 h 2706104"/>
                <a:gd name="connsiteX14" fmla="*/ 5287993 w 7392838"/>
                <a:gd name="connsiteY14" fmla="*/ 612476 h 2706104"/>
                <a:gd name="connsiteX15" fmla="*/ 5684808 w 7392838"/>
                <a:gd name="connsiteY15" fmla="*/ 638355 h 2706104"/>
                <a:gd name="connsiteX16" fmla="*/ 6616461 w 7392838"/>
                <a:gd name="connsiteY16" fmla="*/ 1069676 h 2706104"/>
                <a:gd name="connsiteX17" fmla="*/ 6978770 w 7392838"/>
                <a:gd name="connsiteY17" fmla="*/ 1035170 h 2706104"/>
                <a:gd name="connsiteX18" fmla="*/ 7194431 w 7392838"/>
                <a:gd name="connsiteY18" fmla="*/ 1009291 h 2706104"/>
                <a:gd name="connsiteX19" fmla="*/ 7392838 w 7392838"/>
                <a:gd name="connsiteY19" fmla="*/ 940280 h 2706104"/>
                <a:gd name="connsiteX20" fmla="*/ 6909759 w 7392838"/>
                <a:gd name="connsiteY20" fmla="*/ 810883 h 2706104"/>
                <a:gd name="connsiteX21" fmla="*/ 6314536 w 7392838"/>
                <a:gd name="connsiteY21" fmla="*/ 603849 h 2706104"/>
                <a:gd name="connsiteX22" fmla="*/ 5814204 w 7392838"/>
                <a:gd name="connsiteY22" fmla="*/ 362310 h 2706104"/>
                <a:gd name="connsiteX23" fmla="*/ 5305246 w 7392838"/>
                <a:gd name="connsiteY23" fmla="*/ 146649 h 2706104"/>
                <a:gd name="connsiteX24" fmla="*/ 4934310 w 7392838"/>
                <a:gd name="connsiteY24" fmla="*/ 60385 h 2706104"/>
                <a:gd name="connsiteX25" fmla="*/ 4485736 w 7392838"/>
                <a:gd name="connsiteY25" fmla="*/ 0 h 2706104"/>
                <a:gd name="connsiteX26" fmla="*/ 3623095 w 7392838"/>
                <a:gd name="connsiteY26" fmla="*/ 34506 h 2706104"/>
                <a:gd name="connsiteX27" fmla="*/ 3114136 w 7392838"/>
                <a:gd name="connsiteY27" fmla="*/ 103517 h 2706104"/>
                <a:gd name="connsiteX28" fmla="*/ 2648310 w 7392838"/>
                <a:gd name="connsiteY28" fmla="*/ 198408 h 2706104"/>
                <a:gd name="connsiteX29" fmla="*/ 2234242 w 7392838"/>
                <a:gd name="connsiteY29" fmla="*/ 258793 h 2706104"/>
                <a:gd name="connsiteX30" fmla="*/ 1699404 w 7392838"/>
                <a:gd name="connsiteY30" fmla="*/ 534838 h 2706104"/>
                <a:gd name="connsiteX31" fmla="*/ 1371600 w 7392838"/>
                <a:gd name="connsiteY31" fmla="*/ 767751 h 2706104"/>
                <a:gd name="connsiteX32" fmla="*/ 914400 w 7392838"/>
                <a:gd name="connsiteY32" fmla="*/ 1345721 h 2706104"/>
                <a:gd name="connsiteX33" fmla="*/ 448574 w 7392838"/>
                <a:gd name="connsiteY33" fmla="*/ 1992702 h 2706104"/>
                <a:gd name="connsiteX34" fmla="*/ 198408 w 7392838"/>
                <a:gd name="connsiteY34" fmla="*/ 2380891 h 2706104"/>
                <a:gd name="connsiteX35" fmla="*/ 0 w 7392838"/>
                <a:gd name="connsiteY35" fmla="*/ 2700068 h 270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2838" h="2706104">
                  <a:moveTo>
                    <a:pt x="0" y="2700068"/>
                  </a:moveTo>
                  <a:lnTo>
                    <a:pt x="0" y="2700068"/>
                  </a:lnTo>
                  <a:cubicBezTo>
                    <a:pt x="161666" y="2682105"/>
                    <a:pt x="108696" y="2706104"/>
                    <a:pt x="172529" y="2674189"/>
                  </a:cubicBezTo>
                  <a:lnTo>
                    <a:pt x="362310" y="2613804"/>
                  </a:lnTo>
                  <a:lnTo>
                    <a:pt x="879895" y="2208363"/>
                  </a:lnTo>
                  <a:lnTo>
                    <a:pt x="1613140" y="1733910"/>
                  </a:lnTo>
                  <a:lnTo>
                    <a:pt x="2234242" y="1337095"/>
                  </a:lnTo>
                  <a:lnTo>
                    <a:pt x="2527540" y="1155940"/>
                  </a:lnTo>
                  <a:lnTo>
                    <a:pt x="2872597" y="767751"/>
                  </a:lnTo>
                  <a:lnTo>
                    <a:pt x="3010619" y="629729"/>
                  </a:lnTo>
                  <a:lnTo>
                    <a:pt x="3140016" y="586597"/>
                  </a:lnTo>
                  <a:lnTo>
                    <a:pt x="3873261" y="491706"/>
                  </a:lnTo>
                  <a:lnTo>
                    <a:pt x="4106174" y="474453"/>
                  </a:lnTo>
                  <a:lnTo>
                    <a:pt x="4563374" y="474453"/>
                  </a:lnTo>
                  <a:lnTo>
                    <a:pt x="5287993" y="612476"/>
                  </a:lnTo>
                  <a:lnTo>
                    <a:pt x="5684808" y="638355"/>
                  </a:lnTo>
                  <a:lnTo>
                    <a:pt x="6616461" y="1069676"/>
                  </a:lnTo>
                  <a:lnTo>
                    <a:pt x="6978770" y="1035170"/>
                  </a:lnTo>
                  <a:lnTo>
                    <a:pt x="7194431" y="1009291"/>
                  </a:lnTo>
                  <a:lnTo>
                    <a:pt x="7392838" y="940280"/>
                  </a:lnTo>
                  <a:lnTo>
                    <a:pt x="6909759" y="810883"/>
                  </a:lnTo>
                  <a:lnTo>
                    <a:pt x="6314536" y="603849"/>
                  </a:lnTo>
                  <a:lnTo>
                    <a:pt x="5814204" y="362310"/>
                  </a:lnTo>
                  <a:lnTo>
                    <a:pt x="5305246" y="146649"/>
                  </a:lnTo>
                  <a:lnTo>
                    <a:pt x="4934310" y="60385"/>
                  </a:lnTo>
                  <a:lnTo>
                    <a:pt x="4485736" y="0"/>
                  </a:lnTo>
                  <a:lnTo>
                    <a:pt x="3623095" y="34506"/>
                  </a:lnTo>
                  <a:lnTo>
                    <a:pt x="3114136" y="103517"/>
                  </a:lnTo>
                  <a:lnTo>
                    <a:pt x="2648310" y="198408"/>
                  </a:lnTo>
                  <a:lnTo>
                    <a:pt x="2234242" y="258793"/>
                  </a:lnTo>
                  <a:lnTo>
                    <a:pt x="1699404" y="534838"/>
                  </a:lnTo>
                  <a:lnTo>
                    <a:pt x="1371600" y="767751"/>
                  </a:lnTo>
                  <a:lnTo>
                    <a:pt x="914400" y="1345721"/>
                  </a:lnTo>
                  <a:lnTo>
                    <a:pt x="448574" y="1992702"/>
                  </a:lnTo>
                  <a:lnTo>
                    <a:pt x="198408" y="2380891"/>
                  </a:lnTo>
                  <a:lnTo>
                    <a:pt x="0" y="2700068"/>
                  </a:lnTo>
                  <a:close/>
                </a:path>
              </a:pathLst>
            </a:custGeom>
            <a:solidFill>
              <a:srgbClr val="92D050">
                <a:alpha val="2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63" name="テキスト ボックス 62"/>
          <p:cNvSpPr txBox="1"/>
          <p:nvPr/>
        </p:nvSpPr>
        <p:spPr>
          <a:xfrm rot="1101155">
            <a:off x="7545629" y="3550334"/>
            <a:ext cx="1248438"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中之島東部</a:t>
            </a:r>
          </a:p>
        </p:txBody>
      </p:sp>
      <p:sp>
        <p:nvSpPr>
          <p:cNvPr id="55" name="フリーフォーム 54"/>
          <p:cNvSpPr/>
          <p:nvPr/>
        </p:nvSpPr>
        <p:spPr>
          <a:xfrm>
            <a:off x="3694562" y="3824757"/>
            <a:ext cx="6401587" cy="1119226"/>
          </a:xfrm>
          <a:custGeom>
            <a:avLst/>
            <a:gdLst>
              <a:gd name="connsiteX0" fmla="*/ 0 w 5793638"/>
              <a:gd name="connsiteY0" fmla="*/ 1119226 h 1119226"/>
              <a:gd name="connsiteX1" fmla="*/ 277977 w 5793638"/>
              <a:gd name="connsiteY1" fmla="*/ 760781 h 1119226"/>
              <a:gd name="connsiteX2" fmla="*/ 636422 w 5793638"/>
              <a:gd name="connsiteY2" fmla="*/ 534010 h 1119226"/>
              <a:gd name="connsiteX3" fmla="*/ 943661 w 5793638"/>
              <a:gd name="connsiteY3" fmla="*/ 373075 h 1119226"/>
              <a:gd name="connsiteX4" fmla="*/ 1207008 w 5793638"/>
              <a:gd name="connsiteY4" fmla="*/ 256032 h 1119226"/>
              <a:gd name="connsiteX5" fmla="*/ 2157984 w 5793638"/>
              <a:gd name="connsiteY5" fmla="*/ 80467 h 1119226"/>
              <a:gd name="connsiteX6" fmla="*/ 2706624 w 5793638"/>
              <a:gd name="connsiteY6" fmla="*/ 14631 h 1119226"/>
              <a:gd name="connsiteX7" fmla="*/ 2918765 w 5793638"/>
              <a:gd name="connsiteY7" fmla="*/ 0 h 1119226"/>
              <a:gd name="connsiteX8" fmla="*/ 3357677 w 5793638"/>
              <a:gd name="connsiteY8" fmla="*/ 21946 h 1119226"/>
              <a:gd name="connsiteX9" fmla="*/ 3760013 w 5793638"/>
              <a:gd name="connsiteY9" fmla="*/ 58522 h 1119226"/>
              <a:gd name="connsiteX10" fmla="*/ 4162349 w 5793638"/>
              <a:gd name="connsiteY10" fmla="*/ 168250 h 1119226"/>
              <a:gd name="connsiteX11" fmla="*/ 4528109 w 5793638"/>
              <a:gd name="connsiteY11" fmla="*/ 431597 h 1119226"/>
              <a:gd name="connsiteX12" fmla="*/ 4923129 w 5793638"/>
              <a:gd name="connsiteY12" fmla="*/ 599847 h 1119226"/>
              <a:gd name="connsiteX13" fmla="*/ 5032857 w 5793638"/>
              <a:gd name="connsiteY13" fmla="*/ 643738 h 1119226"/>
              <a:gd name="connsiteX14" fmla="*/ 5171846 w 5793638"/>
              <a:gd name="connsiteY14" fmla="*/ 694944 h 1119226"/>
              <a:gd name="connsiteX15" fmla="*/ 5259629 w 5793638"/>
              <a:gd name="connsiteY15" fmla="*/ 746151 h 1119226"/>
              <a:gd name="connsiteX16" fmla="*/ 5376672 w 5793638"/>
              <a:gd name="connsiteY16" fmla="*/ 790042 h 1119226"/>
              <a:gd name="connsiteX17" fmla="*/ 5493715 w 5793638"/>
              <a:gd name="connsiteY17" fmla="*/ 833933 h 1119226"/>
              <a:gd name="connsiteX18" fmla="*/ 5691225 w 5793638"/>
              <a:gd name="connsiteY18" fmla="*/ 907085 h 1119226"/>
              <a:gd name="connsiteX19" fmla="*/ 5742432 w 5793638"/>
              <a:gd name="connsiteY19" fmla="*/ 950976 h 1119226"/>
              <a:gd name="connsiteX20" fmla="*/ 5771693 w 5793638"/>
              <a:gd name="connsiteY20" fmla="*/ 980237 h 1119226"/>
              <a:gd name="connsiteX21" fmla="*/ 5793638 w 5793638"/>
              <a:gd name="connsiteY21" fmla="*/ 987552 h 1119226"/>
              <a:gd name="connsiteX0" fmla="*/ 0 w 6401587"/>
              <a:gd name="connsiteY0" fmla="*/ 1119226 h 1119226"/>
              <a:gd name="connsiteX1" fmla="*/ 277977 w 6401587"/>
              <a:gd name="connsiteY1" fmla="*/ 760781 h 1119226"/>
              <a:gd name="connsiteX2" fmla="*/ 636422 w 6401587"/>
              <a:gd name="connsiteY2" fmla="*/ 534010 h 1119226"/>
              <a:gd name="connsiteX3" fmla="*/ 943661 w 6401587"/>
              <a:gd name="connsiteY3" fmla="*/ 373075 h 1119226"/>
              <a:gd name="connsiteX4" fmla="*/ 1207008 w 6401587"/>
              <a:gd name="connsiteY4" fmla="*/ 256032 h 1119226"/>
              <a:gd name="connsiteX5" fmla="*/ 2157984 w 6401587"/>
              <a:gd name="connsiteY5" fmla="*/ 80467 h 1119226"/>
              <a:gd name="connsiteX6" fmla="*/ 2706624 w 6401587"/>
              <a:gd name="connsiteY6" fmla="*/ 14631 h 1119226"/>
              <a:gd name="connsiteX7" fmla="*/ 2918765 w 6401587"/>
              <a:gd name="connsiteY7" fmla="*/ 0 h 1119226"/>
              <a:gd name="connsiteX8" fmla="*/ 3357677 w 6401587"/>
              <a:gd name="connsiteY8" fmla="*/ 21946 h 1119226"/>
              <a:gd name="connsiteX9" fmla="*/ 3760013 w 6401587"/>
              <a:gd name="connsiteY9" fmla="*/ 58522 h 1119226"/>
              <a:gd name="connsiteX10" fmla="*/ 4162349 w 6401587"/>
              <a:gd name="connsiteY10" fmla="*/ 168250 h 1119226"/>
              <a:gd name="connsiteX11" fmla="*/ 4528109 w 6401587"/>
              <a:gd name="connsiteY11" fmla="*/ 431597 h 1119226"/>
              <a:gd name="connsiteX12" fmla="*/ 4923129 w 6401587"/>
              <a:gd name="connsiteY12" fmla="*/ 599847 h 1119226"/>
              <a:gd name="connsiteX13" fmla="*/ 5032857 w 6401587"/>
              <a:gd name="connsiteY13" fmla="*/ 643738 h 1119226"/>
              <a:gd name="connsiteX14" fmla="*/ 5171846 w 6401587"/>
              <a:gd name="connsiteY14" fmla="*/ 694944 h 1119226"/>
              <a:gd name="connsiteX15" fmla="*/ 5259629 w 6401587"/>
              <a:gd name="connsiteY15" fmla="*/ 746151 h 1119226"/>
              <a:gd name="connsiteX16" fmla="*/ 5376672 w 6401587"/>
              <a:gd name="connsiteY16" fmla="*/ 790042 h 1119226"/>
              <a:gd name="connsiteX17" fmla="*/ 5493715 w 6401587"/>
              <a:gd name="connsiteY17" fmla="*/ 833933 h 1119226"/>
              <a:gd name="connsiteX18" fmla="*/ 5691225 w 6401587"/>
              <a:gd name="connsiteY18" fmla="*/ 907085 h 1119226"/>
              <a:gd name="connsiteX19" fmla="*/ 5742432 w 6401587"/>
              <a:gd name="connsiteY19" fmla="*/ 950976 h 1119226"/>
              <a:gd name="connsiteX20" fmla="*/ 5771693 w 6401587"/>
              <a:gd name="connsiteY20" fmla="*/ 980237 h 1119226"/>
              <a:gd name="connsiteX21" fmla="*/ 6401587 w 6401587"/>
              <a:gd name="connsiteY21" fmla="*/ 1060229 h 111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01587" h="1119226">
                <a:moveTo>
                  <a:pt x="0" y="1119226"/>
                </a:moveTo>
                <a:lnTo>
                  <a:pt x="277977" y="760781"/>
                </a:lnTo>
                <a:lnTo>
                  <a:pt x="636422" y="534010"/>
                </a:lnTo>
                <a:lnTo>
                  <a:pt x="943661" y="373075"/>
                </a:lnTo>
                <a:lnTo>
                  <a:pt x="1207008" y="256032"/>
                </a:lnTo>
                <a:lnTo>
                  <a:pt x="2157984" y="80467"/>
                </a:lnTo>
                <a:lnTo>
                  <a:pt x="2706624" y="14631"/>
                </a:lnTo>
                <a:lnTo>
                  <a:pt x="2918765" y="0"/>
                </a:lnTo>
                <a:lnTo>
                  <a:pt x="3357677" y="21946"/>
                </a:lnTo>
                <a:lnTo>
                  <a:pt x="3760013" y="58522"/>
                </a:lnTo>
                <a:lnTo>
                  <a:pt x="4162349" y="168250"/>
                </a:lnTo>
                <a:lnTo>
                  <a:pt x="4528109" y="431597"/>
                </a:lnTo>
                <a:lnTo>
                  <a:pt x="4923129" y="599847"/>
                </a:lnTo>
                <a:lnTo>
                  <a:pt x="5032857" y="643738"/>
                </a:lnTo>
                <a:lnTo>
                  <a:pt x="5171846" y="694944"/>
                </a:lnTo>
                <a:lnTo>
                  <a:pt x="5259629" y="746151"/>
                </a:lnTo>
                <a:lnTo>
                  <a:pt x="5376672" y="790042"/>
                </a:lnTo>
                <a:lnTo>
                  <a:pt x="5493715" y="833933"/>
                </a:lnTo>
                <a:lnTo>
                  <a:pt x="5691225" y="907085"/>
                </a:lnTo>
                <a:lnTo>
                  <a:pt x="5742432" y="950976"/>
                </a:lnTo>
                <a:lnTo>
                  <a:pt x="5771693" y="980237"/>
                </a:lnTo>
                <a:lnTo>
                  <a:pt x="6401587" y="1060229"/>
                </a:lnTo>
              </a:path>
            </a:pathLst>
          </a:custGeom>
          <a:noFill/>
          <a:ln w="28575">
            <a:solidFill>
              <a:schemeClr val="tx1"/>
            </a:solidFill>
            <a:prstDash val="solid"/>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6567706" y="3775878"/>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正方形/長方形 57"/>
          <p:cNvSpPr/>
          <p:nvPr/>
        </p:nvSpPr>
        <p:spPr>
          <a:xfrm rot="20859297">
            <a:off x="5415580" y="3876874"/>
            <a:ext cx="432049" cy="100996"/>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正方形/長方形 58"/>
          <p:cNvSpPr/>
          <p:nvPr/>
        </p:nvSpPr>
        <p:spPr>
          <a:xfrm rot="18638179">
            <a:off x="3585811" y="4666019"/>
            <a:ext cx="536682" cy="96290"/>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正方形/長方形 61"/>
          <p:cNvSpPr/>
          <p:nvPr/>
        </p:nvSpPr>
        <p:spPr>
          <a:xfrm rot="1415011">
            <a:off x="7916578" y="4125614"/>
            <a:ext cx="432049" cy="100996"/>
          </a:xfrm>
          <a:prstGeom prst="rect">
            <a:avLst/>
          </a:prstGeom>
          <a:solidFill>
            <a:schemeClr val="tx1">
              <a:alpha val="66000"/>
            </a:schemeClr>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正方形/長方形 65"/>
          <p:cNvSpPr/>
          <p:nvPr/>
        </p:nvSpPr>
        <p:spPr>
          <a:xfrm rot="5400000">
            <a:off x="6606253" y="4681382"/>
            <a:ext cx="786725" cy="52475"/>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フリーフォーム 67"/>
          <p:cNvSpPr/>
          <p:nvPr/>
        </p:nvSpPr>
        <p:spPr>
          <a:xfrm>
            <a:off x="7078661" y="4319588"/>
            <a:ext cx="3017440" cy="565417"/>
          </a:xfrm>
          <a:custGeom>
            <a:avLst/>
            <a:gdLst>
              <a:gd name="connsiteX0" fmla="*/ 0 w 2447209"/>
              <a:gd name="connsiteY0" fmla="*/ 0 h 539126"/>
              <a:gd name="connsiteX1" fmla="*/ 0 w 2447209"/>
              <a:gd name="connsiteY1" fmla="*/ 0 h 539126"/>
              <a:gd name="connsiteX2" fmla="*/ 544411 w 2447209"/>
              <a:gd name="connsiteY2" fmla="*/ 110997 h 539126"/>
              <a:gd name="connsiteX3" fmla="*/ 956684 w 2447209"/>
              <a:gd name="connsiteY3" fmla="*/ 142710 h 539126"/>
              <a:gd name="connsiteX4" fmla="*/ 1199819 w 2447209"/>
              <a:gd name="connsiteY4" fmla="*/ 200851 h 539126"/>
              <a:gd name="connsiteX5" fmla="*/ 1675519 w 2447209"/>
              <a:gd name="connsiteY5" fmla="*/ 391131 h 539126"/>
              <a:gd name="connsiteX6" fmla="*/ 1966224 w 2447209"/>
              <a:gd name="connsiteY6" fmla="*/ 523270 h 539126"/>
              <a:gd name="connsiteX7" fmla="*/ 2283357 w 2447209"/>
              <a:gd name="connsiteY7" fmla="*/ 539126 h 539126"/>
              <a:gd name="connsiteX8" fmla="*/ 2447209 w 2447209"/>
              <a:gd name="connsiteY8" fmla="*/ 539126 h 539126"/>
              <a:gd name="connsiteX0" fmla="*/ 0 w 3017440"/>
              <a:gd name="connsiteY0" fmla="*/ 0 h 565417"/>
              <a:gd name="connsiteX1" fmla="*/ 0 w 3017440"/>
              <a:gd name="connsiteY1" fmla="*/ 0 h 565417"/>
              <a:gd name="connsiteX2" fmla="*/ 544411 w 3017440"/>
              <a:gd name="connsiteY2" fmla="*/ 110997 h 565417"/>
              <a:gd name="connsiteX3" fmla="*/ 956684 w 3017440"/>
              <a:gd name="connsiteY3" fmla="*/ 142710 h 565417"/>
              <a:gd name="connsiteX4" fmla="*/ 1199819 w 3017440"/>
              <a:gd name="connsiteY4" fmla="*/ 200851 h 565417"/>
              <a:gd name="connsiteX5" fmla="*/ 1675519 w 3017440"/>
              <a:gd name="connsiteY5" fmla="*/ 391131 h 565417"/>
              <a:gd name="connsiteX6" fmla="*/ 1966224 w 3017440"/>
              <a:gd name="connsiteY6" fmla="*/ 523270 h 565417"/>
              <a:gd name="connsiteX7" fmla="*/ 2283357 w 3017440"/>
              <a:gd name="connsiteY7" fmla="*/ 539126 h 565417"/>
              <a:gd name="connsiteX8" fmla="*/ 3017440 w 3017440"/>
              <a:gd name="connsiteY8" fmla="*/ 565417 h 56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7440" h="565417">
                <a:moveTo>
                  <a:pt x="0" y="0"/>
                </a:moveTo>
                <a:lnTo>
                  <a:pt x="0" y="0"/>
                </a:lnTo>
                <a:lnTo>
                  <a:pt x="544411" y="110997"/>
                </a:lnTo>
                <a:lnTo>
                  <a:pt x="956684" y="142710"/>
                </a:lnTo>
                <a:lnTo>
                  <a:pt x="1199819" y="200851"/>
                </a:lnTo>
                <a:lnTo>
                  <a:pt x="1675519" y="391131"/>
                </a:lnTo>
                <a:lnTo>
                  <a:pt x="1966224" y="523270"/>
                </a:lnTo>
                <a:lnTo>
                  <a:pt x="2283357" y="539126"/>
                </a:lnTo>
                <a:lnTo>
                  <a:pt x="3017440" y="565417"/>
                </a:lnTo>
              </a:path>
            </a:pathLst>
          </a:custGeom>
          <a:ln w="28575">
            <a:solidFill>
              <a:schemeClr val="tx1"/>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正方形/長方形 68"/>
          <p:cNvSpPr/>
          <p:nvPr/>
        </p:nvSpPr>
        <p:spPr>
          <a:xfrm rot="547039">
            <a:off x="7076752" y="4357695"/>
            <a:ext cx="518831" cy="5449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正方形/長方形 69"/>
          <p:cNvSpPr/>
          <p:nvPr/>
        </p:nvSpPr>
        <p:spPr>
          <a:xfrm rot="1394222">
            <a:off x="8310397" y="4580057"/>
            <a:ext cx="351120" cy="4754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正方形/長方形 70"/>
          <p:cNvSpPr/>
          <p:nvPr/>
        </p:nvSpPr>
        <p:spPr>
          <a:xfrm>
            <a:off x="10106706" y="4858792"/>
            <a:ext cx="518831" cy="54497"/>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2" name="フリーフォーム 71"/>
          <p:cNvSpPr/>
          <p:nvPr/>
        </p:nvSpPr>
        <p:spPr>
          <a:xfrm>
            <a:off x="8257338" y="4020895"/>
            <a:ext cx="614623" cy="1139091"/>
          </a:xfrm>
          <a:custGeom>
            <a:avLst/>
            <a:gdLst>
              <a:gd name="connsiteX0" fmla="*/ 993683 w 998969"/>
              <a:gd name="connsiteY0" fmla="*/ 0 h 2093077"/>
              <a:gd name="connsiteX1" fmla="*/ 998969 w 998969"/>
              <a:gd name="connsiteY1" fmla="*/ 406987 h 2093077"/>
              <a:gd name="connsiteX2" fmla="*/ 761119 w 998969"/>
              <a:gd name="connsiteY2" fmla="*/ 782261 h 2093077"/>
              <a:gd name="connsiteX3" fmla="*/ 422844 w 998969"/>
              <a:gd name="connsiteY3" fmla="*/ 1030682 h 2093077"/>
              <a:gd name="connsiteX4" fmla="*/ 163852 w 998969"/>
              <a:gd name="connsiteY4" fmla="*/ 1120536 h 2093077"/>
              <a:gd name="connsiteX5" fmla="*/ 21142 w 998969"/>
              <a:gd name="connsiteY5" fmla="*/ 1337243 h 2093077"/>
              <a:gd name="connsiteX6" fmla="*/ 0 w 998969"/>
              <a:gd name="connsiteY6" fmla="*/ 1770658 h 2093077"/>
              <a:gd name="connsiteX7" fmla="*/ 0 w 998969"/>
              <a:gd name="connsiteY7" fmla="*/ 1876369 h 2093077"/>
              <a:gd name="connsiteX8" fmla="*/ 0 w 998969"/>
              <a:gd name="connsiteY8" fmla="*/ 2040221 h 2093077"/>
              <a:gd name="connsiteX9" fmla="*/ 0 w 998969"/>
              <a:gd name="connsiteY9" fmla="*/ 2093077 h 2093077"/>
              <a:gd name="connsiteX0" fmla="*/ 1027128 w 1032414"/>
              <a:gd name="connsiteY0" fmla="*/ 0 h 3637444"/>
              <a:gd name="connsiteX1" fmla="*/ 1032414 w 1032414"/>
              <a:gd name="connsiteY1" fmla="*/ 406987 h 3637444"/>
              <a:gd name="connsiteX2" fmla="*/ 794564 w 1032414"/>
              <a:gd name="connsiteY2" fmla="*/ 782261 h 3637444"/>
              <a:gd name="connsiteX3" fmla="*/ 456289 w 1032414"/>
              <a:gd name="connsiteY3" fmla="*/ 1030682 h 3637444"/>
              <a:gd name="connsiteX4" fmla="*/ 197297 w 1032414"/>
              <a:gd name="connsiteY4" fmla="*/ 1120536 h 3637444"/>
              <a:gd name="connsiteX5" fmla="*/ 54587 w 1032414"/>
              <a:gd name="connsiteY5" fmla="*/ 1337243 h 3637444"/>
              <a:gd name="connsiteX6" fmla="*/ 33445 w 1032414"/>
              <a:gd name="connsiteY6" fmla="*/ 1770658 h 3637444"/>
              <a:gd name="connsiteX7" fmla="*/ 33445 w 1032414"/>
              <a:gd name="connsiteY7" fmla="*/ 1876369 h 3637444"/>
              <a:gd name="connsiteX8" fmla="*/ 33445 w 1032414"/>
              <a:gd name="connsiteY8" fmla="*/ 2040221 h 3637444"/>
              <a:gd name="connsiteX9" fmla="*/ 0 w 1032414"/>
              <a:gd name="connsiteY9" fmla="*/ 3637444 h 3637444"/>
              <a:gd name="connsiteX0" fmla="*/ 1027128 w 1032414"/>
              <a:gd name="connsiteY0" fmla="*/ 0 h 3781459"/>
              <a:gd name="connsiteX1" fmla="*/ 1032414 w 1032414"/>
              <a:gd name="connsiteY1" fmla="*/ 406987 h 3781459"/>
              <a:gd name="connsiteX2" fmla="*/ 794564 w 1032414"/>
              <a:gd name="connsiteY2" fmla="*/ 782261 h 3781459"/>
              <a:gd name="connsiteX3" fmla="*/ 456289 w 1032414"/>
              <a:gd name="connsiteY3" fmla="*/ 1030682 h 3781459"/>
              <a:gd name="connsiteX4" fmla="*/ 197297 w 1032414"/>
              <a:gd name="connsiteY4" fmla="*/ 1120536 h 3781459"/>
              <a:gd name="connsiteX5" fmla="*/ 54587 w 1032414"/>
              <a:gd name="connsiteY5" fmla="*/ 1337243 h 3781459"/>
              <a:gd name="connsiteX6" fmla="*/ 33445 w 1032414"/>
              <a:gd name="connsiteY6" fmla="*/ 1770658 h 3781459"/>
              <a:gd name="connsiteX7" fmla="*/ 33445 w 1032414"/>
              <a:gd name="connsiteY7" fmla="*/ 1876369 h 3781459"/>
              <a:gd name="connsiteX8" fmla="*/ 33445 w 1032414"/>
              <a:gd name="connsiteY8" fmla="*/ 2040221 h 3781459"/>
              <a:gd name="connsiteX9" fmla="*/ 0 w 1032414"/>
              <a:gd name="connsiteY9" fmla="*/ 3781459 h 3781459"/>
              <a:gd name="connsiteX0" fmla="*/ 993683 w 998969"/>
              <a:gd name="connsiteY0" fmla="*/ 0 h 2040221"/>
              <a:gd name="connsiteX1" fmla="*/ 998969 w 998969"/>
              <a:gd name="connsiteY1" fmla="*/ 406987 h 2040221"/>
              <a:gd name="connsiteX2" fmla="*/ 761119 w 998969"/>
              <a:gd name="connsiteY2" fmla="*/ 782261 h 2040221"/>
              <a:gd name="connsiteX3" fmla="*/ 422844 w 998969"/>
              <a:gd name="connsiteY3" fmla="*/ 1030682 h 2040221"/>
              <a:gd name="connsiteX4" fmla="*/ 163852 w 998969"/>
              <a:gd name="connsiteY4" fmla="*/ 1120536 h 2040221"/>
              <a:gd name="connsiteX5" fmla="*/ 21142 w 998969"/>
              <a:gd name="connsiteY5" fmla="*/ 1337243 h 2040221"/>
              <a:gd name="connsiteX6" fmla="*/ 0 w 998969"/>
              <a:gd name="connsiteY6" fmla="*/ 1770658 h 2040221"/>
              <a:gd name="connsiteX7" fmla="*/ 0 w 998969"/>
              <a:gd name="connsiteY7" fmla="*/ 1876369 h 2040221"/>
              <a:gd name="connsiteX8" fmla="*/ 0 w 998969"/>
              <a:gd name="connsiteY8" fmla="*/ 2040221 h 2040221"/>
              <a:gd name="connsiteX0" fmla="*/ 998969 w 998969"/>
              <a:gd name="connsiteY0" fmla="*/ 0 h 1633234"/>
              <a:gd name="connsiteX1" fmla="*/ 761119 w 998969"/>
              <a:gd name="connsiteY1" fmla="*/ 375274 h 1633234"/>
              <a:gd name="connsiteX2" fmla="*/ 422844 w 998969"/>
              <a:gd name="connsiteY2" fmla="*/ 623695 h 1633234"/>
              <a:gd name="connsiteX3" fmla="*/ 163852 w 998969"/>
              <a:gd name="connsiteY3" fmla="*/ 713549 h 1633234"/>
              <a:gd name="connsiteX4" fmla="*/ 21142 w 998969"/>
              <a:gd name="connsiteY4" fmla="*/ 930256 h 1633234"/>
              <a:gd name="connsiteX5" fmla="*/ 0 w 998969"/>
              <a:gd name="connsiteY5" fmla="*/ 1363671 h 1633234"/>
              <a:gd name="connsiteX6" fmla="*/ 0 w 998969"/>
              <a:gd name="connsiteY6" fmla="*/ 1469382 h 1633234"/>
              <a:gd name="connsiteX7" fmla="*/ 0 w 998969"/>
              <a:gd name="connsiteY7" fmla="*/ 1633234 h 1633234"/>
              <a:gd name="connsiteX0" fmla="*/ 761119 w 761119"/>
              <a:gd name="connsiteY0" fmla="*/ 0 h 1257960"/>
              <a:gd name="connsiteX1" fmla="*/ 422844 w 761119"/>
              <a:gd name="connsiteY1" fmla="*/ 248421 h 1257960"/>
              <a:gd name="connsiteX2" fmla="*/ 163852 w 761119"/>
              <a:gd name="connsiteY2" fmla="*/ 338275 h 1257960"/>
              <a:gd name="connsiteX3" fmla="*/ 21142 w 761119"/>
              <a:gd name="connsiteY3" fmla="*/ 554982 h 1257960"/>
              <a:gd name="connsiteX4" fmla="*/ 0 w 761119"/>
              <a:gd name="connsiteY4" fmla="*/ 988397 h 1257960"/>
              <a:gd name="connsiteX5" fmla="*/ 0 w 761119"/>
              <a:gd name="connsiteY5" fmla="*/ 1094108 h 1257960"/>
              <a:gd name="connsiteX6" fmla="*/ 0 w 761119"/>
              <a:gd name="connsiteY6" fmla="*/ 1257960 h 1257960"/>
              <a:gd name="connsiteX0" fmla="*/ 614622 w 614622"/>
              <a:gd name="connsiteY0" fmla="*/ 0 h 1139091"/>
              <a:gd name="connsiteX1" fmla="*/ 422844 w 614622"/>
              <a:gd name="connsiteY1" fmla="*/ 129552 h 1139091"/>
              <a:gd name="connsiteX2" fmla="*/ 163852 w 614622"/>
              <a:gd name="connsiteY2" fmla="*/ 219406 h 1139091"/>
              <a:gd name="connsiteX3" fmla="*/ 21142 w 614622"/>
              <a:gd name="connsiteY3" fmla="*/ 436113 h 1139091"/>
              <a:gd name="connsiteX4" fmla="*/ 0 w 614622"/>
              <a:gd name="connsiteY4" fmla="*/ 869528 h 1139091"/>
              <a:gd name="connsiteX5" fmla="*/ 0 w 614622"/>
              <a:gd name="connsiteY5" fmla="*/ 975239 h 1139091"/>
              <a:gd name="connsiteX6" fmla="*/ 0 w 614622"/>
              <a:gd name="connsiteY6" fmla="*/ 1139091 h 11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22" h="1139091">
                <a:moveTo>
                  <a:pt x="614622" y="0"/>
                </a:moveTo>
                <a:lnTo>
                  <a:pt x="422844" y="129552"/>
                </a:lnTo>
                <a:lnTo>
                  <a:pt x="163852" y="219406"/>
                </a:lnTo>
                <a:lnTo>
                  <a:pt x="21142" y="436113"/>
                </a:lnTo>
                <a:lnTo>
                  <a:pt x="0" y="869528"/>
                </a:lnTo>
                <a:lnTo>
                  <a:pt x="0" y="975239"/>
                </a:lnTo>
                <a:lnTo>
                  <a:pt x="0" y="1139091"/>
                </a:lnTo>
              </a:path>
            </a:pathLst>
          </a:custGeom>
          <a:ln w="28575">
            <a:solidFill>
              <a:schemeClr val="tx1"/>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3" name="正方形/長方形 72"/>
          <p:cNvSpPr/>
          <p:nvPr/>
        </p:nvSpPr>
        <p:spPr>
          <a:xfrm rot="5400000">
            <a:off x="7856816" y="4892120"/>
            <a:ext cx="786725" cy="52475"/>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フリーフォーム 74"/>
          <p:cNvSpPr/>
          <p:nvPr/>
        </p:nvSpPr>
        <p:spPr>
          <a:xfrm>
            <a:off x="5847625" y="3444829"/>
            <a:ext cx="121066" cy="927597"/>
          </a:xfrm>
          <a:custGeom>
            <a:avLst/>
            <a:gdLst>
              <a:gd name="connsiteX0" fmla="*/ 0 w 322419"/>
              <a:gd name="connsiteY0" fmla="*/ 0 h 2447210"/>
              <a:gd name="connsiteX1" fmla="*/ 211422 w 322419"/>
              <a:gd name="connsiteY1" fmla="*/ 1263247 h 2447210"/>
              <a:gd name="connsiteX2" fmla="*/ 301277 w 322419"/>
              <a:gd name="connsiteY2" fmla="*/ 2056079 h 2447210"/>
              <a:gd name="connsiteX3" fmla="*/ 311848 w 322419"/>
              <a:gd name="connsiteY3" fmla="*/ 2357355 h 2447210"/>
              <a:gd name="connsiteX4" fmla="*/ 317133 w 322419"/>
              <a:gd name="connsiteY4" fmla="*/ 2404925 h 2447210"/>
              <a:gd name="connsiteX5" fmla="*/ 322419 w 322419"/>
              <a:gd name="connsiteY5" fmla="*/ 2447210 h 2447210"/>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17133 w 359600"/>
              <a:gd name="connsiteY4" fmla="*/ 2404925 h 3850068"/>
              <a:gd name="connsiteX5" fmla="*/ 359600 w 359600"/>
              <a:gd name="connsiteY5" fmla="*/ 3850068 h 3850068"/>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43743 w 359600"/>
              <a:gd name="connsiteY4" fmla="*/ 2518109 h 3850068"/>
              <a:gd name="connsiteX5" fmla="*/ 359600 w 359600"/>
              <a:gd name="connsiteY5" fmla="*/ 3850068 h 3850068"/>
              <a:gd name="connsiteX0" fmla="*/ 0 w 359600"/>
              <a:gd name="connsiteY0" fmla="*/ 0 h 3850068"/>
              <a:gd name="connsiteX1" fmla="*/ 211422 w 359600"/>
              <a:gd name="connsiteY1" fmla="*/ 1263247 h 3850068"/>
              <a:gd name="connsiteX2" fmla="*/ 301277 w 359600"/>
              <a:gd name="connsiteY2" fmla="*/ 2056079 h 3850068"/>
              <a:gd name="connsiteX3" fmla="*/ 311848 w 359600"/>
              <a:gd name="connsiteY3" fmla="*/ 2357355 h 3850068"/>
              <a:gd name="connsiteX4" fmla="*/ 327887 w 359600"/>
              <a:gd name="connsiteY4" fmla="*/ 2533966 h 3850068"/>
              <a:gd name="connsiteX5" fmla="*/ 359600 w 359600"/>
              <a:gd name="connsiteY5" fmla="*/ 3850068 h 3850068"/>
              <a:gd name="connsiteX0" fmla="*/ 0 w 359600"/>
              <a:gd name="connsiteY0" fmla="*/ 0 h 3850068"/>
              <a:gd name="connsiteX1" fmla="*/ 211422 w 359600"/>
              <a:gd name="connsiteY1" fmla="*/ 1263247 h 3850068"/>
              <a:gd name="connsiteX2" fmla="*/ 285420 w 359600"/>
              <a:gd name="connsiteY2" fmla="*/ 2071936 h 3850068"/>
              <a:gd name="connsiteX3" fmla="*/ 311848 w 359600"/>
              <a:gd name="connsiteY3" fmla="*/ 2357355 h 3850068"/>
              <a:gd name="connsiteX4" fmla="*/ 327887 w 359600"/>
              <a:gd name="connsiteY4" fmla="*/ 2533966 h 3850068"/>
              <a:gd name="connsiteX5" fmla="*/ 359600 w 359600"/>
              <a:gd name="connsiteY5" fmla="*/ 3850068 h 3850068"/>
              <a:gd name="connsiteX0" fmla="*/ 0 w 327887"/>
              <a:gd name="connsiteY0" fmla="*/ 0 h 2533966"/>
              <a:gd name="connsiteX1" fmla="*/ 211422 w 327887"/>
              <a:gd name="connsiteY1" fmla="*/ 1263247 h 2533966"/>
              <a:gd name="connsiteX2" fmla="*/ 285420 w 327887"/>
              <a:gd name="connsiteY2" fmla="*/ 2071936 h 2533966"/>
              <a:gd name="connsiteX3" fmla="*/ 311848 w 327887"/>
              <a:gd name="connsiteY3" fmla="*/ 2357355 h 2533966"/>
              <a:gd name="connsiteX4" fmla="*/ 327887 w 327887"/>
              <a:gd name="connsiteY4" fmla="*/ 2533966 h 2533966"/>
              <a:gd name="connsiteX0" fmla="*/ 0 w 311848"/>
              <a:gd name="connsiteY0" fmla="*/ 0 h 2357355"/>
              <a:gd name="connsiteX1" fmla="*/ 211422 w 311848"/>
              <a:gd name="connsiteY1" fmla="*/ 1263247 h 2357355"/>
              <a:gd name="connsiteX2" fmla="*/ 285420 w 311848"/>
              <a:gd name="connsiteY2" fmla="*/ 2071936 h 2357355"/>
              <a:gd name="connsiteX3" fmla="*/ 311848 w 311848"/>
              <a:gd name="connsiteY3" fmla="*/ 2357355 h 2357355"/>
              <a:gd name="connsiteX0" fmla="*/ 0 w 285420"/>
              <a:gd name="connsiteY0" fmla="*/ 0 h 2071936"/>
              <a:gd name="connsiteX1" fmla="*/ 211422 w 285420"/>
              <a:gd name="connsiteY1" fmla="*/ 1263247 h 2071936"/>
              <a:gd name="connsiteX2" fmla="*/ 285420 w 285420"/>
              <a:gd name="connsiteY2" fmla="*/ 2071936 h 2071936"/>
              <a:gd name="connsiteX0" fmla="*/ 0 w 211422"/>
              <a:gd name="connsiteY0" fmla="*/ 0 h 1263247"/>
              <a:gd name="connsiteX1" fmla="*/ 211422 w 211422"/>
              <a:gd name="connsiteY1" fmla="*/ 1263247 h 1263247"/>
              <a:gd name="connsiteX0" fmla="*/ 0 w 121066"/>
              <a:gd name="connsiteY0" fmla="*/ 0 h 927597"/>
              <a:gd name="connsiteX1" fmla="*/ 121066 w 121066"/>
              <a:gd name="connsiteY1" fmla="*/ 927597 h 927597"/>
            </a:gdLst>
            <a:ahLst/>
            <a:cxnLst>
              <a:cxn ang="0">
                <a:pos x="connsiteX0" y="connsiteY0"/>
              </a:cxn>
              <a:cxn ang="0">
                <a:pos x="connsiteX1" y="connsiteY1"/>
              </a:cxn>
            </a:cxnLst>
            <a:rect l="l" t="t" r="r" b="b"/>
            <a:pathLst>
              <a:path w="121066" h="927597">
                <a:moveTo>
                  <a:pt x="0" y="0"/>
                </a:moveTo>
                <a:lnTo>
                  <a:pt x="121066" y="927597"/>
                </a:lnTo>
              </a:path>
            </a:pathLst>
          </a:custGeom>
          <a:ln w="28575">
            <a:solidFill>
              <a:schemeClr val="tx1"/>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7" name="正方形/長方形 76"/>
          <p:cNvSpPr/>
          <p:nvPr/>
        </p:nvSpPr>
        <p:spPr>
          <a:xfrm rot="5015741">
            <a:off x="5687321" y="4654775"/>
            <a:ext cx="609776" cy="71128"/>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rot="21376097">
            <a:off x="6083946" y="4384398"/>
            <a:ext cx="276999" cy="644157"/>
          </a:xfrm>
          <a:prstGeom prst="rect">
            <a:avLst/>
          </a:prstGeom>
          <a:solidFill>
            <a:schemeClr val="bg1"/>
          </a:solid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四ツ橋線</a:t>
            </a:r>
          </a:p>
        </p:txBody>
      </p:sp>
      <p:sp>
        <p:nvSpPr>
          <p:cNvPr id="79" name="テキスト ボックス 78"/>
          <p:cNvSpPr txBox="1"/>
          <p:nvPr/>
        </p:nvSpPr>
        <p:spPr>
          <a:xfrm rot="181581">
            <a:off x="7074606" y="4491810"/>
            <a:ext cx="276999" cy="751493"/>
          </a:xfrm>
          <a:prstGeom prst="rect">
            <a:avLst/>
          </a:prstGeom>
          <a:solidFill>
            <a:schemeClr val="bg1"/>
          </a:solid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御堂筋線</a:t>
            </a:r>
          </a:p>
        </p:txBody>
      </p:sp>
      <p:sp>
        <p:nvSpPr>
          <p:cNvPr id="81" name="テキスト ボックス 80"/>
          <p:cNvSpPr txBox="1"/>
          <p:nvPr/>
        </p:nvSpPr>
        <p:spPr>
          <a:xfrm>
            <a:off x="6741702" y="4448067"/>
            <a:ext cx="138499" cy="573061"/>
          </a:xfrm>
          <a:prstGeom prst="rect">
            <a:avLst/>
          </a:prstGeom>
          <a:solidFill>
            <a:schemeClr val="bg1"/>
          </a:solid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淀屋橋駅</a:t>
            </a:r>
          </a:p>
        </p:txBody>
      </p:sp>
      <p:sp>
        <p:nvSpPr>
          <p:cNvPr id="82" name="テキスト ボックス 81"/>
          <p:cNvSpPr txBox="1"/>
          <p:nvPr/>
        </p:nvSpPr>
        <p:spPr>
          <a:xfrm rot="20953594">
            <a:off x="5775669" y="4452957"/>
            <a:ext cx="138499" cy="573061"/>
          </a:xfrm>
          <a:prstGeom prst="rect">
            <a:avLst/>
          </a:prstGeom>
          <a:solidFill>
            <a:schemeClr val="bg1"/>
          </a:solid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肥後橋駅</a:t>
            </a:r>
          </a:p>
        </p:txBody>
      </p:sp>
      <p:sp>
        <p:nvSpPr>
          <p:cNvPr id="83" name="テキスト ボックス 82"/>
          <p:cNvSpPr txBox="1"/>
          <p:nvPr/>
        </p:nvSpPr>
        <p:spPr>
          <a:xfrm>
            <a:off x="8007922" y="4740970"/>
            <a:ext cx="138499" cy="432048"/>
          </a:xfrm>
          <a:prstGeom prst="rect">
            <a:avLst/>
          </a:prstGeom>
          <a:solidFill>
            <a:schemeClr val="bg1"/>
          </a:solid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北浜駅</a:t>
            </a:r>
          </a:p>
        </p:txBody>
      </p:sp>
      <p:sp>
        <p:nvSpPr>
          <p:cNvPr id="87" name="テキスト ボックス 86"/>
          <p:cNvSpPr txBox="1"/>
          <p:nvPr/>
        </p:nvSpPr>
        <p:spPr>
          <a:xfrm rot="391039">
            <a:off x="8937373" y="4880006"/>
            <a:ext cx="576064" cy="1384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京阪本線</a:t>
            </a:r>
          </a:p>
        </p:txBody>
      </p:sp>
      <p:sp>
        <p:nvSpPr>
          <p:cNvPr id="88" name="テキスト ボックス 87"/>
          <p:cNvSpPr txBox="1"/>
          <p:nvPr/>
        </p:nvSpPr>
        <p:spPr>
          <a:xfrm rot="683510">
            <a:off x="7079768" y="4436473"/>
            <a:ext cx="576064" cy="1384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淀屋橋駅</a:t>
            </a:r>
          </a:p>
        </p:txBody>
      </p:sp>
      <p:sp>
        <p:nvSpPr>
          <p:cNvPr id="89" name="テキスト ボックス 88"/>
          <p:cNvSpPr txBox="1"/>
          <p:nvPr/>
        </p:nvSpPr>
        <p:spPr>
          <a:xfrm rot="1118338">
            <a:off x="8942816" y="4533737"/>
            <a:ext cx="846920" cy="1384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京阪中之島線</a:t>
            </a:r>
          </a:p>
        </p:txBody>
      </p:sp>
      <p:sp>
        <p:nvSpPr>
          <p:cNvPr id="90" name="テキスト ボックス 89"/>
          <p:cNvSpPr txBox="1"/>
          <p:nvPr/>
        </p:nvSpPr>
        <p:spPr>
          <a:xfrm rot="1404428">
            <a:off x="7849829" y="4231131"/>
            <a:ext cx="504000" cy="108000"/>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なにわ橋駅</a:t>
            </a:r>
          </a:p>
        </p:txBody>
      </p:sp>
      <p:sp>
        <p:nvSpPr>
          <p:cNvPr id="91" name="テキスト ボックス 90"/>
          <p:cNvSpPr txBox="1"/>
          <p:nvPr/>
        </p:nvSpPr>
        <p:spPr>
          <a:xfrm>
            <a:off x="6503879" y="3658194"/>
            <a:ext cx="576064" cy="1384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大江橋駅</a:t>
            </a:r>
          </a:p>
        </p:txBody>
      </p:sp>
      <p:sp>
        <p:nvSpPr>
          <p:cNvPr id="92" name="テキスト ボックス 91"/>
          <p:cNvSpPr txBox="1"/>
          <p:nvPr/>
        </p:nvSpPr>
        <p:spPr>
          <a:xfrm rot="20843634">
            <a:off x="5271560" y="3732866"/>
            <a:ext cx="576064" cy="1384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渡辺橋駅</a:t>
            </a:r>
          </a:p>
        </p:txBody>
      </p:sp>
      <p:sp>
        <p:nvSpPr>
          <p:cNvPr id="93" name="テキスト ボックス 92"/>
          <p:cNvSpPr txBox="1"/>
          <p:nvPr/>
        </p:nvSpPr>
        <p:spPr>
          <a:xfrm rot="18875512">
            <a:off x="3479530" y="4586236"/>
            <a:ext cx="576064" cy="1384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中之島駅</a:t>
            </a:r>
          </a:p>
        </p:txBody>
      </p:sp>
      <p:sp>
        <p:nvSpPr>
          <p:cNvPr id="104" name="テキスト ボックス 103"/>
          <p:cNvSpPr txBox="1"/>
          <p:nvPr/>
        </p:nvSpPr>
        <p:spPr>
          <a:xfrm>
            <a:off x="7349305" y="4146769"/>
            <a:ext cx="432049" cy="276999"/>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a:t>
            </a: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丁目</a:t>
            </a:r>
          </a:p>
        </p:txBody>
      </p:sp>
      <p:sp>
        <p:nvSpPr>
          <p:cNvPr id="105" name="テキスト ボックス 104"/>
          <p:cNvSpPr txBox="1"/>
          <p:nvPr/>
        </p:nvSpPr>
        <p:spPr>
          <a:xfrm>
            <a:off x="6279675" y="4092900"/>
            <a:ext cx="432049" cy="276999"/>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２丁目</a:t>
            </a:r>
          </a:p>
        </p:txBody>
      </p:sp>
      <p:graphicFrame>
        <p:nvGraphicFramePr>
          <p:cNvPr id="110" name="表 109"/>
          <p:cNvGraphicFramePr>
            <a:graphicFrameLocks noGrp="1"/>
          </p:cNvGraphicFramePr>
          <p:nvPr>
            <p:extLst>
              <p:ext uri="{D42A27DB-BD31-4B8C-83A1-F6EECF244321}">
                <p14:modId xmlns:p14="http://schemas.microsoft.com/office/powerpoint/2010/main" val="1746172608"/>
              </p:ext>
            </p:extLst>
          </p:nvPr>
        </p:nvGraphicFramePr>
        <p:xfrm>
          <a:off x="7204076" y="5213699"/>
          <a:ext cx="2052000" cy="1618808"/>
        </p:xfrm>
        <a:graphic>
          <a:graphicData uri="http://schemas.openxmlformats.org/drawingml/2006/table">
            <a:tbl>
              <a:tblPr firstRow="1" bandRow="1">
                <a:tableStyleId>{5C22544A-7EE6-4342-B048-85BDC9FD1C3A}</a:tableStyleId>
              </a:tblPr>
              <a:tblGrid>
                <a:gridCol w="446087">
                  <a:extLst>
                    <a:ext uri="{9D8B030D-6E8A-4147-A177-3AD203B41FA5}">
                      <a16:colId xmlns:a16="http://schemas.microsoft.com/office/drawing/2014/main" val="20000"/>
                    </a:ext>
                  </a:extLst>
                </a:gridCol>
                <a:gridCol w="1605913">
                  <a:extLst>
                    <a:ext uri="{9D8B030D-6E8A-4147-A177-3AD203B41FA5}">
                      <a16:colId xmlns:a16="http://schemas.microsoft.com/office/drawing/2014/main" val="20001"/>
                    </a:ext>
                  </a:extLst>
                </a:gridCol>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番号</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①</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lt"/>
                          <a:ea typeface="+mn-ea"/>
                          <a:cs typeface="+mn-cs"/>
                        </a:rPr>
                        <a:t>こども本の森　中之島</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val="3605738834"/>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②</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kern="1200" dirty="0" smtClean="0">
                          <a:solidFill>
                            <a:schemeClr val="tx1"/>
                          </a:solidFill>
                          <a:latin typeface="+mn-lt"/>
                          <a:ea typeface="+mn-ea"/>
                          <a:cs typeface="+mn-cs"/>
                        </a:rPr>
                        <a:t>大阪市立東洋</a:t>
                      </a:r>
                      <a:r>
                        <a:rPr kumimoji="1" lang="ja-JP" altLang="en-US" sz="1000" b="0" kern="1200" dirty="0">
                          <a:solidFill>
                            <a:schemeClr val="tx1"/>
                          </a:solidFill>
                          <a:latin typeface="+mn-lt"/>
                          <a:ea typeface="+mn-ea"/>
                          <a:cs typeface="+mn-cs"/>
                        </a:rPr>
                        <a:t>陶磁</a:t>
                      </a:r>
                      <a:r>
                        <a:rPr kumimoji="1" lang="ja-JP" altLang="en-US" sz="1000" b="0" kern="1200" dirty="0" smtClean="0">
                          <a:solidFill>
                            <a:schemeClr val="tx1"/>
                          </a:solidFill>
                          <a:latin typeface="+mn-lt"/>
                          <a:ea typeface="+mn-ea"/>
                          <a:cs typeface="+mn-cs"/>
                        </a:rPr>
                        <a:t>美術館</a:t>
                      </a:r>
                      <a:endParaRPr kumimoji="1" lang="en-US" altLang="ja-JP" sz="1000" b="0" kern="1200" dirty="0" smtClean="0">
                        <a:solidFill>
                          <a:schemeClr val="tx1"/>
                        </a:solidFill>
                        <a:latin typeface="+mn-lt"/>
                        <a:ea typeface="+mn-ea"/>
                        <a:cs typeface="+mn-cs"/>
                      </a:endParaRPr>
                    </a:p>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kern="1200" dirty="0" smtClean="0">
                          <a:solidFill>
                            <a:schemeClr val="tx1"/>
                          </a:solidFill>
                          <a:latin typeface="+mn-lt"/>
                          <a:ea typeface="+mn-ea"/>
                          <a:cs typeface="+mn-cs"/>
                        </a:rPr>
                        <a:t>（</a:t>
                      </a:r>
                      <a:r>
                        <a:rPr kumimoji="1" lang="ja-JP" altLang="en-US" sz="1000" b="0" kern="1200" dirty="0">
                          <a:solidFill>
                            <a:schemeClr val="tx1"/>
                          </a:solidFill>
                          <a:latin typeface="+mn-lt"/>
                          <a:ea typeface="+mn-ea"/>
                          <a:cs typeface="+mn-cs"/>
                        </a:rPr>
                        <a:t>改修中）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val="10001"/>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③</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大阪市中央公会堂</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④</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府立中之島図書館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val="10003"/>
                  </a:ext>
                </a:extLst>
              </a:tr>
              <a:tr h="164251">
                <a:tc>
                  <a:txBody>
                    <a:bodyPr/>
                    <a:lstStyle/>
                    <a:p>
                      <a:pPr algn="ctr"/>
                      <a:r>
                        <a:rPr kumimoji="1" lang="ja-JP" altLang="en-US" sz="1000" b="0" dirty="0">
                          <a:solidFill>
                            <a:schemeClr val="tx1"/>
                          </a:solidFill>
                        </a:rPr>
                        <a:t>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大阪市役所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val="10004"/>
                  </a:ext>
                </a:extLst>
              </a:tr>
              <a:tr h="164251">
                <a:tc>
                  <a:txBody>
                    <a:bodyPr/>
                    <a:lstStyle/>
                    <a:p>
                      <a:pPr algn="ctr"/>
                      <a:r>
                        <a:rPr kumimoji="1" lang="ja-JP" altLang="en-US" sz="1000" b="0" dirty="0">
                          <a:solidFill>
                            <a:schemeClr val="tx1"/>
                          </a:solidFill>
                        </a:rPr>
                        <a:t>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日本銀行大阪支店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val="10005"/>
                  </a:ext>
                </a:extLst>
              </a:tr>
              <a:tr h="164251">
                <a:tc>
                  <a:txBody>
                    <a:bodyPr/>
                    <a:lstStyle/>
                    <a:p>
                      <a:pPr algn="ctr"/>
                      <a:r>
                        <a:rPr kumimoji="1" lang="ja-JP" altLang="en-US" sz="1000" b="0" dirty="0">
                          <a:solidFill>
                            <a:schemeClr val="tx1"/>
                          </a:solidFill>
                        </a:rPr>
                        <a:t>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C3F3"/>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中之島フェスティバルタワー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C3F3"/>
                    </a:solidFill>
                  </a:tcPr>
                </a:tc>
                <a:extLst>
                  <a:ext uri="{0D108BD9-81ED-4DB2-BD59-A6C34878D82A}">
                    <a16:rowId xmlns:a16="http://schemas.microsoft.com/office/drawing/2014/main" val="2339776554"/>
                  </a:ext>
                </a:extLst>
              </a:tr>
              <a:tr h="164251">
                <a:tc>
                  <a:txBody>
                    <a:bodyPr/>
                    <a:lstStyle/>
                    <a:p>
                      <a:pPr algn="ctr"/>
                      <a:r>
                        <a:rPr kumimoji="1" lang="ja-JP" altLang="en-US" sz="1000" b="0" dirty="0">
                          <a:solidFill>
                            <a:schemeClr val="tx1"/>
                          </a:solidFill>
                        </a:rPr>
                        <a:t>⑦</a:t>
                      </a:r>
                      <a:r>
                        <a:rPr kumimoji="1" lang="en-US" altLang="ja-JP" sz="1000" b="0" dirty="0">
                          <a:solidFill>
                            <a:schemeClr val="tx1"/>
                          </a:solidFill>
                        </a:rPr>
                        <a:t>´</a:t>
                      </a:r>
                      <a:endParaRPr kumimoji="1" lang="ja-JP" altLang="en-US" sz="1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C3F3"/>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中之島フェスティバルタワー・ウエスト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C3F3"/>
                    </a:solidFill>
                  </a:tcPr>
                </a:tc>
                <a:extLst>
                  <a:ext uri="{0D108BD9-81ED-4DB2-BD59-A6C34878D82A}">
                    <a16:rowId xmlns:a16="http://schemas.microsoft.com/office/drawing/2014/main" val="3501795671"/>
                  </a:ext>
                </a:extLst>
              </a:tr>
            </a:tbl>
          </a:graphicData>
        </a:graphic>
      </p:graphicFrame>
      <p:sp>
        <p:nvSpPr>
          <p:cNvPr id="113" name="テキスト ボックス 112"/>
          <p:cNvSpPr txBox="1"/>
          <p:nvPr/>
        </p:nvSpPr>
        <p:spPr>
          <a:xfrm>
            <a:off x="7461730" y="3944004"/>
            <a:ext cx="257315"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④</a:t>
            </a:r>
          </a:p>
        </p:txBody>
      </p:sp>
      <p:sp>
        <p:nvSpPr>
          <p:cNvPr id="120" name="フリーフォーム 119"/>
          <p:cNvSpPr/>
          <p:nvPr/>
        </p:nvSpPr>
        <p:spPr>
          <a:xfrm rot="623074">
            <a:off x="5844869" y="3723616"/>
            <a:ext cx="4158528" cy="1036084"/>
          </a:xfrm>
          <a:custGeom>
            <a:avLst/>
            <a:gdLst>
              <a:gd name="connsiteX0" fmla="*/ 0 w 3937485"/>
              <a:gd name="connsiteY0" fmla="*/ 344032 h 946730"/>
              <a:gd name="connsiteX1" fmla="*/ 100765 w 3937485"/>
              <a:gd name="connsiteY1" fmla="*/ 100765 h 946730"/>
              <a:gd name="connsiteX2" fmla="*/ 344033 w 3937485"/>
              <a:gd name="connsiteY2" fmla="*/ 1 h 946730"/>
              <a:gd name="connsiteX3" fmla="*/ 3593453 w 3937485"/>
              <a:gd name="connsiteY3" fmla="*/ 0 h 946730"/>
              <a:gd name="connsiteX4" fmla="*/ 3836720 w 3937485"/>
              <a:gd name="connsiteY4" fmla="*/ 100765 h 946730"/>
              <a:gd name="connsiteX5" fmla="*/ 3937484 w 3937485"/>
              <a:gd name="connsiteY5" fmla="*/ 344033 h 946730"/>
              <a:gd name="connsiteX6" fmla="*/ 3937485 w 3937485"/>
              <a:gd name="connsiteY6" fmla="*/ 602698 h 946730"/>
              <a:gd name="connsiteX7" fmla="*/ 3836720 w 3937485"/>
              <a:gd name="connsiteY7" fmla="*/ 845965 h 946730"/>
              <a:gd name="connsiteX8" fmla="*/ 3593453 w 3937485"/>
              <a:gd name="connsiteY8" fmla="*/ 946730 h 946730"/>
              <a:gd name="connsiteX9" fmla="*/ 344032 w 3937485"/>
              <a:gd name="connsiteY9" fmla="*/ 946730 h 946730"/>
              <a:gd name="connsiteX10" fmla="*/ 100765 w 3937485"/>
              <a:gd name="connsiteY10" fmla="*/ 845965 h 946730"/>
              <a:gd name="connsiteX11" fmla="*/ 1 w 3937485"/>
              <a:gd name="connsiteY11" fmla="*/ 602697 h 946730"/>
              <a:gd name="connsiteX12" fmla="*/ 0 w 3937485"/>
              <a:gd name="connsiteY12" fmla="*/ 344032 h 946730"/>
              <a:gd name="connsiteX0" fmla="*/ 0 w 3982391"/>
              <a:gd name="connsiteY0" fmla="*/ 279538 h 946730"/>
              <a:gd name="connsiteX1" fmla="*/ 145671 w 3982391"/>
              <a:gd name="connsiteY1" fmla="*/ 100765 h 946730"/>
              <a:gd name="connsiteX2" fmla="*/ 388939 w 3982391"/>
              <a:gd name="connsiteY2" fmla="*/ 1 h 946730"/>
              <a:gd name="connsiteX3" fmla="*/ 3638359 w 3982391"/>
              <a:gd name="connsiteY3" fmla="*/ 0 h 946730"/>
              <a:gd name="connsiteX4" fmla="*/ 3881626 w 3982391"/>
              <a:gd name="connsiteY4" fmla="*/ 100765 h 946730"/>
              <a:gd name="connsiteX5" fmla="*/ 3982390 w 3982391"/>
              <a:gd name="connsiteY5" fmla="*/ 344033 h 946730"/>
              <a:gd name="connsiteX6" fmla="*/ 3982391 w 3982391"/>
              <a:gd name="connsiteY6" fmla="*/ 602698 h 946730"/>
              <a:gd name="connsiteX7" fmla="*/ 3881626 w 3982391"/>
              <a:gd name="connsiteY7" fmla="*/ 845965 h 946730"/>
              <a:gd name="connsiteX8" fmla="*/ 3638359 w 3982391"/>
              <a:gd name="connsiteY8" fmla="*/ 946730 h 946730"/>
              <a:gd name="connsiteX9" fmla="*/ 388938 w 3982391"/>
              <a:gd name="connsiteY9" fmla="*/ 946730 h 946730"/>
              <a:gd name="connsiteX10" fmla="*/ 145671 w 3982391"/>
              <a:gd name="connsiteY10" fmla="*/ 845965 h 946730"/>
              <a:gd name="connsiteX11" fmla="*/ 44907 w 3982391"/>
              <a:gd name="connsiteY11" fmla="*/ 602697 h 946730"/>
              <a:gd name="connsiteX12" fmla="*/ 0 w 3982391"/>
              <a:gd name="connsiteY12" fmla="*/ 279538 h 946730"/>
              <a:gd name="connsiteX0" fmla="*/ 61007 w 4043398"/>
              <a:gd name="connsiteY0" fmla="*/ 294986 h 962178"/>
              <a:gd name="connsiteX1" fmla="*/ 206678 w 4043398"/>
              <a:gd name="connsiteY1" fmla="*/ 116213 h 962178"/>
              <a:gd name="connsiteX2" fmla="*/ 1301074 w 4043398"/>
              <a:gd name="connsiteY2" fmla="*/ 0 h 962178"/>
              <a:gd name="connsiteX3" fmla="*/ 3699366 w 4043398"/>
              <a:gd name="connsiteY3" fmla="*/ 15448 h 962178"/>
              <a:gd name="connsiteX4" fmla="*/ 3942633 w 4043398"/>
              <a:gd name="connsiteY4" fmla="*/ 116213 h 962178"/>
              <a:gd name="connsiteX5" fmla="*/ 4043397 w 4043398"/>
              <a:gd name="connsiteY5" fmla="*/ 359481 h 962178"/>
              <a:gd name="connsiteX6" fmla="*/ 4043398 w 4043398"/>
              <a:gd name="connsiteY6" fmla="*/ 618146 h 962178"/>
              <a:gd name="connsiteX7" fmla="*/ 3942633 w 4043398"/>
              <a:gd name="connsiteY7" fmla="*/ 861413 h 962178"/>
              <a:gd name="connsiteX8" fmla="*/ 3699366 w 4043398"/>
              <a:gd name="connsiteY8" fmla="*/ 962178 h 962178"/>
              <a:gd name="connsiteX9" fmla="*/ 449945 w 4043398"/>
              <a:gd name="connsiteY9" fmla="*/ 962178 h 962178"/>
              <a:gd name="connsiteX10" fmla="*/ 206678 w 4043398"/>
              <a:gd name="connsiteY10" fmla="*/ 861413 h 962178"/>
              <a:gd name="connsiteX11" fmla="*/ 105914 w 4043398"/>
              <a:gd name="connsiteY11" fmla="*/ 618145 h 962178"/>
              <a:gd name="connsiteX12" fmla="*/ 61007 w 4043398"/>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638359 w 3982391"/>
              <a:gd name="connsiteY3" fmla="*/ 15448 h 962178"/>
              <a:gd name="connsiteX4" fmla="*/ 3881626 w 3982391"/>
              <a:gd name="connsiteY4" fmla="*/ 116213 h 962178"/>
              <a:gd name="connsiteX5" fmla="*/ 3982390 w 3982391"/>
              <a:gd name="connsiteY5" fmla="*/ 359481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4018479"/>
              <a:gd name="connsiteY0" fmla="*/ 294986 h 962178"/>
              <a:gd name="connsiteX1" fmla="*/ 469005 w 4018479"/>
              <a:gd name="connsiteY1" fmla="*/ 111007 h 962178"/>
              <a:gd name="connsiteX2" fmla="*/ 1240067 w 4018479"/>
              <a:gd name="connsiteY2" fmla="*/ 0 h 962178"/>
              <a:gd name="connsiteX3" fmla="*/ 3161271 w 4018479"/>
              <a:gd name="connsiteY3" fmla="*/ 243402 h 962178"/>
              <a:gd name="connsiteX4" fmla="*/ 3881626 w 4018479"/>
              <a:gd name="connsiteY4" fmla="*/ 116213 h 962178"/>
              <a:gd name="connsiteX5" fmla="*/ 3982390 w 4018479"/>
              <a:gd name="connsiteY5" fmla="*/ 359481 h 962178"/>
              <a:gd name="connsiteX6" fmla="*/ 3982391 w 4018479"/>
              <a:gd name="connsiteY6" fmla="*/ 618146 h 962178"/>
              <a:gd name="connsiteX7" fmla="*/ 3881626 w 4018479"/>
              <a:gd name="connsiteY7" fmla="*/ 861413 h 962178"/>
              <a:gd name="connsiteX8" fmla="*/ 3638359 w 4018479"/>
              <a:gd name="connsiteY8" fmla="*/ 962178 h 962178"/>
              <a:gd name="connsiteX9" fmla="*/ 388938 w 4018479"/>
              <a:gd name="connsiteY9" fmla="*/ 962178 h 962178"/>
              <a:gd name="connsiteX10" fmla="*/ 145671 w 4018479"/>
              <a:gd name="connsiteY10" fmla="*/ 861413 h 962178"/>
              <a:gd name="connsiteX11" fmla="*/ 44907 w 4018479"/>
              <a:gd name="connsiteY11" fmla="*/ 618145 h 962178"/>
              <a:gd name="connsiteX12" fmla="*/ 0 w 4018479"/>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161271 w 3982391"/>
              <a:gd name="connsiteY3" fmla="*/ 243402 h 962178"/>
              <a:gd name="connsiteX4" fmla="*/ 3674705 w 3982391"/>
              <a:gd name="connsiteY4" fmla="*/ 402753 h 962178"/>
              <a:gd name="connsiteX5" fmla="*/ 3982390 w 3982391"/>
              <a:gd name="connsiteY5" fmla="*/ 359481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3982391"/>
              <a:gd name="connsiteY0" fmla="*/ 294986 h 962178"/>
              <a:gd name="connsiteX1" fmla="*/ 469005 w 3982391"/>
              <a:gd name="connsiteY1" fmla="*/ 111007 h 962178"/>
              <a:gd name="connsiteX2" fmla="*/ 1240067 w 3982391"/>
              <a:gd name="connsiteY2" fmla="*/ 0 h 962178"/>
              <a:gd name="connsiteX3" fmla="*/ 3161271 w 3982391"/>
              <a:gd name="connsiteY3" fmla="*/ 243402 h 962178"/>
              <a:gd name="connsiteX4" fmla="*/ 3674705 w 3982391"/>
              <a:gd name="connsiteY4" fmla="*/ 402753 h 962178"/>
              <a:gd name="connsiteX5" fmla="*/ 3936014 w 3982391"/>
              <a:gd name="connsiteY5" fmla="*/ 519314 h 962178"/>
              <a:gd name="connsiteX6" fmla="*/ 3982391 w 3982391"/>
              <a:gd name="connsiteY6" fmla="*/ 618146 h 962178"/>
              <a:gd name="connsiteX7" fmla="*/ 3881626 w 3982391"/>
              <a:gd name="connsiteY7" fmla="*/ 861413 h 962178"/>
              <a:gd name="connsiteX8" fmla="*/ 3638359 w 3982391"/>
              <a:gd name="connsiteY8" fmla="*/ 962178 h 962178"/>
              <a:gd name="connsiteX9" fmla="*/ 388938 w 3982391"/>
              <a:gd name="connsiteY9" fmla="*/ 962178 h 962178"/>
              <a:gd name="connsiteX10" fmla="*/ 145671 w 3982391"/>
              <a:gd name="connsiteY10" fmla="*/ 861413 h 962178"/>
              <a:gd name="connsiteX11" fmla="*/ 44907 w 3982391"/>
              <a:gd name="connsiteY11" fmla="*/ 618145 h 962178"/>
              <a:gd name="connsiteX12" fmla="*/ 0 w 3982391"/>
              <a:gd name="connsiteY12" fmla="*/ 294986 h 962178"/>
              <a:gd name="connsiteX0" fmla="*/ 0 w 3982391"/>
              <a:gd name="connsiteY0" fmla="*/ 294986 h 1048475"/>
              <a:gd name="connsiteX1" fmla="*/ 469005 w 3982391"/>
              <a:gd name="connsiteY1" fmla="*/ 111007 h 1048475"/>
              <a:gd name="connsiteX2" fmla="*/ 1240067 w 3982391"/>
              <a:gd name="connsiteY2" fmla="*/ 0 h 1048475"/>
              <a:gd name="connsiteX3" fmla="*/ 3161271 w 3982391"/>
              <a:gd name="connsiteY3" fmla="*/ 243402 h 1048475"/>
              <a:gd name="connsiteX4" fmla="*/ 3674705 w 3982391"/>
              <a:gd name="connsiteY4" fmla="*/ 402753 h 1048475"/>
              <a:gd name="connsiteX5" fmla="*/ 3936014 w 3982391"/>
              <a:gd name="connsiteY5" fmla="*/ 519314 h 1048475"/>
              <a:gd name="connsiteX6" fmla="*/ 3982391 w 3982391"/>
              <a:gd name="connsiteY6" fmla="*/ 618146 h 1048475"/>
              <a:gd name="connsiteX7" fmla="*/ 3881626 w 3982391"/>
              <a:gd name="connsiteY7" fmla="*/ 861413 h 1048475"/>
              <a:gd name="connsiteX8" fmla="*/ 3638359 w 3982391"/>
              <a:gd name="connsiteY8" fmla="*/ 962178 h 1048475"/>
              <a:gd name="connsiteX9" fmla="*/ 388938 w 3982391"/>
              <a:gd name="connsiteY9" fmla="*/ 962178 h 1048475"/>
              <a:gd name="connsiteX10" fmla="*/ 243796 w 3982391"/>
              <a:gd name="connsiteY10" fmla="*/ 983956 h 1048475"/>
              <a:gd name="connsiteX11" fmla="*/ 44907 w 3982391"/>
              <a:gd name="connsiteY11" fmla="*/ 618145 h 1048475"/>
              <a:gd name="connsiteX12" fmla="*/ 0 w 3982391"/>
              <a:gd name="connsiteY12" fmla="*/ 294986 h 1048475"/>
              <a:gd name="connsiteX0" fmla="*/ 0 w 3982391"/>
              <a:gd name="connsiteY0" fmla="*/ 294986 h 1023060"/>
              <a:gd name="connsiteX1" fmla="*/ 469005 w 3982391"/>
              <a:gd name="connsiteY1" fmla="*/ 111007 h 1023060"/>
              <a:gd name="connsiteX2" fmla="*/ 1240067 w 3982391"/>
              <a:gd name="connsiteY2" fmla="*/ 0 h 1023060"/>
              <a:gd name="connsiteX3" fmla="*/ 3161271 w 3982391"/>
              <a:gd name="connsiteY3" fmla="*/ 243402 h 1023060"/>
              <a:gd name="connsiteX4" fmla="*/ 3674705 w 3982391"/>
              <a:gd name="connsiteY4" fmla="*/ 402753 h 1023060"/>
              <a:gd name="connsiteX5" fmla="*/ 3936014 w 3982391"/>
              <a:gd name="connsiteY5" fmla="*/ 519314 h 1023060"/>
              <a:gd name="connsiteX6" fmla="*/ 3982391 w 3982391"/>
              <a:gd name="connsiteY6" fmla="*/ 618146 h 1023060"/>
              <a:gd name="connsiteX7" fmla="*/ 3881626 w 3982391"/>
              <a:gd name="connsiteY7" fmla="*/ 861413 h 1023060"/>
              <a:gd name="connsiteX8" fmla="*/ 3638359 w 3982391"/>
              <a:gd name="connsiteY8" fmla="*/ 962178 h 1023060"/>
              <a:gd name="connsiteX9" fmla="*/ 1103942 w 3982391"/>
              <a:gd name="connsiteY9" fmla="*/ 852769 h 1023060"/>
              <a:gd name="connsiteX10" fmla="*/ 243796 w 3982391"/>
              <a:gd name="connsiteY10" fmla="*/ 983956 h 1023060"/>
              <a:gd name="connsiteX11" fmla="*/ 44907 w 3982391"/>
              <a:gd name="connsiteY11" fmla="*/ 618145 h 1023060"/>
              <a:gd name="connsiteX12" fmla="*/ 0 w 3982391"/>
              <a:gd name="connsiteY12" fmla="*/ 294986 h 1023060"/>
              <a:gd name="connsiteX0" fmla="*/ 0 w 4158528"/>
              <a:gd name="connsiteY0" fmla="*/ 294986 h 1023060"/>
              <a:gd name="connsiteX1" fmla="*/ 469005 w 4158528"/>
              <a:gd name="connsiteY1" fmla="*/ 111007 h 1023060"/>
              <a:gd name="connsiteX2" fmla="*/ 1240067 w 4158528"/>
              <a:gd name="connsiteY2" fmla="*/ 0 h 1023060"/>
              <a:gd name="connsiteX3" fmla="*/ 3161271 w 4158528"/>
              <a:gd name="connsiteY3" fmla="*/ 243402 h 1023060"/>
              <a:gd name="connsiteX4" fmla="*/ 3674705 w 4158528"/>
              <a:gd name="connsiteY4" fmla="*/ 402753 h 1023060"/>
              <a:gd name="connsiteX5" fmla="*/ 3936014 w 4158528"/>
              <a:gd name="connsiteY5" fmla="*/ 519314 h 1023060"/>
              <a:gd name="connsiteX6" fmla="*/ 3982391 w 4158528"/>
              <a:gd name="connsiteY6" fmla="*/ 618146 h 1023060"/>
              <a:gd name="connsiteX7" fmla="*/ 3881626 w 4158528"/>
              <a:gd name="connsiteY7" fmla="*/ 861413 h 1023060"/>
              <a:gd name="connsiteX8" fmla="*/ 2320981 w 4158528"/>
              <a:gd name="connsiteY8" fmla="*/ 792830 h 1023060"/>
              <a:gd name="connsiteX9" fmla="*/ 1103942 w 4158528"/>
              <a:gd name="connsiteY9" fmla="*/ 852769 h 1023060"/>
              <a:gd name="connsiteX10" fmla="*/ 243796 w 4158528"/>
              <a:gd name="connsiteY10" fmla="*/ 983956 h 1023060"/>
              <a:gd name="connsiteX11" fmla="*/ 44907 w 4158528"/>
              <a:gd name="connsiteY11" fmla="*/ 618145 h 1023060"/>
              <a:gd name="connsiteX12" fmla="*/ 0 w 4158528"/>
              <a:gd name="connsiteY12" fmla="*/ 294986 h 1023060"/>
              <a:gd name="connsiteX0" fmla="*/ 0 w 4158528"/>
              <a:gd name="connsiteY0" fmla="*/ 294986 h 1006324"/>
              <a:gd name="connsiteX1" fmla="*/ 469005 w 4158528"/>
              <a:gd name="connsiteY1" fmla="*/ 111007 h 1006324"/>
              <a:gd name="connsiteX2" fmla="*/ 1240067 w 4158528"/>
              <a:gd name="connsiteY2" fmla="*/ 0 h 1006324"/>
              <a:gd name="connsiteX3" fmla="*/ 3161271 w 4158528"/>
              <a:gd name="connsiteY3" fmla="*/ 243402 h 1006324"/>
              <a:gd name="connsiteX4" fmla="*/ 3674705 w 4158528"/>
              <a:gd name="connsiteY4" fmla="*/ 402753 h 1006324"/>
              <a:gd name="connsiteX5" fmla="*/ 3936014 w 4158528"/>
              <a:gd name="connsiteY5" fmla="*/ 519314 h 1006324"/>
              <a:gd name="connsiteX6" fmla="*/ 3982391 w 4158528"/>
              <a:gd name="connsiteY6" fmla="*/ 618146 h 1006324"/>
              <a:gd name="connsiteX7" fmla="*/ 3881626 w 4158528"/>
              <a:gd name="connsiteY7" fmla="*/ 861413 h 1006324"/>
              <a:gd name="connsiteX8" fmla="*/ 2320981 w 4158528"/>
              <a:gd name="connsiteY8" fmla="*/ 792830 h 1006324"/>
              <a:gd name="connsiteX9" fmla="*/ 1103942 w 4158528"/>
              <a:gd name="connsiteY9" fmla="*/ 852769 h 1006324"/>
              <a:gd name="connsiteX10" fmla="*/ 373750 w 4158528"/>
              <a:gd name="connsiteY10" fmla="*/ 967220 h 1006324"/>
              <a:gd name="connsiteX11" fmla="*/ 44907 w 4158528"/>
              <a:gd name="connsiteY11" fmla="*/ 618145 h 1006324"/>
              <a:gd name="connsiteX12" fmla="*/ 0 w 4158528"/>
              <a:gd name="connsiteY12" fmla="*/ 294986 h 1006324"/>
              <a:gd name="connsiteX0" fmla="*/ 0 w 4158528"/>
              <a:gd name="connsiteY0" fmla="*/ 294986 h 1030017"/>
              <a:gd name="connsiteX1" fmla="*/ 469005 w 4158528"/>
              <a:gd name="connsiteY1" fmla="*/ 111007 h 1030017"/>
              <a:gd name="connsiteX2" fmla="*/ 1240067 w 4158528"/>
              <a:gd name="connsiteY2" fmla="*/ 0 h 1030017"/>
              <a:gd name="connsiteX3" fmla="*/ 3161271 w 4158528"/>
              <a:gd name="connsiteY3" fmla="*/ 243402 h 1030017"/>
              <a:gd name="connsiteX4" fmla="*/ 3674705 w 4158528"/>
              <a:gd name="connsiteY4" fmla="*/ 402753 h 1030017"/>
              <a:gd name="connsiteX5" fmla="*/ 3936014 w 4158528"/>
              <a:gd name="connsiteY5" fmla="*/ 519314 h 1030017"/>
              <a:gd name="connsiteX6" fmla="*/ 3982391 w 4158528"/>
              <a:gd name="connsiteY6" fmla="*/ 618146 h 1030017"/>
              <a:gd name="connsiteX7" fmla="*/ 3881626 w 4158528"/>
              <a:gd name="connsiteY7" fmla="*/ 861413 h 1030017"/>
              <a:gd name="connsiteX8" fmla="*/ 2320981 w 4158528"/>
              <a:gd name="connsiteY8" fmla="*/ 792830 h 1030017"/>
              <a:gd name="connsiteX9" fmla="*/ 1103942 w 4158528"/>
              <a:gd name="connsiteY9" fmla="*/ 852769 h 1030017"/>
              <a:gd name="connsiteX10" fmla="*/ 373750 w 4158528"/>
              <a:gd name="connsiteY10" fmla="*/ 967220 h 1030017"/>
              <a:gd name="connsiteX11" fmla="*/ 24100 w 4158528"/>
              <a:gd name="connsiteY11" fmla="*/ 475988 h 1030017"/>
              <a:gd name="connsiteX12" fmla="*/ 0 w 4158528"/>
              <a:gd name="connsiteY12" fmla="*/ 294986 h 1030017"/>
              <a:gd name="connsiteX0" fmla="*/ 0 w 4158528"/>
              <a:gd name="connsiteY0" fmla="*/ 294986 h 1036084"/>
              <a:gd name="connsiteX1" fmla="*/ 469005 w 4158528"/>
              <a:gd name="connsiteY1" fmla="*/ 111007 h 1036084"/>
              <a:gd name="connsiteX2" fmla="*/ 1240067 w 4158528"/>
              <a:gd name="connsiteY2" fmla="*/ 0 h 1036084"/>
              <a:gd name="connsiteX3" fmla="*/ 3161271 w 4158528"/>
              <a:gd name="connsiteY3" fmla="*/ 243402 h 1036084"/>
              <a:gd name="connsiteX4" fmla="*/ 3674705 w 4158528"/>
              <a:gd name="connsiteY4" fmla="*/ 402753 h 1036084"/>
              <a:gd name="connsiteX5" fmla="*/ 3936014 w 4158528"/>
              <a:gd name="connsiteY5" fmla="*/ 519314 h 1036084"/>
              <a:gd name="connsiteX6" fmla="*/ 3982391 w 4158528"/>
              <a:gd name="connsiteY6" fmla="*/ 618146 h 1036084"/>
              <a:gd name="connsiteX7" fmla="*/ 3881626 w 4158528"/>
              <a:gd name="connsiteY7" fmla="*/ 861413 h 1036084"/>
              <a:gd name="connsiteX8" fmla="*/ 2320981 w 4158528"/>
              <a:gd name="connsiteY8" fmla="*/ 792830 h 1036084"/>
              <a:gd name="connsiteX9" fmla="*/ 1103942 w 4158528"/>
              <a:gd name="connsiteY9" fmla="*/ 852769 h 1036084"/>
              <a:gd name="connsiteX10" fmla="*/ 340642 w 4158528"/>
              <a:gd name="connsiteY10" fmla="*/ 973287 h 1036084"/>
              <a:gd name="connsiteX11" fmla="*/ 24100 w 4158528"/>
              <a:gd name="connsiteY11" fmla="*/ 475988 h 1036084"/>
              <a:gd name="connsiteX12" fmla="*/ 0 w 4158528"/>
              <a:gd name="connsiteY12" fmla="*/ 294986 h 103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58528" h="1036084">
                <a:moveTo>
                  <a:pt x="0" y="294986"/>
                </a:moveTo>
                <a:cubicBezTo>
                  <a:pt x="0" y="203743"/>
                  <a:pt x="262327" y="160171"/>
                  <a:pt x="469005" y="111007"/>
                </a:cubicBezTo>
                <a:cubicBezTo>
                  <a:pt x="675683" y="61843"/>
                  <a:pt x="1148824" y="0"/>
                  <a:pt x="1240067" y="0"/>
                </a:cubicBezTo>
                <a:lnTo>
                  <a:pt x="3161271" y="243402"/>
                </a:lnTo>
                <a:cubicBezTo>
                  <a:pt x="3252514" y="243402"/>
                  <a:pt x="3545581" y="356768"/>
                  <a:pt x="3674705" y="402753"/>
                </a:cubicBezTo>
                <a:cubicBezTo>
                  <a:pt x="3803829" y="448738"/>
                  <a:pt x="3936014" y="428071"/>
                  <a:pt x="3936014" y="519314"/>
                </a:cubicBezTo>
                <a:cubicBezTo>
                  <a:pt x="3936014" y="605536"/>
                  <a:pt x="3982391" y="531924"/>
                  <a:pt x="3982391" y="618146"/>
                </a:cubicBezTo>
                <a:cubicBezTo>
                  <a:pt x="3982391" y="709389"/>
                  <a:pt x="4158528" y="832299"/>
                  <a:pt x="3881626" y="861413"/>
                </a:cubicBezTo>
                <a:cubicBezTo>
                  <a:pt x="3604724" y="890527"/>
                  <a:pt x="2412224" y="792830"/>
                  <a:pt x="2320981" y="792830"/>
                </a:cubicBezTo>
                <a:lnTo>
                  <a:pt x="1103942" y="852769"/>
                </a:lnTo>
                <a:cubicBezTo>
                  <a:pt x="1012699" y="852769"/>
                  <a:pt x="520616" y="1036084"/>
                  <a:pt x="340642" y="973287"/>
                </a:cubicBezTo>
                <a:cubicBezTo>
                  <a:pt x="160668" y="910490"/>
                  <a:pt x="24099" y="567231"/>
                  <a:pt x="24100" y="475988"/>
                </a:cubicBezTo>
                <a:cubicBezTo>
                  <a:pt x="24100" y="389766"/>
                  <a:pt x="0" y="381208"/>
                  <a:pt x="0" y="294986"/>
                </a:cubicBezTo>
                <a:close/>
              </a:path>
            </a:pathLst>
          </a:custGeom>
          <a:noFill/>
          <a:ln w="28575">
            <a:solidFill>
              <a:srgbClr val="002060"/>
            </a:solidFill>
            <a:prstDash val="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1" name="フリーフォーム 120"/>
          <p:cNvSpPr/>
          <p:nvPr/>
        </p:nvSpPr>
        <p:spPr>
          <a:xfrm rot="19427312">
            <a:off x="2015501" y="4319864"/>
            <a:ext cx="4203021" cy="1298433"/>
          </a:xfrm>
          <a:custGeom>
            <a:avLst/>
            <a:gdLst>
              <a:gd name="connsiteX0" fmla="*/ 0 w 4167100"/>
              <a:gd name="connsiteY0" fmla="*/ 429050 h 1180687"/>
              <a:gd name="connsiteX1" fmla="*/ 125666 w 4167100"/>
              <a:gd name="connsiteY1" fmla="*/ 125666 h 1180687"/>
              <a:gd name="connsiteX2" fmla="*/ 429050 w 4167100"/>
              <a:gd name="connsiteY2" fmla="*/ 1 h 1180687"/>
              <a:gd name="connsiteX3" fmla="*/ 3738050 w 4167100"/>
              <a:gd name="connsiteY3" fmla="*/ 0 h 1180687"/>
              <a:gd name="connsiteX4" fmla="*/ 4041434 w 4167100"/>
              <a:gd name="connsiteY4" fmla="*/ 125666 h 1180687"/>
              <a:gd name="connsiteX5" fmla="*/ 4167099 w 4167100"/>
              <a:gd name="connsiteY5" fmla="*/ 429050 h 1180687"/>
              <a:gd name="connsiteX6" fmla="*/ 4167100 w 4167100"/>
              <a:gd name="connsiteY6" fmla="*/ 751637 h 1180687"/>
              <a:gd name="connsiteX7" fmla="*/ 4041434 w 4167100"/>
              <a:gd name="connsiteY7" fmla="*/ 1055021 h 1180687"/>
              <a:gd name="connsiteX8" fmla="*/ 3738050 w 4167100"/>
              <a:gd name="connsiteY8" fmla="*/ 1180687 h 1180687"/>
              <a:gd name="connsiteX9" fmla="*/ 429050 w 4167100"/>
              <a:gd name="connsiteY9" fmla="*/ 1180687 h 1180687"/>
              <a:gd name="connsiteX10" fmla="*/ 125666 w 4167100"/>
              <a:gd name="connsiteY10" fmla="*/ 1055021 h 1180687"/>
              <a:gd name="connsiteX11" fmla="*/ 0 w 4167100"/>
              <a:gd name="connsiteY11" fmla="*/ 751637 h 1180687"/>
              <a:gd name="connsiteX12" fmla="*/ 0 w 4167100"/>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738050 w 4239633"/>
              <a:gd name="connsiteY3" fmla="*/ 0 h 1180687"/>
              <a:gd name="connsiteX4" fmla="*/ 4041434 w 4239633"/>
              <a:gd name="connsiteY4" fmla="*/ 125666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738050 w 4239633"/>
              <a:gd name="connsiteY3" fmla="*/ 0 h 1180687"/>
              <a:gd name="connsiteX4" fmla="*/ 3949137 w 4239633"/>
              <a:gd name="connsiteY4" fmla="*/ 314582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0 w 4239633"/>
              <a:gd name="connsiteY0" fmla="*/ 429050 h 1180687"/>
              <a:gd name="connsiteX1" fmla="*/ 125666 w 4239633"/>
              <a:gd name="connsiteY1" fmla="*/ 125666 h 1180687"/>
              <a:gd name="connsiteX2" fmla="*/ 429050 w 4239633"/>
              <a:gd name="connsiteY2" fmla="*/ 1 h 1180687"/>
              <a:gd name="connsiteX3" fmla="*/ 3393785 w 4239633"/>
              <a:gd name="connsiteY3" fmla="*/ 77971 h 1180687"/>
              <a:gd name="connsiteX4" fmla="*/ 3949137 w 4239633"/>
              <a:gd name="connsiteY4" fmla="*/ 314582 h 1180687"/>
              <a:gd name="connsiteX5" fmla="*/ 4239632 w 4239633"/>
              <a:gd name="connsiteY5" fmla="*/ 527282 h 1180687"/>
              <a:gd name="connsiteX6" fmla="*/ 4167100 w 4239633"/>
              <a:gd name="connsiteY6" fmla="*/ 751637 h 1180687"/>
              <a:gd name="connsiteX7" fmla="*/ 4041434 w 4239633"/>
              <a:gd name="connsiteY7" fmla="*/ 1055021 h 1180687"/>
              <a:gd name="connsiteX8" fmla="*/ 3738050 w 4239633"/>
              <a:gd name="connsiteY8" fmla="*/ 1180687 h 1180687"/>
              <a:gd name="connsiteX9" fmla="*/ 429050 w 4239633"/>
              <a:gd name="connsiteY9" fmla="*/ 1180687 h 1180687"/>
              <a:gd name="connsiteX10" fmla="*/ 125666 w 4239633"/>
              <a:gd name="connsiteY10" fmla="*/ 1055021 h 1180687"/>
              <a:gd name="connsiteX11" fmla="*/ 0 w 4239633"/>
              <a:gd name="connsiteY11" fmla="*/ 751637 h 1180687"/>
              <a:gd name="connsiteX12" fmla="*/ 0 w 4239633"/>
              <a:gd name="connsiteY12" fmla="*/ 429050 h 1180687"/>
              <a:gd name="connsiteX0" fmla="*/ 44033 w 4283666"/>
              <a:gd name="connsiteY0" fmla="*/ 743303 h 1494940"/>
              <a:gd name="connsiteX1" fmla="*/ 169699 w 4283666"/>
              <a:gd name="connsiteY1" fmla="*/ 439919 h 1494940"/>
              <a:gd name="connsiteX2" fmla="*/ 1062226 w 4283666"/>
              <a:gd name="connsiteY2" fmla="*/ 1 h 1494940"/>
              <a:gd name="connsiteX3" fmla="*/ 3437818 w 4283666"/>
              <a:gd name="connsiteY3" fmla="*/ 392224 h 1494940"/>
              <a:gd name="connsiteX4" fmla="*/ 3993170 w 4283666"/>
              <a:gd name="connsiteY4" fmla="*/ 628835 h 1494940"/>
              <a:gd name="connsiteX5" fmla="*/ 4283665 w 4283666"/>
              <a:gd name="connsiteY5" fmla="*/ 841535 h 1494940"/>
              <a:gd name="connsiteX6" fmla="*/ 4211133 w 4283666"/>
              <a:gd name="connsiteY6" fmla="*/ 1065890 h 1494940"/>
              <a:gd name="connsiteX7" fmla="*/ 4085467 w 4283666"/>
              <a:gd name="connsiteY7" fmla="*/ 1369274 h 1494940"/>
              <a:gd name="connsiteX8" fmla="*/ 3782083 w 4283666"/>
              <a:gd name="connsiteY8" fmla="*/ 1494940 h 1494940"/>
              <a:gd name="connsiteX9" fmla="*/ 473083 w 4283666"/>
              <a:gd name="connsiteY9" fmla="*/ 1494940 h 1494940"/>
              <a:gd name="connsiteX10" fmla="*/ 169699 w 4283666"/>
              <a:gd name="connsiteY10" fmla="*/ 1369274 h 1494940"/>
              <a:gd name="connsiteX11" fmla="*/ 44033 w 4283666"/>
              <a:gd name="connsiteY11" fmla="*/ 1065890 h 1494940"/>
              <a:gd name="connsiteX12" fmla="*/ 44033 w 4283666"/>
              <a:gd name="connsiteY12" fmla="*/ 743303 h 1494940"/>
              <a:gd name="connsiteX0" fmla="*/ 44033 w 4283666"/>
              <a:gd name="connsiteY0" fmla="*/ 743303 h 1494940"/>
              <a:gd name="connsiteX1" fmla="*/ 169699 w 4283666"/>
              <a:gd name="connsiteY1" fmla="*/ 439919 h 1494940"/>
              <a:gd name="connsiteX2" fmla="*/ 1062226 w 4283666"/>
              <a:gd name="connsiteY2" fmla="*/ 1 h 1494940"/>
              <a:gd name="connsiteX3" fmla="*/ 2750246 w 4283666"/>
              <a:gd name="connsiteY3" fmla="*/ 254250 h 1494940"/>
              <a:gd name="connsiteX4" fmla="*/ 3993170 w 4283666"/>
              <a:gd name="connsiteY4" fmla="*/ 628835 h 1494940"/>
              <a:gd name="connsiteX5" fmla="*/ 4283665 w 4283666"/>
              <a:gd name="connsiteY5" fmla="*/ 841535 h 1494940"/>
              <a:gd name="connsiteX6" fmla="*/ 4211133 w 4283666"/>
              <a:gd name="connsiteY6" fmla="*/ 1065890 h 1494940"/>
              <a:gd name="connsiteX7" fmla="*/ 4085467 w 4283666"/>
              <a:gd name="connsiteY7" fmla="*/ 1369274 h 1494940"/>
              <a:gd name="connsiteX8" fmla="*/ 3782083 w 4283666"/>
              <a:gd name="connsiteY8" fmla="*/ 1494940 h 1494940"/>
              <a:gd name="connsiteX9" fmla="*/ 473083 w 4283666"/>
              <a:gd name="connsiteY9" fmla="*/ 1494940 h 1494940"/>
              <a:gd name="connsiteX10" fmla="*/ 169699 w 4283666"/>
              <a:gd name="connsiteY10" fmla="*/ 1369274 h 1494940"/>
              <a:gd name="connsiteX11" fmla="*/ 44033 w 4283666"/>
              <a:gd name="connsiteY11" fmla="*/ 1065890 h 1494940"/>
              <a:gd name="connsiteX12" fmla="*/ 44033 w 4283666"/>
              <a:gd name="connsiteY12" fmla="*/ 743303 h 1494940"/>
              <a:gd name="connsiteX0" fmla="*/ 199251 w 4438884"/>
              <a:gd name="connsiteY0" fmla="*/ 489053 h 1240690"/>
              <a:gd name="connsiteX1" fmla="*/ 324917 w 4438884"/>
              <a:gd name="connsiteY1" fmla="*/ 185669 h 1240690"/>
              <a:gd name="connsiteX2" fmla="*/ 2148755 w 4438884"/>
              <a:gd name="connsiteY2" fmla="*/ 34179 h 1240690"/>
              <a:gd name="connsiteX3" fmla="*/ 2905464 w 4438884"/>
              <a:gd name="connsiteY3" fmla="*/ 0 h 1240690"/>
              <a:gd name="connsiteX4" fmla="*/ 4148388 w 4438884"/>
              <a:gd name="connsiteY4" fmla="*/ 374585 h 1240690"/>
              <a:gd name="connsiteX5" fmla="*/ 4438883 w 4438884"/>
              <a:gd name="connsiteY5" fmla="*/ 587285 h 1240690"/>
              <a:gd name="connsiteX6" fmla="*/ 4366351 w 4438884"/>
              <a:gd name="connsiteY6" fmla="*/ 811640 h 1240690"/>
              <a:gd name="connsiteX7" fmla="*/ 4240685 w 4438884"/>
              <a:gd name="connsiteY7" fmla="*/ 1115024 h 1240690"/>
              <a:gd name="connsiteX8" fmla="*/ 3937301 w 4438884"/>
              <a:gd name="connsiteY8" fmla="*/ 1240690 h 1240690"/>
              <a:gd name="connsiteX9" fmla="*/ 628301 w 4438884"/>
              <a:gd name="connsiteY9" fmla="*/ 1240690 h 1240690"/>
              <a:gd name="connsiteX10" fmla="*/ 324917 w 4438884"/>
              <a:gd name="connsiteY10" fmla="*/ 1115024 h 1240690"/>
              <a:gd name="connsiteX11" fmla="*/ 199251 w 4438884"/>
              <a:gd name="connsiteY11" fmla="*/ 811640 h 1240690"/>
              <a:gd name="connsiteX12" fmla="*/ 199251 w 4438884"/>
              <a:gd name="connsiteY12" fmla="*/ 489053 h 1240690"/>
              <a:gd name="connsiteX0" fmla="*/ 0 w 4239633"/>
              <a:gd name="connsiteY0" fmla="*/ 489053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429050 w 4239633"/>
              <a:gd name="connsiteY9" fmla="*/ 1240690 h 1240690"/>
              <a:gd name="connsiteX10" fmla="*/ 125666 w 4239633"/>
              <a:gd name="connsiteY10" fmla="*/ 1115024 h 1240690"/>
              <a:gd name="connsiteX11" fmla="*/ 0 w 4239633"/>
              <a:gd name="connsiteY11" fmla="*/ 811640 h 1240690"/>
              <a:gd name="connsiteX12" fmla="*/ 0 w 4239633"/>
              <a:gd name="connsiteY12" fmla="*/ 489053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429050 w 4239633"/>
              <a:gd name="connsiteY9" fmla="*/ 1240690 h 1240690"/>
              <a:gd name="connsiteX10" fmla="*/ 125666 w 4239633"/>
              <a:gd name="connsiteY10" fmla="*/ 1115024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125666 w 4239633"/>
              <a:gd name="connsiteY10" fmla="*/ 1115024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949137 w 4239633"/>
              <a:gd name="connsiteY4" fmla="*/ 374585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78543 w 4239633"/>
              <a:gd name="connsiteY10" fmla="*/ 980055 h 1240690"/>
              <a:gd name="connsiteX11" fmla="*/ 0 w 4239633"/>
              <a:gd name="connsiteY11" fmla="*/ 811640 h 1240690"/>
              <a:gd name="connsiteX12" fmla="*/ 178816 w 4239633"/>
              <a:gd name="connsiteY12" fmla="*/ 648355 h 1240690"/>
              <a:gd name="connsiteX0" fmla="*/ 178816 w 4239633"/>
              <a:gd name="connsiteY0" fmla="*/ 648355 h 1240690"/>
              <a:gd name="connsiteX1" fmla="*/ 952809 w 4239633"/>
              <a:gd name="connsiteY1" fmla="*/ 322604 h 1240690"/>
              <a:gd name="connsiteX2" fmla="*/ 1949504 w 4239633"/>
              <a:gd name="connsiteY2" fmla="*/ 34179 h 1240690"/>
              <a:gd name="connsiteX3" fmla="*/ 2706213 w 4239633"/>
              <a:gd name="connsiteY3" fmla="*/ 0 h 1240690"/>
              <a:gd name="connsiteX4" fmla="*/ 3692994 w 4239633"/>
              <a:gd name="connsiteY4" fmla="*/ 292462 h 1240690"/>
              <a:gd name="connsiteX5" fmla="*/ 4239632 w 4239633"/>
              <a:gd name="connsiteY5" fmla="*/ 587285 h 1240690"/>
              <a:gd name="connsiteX6" fmla="*/ 4167100 w 4239633"/>
              <a:gd name="connsiteY6" fmla="*/ 811640 h 1240690"/>
              <a:gd name="connsiteX7" fmla="*/ 4041434 w 4239633"/>
              <a:gd name="connsiteY7" fmla="*/ 1115024 h 1240690"/>
              <a:gd name="connsiteX8" fmla="*/ 3738050 w 4239633"/>
              <a:gd name="connsiteY8" fmla="*/ 1240690 h 1240690"/>
              <a:gd name="connsiteX9" fmla="*/ 357251 w 4239633"/>
              <a:gd name="connsiteY9" fmla="*/ 1135991 h 1240690"/>
              <a:gd name="connsiteX10" fmla="*/ 78543 w 4239633"/>
              <a:gd name="connsiteY10" fmla="*/ 980055 h 1240690"/>
              <a:gd name="connsiteX11" fmla="*/ 0 w 4239633"/>
              <a:gd name="connsiteY11" fmla="*/ 811640 h 1240690"/>
              <a:gd name="connsiteX12" fmla="*/ 178816 w 4239633"/>
              <a:gd name="connsiteY12" fmla="*/ 648355 h 1240690"/>
              <a:gd name="connsiteX0" fmla="*/ 178816 w 4203021"/>
              <a:gd name="connsiteY0" fmla="*/ 648355 h 1240690"/>
              <a:gd name="connsiteX1" fmla="*/ 952809 w 4203021"/>
              <a:gd name="connsiteY1" fmla="*/ 322604 h 1240690"/>
              <a:gd name="connsiteX2" fmla="*/ 1949504 w 4203021"/>
              <a:gd name="connsiteY2" fmla="*/ 34179 h 1240690"/>
              <a:gd name="connsiteX3" fmla="*/ 2706213 w 4203021"/>
              <a:gd name="connsiteY3" fmla="*/ 0 h 1240690"/>
              <a:gd name="connsiteX4" fmla="*/ 3692994 w 4203021"/>
              <a:gd name="connsiteY4" fmla="*/ 292462 h 1240690"/>
              <a:gd name="connsiteX5" fmla="*/ 4203020 w 4203021"/>
              <a:gd name="connsiteY5" fmla="*/ 547299 h 1240690"/>
              <a:gd name="connsiteX6" fmla="*/ 4167100 w 4203021"/>
              <a:gd name="connsiteY6" fmla="*/ 811640 h 1240690"/>
              <a:gd name="connsiteX7" fmla="*/ 4041434 w 4203021"/>
              <a:gd name="connsiteY7" fmla="*/ 1115024 h 1240690"/>
              <a:gd name="connsiteX8" fmla="*/ 3738050 w 4203021"/>
              <a:gd name="connsiteY8" fmla="*/ 1240690 h 1240690"/>
              <a:gd name="connsiteX9" fmla="*/ 357251 w 4203021"/>
              <a:gd name="connsiteY9" fmla="*/ 1135991 h 1240690"/>
              <a:gd name="connsiteX10" fmla="*/ 78543 w 4203021"/>
              <a:gd name="connsiteY10" fmla="*/ 980055 h 1240690"/>
              <a:gd name="connsiteX11" fmla="*/ 0 w 4203021"/>
              <a:gd name="connsiteY11" fmla="*/ 811640 h 1240690"/>
              <a:gd name="connsiteX12" fmla="*/ 178816 w 4203021"/>
              <a:gd name="connsiteY12" fmla="*/ 648355 h 1240690"/>
              <a:gd name="connsiteX0" fmla="*/ 178816 w 4203021"/>
              <a:gd name="connsiteY0" fmla="*/ 648355 h 1291277"/>
              <a:gd name="connsiteX1" fmla="*/ 952809 w 4203021"/>
              <a:gd name="connsiteY1" fmla="*/ 322604 h 1291277"/>
              <a:gd name="connsiteX2" fmla="*/ 1949504 w 4203021"/>
              <a:gd name="connsiteY2" fmla="*/ 34179 h 1291277"/>
              <a:gd name="connsiteX3" fmla="*/ 2706213 w 4203021"/>
              <a:gd name="connsiteY3" fmla="*/ 0 h 1291277"/>
              <a:gd name="connsiteX4" fmla="*/ 3692994 w 4203021"/>
              <a:gd name="connsiteY4" fmla="*/ 292462 h 1291277"/>
              <a:gd name="connsiteX5" fmla="*/ 4203020 w 4203021"/>
              <a:gd name="connsiteY5" fmla="*/ 547299 h 1291277"/>
              <a:gd name="connsiteX6" fmla="*/ 4167100 w 4203021"/>
              <a:gd name="connsiteY6" fmla="*/ 811640 h 1291277"/>
              <a:gd name="connsiteX7" fmla="*/ 3872333 w 4203021"/>
              <a:gd name="connsiteY7" fmla="*/ 1210815 h 1291277"/>
              <a:gd name="connsiteX8" fmla="*/ 3738050 w 4203021"/>
              <a:gd name="connsiteY8" fmla="*/ 1240690 h 1291277"/>
              <a:gd name="connsiteX9" fmla="*/ 357251 w 4203021"/>
              <a:gd name="connsiteY9" fmla="*/ 1135991 h 1291277"/>
              <a:gd name="connsiteX10" fmla="*/ 78543 w 4203021"/>
              <a:gd name="connsiteY10" fmla="*/ 980055 h 1291277"/>
              <a:gd name="connsiteX11" fmla="*/ 0 w 4203021"/>
              <a:gd name="connsiteY11" fmla="*/ 811640 h 1291277"/>
              <a:gd name="connsiteX12" fmla="*/ 178816 w 4203021"/>
              <a:gd name="connsiteY12" fmla="*/ 648355 h 1291277"/>
              <a:gd name="connsiteX0" fmla="*/ 178816 w 4212652"/>
              <a:gd name="connsiteY0" fmla="*/ 648355 h 1293260"/>
              <a:gd name="connsiteX1" fmla="*/ 952809 w 4212652"/>
              <a:gd name="connsiteY1" fmla="*/ 322604 h 1293260"/>
              <a:gd name="connsiteX2" fmla="*/ 1949504 w 4212652"/>
              <a:gd name="connsiteY2" fmla="*/ 34179 h 1293260"/>
              <a:gd name="connsiteX3" fmla="*/ 2706213 w 4212652"/>
              <a:gd name="connsiteY3" fmla="*/ 0 h 1293260"/>
              <a:gd name="connsiteX4" fmla="*/ 3692994 w 4212652"/>
              <a:gd name="connsiteY4" fmla="*/ 292462 h 1293260"/>
              <a:gd name="connsiteX5" fmla="*/ 4203020 w 4212652"/>
              <a:gd name="connsiteY5" fmla="*/ 547299 h 1293260"/>
              <a:gd name="connsiteX6" fmla="*/ 4212652 w 4212652"/>
              <a:gd name="connsiteY6" fmla="*/ 746022 h 1293260"/>
              <a:gd name="connsiteX7" fmla="*/ 3872333 w 4212652"/>
              <a:gd name="connsiteY7" fmla="*/ 1210815 h 1293260"/>
              <a:gd name="connsiteX8" fmla="*/ 3738050 w 4212652"/>
              <a:gd name="connsiteY8" fmla="*/ 1240690 h 1293260"/>
              <a:gd name="connsiteX9" fmla="*/ 357251 w 4212652"/>
              <a:gd name="connsiteY9" fmla="*/ 1135991 h 1293260"/>
              <a:gd name="connsiteX10" fmla="*/ 78543 w 4212652"/>
              <a:gd name="connsiteY10" fmla="*/ 980055 h 1293260"/>
              <a:gd name="connsiteX11" fmla="*/ 0 w 4212652"/>
              <a:gd name="connsiteY11" fmla="*/ 811640 h 1293260"/>
              <a:gd name="connsiteX12" fmla="*/ 178816 w 4212652"/>
              <a:gd name="connsiteY12" fmla="*/ 648355 h 1293260"/>
              <a:gd name="connsiteX0" fmla="*/ 178816 w 4203021"/>
              <a:gd name="connsiteY0" fmla="*/ 648355 h 1311936"/>
              <a:gd name="connsiteX1" fmla="*/ 952809 w 4203021"/>
              <a:gd name="connsiteY1" fmla="*/ 322604 h 1311936"/>
              <a:gd name="connsiteX2" fmla="*/ 1949504 w 4203021"/>
              <a:gd name="connsiteY2" fmla="*/ 34179 h 1311936"/>
              <a:gd name="connsiteX3" fmla="*/ 2706213 w 4203021"/>
              <a:gd name="connsiteY3" fmla="*/ 0 h 1311936"/>
              <a:gd name="connsiteX4" fmla="*/ 3692994 w 4203021"/>
              <a:gd name="connsiteY4" fmla="*/ 292462 h 1311936"/>
              <a:gd name="connsiteX5" fmla="*/ 4203020 w 4203021"/>
              <a:gd name="connsiteY5" fmla="*/ 547299 h 1311936"/>
              <a:gd name="connsiteX6" fmla="*/ 3937716 w 4203021"/>
              <a:gd name="connsiteY6" fmla="*/ 633961 h 1311936"/>
              <a:gd name="connsiteX7" fmla="*/ 3872333 w 4203021"/>
              <a:gd name="connsiteY7" fmla="*/ 1210815 h 1311936"/>
              <a:gd name="connsiteX8" fmla="*/ 3738050 w 4203021"/>
              <a:gd name="connsiteY8" fmla="*/ 1240690 h 1311936"/>
              <a:gd name="connsiteX9" fmla="*/ 357251 w 4203021"/>
              <a:gd name="connsiteY9" fmla="*/ 1135991 h 1311936"/>
              <a:gd name="connsiteX10" fmla="*/ 78543 w 4203021"/>
              <a:gd name="connsiteY10" fmla="*/ 980055 h 1311936"/>
              <a:gd name="connsiteX11" fmla="*/ 0 w 4203021"/>
              <a:gd name="connsiteY11" fmla="*/ 811640 h 1311936"/>
              <a:gd name="connsiteX12" fmla="*/ 178816 w 4203021"/>
              <a:gd name="connsiteY12" fmla="*/ 648355 h 1311936"/>
              <a:gd name="connsiteX0" fmla="*/ 178816 w 4203021"/>
              <a:gd name="connsiteY0" fmla="*/ 648355 h 1271300"/>
              <a:gd name="connsiteX1" fmla="*/ 952809 w 4203021"/>
              <a:gd name="connsiteY1" fmla="*/ 322604 h 1271300"/>
              <a:gd name="connsiteX2" fmla="*/ 1949504 w 4203021"/>
              <a:gd name="connsiteY2" fmla="*/ 34179 h 1271300"/>
              <a:gd name="connsiteX3" fmla="*/ 2706213 w 4203021"/>
              <a:gd name="connsiteY3" fmla="*/ 0 h 1271300"/>
              <a:gd name="connsiteX4" fmla="*/ 3692994 w 4203021"/>
              <a:gd name="connsiteY4" fmla="*/ 292462 h 1271300"/>
              <a:gd name="connsiteX5" fmla="*/ 4203020 w 4203021"/>
              <a:gd name="connsiteY5" fmla="*/ 547299 h 1271300"/>
              <a:gd name="connsiteX6" fmla="*/ 4026934 w 4203021"/>
              <a:gd name="connsiteY6" fmla="*/ 877779 h 1271300"/>
              <a:gd name="connsiteX7" fmla="*/ 3872333 w 4203021"/>
              <a:gd name="connsiteY7" fmla="*/ 1210815 h 1271300"/>
              <a:gd name="connsiteX8" fmla="*/ 3738050 w 4203021"/>
              <a:gd name="connsiteY8" fmla="*/ 1240690 h 1271300"/>
              <a:gd name="connsiteX9" fmla="*/ 357251 w 4203021"/>
              <a:gd name="connsiteY9" fmla="*/ 1135991 h 1271300"/>
              <a:gd name="connsiteX10" fmla="*/ 78543 w 4203021"/>
              <a:gd name="connsiteY10" fmla="*/ 980055 h 1271300"/>
              <a:gd name="connsiteX11" fmla="*/ 0 w 4203021"/>
              <a:gd name="connsiteY11" fmla="*/ 811640 h 1271300"/>
              <a:gd name="connsiteX12" fmla="*/ 178816 w 4203021"/>
              <a:gd name="connsiteY12" fmla="*/ 648355 h 1271300"/>
              <a:gd name="connsiteX0" fmla="*/ 178816 w 4203021"/>
              <a:gd name="connsiteY0" fmla="*/ 648355 h 1266383"/>
              <a:gd name="connsiteX1" fmla="*/ 952809 w 4203021"/>
              <a:gd name="connsiteY1" fmla="*/ 322604 h 1266383"/>
              <a:gd name="connsiteX2" fmla="*/ 1949504 w 4203021"/>
              <a:gd name="connsiteY2" fmla="*/ 34179 h 1266383"/>
              <a:gd name="connsiteX3" fmla="*/ 2706213 w 4203021"/>
              <a:gd name="connsiteY3" fmla="*/ 0 h 1266383"/>
              <a:gd name="connsiteX4" fmla="*/ 3692994 w 4203021"/>
              <a:gd name="connsiteY4" fmla="*/ 292462 h 1266383"/>
              <a:gd name="connsiteX5" fmla="*/ 4203020 w 4203021"/>
              <a:gd name="connsiteY5" fmla="*/ 547299 h 1266383"/>
              <a:gd name="connsiteX6" fmla="*/ 4095719 w 4203021"/>
              <a:gd name="connsiteY6" fmla="*/ 907284 h 1266383"/>
              <a:gd name="connsiteX7" fmla="*/ 3872333 w 4203021"/>
              <a:gd name="connsiteY7" fmla="*/ 1210815 h 1266383"/>
              <a:gd name="connsiteX8" fmla="*/ 3738050 w 4203021"/>
              <a:gd name="connsiteY8" fmla="*/ 1240690 h 1266383"/>
              <a:gd name="connsiteX9" fmla="*/ 357251 w 4203021"/>
              <a:gd name="connsiteY9" fmla="*/ 1135991 h 1266383"/>
              <a:gd name="connsiteX10" fmla="*/ 78543 w 4203021"/>
              <a:gd name="connsiteY10" fmla="*/ 980055 h 1266383"/>
              <a:gd name="connsiteX11" fmla="*/ 0 w 4203021"/>
              <a:gd name="connsiteY11" fmla="*/ 811640 h 1266383"/>
              <a:gd name="connsiteX12" fmla="*/ 178816 w 4203021"/>
              <a:gd name="connsiteY12" fmla="*/ 648355 h 1266383"/>
              <a:gd name="connsiteX0" fmla="*/ 178816 w 4203021"/>
              <a:gd name="connsiteY0" fmla="*/ 648355 h 1292126"/>
              <a:gd name="connsiteX1" fmla="*/ 952809 w 4203021"/>
              <a:gd name="connsiteY1" fmla="*/ 322604 h 1292126"/>
              <a:gd name="connsiteX2" fmla="*/ 1949504 w 4203021"/>
              <a:gd name="connsiteY2" fmla="*/ 34179 h 1292126"/>
              <a:gd name="connsiteX3" fmla="*/ 2706213 w 4203021"/>
              <a:gd name="connsiteY3" fmla="*/ 0 h 1292126"/>
              <a:gd name="connsiteX4" fmla="*/ 3692994 w 4203021"/>
              <a:gd name="connsiteY4" fmla="*/ 292462 h 1292126"/>
              <a:gd name="connsiteX5" fmla="*/ 4203020 w 4203021"/>
              <a:gd name="connsiteY5" fmla="*/ 547299 h 1292126"/>
              <a:gd name="connsiteX6" fmla="*/ 4160144 w 4203021"/>
              <a:gd name="connsiteY6" fmla="*/ 752824 h 1292126"/>
              <a:gd name="connsiteX7" fmla="*/ 3872333 w 4203021"/>
              <a:gd name="connsiteY7" fmla="*/ 1210815 h 1292126"/>
              <a:gd name="connsiteX8" fmla="*/ 3738050 w 4203021"/>
              <a:gd name="connsiteY8" fmla="*/ 1240690 h 1292126"/>
              <a:gd name="connsiteX9" fmla="*/ 357251 w 4203021"/>
              <a:gd name="connsiteY9" fmla="*/ 1135991 h 1292126"/>
              <a:gd name="connsiteX10" fmla="*/ 78543 w 4203021"/>
              <a:gd name="connsiteY10" fmla="*/ 980055 h 1292126"/>
              <a:gd name="connsiteX11" fmla="*/ 0 w 4203021"/>
              <a:gd name="connsiteY11" fmla="*/ 811640 h 1292126"/>
              <a:gd name="connsiteX12" fmla="*/ 178816 w 4203021"/>
              <a:gd name="connsiteY12" fmla="*/ 648355 h 1292126"/>
              <a:gd name="connsiteX0" fmla="*/ 178816 w 4203021"/>
              <a:gd name="connsiteY0" fmla="*/ 648355 h 1298433"/>
              <a:gd name="connsiteX1" fmla="*/ 952809 w 4203021"/>
              <a:gd name="connsiteY1" fmla="*/ 322604 h 1298433"/>
              <a:gd name="connsiteX2" fmla="*/ 1949504 w 4203021"/>
              <a:gd name="connsiteY2" fmla="*/ 34179 h 1298433"/>
              <a:gd name="connsiteX3" fmla="*/ 2706213 w 4203021"/>
              <a:gd name="connsiteY3" fmla="*/ 0 h 1298433"/>
              <a:gd name="connsiteX4" fmla="*/ 3692994 w 4203021"/>
              <a:gd name="connsiteY4" fmla="*/ 292462 h 1298433"/>
              <a:gd name="connsiteX5" fmla="*/ 4203020 w 4203021"/>
              <a:gd name="connsiteY5" fmla="*/ 547299 h 1298433"/>
              <a:gd name="connsiteX6" fmla="*/ 4160144 w 4203021"/>
              <a:gd name="connsiteY6" fmla="*/ 752824 h 1298433"/>
              <a:gd name="connsiteX7" fmla="*/ 3909433 w 4203021"/>
              <a:gd name="connsiteY7" fmla="*/ 1217122 h 1298433"/>
              <a:gd name="connsiteX8" fmla="*/ 3738050 w 4203021"/>
              <a:gd name="connsiteY8" fmla="*/ 1240690 h 1298433"/>
              <a:gd name="connsiteX9" fmla="*/ 357251 w 4203021"/>
              <a:gd name="connsiteY9" fmla="*/ 1135991 h 1298433"/>
              <a:gd name="connsiteX10" fmla="*/ 78543 w 4203021"/>
              <a:gd name="connsiteY10" fmla="*/ 980055 h 1298433"/>
              <a:gd name="connsiteX11" fmla="*/ 0 w 4203021"/>
              <a:gd name="connsiteY11" fmla="*/ 811640 h 1298433"/>
              <a:gd name="connsiteX12" fmla="*/ 178816 w 4203021"/>
              <a:gd name="connsiteY12" fmla="*/ 648355 h 129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3021" h="1298433">
                <a:moveTo>
                  <a:pt x="178816" y="648355"/>
                </a:moveTo>
                <a:cubicBezTo>
                  <a:pt x="178816" y="534564"/>
                  <a:pt x="657694" y="424967"/>
                  <a:pt x="952809" y="322604"/>
                </a:cubicBezTo>
                <a:cubicBezTo>
                  <a:pt x="1247924" y="220241"/>
                  <a:pt x="1835713" y="34178"/>
                  <a:pt x="1949504" y="34179"/>
                </a:cubicBezTo>
                <a:lnTo>
                  <a:pt x="2706213" y="0"/>
                </a:lnTo>
                <a:cubicBezTo>
                  <a:pt x="2820004" y="0"/>
                  <a:pt x="3443526" y="201246"/>
                  <a:pt x="3692994" y="292462"/>
                </a:cubicBezTo>
                <a:cubicBezTo>
                  <a:pt x="3942462" y="383679"/>
                  <a:pt x="4203021" y="433508"/>
                  <a:pt x="4203020" y="547299"/>
                </a:cubicBezTo>
                <a:cubicBezTo>
                  <a:pt x="4203020" y="654828"/>
                  <a:pt x="4160144" y="645295"/>
                  <a:pt x="4160144" y="752824"/>
                </a:cubicBezTo>
                <a:cubicBezTo>
                  <a:pt x="4160144" y="866615"/>
                  <a:pt x="3979782" y="1135811"/>
                  <a:pt x="3909433" y="1217122"/>
                </a:cubicBezTo>
                <a:cubicBezTo>
                  <a:pt x="3839084" y="1298433"/>
                  <a:pt x="3851841" y="1240690"/>
                  <a:pt x="3738050" y="1240690"/>
                </a:cubicBezTo>
                <a:lnTo>
                  <a:pt x="357251" y="1135991"/>
                </a:lnTo>
                <a:cubicBezTo>
                  <a:pt x="243460" y="1135991"/>
                  <a:pt x="138085" y="1034113"/>
                  <a:pt x="78543" y="980055"/>
                </a:cubicBezTo>
                <a:cubicBezTo>
                  <a:pt x="19001" y="925997"/>
                  <a:pt x="0" y="925431"/>
                  <a:pt x="0" y="811640"/>
                </a:cubicBezTo>
                <a:lnTo>
                  <a:pt x="178816" y="648355"/>
                </a:lnTo>
                <a:close/>
              </a:path>
            </a:pathLst>
          </a:custGeom>
          <a:noFill/>
          <a:ln w="28575">
            <a:solidFill>
              <a:srgbClr val="002060"/>
            </a:solidFill>
            <a:prstDash val="dash"/>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テキスト ボックス 37"/>
          <p:cNvSpPr txBox="1"/>
          <p:nvPr/>
        </p:nvSpPr>
        <p:spPr>
          <a:xfrm>
            <a:off x="5990752" y="3940260"/>
            <a:ext cx="173943"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⑦</a:t>
            </a:r>
          </a:p>
        </p:txBody>
      </p:sp>
      <p:sp>
        <p:nvSpPr>
          <p:cNvPr id="37" name="テキスト ボックス 36"/>
          <p:cNvSpPr txBox="1"/>
          <p:nvPr/>
        </p:nvSpPr>
        <p:spPr>
          <a:xfrm>
            <a:off x="4612243" y="4358217"/>
            <a:ext cx="212349"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⑬</a:t>
            </a:r>
          </a:p>
        </p:txBody>
      </p:sp>
      <p:sp>
        <p:nvSpPr>
          <p:cNvPr id="107" name="テキスト ボックス 106"/>
          <p:cNvSpPr txBox="1"/>
          <p:nvPr/>
        </p:nvSpPr>
        <p:spPr>
          <a:xfrm>
            <a:off x="4850145" y="4892023"/>
            <a:ext cx="504056" cy="276999"/>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４丁目</a:t>
            </a:r>
          </a:p>
        </p:txBody>
      </p:sp>
      <p:graphicFrame>
        <p:nvGraphicFramePr>
          <p:cNvPr id="99" name="表 98"/>
          <p:cNvGraphicFramePr>
            <a:graphicFrameLocks noGrp="1"/>
          </p:cNvGraphicFramePr>
          <p:nvPr/>
        </p:nvGraphicFramePr>
        <p:xfrm>
          <a:off x="9310173" y="5809185"/>
          <a:ext cx="1440000" cy="931324"/>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23956">
                  <a:extLst>
                    <a:ext uri="{9D8B030D-6E8A-4147-A177-3AD203B41FA5}">
                      <a16:colId xmlns:a16="http://schemas.microsoft.com/office/drawing/2014/main" val="20001"/>
                    </a:ext>
                  </a:extLst>
                </a:gridCol>
                <a:gridCol w="323956">
                  <a:extLst>
                    <a:ext uri="{9D8B030D-6E8A-4147-A177-3AD203B41FA5}">
                      <a16:colId xmlns:a16="http://schemas.microsoft.com/office/drawing/2014/main"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凡　　例</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整備</a:t>
                      </a:r>
                      <a:endParaRPr kumimoji="1" lang="en-US" altLang="ja-JP" sz="900" b="0" dirty="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済み</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整備</a:t>
                      </a:r>
                      <a:endParaRPr kumimoji="1" lang="en-US" altLang="ja-JP" sz="900" b="0" dirty="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予定</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大阪市</a:t>
                      </a: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その他公的施設</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25000"/>
                      </a:srgbClr>
                    </a:solidFill>
                  </a:tcPr>
                </a:tc>
                <a:extLst>
                  <a:ext uri="{0D108BD9-81ED-4DB2-BD59-A6C34878D82A}">
                    <a16:rowId xmlns:a16="http://schemas.microsoft.com/office/drawing/2014/main" val="10003"/>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itchFamily="50" charset="-128"/>
                          <a:ea typeface="Meiryo UI" pitchFamily="50" charset="-128"/>
                          <a:cs typeface="Meiryo UI" pitchFamily="50" charset="-128"/>
                        </a:rPr>
                        <a:t>民間事業者</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val="10004"/>
                  </a:ext>
                </a:extLst>
              </a:tr>
            </a:tbl>
          </a:graphicData>
        </a:graphic>
      </p:graphicFrame>
      <p:sp>
        <p:nvSpPr>
          <p:cNvPr id="95" name="フリーフォーム 94"/>
          <p:cNvSpPr/>
          <p:nvPr/>
        </p:nvSpPr>
        <p:spPr>
          <a:xfrm>
            <a:off x="4363674" y="4240426"/>
            <a:ext cx="300038" cy="264319"/>
          </a:xfrm>
          <a:custGeom>
            <a:avLst/>
            <a:gdLst>
              <a:gd name="connsiteX0" fmla="*/ 0 w 416719"/>
              <a:gd name="connsiteY0" fmla="*/ 57150 h 342900"/>
              <a:gd name="connsiteX1" fmla="*/ 357188 w 416719"/>
              <a:gd name="connsiteY1" fmla="*/ 0 h 342900"/>
              <a:gd name="connsiteX2" fmla="*/ 416719 w 416719"/>
              <a:gd name="connsiteY2" fmla="*/ 259557 h 342900"/>
              <a:gd name="connsiteX3" fmla="*/ 128588 w 416719"/>
              <a:gd name="connsiteY3" fmla="*/ 342900 h 342900"/>
              <a:gd name="connsiteX4" fmla="*/ 0 w 416719"/>
              <a:gd name="connsiteY4" fmla="*/ 57150 h 342900"/>
              <a:gd name="connsiteX0" fmla="*/ 0 w 514350"/>
              <a:gd name="connsiteY0" fmla="*/ 57150 h 342900"/>
              <a:gd name="connsiteX1" fmla="*/ 357188 w 514350"/>
              <a:gd name="connsiteY1" fmla="*/ 0 h 342900"/>
              <a:gd name="connsiteX2" fmla="*/ 514350 w 514350"/>
              <a:gd name="connsiteY2" fmla="*/ 276226 h 342900"/>
              <a:gd name="connsiteX3" fmla="*/ 128588 w 514350"/>
              <a:gd name="connsiteY3" fmla="*/ 342900 h 342900"/>
              <a:gd name="connsiteX4" fmla="*/ 0 w 514350"/>
              <a:gd name="connsiteY4" fmla="*/ 57150 h 342900"/>
              <a:gd name="connsiteX0" fmla="*/ 0 w 514350"/>
              <a:gd name="connsiteY0" fmla="*/ 0 h 285750"/>
              <a:gd name="connsiteX1" fmla="*/ 442913 w 514350"/>
              <a:gd name="connsiteY1" fmla="*/ 95250 h 285750"/>
              <a:gd name="connsiteX2" fmla="*/ 514350 w 514350"/>
              <a:gd name="connsiteY2" fmla="*/ 219076 h 285750"/>
              <a:gd name="connsiteX3" fmla="*/ 128588 w 514350"/>
              <a:gd name="connsiteY3" fmla="*/ 285750 h 285750"/>
              <a:gd name="connsiteX4" fmla="*/ 0 w 514350"/>
              <a:gd name="connsiteY4" fmla="*/ 0 h 285750"/>
              <a:gd name="connsiteX0" fmla="*/ 0 w 514350"/>
              <a:gd name="connsiteY0" fmla="*/ 0 h 352425"/>
              <a:gd name="connsiteX1" fmla="*/ 442913 w 514350"/>
              <a:gd name="connsiteY1" fmla="*/ 95250 h 352425"/>
              <a:gd name="connsiteX2" fmla="*/ 514350 w 514350"/>
              <a:gd name="connsiteY2" fmla="*/ 219076 h 352425"/>
              <a:gd name="connsiteX3" fmla="*/ 309563 w 514350"/>
              <a:gd name="connsiteY3" fmla="*/ 352425 h 352425"/>
              <a:gd name="connsiteX4" fmla="*/ 0 w 514350"/>
              <a:gd name="connsiteY4" fmla="*/ 0 h 35242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0 w 300038"/>
              <a:gd name="connsiteY4"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19595 w 300038"/>
              <a:gd name="connsiteY4" fmla="*/ 144785 h 257175"/>
              <a:gd name="connsiteX5" fmla="*/ 0 w 300038"/>
              <a:gd name="connsiteY5"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60076 w 300038"/>
              <a:gd name="connsiteY4" fmla="*/ 211460 h 257175"/>
              <a:gd name="connsiteX5" fmla="*/ 19595 w 300038"/>
              <a:gd name="connsiteY5" fmla="*/ 144785 h 257175"/>
              <a:gd name="connsiteX6" fmla="*/ 0 w 300038"/>
              <a:gd name="connsiteY6"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36908 w 300038"/>
              <a:gd name="connsiteY4" fmla="*/ 134318 h 257175"/>
              <a:gd name="connsiteX5" fmla="*/ 19595 w 300038"/>
              <a:gd name="connsiteY5" fmla="*/ 144785 h 257175"/>
              <a:gd name="connsiteX6" fmla="*/ 0 w 300038"/>
              <a:gd name="connsiteY6"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71983 w 300038"/>
              <a:gd name="connsiteY4" fmla="*/ 204316 h 257175"/>
              <a:gd name="connsiteX5" fmla="*/ 36908 w 300038"/>
              <a:gd name="connsiteY5" fmla="*/ 134318 h 257175"/>
              <a:gd name="connsiteX6" fmla="*/ 19595 w 300038"/>
              <a:gd name="connsiteY6" fmla="*/ 144785 h 257175"/>
              <a:gd name="connsiteX7" fmla="*/ 0 w 300038"/>
              <a:gd name="connsiteY7"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86270 w 300038"/>
              <a:gd name="connsiteY4" fmla="*/ 240035 h 257175"/>
              <a:gd name="connsiteX5" fmla="*/ 71983 w 300038"/>
              <a:gd name="connsiteY5" fmla="*/ 204316 h 257175"/>
              <a:gd name="connsiteX6" fmla="*/ 36908 w 300038"/>
              <a:gd name="connsiteY6" fmla="*/ 134318 h 257175"/>
              <a:gd name="connsiteX7" fmla="*/ 19595 w 300038"/>
              <a:gd name="connsiteY7" fmla="*/ 144785 h 257175"/>
              <a:gd name="connsiteX8" fmla="*/ 0 w 300038"/>
              <a:gd name="connsiteY8" fmla="*/ 109537 h 257175"/>
              <a:gd name="connsiteX0" fmla="*/ 0 w 300038"/>
              <a:gd name="connsiteY0" fmla="*/ 109537 h 257175"/>
              <a:gd name="connsiteX1" fmla="*/ 228601 w 300038"/>
              <a:gd name="connsiteY1" fmla="*/ 0 h 257175"/>
              <a:gd name="connsiteX2" fmla="*/ 300038 w 300038"/>
              <a:gd name="connsiteY2" fmla="*/ 123826 h 257175"/>
              <a:gd name="connsiteX3" fmla="*/ 95251 w 300038"/>
              <a:gd name="connsiteY3" fmla="*/ 257175 h 257175"/>
              <a:gd name="connsiteX4" fmla="*/ 58340 w 300038"/>
              <a:gd name="connsiteY4" fmla="*/ 217661 h 257175"/>
              <a:gd name="connsiteX5" fmla="*/ 71983 w 300038"/>
              <a:gd name="connsiteY5" fmla="*/ 204316 h 257175"/>
              <a:gd name="connsiteX6" fmla="*/ 36908 w 300038"/>
              <a:gd name="connsiteY6" fmla="*/ 134318 h 257175"/>
              <a:gd name="connsiteX7" fmla="*/ 19595 w 300038"/>
              <a:gd name="connsiteY7" fmla="*/ 144785 h 257175"/>
              <a:gd name="connsiteX8" fmla="*/ 0 w 300038"/>
              <a:gd name="connsiteY8" fmla="*/ 109537 h 257175"/>
              <a:gd name="connsiteX0" fmla="*/ 0 w 300038"/>
              <a:gd name="connsiteY0" fmla="*/ 109537 h 264319"/>
              <a:gd name="connsiteX1" fmla="*/ 228601 w 300038"/>
              <a:gd name="connsiteY1" fmla="*/ 0 h 264319"/>
              <a:gd name="connsiteX2" fmla="*/ 300038 w 300038"/>
              <a:gd name="connsiteY2" fmla="*/ 123826 h 264319"/>
              <a:gd name="connsiteX3" fmla="*/ 85726 w 300038"/>
              <a:gd name="connsiteY3" fmla="*/ 264319 h 264319"/>
              <a:gd name="connsiteX4" fmla="*/ 58340 w 300038"/>
              <a:gd name="connsiteY4" fmla="*/ 217661 h 264319"/>
              <a:gd name="connsiteX5" fmla="*/ 71983 w 300038"/>
              <a:gd name="connsiteY5" fmla="*/ 204316 h 264319"/>
              <a:gd name="connsiteX6" fmla="*/ 36908 w 300038"/>
              <a:gd name="connsiteY6" fmla="*/ 134318 h 264319"/>
              <a:gd name="connsiteX7" fmla="*/ 19595 w 300038"/>
              <a:gd name="connsiteY7" fmla="*/ 144785 h 264319"/>
              <a:gd name="connsiteX8" fmla="*/ 0 w 300038"/>
              <a:gd name="connsiteY8" fmla="*/ 109537 h 264319"/>
              <a:gd name="connsiteX0" fmla="*/ 0 w 300038"/>
              <a:gd name="connsiteY0" fmla="*/ 109537 h 264319"/>
              <a:gd name="connsiteX1" fmla="*/ 228601 w 300038"/>
              <a:gd name="connsiteY1" fmla="*/ 0 h 264319"/>
              <a:gd name="connsiteX2" fmla="*/ 300038 w 300038"/>
              <a:gd name="connsiteY2" fmla="*/ 123826 h 264319"/>
              <a:gd name="connsiteX3" fmla="*/ 85726 w 300038"/>
              <a:gd name="connsiteY3" fmla="*/ 264319 h 264319"/>
              <a:gd name="connsiteX4" fmla="*/ 58340 w 300038"/>
              <a:gd name="connsiteY4" fmla="*/ 217661 h 264319"/>
              <a:gd name="connsiteX5" fmla="*/ 71983 w 300038"/>
              <a:gd name="connsiteY5" fmla="*/ 204316 h 264319"/>
              <a:gd name="connsiteX6" fmla="*/ 19595 w 300038"/>
              <a:gd name="connsiteY6" fmla="*/ 144785 h 264319"/>
              <a:gd name="connsiteX7" fmla="*/ 0 w 300038"/>
              <a:gd name="connsiteY7" fmla="*/ 109537 h 264319"/>
              <a:gd name="connsiteX0" fmla="*/ 0 w 300038"/>
              <a:gd name="connsiteY0" fmla="*/ 109537 h 264319"/>
              <a:gd name="connsiteX1" fmla="*/ 228601 w 300038"/>
              <a:gd name="connsiteY1" fmla="*/ 0 h 264319"/>
              <a:gd name="connsiteX2" fmla="*/ 300038 w 300038"/>
              <a:gd name="connsiteY2" fmla="*/ 123826 h 264319"/>
              <a:gd name="connsiteX3" fmla="*/ 85726 w 300038"/>
              <a:gd name="connsiteY3" fmla="*/ 264319 h 264319"/>
              <a:gd name="connsiteX4" fmla="*/ 58340 w 300038"/>
              <a:gd name="connsiteY4" fmla="*/ 217661 h 264319"/>
              <a:gd name="connsiteX5" fmla="*/ 19595 w 300038"/>
              <a:gd name="connsiteY5" fmla="*/ 144785 h 264319"/>
              <a:gd name="connsiteX6" fmla="*/ 0 w 300038"/>
              <a:gd name="connsiteY6" fmla="*/ 109537 h 264319"/>
              <a:gd name="connsiteX0" fmla="*/ 0 w 300038"/>
              <a:gd name="connsiteY0" fmla="*/ 109537 h 264319"/>
              <a:gd name="connsiteX1" fmla="*/ 228601 w 300038"/>
              <a:gd name="connsiteY1" fmla="*/ 0 h 264319"/>
              <a:gd name="connsiteX2" fmla="*/ 300038 w 300038"/>
              <a:gd name="connsiteY2" fmla="*/ 123826 h 264319"/>
              <a:gd name="connsiteX3" fmla="*/ 85726 w 300038"/>
              <a:gd name="connsiteY3" fmla="*/ 264319 h 264319"/>
              <a:gd name="connsiteX4" fmla="*/ 19595 w 300038"/>
              <a:gd name="connsiteY4" fmla="*/ 144785 h 264319"/>
              <a:gd name="connsiteX5" fmla="*/ 0 w 300038"/>
              <a:gd name="connsiteY5" fmla="*/ 109537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8" h="264319">
                <a:moveTo>
                  <a:pt x="0" y="109537"/>
                </a:moveTo>
                <a:lnTo>
                  <a:pt x="228601" y="0"/>
                </a:lnTo>
                <a:lnTo>
                  <a:pt x="300038" y="123826"/>
                </a:lnTo>
                <a:lnTo>
                  <a:pt x="85726" y="264319"/>
                </a:lnTo>
                <a:lnTo>
                  <a:pt x="19595" y="144785"/>
                </a:lnTo>
                <a:lnTo>
                  <a:pt x="0" y="109537"/>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フリーフォーム 97"/>
          <p:cNvSpPr/>
          <p:nvPr/>
        </p:nvSpPr>
        <p:spPr>
          <a:xfrm>
            <a:off x="5524092" y="3969738"/>
            <a:ext cx="143657" cy="25244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 name="connsiteX0" fmla="*/ 59439 w 324160"/>
              <a:gd name="connsiteY0" fmla="*/ 32343 h 199990"/>
              <a:gd name="connsiteX1" fmla="*/ 0 w 324160"/>
              <a:gd name="connsiteY1" fmla="*/ 194381 h 199990"/>
              <a:gd name="connsiteX2" fmla="*/ 315669 w 324160"/>
              <a:gd name="connsiteY2" fmla="*/ 199990 h 199990"/>
              <a:gd name="connsiteX3" fmla="*/ 324160 w 324160"/>
              <a:gd name="connsiteY3" fmla="*/ 12935 h 199990"/>
              <a:gd name="connsiteX4" fmla="*/ 134491 w 324160"/>
              <a:gd name="connsiteY4" fmla="*/ 0 h 199990"/>
              <a:gd name="connsiteX5" fmla="*/ 59439 w 324160"/>
              <a:gd name="connsiteY5" fmla="*/ 32343 h 199990"/>
              <a:gd name="connsiteX0" fmla="*/ 0 w 264721"/>
              <a:gd name="connsiteY0" fmla="*/ 32343 h 230099"/>
              <a:gd name="connsiteX1" fmla="*/ 28401 w 264721"/>
              <a:gd name="connsiteY1" fmla="*/ 230099 h 230099"/>
              <a:gd name="connsiteX2" fmla="*/ 256230 w 264721"/>
              <a:gd name="connsiteY2" fmla="*/ 199990 h 230099"/>
              <a:gd name="connsiteX3" fmla="*/ 264721 w 264721"/>
              <a:gd name="connsiteY3" fmla="*/ 12935 h 230099"/>
              <a:gd name="connsiteX4" fmla="*/ 75052 w 264721"/>
              <a:gd name="connsiteY4" fmla="*/ 0 h 230099"/>
              <a:gd name="connsiteX5" fmla="*/ 0 w 264721"/>
              <a:gd name="connsiteY5" fmla="*/ 32343 h 230099"/>
              <a:gd name="connsiteX0" fmla="*/ 0 w 264721"/>
              <a:gd name="connsiteY0" fmla="*/ 32343 h 230099"/>
              <a:gd name="connsiteX1" fmla="*/ 28401 w 264721"/>
              <a:gd name="connsiteY1" fmla="*/ 230099 h 230099"/>
              <a:gd name="connsiteX2" fmla="*/ 215239 w 264721"/>
              <a:gd name="connsiteY2" fmla="*/ 219040 h 230099"/>
              <a:gd name="connsiteX3" fmla="*/ 264721 w 264721"/>
              <a:gd name="connsiteY3" fmla="*/ 12935 h 230099"/>
              <a:gd name="connsiteX4" fmla="*/ 75052 w 264721"/>
              <a:gd name="connsiteY4" fmla="*/ 0 h 230099"/>
              <a:gd name="connsiteX5" fmla="*/ 0 w 264721"/>
              <a:gd name="connsiteY5" fmla="*/ 32343 h 230099"/>
              <a:gd name="connsiteX0" fmla="*/ 0 w 215771"/>
              <a:gd name="connsiteY0" fmla="*/ 32343 h 230099"/>
              <a:gd name="connsiteX1" fmla="*/ 28401 w 215771"/>
              <a:gd name="connsiteY1" fmla="*/ 230099 h 230099"/>
              <a:gd name="connsiteX2" fmla="*/ 215239 w 215771"/>
              <a:gd name="connsiteY2" fmla="*/ 219040 h 230099"/>
              <a:gd name="connsiteX3" fmla="*/ 200307 w 215771"/>
              <a:gd name="connsiteY3" fmla="*/ 27223 h 230099"/>
              <a:gd name="connsiteX4" fmla="*/ 75052 w 215771"/>
              <a:gd name="connsiteY4" fmla="*/ 0 h 230099"/>
              <a:gd name="connsiteX5" fmla="*/ 0 w 215771"/>
              <a:gd name="connsiteY5" fmla="*/ 32343 h 230099"/>
              <a:gd name="connsiteX0" fmla="*/ 0 w 215771"/>
              <a:gd name="connsiteY0" fmla="*/ 5120 h 202876"/>
              <a:gd name="connsiteX1" fmla="*/ 28401 w 215771"/>
              <a:gd name="connsiteY1" fmla="*/ 202876 h 202876"/>
              <a:gd name="connsiteX2" fmla="*/ 215239 w 215771"/>
              <a:gd name="connsiteY2" fmla="*/ 191817 h 202876"/>
              <a:gd name="connsiteX3" fmla="*/ 200307 w 215771"/>
              <a:gd name="connsiteY3" fmla="*/ 0 h 202876"/>
              <a:gd name="connsiteX4" fmla="*/ 75053 w 215771"/>
              <a:gd name="connsiteY4" fmla="*/ 1352 h 202876"/>
              <a:gd name="connsiteX5" fmla="*/ 0 w 215771"/>
              <a:gd name="connsiteY5" fmla="*/ 5120 h 202876"/>
              <a:gd name="connsiteX0" fmla="*/ 0 w 301578"/>
              <a:gd name="connsiteY0" fmla="*/ 51395 h 249151"/>
              <a:gd name="connsiteX1" fmla="*/ 28401 w 301578"/>
              <a:gd name="connsiteY1" fmla="*/ 249151 h 249151"/>
              <a:gd name="connsiteX2" fmla="*/ 215239 w 301578"/>
              <a:gd name="connsiteY2" fmla="*/ 238092 h 249151"/>
              <a:gd name="connsiteX3" fmla="*/ 301578 w 301578"/>
              <a:gd name="connsiteY3" fmla="*/ 0 h 249151"/>
              <a:gd name="connsiteX4" fmla="*/ 75053 w 301578"/>
              <a:gd name="connsiteY4" fmla="*/ 47627 h 249151"/>
              <a:gd name="connsiteX5" fmla="*/ 0 w 301578"/>
              <a:gd name="connsiteY5" fmla="*/ 51395 h 249151"/>
              <a:gd name="connsiteX0" fmla="*/ 0 w 369460"/>
              <a:gd name="connsiteY0" fmla="*/ 51395 h 249151"/>
              <a:gd name="connsiteX1" fmla="*/ 28401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147853 w 369460"/>
              <a:gd name="connsiteY4" fmla="*/ 21314 h 249151"/>
              <a:gd name="connsiteX5" fmla="*/ 0 w 369460"/>
              <a:gd name="connsiteY5" fmla="*/ 51395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21314 h 249151"/>
              <a:gd name="connsiteX5" fmla="*/ 0 w 288572"/>
              <a:gd name="connsiteY5" fmla="*/ 5346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8157 h 249151"/>
              <a:gd name="connsiteX5" fmla="*/ 0 w 288572"/>
              <a:gd name="connsiteY5" fmla="*/ 5346 h 249151"/>
              <a:gd name="connsiteX0" fmla="*/ 0 w 288572"/>
              <a:gd name="connsiteY0" fmla="*/ 5346 h 252440"/>
              <a:gd name="connsiteX1" fmla="*/ 44578 w 288572"/>
              <a:gd name="connsiteY1" fmla="*/ 252440 h 252440"/>
              <a:gd name="connsiteX2" fmla="*/ 288040 w 288572"/>
              <a:gd name="connsiteY2" fmla="*/ 221646 h 252440"/>
              <a:gd name="connsiteX3" fmla="*/ 220690 w 288572"/>
              <a:gd name="connsiteY3" fmla="*/ 0 h 252440"/>
              <a:gd name="connsiteX4" fmla="*/ 66965 w 288572"/>
              <a:gd name="connsiteY4" fmla="*/ 8157 h 252440"/>
              <a:gd name="connsiteX5" fmla="*/ 0 w 288572"/>
              <a:gd name="connsiteY5" fmla="*/ 5346 h 252440"/>
              <a:gd name="connsiteX0" fmla="*/ 0 w 353281"/>
              <a:gd name="connsiteY0" fmla="*/ 8635 h 252440"/>
              <a:gd name="connsiteX1" fmla="*/ 109287 w 353281"/>
              <a:gd name="connsiteY1" fmla="*/ 252440 h 252440"/>
              <a:gd name="connsiteX2" fmla="*/ 352749 w 353281"/>
              <a:gd name="connsiteY2" fmla="*/ 221646 h 252440"/>
              <a:gd name="connsiteX3" fmla="*/ 285399 w 353281"/>
              <a:gd name="connsiteY3" fmla="*/ 0 h 252440"/>
              <a:gd name="connsiteX4" fmla="*/ 131674 w 353281"/>
              <a:gd name="connsiteY4" fmla="*/ 8157 h 252440"/>
              <a:gd name="connsiteX5" fmla="*/ 0 w 353281"/>
              <a:gd name="connsiteY5" fmla="*/ 8635 h 25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281" h="252440">
                <a:moveTo>
                  <a:pt x="0" y="8635"/>
                </a:moveTo>
                <a:lnTo>
                  <a:pt x="109287" y="252440"/>
                </a:lnTo>
                <a:lnTo>
                  <a:pt x="352749" y="221646"/>
                </a:lnTo>
                <a:cubicBezTo>
                  <a:pt x="353281" y="156489"/>
                  <a:pt x="284867" y="65157"/>
                  <a:pt x="285399" y="0"/>
                </a:cubicBezTo>
                <a:lnTo>
                  <a:pt x="131674" y="8157"/>
                </a:lnTo>
                <a:lnTo>
                  <a:pt x="0" y="8635"/>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3" name="フリーフォーム 102"/>
          <p:cNvSpPr/>
          <p:nvPr/>
        </p:nvSpPr>
        <p:spPr>
          <a:xfrm>
            <a:off x="5245571" y="4301978"/>
            <a:ext cx="162088" cy="152361"/>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 name="connsiteX0" fmla="*/ 59439 w 324160"/>
              <a:gd name="connsiteY0" fmla="*/ 32343 h 199990"/>
              <a:gd name="connsiteX1" fmla="*/ 0 w 324160"/>
              <a:gd name="connsiteY1" fmla="*/ 194381 h 199990"/>
              <a:gd name="connsiteX2" fmla="*/ 315669 w 324160"/>
              <a:gd name="connsiteY2" fmla="*/ 199990 h 199990"/>
              <a:gd name="connsiteX3" fmla="*/ 324160 w 324160"/>
              <a:gd name="connsiteY3" fmla="*/ 12935 h 199990"/>
              <a:gd name="connsiteX4" fmla="*/ 134491 w 324160"/>
              <a:gd name="connsiteY4" fmla="*/ 0 h 199990"/>
              <a:gd name="connsiteX5" fmla="*/ 59439 w 324160"/>
              <a:gd name="connsiteY5" fmla="*/ 32343 h 199990"/>
              <a:gd name="connsiteX0" fmla="*/ 0 w 264721"/>
              <a:gd name="connsiteY0" fmla="*/ 32343 h 230099"/>
              <a:gd name="connsiteX1" fmla="*/ 28401 w 264721"/>
              <a:gd name="connsiteY1" fmla="*/ 230099 h 230099"/>
              <a:gd name="connsiteX2" fmla="*/ 256230 w 264721"/>
              <a:gd name="connsiteY2" fmla="*/ 199990 h 230099"/>
              <a:gd name="connsiteX3" fmla="*/ 264721 w 264721"/>
              <a:gd name="connsiteY3" fmla="*/ 12935 h 230099"/>
              <a:gd name="connsiteX4" fmla="*/ 75052 w 264721"/>
              <a:gd name="connsiteY4" fmla="*/ 0 h 230099"/>
              <a:gd name="connsiteX5" fmla="*/ 0 w 264721"/>
              <a:gd name="connsiteY5" fmla="*/ 32343 h 230099"/>
              <a:gd name="connsiteX0" fmla="*/ 0 w 264721"/>
              <a:gd name="connsiteY0" fmla="*/ 32343 h 230099"/>
              <a:gd name="connsiteX1" fmla="*/ 28401 w 264721"/>
              <a:gd name="connsiteY1" fmla="*/ 230099 h 230099"/>
              <a:gd name="connsiteX2" fmla="*/ 215239 w 264721"/>
              <a:gd name="connsiteY2" fmla="*/ 219040 h 230099"/>
              <a:gd name="connsiteX3" fmla="*/ 264721 w 264721"/>
              <a:gd name="connsiteY3" fmla="*/ 12935 h 230099"/>
              <a:gd name="connsiteX4" fmla="*/ 75052 w 264721"/>
              <a:gd name="connsiteY4" fmla="*/ 0 h 230099"/>
              <a:gd name="connsiteX5" fmla="*/ 0 w 264721"/>
              <a:gd name="connsiteY5" fmla="*/ 32343 h 230099"/>
              <a:gd name="connsiteX0" fmla="*/ 0 w 215771"/>
              <a:gd name="connsiteY0" fmla="*/ 32343 h 230099"/>
              <a:gd name="connsiteX1" fmla="*/ 28401 w 215771"/>
              <a:gd name="connsiteY1" fmla="*/ 230099 h 230099"/>
              <a:gd name="connsiteX2" fmla="*/ 215239 w 215771"/>
              <a:gd name="connsiteY2" fmla="*/ 219040 h 230099"/>
              <a:gd name="connsiteX3" fmla="*/ 200307 w 215771"/>
              <a:gd name="connsiteY3" fmla="*/ 27223 h 230099"/>
              <a:gd name="connsiteX4" fmla="*/ 75052 w 215771"/>
              <a:gd name="connsiteY4" fmla="*/ 0 h 230099"/>
              <a:gd name="connsiteX5" fmla="*/ 0 w 215771"/>
              <a:gd name="connsiteY5" fmla="*/ 32343 h 230099"/>
              <a:gd name="connsiteX0" fmla="*/ 0 w 215771"/>
              <a:gd name="connsiteY0" fmla="*/ 5120 h 202876"/>
              <a:gd name="connsiteX1" fmla="*/ 28401 w 215771"/>
              <a:gd name="connsiteY1" fmla="*/ 202876 h 202876"/>
              <a:gd name="connsiteX2" fmla="*/ 215239 w 215771"/>
              <a:gd name="connsiteY2" fmla="*/ 191817 h 202876"/>
              <a:gd name="connsiteX3" fmla="*/ 200307 w 215771"/>
              <a:gd name="connsiteY3" fmla="*/ 0 h 202876"/>
              <a:gd name="connsiteX4" fmla="*/ 75053 w 215771"/>
              <a:gd name="connsiteY4" fmla="*/ 1352 h 202876"/>
              <a:gd name="connsiteX5" fmla="*/ 0 w 215771"/>
              <a:gd name="connsiteY5" fmla="*/ 5120 h 202876"/>
              <a:gd name="connsiteX0" fmla="*/ 0 w 301578"/>
              <a:gd name="connsiteY0" fmla="*/ 51395 h 249151"/>
              <a:gd name="connsiteX1" fmla="*/ 28401 w 301578"/>
              <a:gd name="connsiteY1" fmla="*/ 249151 h 249151"/>
              <a:gd name="connsiteX2" fmla="*/ 215239 w 301578"/>
              <a:gd name="connsiteY2" fmla="*/ 238092 h 249151"/>
              <a:gd name="connsiteX3" fmla="*/ 301578 w 301578"/>
              <a:gd name="connsiteY3" fmla="*/ 0 h 249151"/>
              <a:gd name="connsiteX4" fmla="*/ 75053 w 301578"/>
              <a:gd name="connsiteY4" fmla="*/ 47627 h 249151"/>
              <a:gd name="connsiteX5" fmla="*/ 0 w 301578"/>
              <a:gd name="connsiteY5" fmla="*/ 51395 h 249151"/>
              <a:gd name="connsiteX0" fmla="*/ 0 w 369460"/>
              <a:gd name="connsiteY0" fmla="*/ 51395 h 249151"/>
              <a:gd name="connsiteX1" fmla="*/ 28401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75053 w 369460"/>
              <a:gd name="connsiteY4" fmla="*/ 47627 h 249151"/>
              <a:gd name="connsiteX5" fmla="*/ 0 w 369460"/>
              <a:gd name="connsiteY5" fmla="*/ 51395 h 249151"/>
              <a:gd name="connsiteX0" fmla="*/ 0 w 369460"/>
              <a:gd name="connsiteY0" fmla="*/ 51395 h 249151"/>
              <a:gd name="connsiteX1" fmla="*/ 190178 w 369460"/>
              <a:gd name="connsiteY1" fmla="*/ 249151 h 249151"/>
              <a:gd name="connsiteX2" fmla="*/ 368928 w 369460"/>
              <a:gd name="connsiteY2" fmla="*/ 221646 h 249151"/>
              <a:gd name="connsiteX3" fmla="*/ 301578 w 369460"/>
              <a:gd name="connsiteY3" fmla="*/ 0 h 249151"/>
              <a:gd name="connsiteX4" fmla="*/ 147853 w 369460"/>
              <a:gd name="connsiteY4" fmla="*/ 21314 h 249151"/>
              <a:gd name="connsiteX5" fmla="*/ 0 w 369460"/>
              <a:gd name="connsiteY5" fmla="*/ 51395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21314 h 249151"/>
              <a:gd name="connsiteX5" fmla="*/ 0 w 288572"/>
              <a:gd name="connsiteY5" fmla="*/ 5346 h 249151"/>
              <a:gd name="connsiteX0" fmla="*/ 0 w 288572"/>
              <a:gd name="connsiteY0" fmla="*/ 5346 h 249151"/>
              <a:gd name="connsiteX1" fmla="*/ 109290 w 288572"/>
              <a:gd name="connsiteY1" fmla="*/ 249151 h 249151"/>
              <a:gd name="connsiteX2" fmla="*/ 288040 w 288572"/>
              <a:gd name="connsiteY2" fmla="*/ 221646 h 249151"/>
              <a:gd name="connsiteX3" fmla="*/ 220690 w 288572"/>
              <a:gd name="connsiteY3" fmla="*/ 0 h 249151"/>
              <a:gd name="connsiteX4" fmla="*/ 66965 w 288572"/>
              <a:gd name="connsiteY4" fmla="*/ 8157 h 249151"/>
              <a:gd name="connsiteX5" fmla="*/ 0 w 288572"/>
              <a:gd name="connsiteY5" fmla="*/ 5346 h 249151"/>
              <a:gd name="connsiteX0" fmla="*/ 0 w 288572"/>
              <a:gd name="connsiteY0" fmla="*/ 5346 h 252440"/>
              <a:gd name="connsiteX1" fmla="*/ 44578 w 288572"/>
              <a:gd name="connsiteY1" fmla="*/ 252440 h 252440"/>
              <a:gd name="connsiteX2" fmla="*/ 288040 w 288572"/>
              <a:gd name="connsiteY2" fmla="*/ 221646 h 252440"/>
              <a:gd name="connsiteX3" fmla="*/ 220690 w 288572"/>
              <a:gd name="connsiteY3" fmla="*/ 0 h 252440"/>
              <a:gd name="connsiteX4" fmla="*/ 66965 w 288572"/>
              <a:gd name="connsiteY4" fmla="*/ 8157 h 252440"/>
              <a:gd name="connsiteX5" fmla="*/ 0 w 288572"/>
              <a:gd name="connsiteY5" fmla="*/ 5346 h 252440"/>
              <a:gd name="connsiteX0" fmla="*/ 0 w 353281"/>
              <a:gd name="connsiteY0" fmla="*/ 8635 h 252440"/>
              <a:gd name="connsiteX1" fmla="*/ 109287 w 353281"/>
              <a:gd name="connsiteY1" fmla="*/ 252440 h 252440"/>
              <a:gd name="connsiteX2" fmla="*/ 352749 w 353281"/>
              <a:gd name="connsiteY2" fmla="*/ 221646 h 252440"/>
              <a:gd name="connsiteX3" fmla="*/ 285399 w 353281"/>
              <a:gd name="connsiteY3" fmla="*/ 0 h 252440"/>
              <a:gd name="connsiteX4" fmla="*/ 131674 w 353281"/>
              <a:gd name="connsiteY4" fmla="*/ 8157 h 252440"/>
              <a:gd name="connsiteX5" fmla="*/ 0 w 353281"/>
              <a:gd name="connsiteY5" fmla="*/ 8635 h 252440"/>
              <a:gd name="connsiteX0" fmla="*/ 0 w 490793"/>
              <a:gd name="connsiteY0" fmla="*/ 0 h 283275"/>
              <a:gd name="connsiteX1" fmla="*/ 246799 w 490793"/>
              <a:gd name="connsiteY1" fmla="*/ 283275 h 283275"/>
              <a:gd name="connsiteX2" fmla="*/ 490261 w 490793"/>
              <a:gd name="connsiteY2" fmla="*/ 252481 h 283275"/>
              <a:gd name="connsiteX3" fmla="*/ 422911 w 490793"/>
              <a:gd name="connsiteY3" fmla="*/ 30835 h 283275"/>
              <a:gd name="connsiteX4" fmla="*/ 269186 w 490793"/>
              <a:gd name="connsiteY4" fmla="*/ 38992 h 283275"/>
              <a:gd name="connsiteX5" fmla="*/ 0 w 490793"/>
              <a:gd name="connsiteY5" fmla="*/ 0 h 283275"/>
              <a:gd name="connsiteX0" fmla="*/ 0 w 490793"/>
              <a:gd name="connsiteY0" fmla="*/ 43238 h 326513"/>
              <a:gd name="connsiteX1" fmla="*/ 246799 w 490793"/>
              <a:gd name="connsiteY1" fmla="*/ 326513 h 326513"/>
              <a:gd name="connsiteX2" fmla="*/ 490261 w 490793"/>
              <a:gd name="connsiteY2" fmla="*/ 295719 h 326513"/>
              <a:gd name="connsiteX3" fmla="*/ 422911 w 490793"/>
              <a:gd name="connsiteY3" fmla="*/ 74073 h 326513"/>
              <a:gd name="connsiteX4" fmla="*/ 398609 w 490793"/>
              <a:gd name="connsiteY4" fmla="*/ 0 h 326513"/>
              <a:gd name="connsiteX5" fmla="*/ 0 w 490793"/>
              <a:gd name="connsiteY5" fmla="*/ 43238 h 326513"/>
              <a:gd name="connsiteX0" fmla="*/ 0 w 490793"/>
              <a:gd name="connsiteY0" fmla="*/ 43238 h 326513"/>
              <a:gd name="connsiteX1" fmla="*/ 246799 w 490793"/>
              <a:gd name="connsiteY1" fmla="*/ 326513 h 326513"/>
              <a:gd name="connsiteX2" fmla="*/ 490261 w 490793"/>
              <a:gd name="connsiteY2" fmla="*/ 295719 h 326513"/>
              <a:gd name="connsiteX3" fmla="*/ 390555 w 490793"/>
              <a:gd name="connsiteY3" fmla="*/ 44470 h 326513"/>
              <a:gd name="connsiteX4" fmla="*/ 398609 w 490793"/>
              <a:gd name="connsiteY4" fmla="*/ 0 h 326513"/>
              <a:gd name="connsiteX5" fmla="*/ 0 w 490793"/>
              <a:gd name="connsiteY5" fmla="*/ 43238 h 326513"/>
              <a:gd name="connsiteX0" fmla="*/ 0 w 458437"/>
              <a:gd name="connsiteY0" fmla="*/ 43238 h 326513"/>
              <a:gd name="connsiteX1" fmla="*/ 246799 w 458437"/>
              <a:gd name="connsiteY1" fmla="*/ 326513 h 326513"/>
              <a:gd name="connsiteX2" fmla="*/ 457906 w 458437"/>
              <a:gd name="connsiteY2" fmla="*/ 259538 h 326513"/>
              <a:gd name="connsiteX3" fmla="*/ 390555 w 458437"/>
              <a:gd name="connsiteY3" fmla="*/ 44470 h 326513"/>
              <a:gd name="connsiteX4" fmla="*/ 398609 w 458437"/>
              <a:gd name="connsiteY4" fmla="*/ 0 h 326513"/>
              <a:gd name="connsiteX5" fmla="*/ 0 w 458437"/>
              <a:gd name="connsiteY5" fmla="*/ 43238 h 326513"/>
              <a:gd name="connsiteX0" fmla="*/ 0 w 398609"/>
              <a:gd name="connsiteY0" fmla="*/ 43238 h 326513"/>
              <a:gd name="connsiteX1" fmla="*/ 246799 w 398609"/>
              <a:gd name="connsiteY1" fmla="*/ 326513 h 326513"/>
              <a:gd name="connsiteX2" fmla="*/ 390555 w 398609"/>
              <a:gd name="connsiteY2" fmla="*/ 44470 h 326513"/>
              <a:gd name="connsiteX3" fmla="*/ 398609 w 398609"/>
              <a:gd name="connsiteY3" fmla="*/ 0 h 326513"/>
              <a:gd name="connsiteX4" fmla="*/ 0 w 398609"/>
              <a:gd name="connsiteY4" fmla="*/ 43238 h 326513"/>
              <a:gd name="connsiteX0" fmla="*/ 0 w 398609"/>
              <a:gd name="connsiteY0" fmla="*/ 43238 h 171920"/>
              <a:gd name="connsiteX1" fmla="*/ 141646 w 398609"/>
              <a:gd name="connsiteY1" fmla="*/ 171920 h 171920"/>
              <a:gd name="connsiteX2" fmla="*/ 390555 w 398609"/>
              <a:gd name="connsiteY2" fmla="*/ 44470 h 171920"/>
              <a:gd name="connsiteX3" fmla="*/ 398609 w 398609"/>
              <a:gd name="connsiteY3" fmla="*/ 0 h 171920"/>
              <a:gd name="connsiteX4" fmla="*/ 0 w 398609"/>
              <a:gd name="connsiteY4" fmla="*/ 43238 h 171920"/>
              <a:gd name="connsiteX0" fmla="*/ 0 w 398609"/>
              <a:gd name="connsiteY0" fmla="*/ 43238 h 152361"/>
              <a:gd name="connsiteX1" fmla="*/ 105569 w 398609"/>
              <a:gd name="connsiteY1" fmla="*/ 152361 h 152361"/>
              <a:gd name="connsiteX2" fmla="*/ 390555 w 398609"/>
              <a:gd name="connsiteY2" fmla="*/ 44470 h 152361"/>
              <a:gd name="connsiteX3" fmla="*/ 398609 w 398609"/>
              <a:gd name="connsiteY3" fmla="*/ 0 h 152361"/>
              <a:gd name="connsiteX4" fmla="*/ 0 w 398609"/>
              <a:gd name="connsiteY4" fmla="*/ 43238 h 152361"/>
              <a:gd name="connsiteX0" fmla="*/ 0 w 398609"/>
              <a:gd name="connsiteY0" fmla="*/ 43238 h 152361"/>
              <a:gd name="connsiteX1" fmla="*/ 105569 w 398609"/>
              <a:gd name="connsiteY1" fmla="*/ 152361 h 152361"/>
              <a:gd name="connsiteX2" fmla="*/ 390555 w 398609"/>
              <a:gd name="connsiteY2" fmla="*/ 44470 h 152361"/>
              <a:gd name="connsiteX3" fmla="*/ 398609 w 398609"/>
              <a:gd name="connsiteY3" fmla="*/ 0 h 152361"/>
              <a:gd name="connsiteX4" fmla="*/ 0 w 398609"/>
              <a:gd name="connsiteY4" fmla="*/ 43238 h 152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09" h="152361">
                <a:moveTo>
                  <a:pt x="0" y="43238"/>
                </a:moveTo>
                <a:cubicBezTo>
                  <a:pt x="35190" y="79612"/>
                  <a:pt x="28291" y="86648"/>
                  <a:pt x="105569" y="152361"/>
                </a:cubicBezTo>
                <a:lnTo>
                  <a:pt x="390555" y="44470"/>
                </a:lnTo>
                <a:lnTo>
                  <a:pt x="398609" y="0"/>
                </a:lnTo>
                <a:lnTo>
                  <a:pt x="0" y="43238"/>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フリーフォーム 116"/>
          <p:cNvSpPr/>
          <p:nvPr/>
        </p:nvSpPr>
        <p:spPr>
          <a:xfrm>
            <a:off x="4107091" y="4385206"/>
            <a:ext cx="288131" cy="323850"/>
          </a:xfrm>
          <a:custGeom>
            <a:avLst/>
            <a:gdLst>
              <a:gd name="connsiteX0" fmla="*/ 195263 w 288131"/>
              <a:gd name="connsiteY0" fmla="*/ 0 h 323850"/>
              <a:gd name="connsiteX1" fmla="*/ 288131 w 288131"/>
              <a:gd name="connsiteY1" fmla="*/ 154781 h 323850"/>
              <a:gd name="connsiteX2" fmla="*/ 114300 w 288131"/>
              <a:gd name="connsiteY2" fmla="*/ 261938 h 323850"/>
              <a:gd name="connsiteX3" fmla="*/ 142875 w 288131"/>
              <a:gd name="connsiteY3" fmla="*/ 304800 h 323850"/>
              <a:gd name="connsiteX4" fmla="*/ 104775 w 288131"/>
              <a:gd name="connsiteY4" fmla="*/ 323850 h 323850"/>
              <a:gd name="connsiteX5" fmla="*/ 0 w 288131"/>
              <a:gd name="connsiteY5" fmla="*/ 138113 h 323850"/>
              <a:gd name="connsiteX6" fmla="*/ 195263 w 288131"/>
              <a:gd name="connsiteY6"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31" h="323850">
                <a:moveTo>
                  <a:pt x="195263" y="0"/>
                </a:moveTo>
                <a:lnTo>
                  <a:pt x="288131" y="154781"/>
                </a:lnTo>
                <a:lnTo>
                  <a:pt x="114300" y="261938"/>
                </a:lnTo>
                <a:lnTo>
                  <a:pt x="142875" y="304800"/>
                </a:lnTo>
                <a:lnTo>
                  <a:pt x="104775" y="323850"/>
                </a:lnTo>
                <a:lnTo>
                  <a:pt x="0" y="138113"/>
                </a:lnTo>
                <a:lnTo>
                  <a:pt x="195263"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8" name="フリーフォーム 117"/>
          <p:cNvSpPr/>
          <p:nvPr/>
        </p:nvSpPr>
        <p:spPr>
          <a:xfrm>
            <a:off x="3766525" y="5128241"/>
            <a:ext cx="361950" cy="321469"/>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78594 w 361950"/>
              <a:gd name="connsiteY5" fmla="*/ 9525 h 321469"/>
              <a:gd name="connsiteX6" fmla="*/ 142875 w 361950"/>
              <a:gd name="connsiteY6" fmla="*/ 16669 h 321469"/>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73707 w 361950"/>
              <a:gd name="connsiteY5" fmla="*/ 24309 h 321469"/>
              <a:gd name="connsiteX6" fmla="*/ 142875 w 361950"/>
              <a:gd name="connsiteY6" fmla="*/ 16669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321469">
                <a:moveTo>
                  <a:pt x="142875" y="16669"/>
                </a:moveTo>
                <a:lnTo>
                  <a:pt x="0" y="178594"/>
                </a:lnTo>
                <a:lnTo>
                  <a:pt x="159544" y="321469"/>
                </a:lnTo>
                <a:lnTo>
                  <a:pt x="361950" y="185738"/>
                </a:lnTo>
                <a:lnTo>
                  <a:pt x="221457" y="0"/>
                </a:lnTo>
                <a:lnTo>
                  <a:pt x="173707" y="24309"/>
                </a:lnTo>
                <a:lnTo>
                  <a:pt x="142875" y="16669"/>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フリーフォーム 118"/>
          <p:cNvSpPr/>
          <p:nvPr/>
        </p:nvSpPr>
        <p:spPr>
          <a:xfrm>
            <a:off x="3159307" y="5366342"/>
            <a:ext cx="380182" cy="521493"/>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82" h="521493">
                <a:moveTo>
                  <a:pt x="239688" y="0"/>
                </a:moveTo>
                <a:lnTo>
                  <a:pt x="0" y="351308"/>
                </a:lnTo>
                <a:lnTo>
                  <a:pt x="111100" y="521493"/>
                </a:lnTo>
                <a:lnTo>
                  <a:pt x="352425" y="361974"/>
                </a:lnTo>
                <a:lnTo>
                  <a:pt x="282550" y="250031"/>
                </a:lnTo>
                <a:lnTo>
                  <a:pt x="380182" y="176211"/>
                </a:lnTo>
                <a:lnTo>
                  <a:pt x="239688"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3" name="フリーフォーム 122"/>
          <p:cNvSpPr/>
          <p:nvPr/>
        </p:nvSpPr>
        <p:spPr>
          <a:xfrm>
            <a:off x="3442676" y="5544960"/>
            <a:ext cx="170632" cy="180949"/>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32" h="180949">
                <a:moveTo>
                  <a:pt x="94779" y="0"/>
                </a:moveTo>
                <a:lnTo>
                  <a:pt x="0" y="67914"/>
                </a:lnTo>
                <a:lnTo>
                  <a:pt x="72999" y="180949"/>
                </a:lnTo>
                <a:lnTo>
                  <a:pt x="170632" y="111892"/>
                </a:lnTo>
                <a:lnTo>
                  <a:pt x="94779"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9" name="フリーフォーム 128"/>
          <p:cNvSpPr/>
          <p:nvPr/>
        </p:nvSpPr>
        <p:spPr>
          <a:xfrm>
            <a:off x="4583221" y="4604281"/>
            <a:ext cx="214312" cy="270994"/>
          </a:xfrm>
          <a:custGeom>
            <a:avLst/>
            <a:gdLst>
              <a:gd name="connsiteX0" fmla="*/ 195263 w 288131"/>
              <a:gd name="connsiteY0" fmla="*/ 0 h 323850"/>
              <a:gd name="connsiteX1" fmla="*/ 288131 w 288131"/>
              <a:gd name="connsiteY1" fmla="*/ 154781 h 323850"/>
              <a:gd name="connsiteX2" fmla="*/ 114300 w 288131"/>
              <a:gd name="connsiteY2" fmla="*/ 261938 h 323850"/>
              <a:gd name="connsiteX3" fmla="*/ 142875 w 288131"/>
              <a:gd name="connsiteY3" fmla="*/ 304800 h 323850"/>
              <a:gd name="connsiteX4" fmla="*/ 104775 w 288131"/>
              <a:gd name="connsiteY4" fmla="*/ 323850 h 323850"/>
              <a:gd name="connsiteX5" fmla="*/ 0 w 288131"/>
              <a:gd name="connsiteY5" fmla="*/ 138113 h 323850"/>
              <a:gd name="connsiteX6" fmla="*/ 195263 w 288131"/>
              <a:gd name="connsiteY6" fmla="*/ 0 h 323850"/>
              <a:gd name="connsiteX0" fmla="*/ 246013 w 288131"/>
              <a:gd name="connsiteY0" fmla="*/ 0 h 383654"/>
              <a:gd name="connsiteX1" fmla="*/ 288131 w 288131"/>
              <a:gd name="connsiteY1" fmla="*/ 214585 h 383654"/>
              <a:gd name="connsiteX2" fmla="*/ 114300 w 288131"/>
              <a:gd name="connsiteY2" fmla="*/ 321742 h 383654"/>
              <a:gd name="connsiteX3" fmla="*/ 142875 w 288131"/>
              <a:gd name="connsiteY3" fmla="*/ 364604 h 383654"/>
              <a:gd name="connsiteX4" fmla="*/ 104775 w 288131"/>
              <a:gd name="connsiteY4" fmla="*/ 383654 h 383654"/>
              <a:gd name="connsiteX5" fmla="*/ 0 w 288131"/>
              <a:gd name="connsiteY5" fmla="*/ 197917 h 383654"/>
              <a:gd name="connsiteX6" fmla="*/ 246013 w 288131"/>
              <a:gd name="connsiteY6" fmla="*/ 0 h 383654"/>
              <a:gd name="connsiteX0" fmla="*/ 172194 w 214312"/>
              <a:gd name="connsiteY0" fmla="*/ 0 h 383654"/>
              <a:gd name="connsiteX1" fmla="*/ 214312 w 214312"/>
              <a:gd name="connsiteY1" fmla="*/ 214585 h 383654"/>
              <a:gd name="connsiteX2" fmla="*/ 40481 w 214312"/>
              <a:gd name="connsiteY2" fmla="*/ 321742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214585 h 383654"/>
              <a:gd name="connsiteX2" fmla="*/ 116681 w 214312"/>
              <a:gd name="connsiteY2" fmla="*/ 300311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116681 w 214312"/>
              <a:gd name="connsiteY2" fmla="*/ 300311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97631 w 214312"/>
              <a:gd name="connsiteY2" fmla="*/ 131242 h 383654"/>
              <a:gd name="connsiteX3" fmla="*/ 69056 w 214312"/>
              <a:gd name="connsiteY3" fmla="*/ 364604 h 383654"/>
              <a:gd name="connsiteX4" fmla="*/ 30956 w 214312"/>
              <a:gd name="connsiteY4" fmla="*/ 383654 h 383654"/>
              <a:gd name="connsiteX5" fmla="*/ 0 w 214312"/>
              <a:gd name="connsiteY5" fmla="*/ 107429 h 383654"/>
              <a:gd name="connsiteX6" fmla="*/ 172194 w 214312"/>
              <a:gd name="connsiteY6" fmla="*/ 0 h 383654"/>
              <a:gd name="connsiteX0" fmla="*/ 172194 w 214312"/>
              <a:gd name="connsiteY0" fmla="*/ 0 h 383654"/>
              <a:gd name="connsiteX1" fmla="*/ 214312 w 214312"/>
              <a:gd name="connsiteY1" fmla="*/ 64566 h 383654"/>
              <a:gd name="connsiteX2" fmla="*/ 97631 w 214312"/>
              <a:gd name="connsiteY2" fmla="*/ 131242 h 383654"/>
              <a:gd name="connsiteX3" fmla="*/ 83417 w 214312"/>
              <a:gd name="connsiteY3" fmla="*/ 247650 h 383654"/>
              <a:gd name="connsiteX4" fmla="*/ 69056 w 214312"/>
              <a:gd name="connsiteY4" fmla="*/ 364604 h 383654"/>
              <a:gd name="connsiteX5" fmla="*/ 30956 w 214312"/>
              <a:gd name="connsiteY5" fmla="*/ 383654 h 383654"/>
              <a:gd name="connsiteX6" fmla="*/ 0 w 214312"/>
              <a:gd name="connsiteY6" fmla="*/ 107429 h 383654"/>
              <a:gd name="connsiteX7" fmla="*/ 172194 w 214312"/>
              <a:gd name="connsiteY7" fmla="*/ 0 h 383654"/>
              <a:gd name="connsiteX0" fmla="*/ 172194 w 214312"/>
              <a:gd name="connsiteY0" fmla="*/ 0 h 383654"/>
              <a:gd name="connsiteX1" fmla="*/ 214312 w 214312"/>
              <a:gd name="connsiteY1" fmla="*/ 64566 h 383654"/>
              <a:gd name="connsiteX2" fmla="*/ 97631 w 214312"/>
              <a:gd name="connsiteY2" fmla="*/ 131242 h 383654"/>
              <a:gd name="connsiteX3" fmla="*/ 83417 w 214312"/>
              <a:gd name="connsiteY3" fmla="*/ 247650 h 383654"/>
              <a:gd name="connsiteX4" fmla="*/ 71511 w 214312"/>
              <a:gd name="connsiteY4" fmla="*/ 328613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71511 w 214312"/>
              <a:gd name="connsiteY4" fmla="*/ 328613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142204 w 214312"/>
              <a:gd name="connsiteY4" fmla="*/ 203820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89817 w 214312"/>
              <a:gd name="connsiteY4" fmla="*/ 196676 h 383654"/>
              <a:gd name="connsiteX5" fmla="*/ 69056 w 214312"/>
              <a:gd name="connsiteY5" fmla="*/ 36460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83654"/>
              <a:gd name="connsiteX1" fmla="*/ 214312 w 214312"/>
              <a:gd name="connsiteY1" fmla="*/ 64566 h 383654"/>
              <a:gd name="connsiteX2" fmla="*/ 97631 w 214312"/>
              <a:gd name="connsiteY2" fmla="*/ 131242 h 383654"/>
              <a:gd name="connsiteX3" fmla="*/ 122832 w 214312"/>
              <a:gd name="connsiteY3" fmla="*/ 171847 h 383654"/>
              <a:gd name="connsiteX4" fmla="*/ 89817 w 214312"/>
              <a:gd name="connsiteY4" fmla="*/ 196676 h 383654"/>
              <a:gd name="connsiteX5" fmla="*/ 154781 w 214312"/>
              <a:gd name="connsiteY5" fmla="*/ 307454 h 383654"/>
              <a:gd name="connsiteX6" fmla="*/ 30956 w 214312"/>
              <a:gd name="connsiteY6" fmla="*/ 383654 h 383654"/>
              <a:gd name="connsiteX7" fmla="*/ 0 w 214312"/>
              <a:gd name="connsiteY7" fmla="*/ 107429 h 383654"/>
              <a:gd name="connsiteX8" fmla="*/ 172194 w 214312"/>
              <a:gd name="connsiteY8" fmla="*/ 0 h 383654"/>
              <a:gd name="connsiteX0" fmla="*/ 172194 w 214312"/>
              <a:gd name="connsiteY0" fmla="*/ 0 h 326504"/>
              <a:gd name="connsiteX1" fmla="*/ 214312 w 214312"/>
              <a:gd name="connsiteY1" fmla="*/ 64566 h 326504"/>
              <a:gd name="connsiteX2" fmla="*/ 97631 w 214312"/>
              <a:gd name="connsiteY2" fmla="*/ 131242 h 326504"/>
              <a:gd name="connsiteX3" fmla="*/ 122832 w 214312"/>
              <a:gd name="connsiteY3" fmla="*/ 171847 h 326504"/>
              <a:gd name="connsiteX4" fmla="*/ 89817 w 214312"/>
              <a:gd name="connsiteY4" fmla="*/ 196676 h 326504"/>
              <a:gd name="connsiteX5" fmla="*/ 154781 w 214312"/>
              <a:gd name="connsiteY5" fmla="*/ 307454 h 326504"/>
              <a:gd name="connsiteX6" fmla="*/ 121444 w 214312"/>
              <a:gd name="connsiteY6" fmla="*/ 326504 h 326504"/>
              <a:gd name="connsiteX7" fmla="*/ 0 w 214312"/>
              <a:gd name="connsiteY7" fmla="*/ 107429 h 326504"/>
              <a:gd name="connsiteX8" fmla="*/ 172194 w 214312"/>
              <a:gd name="connsiteY8" fmla="*/ 0 h 326504"/>
              <a:gd name="connsiteX0" fmla="*/ 172194 w 214312"/>
              <a:gd name="connsiteY0" fmla="*/ 0 h 326504"/>
              <a:gd name="connsiteX1" fmla="*/ 214312 w 214312"/>
              <a:gd name="connsiteY1" fmla="*/ 64566 h 326504"/>
              <a:gd name="connsiteX2" fmla="*/ 97631 w 214312"/>
              <a:gd name="connsiteY2" fmla="*/ 131242 h 326504"/>
              <a:gd name="connsiteX3" fmla="*/ 122832 w 214312"/>
              <a:gd name="connsiteY3" fmla="*/ 171847 h 326504"/>
              <a:gd name="connsiteX4" fmla="*/ 89817 w 214312"/>
              <a:gd name="connsiteY4" fmla="*/ 196676 h 326504"/>
              <a:gd name="connsiteX5" fmla="*/ 160939 w 214312"/>
              <a:gd name="connsiteY5" fmla="*/ 304375 h 326504"/>
              <a:gd name="connsiteX6" fmla="*/ 121444 w 214312"/>
              <a:gd name="connsiteY6" fmla="*/ 326504 h 326504"/>
              <a:gd name="connsiteX7" fmla="*/ 0 w 214312"/>
              <a:gd name="connsiteY7" fmla="*/ 107429 h 326504"/>
              <a:gd name="connsiteX8" fmla="*/ 172194 w 214312"/>
              <a:gd name="connsiteY8" fmla="*/ 0 h 326504"/>
              <a:gd name="connsiteX0" fmla="*/ 172194 w 214312"/>
              <a:gd name="connsiteY0" fmla="*/ 0 h 326504"/>
              <a:gd name="connsiteX1" fmla="*/ 214312 w 214312"/>
              <a:gd name="connsiteY1" fmla="*/ 64566 h 326504"/>
              <a:gd name="connsiteX2" fmla="*/ 97631 w 214312"/>
              <a:gd name="connsiteY2" fmla="*/ 131242 h 326504"/>
              <a:gd name="connsiteX3" fmla="*/ 122832 w 214312"/>
              <a:gd name="connsiteY3" fmla="*/ 171847 h 326504"/>
              <a:gd name="connsiteX4" fmla="*/ 89817 w 214312"/>
              <a:gd name="connsiteY4" fmla="*/ 196676 h 326504"/>
              <a:gd name="connsiteX5" fmla="*/ 134625 w 214312"/>
              <a:gd name="connsiteY5" fmla="*/ 251748 h 326504"/>
              <a:gd name="connsiteX6" fmla="*/ 121444 w 214312"/>
              <a:gd name="connsiteY6" fmla="*/ 326504 h 326504"/>
              <a:gd name="connsiteX7" fmla="*/ 0 w 214312"/>
              <a:gd name="connsiteY7" fmla="*/ 107429 h 326504"/>
              <a:gd name="connsiteX8" fmla="*/ 172194 w 214312"/>
              <a:gd name="connsiteY8" fmla="*/ 0 h 326504"/>
              <a:gd name="connsiteX0" fmla="*/ 172194 w 214312"/>
              <a:gd name="connsiteY0" fmla="*/ 0 h 293612"/>
              <a:gd name="connsiteX1" fmla="*/ 214312 w 214312"/>
              <a:gd name="connsiteY1" fmla="*/ 64566 h 293612"/>
              <a:gd name="connsiteX2" fmla="*/ 97631 w 214312"/>
              <a:gd name="connsiteY2" fmla="*/ 131242 h 293612"/>
              <a:gd name="connsiteX3" fmla="*/ 122832 w 214312"/>
              <a:gd name="connsiteY3" fmla="*/ 171847 h 293612"/>
              <a:gd name="connsiteX4" fmla="*/ 89817 w 214312"/>
              <a:gd name="connsiteY4" fmla="*/ 196676 h 293612"/>
              <a:gd name="connsiteX5" fmla="*/ 134625 w 214312"/>
              <a:gd name="connsiteY5" fmla="*/ 251748 h 293612"/>
              <a:gd name="connsiteX6" fmla="*/ 95130 w 214312"/>
              <a:gd name="connsiteY6" fmla="*/ 293612 h 293612"/>
              <a:gd name="connsiteX7" fmla="*/ 0 w 214312"/>
              <a:gd name="connsiteY7" fmla="*/ 107429 h 293612"/>
              <a:gd name="connsiteX8" fmla="*/ 172194 w 214312"/>
              <a:gd name="connsiteY8" fmla="*/ 0 h 293612"/>
              <a:gd name="connsiteX0" fmla="*/ 172194 w 214312"/>
              <a:gd name="connsiteY0" fmla="*/ 0 h 290323"/>
              <a:gd name="connsiteX1" fmla="*/ 214312 w 214312"/>
              <a:gd name="connsiteY1" fmla="*/ 64566 h 290323"/>
              <a:gd name="connsiteX2" fmla="*/ 97631 w 214312"/>
              <a:gd name="connsiteY2" fmla="*/ 131242 h 290323"/>
              <a:gd name="connsiteX3" fmla="*/ 122832 w 214312"/>
              <a:gd name="connsiteY3" fmla="*/ 171847 h 290323"/>
              <a:gd name="connsiteX4" fmla="*/ 89817 w 214312"/>
              <a:gd name="connsiteY4" fmla="*/ 196676 h 290323"/>
              <a:gd name="connsiteX5" fmla="*/ 134625 w 214312"/>
              <a:gd name="connsiteY5" fmla="*/ 251748 h 290323"/>
              <a:gd name="connsiteX6" fmla="*/ 98420 w 214312"/>
              <a:gd name="connsiteY6" fmla="*/ 290323 h 290323"/>
              <a:gd name="connsiteX7" fmla="*/ 0 w 214312"/>
              <a:gd name="connsiteY7" fmla="*/ 107429 h 290323"/>
              <a:gd name="connsiteX8" fmla="*/ 172194 w 214312"/>
              <a:gd name="connsiteY8" fmla="*/ 0 h 290323"/>
              <a:gd name="connsiteX0" fmla="*/ 172194 w 214312"/>
              <a:gd name="connsiteY0" fmla="*/ 0 h 280456"/>
              <a:gd name="connsiteX1" fmla="*/ 214312 w 214312"/>
              <a:gd name="connsiteY1" fmla="*/ 64566 h 280456"/>
              <a:gd name="connsiteX2" fmla="*/ 97631 w 214312"/>
              <a:gd name="connsiteY2" fmla="*/ 131242 h 280456"/>
              <a:gd name="connsiteX3" fmla="*/ 122832 w 214312"/>
              <a:gd name="connsiteY3" fmla="*/ 171847 h 280456"/>
              <a:gd name="connsiteX4" fmla="*/ 89817 w 214312"/>
              <a:gd name="connsiteY4" fmla="*/ 196676 h 280456"/>
              <a:gd name="connsiteX5" fmla="*/ 134625 w 214312"/>
              <a:gd name="connsiteY5" fmla="*/ 251748 h 280456"/>
              <a:gd name="connsiteX6" fmla="*/ 98420 w 214312"/>
              <a:gd name="connsiteY6" fmla="*/ 280456 h 280456"/>
              <a:gd name="connsiteX7" fmla="*/ 0 w 214312"/>
              <a:gd name="connsiteY7" fmla="*/ 107429 h 280456"/>
              <a:gd name="connsiteX8" fmla="*/ 172194 w 214312"/>
              <a:gd name="connsiteY8" fmla="*/ 0 h 280456"/>
              <a:gd name="connsiteX0" fmla="*/ 172194 w 214312"/>
              <a:gd name="connsiteY0" fmla="*/ 0 h 280456"/>
              <a:gd name="connsiteX1" fmla="*/ 214312 w 214312"/>
              <a:gd name="connsiteY1" fmla="*/ 64566 h 280456"/>
              <a:gd name="connsiteX2" fmla="*/ 97631 w 214312"/>
              <a:gd name="connsiteY2" fmla="*/ 131242 h 280456"/>
              <a:gd name="connsiteX3" fmla="*/ 122832 w 214312"/>
              <a:gd name="connsiteY3" fmla="*/ 171847 h 280456"/>
              <a:gd name="connsiteX4" fmla="*/ 89817 w 214312"/>
              <a:gd name="connsiteY4" fmla="*/ 196676 h 280456"/>
              <a:gd name="connsiteX5" fmla="*/ 131336 w 214312"/>
              <a:gd name="connsiteY5" fmla="*/ 255037 h 280456"/>
              <a:gd name="connsiteX6" fmla="*/ 98420 w 214312"/>
              <a:gd name="connsiteY6" fmla="*/ 280456 h 280456"/>
              <a:gd name="connsiteX7" fmla="*/ 0 w 214312"/>
              <a:gd name="connsiteY7" fmla="*/ 107429 h 280456"/>
              <a:gd name="connsiteX8" fmla="*/ 172194 w 214312"/>
              <a:gd name="connsiteY8" fmla="*/ 0 h 280456"/>
              <a:gd name="connsiteX0" fmla="*/ 172194 w 214312"/>
              <a:gd name="connsiteY0" fmla="*/ 0 h 280456"/>
              <a:gd name="connsiteX1" fmla="*/ 214312 w 214312"/>
              <a:gd name="connsiteY1" fmla="*/ 64566 h 280456"/>
              <a:gd name="connsiteX2" fmla="*/ 97631 w 214312"/>
              <a:gd name="connsiteY2" fmla="*/ 131242 h 280456"/>
              <a:gd name="connsiteX3" fmla="*/ 122832 w 214312"/>
              <a:gd name="connsiteY3" fmla="*/ 171847 h 280456"/>
              <a:gd name="connsiteX4" fmla="*/ 89817 w 214312"/>
              <a:gd name="connsiteY4" fmla="*/ 196676 h 280456"/>
              <a:gd name="connsiteX5" fmla="*/ 128047 w 214312"/>
              <a:gd name="connsiteY5" fmla="*/ 258326 h 280456"/>
              <a:gd name="connsiteX6" fmla="*/ 98420 w 214312"/>
              <a:gd name="connsiteY6" fmla="*/ 280456 h 280456"/>
              <a:gd name="connsiteX7" fmla="*/ 0 w 214312"/>
              <a:gd name="connsiteY7" fmla="*/ 107429 h 280456"/>
              <a:gd name="connsiteX8" fmla="*/ 172194 w 214312"/>
              <a:gd name="connsiteY8" fmla="*/ 0 h 280456"/>
              <a:gd name="connsiteX0" fmla="*/ 172194 w 214312"/>
              <a:gd name="connsiteY0" fmla="*/ 0 h 280456"/>
              <a:gd name="connsiteX1" fmla="*/ 214312 w 214312"/>
              <a:gd name="connsiteY1" fmla="*/ 64566 h 280456"/>
              <a:gd name="connsiteX2" fmla="*/ 97631 w 214312"/>
              <a:gd name="connsiteY2" fmla="*/ 131242 h 280456"/>
              <a:gd name="connsiteX3" fmla="*/ 122832 w 214312"/>
              <a:gd name="connsiteY3" fmla="*/ 171847 h 280456"/>
              <a:gd name="connsiteX4" fmla="*/ 89817 w 214312"/>
              <a:gd name="connsiteY4" fmla="*/ 196676 h 280456"/>
              <a:gd name="connsiteX5" fmla="*/ 133657 w 214312"/>
              <a:gd name="connsiteY5" fmla="*/ 263935 h 280456"/>
              <a:gd name="connsiteX6" fmla="*/ 98420 w 214312"/>
              <a:gd name="connsiteY6" fmla="*/ 280456 h 280456"/>
              <a:gd name="connsiteX7" fmla="*/ 0 w 214312"/>
              <a:gd name="connsiteY7" fmla="*/ 107429 h 280456"/>
              <a:gd name="connsiteX8" fmla="*/ 172194 w 214312"/>
              <a:gd name="connsiteY8" fmla="*/ 0 h 280456"/>
              <a:gd name="connsiteX0" fmla="*/ 172194 w 214312"/>
              <a:gd name="connsiteY0" fmla="*/ 0 h 283261"/>
              <a:gd name="connsiteX1" fmla="*/ 214312 w 214312"/>
              <a:gd name="connsiteY1" fmla="*/ 64566 h 283261"/>
              <a:gd name="connsiteX2" fmla="*/ 97631 w 214312"/>
              <a:gd name="connsiteY2" fmla="*/ 131242 h 283261"/>
              <a:gd name="connsiteX3" fmla="*/ 122832 w 214312"/>
              <a:gd name="connsiteY3" fmla="*/ 171847 h 283261"/>
              <a:gd name="connsiteX4" fmla="*/ 89817 w 214312"/>
              <a:gd name="connsiteY4" fmla="*/ 196676 h 283261"/>
              <a:gd name="connsiteX5" fmla="*/ 133657 w 214312"/>
              <a:gd name="connsiteY5" fmla="*/ 263935 h 283261"/>
              <a:gd name="connsiteX6" fmla="*/ 98420 w 214312"/>
              <a:gd name="connsiteY6" fmla="*/ 283261 h 283261"/>
              <a:gd name="connsiteX7" fmla="*/ 0 w 214312"/>
              <a:gd name="connsiteY7" fmla="*/ 107429 h 283261"/>
              <a:gd name="connsiteX8" fmla="*/ 172194 w 214312"/>
              <a:gd name="connsiteY8" fmla="*/ 0 h 283261"/>
              <a:gd name="connsiteX0" fmla="*/ 172194 w 214312"/>
              <a:gd name="connsiteY0" fmla="*/ 0 h 283261"/>
              <a:gd name="connsiteX1" fmla="*/ 214312 w 214312"/>
              <a:gd name="connsiteY1" fmla="*/ 64566 h 283261"/>
              <a:gd name="connsiteX2" fmla="*/ 97631 w 214312"/>
              <a:gd name="connsiteY2" fmla="*/ 131242 h 283261"/>
              <a:gd name="connsiteX3" fmla="*/ 122832 w 214312"/>
              <a:gd name="connsiteY3" fmla="*/ 171847 h 283261"/>
              <a:gd name="connsiteX4" fmla="*/ 89817 w 214312"/>
              <a:gd name="connsiteY4" fmla="*/ 196676 h 283261"/>
              <a:gd name="connsiteX5" fmla="*/ 136462 w 214312"/>
              <a:gd name="connsiteY5" fmla="*/ 266740 h 283261"/>
              <a:gd name="connsiteX6" fmla="*/ 98420 w 214312"/>
              <a:gd name="connsiteY6" fmla="*/ 283261 h 283261"/>
              <a:gd name="connsiteX7" fmla="*/ 0 w 214312"/>
              <a:gd name="connsiteY7" fmla="*/ 107429 h 283261"/>
              <a:gd name="connsiteX8" fmla="*/ 172194 w 214312"/>
              <a:gd name="connsiteY8" fmla="*/ 0 h 283261"/>
              <a:gd name="connsiteX0" fmla="*/ 172194 w 214312"/>
              <a:gd name="connsiteY0" fmla="*/ 0 h 286066"/>
              <a:gd name="connsiteX1" fmla="*/ 214312 w 214312"/>
              <a:gd name="connsiteY1" fmla="*/ 64566 h 286066"/>
              <a:gd name="connsiteX2" fmla="*/ 97631 w 214312"/>
              <a:gd name="connsiteY2" fmla="*/ 131242 h 286066"/>
              <a:gd name="connsiteX3" fmla="*/ 122832 w 214312"/>
              <a:gd name="connsiteY3" fmla="*/ 171847 h 286066"/>
              <a:gd name="connsiteX4" fmla="*/ 89817 w 214312"/>
              <a:gd name="connsiteY4" fmla="*/ 196676 h 286066"/>
              <a:gd name="connsiteX5" fmla="*/ 136462 w 214312"/>
              <a:gd name="connsiteY5" fmla="*/ 266740 h 286066"/>
              <a:gd name="connsiteX6" fmla="*/ 95615 w 214312"/>
              <a:gd name="connsiteY6" fmla="*/ 286066 h 286066"/>
              <a:gd name="connsiteX7" fmla="*/ 0 w 214312"/>
              <a:gd name="connsiteY7" fmla="*/ 107429 h 286066"/>
              <a:gd name="connsiteX8" fmla="*/ 172194 w 214312"/>
              <a:gd name="connsiteY8" fmla="*/ 0 h 286066"/>
              <a:gd name="connsiteX0" fmla="*/ 172194 w 214312"/>
              <a:gd name="connsiteY0" fmla="*/ 0 h 286066"/>
              <a:gd name="connsiteX1" fmla="*/ 214312 w 214312"/>
              <a:gd name="connsiteY1" fmla="*/ 64566 h 286066"/>
              <a:gd name="connsiteX2" fmla="*/ 97631 w 214312"/>
              <a:gd name="connsiteY2" fmla="*/ 131242 h 286066"/>
              <a:gd name="connsiteX3" fmla="*/ 122832 w 214312"/>
              <a:gd name="connsiteY3" fmla="*/ 171847 h 286066"/>
              <a:gd name="connsiteX4" fmla="*/ 89817 w 214312"/>
              <a:gd name="connsiteY4" fmla="*/ 196676 h 286066"/>
              <a:gd name="connsiteX5" fmla="*/ 131438 w 214312"/>
              <a:gd name="connsiteY5" fmla="*/ 261716 h 286066"/>
              <a:gd name="connsiteX6" fmla="*/ 95615 w 214312"/>
              <a:gd name="connsiteY6" fmla="*/ 286066 h 286066"/>
              <a:gd name="connsiteX7" fmla="*/ 0 w 214312"/>
              <a:gd name="connsiteY7" fmla="*/ 107429 h 286066"/>
              <a:gd name="connsiteX8" fmla="*/ 172194 w 214312"/>
              <a:gd name="connsiteY8" fmla="*/ 0 h 286066"/>
              <a:gd name="connsiteX0" fmla="*/ 172194 w 214312"/>
              <a:gd name="connsiteY0" fmla="*/ 0 h 270994"/>
              <a:gd name="connsiteX1" fmla="*/ 214312 w 214312"/>
              <a:gd name="connsiteY1" fmla="*/ 64566 h 270994"/>
              <a:gd name="connsiteX2" fmla="*/ 97631 w 214312"/>
              <a:gd name="connsiteY2" fmla="*/ 131242 h 270994"/>
              <a:gd name="connsiteX3" fmla="*/ 122832 w 214312"/>
              <a:gd name="connsiteY3" fmla="*/ 171847 h 270994"/>
              <a:gd name="connsiteX4" fmla="*/ 89817 w 214312"/>
              <a:gd name="connsiteY4" fmla="*/ 196676 h 270994"/>
              <a:gd name="connsiteX5" fmla="*/ 131438 w 214312"/>
              <a:gd name="connsiteY5" fmla="*/ 261716 h 270994"/>
              <a:gd name="connsiteX6" fmla="*/ 95615 w 214312"/>
              <a:gd name="connsiteY6" fmla="*/ 270994 h 270994"/>
              <a:gd name="connsiteX7" fmla="*/ 0 w 214312"/>
              <a:gd name="connsiteY7" fmla="*/ 107429 h 270994"/>
              <a:gd name="connsiteX8" fmla="*/ 172194 w 214312"/>
              <a:gd name="connsiteY8" fmla="*/ 0 h 270994"/>
              <a:gd name="connsiteX0" fmla="*/ 172194 w 214312"/>
              <a:gd name="connsiteY0" fmla="*/ 0 h 270994"/>
              <a:gd name="connsiteX1" fmla="*/ 214312 w 214312"/>
              <a:gd name="connsiteY1" fmla="*/ 64566 h 270994"/>
              <a:gd name="connsiteX2" fmla="*/ 97631 w 214312"/>
              <a:gd name="connsiteY2" fmla="*/ 131242 h 270994"/>
              <a:gd name="connsiteX3" fmla="*/ 122832 w 214312"/>
              <a:gd name="connsiteY3" fmla="*/ 171847 h 270994"/>
              <a:gd name="connsiteX4" fmla="*/ 89817 w 214312"/>
              <a:gd name="connsiteY4" fmla="*/ 196676 h 270994"/>
              <a:gd name="connsiteX5" fmla="*/ 128926 w 214312"/>
              <a:gd name="connsiteY5" fmla="*/ 251668 h 270994"/>
              <a:gd name="connsiteX6" fmla="*/ 95615 w 214312"/>
              <a:gd name="connsiteY6" fmla="*/ 270994 h 270994"/>
              <a:gd name="connsiteX7" fmla="*/ 0 w 214312"/>
              <a:gd name="connsiteY7" fmla="*/ 107429 h 270994"/>
              <a:gd name="connsiteX8" fmla="*/ 172194 w 214312"/>
              <a:gd name="connsiteY8" fmla="*/ 0 h 2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2" h="270994">
                <a:moveTo>
                  <a:pt x="172194" y="0"/>
                </a:moveTo>
                <a:lnTo>
                  <a:pt x="214312" y="64566"/>
                </a:lnTo>
                <a:lnTo>
                  <a:pt x="97631" y="131242"/>
                </a:lnTo>
                <a:lnTo>
                  <a:pt x="122832" y="171847"/>
                </a:lnTo>
                <a:lnTo>
                  <a:pt x="89817" y="196676"/>
                </a:lnTo>
                <a:lnTo>
                  <a:pt x="128926" y="251668"/>
                </a:lnTo>
                <a:lnTo>
                  <a:pt x="95615" y="270994"/>
                </a:lnTo>
                <a:lnTo>
                  <a:pt x="0" y="107429"/>
                </a:lnTo>
                <a:lnTo>
                  <a:pt x="172194"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2" name="フリーフォーム 131"/>
          <p:cNvSpPr/>
          <p:nvPr/>
        </p:nvSpPr>
        <p:spPr>
          <a:xfrm>
            <a:off x="5067446" y="4352842"/>
            <a:ext cx="176773" cy="215878"/>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48951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48951 w 169045"/>
              <a:gd name="connsiteY6" fmla="*/ 0 h 221433"/>
              <a:gd name="connsiteX0" fmla="*/ 140016 w 169045"/>
              <a:gd name="connsiteY0" fmla="*/ 0 h 227390"/>
              <a:gd name="connsiteX1" fmla="*/ 0 w 169045"/>
              <a:gd name="connsiteY1" fmla="*/ 52440 h 227390"/>
              <a:gd name="connsiteX2" fmla="*/ 84908 w 169045"/>
              <a:gd name="connsiteY2" fmla="*/ 227390 h 227390"/>
              <a:gd name="connsiteX3" fmla="*/ 165149 w 169045"/>
              <a:gd name="connsiteY3" fmla="*/ 165130 h 227390"/>
              <a:gd name="connsiteX4" fmla="*/ 137296 w 169045"/>
              <a:gd name="connsiteY4" fmla="*/ 89276 h 227390"/>
              <a:gd name="connsiteX5" fmla="*/ 169045 w 169045"/>
              <a:gd name="connsiteY5" fmla="*/ 67127 h 227390"/>
              <a:gd name="connsiteX6" fmla="*/ 140016 w 169045"/>
              <a:gd name="connsiteY6" fmla="*/ 0 h 227390"/>
              <a:gd name="connsiteX0" fmla="*/ 142995 w 169045"/>
              <a:gd name="connsiteY0" fmla="*/ 0 h 218454"/>
              <a:gd name="connsiteX1" fmla="*/ 0 w 169045"/>
              <a:gd name="connsiteY1" fmla="*/ 43504 h 218454"/>
              <a:gd name="connsiteX2" fmla="*/ 84908 w 169045"/>
              <a:gd name="connsiteY2" fmla="*/ 218454 h 218454"/>
              <a:gd name="connsiteX3" fmla="*/ 165149 w 169045"/>
              <a:gd name="connsiteY3" fmla="*/ 156194 h 218454"/>
              <a:gd name="connsiteX4" fmla="*/ 137296 w 169045"/>
              <a:gd name="connsiteY4" fmla="*/ 80340 h 218454"/>
              <a:gd name="connsiteX5" fmla="*/ 169045 w 169045"/>
              <a:gd name="connsiteY5" fmla="*/ 58191 h 218454"/>
              <a:gd name="connsiteX6" fmla="*/ 142995 w 169045"/>
              <a:gd name="connsiteY6" fmla="*/ 0 h 218454"/>
              <a:gd name="connsiteX0" fmla="*/ 142995 w 166469"/>
              <a:gd name="connsiteY0" fmla="*/ 0 h 218454"/>
              <a:gd name="connsiteX1" fmla="*/ 0 w 166469"/>
              <a:gd name="connsiteY1" fmla="*/ 43504 h 218454"/>
              <a:gd name="connsiteX2" fmla="*/ 84908 w 166469"/>
              <a:gd name="connsiteY2" fmla="*/ 218454 h 218454"/>
              <a:gd name="connsiteX3" fmla="*/ 165149 w 166469"/>
              <a:gd name="connsiteY3" fmla="*/ 156194 h 218454"/>
              <a:gd name="connsiteX4" fmla="*/ 137296 w 166469"/>
              <a:gd name="connsiteY4" fmla="*/ 80340 h 218454"/>
              <a:gd name="connsiteX5" fmla="*/ 166469 w 166469"/>
              <a:gd name="connsiteY5" fmla="*/ 60767 h 218454"/>
              <a:gd name="connsiteX6" fmla="*/ 142995 w 166469"/>
              <a:gd name="connsiteY6" fmla="*/ 0 h 218454"/>
              <a:gd name="connsiteX0" fmla="*/ 142995 w 166469"/>
              <a:gd name="connsiteY0" fmla="*/ 0 h 218454"/>
              <a:gd name="connsiteX1" fmla="*/ 0 w 166469"/>
              <a:gd name="connsiteY1" fmla="*/ 43504 h 218454"/>
              <a:gd name="connsiteX2" fmla="*/ 84908 w 166469"/>
              <a:gd name="connsiteY2" fmla="*/ 218454 h 218454"/>
              <a:gd name="connsiteX3" fmla="*/ 162573 w 166469"/>
              <a:gd name="connsiteY3" fmla="*/ 133012 h 218454"/>
              <a:gd name="connsiteX4" fmla="*/ 137296 w 166469"/>
              <a:gd name="connsiteY4" fmla="*/ 80340 h 218454"/>
              <a:gd name="connsiteX5" fmla="*/ 166469 w 166469"/>
              <a:gd name="connsiteY5" fmla="*/ 60767 h 218454"/>
              <a:gd name="connsiteX6" fmla="*/ 142995 w 166469"/>
              <a:gd name="connsiteY6" fmla="*/ 0 h 218454"/>
              <a:gd name="connsiteX0" fmla="*/ 142995 w 166469"/>
              <a:gd name="connsiteY0" fmla="*/ 0 h 218454"/>
              <a:gd name="connsiteX1" fmla="*/ 0 w 166469"/>
              <a:gd name="connsiteY1" fmla="*/ 43504 h 218454"/>
              <a:gd name="connsiteX2" fmla="*/ 84908 w 166469"/>
              <a:gd name="connsiteY2" fmla="*/ 218454 h 218454"/>
              <a:gd name="connsiteX3" fmla="*/ 165149 w 166469"/>
              <a:gd name="connsiteY3" fmla="*/ 143315 h 218454"/>
              <a:gd name="connsiteX4" fmla="*/ 137296 w 166469"/>
              <a:gd name="connsiteY4" fmla="*/ 80340 h 218454"/>
              <a:gd name="connsiteX5" fmla="*/ 166469 w 166469"/>
              <a:gd name="connsiteY5" fmla="*/ 60767 h 218454"/>
              <a:gd name="connsiteX6" fmla="*/ 142995 w 166469"/>
              <a:gd name="connsiteY6" fmla="*/ 0 h 218454"/>
              <a:gd name="connsiteX0" fmla="*/ 142995 w 166469"/>
              <a:gd name="connsiteY0" fmla="*/ 0 h 215878"/>
              <a:gd name="connsiteX1" fmla="*/ 0 w 166469"/>
              <a:gd name="connsiteY1" fmla="*/ 43504 h 215878"/>
              <a:gd name="connsiteX2" fmla="*/ 77182 w 166469"/>
              <a:gd name="connsiteY2" fmla="*/ 215878 h 215878"/>
              <a:gd name="connsiteX3" fmla="*/ 165149 w 166469"/>
              <a:gd name="connsiteY3" fmla="*/ 143315 h 215878"/>
              <a:gd name="connsiteX4" fmla="*/ 137296 w 166469"/>
              <a:gd name="connsiteY4" fmla="*/ 80340 h 215878"/>
              <a:gd name="connsiteX5" fmla="*/ 166469 w 166469"/>
              <a:gd name="connsiteY5" fmla="*/ 60767 h 215878"/>
              <a:gd name="connsiteX6" fmla="*/ 142995 w 166469"/>
              <a:gd name="connsiteY6" fmla="*/ 0 h 215878"/>
              <a:gd name="connsiteX0" fmla="*/ 153298 w 176772"/>
              <a:gd name="connsiteY0" fmla="*/ 0 h 215878"/>
              <a:gd name="connsiteX1" fmla="*/ 0 w 176772"/>
              <a:gd name="connsiteY1" fmla="*/ 48656 h 215878"/>
              <a:gd name="connsiteX2" fmla="*/ 87485 w 176772"/>
              <a:gd name="connsiteY2" fmla="*/ 215878 h 215878"/>
              <a:gd name="connsiteX3" fmla="*/ 175452 w 176772"/>
              <a:gd name="connsiteY3" fmla="*/ 143315 h 215878"/>
              <a:gd name="connsiteX4" fmla="*/ 147599 w 176772"/>
              <a:gd name="connsiteY4" fmla="*/ 80340 h 215878"/>
              <a:gd name="connsiteX5" fmla="*/ 176772 w 176772"/>
              <a:gd name="connsiteY5" fmla="*/ 60767 h 215878"/>
              <a:gd name="connsiteX6" fmla="*/ 153298 w 176772"/>
              <a:gd name="connsiteY6" fmla="*/ 0 h 21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72" h="215878">
                <a:moveTo>
                  <a:pt x="153298" y="0"/>
                </a:moveTo>
                <a:lnTo>
                  <a:pt x="0" y="48656"/>
                </a:lnTo>
                <a:lnTo>
                  <a:pt x="87485" y="215878"/>
                </a:lnTo>
                <a:lnTo>
                  <a:pt x="175452" y="143315"/>
                </a:lnTo>
                <a:lnTo>
                  <a:pt x="147599" y="80340"/>
                </a:lnTo>
                <a:lnTo>
                  <a:pt x="176772" y="60767"/>
                </a:lnTo>
                <a:lnTo>
                  <a:pt x="153298"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3" name="フリーフォーム 132"/>
          <p:cNvSpPr/>
          <p:nvPr/>
        </p:nvSpPr>
        <p:spPr>
          <a:xfrm>
            <a:off x="5196693" y="4190447"/>
            <a:ext cx="142185" cy="140941"/>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85055 w 263501"/>
              <a:gd name="connsiteY0" fmla="*/ 54323 h 135733"/>
              <a:gd name="connsiteX1" fmla="*/ 0 w 263501"/>
              <a:gd name="connsiteY1" fmla="*/ 70321 h 135733"/>
              <a:gd name="connsiteX2" fmla="*/ 39663 w 263501"/>
              <a:gd name="connsiteY2" fmla="*/ 135733 h 135733"/>
              <a:gd name="connsiteX3" fmla="*/ 263501 w 263501"/>
              <a:gd name="connsiteY3" fmla="*/ 0 h 135733"/>
              <a:gd name="connsiteX4" fmla="*/ 85055 w 263501"/>
              <a:gd name="connsiteY4" fmla="*/ 54323 h 135733"/>
              <a:gd name="connsiteX0" fmla="*/ 85055 w 263501"/>
              <a:gd name="connsiteY0" fmla="*/ 54323 h 185739"/>
              <a:gd name="connsiteX1" fmla="*/ 0 w 263501"/>
              <a:gd name="connsiteY1" fmla="*/ 70321 h 185739"/>
              <a:gd name="connsiteX2" fmla="*/ 27756 w 263501"/>
              <a:gd name="connsiteY2" fmla="*/ 185739 h 185739"/>
              <a:gd name="connsiteX3" fmla="*/ 263501 w 263501"/>
              <a:gd name="connsiteY3" fmla="*/ 0 h 185739"/>
              <a:gd name="connsiteX4" fmla="*/ 85055 w 263501"/>
              <a:gd name="connsiteY4" fmla="*/ 54323 h 185739"/>
              <a:gd name="connsiteX0" fmla="*/ 85055 w 137295"/>
              <a:gd name="connsiteY0" fmla="*/ 0 h 131416"/>
              <a:gd name="connsiteX1" fmla="*/ 0 w 137295"/>
              <a:gd name="connsiteY1" fmla="*/ 15998 h 131416"/>
              <a:gd name="connsiteX2" fmla="*/ 27756 w 137295"/>
              <a:gd name="connsiteY2" fmla="*/ 131416 h 131416"/>
              <a:gd name="connsiteX3" fmla="*/ 137295 w 137295"/>
              <a:gd name="connsiteY3" fmla="*/ 90933 h 131416"/>
              <a:gd name="connsiteX4" fmla="*/ 85055 w 137295"/>
              <a:gd name="connsiteY4" fmla="*/ 0 h 131416"/>
              <a:gd name="connsiteX0" fmla="*/ 111249 w 137295"/>
              <a:gd name="connsiteY0" fmla="*/ 0 h 140941"/>
              <a:gd name="connsiteX1" fmla="*/ 0 w 137295"/>
              <a:gd name="connsiteY1" fmla="*/ 25523 h 140941"/>
              <a:gd name="connsiteX2" fmla="*/ 27756 w 137295"/>
              <a:gd name="connsiteY2" fmla="*/ 140941 h 140941"/>
              <a:gd name="connsiteX3" fmla="*/ 137295 w 137295"/>
              <a:gd name="connsiteY3" fmla="*/ 100458 h 140941"/>
              <a:gd name="connsiteX4" fmla="*/ 111249 w 137295"/>
              <a:gd name="connsiteY4" fmla="*/ 0 h 140941"/>
              <a:gd name="connsiteX0" fmla="*/ 111249 w 137295"/>
              <a:gd name="connsiteY0" fmla="*/ 0 h 140941"/>
              <a:gd name="connsiteX1" fmla="*/ 0 w 137295"/>
              <a:gd name="connsiteY1" fmla="*/ 20761 h 140941"/>
              <a:gd name="connsiteX2" fmla="*/ 27756 w 137295"/>
              <a:gd name="connsiteY2" fmla="*/ 140941 h 140941"/>
              <a:gd name="connsiteX3" fmla="*/ 137295 w 137295"/>
              <a:gd name="connsiteY3" fmla="*/ 100458 h 140941"/>
              <a:gd name="connsiteX4" fmla="*/ 111249 w 137295"/>
              <a:gd name="connsiteY4" fmla="*/ 0 h 140941"/>
              <a:gd name="connsiteX0" fmla="*/ 111249 w 142185"/>
              <a:gd name="connsiteY0" fmla="*/ 0 h 140941"/>
              <a:gd name="connsiteX1" fmla="*/ 0 w 142185"/>
              <a:gd name="connsiteY1" fmla="*/ 20761 h 140941"/>
              <a:gd name="connsiteX2" fmla="*/ 27756 w 142185"/>
              <a:gd name="connsiteY2" fmla="*/ 140941 h 140941"/>
              <a:gd name="connsiteX3" fmla="*/ 142185 w 142185"/>
              <a:gd name="connsiteY3" fmla="*/ 105348 h 140941"/>
              <a:gd name="connsiteX4" fmla="*/ 111249 w 142185"/>
              <a:gd name="connsiteY4" fmla="*/ 0 h 14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85" h="140941">
                <a:moveTo>
                  <a:pt x="111249" y="0"/>
                </a:moveTo>
                <a:lnTo>
                  <a:pt x="0" y="20761"/>
                </a:lnTo>
                <a:lnTo>
                  <a:pt x="27756" y="140941"/>
                </a:lnTo>
                <a:lnTo>
                  <a:pt x="142185" y="105348"/>
                </a:lnTo>
                <a:lnTo>
                  <a:pt x="111249" y="0"/>
                </a:lnTo>
                <a:close/>
              </a:path>
            </a:pathLst>
          </a:custGeom>
          <a:solidFill>
            <a:srgbClr val="00B0F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5" name="フリーフォーム 134"/>
          <p:cNvSpPr/>
          <p:nvPr/>
        </p:nvSpPr>
        <p:spPr>
          <a:xfrm>
            <a:off x="5404924" y="3995357"/>
            <a:ext cx="162768" cy="264295"/>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68" h="264295">
                <a:moveTo>
                  <a:pt x="128116" y="0"/>
                </a:moveTo>
                <a:lnTo>
                  <a:pt x="0" y="22670"/>
                </a:lnTo>
                <a:lnTo>
                  <a:pt x="51570" y="264295"/>
                </a:lnTo>
                <a:lnTo>
                  <a:pt x="162768" y="223467"/>
                </a:lnTo>
                <a:lnTo>
                  <a:pt x="128116"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6" name="フリーフォーム 135"/>
          <p:cNvSpPr/>
          <p:nvPr/>
        </p:nvSpPr>
        <p:spPr>
          <a:xfrm>
            <a:off x="6153108" y="3884872"/>
            <a:ext cx="124668" cy="234480"/>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 name="connsiteX0" fmla="*/ 128116 w 162768"/>
              <a:gd name="connsiteY0" fmla="*/ 0 h 245245"/>
              <a:gd name="connsiteX1" fmla="*/ 0 w 162768"/>
              <a:gd name="connsiteY1" fmla="*/ 22670 h 245245"/>
              <a:gd name="connsiteX2" fmla="*/ 34901 w 162768"/>
              <a:gd name="connsiteY2" fmla="*/ 245245 h 245245"/>
              <a:gd name="connsiteX3" fmla="*/ 162768 w 162768"/>
              <a:gd name="connsiteY3" fmla="*/ 223467 h 245245"/>
              <a:gd name="connsiteX4" fmla="*/ 128116 w 162768"/>
              <a:gd name="connsiteY4" fmla="*/ 0 h 245245"/>
              <a:gd name="connsiteX0" fmla="*/ 90115 w 162768"/>
              <a:gd name="connsiteY0" fmla="*/ 0 h 234480"/>
              <a:gd name="connsiteX1" fmla="*/ 0 w 162768"/>
              <a:gd name="connsiteY1" fmla="*/ 11905 h 234480"/>
              <a:gd name="connsiteX2" fmla="*/ 34901 w 162768"/>
              <a:gd name="connsiteY2" fmla="*/ 234480 h 234480"/>
              <a:gd name="connsiteX3" fmla="*/ 162768 w 162768"/>
              <a:gd name="connsiteY3" fmla="*/ 212702 h 234480"/>
              <a:gd name="connsiteX4" fmla="*/ 90115 w 162768"/>
              <a:gd name="connsiteY4" fmla="*/ 0 h 234480"/>
              <a:gd name="connsiteX0" fmla="*/ 90115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0115 w 124668"/>
              <a:gd name="connsiteY4" fmla="*/ 0 h 234480"/>
              <a:gd name="connsiteX0" fmla="*/ 99640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9640 w 124668"/>
              <a:gd name="connsiteY4" fmla="*/ 0 h 23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68" h="234480">
                <a:moveTo>
                  <a:pt x="99640" y="0"/>
                </a:moveTo>
                <a:lnTo>
                  <a:pt x="0" y="11905"/>
                </a:lnTo>
                <a:lnTo>
                  <a:pt x="34901" y="234480"/>
                </a:lnTo>
                <a:lnTo>
                  <a:pt x="124668" y="217464"/>
                </a:lnTo>
                <a:lnTo>
                  <a:pt x="99640"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7" name="フリーフォーム 136"/>
          <p:cNvSpPr/>
          <p:nvPr/>
        </p:nvSpPr>
        <p:spPr>
          <a:xfrm>
            <a:off x="6297900" y="3858206"/>
            <a:ext cx="266327" cy="231126"/>
          </a:xfrm>
          <a:custGeom>
            <a:avLst/>
            <a:gdLst>
              <a:gd name="connsiteX0" fmla="*/ 142875 w 361950"/>
              <a:gd name="connsiteY0" fmla="*/ 16669 h 321469"/>
              <a:gd name="connsiteX1" fmla="*/ 0 w 361950"/>
              <a:gd name="connsiteY1" fmla="*/ 178594 h 321469"/>
              <a:gd name="connsiteX2" fmla="*/ 159544 w 361950"/>
              <a:gd name="connsiteY2" fmla="*/ 321469 h 321469"/>
              <a:gd name="connsiteX3" fmla="*/ 361950 w 361950"/>
              <a:gd name="connsiteY3" fmla="*/ 185738 h 321469"/>
              <a:gd name="connsiteX4" fmla="*/ 221457 w 361950"/>
              <a:gd name="connsiteY4" fmla="*/ 0 h 321469"/>
              <a:gd name="connsiteX5" fmla="*/ 142875 w 361950"/>
              <a:gd name="connsiteY5" fmla="*/ 16669 h 321469"/>
              <a:gd name="connsiteX0" fmla="*/ 196825 w 415900"/>
              <a:gd name="connsiteY0" fmla="*/ 16669 h 321469"/>
              <a:gd name="connsiteX1" fmla="*/ 0 w 415900"/>
              <a:gd name="connsiteY1" fmla="*/ 189384 h 321469"/>
              <a:gd name="connsiteX2" fmla="*/ 213494 w 415900"/>
              <a:gd name="connsiteY2" fmla="*/ 321469 h 321469"/>
              <a:gd name="connsiteX3" fmla="*/ 415900 w 415900"/>
              <a:gd name="connsiteY3" fmla="*/ 185738 h 321469"/>
              <a:gd name="connsiteX4" fmla="*/ 275407 w 415900"/>
              <a:gd name="connsiteY4" fmla="*/ 0 h 321469"/>
              <a:gd name="connsiteX5" fmla="*/ 196825 w 415900"/>
              <a:gd name="connsiteY5" fmla="*/ 16669 h 321469"/>
              <a:gd name="connsiteX0" fmla="*/ 196825 w 415900"/>
              <a:gd name="connsiteY0" fmla="*/ 16669 h 359569"/>
              <a:gd name="connsiteX1" fmla="*/ 0 w 415900"/>
              <a:gd name="connsiteY1" fmla="*/ 189384 h 359569"/>
              <a:gd name="connsiteX2" fmla="*/ 111100 w 415900"/>
              <a:gd name="connsiteY2" fmla="*/ 359569 h 359569"/>
              <a:gd name="connsiteX3" fmla="*/ 415900 w 415900"/>
              <a:gd name="connsiteY3" fmla="*/ 185738 h 359569"/>
              <a:gd name="connsiteX4" fmla="*/ 275407 w 415900"/>
              <a:gd name="connsiteY4" fmla="*/ 0 h 359569"/>
              <a:gd name="connsiteX5" fmla="*/ 196825 w 415900"/>
              <a:gd name="connsiteY5" fmla="*/ 16669 h 359569"/>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275407 w 415900"/>
              <a:gd name="connsiteY4" fmla="*/ 161924 h 521493"/>
              <a:gd name="connsiteX5" fmla="*/ 239688 w 415900"/>
              <a:gd name="connsiteY5" fmla="*/ 0 h 521493"/>
              <a:gd name="connsiteX0" fmla="*/ 239688 w 415900"/>
              <a:gd name="connsiteY0" fmla="*/ 0 h 521493"/>
              <a:gd name="connsiteX1" fmla="*/ 0 w 415900"/>
              <a:gd name="connsiteY1" fmla="*/ 351308 h 521493"/>
              <a:gd name="connsiteX2" fmla="*/ 111100 w 415900"/>
              <a:gd name="connsiteY2" fmla="*/ 521493 h 521493"/>
              <a:gd name="connsiteX3" fmla="*/ 415900 w 415900"/>
              <a:gd name="connsiteY3" fmla="*/ 347662 h 521493"/>
              <a:gd name="connsiteX4" fmla="*/ 380182 w 415900"/>
              <a:gd name="connsiteY4" fmla="*/ 176211 h 521493"/>
              <a:gd name="connsiteX5" fmla="*/ 239688 w 415900"/>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282550 w 380182"/>
              <a:gd name="connsiteY3" fmla="*/ 250031 h 521493"/>
              <a:gd name="connsiteX4" fmla="*/ 380182 w 380182"/>
              <a:gd name="connsiteY4" fmla="*/ 176211 h 521493"/>
              <a:gd name="connsiteX5" fmla="*/ 239688 w 380182"/>
              <a:gd name="connsiteY5" fmla="*/ 0 h 521493"/>
              <a:gd name="connsiteX0" fmla="*/ 239688 w 380182"/>
              <a:gd name="connsiteY0" fmla="*/ 0 h 521493"/>
              <a:gd name="connsiteX1" fmla="*/ 0 w 380182"/>
              <a:gd name="connsiteY1" fmla="*/ 351308 h 521493"/>
              <a:gd name="connsiteX2" fmla="*/ 111100 w 380182"/>
              <a:gd name="connsiteY2" fmla="*/ 521493 h 521493"/>
              <a:gd name="connsiteX3" fmla="*/ 197966 w 380182"/>
              <a:gd name="connsiteY3" fmla="*/ 305940 h 521493"/>
              <a:gd name="connsiteX4" fmla="*/ 282550 w 380182"/>
              <a:gd name="connsiteY4" fmla="*/ 250031 h 521493"/>
              <a:gd name="connsiteX5" fmla="*/ 380182 w 380182"/>
              <a:gd name="connsiteY5" fmla="*/ 176211 h 521493"/>
              <a:gd name="connsiteX6" fmla="*/ 239688 w 380182"/>
              <a:gd name="connsiteY6" fmla="*/ 0 h 521493"/>
              <a:gd name="connsiteX0" fmla="*/ 239688 w 380182"/>
              <a:gd name="connsiteY0" fmla="*/ 0 h 521493"/>
              <a:gd name="connsiteX1" fmla="*/ 0 w 380182"/>
              <a:gd name="connsiteY1" fmla="*/ 351308 h 521493"/>
              <a:gd name="connsiteX2" fmla="*/ 111100 w 380182"/>
              <a:gd name="connsiteY2" fmla="*/ 521493 h 521493"/>
              <a:gd name="connsiteX3" fmla="*/ 352425 w 380182"/>
              <a:gd name="connsiteY3" fmla="*/ 361974 h 521493"/>
              <a:gd name="connsiteX4" fmla="*/ 282550 w 380182"/>
              <a:gd name="connsiteY4" fmla="*/ 250031 h 521493"/>
              <a:gd name="connsiteX5" fmla="*/ 380182 w 380182"/>
              <a:gd name="connsiteY5" fmla="*/ 176211 h 521493"/>
              <a:gd name="connsiteX6" fmla="*/ 239688 w 380182"/>
              <a:gd name="connsiteY6" fmla="*/ 0 h 521493"/>
              <a:gd name="connsiteX0" fmla="*/ 225748 w 380182"/>
              <a:gd name="connsiteY0" fmla="*/ 0 h 495274"/>
              <a:gd name="connsiteX1" fmla="*/ 0 w 380182"/>
              <a:gd name="connsiteY1" fmla="*/ 325089 h 495274"/>
              <a:gd name="connsiteX2" fmla="*/ 111100 w 380182"/>
              <a:gd name="connsiteY2" fmla="*/ 495274 h 495274"/>
              <a:gd name="connsiteX3" fmla="*/ 352425 w 380182"/>
              <a:gd name="connsiteY3" fmla="*/ 335755 h 495274"/>
              <a:gd name="connsiteX4" fmla="*/ 282550 w 380182"/>
              <a:gd name="connsiteY4" fmla="*/ 223812 h 495274"/>
              <a:gd name="connsiteX5" fmla="*/ 380182 w 380182"/>
              <a:gd name="connsiteY5" fmla="*/ 149992 h 495274"/>
              <a:gd name="connsiteX6" fmla="*/ 225748 w 380182"/>
              <a:gd name="connsiteY6" fmla="*/ 0 h 495274"/>
              <a:gd name="connsiteX0" fmla="*/ 225748 w 352425"/>
              <a:gd name="connsiteY0" fmla="*/ 0 h 495274"/>
              <a:gd name="connsiteX1" fmla="*/ 0 w 352425"/>
              <a:gd name="connsiteY1" fmla="*/ 325089 h 495274"/>
              <a:gd name="connsiteX2" fmla="*/ 111100 w 352425"/>
              <a:gd name="connsiteY2" fmla="*/ 495274 h 495274"/>
              <a:gd name="connsiteX3" fmla="*/ 352425 w 352425"/>
              <a:gd name="connsiteY3" fmla="*/ 335755 h 495274"/>
              <a:gd name="connsiteX4" fmla="*/ 282550 w 352425"/>
              <a:gd name="connsiteY4" fmla="*/ 223812 h 495274"/>
              <a:gd name="connsiteX5" fmla="*/ 294457 w 352425"/>
              <a:gd name="connsiteY5" fmla="*/ 109511 h 495274"/>
              <a:gd name="connsiteX6" fmla="*/ 225748 w 352425"/>
              <a:gd name="connsiteY6" fmla="*/ 0 h 495274"/>
              <a:gd name="connsiteX0" fmla="*/ 114648 w 241325"/>
              <a:gd name="connsiteY0" fmla="*/ 0 h 495274"/>
              <a:gd name="connsiteX1" fmla="*/ 27013 w 241325"/>
              <a:gd name="connsiteY1" fmla="*/ 65533 h 495274"/>
              <a:gd name="connsiteX2" fmla="*/ 0 w 241325"/>
              <a:gd name="connsiteY2" fmla="*/ 495274 h 495274"/>
              <a:gd name="connsiteX3" fmla="*/ 241325 w 241325"/>
              <a:gd name="connsiteY3" fmla="*/ 335755 h 495274"/>
              <a:gd name="connsiteX4" fmla="*/ 171450 w 241325"/>
              <a:gd name="connsiteY4" fmla="*/ 223812 h 495274"/>
              <a:gd name="connsiteX5" fmla="*/ 183357 w 241325"/>
              <a:gd name="connsiteY5" fmla="*/ 109511 h 495274"/>
              <a:gd name="connsiteX6" fmla="*/ 114648 w 241325"/>
              <a:gd name="connsiteY6" fmla="*/ 0 h 495274"/>
              <a:gd name="connsiteX0" fmla="*/ 87635 w 214312"/>
              <a:gd name="connsiteY0" fmla="*/ 0 h 335755"/>
              <a:gd name="connsiteX1" fmla="*/ 0 w 214312"/>
              <a:gd name="connsiteY1" fmla="*/ 65533 h 335755"/>
              <a:gd name="connsiteX2" fmla="*/ 65855 w 214312"/>
              <a:gd name="connsiteY2" fmla="*/ 180949 h 335755"/>
              <a:gd name="connsiteX3" fmla="*/ 214312 w 214312"/>
              <a:gd name="connsiteY3" fmla="*/ 335755 h 335755"/>
              <a:gd name="connsiteX4" fmla="*/ 144437 w 214312"/>
              <a:gd name="connsiteY4" fmla="*/ 223812 h 335755"/>
              <a:gd name="connsiteX5" fmla="*/ 156344 w 214312"/>
              <a:gd name="connsiteY5" fmla="*/ 109511 h 335755"/>
              <a:gd name="connsiteX6" fmla="*/ 87635 w 214312"/>
              <a:gd name="connsiteY6" fmla="*/ 0 h 335755"/>
              <a:gd name="connsiteX0" fmla="*/ 87635 w 156344"/>
              <a:gd name="connsiteY0" fmla="*/ 0 h 223812"/>
              <a:gd name="connsiteX1" fmla="*/ 0 w 156344"/>
              <a:gd name="connsiteY1" fmla="*/ 65533 h 223812"/>
              <a:gd name="connsiteX2" fmla="*/ 65855 w 156344"/>
              <a:gd name="connsiteY2" fmla="*/ 180949 h 223812"/>
              <a:gd name="connsiteX3" fmla="*/ 144437 w 156344"/>
              <a:gd name="connsiteY3" fmla="*/ 223812 h 223812"/>
              <a:gd name="connsiteX4" fmla="*/ 156344 w 156344"/>
              <a:gd name="connsiteY4" fmla="*/ 109511 h 223812"/>
              <a:gd name="connsiteX5" fmla="*/ 87635 w 156344"/>
              <a:gd name="connsiteY5" fmla="*/ 0 h 223812"/>
              <a:gd name="connsiteX0" fmla="*/ 87635 w 156344"/>
              <a:gd name="connsiteY0" fmla="*/ 0 h 180949"/>
              <a:gd name="connsiteX1" fmla="*/ 0 w 156344"/>
              <a:gd name="connsiteY1" fmla="*/ 65533 h 180949"/>
              <a:gd name="connsiteX2" fmla="*/ 65855 w 156344"/>
              <a:gd name="connsiteY2" fmla="*/ 180949 h 180949"/>
              <a:gd name="connsiteX3" fmla="*/ 156344 w 156344"/>
              <a:gd name="connsiteY3" fmla="*/ 109511 h 180949"/>
              <a:gd name="connsiteX4" fmla="*/ 87635 w 156344"/>
              <a:gd name="connsiteY4" fmla="*/ 0 h 180949"/>
              <a:gd name="connsiteX0" fmla="*/ 94779 w 163488"/>
              <a:gd name="connsiteY0" fmla="*/ 0 h 180949"/>
              <a:gd name="connsiteX1" fmla="*/ 0 w 163488"/>
              <a:gd name="connsiteY1" fmla="*/ 67914 h 180949"/>
              <a:gd name="connsiteX2" fmla="*/ 72999 w 163488"/>
              <a:gd name="connsiteY2" fmla="*/ 180949 h 180949"/>
              <a:gd name="connsiteX3" fmla="*/ 163488 w 163488"/>
              <a:gd name="connsiteY3" fmla="*/ 109511 h 180949"/>
              <a:gd name="connsiteX4" fmla="*/ 94779 w 163488"/>
              <a:gd name="connsiteY4" fmla="*/ 0 h 180949"/>
              <a:gd name="connsiteX0" fmla="*/ 94779 w 170632"/>
              <a:gd name="connsiteY0" fmla="*/ 0 h 180949"/>
              <a:gd name="connsiteX1" fmla="*/ 0 w 170632"/>
              <a:gd name="connsiteY1" fmla="*/ 67914 h 180949"/>
              <a:gd name="connsiteX2" fmla="*/ 72999 w 170632"/>
              <a:gd name="connsiteY2" fmla="*/ 180949 h 180949"/>
              <a:gd name="connsiteX3" fmla="*/ 170632 w 170632"/>
              <a:gd name="connsiteY3" fmla="*/ 111892 h 180949"/>
              <a:gd name="connsiteX4" fmla="*/ 94779 w 170632"/>
              <a:gd name="connsiteY4" fmla="*/ 0 h 180949"/>
              <a:gd name="connsiteX0" fmla="*/ 106685 w 182538"/>
              <a:gd name="connsiteY0" fmla="*/ 0 h 180949"/>
              <a:gd name="connsiteX1" fmla="*/ 0 w 182538"/>
              <a:gd name="connsiteY1" fmla="*/ 84582 h 180949"/>
              <a:gd name="connsiteX2" fmla="*/ 84905 w 182538"/>
              <a:gd name="connsiteY2" fmla="*/ 180949 h 180949"/>
              <a:gd name="connsiteX3" fmla="*/ 182538 w 182538"/>
              <a:gd name="connsiteY3" fmla="*/ 111892 h 180949"/>
              <a:gd name="connsiteX4" fmla="*/ 106685 w 182538"/>
              <a:gd name="connsiteY4" fmla="*/ 0 h 180949"/>
              <a:gd name="connsiteX0" fmla="*/ 106685 w 182538"/>
              <a:gd name="connsiteY0" fmla="*/ 0 h 116655"/>
              <a:gd name="connsiteX1" fmla="*/ 0 w 182538"/>
              <a:gd name="connsiteY1" fmla="*/ 84582 h 116655"/>
              <a:gd name="connsiteX2" fmla="*/ 32518 w 182538"/>
              <a:gd name="connsiteY2" fmla="*/ 116655 h 116655"/>
              <a:gd name="connsiteX3" fmla="*/ 182538 w 182538"/>
              <a:gd name="connsiteY3" fmla="*/ 111892 h 116655"/>
              <a:gd name="connsiteX4" fmla="*/ 106685 w 182538"/>
              <a:gd name="connsiteY4" fmla="*/ 0 h 116655"/>
              <a:gd name="connsiteX0" fmla="*/ 106685 w 134913"/>
              <a:gd name="connsiteY0" fmla="*/ 0 h 116655"/>
              <a:gd name="connsiteX1" fmla="*/ 0 w 134913"/>
              <a:gd name="connsiteY1" fmla="*/ 84582 h 116655"/>
              <a:gd name="connsiteX2" fmla="*/ 32518 w 134913"/>
              <a:gd name="connsiteY2" fmla="*/ 116655 h 116655"/>
              <a:gd name="connsiteX3" fmla="*/ 134913 w 134913"/>
              <a:gd name="connsiteY3" fmla="*/ 30930 h 116655"/>
              <a:gd name="connsiteX4" fmla="*/ 106685 w 134913"/>
              <a:gd name="connsiteY4" fmla="*/ 0 h 116655"/>
              <a:gd name="connsiteX0" fmla="*/ 130498 w 158726"/>
              <a:gd name="connsiteY0" fmla="*/ 55912 h 172567"/>
              <a:gd name="connsiteX1" fmla="*/ 0 w 158726"/>
              <a:gd name="connsiteY1" fmla="*/ 0 h 172567"/>
              <a:gd name="connsiteX2" fmla="*/ 56331 w 158726"/>
              <a:gd name="connsiteY2" fmla="*/ 172567 h 172567"/>
              <a:gd name="connsiteX3" fmla="*/ 158726 w 158726"/>
              <a:gd name="connsiteY3" fmla="*/ 86842 h 172567"/>
              <a:gd name="connsiteX4" fmla="*/ 130498 w 158726"/>
              <a:gd name="connsiteY4" fmla="*/ 55912 h 172567"/>
              <a:gd name="connsiteX0" fmla="*/ 61441 w 158726"/>
              <a:gd name="connsiteY0" fmla="*/ 0 h 223812"/>
              <a:gd name="connsiteX1" fmla="*/ 0 w 158726"/>
              <a:gd name="connsiteY1" fmla="*/ 51245 h 223812"/>
              <a:gd name="connsiteX2" fmla="*/ 56331 w 158726"/>
              <a:gd name="connsiteY2" fmla="*/ 223812 h 223812"/>
              <a:gd name="connsiteX3" fmla="*/ 158726 w 158726"/>
              <a:gd name="connsiteY3" fmla="*/ 138087 h 223812"/>
              <a:gd name="connsiteX4" fmla="*/ 61441 w 158726"/>
              <a:gd name="connsiteY4" fmla="*/ 0 h 223812"/>
              <a:gd name="connsiteX0" fmla="*/ 61441 w 158726"/>
              <a:gd name="connsiteY0" fmla="*/ 0 h 176187"/>
              <a:gd name="connsiteX1" fmla="*/ 0 w 158726"/>
              <a:gd name="connsiteY1" fmla="*/ 51245 h 176187"/>
              <a:gd name="connsiteX2" fmla="*/ 68238 w 158726"/>
              <a:gd name="connsiteY2" fmla="*/ 176187 h 176187"/>
              <a:gd name="connsiteX3" fmla="*/ 158726 w 158726"/>
              <a:gd name="connsiteY3" fmla="*/ 138087 h 176187"/>
              <a:gd name="connsiteX4" fmla="*/ 61441 w 158726"/>
              <a:gd name="connsiteY4" fmla="*/ 0 h 176187"/>
              <a:gd name="connsiteX0" fmla="*/ 61441 w 144438"/>
              <a:gd name="connsiteY0" fmla="*/ 0 h 176187"/>
              <a:gd name="connsiteX1" fmla="*/ 0 w 144438"/>
              <a:gd name="connsiteY1" fmla="*/ 51245 h 176187"/>
              <a:gd name="connsiteX2" fmla="*/ 68238 w 144438"/>
              <a:gd name="connsiteY2" fmla="*/ 176187 h 176187"/>
              <a:gd name="connsiteX3" fmla="*/ 144438 w 144438"/>
              <a:gd name="connsiteY3" fmla="*/ 126181 h 176187"/>
              <a:gd name="connsiteX4" fmla="*/ 61441 w 144438"/>
              <a:gd name="connsiteY4" fmla="*/ 0 h 176187"/>
              <a:gd name="connsiteX0" fmla="*/ 61441 w 144438"/>
              <a:gd name="connsiteY0" fmla="*/ 0 h 164281"/>
              <a:gd name="connsiteX1" fmla="*/ 0 w 144438"/>
              <a:gd name="connsiteY1" fmla="*/ 51245 h 164281"/>
              <a:gd name="connsiteX2" fmla="*/ 120625 w 144438"/>
              <a:gd name="connsiteY2" fmla="*/ 164281 h 164281"/>
              <a:gd name="connsiteX3" fmla="*/ 144438 w 144438"/>
              <a:gd name="connsiteY3" fmla="*/ 126181 h 164281"/>
              <a:gd name="connsiteX4" fmla="*/ 61441 w 144438"/>
              <a:gd name="connsiteY4" fmla="*/ 0 h 164281"/>
              <a:gd name="connsiteX0" fmla="*/ 28103 w 144438"/>
              <a:gd name="connsiteY0" fmla="*/ 0 h 142850"/>
              <a:gd name="connsiteX1" fmla="*/ 0 w 144438"/>
              <a:gd name="connsiteY1" fmla="*/ 29814 h 142850"/>
              <a:gd name="connsiteX2" fmla="*/ 120625 w 144438"/>
              <a:gd name="connsiteY2" fmla="*/ 142850 h 142850"/>
              <a:gd name="connsiteX3" fmla="*/ 144438 w 144438"/>
              <a:gd name="connsiteY3" fmla="*/ 104750 h 142850"/>
              <a:gd name="connsiteX4" fmla="*/ 28103 w 144438"/>
              <a:gd name="connsiteY4" fmla="*/ 0 h 142850"/>
              <a:gd name="connsiteX0" fmla="*/ 35247 w 151582"/>
              <a:gd name="connsiteY0" fmla="*/ 0 h 142850"/>
              <a:gd name="connsiteX1" fmla="*/ 0 w 151582"/>
              <a:gd name="connsiteY1" fmla="*/ 36958 h 142850"/>
              <a:gd name="connsiteX2" fmla="*/ 127769 w 151582"/>
              <a:gd name="connsiteY2" fmla="*/ 142850 h 142850"/>
              <a:gd name="connsiteX3" fmla="*/ 151582 w 151582"/>
              <a:gd name="connsiteY3" fmla="*/ 104750 h 142850"/>
              <a:gd name="connsiteX4" fmla="*/ 35247 w 151582"/>
              <a:gd name="connsiteY4" fmla="*/ 0 h 142850"/>
              <a:gd name="connsiteX0" fmla="*/ 35247 w 151582"/>
              <a:gd name="connsiteY0" fmla="*/ 0 h 145231"/>
              <a:gd name="connsiteX1" fmla="*/ 0 w 151582"/>
              <a:gd name="connsiteY1" fmla="*/ 36958 h 145231"/>
              <a:gd name="connsiteX2" fmla="*/ 120625 w 151582"/>
              <a:gd name="connsiteY2" fmla="*/ 145231 h 145231"/>
              <a:gd name="connsiteX3" fmla="*/ 151582 w 151582"/>
              <a:gd name="connsiteY3" fmla="*/ 104750 h 145231"/>
              <a:gd name="connsiteX4" fmla="*/ 35247 w 151582"/>
              <a:gd name="connsiteY4" fmla="*/ 0 h 145231"/>
              <a:gd name="connsiteX0" fmla="*/ 213841 w 213841"/>
              <a:gd name="connsiteY0" fmla="*/ 0 h 247625"/>
              <a:gd name="connsiteX1" fmla="*/ 0 w 213841"/>
              <a:gd name="connsiteY1" fmla="*/ 139352 h 247625"/>
              <a:gd name="connsiteX2" fmla="*/ 120625 w 213841"/>
              <a:gd name="connsiteY2" fmla="*/ 247625 h 247625"/>
              <a:gd name="connsiteX3" fmla="*/ 151582 w 213841"/>
              <a:gd name="connsiteY3" fmla="*/ 207144 h 247625"/>
              <a:gd name="connsiteX4" fmla="*/ 213841 w 213841"/>
              <a:gd name="connsiteY4" fmla="*/ 0 h 247625"/>
              <a:gd name="connsiteX0" fmla="*/ 213841 w 265882"/>
              <a:gd name="connsiteY0" fmla="*/ 0 h 247625"/>
              <a:gd name="connsiteX1" fmla="*/ 0 w 265882"/>
              <a:gd name="connsiteY1" fmla="*/ 139352 h 247625"/>
              <a:gd name="connsiteX2" fmla="*/ 120625 w 265882"/>
              <a:gd name="connsiteY2" fmla="*/ 247625 h 247625"/>
              <a:gd name="connsiteX3" fmla="*/ 265882 w 265882"/>
              <a:gd name="connsiteY3" fmla="*/ 78556 h 247625"/>
              <a:gd name="connsiteX4" fmla="*/ 213841 w 265882"/>
              <a:gd name="connsiteY4" fmla="*/ 0 h 247625"/>
              <a:gd name="connsiteX0" fmla="*/ 213841 w 265882"/>
              <a:gd name="connsiteY0" fmla="*/ 0 h 211907"/>
              <a:gd name="connsiteX1" fmla="*/ 0 w 265882"/>
              <a:gd name="connsiteY1" fmla="*/ 139352 h 211907"/>
              <a:gd name="connsiteX2" fmla="*/ 53950 w 265882"/>
              <a:gd name="connsiteY2" fmla="*/ 211907 h 211907"/>
              <a:gd name="connsiteX3" fmla="*/ 265882 w 265882"/>
              <a:gd name="connsiteY3" fmla="*/ 78556 h 211907"/>
              <a:gd name="connsiteX4" fmla="*/ 213841 w 265882"/>
              <a:gd name="connsiteY4" fmla="*/ 0 h 211907"/>
              <a:gd name="connsiteX0" fmla="*/ 213841 w 265882"/>
              <a:gd name="connsiteY0" fmla="*/ 0 h 216670"/>
              <a:gd name="connsiteX1" fmla="*/ 0 w 265882"/>
              <a:gd name="connsiteY1" fmla="*/ 139352 h 216670"/>
              <a:gd name="connsiteX2" fmla="*/ 44425 w 265882"/>
              <a:gd name="connsiteY2" fmla="*/ 216670 h 216670"/>
              <a:gd name="connsiteX3" fmla="*/ 265882 w 265882"/>
              <a:gd name="connsiteY3" fmla="*/ 78556 h 216670"/>
              <a:gd name="connsiteX4" fmla="*/ 213841 w 265882"/>
              <a:gd name="connsiteY4" fmla="*/ 0 h 216670"/>
              <a:gd name="connsiteX0" fmla="*/ 213841 w 263501"/>
              <a:gd name="connsiteY0" fmla="*/ 0 h 216670"/>
              <a:gd name="connsiteX1" fmla="*/ 0 w 263501"/>
              <a:gd name="connsiteY1" fmla="*/ 139352 h 216670"/>
              <a:gd name="connsiteX2" fmla="*/ 44425 w 263501"/>
              <a:gd name="connsiteY2" fmla="*/ 216670 h 216670"/>
              <a:gd name="connsiteX3" fmla="*/ 263501 w 263501"/>
              <a:gd name="connsiteY3" fmla="*/ 69031 h 216670"/>
              <a:gd name="connsiteX4" fmla="*/ 213841 w 263501"/>
              <a:gd name="connsiteY4" fmla="*/ 0 h 216670"/>
              <a:gd name="connsiteX0" fmla="*/ 213841 w 263501"/>
              <a:gd name="connsiteY0" fmla="*/ 0 h 204764"/>
              <a:gd name="connsiteX1" fmla="*/ 0 w 263501"/>
              <a:gd name="connsiteY1" fmla="*/ 139352 h 204764"/>
              <a:gd name="connsiteX2" fmla="*/ 39663 w 263501"/>
              <a:gd name="connsiteY2" fmla="*/ 204764 h 204764"/>
              <a:gd name="connsiteX3" fmla="*/ 263501 w 263501"/>
              <a:gd name="connsiteY3" fmla="*/ 69031 h 204764"/>
              <a:gd name="connsiteX4" fmla="*/ 213841 w 263501"/>
              <a:gd name="connsiteY4" fmla="*/ 0 h 204764"/>
              <a:gd name="connsiteX0" fmla="*/ 216222 w 263501"/>
              <a:gd name="connsiteY0" fmla="*/ 0 h 230958"/>
              <a:gd name="connsiteX1" fmla="*/ 0 w 263501"/>
              <a:gd name="connsiteY1" fmla="*/ 165546 h 230958"/>
              <a:gd name="connsiteX2" fmla="*/ 39663 w 263501"/>
              <a:gd name="connsiteY2" fmla="*/ 230958 h 230958"/>
              <a:gd name="connsiteX3" fmla="*/ 263501 w 263501"/>
              <a:gd name="connsiteY3" fmla="*/ 95225 h 230958"/>
              <a:gd name="connsiteX4" fmla="*/ 216222 w 263501"/>
              <a:gd name="connsiteY4" fmla="*/ 0 h 230958"/>
              <a:gd name="connsiteX0" fmla="*/ 176559 w 223838"/>
              <a:gd name="connsiteY0" fmla="*/ 0 h 230958"/>
              <a:gd name="connsiteX1" fmla="*/ 24630 w 223838"/>
              <a:gd name="connsiteY1" fmla="*/ 46483 h 230958"/>
              <a:gd name="connsiteX2" fmla="*/ 0 w 223838"/>
              <a:gd name="connsiteY2" fmla="*/ 230958 h 230958"/>
              <a:gd name="connsiteX3" fmla="*/ 223838 w 223838"/>
              <a:gd name="connsiteY3" fmla="*/ 95225 h 230958"/>
              <a:gd name="connsiteX4" fmla="*/ 176559 w 223838"/>
              <a:gd name="connsiteY4" fmla="*/ 0 h 230958"/>
              <a:gd name="connsiteX0" fmla="*/ 151929 w 199208"/>
              <a:gd name="connsiteY0" fmla="*/ 0 h 221433"/>
              <a:gd name="connsiteX1" fmla="*/ 0 w 199208"/>
              <a:gd name="connsiteY1" fmla="*/ 46483 h 221433"/>
              <a:gd name="connsiteX2" fmla="*/ 84908 w 199208"/>
              <a:gd name="connsiteY2" fmla="*/ 221433 h 221433"/>
              <a:gd name="connsiteX3" fmla="*/ 199208 w 199208"/>
              <a:gd name="connsiteY3" fmla="*/ 95225 h 221433"/>
              <a:gd name="connsiteX4" fmla="*/ 151929 w 199208"/>
              <a:gd name="connsiteY4" fmla="*/ 0 h 221433"/>
              <a:gd name="connsiteX0" fmla="*/ 151929 w 199208"/>
              <a:gd name="connsiteY0" fmla="*/ 0 h 221433"/>
              <a:gd name="connsiteX1" fmla="*/ 0 w 199208"/>
              <a:gd name="connsiteY1" fmla="*/ 46483 h 221433"/>
              <a:gd name="connsiteX2" fmla="*/ 84908 w 199208"/>
              <a:gd name="connsiteY2" fmla="*/ 221433 h 221433"/>
              <a:gd name="connsiteX3" fmla="*/ 150862 w 199208"/>
              <a:gd name="connsiteY3" fmla="*/ 149648 h 221433"/>
              <a:gd name="connsiteX4" fmla="*/ 199208 w 199208"/>
              <a:gd name="connsiteY4" fmla="*/ 95225 h 221433"/>
              <a:gd name="connsiteX5" fmla="*/ 151929 w 199208"/>
              <a:gd name="connsiteY5" fmla="*/ 0 h 221433"/>
              <a:gd name="connsiteX0" fmla="*/ 151929 w 199208"/>
              <a:gd name="connsiteY0" fmla="*/ 0 h 221433"/>
              <a:gd name="connsiteX1" fmla="*/ 0 w 199208"/>
              <a:gd name="connsiteY1" fmla="*/ 46483 h 221433"/>
              <a:gd name="connsiteX2" fmla="*/ 84908 w 199208"/>
              <a:gd name="connsiteY2" fmla="*/ 221433 h 221433"/>
              <a:gd name="connsiteX3" fmla="*/ 165149 w 199208"/>
              <a:gd name="connsiteY3" fmla="*/ 159173 h 221433"/>
              <a:gd name="connsiteX4" fmla="*/ 199208 w 199208"/>
              <a:gd name="connsiteY4" fmla="*/ 95225 h 221433"/>
              <a:gd name="connsiteX5" fmla="*/ 151929 w 199208"/>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51929 w 165149"/>
              <a:gd name="connsiteY5"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46100 w 165149"/>
              <a:gd name="connsiteY5" fmla="*/ 30586 h 221433"/>
              <a:gd name="connsiteX6" fmla="*/ 151929 w 165149"/>
              <a:gd name="connsiteY6" fmla="*/ 0 h 221433"/>
              <a:gd name="connsiteX0" fmla="*/ 151929 w 165149"/>
              <a:gd name="connsiteY0" fmla="*/ 0 h 221433"/>
              <a:gd name="connsiteX1" fmla="*/ 0 w 165149"/>
              <a:gd name="connsiteY1" fmla="*/ 46483 h 221433"/>
              <a:gd name="connsiteX2" fmla="*/ 84908 w 165149"/>
              <a:gd name="connsiteY2" fmla="*/ 221433 h 221433"/>
              <a:gd name="connsiteX3" fmla="*/ 165149 w 165149"/>
              <a:gd name="connsiteY3" fmla="*/ 159173 h 221433"/>
              <a:gd name="connsiteX4" fmla="*/ 137296 w 165149"/>
              <a:gd name="connsiteY4" fmla="*/ 83319 h 221433"/>
              <a:gd name="connsiteX5" fmla="*/ 161901 w 165149"/>
              <a:gd name="connsiteY5" fmla="*/ 65933 h 221433"/>
              <a:gd name="connsiteX6" fmla="*/ 151929 w 165149"/>
              <a:gd name="connsiteY6" fmla="*/ 0 h 221433"/>
              <a:gd name="connsiteX0" fmla="*/ 151929 w 169045"/>
              <a:gd name="connsiteY0" fmla="*/ 0 h 221433"/>
              <a:gd name="connsiteX1" fmla="*/ 0 w 169045"/>
              <a:gd name="connsiteY1" fmla="*/ 46483 h 221433"/>
              <a:gd name="connsiteX2" fmla="*/ 84908 w 169045"/>
              <a:gd name="connsiteY2" fmla="*/ 221433 h 221433"/>
              <a:gd name="connsiteX3" fmla="*/ 165149 w 169045"/>
              <a:gd name="connsiteY3" fmla="*/ 159173 h 221433"/>
              <a:gd name="connsiteX4" fmla="*/ 137296 w 169045"/>
              <a:gd name="connsiteY4" fmla="*/ 83319 h 221433"/>
              <a:gd name="connsiteX5" fmla="*/ 169045 w 169045"/>
              <a:gd name="connsiteY5" fmla="*/ 61170 h 221433"/>
              <a:gd name="connsiteX6" fmla="*/ 151929 w 169045"/>
              <a:gd name="connsiteY6" fmla="*/ 0 h 221433"/>
              <a:gd name="connsiteX0" fmla="*/ 151929 w 169045"/>
              <a:gd name="connsiteY0" fmla="*/ 0 h 288108"/>
              <a:gd name="connsiteX1" fmla="*/ 0 w 169045"/>
              <a:gd name="connsiteY1" fmla="*/ 46483 h 288108"/>
              <a:gd name="connsiteX2" fmla="*/ 51570 w 169045"/>
              <a:gd name="connsiteY2" fmla="*/ 288108 h 288108"/>
              <a:gd name="connsiteX3" fmla="*/ 165149 w 169045"/>
              <a:gd name="connsiteY3" fmla="*/ 159173 h 288108"/>
              <a:gd name="connsiteX4" fmla="*/ 137296 w 169045"/>
              <a:gd name="connsiteY4" fmla="*/ 83319 h 288108"/>
              <a:gd name="connsiteX5" fmla="*/ 169045 w 169045"/>
              <a:gd name="connsiteY5" fmla="*/ 61170 h 288108"/>
              <a:gd name="connsiteX6" fmla="*/ 151929 w 169045"/>
              <a:gd name="connsiteY6" fmla="*/ 0 h 288108"/>
              <a:gd name="connsiteX0" fmla="*/ 151929 w 169045"/>
              <a:gd name="connsiteY0" fmla="*/ 0 h 288108"/>
              <a:gd name="connsiteX1" fmla="*/ 0 w 169045"/>
              <a:gd name="connsiteY1" fmla="*/ 46483 h 288108"/>
              <a:gd name="connsiteX2" fmla="*/ 51570 w 169045"/>
              <a:gd name="connsiteY2" fmla="*/ 288108 h 288108"/>
              <a:gd name="connsiteX3" fmla="*/ 162768 w 169045"/>
              <a:gd name="connsiteY3" fmla="*/ 247280 h 288108"/>
              <a:gd name="connsiteX4" fmla="*/ 137296 w 169045"/>
              <a:gd name="connsiteY4" fmla="*/ 83319 h 288108"/>
              <a:gd name="connsiteX5" fmla="*/ 169045 w 169045"/>
              <a:gd name="connsiteY5" fmla="*/ 61170 h 288108"/>
              <a:gd name="connsiteX6" fmla="*/ 151929 w 169045"/>
              <a:gd name="connsiteY6"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37296 w 162768"/>
              <a:gd name="connsiteY4" fmla="*/ 83319 h 288108"/>
              <a:gd name="connsiteX5" fmla="*/ 151929 w 162768"/>
              <a:gd name="connsiteY5" fmla="*/ 0 h 288108"/>
              <a:gd name="connsiteX0" fmla="*/ 151929 w 162768"/>
              <a:gd name="connsiteY0" fmla="*/ 0 h 288108"/>
              <a:gd name="connsiteX1" fmla="*/ 0 w 162768"/>
              <a:gd name="connsiteY1" fmla="*/ 46483 h 288108"/>
              <a:gd name="connsiteX2" fmla="*/ 51570 w 162768"/>
              <a:gd name="connsiteY2" fmla="*/ 288108 h 288108"/>
              <a:gd name="connsiteX3" fmla="*/ 162768 w 162768"/>
              <a:gd name="connsiteY3" fmla="*/ 247280 h 288108"/>
              <a:gd name="connsiteX4" fmla="*/ 151929 w 162768"/>
              <a:gd name="connsiteY4" fmla="*/ 0 h 288108"/>
              <a:gd name="connsiteX0" fmla="*/ 128116 w 162768"/>
              <a:gd name="connsiteY0" fmla="*/ 0 h 264295"/>
              <a:gd name="connsiteX1" fmla="*/ 0 w 162768"/>
              <a:gd name="connsiteY1" fmla="*/ 22670 h 264295"/>
              <a:gd name="connsiteX2" fmla="*/ 51570 w 162768"/>
              <a:gd name="connsiteY2" fmla="*/ 264295 h 264295"/>
              <a:gd name="connsiteX3" fmla="*/ 162768 w 162768"/>
              <a:gd name="connsiteY3" fmla="*/ 223467 h 264295"/>
              <a:gd name="connsiteX4" fmla="*/ 128116 w 162768"/>
              <a:gd name="connsiteY4" fmla="*/ 0 h 264295"/>
              <a:gd name="connsiteX0" fmla="*/ 128116 w 162768"/>
              <a:gd name="connsiteY0" fmla="*/ 0 h 245245"/>
              <a:gd name="connsiteX1" fmla="*/ 0 w 162768"/>
              <a:gd name="connsiteY1" fmla="*/ 22670 h 245245"/>
              <a:gd name="connsiteX2" fmla="*/ 34901 w 162768"/>
              <a:gd name="connsiteY2" fmla="*/ 245245 h 245245"/>
              <a:gd name="connsiteX3" fmla="*/ 162768 w 162768"/>
              <a:gd name="connsiteY3" fmla="*/ 223467 h 245245"/>
              <a:gd name="connsiteX4" fmla="*/ 128116 w 162768"/>
              <a:gd name="connsiteY4" fmla="*/ 0 h 245245"/>
              <a:gd name="connsiteX0" fmla="*/ 90115 w 162768"/>
              <a:gd name="connsiteY0" fmla="*/ 0 h 234480"/>
              <a:gd name="connsiteX1" fmla="*/ 0 w 162768"/>
              <a:gd name="connsiteY1" fmla="*/ 11905 h 234480"/>
              <a:gd name="connsiteX2" fmla="*/ 34901 w 162768"/>
              <a:gd name="connsiteY2" fmla="*/ 234480 h 234480"/>
              <a:gd name="connsiteX3" fmla="*/ 162768 w 162768"/>
              <a:gd name="connsiteY3" fmla="*/ 212702 h 234480"/>
              <a:gd name="connsiteX4" fmla="*/ 90115 w 162768"/>
              <a:gd name="connsiteY4" fmla="*/ 0 h 234480"/>
              <a:gd name="connsiteX0" fmla="*/ 90115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0115 w 124668"/>
              <a:gd name="connsiteY4" fmla="*/ 0 h 234480"/>
              <a:gd name="connsiteX0" fmla="*/ 99640 w 124668"/>
              <a:gd name="connsiteY0" fmla="*/ 0 h 234480"/>
              <a:gd name="connsiteX1" fmla="*/ 0 w 124668"/>
              <a:gd name="connsiteY1" fmla="*/ 11905 h 234480"/>
              <a:gd name="connsiteX2" fmla="*/ 34901 w 124668"/>
              <a:gd name="connsiteY2" fmla="*/ 234480 h 234480"/>
              <a:gd name="connsiteX3" fmla="*/ 124668 w 124668"/>
              <a:gd name="connsiteY3" fmla="*/ 217464 h 234480"/>
              <a:gd name="connsiteX4" fmla="*/ 99640 w 124668"/>
              <a:gd name="connsiteY4" fmla="*/ 0 h 234480"/>
              <a:gd name="connsiteX0" fmla="*/ 99640 w 260400"/>
              <a:gd name="connsiteY0" fmla="*/ 0 h 234480"/>
              <a:gd name="connsiteX1" fmla="*/ 0 w 260400"/>
              <a:gd name="connsiteY1" fmla="*/ 11905 h 234480"/>
              <a:gd name="connsiteX2" fmla="*/ 34901 w 260400"/>
              <a:gd name="connsiteY2" fmla="*/ 234480 h 234480"/>
              <a:gd name="connsiteX3" fmla="*/ 260400 w 260400"/>
              <a:gd name="connsiteY3" fmla="*/ 184126 h 234480"/>
              <a:gd name="connsiteX4" fmla="*/ 99640 w 260400"/>
              <a:gd name="connsiteY4" fmla="*/ 0 h 234480"/>
              <a:gd name="connsiteX0" fmla="*/ 266327 w 266327"/>
              <a:gd name="connsiteY0" fmla="*/ 0 h 244005"/>
              <a:gd name="connsiteX1" fmla="*/ 0 w 266327"/>
              <a:gd name="connsiteY1" fmla="*/ 21430 h 244005"/>
              <a:gd name="connsiteX2" fmla="*/ 34901 w 266327"/>
              <a:gd name="connsiteY2" fmla="*/ 244005 h 244005"/>
              <a:gd name="connsiteX3" fmla="*/ 260400 w 266327"/>
              <a:gd name="connsiteY3" fmla="*/ 193651 h 244005"/>
              <a:gd name="connsiteX4" fmla="*/ 266327 w 266327"/>
              <a:gd name="connsiteY4" fmla="*/ 0 h 244005"/>
              <a:gd name="connsiteX0" fmla="*/ 266327 w 266327"/>
              <a:gd name="connsiteY0" fmla="*/ 0 h 231126"/>
              <a:gd name="connsiteX1" fmla="*/ 0 w 266327"/>
              <a:gd name="connsiteY1" fmla="*/ 21430 h 231126"/>
              <a:gd name="connsiteX2" fmla="*/ 24598 w 266327"/>
              <a:gd name="connsiteY2" fmla="*/ 231126 h 231126"/>
              <a:gd name="connsiteX3" fmla="*/ 260400 w 266327"/>
              <a:gd name="connsiteY3" fmla="*/ 193651 h 231126"/>
              <a:gd name="connsiteX4" fmla="*/ 266327 w 266327"/>
              <a:gd name="connsiteY4" fmla="*/ 0 h 23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27" h="231126">
                <a:moveTo>
                  <a:pt x="266327" y="0"/>
                </a:moveTo>
                <a:lnTo>
                  <a:pt x="0" y="21430"/>
                </a:lnTo>
                <a:lnTo>
                  <a:pt x="24598" y="231126"/>
                </a:lnTo>
                <a:lnTo>
                  <a:pt x="260400" y="193651"/>
                </a:lnTo>
                <a:lnTo>
                  <a:pt x="266327" y="0"/>
                </a:lnTo>
                <a:close/>
              </a:path>
            </a:pathLst>
          </a:custGeom>
          <a:solidFill>
            <a:srgbClr val="00B0F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8" name="フリーフォーム 137"/>
          <p:cNvSpPr/>
          <p:nvPr/>
        </p:nvSpPr>
        <p:spPr>
          <a:xfrm>
            <a:off x="4623142" y="4203855"/>
            <a:ext cx="90152" cy="100456"/>
          </a:xfrm>
          <a:custGeom>
            <a:avLst/>
            <a:gdLst>
              <a:gd name="connsiteX0" fmla="*/ 0 w 90152"/>
              <a:gd name="connsiteY0" fmla="*/ 23182 h 100456"/>
              <a:gd name="connsiteX1" fmla="*/ 41212 w 90152"/>
              <a:gd name="connsiteY1" fmla="*/ 100456 h 100456"/>
              <a:gd name="connsiteX2" fmla="*/ 90152 w 90152"/>
              <a:gd name="connsiteY2" fmla="*/ 74698 h 100456"/>
              <a:gd name="connsiteX3" fmla="*/ 51516 w 90152"/>
              <a:gd name="connsiteY3" fmla="*/ 0 h 100456"/>
              <a:gd name="connsiteX4" fmla="*/ 0 w 90152"/>
              <a:gd name="connsiteY4" fmla="*/ 23182 h 10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2" h="100456">
                <a:moveTo>
                  <a:pt x="0" y="23182"/>
                </a:moveTo>
                <a:lnTo>
                  <a:pt x="41212" y="100456"/>
                </a:lnTo>
                <a:lnTo>
                  <a:pt x="90152" y="74698"/>
                </a:lnTo>
                <a:lnTo>
                  <a:pt x="51516" y="0"/>
                </a:lnTo>
                <a:lnTo>
                  <a:pt x="0" y="23182"/>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9" name="テキスト ボックス 138"/>
          <p:cNvSpPr txBox="1"/>
          <p:nvPr/>
        </p:nvSpPr>
        <p:spPr>
          <a:xfrm>
            <a:off x="4630349" y="4211435"/>
            <a:ext cx="144016"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⑫</a:t>
            </a:r>
          </a:p>
        </p:txBody>
      </p:sp>
      <p:sp>
        <p:nvSpPr>
          <p:cNvPr id="108" name="テキスト ボックス 107"/>
          <p:cNvSpPr txBox="1"/>
          <p:nvPr/>
        </p:nvSpPr>
        <p:spPr>
          <a:xfrm>
            <a:off x="3933337" y="5456258"/>
            <a:ext cx="504056" cy="276999"/>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５丁目</a:t>
            </a:r>
          </a:p>
        </p:txBody>
      </p:sp>
      <p:sp>
        <p:nvSpPr>
          <p:cNvPr id="109" name="テキスト ボックス 108"/>
          <p:cNvSpPr txBox="1"/>
          <p:nvPr/>
        </p:nvSpPr>
        <p:spPr>
          <a:xfrm>
            <a:off x="3141249" y="5960314"/>
            <a:ext cx="504056" cy="276999"/>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６丁目</a:t>
            </a:r>
          </a:p>
        </p:txBody>
      </p:sp>
      <p:sp>
        <p:nvSpPr>
          <p:cNvPr id="65" name="テキスト ボックス 64"/>
          <p:cNvSpPr txBox="1"/>
          <p:nvPr/>
        </p:nvSpPr>
        <p:spPr>
          <a:xfrm rot="19153279">
            <a:off x="2801306" y="4243249"/>
            <a:ext cx="1278565"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中之島西部</a:t>
            </a:r>
          </a:p>
        </p:txBody>
      </p:sp>
      <p:graphicFrame>
        <p:nvGraphicFramePr>
          <p:cNvPr id="246" name="表 245"/>
          <p:cNvGraphicFramePr>
            <a:graphicFrameLocks noGrp="1"/>
          </p:cNvGraphicFramePr>
          <p:nvPr/>
        </p:nvGraphicFramePr>
        <p:xfrm>
          <a:off x="5103017" y="5169591"/>
          <a:ext cx="2052000" cy="1642510"/>
        </p:xfrm>
        <a:graphic>
          <a:graphicData uri="http://schemas.openxmlformats.org/drawingml/2006/table">
            <a:tbl>
              <a:tblPr firstRow="1" bandRow="1">
                <a:tableStyleId>{5C22544A-7EE6-4342-B048-85BDC9FD1C3A}</a:tableStyleId>
              </a:tblPr>
              <a:tblGrid>
                <a:gridCol w="398751">
                  <a:extLst>
                    <a:ext uri="{9D8B030D-6E8A-4147-A177-3AD203B41FA5}">
                      <a16:colId xmlns:a16="http://schemas.microsoft.com/office/drawing/2014/main" val="20000"/>
                    </a:ext>
                  </a:extLst>
                </a:gridCol>
                <a:gridCol w="1653249">
                  <a:extLst>
                    <a:ext uri="{9D8B030D-6E8A-4147-A177-3AD203B41FA5}">
                      <a16:colId xmlns:a16="http://schemas.microsoft.com/office/drawing/2014/main" val="20001"/>
                    </a:ext>
                  </a:extLst>
                </a:gridCol>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番号</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⑧</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C3F3"/>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関電ビルディング</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FC3F3"/>
                    </a:solidFill>
                  </a:tcPr>
                </a:tc>
                <a:extLst>
                  <a:ext uri="{0D108BD9-81ED-4DB2-BD59-A6C34878D82A}">
                    <a16:rowId xmlns:a16="http://schemas.microsoft.com/office/drawing/2014/main" val="1287679335"/>
                  </a:ext>
                </a:extLst>
              </a:tr>
              <a:tr h="164251">
                <a:tc>
                  <a:txBody>
                    <a:bodyPr/>
                    <a:lstStyle/>
                    <a:p>
                      <a:pPr algn="ctr"/>
                      <a:r>
                        <a:rPr kumimoji="1" lang="ja-JP" altLang="en-US" sz="1000" b="0" dirty="0">
                          <a:solidFill>
                            <a:schemeClr val="tx1"/>
                          </a:solidFill>
                        </a:rPr>
                        <a:t>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大阪中之島美術館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val="10001"/>
                  </a:ext>
                </a:extLst>
              </a:tr>
              <a:tr h="164251">
                <a:tc>
                  <a:txBody>
                    <a:bodyPr/>
                    <a:lstStyle/>
                    <a:p>
                      <a:pPr algn="ctr"/>
                      <a:r>
                        <a:rPr kumimoji="1" lang="ja-JP" altLang="en-US" sz="1000" b="0" dirty="0">
                          <a:solidFill>
                            <a:schemeClr val="tx1"/>
                          </a:solidFill>
                        </a:rPr>
                        <a:t>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国立国際美術館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⑪</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algn="ctr"/>
                      <a:r>
                        <a:rPr lang="ja-JP" altLang="en-US" sz="1000" dirty="0">
                          <a:solidFill>
                            <a:schemeClr val="tx1"/>
                          </a:solidFill>
                        </a:rPr>
                        <a:t>大阪市立科学館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extLst>
                  <a:ext uri="{0D108BD9-81ED-4DB2-BD59-A6C34878D82A}">
                    <a16:rowId xmlns:a16="http://schemas.microsoft.com/office/drawing/2014/main" val="10003"/>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⑫</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n-ea"/>
                          <a:ea typeface="+mn-ea"/>
                        </a:rPr>
                        <a:t>大阪大学中之島センター（改修中）</a:t>
                      </a:r>
                      <a:endParaRPr kumimoji="1" lang="en-US" altLang="ja-JP" sz="8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val="10004"/>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⑬</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EAFA"/>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未来医療国際拠点（建設中）</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EAFA"/>
                    </a:solidFill>
                  </a:tcPr>
                </a:tc>
                <a:extLst>
                  <a:ext uri="{0D108BD9-81ED-4DB2-BD59-A6C34878D82A}">
                    <a16:rowId xmlns:a16="http://schemas.microsoft.com/office/drawing/2014/main" val="10005"/>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⑭</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市有地</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val="10008"/>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⑮</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府立国際会議場</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alpha val="75000"/>
                      </a:srgbClr>
                    </a:solidFill>
                  </a:tcPr>
                </a:tc>
                <a:extLst>
                  <a:ext uri="{0D108BD9-81ED-4DB2-BD59-A6C34878D82A}">
                    <a16:rowId xmlns:a16="http://schemas.microsoft.com/office/drawing/2014/main" val="10007"/>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⑯</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中之島小中一貫校（建設中）</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a16="http://schemas.microsoft.com/office/drawing/2014/main" val="613784373"/>
                  </a:ext>
                </a:extLst>
              </a:tr>
            </a:tbl>
          </a:graphicData>
        </a:graphic>
      </p:graphicFrame>
      <p:sp>
        <p:nvSpPr>
          <p:cNvPr id="253" name="テキスト ボックス 252"/>
          <p:cNvSpPr txBox="1"/>
          <p:nvPr/>
        </p:nvSpPr>
        <p:spPr>
          <a:xfrm>
            <a:off x="3653883" y="5056010"/>
            <a:ext cx="20525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⑮</a:t>
            </a:r>
          </a:p>
        </p:txBody>
      </p:sp>
      <p:sp>
        <p:nvSpPr>
          <p:cNvPr id="350" name="フリーフォーム 349"/>
          <p:cNvSpPr/>
          <p:nvPr/>
        </p:nvSpPr>
        <p:spPr>
          <a:xfrm>
            <a:off x="3543509" y="5378538"/>
            <a:ext cx="290394" cy="274238"/>
          </a:xfrm>
          <a:custGeom>
            <a:avLst/>
            <a:gdLst>
              <a:gd name="connsiteX0" fmla="*/ 0 w 366712"/>
              <a:gd name="connsiteY0" fmla="*/ 69057 h 400050"/>
              <a:gd name="connsiteX1" fmla="*/ 176212 w 366712"/>
              <a:gd name="connsiteY1" fmla="*/ 400050 h 400050"/>
              <a:gd name="connsiteX2" fmla="*/ 366712 w 366712"/>
              <a:gd name="connsiteY2" fmla="*/ 290513 h 400050"/>
              <a:gd name="connsiteX3" fmla="*/ 216694 w 366712"/>
              <a:gd name="connsiteY3" fmla="*/ 4763 h 400050"/>
              <a:gd name="connsiteX4" fmla="*/ 188119 w 366712"/>
              <a:gd name="connsiteY4" fmla="*/ 0 h 400050"/>
              <a:gd name="connsiteX5" fmla="*/ 0 w 366712"/>
              <a:gd name="connsiteY5" fmla="*/ 69057 h 400050"/>
              <a:gd name="connsiteX0" fmla="*/ 0 w 366712"/>
              <a:gd name="connsiteY0" fmla="*/ 69057 h 400050"/>
              <a:gd name="connsiteX1" fmla="*/ 176212 w 366712"/>
              <a:gd name="connsiteY1" fmla="*/ 400050 h 400050"/>
              <a:gd name="connsiteX2" fmla="*/ 366712 w 366712"/>
              <a:gd name="connsiteY2" fmla="*/ 290513 h 400050"/>
              <a:gd name="connsiteX3" fmla="*/ 266701 w 366712"/>
              <a:gd name="connsiteY3" fmla="*/ 142876 h 400050"/>
              <a:gd name="connsiteX4" fmla="*/ 188119 w 366712"/>
              <a:gd name="connsiteY4" fmla="*/ 0 h 400050"/>
              <a:gd name="connsiteX5" fmla="*/ 0 w 366712"/>
              <a:gd name="connsiteY5" fmla="*/ 69057 h 400050"/>
              <a:gd name="connsiteX0" fmla="*/ 0 w 366712"/>
              <a:gd name="connsiteY0" fmla="*/ 69057 h 400050"/>
              <a:gd name="connsiteX1" fmla="*/ 176212 w 366712"/>
              <a:gd name="connsiteY1" fmla="*/ 400050 h 400050"/>
              <a:gd name="connsiteX2" fmla="*/ 366712 w 366712"/>
              <a:gd name="connsiteY2" fmla="*/ 290513 h 400050"/>
              <a:gd name="connsiteX3" fmla="*/ 295276 w 366712"/>
              <a:gd name="connsiteY3" fmla="*/ 197645 h 400050"/>
              <a:gd name="connsiteX4" fmla="*/ 188119 w 366712"/>
              <a:gd name="connsiteY4" fmla="*/ 0 h 400050"/>
              <a:gd name="connsiteX5" fmla="*/ 0 w 366712"/>
              <a:gd name="connsiteY5" fmla="*/ 69057 h 400050"/>
              <a:gd name="connsiteX0" fmla="*/ 0 w 295276"/>
              <a:gd name="connsiteY0" fmla="*/ 69057 h 400050"/>
              <a:gd name="connsiteX1" fmla="*/ 176212 w 295276"/>
              <a:gd name="connsiteY1" fmla="*/ 400050 h 400050"/>
              <a:gd name="connsiteX2" fmla="*/ 264318 w 295276"/>
              <a:gd name="connsiteY2" fmla="*/ 252413 h 400050"/>
              <a:gd name="connsiteX3" fmla="*/ 295276 w 295276"/>
              <a:gd name="connsiteY3" fmla="*/ 197645 h 400050"/>
              <a:gd name="connsiteX4" fmla="*/ 188119 w 295276"/>
              <a:gd name="connsiteY4" fmla="*/ 0 h 400050"/>
              <a:gd name="connsiteX5" fmla="*/ 0 w 295276"/>
              <a:gd name="connsiteY5" fmla="*/ 69057 h 400050"/>
              <a:gd name="connsiteX0" fmla="*/ 0 w 295276"/>
              <a:gd name="connsiteY0" fmla="*/ 69057 h 400050"/>
              <a:gd name="connsiteX1" fmla="*/ 176212 w 295276"/>
              <a:gd name="connsiteY1" fmla="*/ 400050 h 400050"/>
              <a:gd name="connsiteX2" fmla="*/ 223771 w 295276"/>
              <a:gd name="connsiteY2" fmla="*/ 325855 h 400050"/>
              <a:gd name="connsiteX3" fmla="*/ 264318 w 295276"/>
              <a:gd name="connsiteY3" fmla="*/ 252413 h 400050"/>
              <a:gd name="connsiteX4" fmla="*/ 295276 w 295276"/>
              <a:gd name="connsiteY4" fmla="*/ 197645 h 400050"/>
              <a:gd name="connsiteX5" fmla="*/ 188119 w 295276"/>
              <a:gd name="connsiteY5" fmla="*/ 0 h 400050"/>
              <a:gd name="connsiteX6" fmla="*/ 0 w 295276"/>
              <a:gd name="connsiteY6" fmla="*/ 69057 h 400050"/>
              <a:gd name="connsiteX0" fmla="*/ 0 w 330927"/>
              <a:gd name="connsiteY0" fmla="*/ 69057 h 400050"/>
              <a:gd name="connsiteX1" fmla="*/ 176212 w 330927"/>
              <a:gd name="connsiteY1" fmla="*/ 400050 h 400050"/>
              <a:gd name="connsiteX2" fmla="*/ 330927 w 330927"/>
              <a:gd name="connsiteY2" fmla="*/ 282993 h 400050"/>
              <a:gd name="connsiteX3" fmla="*/ 264318 w 330927"/>
              <a:gd name="connsiteY3" fmla="*/ 252413 h 400050"/>
              <a:gd name="connsiteX4" fmla="*/ 295276 w 330927"/>
              <a:gd name="connsiteY4" fmla="*/ 197645 h 400050"/>
              <a:gd name="connsiteX5" fmla="*/ 188119 w 330927"/>
              <a:gd name="connsiteY5" fmla="*/ 0 h 400050"/>
              <a:gd name="connsiteX6" fmla="*/ 0 w 330927"/>
              <a:gd name="connsiteY6" fmla="*/ 69057 h 400050"/>
              <a:gd name="connsiteX0" fmla="*/ 0 w 330927"/>
              <a:gd name="connsiteY0" fmla="*/ 69057 h 400050"/>
              <a:gd name="connsiteX1" fmla="*/ 176212 w 330927"/>
              <a:gd name="connsiteY1" fmla="*/ 400050 h 400050"/>
              <a:gd name="connsiteX2" fmla="*/ 330927 w 330927"/>
              <a:gd name="connsiteY2" fmla="*/ 282993 h 400050"/>
              <a:gd name="connsiteX3" fmla="*/ 269080 w 330927"/>
              <a:gd name="connsiteY3" fmla="*/ 216694 h 400050"/>
              <a:gd name="connsiteX4" fmla="*/ 295276 w 330927"/>
              <a:gd name="connsiteY4" fmla="*/ 197645 h 400050"/>
              <a:gd name="connsiteX5" fmla="*/ 188119 w 330927"/>
              <a:gd name="connsiteY5" fmla="*/ 0 h 400050"/>
              <a:gd name="connsiteX6" fmla="*/ 0 w 330927"/>
              <a:gd name="connsiteY6" fmla="*/ 69057 h 400050"/>
              <a:gd name="connsiteX0" fmla="*/ 0 w 330927"/>
              <a:gd name="connsiteY0" fmla="*/ 69057 h 400050"/>
              <a:gd name="connsiteX1" fmla="*/ 176212 w 330927"/>
              <a:gd name="connsiteY1" fmla="*/ 400050 h 400050"/>
              <a:gd name="connsiteX2" fmla="*/ 330927 w 330927"/>
              <a:gd name="connsiteY2" fmla="*/ 282993 h 400050"/>
              <a:gd name="connsiteX3" fmla="*/ 269080 w 330927"/>
              <a:gd name="connsiteY3" fmla="*/ 216694 h 400050"/>
              <a:gd name="connsiteX4" fmla="*/ 319088 w 330927"/>
              <a:gd name="connsiteY4" fmla="*/ 197645 h 400050"/>
              <a:gd name="connsiteX5" fmla="*/ 188119 w 330927"/>
              <a:gd name="connsiteY5" fmla="*/ 0 h 400050"/>
              <a:gd name="connsiteX6" fmla="*/ 0 w 330927"/>
              <a:gd name="connsiteY6" fmla="*/ 69057 h 400050"/>
              <a:gd name="connsiteX0" fmla="*/ 0 w 330927"/>
              <a:gd name="connsiteY0" fmla="*/ 38101 h 369094"/>
              <a:gd name="connsiteX1" fmla="*/ 176212 w 330927"/>
              <a:gd name="connsiteY1" fmla="*/ 369094 h 369094"/>
              <a:gd name="connsiteX2" fmla="*/ 330927 w 330927"/>
              <a:gd name="connsiteY2" fmla="*/ 252037 h 369094"/>
              <a:gd name="connsiteX3" fmla="*/ 269080 w 330927"/>
              <a:gd name="connsiteY3" fmla="*/ 185738 h 369094"/>
              <a:gd name="connsiteX4" fmla="*/ 319088 w 330927"/>
              <a:gd name="connsiteY4" fmla="*/ 166689 h 369094"/>
              <a:gd name="connsiteX5" fmla="*/ 178594 w 330927"/>
              <a:gd name="connsiteY5" fmla="*/ 0 h 369094"/>
              <a:gd name="connsiteX6" fmla="*/ 0 w 330927"/>
              <a:gd name="connsiteY6" fmla="*/ 38101 h 369094"/>
              <a:gd name="connsiteX0" fmla="*/ 0 w 257108"/>
              <a:gd name="connsiteY0" fmla="*/ 195264 h 369094"/>
              <a:gd name="connsiteX1" fmla="*/ 102393 w 257108"/>
              <a:gd name="connsiteY1" fmla="*/ 369094 h 369094"/>
              <a:gd name="connsiteX2" fmla="*/ 257108 w 257108"/>
              <a:gd name="connsiteY2" fmla="*/ 252037 h 369094"/>
              <a:gd name="connsiteX3" fmla="*/ 195261 w 257108"/>
              <a:gd name="connsiteY3" fmla="*/ 185738 h 369094"/>
              <a:gd name="connsiteX4" fmla="*/ 245269 w 257108"/>
              <a:gd name="connsiteY4" fmla="*/ 166689 h 369094"/>
              <a:gd name="connsiteX5" fmla="*/ 104775 w 257108"/>
              <a:gd name="connsiteY5" fmla="*/ 0 h 369094"/>
              <a:gd name="connsiteX6" fmla="*/ 0 w 257108"/>
              <a:gd name="connsiteY6" fmla="*/ 195264 h 369094"/>
              <a:gd name="connsiteX0" fmla="*/ 0 w 257108"/>
              <a:gd name="connsiteY0" fmla="*/ 109539 h 283369"/>
              <a:gd name="connsiteX1" fmla="*/ 102393 w 257108"/>
              <a:gd name="connsiteY1" fmla="*/ 283369 h 283369"/>
              <a:gd name="connsiteX2" fmla="*/ 257108 w 257108"/>
              <a:gd name="connsiteY2" fmla="*/ 166312 h 283369"/>
              <a:gd name="connsiteX3" fmla="*/ 195261 w 257108"/>
              <a:gd name="connsiteY3" fmla="*/ 100013 h 283369"/>
              <a:gd name="connsiteX4" fmla="*/ 245269 w 257108"/>
              <a:gd name="connsiteY4" fmla="*/ 80964 h 283369"/>
              <a:gd name="connsiteX5" fmla="*/ 159544 w 257108"/>
              <a:gd name="connsiteY5" fmla="*/ 0 h 283369"/>
              <a:gd name="connsiteX6" fmla="*/ 0 w 257108"/>
              <a:gd name="connsiteY6" fmla="*/ 109539 h 283369"/>
              <a:gd name="connsiteX0" fmla="*/ 0 w 257108"/>
              <a:gd name="connsiteY0" fmla="*/ 109539 h 283369"/>
              <a:gd name="connsiteX1" fmla="*/ 102393 w 257108"/>
              <a:gd name="connsiteY1" fmla="*/ 283369 h 283369"/>
              <a:gd name="connsiteX2" fmla="*/ 257108 w 257108"/>
              <a:gd name="connsiteY2" fmla="*/ 166312 h 283369"/>
              <a:gd name="connsiteX3" fmla="*/ 204786 w 257108"/>
              <a:gd name="connsiteY3" fmla="*/ 121444 h 283369"/>
              <a:gd name="connsiteX4" fmla="*/ 245269 w 257108"/>
              <a:gd name="connsiteY4" fmla="*/ 80964 h 283369"/>
              <a:gd name="connsiteX5" fmla="*/ 159544 w 257108"/>
              <a:gd name="connsiteY5" fmla="*/ 0 h 283369"/>
              <a:gd name="connsiteX6" fmla="*/ 0 w 257108"/>
              <a:gd name="connsiteY6" fmla="*/ 109539 h 283369"/>
              <a:gd name="connsiteX0" fmla="*/ 0 w 257108"/>
              <a:gd name="connsiteY0" fmla="*/ 109539 h 283369"/>
              <a:gd name="connsiteX1" fmla="*/ 102393 w 257108"/>
              <a:gd name="connsiteY1" fmla="*/ 283369 h 283369"/>
              <a:gd name="connsiteX2" fmla="*/ 257108 w 257108"/>
              <a:gd name="connsiteY2" fmla="*/ 166312 h 283369"/>
              <a:gd name="connsiteX3" fmla="*/ 207167 w 257108"/>
              <a:gd name="connsiteY3" fmla="*/ 109538 h 283369"/>
              <a:gd name="connsiteX4" fmla="*/ 245269 w 257108"/>
              <a:gd name="connsiteY4" fmla="*/ 80964 h 283369"/>
              <a:gd name="connsiteX5" fmla="*/ 159544 w 257108"/>
              <a:gd name="connsiteY5" fmla="*/ 0 h 283369"/>
              <a:gd name="connsiteX6" fmla="*/ 0 w 257108"/>
              <a:gd name="connsiteY6" fmla="*/ 109539 h 283369"/>
              <a:gd name="connsiteX0" fmla="*/ 0 w 257108"/>
              <a:gd name="connsiteY0" fmla="*/ 109539 h 321469"/>
              <a:gd name="connsiteX1" fmla="*/ 52387 w 257108"/>
              <a:gd name="connsiteY1" fmla="*/ 321469 h 321469"/>
              <a:gd name="connsiteX2" fmla="*/ 257108 w 257108"/>
              <a:gd name="connsiteY2" fmla="*/ 166312 h 321469"/>
              <a:gd name="connsiteX3" fmla="*/ 207167 w 257108"/>
              <a:gd name="connsiteY3" fmla="*/ 109538 h 321469"/>
              <a:gd name="connsiteX4" fmla="*/ 245269 w 257108"/>
              <a:gd name="connsiteY4" fmla="*/ 80964 h 321469"/>
              <a:gd name="connsiteX5" fmla="*/ 159544 w 257108"/>
              <a:gd name="connsiteY5" fmla="*/ 0 h 321469"/>
              <a:gd name="connsiteX6" fmla="*/ 0 w 257108"/>
              <a:gd name="connsiteY6" fmla="*/ 109539 h 321469"/>
              <a:gd name="connsiteX0" fmla="*/ 0 w 309495"/>
              <a:gd name="connsiteY0" fmla="*/ 176214 h 321469"/>
              <a:gd name="connsiteX1" fmla="*/ 104774 w 309495"/>
              <a:gd name="connsiteY1" fmla="*/ 321469 h 321469"/>
              <a:gd name="connsiteX2" fmla="*/ 309495 w 309495"/>
              <a:gd name="connsiteY2" fmla="*/ 166312 h 321469"/>
              <a:gd name="connsiteX3" fmla="*/ 259554 w 309495"/>
              <a:gd name="connsiteY3" fmla="*/ 109538 h 321469"/>
              <a:gd name="connsiteX4" fmla="*/ 297656 w 309495"/>
              <a:gd name="connsiteY4" fmla="*/ 80964 h 321469"/>
              <a:gd name="connsiteX5" fmla="*/ 211931 w 309495"/>
              <a:gd name="connsiteY5" fmla="*/ 0 h 321469"/>
              <a:gd name="connsiteX6" fmla="*/ 0 w 309495"/>
              <a:gd name="connsiteY6" fmla="*/ 176214 h 321469"/>
              <a:gd name="connsiteX0" fmla="*/ 0 w 309495"/>
              <a:gd name="connsiteY0" fmla="*/ 176214 h 321469"/>
              <a:gd name="connsiteX1" fmla="*/ 104774 w 309495"/>
              <a:gd name="connsiteY1" fmla="*/ 321469 h 321469"/>
              <a:gd name="connsiteX2" fmla="*/ 309495 w 309495"/>
              <a:gd name="connsiteY2" fmla="*/ 166312 h 321469"/>
              <a:gd name="connsiteX3" fmla="*/ 259554 w 309495"/>
              <a:gd name="connsiteY3" fmla="*/ 109538 h 321469"/>
              <a:gd name="connsiteX4" fmla="*/ 297656 w 309495"/>
              <a:gd name="connsiteY4" fmla="*/ 80964 h 321469"/>
              <a:gd name="connsiteX5" fmla="*/ 211931 w 309495"/>
              <a:gd name="connsiteY5" fmla="*/ 0 h 321469"/>
              <a:gd name="connsiteX6" fmla="*/ 183289 w 309495"/>
              <a:gd name="connsiteY6" fmla="*/ 25818 h 321469"/>
              <a:gd name="connsiteX7" fmla="*/ 0 w 309495"/>
              <a:gd name="connsiteY7" fmla="*/ 176214 h 321469"/>
              <a:gd name="connsiteX0" fmla="*/ 0 w 309495"/>
              <a:gd name="connsiteY0" fmla="*/ 176214 h 321469"/>
              <a:gd name="connsiteX1" fmla="*/ 104774 w 309495"/>
              <a:gd name="connsiteY1" fmla="*/ 321469 h 321469"/>
              <a:gd name="connsiteX2" fmla="*/ 309495 w 309495"/>
              <a:gd name="connsiteY2" fmla="*/ 166312 h 321469"/>
              <a:gd name="connsiteX3" fmla="*/ 259554 w 309495"/>
              <a:gd name="connsiteY3" fmla="*/ 109538 h 321469"/>
              <a:gd name="connsiteX4" fmla="*/ 297656 w 309495"/>
              <a:gd name="connsiteY4" fmla="*/ 80964 h 321469"/>
              <a:gd name="connsiteX5" fmla="*/ 211931 w 309495"/>
              <a:gd name="connsiteY5" fmla="*/ 0 h 321469"/>
              <a:gd name="connsiteX6" fmla="*/ 183289 w 309495"/>
              <a:gd name="connsiteY6" fmla="*/ 25818 h 321469"/>
              <a:gd name="connsiteX7" fmla="*/ 149951 w 309495"/>
              <a:gd name="connsiteY7" fmla="*/ 56774 h 321469"/>
              <a:gd name="connsiteX8" fmla="*/ 0 w 309495"/>
              <a:gd name="connsiteY8" fmla="*/ 176214 h 321469"/>
              <a:gd name="connsiteX0" fmla="*/ 0 w 309495"/>
              <a:gd name="connsiteY0" fmla="*/ 202408 h 347663"/>
              <a:gd name="connsiteX1" fmla="*/ 104774 w 309495"/>
              <a:gd name="connsiteY1" fmla="*/ 347663 h 347663"/>
              <a:gd name="connsiteX2" fmla="*/ 309495 w 309495"/>
              <a:gd name="connsiteY2" fmla="*/ 192506 h 347663"/>
              <a:gd name="connsiteX3" fmla="*/ 259554 w 309495"/>
              <a:gd name="connsiteY3" fmla="*/ 135732 h 347663"/>
              <a:gd name="connsiteX4" fmla="*/ 297656 w 309495"/>
              <a:gd name="connsiteY4" fmla="*/ 107158 h 347663"/>
              <a:gd name="connsiteX5" fmla="*/ 195262 w 309495"/>
              <a:gd name="connsiteY5" fmla="*/ 0 h 347663"/>
              <a:gd name="connsiteX6" fmla="*/ 183289 w 309495"/>
              <a:gd name="connsiteY6" fmla="*/ 52012 h 347663"/>
              <a:gd name="connsiteX7" fmla="*/ 149951 w 309495"/>
              <a:gd name="connsiteY7" fmla="*/ 82968 h 347663"/>
              <a:gd name="connsiteX8" fmla="*/ 0 w 309495"/>
              <a:gd name="connsiteY8" fmla="*/ 202408 h 347663"/>
              <a:gd name="connsiteX0" fmla="*/ 0 w 309495"/>
              <a:gd name="connsiteY0" fmla="*/ 202408 h 347663"/>
              <a:gd name="connsiteX1" fmla="*/ 104774 w 309495"/>
              <a:gd name="connsiteY1" fmla="*/ 347663 h 347663"/>
              <a:gd name="connsiteX2" fmla="*/ 309495 w 309495"/>
              <a:gd name="connsiteY2" fmla="*/ 192506 h 347663"/>
              <a:gd name="connsiteX3" fmla="*/ 259554 w 309495"/>
              <a:gd name="connsiteY3" fmla="*/ 135732 h 347663"/>
              <a:gd name="connsiteX4" fmla="*/ 297656 w 309495"/>
              <a:gd name="connsiteY4" fmla="*/ 107158 h 347663"/>
              <a:gd name="connsiteX5" fmla="*/ 195262 w 309495"/>
              <a:gd name="connsiteY5" fmla="*/ 0 h 347663"/>
              <a:gd name="connsiteX6" fmla="*/ 152333 w 309495"/>
              <a:gd name="connsiteY6" fmla="*/ 44868 h 347663"/>
              <a:gd name="connsiteX7" fmla="*/ 149951 w 309495"/>
              <a:gd name="connsiteY7" fmla="*/ 82968 h 347663"/>
              <a:gd name="connsiteX8" fmla="*/ 0 w 309495"/>
              <a:gd name="connsiteY8" fmla="*/ 202408 h 347663"/>
              <a:gd name="connsiteX0" fmla="*/ 0 w 309495"/>
              <a:gd name="connsiteY0" fmla="*/ 202408 h 347663"/>
              <a:gd name="connsiteX1" fmla="*/ 104774 w 309495"/>
              <a:gd name="connsiteY1" fmla="*/ 347663 h 347663"/>
              <a:gd name="connsiteX2" fmla="*/ 309495 w 309495"/>
              <a:gd name="connsiteY2" fmla="*/ 192506 h 347663"/>
              <a:gd name="connsiteX3" fmla="*/ 259554 w 309495"/>
              <a:gd name="connsiteY3" fmla="*/ 135732 h 347663"/>
              <a:gd name="connsiteX4" fmla="*/ 297656 w 309495"/>
              <a:gd name="connsiteY4" fmla="*/ 107158 h 347663"/>
              <a:gd name="connsiteX5" fmla="*/ 195262 w 309495"/>
              <a:gd name="connsiteY5" fmla="*/ 0 h 347663"/>
              <a:gd name="connsiteX6" fmla="*/ 152333 w 309495"/>
              <a:gd name="connsiteY6" fmla="*/ 44868 h 347663"/>
              <a:gd name="connsiteX7" fmla="*/ 180907 w 309495"/>
              <a:gd name="connsiteY7" fmla="*/ 75824 h 347663"/>
              <a:gd name="connsiteX8" fmla="*/ 0 w 309495"/>
              <a:gd name="connsiteY8" fmla="*/ 202408 h 347663"/>
              <a:gd name="connsiteX0" fmla="*/ 0 w 309495"/>
              <a:gd name="connsiteY0" fmla="*/ 202408 h 347663"/>
              <a:gd name="connsiteX1" fmla="*/ 104774 w 309495"/>
              <a:gd name="connsiteY1" fmla="*/ 347663 h 347663"/>
              <a:gd name="connsiteX2" fmla="*/ 309495 w 309495"/>
              <a:gd name="connsiteY2" fmla="*/ 192506 h 347663"/>
              <a:gd name="connsiteX3" fmla="*/ 259554 w 309495"/>
              <a:gd name="connsiteY3" fmla="*/ 135732 h 347663"/>
              <a:gd name="connsiteX4" fmla="*/ 297656 w 309495"/>
              <a:gd name="connsiteY4" fmla="*/ 107158 h 347663"/>
              <a:gd name="connsiteX5" fmla="*/ 195262 w 309495"/>
              <a:gd name="connsiteY5" fmla="*/ 0 h 347663"/>
              <a:gd name="connsiteX6" fmla="*/ 152333 w 309495"/>
              <a:gd name="connsiteY6" fmla="*/ 44868 h 347663"/>
              <a:gd name="connsiteX7" fmla="*/ 176145 w 309495"/>
              <a:gd name="connsiteY7" fmla="*/ 68681 h 347663"/>
              <a:gd name="connsiteX8" fmla="*/ 0 w 309495"/>
              <a:gd name="connsiteY8" fmla="*/ 202408 h 347663"/>
              <a:gd name="connsiteX0" fmla="*/ 0 w 309495"/>
              <a:gd name="connsiteY0" fmla="*/ 202408 h 347663"/>
              <a:gd name="connsiteX1" fmla="*/ 104774 w 309495"/>
              <a:gd name="connsiteY1" fmla="*/ 347663 h 347663"/>
              <a:gd name="connsiteX2" fmla="*/ 309495 w 309495"/>
              <a:gd name="connsiteY2" fmla="*/ 192506 h 347663"/>
              <a:gd name="connsiteX3" fmla="*/ 259554 w 309495"/>
              <a:gd name="connsiteY3" fmla="*/ 135732 h 347663"/>
              <a:gd name="connsiteX4" fmla="*/ 297656 w 309495"/>
              <a:gd name="connsiteY4" fmla="*/ 107158 h 347663"/>
              <a:gd name="connsiteX5" fmla="*/ 195262 w 309495"/>
              <a:gd name="connsiteY5" fmla="*/ 0 h 347663"/>
              <a:gd name="connsiteX6" fmla="*/ 152333 w 309495"/>
              <a:gd name="connsiteY6" fmla="*/ 44868 h 347663"/>
              <a:gd name="connsiteX7" fmla="*/ 169001 w 309495"/>
              <a:gd name="connsiteY7" fmla="*/ 66299 h 347663"/>
              <a:gd name="connsiteX8" fmla="*/ 0 w 309495"/>
              <a:gd name="connsiteY8" fmla="*/ 202408 h 347663"/>
              <a:gd name="connsiteX0" fmla="*/ 0 w 309495"/>
              <a:gd name="connsiteY0" fmla="*/ 195264 h 340519"/>
              <a:gd name="connsiteX1" fmla="*/ 104774 w 309495"/>
              <a:gd name="connsiteY1" fmla="*/ 340519 h 340519"/>
              <a:gd name="connsiteX2" fmla="*/ 309495 w 309495"/>
              <a:gd name="connsiteY2" fmla="*/ 185362 h 340519"/>
              <a:gd name="connsiteX3" fmla="*/ 259554 w 309495"/>
              <a:gd name="connsiteY3" fmla="*/ 128588 h 340519"/>
              <a:gd name="connsiteX4" fmla="*/ 297656 w 309495"/>
              <a:gd name="connsiteY4" fmla="*/ 100014 h 340519"/>
              <a:gd name="connsiteX5" fmla="*/ 197644 w 309495"/>
              <a:gd name="connsiteY5" fmla="*/ 0 h 340519"/>
              <a:gd name="connsiteX6" fmla="*/ 152333 w 309495"/>
              <a:gd name="connsiteY6" fmla="*/ 37724 h 340519"/>
              <a:gd name="connsiteX7" fmla="*/ 169001 w 309495"/>
              <a:gd name="connsiteY7" fmla="*/ 59155 h 340519"/>
              <a:gd name="connsiteX8" fmla="*/ 0 w 309495"/>
              <a:gd name="connsiteY8" fmla="*/ 195264 h 340519"/>
              <a:gd name="connsiteX0" fmla="*/ 0 w 309495"/>
              <a:gd name="connsiteY0" fmla="*/ 195264 h 340519"/>
              <a:gd name="connsiteX1" fmla="*/ 104774 w 309495"/>
              <a:gd name="connsiteY1" fmla="*/ 340519 h 340519"/>
              <a:gd name="connsiteX2" fmla="*/ 309495 w 309495"/>
              <a:gd name="connsiteY2" fmla="*/ 185362 h 340519"/>
              <a:gd name="connsiteX3" fmla="*/ 259554 w 309495"/>
              <a:gd name="connsiteY3" fmla="*/ 128588 h 340519"/>
              <a:gd name="connsiteX4" fmla="*/ 292893 w 309495"/>
              <a:gd name="connsiteY4" fmla="*/ 104777 h 340519"/>
              <a:gd name="connsiteX5" fmla="*/ 197644 w 309495"/>
              <a:gd name="connsiteY5" fmla="*/ 0 h 340519"/>
              <a:gd name="connsiteX6" fmla="*/ 152333 w 309495"/>
              <a:gd name="connsiteY6" fmla="*/ 37724 h 340519"/>
              <a:gd name="connsiteX7" fmla="*/ 169001 w 309495"/>
              <a:gd name="connsiteY7" fmla="*/ 59155 h 340519"/>
              <a:gd name="connsiteX8" fmla="*/ 0 w 309495"/>
              <a:gd name="connsiteY8" fmla="*/ 195264 h 340519"/>
              <a:gd name="connsiteX0" fmla="*/ 0 w 309495"/>
              <a:gd name="connsiteY0" fmla="*/ 157540 h 302795"/>
              <a:gd name="connsiteX1" fmla="*/ 104774 w 309495"/>
              <a:gd name="connsiteY1" fmla="*/ 302795 h 302795"/>
              <a:gd name="connsiteX2" fmla="*/ 309495 w 309495"/>
              <a:gd name="connsiteY2" fmla="*/ 147638 h 302795"/>
              <a:gd name="connsiteX3" fmla="*/ 259554 w 309495"/>
              <a:gd name="connsiteY3" fmla="*/ 90864 h 302795"/>
              <a:gd name="connsiteX4" fmla="*/ 292893 w 309495"/>
              <a:gd name="connsiteY4" fmla="*/ 67053 h 302795"/>
              <a:gd name="connsiteX5" fmla="*/ 242888 w 309495"/>
              <a:gd name="connsiteY5" fmla="*/ 7520 h 302795"/>
              <a:gd name="connsiteX6" fmla="*/ 152333 w 309495"/>
              <a:gd name="connsiteY6" fmla="*/ 0 h 302795"/>
              <a:gd name="connsiteX7" fmla="*/ 169001 w 309495"/>
              <a:gd name="connsiteY7" fmla="*/ 21431 h 302795"/>
              <a:gd name="connsiteX8" fmla="*/ 0 w 309495"/>
              <a:gd name="connsiteY8" fmla="*/ 157540 h 302795"/>
              <a:gd name="connsiteX0" fmla="*/ 0 w 309495"/>
              <a:gd name="connsiteY0" fmla="*/ 150020 h 295275"/>
              <a:gd name="connsiteX1" fmla="*/ 104774 w 309495"/>
              <a:gd name="connsiteY1" fmla="*/ 295275 h 295275"/>
              <a:gd name="connsiteX2" fmla="*/ 309495 w 309495"/>
              <a:gd name="connsiteY2" fmla="*/ 140118 h 295275"/>
              <a:gd name="connsiteX3" fmla="*/ 259554 w 309495"/>
              <a:gd name="connsiteY3" fmla="*/ 83344 h 295275"/>
              <a:gd name="connsiteX4" fmla="*/ 292893 w 309495"/>
              <a:gd name="connsiteY4" fmla="*/ 59533 h 295275"/>
              <a:gd name="connsiteX5" fmla="*/ 242888 w 309495"/>
              <a:gd name="connsiteY5" fmla="*/ 0 h 295275"/>
              <a:gd name="connsiteX6" fmla="*/ 204721 w 309495"/>
              <a:gd name="connsiteY6" fmla="*/ 40105 h 295275"/>
              <a:gd name="connsiteX7" fmla="*/ 169001 w 309495"/>
              <a:gd name="connsiteY7" fmla="*/ 13911 h 295275"/>
              <a:gd name="connsiteX8" fmla="*/ 0 w 309495"/>
              <a:gd name="connsiteY8" fmla="*/ 150020 h 295275"/>
              <a:gd name="connsiteX0" fmla="*/ 0 w 309495"/>
              <a:gd name="connsiteY0" fmla="*/ 150020 h 295275"/>
              <a:gd name="connsiteX1" fmla="*/ 104774 w 309495"/>
              <a:gd name="connsiteY1" fmla="*/ 295275 h 295275"/>
              <a:gd name="connsiteX2" fmla="*/ 309495 w 309495"/>
              <a:gd name="connsiteY2" fmla="*/ 140118 h 295275"/>
              <a:gd name="connsiteX3" fmla="*/ 259554 w 309495"/>
              <a:gd name="connsiteY3" fmla="*/ 83344 h 295275"/>
              <a:gd name="connsiteX4" fmla="*/ 292893 w 309495"/>
              <a:gd name="connsiteY4" fmla="*/ 59533 h 295275"/>
              <a:gd name="connsiteX5" fmla="*/ 242888 w 309495"/>
              <a:gd name="connsiteY5" fmla="*/ 0 h 295275"/>
              <a:gd name="connsiteX6" fmla="*/ 183290 w 309495"/>
              <a:gd name="connsiteY6" fmla="*/ 37724 h 295275"/>
              <a:gd name="connsiteX7" fmla="*/ 169001 w 309495"/>
              <a:gd name="connsiteY7" fmla="*/ 13911 h 295275"/>
              <a:gd name="connsiteX8" fmla="*/ 0 w 309495"/>
              <a:gd name="connsiteY8" fmla="*/ 150020 h 295275"/>
              <a:gd name="connsiteX0" fmla="*/ 0 w 309495"/>
              <a:gd name="connsiteY0" fmla="*/ 150020 h 295275"/>
              <a:gd name="connsiteX1" fmla="*/ 104774 w 309495"/>
              <a:gd name="connsiteY1" fmla="*/ 295275 h 295275"/>
              <a:gd name="connsiteX2" fmla="*/ 309495 w 309495"/>
              <a:gd name="connsiteY2" fmla="*/ 140118 h 295275"/>
              <a:gd name="connsiteX3" fmla="*/ 259554 w 309495"/>
              <a:gd name="connsiteY3" fmla="*/ 83344 h 295275"/>
              <a:gd name="connsiteX4" fmla="*/ 292893 w 309495"/>
              <a:gd name="connsiteY4" fmla="*/ 59533 h 295275"/>
              <a:gd name="connsiteX5" fmla="*/ 242888 w 309495"/>
              <a:gd name="connsiteY5" fmla="*/ 0 h 295275"/>
              <a:gd name="connsiteX6" fmla="*/ 192815 w 309495"/>
              <a:gd name="connsiteY6" fmla="*/ 35342 h 295275"/>
              <a:gd name="connsiteX7" fmla="*/ 169001 w 309495"/>
              <a:gd name="connsiteY7" fmla="*/ 13911 h 295275"/>
              <a:gd name="connsiteX8" fmla="*/ 0 w 309495"/>
              <a:gd name="connsiteY8" fmla="*/ 150020 h 295275"/>
              <a:gd name="connsiteX0" fmla="*/ 0 w 309495"/>
              <a:gd name="connsiteY0" fmla="*/ 150020 h 295275"/>
              <a:gd name="connsiteX1" fmla="*/ 104774 w 309495"/>
              <a:gd name="connsiteY1" fmla="*/ 295275 h 295275"/>
              <a:gd name="connsiteX2" fmla="*/ 309495 w 309495"/>
              <a:gd name="connsiteY2" fmla="*/ 140118 h 295275"/>
              <a:gd name="connsiteX3" fmla="*/ 259554 w 309495"/>
              <a:gd name="connsiteY3" fmla="*/ 83344 h 295275"/>
              <a:gd name="connsiteX4" fmla="*/ 292893 w 309495"/>
              <a:gd name="connsiteY4" fmla="*/ 59533 h 295275"/>
              <a:gd name="connsiteX5" fmla="*/ 242888 w 309495"/>
              <a:gd name="connsiteY5" fmla="*/ 0 h 295275"/>
              <a:gd name="connsiteX6" fmla="*/ 188052 w 309495"/>
              <a:gd name="connsiteY6" fmla="*/ 37723 h 295275"/>
              <a:gd name="connsiteX7" fmla="*/ 169001 w 309495"/>
              <a:gd name="connsiteY7" fmla="*/ 13911 h 295275"/>
              <a:gd name="connsiteX8" fmla="*/ 0 w 309495"/>
              <a:gd name="connsiteY8" fmla="*/ 150020 h 295275"/>
              <a:gd name="connsiteX0" fmla="*/ 0 w 309495"/>
              <a:gd name="connsiteY0" fmla="*/ 150020 h 295275"/>
              <a:gd name="connsiteX1" fmla="*/ 104774 w 309495"/>
              <a:gd name="connsiteY1" fmla="*/ 295275 h 295275"/>
              <a:gd name="connsiteX2" fmla="*/ 309495 w 309495"/>
              <a:gd name="connsiteY2" fmla="*/ 140118 h 295275"/>
              <a:gd name="connsiteX3" fmla="*/ 259554 w 309495"/>
              <a:gd name="connsiteY3" fmla="*/ 83344 h 295275"/>
              <a:gd name="connsiteX4" fmla="*/ 292893 w 309495"/>
              <a:gd name="connsiteY4" fmla="*/ 59533 h 295275"/>
              <a:gd name="connsiteX5" fmla="*/ 242888 w 309495"/>
              <a:gd name="connsiteY5" fmla="*/ 0 h 295275"/>
              <a:gd name="connsiteX6" fmla="*/ 188052 w 309495"/>
              <a:gd name="connsiteY6" fmla="*/ 47248 h 295275"/>
              <a:gd name="connsiteX7" fmla="*/ 169001 w 309495"/>
              <a:gd name="connsiteY7" fmla="*/ 13911 h 295275"/>
              <a:gd name="connsiteX8" fmla="*/ 0 w 309495"/>
              <a:gd name="connsiteY8" fmla="*/ 150020 h 295275"/>
              <a:gd name="connsiteX0" fmla="*/ 0 w 304732"/>
              <a:gd name="connsiteY0" fmla="*/ 150020 h 295275"/>
              <a:gd name="connsiteX1" fmla="*/ 104774 w 304732"/>
              <a:gd name="connsiteY1" fmla="*/ 295275 h 295275"/>
              <a:gd name="connsiteX2" fmla="*/ 304732 w 304732"/>
              <a:gd name="connsiteY2" fmla="*/ 144880 h 295275"/>
              <a:gd name="connsiteX3" fmla="*/ 259554 w 304732"/>
              <a:gd name="connsiteY3" fmla="*/ 83344 h 295275"/>
              <a:gd name="connsiteX4" fmla="*/ 292893 w 304732"/>
              <a:gd name="connsiteY4" fmla="*/ 59533 h 295275"/>
              <a:gd name="connsiteX5" fmla="*/ 242888 w 304732"/>
              <a:gd name="connsiteY5" fmla="*/ 0 h 295275"/>
              <a:gd name="connsiteX6" fmla="*/ 188052 w 304732"/>
              <a:gd name="connsiteY6" fmla="*/ 47248 h 295275"/>
              <a:gd name="connsiteX7" fmla="*/ 169001 w 304732"/>
              <a:gd name="connsiteY7" fmla="*/ 13911 h 295275"/>
              <a:gd name="connsiteX8" fmla="*/ 0 w 304732"/>
              <a:gd name="connsiteY8" fmla="*/ 150020 h 295275"/>
              <a:gd name="connsiteX0" fmla="*/ 0 w 304732"/>
              <a:gd name="connsiteY0" fmla="*/ 150020 h 295275"/>
              <a:gd name="connsiteX1" fmla="*/ 104774 w 304732"/>
              <a:gd name="connsiteY1" fmla="*/ 295275 h 295275"/>
              <a:gd name="connsiteX2" fmla="*/ 304732 w 304732"/>
              <a:gd name="connsiteY2" fmla="*/ 144880 h 295275"/>
              <a:gd name="connsiteX3" fmla="*/ 259554 w 304732"/>
              <a:gd name="connsiteY3" fmla="*/ 83344 h 295275"/>
              <a:gd name="connsiteX4" fmla="*/ 300037 w 304732"/>
              <a:gd name="connsiteY4" fmla="*/ 61914 h 295275"/>
              <a:gd name="connsiteX5" fmla="*/ 242888 w 304732"/>
              <a:gd name="connsiteY5" fmla="*/ 0 h 295275"/>
              <a:gd name="connsiteX6" fmla="*/ 188052 w 304732"/>
              <a:gd name="connsiteY6" fmla="*/ 47248 h 295275"/>
              <a:gd name="connsiteX7" fmla="*/ 169001 w 304732"/>
              <a:gd name="connsiteY7" fmla="*/ 13911 h 295275"/>
              <a:gd name="connsiteX8" fmla="*/ 0 w 304732"/>
              <a:gd name="connsiteY8" fmla="*/ 150020 h 295275"/>
              <a:gd name="connsiteX0" fmla="*/ 0 w 304732"/>
              <a:gd name="connsiteY0" fmla="*/ 150020 h 295275"/>
              <a:gd name="connsiteX1" fmla="*/ 104774 w 304732"/>
              <a:gd name="connsiteY1" fmla="*/ 295275 h 295275"/>
              <a:gd name="connsiteX2" fmla="*/ 304732 w 304732"/>
              <a:gd name="connsiteY2" fmla="*/ 144880 h 295275"/>
              <a:gd name="connsiteX3" fmla="*/ 259554 w 304732"/>
              <a:gd name="connsiteY3" fmla="*/ 83344 h 295275"/>
              <a:gd name="connsiteX4" fmla="*/ 300037 w 304732"/>
              <a:gd name="connsiteY4" fmla="*/ 59415 h 295275"/>
              <a:gd name="connsiteX5" fmla="*/ 242888 w 304732"/>
              <a:gd name="connsiteY5" fmla="*/ 0 h 295275"/>
              <a:gd name="connsiteX6" fmla="*/ 188052 w 304732"/>
              <a:gd name="connsiteY6" fmla="*/ 47248 h 295275"/>
              <a:gd name="connsiteX7" fmla="*/ 169001 w 304732"/>
              <a:gd name="connsiteY7" fmla="*/ 13911 h 295275"/>
              <a:gd name="connsiteX8" fmla="*/ 0 w 304732"/>
              <a:gd name="connsiteY8" fmla="*/ 150020 h 295275"/>
              <a:gd name="connsiteX0" fmla="*/ 0 w 304732"/>
              <a:gd name="connsiteY0" fmla="*/ 147521 h 292776"/>
              <a:gd name="connsiteX1" fmla="*/ 104774 w 304732"/>
              <a:gd name="connsiteY1" fmla="*/ 292776 h 292776"/>
              <a:gd name="connsiteX2" fmla="*/ 304732 w 304732"/>
              <a:gd name="connsiteY2" fmla="*/ 142381 h 292776"/>
              <a:gd name="connsiteX3" fmla="*/ 259554 w 304732"/>
              <a:gd name="connsiteY3" fmla="*/ 80845 h 292776"/>
              <a:gd name="connsiteX4" fmla="*/ 300037 w 304732"/>
              <a:gd name="connsiteY4" fmla="*/ 56916 h 292776"/>
              <a:gd name="connsiteX5" fmla="*/ 235391 w 304732"/>
              <a:gd name="connsiteY5" fmla="*/ 0 h 292776"/>
              <a:gd name="connsiteX6" fmla="*/ 188052 w 304732"/>
              <a:gd name="connsiteY6" fmla="*/ 44749 h 292776"/>
              <a:gd name="connsiteX7" fmla="*/ 169001 w 304732"/>
              <a:gd name="connsiteY7" fmla="*/ 11412 h 292776"/>
              <a:gd name="connsiteX8" fmla="*/ 0 w 304732"/>
              <a:gd name="connsiteY8" fmla="*/ 147521 h 292776"/>
              <a:gd name="connsiteX0" fmla="*/ 0 w 304732"/>
              <a:gd name="connsiteY0" fmla="*/ 147521 h 292776"/>
              <a:gd name="connsiteX1" fmla="*/ 104774 w 304732"/>
              <a:gd name="connsiteY1" fmla="*/ 292776 h 292776"/>
              <a:gd name="connsiteX2" fmla="*/ 304732 w 304732"/>
              <a:gd name="connsiteY2" fmla="*/ 142381 h 292776"/>
              <a:gd name="connsiteX3" fmla="*/ 259554 w 304732"/>
              <a:gd name="connsiteY3" fmla="*/ 80845 h 292776"/>
              <a:gd name="connsiteX4" fmla="*/ 295039 w 304732"/>
              <a:gd name="connsiteY4" fmla="*/ 59414 h 292776"/>
              <a:gd name="connsiteX5" fmla="*/ 235391 w 304732"/>
              <a:gd name="connsiteY5" fmla="*/ 0 h 292776"/>
              <a:gd name="connsiteX6" fmla="*/ 188052 w 304732"/>
              <a:gd name="connsiteY6" fmla="*/ 44749 h 292776"/>
              <a:gd name="connsiteX7" fmla="*/ 169001 w 304732"/>
              <a:gd name="connsiteY7" fmla="*/ 11412 h 292776"/>
              <a:gd name="connsiteX8" fmla="*/ 0 w 304732"/>
              <a:gd name="connsiteY8" fmla="*/ 147521 h 292776"/>
              <a:gd name="connsiteX0" fmla="*/ 0 w 304732"/>
              <a:gd name="connsiteY0" fmla="*/ 145021 h 290276"/>
              <a:gd name="connsiteX1" fmla="*/ 104774 w 304732"/>
              <a:gd name="connsiteY1" fmla="*/ 290276 h 290276"/>
              <a:gd name="connsiteX2" fmla="*/ 304732 w 304732"/>
              <a:gd name="connsiteY2" fmla="*/ 139881 h 290276"/>
              <a:gd name="connsiteX3" fmla="*/ 259554 w 304732"/>
              <a:gd name="connsiteY3" fmla="*/ 78345 h 290276"/>
              <a:gd name="connsiteX4" fmla="*/ 295039 w 304732"/>
              <a:gd name="connsiteY4" fmla="*/ 56914 h 290276"/>
              <a:gd name="connsiteX5" fmla="*/ 235391 w 304732"/>
              <a:gd name="connsiteY5" fmla="*/ 0 h 290276"/>
              <a:gd name="connsiteX6" fmla="*/ 188052 w 304732"/>
              <a:gd name="connsiteY6" fmla="*/ 42249 h 290276"/>
              <a:gd name="connsiteX7" fmla="*/ 169001 w 304732"/>
              <a:gd name="connsiteY7" fmla="*/ 8912 h 290276"/>
              <a:gd name="connsiteX8" fmla="*/ 0 w 304732"/>
              <a:gd name="connsiteY8" fmla="*/ 145021 h 290276"/>
              <a:gd name="connsiteX0" fmla="*/ 0 w 304732"/>
              <a:gd name="connsiteY0" fmla="*/ 142522 h 287777"/>
              <a:gd name="connsiteX1" fmla="*/ 104774 w 304732"/>
              <a:gd name="connsiteY1" fmla="*/ 287777 h 287777"/>
              <a:gd name="connsiteX2" fmla="*/ 304732 w 304732"/>
              <a:gd name="connsiteY2" fmla="*/ 137382 h 287777"/>
              <a:gd name="connsiteX3" fmla="*/ 259554 w 304732"/>
              <a:gd name="connsiteY3" fmla="*/ 75846 h 287777"/>
              <a:gd name="connsiteX4" fmla="*/ 295039 w 304732"/>
              <a:gd name="connsiteY4" fmla="*/ 54415 h 287777"/>
              <a:gd name="connsiteX5" fmla="*/ 235391 w 304732"/>
              <a:gd name="connsiteY5" fmla="*/ 0 h 287777"/>
              <a:gd name="connsiteX6" fmla="*/ 188052 w 304732"/>
              <a:gd name="connsiteY6" fmla="*/ 39750 h 287777"/>
              <a:gd name="connsiteX7" fmla="*/ 169001 w 304732"/>
              <a:gd name="connsiteY7" fmla="*/ 6413 h 287777"/>
              <a:gd name="connsiteX8" fmla="*/ 0 w 304732"/>
              <a:gd name="connsiteY8" fmla="*/ 142522 h 287777"/>
              <a:gd name="connsiteX0" fmla="*/ 0 w 304732"/>
              <a:gd name="connsiteY0" fmla="*/ 142522 h 287777"/>
              <a:gd name="connsiteX1" fmla="*/ 104774 w 304732"/>
              <a:gd name="connsiteY1" fmla="*/ 287777 h 287777"/>
              <a:gd name="connsiteX2" fmla="*/ 304732 w 304732"/>
              <a:gd name="connsiteY2" fmla="*/ 137382 h 287777"/>
              <a:gd name="connsiteX3" fmla="*/ 259554 w 304732"/>
              <a:gd name="connsiteY3" fmla="*/ 75846 h 287777"/>
              <a:gd name="connsiteX4" fmla="*/ 295039 w 304732"/>
              <a:gd name="connsiteY4" fmla="*/ 54415 h 287777"/>
              <a:gd name="connsiteX5" fmla="*/ 235391 w 304732"/>
              <a:gd name="connsiteY5" fmla="*/ 0 h 287777"/>
              <a:gd name="connsiteX6" fmla="*/ 188052 w 304732"/>
              <a:gd name="connsiteY6" fmla="*/ 39750 h 287777"/>
              <a:gd name="connsiteX7" fmla="*/ 166502 w 304732"/>
              <a:gd name="connsiteY7" fmla="*/ 13909 h 287777"/>
              <a:gd name="connsiteX8" fmla="*/ 0 w 304732"/>
              <a:gd name="connsiteY8" fmla="*/ 142522 h 28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32" h="287777">
                <a:moveTo>
                  <a:pt x="0" y="142522"/>
                </a:moveTo>
                <a:lnTo>
                  <a:pt x="104774" y="287777"/>
                </a:lnTo>
                <a:lnTo>
                  <a:pt x="304732" y="137382"/>
                </a:lnTo>
                <a:lnTo>
                  <a:pt x="259554" y="75846"/>
                </a:lnTo>
                <a:lnTo>
                  <a:pt x="295039" y="54415"/>
                </a:lnTo>
                <a:lnTo>
                  <a:pt x="235391" y="0"/>
                </a:lnTo>
                <a:lnTo>
                  <a:pt x="188052" y="39750"/>
                </a:lnTo>
                <a:lnTo>
                  <a:pt x="166502" y="13909"/>
                </a:lnTo>
                <a:lnTo>
                  <a:pt x="0" y="142522"/>
                </a:lnTo>
                <a:close/>
              </a:path>
            </a:pathLst>
          </a:custGeom>
          <a:solidFill>
            <a:srgbClr val="FF0000">
              <a:alpha val="25000"/>
            </a:srgbClr>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2" name="フリーフォーム 351"/>
          <p:cNvSpPr/>
          <p:nvPr/>
        </p:nvSpPr>
        <p:spPr>
          <a:xfrm>
            <a:off x="3411719" y="5197212"/>
            <a:ext cx="271463" cy="266700"/>
          </a:xfrm>
          <a:custGeom>
            <a:avLst/>
            <a:gdLst>
              <a:gd name="connsiteX0" fmla="*/ 154781 w 271463"/>
              <a:gd name="connsiteY0" fmla="*/ 0 h 266700"/>
              <a:gd name="connsiteX1" fmla="*/ 104775 w 271463"/>
              <a:gd name="connsiteY1" fmla="*/ 4763 h 266700"/>
              <a:gd name="connsiteX2" fmla="*/ 0 w 271463"/>
              <a:gd name="connsiteY2" fmla="*/ 157163 h 266700"/>
              <a:gd name="connsiteX3" fmla="*/ 90488 w 271463"/>
              <a:gd name="connsiteY3" fmla="*/ 266700 h 266700"/>
              <a:gd name="connsiteX4" fmla="*/ 202406 w 271463"/>
              <a:gd name="connsiteY4" fmla="*/ 176213 h 266700"/>
              <a:gd name="connsiteX5" fmla="*/ 242888 w 271463"/>
              <a:gd name="connsiteY5" fmla="*/ 226219 h 266700"/>
              <a:gd name="connsiteX6" fmla="*/ 271463 w 271463"/>
              <a:gd name="connsiteY6" fmla="*/ 200025 h 266700"/>
              <a:gd name="connsiteX7" fmla="*/ 183356 w 271463"/>
              <a:gd name="connsiteY7" fmla="*/ 80963 h 266700"/>
              <a:gd name="connsiteX8" fmla="*/ 219075 w 271463"/>
              <a:gd name="connsiteY8" fmla="*/ 66675 h 266700"/>
              <a:gd name="connsiteX9" fmla="*/ 154781 w 271463"/>
              <a:gd name="connsiteY9" fmla="*/ 0 h 266700"/>
              <a:gd name="connsiteX0" fmla="*/ 154781 w 271463"/>
              <a:gd name="connsiteY0" fmla="*/ 0 h 266700"/>
              <a:gd name="connsiteX1" fmla="*/ 104775 w 271463"/>
              <a:gd name="connsiteY1" fmla="*/ 4763 h 266700"/>
              <a:gd name="connsiteX2" fmla="*/ 0 w 271463"/>
              <a:gd name="connsiteY2" fmla="*/ 157163 h 266700"/>
              <a:gd name="connsiteX3" fmla="*/ 90488 w 271463"/>
              <a:gd name="connsiteY3" fmla="*/ 266700 h 266700"/>
              <a:gd name="connsiteX4" fmla="*/ 202406 w 271463"/>
              <a:gd name="connsiteY4" fmla="*/ 176213 h 266700"/>
              <a:gd name="connsiteX5" fmla="*/ 242888 w 271463"/>
              <a:gd name="connsiteY5" fmla="*/ 226219 h 266700"/>
              <a:gd name="connsiteX6" fmla="*/ 271463 w 271463"/>
              <a:gd name="connsiteY6" fmla="*/ 200025 h 266700"/>
              <a:gd name="connsiteX7" fmla="*/ 190499 w 271463"/>
              <a:gd name="connsiteY7" fmla="*/ 88107 h 266700"/>
              <a:gd name="connsiteX8" fmla="*/ 219075 w 271463"/>
              <a:gd name="connsiteY8" fmla="*/ 66675 h 266700"/>
              <a:gd name="connsiteX9" fmla="*/ 154781 w 271463"/>
              <a:gd name="connsiteY9" fmla="*/ 0 h 266700"/>
              <a:gd name="connsiteX0" fmla="*/ 154781 w 271463"/>
              <a:gd name="connsiteY0" fmla="*/ 0 h 266700"/>
              <a:gd name="connsiteX1" fmla="*/ 104775 w 271463"/>
              <a:gd name="connsiteY1" fmla="*/ 4763 h 266700"/>
              <a:gd name="connsiteX2" fmla="*/ 0 w 271463"/>
              <a:gd name="connsiteY2" fmla="*/ 157163 h 266700"/>
              <a:gd name="connsiteX3" fmla="*/ 90488 w 271463"/>
              <a:gd name="connsiteY3" fmla="*/ 266700 h 266700"/>
              <a:gd name="connsiteX4" fmla="*/ 202406 w 271463"/>
              <a:gd name="connsiteY4" fmla="*/ 176213 h 266700"/>
              <a:gd name="connsiteX5" fmla="*/ 242888 w 271463"/>
              <a:gd name="connsiteY5" fmla="*/ 226219 h 266700"/>
              <a:gd name="connsiteX6" fmla="*/ 271463 w 271463"/>
              <a:gd name="connsiteY6" fmla="*/ 200025 h 266700"/>
              <a:gd name="connsiteX7" fmla="*/ 190499 w 271463"/>
              <a:gd name="connsiteY7" fmla="*/ 88107 h 266700"/>
              <a:gd name="connsiteX8" fmla="*/ 221456 w 271463"/>
              <a:gd name="connsiteY8" fmla="*/ 66675 h 266700"/>
              <a:gd name="connsiteX9" fmla="*/ 154781 w 271463"/>
              <a:gd name="connsiteY9"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3" h="266700">
                <a:moveTo>
                  <a:pt x="154781" y="0"/>
                </a:moveTo>
                <a:lnTo>
                  <a:pt x="104775" y="4763"/>
                </a:lnTo>
                <a:lnTo>
                  <a:pt x="0" y="157163"/>
                </a:lnTo>
                <a:lnTo>
                  <a:pt x="90488" y="266700"/>
                </a:lnTo>
                <a:lnTo>
                  <a:pt x="202406" y="176213"/>
                </a:lnTo>
                <a:lnTo>
                  <a:pt x="242888" y="226219"/>
                </a:lnTo>
                <a:lnTo>
                  <a:pt x="271463" y="200025"/>
                </a:lnTo>
                <a:lnTo>
                  <a:pt x="190499" y="88107"/>
                </a:lnTo>
                <a:lnTo>
                  <a:pt x="221456" y="66675"/>
                </a:lnTo>
                <a:lnTo>
                  <a:pt x="154781" y="0"/>
                </a:lnTo>
                <a:close/>
              </a:path>
            </a:pathLst>
          </a:cu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rot="19278031">
            <a:off x="3508022" y="5416384"/>
            <a:ext cx="141921" cy="59065"/>
          </a:xfrm>
          <a:prstGeom prst="rect">
            <a:avLst/>
          </a:pr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フリーフォーム 25"/>
          <p:cNvSpPr/>
          <p:nvPr/>
        </p:nvSpPr>
        <p:spPr>
          <a:xfrm>
            <a:off x="3602219" y="5263887"/>
            <a:ext cx="140494" cy="140495"/>
          </a:xfrm>
          <a:custGeom>
            <a:avLst/>
            <a:gdLst>
              <a:gd name="connsiteX0" fmla="*/ 30956 w 140494"/>
              <a:gd name="connsiteY0" fmla="*/ 0 h 135732"/>
              <a:gd name="connsiteX1" fmla="*/ 0 w 140494"/>
              <a:gd name="connsiteY1" fmla="*/ 23813 h 135732"/>
              <a:gd name="connsiteX2" fmla="*/ 76200 w 140494"/>
              <a:gd name="connsiteY2" fmla="*/ 135732 h 135732"/>
              <a:gd name="connsiteX3" fmla="*/ 140494 w 140494"/>
              <a:gd name="connsiteY3" fmla="*/ 92869 h 135732"/>
              <a:gd name="connsiteX4" fmla="*/ 30956 w 140494"/>
              <a:gd name="connsiteY4" fmla="*/ 0 h 135732"/>
              <a:gd name="connsiteX0" fmla="*/ 30956 w 140494"/>
              <a:gd name="connsiteY0" fmla="*/ 0 h 140495"/>
              <a:gd name="connsiteX1" fmla="*/ 0 w 140494"/>
              <a:gd name="connsiteY1" fmla="*/ 23813 h 140495"/>
              <a:gd name="connsiteX2" fmla="*/ 78581 w 140494"/>
              <a:gd name="connsiteY2" fmla="*/ 140495 h 140495"/>
              <a:gd name="connsiteX3" fmla="*/ 140494 w 140494"/>
              <a:gd name="connsiteY3" fmla="*/ 92869 h 140495"/>
              <a:gd name="connsiteX4" fmla="*/ 30956 w 140494"/>
              <a:gd name="connsiteY4" fmla="*/ 0 h 14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 h="140495">
                <a:moveTo>
                  <a:pt x="30956" y="0"/>
                </a:moveTo>
                <a:lnTo>
                  <a:pt x="0" y="23813"/>
                </a:lnTo>
                <a:lnTo>
                  <a:pt x="78581" y="140495"/>
                </a:lnTo>
                <a:lnTo>
                  <a:pt x="140494" y="92869"/>
                </a:lnTo>
                <a:lnTo>
                  <a:pt x="30956" y="0"/>
                </a:lnTo>
                <a:close/>
              </a:path>
            </a:pathLst>
          </a:cu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 name="フリーフォーム 27"/>
          <p:cNvSpPr/>
          <p:nvPr/>
        </p:nvSpPr>
        <p:spPr>
          <a:xfrm>
            <a:off x="3702232" y="5356757"/>
            <a:ext cx="71437" cy="64293"/>
          </a:xfrm>
          <a:custGeom>
            <a:avLst/>
            <a:gdLst>
              <a:gd name="connsiteX0" fmla="*/ 45243 w 45243"/>
              <a:gd name="connsiteY0" fmla="*/ 0 h 59531"/>
              <a:gd name="connsiteX1" fmla="*/ 23812 w 45243"/>
              <a:gd name="connsiteY1" fmla="*/ 59531 h 59531"/>
              <a:gd name="connsiteX2" fmla="*/ 0 w 45243"/>
              <a:gd name="connsiteY2" fmla="*/ 38100 h 59531"/>
              <a:gd name="connsiteX3" fmla="*/ 45243 w 45243"/>
              <a:gd name="connsiteY3" fmla="*/ 0 h 59531"/>
              <a:gd name="connsiteX0" fmla="*/ 45243 w 45243"/>
              <a:gd name="connsiteY0" fmla="*/ 0 h 59531"/>
              <a:gd name="connsiteX1" fmla="*/ 35718 w 45243"/>
              <a:gd name="connsiteY1" fmla="*/ 35719 h 59531"/>
              <a:gd name="connsiteX2" fmla="*/ 23812 w 45243"/>
              <a:gd name="connsiteY2" fmla="*/ 59531 h 59531"/>
              <a:gd name="connsiteX3" fmla="*/ 0 w 45243"/>
              <a:gd name="connsiteY3" fmla="*/ 38100 h 59531"/>
              <a:gd name="connsiteX4" fmla="*/ 45243 w 45243"/>
              <a:gd name="connsiteY4" fmla="*/ 0 h 59531"/>
              <a:gd name="connsiteX0" fmla="*/ 45243 w 73818"/>
              <a:gd name="connsiteY0" fmla="*/ 0 h 59531"/>
              <a:gd name="connsiteX1" fmla="*/ 73818 w 73818"/>
              <a:gd name="connsiteY1" fmla="*/ 19050 h 59531"/>
              <a:gd name="connsiteX2" fmla="*/ 23812 w 73818"/>
              <a:gd name="connsiteY2" fmla="*/ 59531 h 59531"/>
              <a:gd name="connsiteX3" fmla="*/ 0 w 73818"/>
              <a:gd name="connsiteY3" fmla="*/ 38100 h 59531"/>
              <a:gd name="connsiteX4" fmla="*/ 45243 w 73818"/>
              <a:gd name="connsiteY4" fmla="*/ 0 h 59531"/>
              <a:gd name="connsiteX0" fmla="*/ 45243 w 71437"/>
              <a:gd name="connsiteY0" fmla="*/ 0 h 59531"/>
              <a:gd name="connsiteX1" fmla="*/ 71437 w 71437"/>
              <a:gd name="connsiteY1" fmla="*/ 23812 h 59531"/>
              <a:gd name="connsiteX2" fmla="*/ 23812 w 71437"/>
              <a:gd name="connsiteY2" fmla="*/ 59531 h 59531"/>
              <a:gd name="connsiteX3" fmla="*/ 0 w 71437"/>
              <a:gd name="connsiteY3" fmla="*/ 38100 h 59531"/>
              <a:gd name="connsiteX4" fmla="*/ 45243 w 71437"/>
              <a:gd name="connsiteY4" fmla="*/ 0 h 59531"/>
              <a:gd name="connsiteX0" fmla="*/ 45243 w 71437"/>
              <a:gd name="connsiteY0" fmla="*/ 0 h 61912"/>
              <a:gd name="connsiteX1" fmla="*/ 71437 w 71437"/>
              <a:gd name="connsiteY1" fmla="*/ 23812 h 61912"/>
              <a:gd name="connsiteX2" fmla="*/ 23812 w 71437"/>
              <a:gd name="connsiteY2" fmla="*/ 61912 h 61912"/>
              <a:gd name="connsiteX3" fmla="*/ 0 w 71437"/>
              <a:gd name="connsiteY3" fmla="*/ 38100 h 61912"/>
              <a:gd name="connsiteX4" fmla="*/ 45243 w 71437"/>
              <a:gd name="connsiteY4" fmla="*/ 0 h 61912"/>
              <a:gd name="connsiteX0" fmla="*/ 45243 w 71437"/>
              <a:gd name="connsiteY0" fmla="*/ 0 h 64293"/>
              <a:gd name="connsiteX1" fmla="*/ 71437 w 71437"/>
              <a:gd name="connsiteY1" fmla="*/ 23812 h 64293"/>
              <a:gd name="connsiteX2" fmla="*/ 21431 w 71437"/>
              <a:gd name="connsiteY2" fmla="*/ 64293 h 64293"/>
              <a:gd name="connsiteX3" fmla="*/ 0 w 71437"/>
              <a:gd name="connsiteY3" fmla="*/ 38100 h 64293"/>
              <a:gd name="connsiteX4" fmla="*/ 45243 w 71437"/>
              <a:gd name="connsiteY4" fmla="*/ 0 h 64293"/>
              <a:gd name="connsiteX0" fmla="*/ 45243 w 71437"/>
              <a:gd name="connsiteY0" fmla="*/ 0 h 64293"/>
              <a:gd name="connsiteX1" fmla="*/ 71437 w 71437"/>
              <a:gd name="connsiteY1" fmla="*/ 26193 h 64293"/>
              <a:gd name="connsiteX2" fmla="*/ 21431 w 71437"/>
              <a:gd name="connsiteY2" fmla="*/ 64293 h 64293"/>
              <a:gd name="connsiteX3" fmla="*/ 0 w 71437"/>
              <a:gd name="connsiteY3" fmla="*/ 38100 h 64293"/>
              <a:gd name="connsiteX4" fmla="*/ 45243 w 71437"/>
              <a:gd name="connsiteY4" fmla="*/ 0 h 6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64293">
                <a:moveTo>
                  <a:pt x="45243" y="0"/>
                </a:moveTo>
                <a:lnTo>
                  <a:pt x="71437" y="26193"/>
                </a:lnTo>
                <a:lnTo>
                  <a:pt x="21431" y="64293"/>
                </a:lnTo>
                <a:lnTo>
                  <a:pt x="0" y="38100"/>
                </a:lnTo>
                <a:lnTo>
                  <a:pt x="45243" y="0"/>
                </a:lnTo>
                <a:close/>
              </a:path>
            </a:pathLst>
          </a:cu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3" name="フリーフォーム 352"/>
          <p:cNvSpPr/>
          <p:nvPr/>
        </p:nvSpPr>
        <p:spPr>
          <a:xfrm>
            <a:off x="3792720" y="5428195"/>
            <a:ext cx="92868" cy="80962"/>
          </a:xfrm>
          <a:custGeom>
            <a:avLst/>
            <a:gdLst>
              <a:gd name="connsiteX0" fmla="*/ 45243 w 45243"/>
              <a:gd name="connsiteY0" fmla="*/ 0 h 59531"/>
              <a:gd name="connsiteX1" fmla="*/ 23812 w 45243"/>
              <a:gd name="connsiteY1" fmla="*/ 59531 h 59531"/>
              <a:gd name="connsiteX2" fmla="*/ 0 w 45243"/>
              <a:gd name="connsiteY2" fmla="*/ 38100 h 59531"/>
              <a:gd name="connsiteX3" fmla="*/ 45243 w 45243"/>
              <a:gd name="connsiteY3" fmla="*/ 0 h 59531"/>
              <a:gd name="connsiteX0" fmla="*/ 45243 w 45243"/>
              <a:gd name="connsiteY0" fmla="*/ 0 h 59531"/>
              <a:gd name="connsiteX1" fmla="*/ 35718 w 45243"/>
              <a:gd name="connsiteY1" fmla="*/ 35719 h 59531"/>
              <a:gd name="connsiteX2" fmla="*/ 23812 w 45243"/>
              <a:gd name="connsiteY2" fmla="*/ 59531 h 59531"/>
              <a:gd name="connsiteX3" fmla="*/ 0 w 45243"/>
              <a:gd name="connsiteY3" fmla="*/ 38100 h 59531"/>
              <a:gd name="connsiteX4" fmla="*/ 45243 w 45243"/>
              <a:gd name="connsiteY4" fmla="*/ 0 h 59531"/>
              <a:gd name="connsiteX0" fmla="*/ 45243 w 73818"/>
              <a:gd name="connsiteY0" fmla="*/ 0 h 59531"/>
              <a:gd name="connsiteX1" fmla="*/ 73818 w 73818"/>
              <a:gd name="connsiteY1" fmla="*/ 19050 h 59531"/>
              <a:gd name="connsiteX2" fmla="*/ 23812 w 73818"/>
              <a:gd name="connsiteY2" fmla="*/ 59531 h 59531"/>
              <a:gd name="connsiteX3" fmla="*/ 0 w 73818"/>
              <a:gd name="connsiteY3" fmla="*/ 38100 h 59531"/>
              <a:gd name="connsiteX4" fmla="*/ 45243 w 73818"/>
              <a:gd name="connsiteY4" fmla="*/ 0 h 59531"/>
              <a:gd name="connsiteX0" fmla="*/ 45243 w 71437"/>
              <a:gd name="connsiteY0" fmla="*/ 0 h 59531"/>
              <a:gd name="connsiteX1" fmla="*/ 71437 w 71437"/>
              <a:gd name="connsiteY1" fmla="*/ 23812 h 59531"/>
              <a:gd name="connsiteX2" fmla="*/ 23812 w 71437"/>
              <a:gd name="connsiteY2" fmla="*/ 59531 h 59531"/>
              <a:gd name="connsiteX3" fmla="*/ 0 w 71437"/>
              <a:gd name="connsiteY3" fmla="*/ 38100 h 59531"/>
              <a:gd name="connsiteX4" fmla="*/ 45243 w 71437"/>
              <a:gd name="connsiteY4" fmla="*/ 0 h 59531"/>
              <a:gd name="connsiteX0" fmla="*/ 45243 w 71437"/>
              <a:gd name="connsiteY0" fmla="*/ 0 h 61912"/>
              <a:gd name="connsiteX1" fmla="*/ 71437 w 71437"/>
              <a:gd name="connsiteY1" fmla="*/ 23812 h 61912"/>
              <a:gd name="connsiteX2" fmla="*/ 23812 w 71437"/>
              <a:gd name="connsiteY2" fmla="*/ 61912 h 61912"/>
              <a:gd name="connsiteX3" fmla="*/ 0 w 71437"/>
              <a:gd name="connsiteY3" fmla="*/ 38100 h 61912"/>
              <a:gd name="connsiteX4" fmla="*/ 45243 w 71437"/>
              <a:gd name="connsiteY4" fmla="*/ 0 h 61912"/>
              <a:gd name="connsiteX0" fmla="*/ 45243 w 71437"/>
              <a:gd name="connsiteY0" fmla="*/ 0 h 64293"/>
              <a:gd name="connsiteX1" fmla="*/ 71437 w 71437"/>
              <a:gd name="connsiteY1" fmla="*/ 23812 h 64293"/>
              <a:gd name="connsiteX2" fmla="*/ 21431 w 71437"/>
              <a:gd name="connsiteY2" fmla="*/ 64293 h 64293"/>
              <a:gd name="connsiteX3" fmla="*/ 0 w 71437"/>
              <a:gd name="connsiteY3" fmla="*/ 38100 h 64293"/>
              <a:gd name="connsiteX4" fmla="*/ 45243 w 71437"/>
              <a:gd name="connsiteY4" fmla="*/ 0 h 64293"/>
              <a:gd name="connsiteX0" fmla="*/ 45243 w 71437"/>
              <a:gd name="connsiteY0" fmla="*/ 0 h 64293"/>
              <a:gd name="connsiteX1" fmla="*/ 71437 w 71437"/>
              <a:gd name="connsiteY1" fmla="*/ 26193 h 64293"/>
              <a:gd name="connsiteX2" fmla="*/ 21431 w 71437"/>
              <a:gd name="connsiteY2" fmla="*/ 64293 h 64293"/>
              <a:gd name="connsiteX3" fmla="*/ 0 w 71437"/>
              <a:gd name="connsiteY3" fmla="*/ 38100 h 64293"/>
              <a:gd name="connsiteX4" fmla="*/ 45243 w 71437"/>
              <a:gd name="connsiteY4" fmla="*/ 0 h 64293"/>
              <a:gd name="connsiteX0" fmla="*/ 45243 w 71437"/>
              <a:gd name="connsiteY0" fmla="*/ 0 h 104774"/>
              <a:gd name="connsiteX1" fmla="*/ 71437 w 71437"/>
              <a:gd name="connsiteY1" fmla="*/ 26193 h 104774"/>
              <a:gd name="connsiteX2" fmla="*/ 45243 w 71437"/>
              <a:gd name="connsiteY2" fmla="*/ 104774 h 104774"/>
              <a:gd name="connsiteX3" fmla="*/ 0 w 71437"/>
              <a:gd name="connsiteY3" fmla="*/ 38100 h 104774"/>
              <a:gd name="connsiteX4" fmla="*/ 45243 w 71437"/>
              <a:gd name="connsiteY4" fmla="*/ 0 h 104774"/>
              <a:gd name="connsiteX0" fmla="*/ 45243 w 71437"/>
              <a:gd name="connsiteY0" fmla="*/ 0 h 95249"/>
              <a:gd name="connsiteX1" fmla="*/ 71437 w 71437"/>
              <a:gd name="connsiteY1" fmla="*/ 26193 h 95249"/>
              <a:gd name="connsiteX2" fmla="*/ 38100 w 71437"/>
              <a:gd name="connsiteY2" fmla="*/ 95249 h 95249"/>
              <a:gd name="connsiteX3" fmla="*/ 0 w 71437"/>
              <a:gd name="connsiteY3" fmla="*/ 38100 h 95249"/>
              <a:gd name="connsiteX4" fmla="*/ 45243 w 71437"/>
              <a:gd name="connsiteY4" fmla="*/ 0 h 95249"/>
              <a:gd name="connsiteX0" fmla="*/ 45243 w 95249"/>
              <a:gd name="connsiteY0" fmla="*/ 0 h 95249"/>
              <a:gd name="connsiteX1" fmla="*/ 95249 w 95249"/>
              <a:gd name="connsiteY1" fmla="*/ 73818 h 95249"/>
              <a:gd name="connsiteX2" fmla="*/ 38100 w 95249"/>
              <a:gd name="connsiteY2" fmla="*/ 95249 h 95249"/>
              <a:gd name="connsiteX3" fmla="*/ 0 w 95249"/>
              <a:gd name="connsiteY3" fmla="*/ 38100 h 95249"/>
              <a:gd name="connsiteX4" fmla="*/ 45243 w 95249"/>
              <a:gd name="connsiteY4" fmla="*/ 0 h 95249"/>
              <a:gd name="connsiteX0" fmla="*/ 30956 w 95249"/>
              <a:gd name="connsiteY0" fmla="*/ 0 h 80962"/>
              <a:gd name="connsiteX1" fmla="*/ 95249 w 95249"/>
              <a:gd name="connsiteY1" fmla="*/ 59531 h 80962"/>
              <a:gd name="connsiteX2" fmla="*/ 38100 w 95249"/>
              <a:gd name="connsiteY2" fmla="*/ 80962 h 80962"/>
              <a:gd name="connsiteX3" fmla="*/ 0 w 95249"/>
              <a:gd name="connsiteY3" fmla="*/ 23813 h 80962"/>
              <a:gd name="connsiteX4" fmla="*/ 30956 w 95249"/>
              <a:gd name="connsiteY4" fmla="*/ 0 h 80962"/>
              <a:gd name="connsiteX0" fmla="*/ 30956 w 92868"/>
              <a:gd name="connsiteY0" fmla="*/ 0 h 80962"/>
              <a:gd name="connsiteX1" fmla="*/ 92868 w 92868"/>
              <a:gd name="connsiteY1" fmla="*/ 47624 h 80962"/>
              <a:gd name="connsiteX2" fmla="*/ 38100 w 92868"/>
              <a:gd name="connsiteY2" fmla="*/ 80962 h 80962"/>
              <a:gd name="connsiteX3" fmla="*/ 0 w 92868"/>
              <a:gd name="connsiteY3" fmla="*/ 23813 h 80962"/>
              <a:gd name="connsiteX4" fmla="*/ 30956 w 92868"/>
              <a:gd name="connsiteY4" fmla="*/ 0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8" h="80962">
                <a:moveTo>
                  <a:pt x="30956" y="0"/>
                </a:moveTo>
                <a:lnTo>
                  <a:pt x="92868" y="47624"/>
                </a:lnTo>
                <a:lnTo>
                  <a:pt x="38100" y="80962"/>
                </a:lnTo>
                <a:lnTo>
                  <a:pt x="0" y="23813"/>
                </a:lnTo>
                <a:lnTo>
                  <a:pt x="30956" y="0"/>
                </a:lnTo>
                <a:close/>
              </a:path>
            </a:pathLst>
          </a:cu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4" name="テキスト ボックス 353"/>
          <p:cNvSpPr txBox="1"/>
          <p:nvPr/>
        </p:nvSpPr>
        <p:spPr>
          <a:xfrm>
            <a:off x="3625748" y="5435838"/>
            <a:ext cx="21458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⑯</a:t>
            </a:r>
          </a:p>
        </p:txBody>
      </p:sp>
      <p:sp>
        <p:nvSpPr>
          <p:cNvPr id="64" name="フリーフォーム 63"/>
          <p:cNvSpPr/>
          <p:nvPr/>
        </p:nvSpPr>
        <p:spPr>
          <a:xfrm>
            <a:off x="6983419" y="3354303"/>
            <a:ext cx="104302" cy="1771922"/>
          </a:xfrm>
          <a:custGeom>
            <a:avLst/>
            <a:gdLst>
              <a:gd name="connsiteX0" fmla="*/ 23750 w 106878"/>
              <a:gd name="connsiteY0" fmla="*/ 0 h 2600696"/>
              <a:gd name="connsiteX1" fmla="*/ 106878 w 106878"/>
              <a:gd name="connsiteY1" fmla="*/ 243444 h 2600696"/>
              <a:gd name="connsiteX2" fmla="*/ 29688 w 106878"/>
              <a:gd name="connsiteY2" fmla="*/ 1258785 h 2600696"/>
              <a:gd name="connsiteX3" fmla="*/ 11875 w 106878"/>
              <a:gd name="connsiteY3" fmla="*/ 2345377 h 2600696"/>
              <a:gd name="connsiteX4" fmla="*/ 5937 w 106878"/>
              <a:gd name="connsiteY4" fmla="*/ 2541320 h 2600696"/>
              <a:gd name="connsiteX5" fmla="*/ 0 w 106878"/>
              <a:gd name="connsiteY5" fmla="*/ 2600696 h 2600696"/>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59032 w 159973"/>
              <a:gd name="connsiteY4" fmla="*/ 2541320 h 3790350"/>
              <a:gd name="connsiteX5" fmla="*/ 0 w 159973"/>
              <a:gd name="connsiteY5" fmla="*/ 3790350 h 3790350"/>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26939 w 159973"/>
              <a:gd name="connsiteY4" fmla="*/ 2936628 h 3790350"/>
              <a:gd name="connsiteX5" fmla="*/ 0 w 159973"/>
              <a:gd name="connsiteY5" fmla="*/ 3790350 h 3790350"/>
              <a:gd name="connsiteX0" fmla="*/ 76845 w 159973"/>
              <a:gd name="connsiteY0" fmla="*/ 0 h 3790350"/>
              <a:gd name="connsiteX1" fmla="*/ 159973 w 159973"/>
              <a:gd name="connsiteY1" fmla="*/ 243444 h 3790350"/>
              <a:gd name="connsiteX2" fmla="*/ 82783 w 159973"/>
              <a:gd name="connsiteY2" fmla="*/ 1258785 h 3790350"/>
              <a:gd name="connsiteX3" fmla="*/ 64970 w 159973"/>
              <a:gd name="connsiteY3" fmla="*/ 2345377 h 3790350"/>
              <a:gd name="connsiteX4" fmla="*/ 42796 w 159973"/>
              <a:gd name="connsiteY4" fmla="*/ 2994769 h 3790350"/>
              <a:gd name="connsiteX5" fmla="*/ 0 w 159973"/>
              <a:gd name="connsiteY5" fmla="*/ 3790350 h 3790350"/>
              <a:gd name="connsiteX0" fmla="*/ 34049 w 117177"/>
              <a:gd name="connsiteY0" fmla="*/ 0 h 2994769"/>
              <a:gd name="connsiteX1" fmla="*/ 117177 w 117177"/>
              <a:gd name="connsiteY1" fmla="*/ 243444 h 2994769"/>
              <a:gd name="connsiteX2" fmla="*/ 39987 w 117177"/>
              <a:gd name="connsiteY2" fmla="*/ 1258785 h 2994769"/>
              <a:gd name="connsiteX3" fmla="*/ 22174 w 117177"/>
              <a:gd name="connsiteY3" fmla="*/ 2345377 h 2994769"/>
              <a:gd name="connsiteX4" fmla="*/ 0 w 117177"/>
              <a:gd name="connsiteY4" fmla="*/ 2994769 h 2994769"/>
              <a:gd name="connsiteX0" fmla="*/ 11875 w 95003"/>
              <a:gd name="connsiteY0" fmla="*/ 0 h 2345377"/>
              <a:gd name="connsiteX1" fmla="*/ 95003 w 95003"/>
              <a:gd name="connsiteY1" fmla="*/ 243444 h 2345377"/>
              <a:gd name="connsiteX2" fmla="*/ 17813 w 95003"/>
              <a:gd name="connsiteY2" fmla="*/ 1258785 h 2345377"/>
              <a:gd name="connsiteX3" fmla="*/ 0 w 95003"/>
              <a:gd name="connsiteY3" fmla="*/ 2345377 h 2345377"/>
              <a:gd name="connsiteX0" fmla="*/ 95003 w 95003"/>
              <a:gd name="connsiteY0" fmla="*/ 0 h 2101933"/>
              <a:gd name="connsiteX1" fmla="*/ 17813 w 95003"/>
              <a:gd name="connsiteY1" fmla="*/ 1015341 h 2101933"/>
              <a:gd name="connsiteX2" fmla="*/ 0 w 95003"/>
              <a:gd name="connsiteY2" fmla="*/ 2101933 h 2101933"/>
              <a:gd name="connsiteX0" fmla="*/ 104302 w 104302"/>
              <a:gd name="connsiteY0" fmla="*/ 0 h 1771922"/>
              <a:gd name="connsiteX1" fmla="*/ 27112 w 104302"/>
              <a:gd name="connsiteY1" fmla="*/ 1015341 h 1771922"/>
              <a:gd name="connsiteX2" fmla="*/ 0 w 104302"/>
              <a:gd name="connsiteY2" fmla="*/ 1771922 h 1771922"/>
            </a:gdLst>
            <a:ahLst/>
            <a:cxnLst>
              <a:cxn ang="0">
                <a:pos x="connsiteX0" y="connsiteY0"/>
              </a:cxn>
              <a:cxn ang="0">
                <a:pos x="connsiteX1" y="connsiteY1"/>
              </a:cxn>
              <a:cxn ang="0">
                <a:pos x="connsiteX2" y="connsiteY2"/>
              </a:cxn>
            </a:cxnLst>
            <a:rect l="l" t="t" r="r" b="b"/>
            <a:pathLst>
              <a:path w="104302" h="1771922">
                <a:moveTo>
                  <a:pt x="104302" y="0"/>
                </a:moveTo>
                <a:lnTo>
                  <a:pt x="27112" y="1015341"/>
                </a:lnTo>
                <a:lnTo>
                  <a:pt x="0" y="1771922"/>
                </a:lnTo>
              </a:path>
            </a:pathLst>
          </a:custGeom>
          <a:ln w="25400">
            <a:solidFill>
              <a:schemeClr val="tx1"/>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6" name="テキスト ボックス 105"/>
          <p:cNvSpPr txBox="1"/>
          <p:nvPr/>
        </p:nvSpPr>
        <p:spPr>
          <a:xfrm>
            <a:off x="5229481" y="4560263"/>
            <a:ext cx="504056" cy="276999"/>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a:t>
            </a:r>
            <a:endParaRPr kumimoji="1" lang="en-US" altLang="ja-JP"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３丁目</a:t>
            </a:r>
          </a:p>
        </p:txBody>
      </p:sp>
      <p:sp>
        <p:nvSpPr>
          <p:cNvPr id="122" name="フリーフォーム 121"/>
          <p:cNvSpPr>
            <a:spLocks noChangeAspect="1"/>
          </p:cNvSpPr>
          <p:nvPr/>
        </p:nvSpPr>
        <p:spPr>
          <a:xfrm>
            <a:off x="4068043" y="3708816"/>
            <a:ext cx="923290" cy="1762623"/>
          </a:xfrm>
          <a:custGeom>
            <a:avLst/>
            <a:gdLst>
              <a:gd name="connsiteX0" fmla="*/ 1079500 w 1079500"/>
              <a:gd name="connsiteY0" fmla="*/ 2374900 h 2374900"/>
              <a:gd name="connsiteX1" fmla="*/ 1079500 w 1079500"/>
              <a:gd name="connsiteY1" fmla="*/ 2374900 h 2374900"/>
              <a:gd name="connsiteX2" fmla="*/ 1047750 w 1079500"/>
              <a:gd name="connsiteY2" fmla="*/ 2298700 h 2374900"/>
              <a:gd name="connsiteX3" fmla="*/ 1022350 w 1079500"/>
              <a:gd name="connsiteY3" fmla="*/ 2273300 h 2374900"/>
              <a:gd name="connsiteX4" fmla="*/ 736600 w 1079500"/>
              <a:gd name="connsiteY4" fmla="*/ 1778000 h 2374900"/>
              <a:gd name="connsiteX5" fmla="*/ 381000 w 1079500"/>
              <a:gd name="connsiteY5" fmla="*/ 1162050 h 2374900"/>
              <a:gd name="connsiteX6" fmla="*/ 101600 w 1079500"/>
              <a:gd name="connsiteY6" fmla="*/ 654050 h 2374900"/>
              <a:gd name="connsiteX7" fmla="*/ 6350 w 1079500"/>
              <a:gd name="connsiteY7" fmla="*/ 260350 h 2374900"/>
              <a:gd name="connsiteX8" fmla="*/ 0 w 1079500"/>
              <a:gd name="connsiteY8" fmla="*/ 0 h 2374900"/>
              <a:gd name="connsiteX0" fmla="*/ 1073150 w 1073150"/>
              <a:gd name="connsiteY0" fmla="*/ 2482850 h 2482850"/>
              <a:gd name="connsiteX1" fmla="*/ 1073150 w 1073150"/>
              <a:gd name="connsiteY1" fmla="*/ 2482850 h 2482850"/>
              <a:gd name="connsiteX2" fmla="*/ 1041400 w 1073150"/>
              <a:gd name="connsiteY2" fmla="*/ 2406650 h 2482850"/>
              <a:gd name="connsiteX3" fmla="*/ 1016000 w 1073150"/>
              <a:gd name="connsiteY3" fmla="*/ 2381250 h 2482850"/>
              <a:gd name="connsiteX4" fmla="*/ 730250 w 1073150"/>
              <a:gd name="connsiteY4" fmla="*/ 1885950 h 2482850"/>
              <a:gd name="connsiteX5" fmla="*/ 374650 w 1073150"/>
              <a:gd name="connsiteY5" fmla="*/ 1270000 h 2482850"/>
              <a:gd name="connsiteX6" fmla="*/ 95250 w 1073150"/>
              <a:gd name="connsiteY6" fmla="*/ 762000 h 2482850"/>
              <a:gd name="connsiteX7" fmla="*/ 0 w 1073150"/>
              <a:gd name="connsiteY7" fmla="*/ 368300 h 2482850"/>
              <a:gd name="connsiteX8" fmla="*/ 0 w 1073150"/>
              <a:gd name="connsiteY8" fmla="*/ 0 h 2482850"/>
              <a:gd name="connsiteX0" fmla="*/ 1073150 w 1073150"/>
              <a:gd name="connsiteY0" fmla="*/ 2482850 h 2482850"/>
              <a:gd name="connsiteX1" fmla="*/ 1041400 w 1073150"/>
              <a:gd name="connsiteY1" fmla="*/ 2406650 h 2482850"/>
              <a:gd name="connsiteX2" fmla="*/ 1016000 w 1073150"/>
              <a:gd name="connsiteY2" fmla="*/ 2381250 h 2482850"/>
              <a:gd name="connsiteX3" fmla="*/ 730250 w 1073150"/>
              <a:gd name="connsiteY3" fmla="*/ 1885950 h 2482850"/>
              <a:gd name="connsiteX4" fmla="*/ 374650 w 1073150"/>
              <a:gd name="connsiteY4" fmla="*/ 1270000 h 2482850"/>
              <a:gd name="connsiteX5" fmla="*/ 95250 w 1073150"/>
              <a:gd name="connsiteY5" fmla="*/ 762000 h 2482850"/>
              <a:gd name="connsiteX6" fmla="*/ 0 w 1073150"/>
              <a:gd name="connsiteY6" fmla="*/ 368300 h 2482850"/>
              <a:gd name="connsiteX7" fmla="*/ 0 w 1073150"/>
              <a:gd name="connsiteY7" fmla="*/ 0 h 2482850"/>
              <a:gd name="connsiteX0" fmla="*/ 1041400 w 1041400"/>
              <a:gd name="connsiteY0" fmla="*/ 2406650 h 2406650"/>
              <a:gd name="connsiteX1" fmla="*/ 1016000 w 1041400"/>
              <a:gd name="connsiteY1" fmla="*/ 2381250 h 2406650"/>
              <a:gd name="connsiteX2" fmla="*/ 730250 w 1041400"/>
              <a:gd name="connsiteY2" fmla="*/ 1885950 h 2406650"/>
              <a:gd name="connsiteX3" fmla="*/ 374650 w 1041400"/>
              <a:gd name="connsiteY3" fmla="*/ 1270000 h 2406650"/>
              <a:gd name="connsiteX4" fmla="*/ 95250 w 1041400"/>
              <a:gd name="connsiteY4" fmla="*/ 762000 h 2406650"/>
              <a:gd name="connsiteX5" fmla="*/ 0 w 1041400"/>
              <a:gd name="connsiteY5" fmla="*/ 368300 h 2406650"/>
              <a:gd name="connsiteX6" fmla="*/ 0 w 1041400"/>
              <a:gd name="connsiteY6" fmla="*/ 0 h 2406650"/>
              <a:gd name="connsiteX0" fmla="*/ 1016000 w 1016000"/>
              <a:gd name="connsiteY0" fmla="*/ 2381250 h 2381250"/>
              <a:gd name="connsiteX1" fmla="*/ 730250 w 1016000"/>
              <a:gd name="connsiteY1" fmla="*/ 1885950 h 2381250"/>
              <a:gd name="connsiteX2" fmla="*/ 374650 w 1016000"/>
              <a:gd name="connsiteY2" fmla="*/ 1270000 h 2381250"/>
              <a:gd name="connsiteX3" fmla="*/ 95250 w 1016000"/>
              <a:gd name="connsiteY3" fmla="*/ 762000 h 2381250"/>
              <a:gd name="connsiteX4" fmla="*/ 0 w 1016000"/>
              <a:gd name="connsiteY4" fmla="*/ 368300 h 2381250"/>
              <a:gd name="connsiteX5" fmla="*/ 0 w 1016000"/>
              <a:gd name="connsiteY5" fmla="*/ 0 h 2381250"/>
              <a:gd name="connsiteX0" fmla="*/ 1247689 w 1247689"/>
              <a:gd name="connsiteY0" fmla="*/ 2750239 h 2750239"/>
              <a:gd name="connsiteX1" fmla="*/ 730250 w 1247689"/>
              <a:gd name="connsiteY1" fmla="*/ 1885950 h 2750239"/>
              <a:gd name="connsiteX2" fmla="*/ 374650 w 1247689"/>
              <a:gd name="connsiteY2" fmla="*/ 1270000 h 2750239"/>
              <a:gd name="connsiteX3" fmla="*/ 95250 w 1247689"/>
              <a:gd name="connsiteY3" fmla="*/ 762000 h 2750239"/>
              <a:gd name="connsiteX4" fmla="*/ 0 w 1247689"/>
              <a:gd name="connsiteY4" fmla="*/ 368300 h 2750239"/>
              <a:gd name="connsiteX5" fmla="*/ 0 w 1247689"/>
              <a:gd name="connsiteY5" fmla="*/ 0 h 2750239"/>
              <a:gd name="connsiteX0" fmla="*/ 1247689 w 1247689"/>
              <a:gd name="connsiteY0" fmla="*/ 2381939 h 2381939"/>
              <a:gd name="connsiteX1" fmla="*/ 730250 w 1247689"/>
              <a:gd name="connsiteY1" fmla="*/ 1517650 h 2381939"/>
              <a:gd name="connsiteX2" fmla="*/ 374650 w 1247689"/>
              <a:gd name="connsiteY2" fmla="*/ 901700 h 2381939"/>
              <a:gd name="connsiteX3" fmla="*/ 95250 w 1247689"/>
              <a:gd name="connsiteY3" fmla="*/ 393700 h 2381939"/>
              <a:gd name="connsiteX4" fmla="*/ 0 w 1247689"/>
              <a:gd name="connsiteY4" fmla="*/ 0 h 2381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689" h="2381939">
                <a:moveTo>
                  <a:pt x="1247689" y="2381939"/>
                </a:moveTo>
                <a:lnTo>
                  <a:pt x="730250" y="1517650"/>
                </a:lnTo>
                <a:lnTo>
                  <a:pt x="374650" y="901700"/>
                </a:lnTo>
                <a:lnTo>
                  <a:pt x="95250" y="393700"/>
                </a:lnTo>
                <a:lnTo>
                  <a:pt x="0" y="0"/>
                </a:lnTo>
              </a:path>
            </a:pathLst>
          </a:custGeom>
          <a:noFill/>
          <a:ln w="73025" cap="rnd">
            <a:solidFill>
              <a:srgbClr val="0099CC"/>
            </a:solid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5" name="テキスト ボックス 124"/>
          <p:cNvSpPr txBox="1"/>
          <p:nvPr/>
        </p:nvSpPr>
        <p:spPr>
          <a:xfrm rot="19800000">
            <a:off x="4434527" y="4371671"/>
            <a:ext cx="72000" cy="432000"/>
          </a:xfrm>
          <a:prstGeom prst="rect">
            <a:avLst/>
          </a:prstGeom>
          <a:solidFill>
            <a:srgbClr val="FFFFFF"/>
          </a:solidFill>
          <a:ln w="12700">
            <a:solidFill>
              <a:schemeClr val="tx1"/>
            </a:solidFill>
            <a:prstDash val="sysDash"/>
          </a:ln>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a:endCxn id="125" idx="0"/>
          </p:cNvCxnSpPr>
          <p:nvPr/>
        </p:nvCxnSpPr>
        <p:spPr>
          <a:xfrm>
            <a:off x="3854152" y="3842429"/>
            <a:ext cx="508375" cy="558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3786646" y="4828349"/>
            <a:ext cx="792000" cy="215444"/>
          </a:xfrm>
          <a:prstGeom prst="rect">
            <a:avLst/>
          </a:prstGeom>
          <a:solidFill>
            <a:schemeClr val="bg1">
              <a:alpha val="50000"/>
            </a:schemeClr>
          </a:solidFill>
          <a:ln>
            <a:noFill/>
          </a:ln>
        </p:spPr>
        <p:txBody>
          <a:bodyPr wrap="square" lIns="36000" tIns="0" rIns="3600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中之島五丁目地区</a:t>
            </a:r>
            <a:endParaRPr kumimoji="0" lang="en-US" altLang="ja-JP"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土地区画整理事業</a:t>
            </a:r>
          </a:p>
        </p:txBody>
      </p:sp>
      <p:sp>
        <p:nvSpPr>
          <p:cNvPr id="141" name="テキスト ボックス 140"/>
          <p:cNvSpPr txBox="1"/>
          <p:nvPr/>
        </p:nvSpPr>
        <p:spPr>
          <a:xfrm>
            <a:off x="2993783" y="3490019"/>
            <a:ext cx="1080000" cy="432000"/>
          </a:xfrm>
          <a:prstGeom prst="rect">
            <a:avLst/>
          </a:prstGeom>
          <a:solidFill>
            <a:schemeClr val="bg1"/>
          </a:solidFill>
          <a:ln>
            <a:solidFill>
              <a:sysClr val="windowText" lastClr="000000"/>
            </a:solidFill>
          </a:ln>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endParaRPr kumimoji="0" lang="en-US" altLang="ja-JP"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（仮称）中之島駅</a:t>
            </a:r>
            <a:endParaRPr kumimoji="0" lang="en-US" altLang="ja-JP"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(2031</a:t>
            </a: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年春開業予定）</a:t>
            </a:r>
          </a:p>
        </p:txBody>
      </p:sp>
      <p:sp>
        <p:nvSpPr>
          <p:cNvPr id="149" name="テキスト ボックス 148"/>
          <p:cNvSpPr txBox="1"/>
          <p:nvPr/>
        </p:nvSpPr>
        <p:spPr>
          <a:xfrm rot="19483607">
            <a:off x="4266487" y="4999064"/>
            <a:ext cx="72008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土佐堀川</a:t>
            </a:r>
          </a:p>
        </p:txBody>
      </p:sp>
      <p:sp>
        <p:nvSpPr>
          <p:cNvPr id="346" name="フリーフォーム 345"/>
          <p:cNvSpPr/>
          <p:nvPr/>
        </p:nvSpPr>
        <p:spPr>
          <a:xfrm>
            <a:off x="8131408" y="4064233"/>
            <a:ext cx="203702" cy="148285"/>
          </a:xfrm>
          <a:custGeom>
            <a:avLst/>
            <a:gdLst>
              <a:gd name="connsiteX0" fmla="*/ 27709 w 206278"/>
              <a:gd name="connsiteY0" fmla="*/ 0 h 150861"/>
              <a:gd name="connsiteX1" fmla="*/ 206278 w 206278"/>
              <a:gd name="connsiteY1" fmla="*/ 95443 h 150861"/>
              <a:gd name="connsiteX2" fmla="*/ 206278 w 206278"/>
              <a:gd name="connsiteY2" fmla="*/ 110837 h 150861"/>
              <a:gd name="connsiteX3" fmla="*/ 187806 w 206278"/>
              <a:gd name="connsiteY3" fmla="*/ 98522 h 150861"/>
              <a:gd name="connsiteX4" fmla="*/ 153939 w 206278"/>
              <a:gd name="connsiteY4" fmla="*/ 150861 h 150861"/>
              <a:gd name="connsiteX5" fmla="*/ 0 w 206278"/>
              <a:gd name="connsiteY5" fmla="*/ 92364 h 150861"/>
              <a:gd name="connsiteX6" fmla="*/ 27709 w 206278"/>
              <a:gd name="connsiteY6" fmla="*/ 0 h 150861"/>
              <a:gd name="connsiteX0" fmla="*/ 27709 w 206278"/>
              <a:gd name="connsiteY0" fmla="*/ 0 h 150861"/>
              <a:gd name="connsiteX1" fmla="*/ 206278 w 206278"/>
              <a:gd name="connsiteY1" fmla="*/ 95443 h 150861"/>
              <a:gd name="connsiteX2" fmla="*/ 206278 w 206278"/>
              <a:gd name="connsiteY2" fmla="*/ 110837 h 150861"/>
              <a:gd name="connsiteX3" fmla="*/ 187806 w 206278"/>
              <a:gd name="connsiteY3" fmla="*/ 98522 h 150861"/>
              <a:gd name="connsiteX4" fmla="*/ 153939 w 206278"/>
              <a:gd name="connsiteY4" fmla="*/ 150861 h 150861"/>
              <a:gd name="connsiteX5" fmla="*/ 0 w 206278"/>
              <a:gd name="connsiteY5" fmla="*/ 89789 h 150861"/>
              <a:gd name="connsiteX6" fmla="*/ 27709 w 206278"/>
              <a:gd name="connsiteY6" fmla="*/ 0 h 150861"/>
              <a:gd name="connsiteX0" fmla="*/ 27709 w 206278"/>
              <a:gd name="connsiteY0" fmla="*/ 0 h 148285"/>
              <a:gd name="connsiteX1" fmla="*/ 206278 w 206278"/>
              <a:gd name="connsiteY1" fmla="*/ 95443 h 148285"/>
              <a:gd name="connsiteX2" fmla="*/ 206278 w 206278"/>
              <a:gd name="connsiteY2" fmla="*/ 110837 h 148285"/>
              <a:gd name="connsiteX3" fmla="*/ 187806 w 206278"/>
              <a:gd name="connsiteY3" fmla="*/ 98522 h 148285"/>
              <a:gd name="connsiteX4" fmla="*/ 153939 w 206278"/>
              <a:gd name="connsiteY4" fmla="*/ 148285 h 148285"/>
              <a:gd name="connsiteX5" fmla="*/ 0 w 206278"/>
              <a:gd name="connsiteY5" fmla="*/ 89789 h 148285"/>
              <a:gd name="connsiteX6" fmla="*/ 27709 w 206278"/>
              <a:gd name="connsiteY6" fmla="*/ 0 h 148285"/>
              <a:gd name="connsiteX0" fmla="*/ 25133 w 203702"/>
              <a:gd name="connsiteY0" fmla="*/ 0 h 148285"/>
              <a:gd name="connsiteX1" fmla="*/ 203702 w 203702"/>
              <a:gd name="connsiteY1" fmla="*/ 95443 h 148285"/>
              <a:gd name="connsiteX2" fmla="*/ 203702 w 203702"/>
              <a:gd name="connsiteY2" fmla="*/ 110837 h 148285"/>
              <a:gd name="connsiteX3" fmla="*/ 185230 w 203702"/>
              <a:gd name="connsiteY3" fmla="*/ 98522 h 148285"/>
              <a:gd name="connsiteX4" fmla="*/ 151363 w 203702"/>
              <a:gd name="connsiteY4" fmla="*/ 148285 h 148285"/>
              <a:gd name="connsiteX5" fmla="*/ 0 w 203702"/>
              <a:gd name="connsiteY5" fmla="*/ 87213 h 148285"/>
              <a:gd name="connsiteX6" fmla="*/ 25133 w 203702"/>
              <a:gd name="connsiteY6" fmla="*/ 0 h 14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02" h="148285">
                <a:moveTo>
                  <a:pt x="25133" y="0"/>
                </a:moveTo>
                <a:lnTo>
                  <a:pt x="203702" y="95443"/>
                </a:lnTo>
                <a:lnTo>
                  <a:pt x="203702" y="110837"/>
                </a:lnTo>
                <a:lnTo>
                  <a:pt x="185230" y="98522"/>
                </a:lnTo>
                <a:lnTo>
                  <a:pt x="151363" y="148285"/>
                </a:lnTo>
                <a:lnTo>
                  <a:pt x="0" y="87213"/>
                </a:lnTo>
                <a:lnTo>
                  <a:pt x="25133" y="0"/>
                </a:lnTo>
                <a:close/>
              </a:path>
            </a:pathLst>
          </a:custGeom>
          <a:solidFill>
            <a:srgbClr val="FF0000">
              <a:alpha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5" name="フリーフォーム 344"/>
          <p:cNvSpPr/>
          <p:nvPr/>
        </p:nvSpPr>
        <p:spPr>
          <a:xfrm>
            <a:off x="7872050" y="3938272"/>
            <a:ext cx="286328" cy="212437"/>
          </a:xfrm>
          <a:custGeom>
            <a:avLst/>
            <a:gdLst>
              <a:gd name="connsiteX0" fmla="*/ 18472 w 289406"/>
              <a:gd name="connsiteY0" fmla="*/ 0 h 203200"/>
              <a:gd name="connsiteX1" fmla="*/ 289406 w 289406"/>
              <a:gd name="connsiteY1" fmla="*/ 113915 h 203200"/>
              <a:gd name="connsiteX2" fmla="*/ 252460 w 289406"/>
              <a:gd name="connsiteY2" fmla="*/ 203200 h 203200"/>
              <a:gd name="connsiteX3" fmla="*/ 43103 w 289406"/>
              <a:gd name="connsiteY3" fmla="*/ 113915 h 203200"/>
              <a:gd name="connsiteX4" fmla="*/ 0 w 289406"/>
              <a:gd name="connsiteY4" fmla="*/ 64655 h 203200"/>
              <a:gd name="connsiteX5" fmla="*/ 18472 w 289406"/>
              <a:gd name="connsiteY5" fmla="*/ 0 h 203200"/>
              <a:gd name="connsiteX0" fmla="*/ 0 w 270934"/>
              <a:gd name="connsiteY0" fmla="*/ 0 h 203200"/>
              <a:gd name="connsiteX1" fmla="*/ 270934 w 270934"/>
              <a:gd name="connsiteY1" fmla="*/ 113915 h 203200"/>
              <a:gd name="connsiteX2" fmla="*/ 233988 w 270934"/>
              <a:gd name="connsiteY2" fmla="*/ 203200 h 203200"/>
              <a:gd name="connsiteX3" fmla="*/ 24631 w 270934"/>
              <a:gd name="connsiteY3" fmla="*/ 113915 h 203200"/>
              <a:gd name="connsiteX4" fmla="*/ 0 w 270934"/>
              <a:gd name="connsiteY4" fmla="*/ 0 h 203200"/>
              <a:gd name="connsiteX0" fmla="*/ 0 w 270934"/>
              <a:gd name="connsiteY0" fmla="*/ 0 h 203200"/>
              <a:gd name="connsiteX1" fmla="*/ 270934 w 270934"/>
              <a:gd name="connsiteY1" fmla="*/ 113915 h 203200"/>
              <a:gd name="connsiteX2" fmla="*/ 233988 w 270934"/>
              <a:gd name="connsiteY2" fmla="*/ 203200 h 203200"/>
              <a:gd name="connsiteX3" fmla="*/ 3079 w 270934"/>
              <a:gd name="connsiteY3" fmla="*/ 113915 h 203200"/>
              <a:gd name="connsiteX4" fmla="*/ 0 w 270934"/>
              <a:gd name="connsiteY4" fmla="*/ 0 h 203200"/>
              <a:gd name="connsiteX0" fmla="*/ 0 w 270934"/>
              <a:gd name="connsiteY0" fmla="*/ 0 h 203200"/>
              <a:gd name="connsiteX1" fmla="*/ 270934 w 270934"/>
              <a:gd name="connsiteY1" fmla="*/ 113915 h 203200"/>
              <a:gd name="connsiteX2" fmla="*/ 233988 w 270934"/>
              <a:gd name="connsiteY2" fmla="*/ 203200 h 203200"/>
              <a:gd name="connsiteX3" fmla="*/ 3079 w 270934"/>
              <a:gd name="connsiteY3" fmla="*/ 101600 h 203200"/>
              <a:gd name="connsiteX4" fmla="*/ 0 w 270934"/>
              <a:gd name="connsiteY4" fmla="*/ 0 h 203200"/>
              <a:gd name="connsiteX0" fmla="*/ 0 w 270934"/>
              <a:gd name="connsiteY0" fmla="*/ 0 h 212437"/>
              <a:gd name="connsiteX1" fmla="*/ 270934 w 270934"/>
              <a:gd name="connsiteY1" fmla="*/ 113915 h 212437"/>
              <a:gd name="connsiteX2" fmla="*/ 255540 w 270934"/>
              <a:gd name="connsiteY2" fmla="*/ 212437 h 212437"/>
              <a:gd name="connsiteX3" fmla="*/ 3079 w 270934"/>
              <a:gd name="connsiteY3" fmla="*/ 101600 h 212437"/>
              <a:gd name="connsiteX4" fmla="*/ 0 w 270934"/>
              <a:gd name="connsiteY4" fmla="*/ 0 h 212437"/>
              <a:gd name="connsiteX0" fmla="*/ 0 w 286328"/>
              <a:gd name="connsiteY0" fmla="*/ 0 h 212437"/>
              <a:gd name="connsiteX1" fmla="*/ 286328 w 286328"/>
              <a:gd name="connsiteY1" fmla="*/ 126230 h 212437"/>
              <a:gd name="connsiteX2" fmla="*/ 255540 w 286328"/>
              <a:gd name="connsiteY2" fmla="*/ 212437 h 212437"/>
              <a:gd name="connsiteX3" fmla="*/ 3079 w 286328"/>
              <a:gd name="connsiteY3" fmla="*/ 101600 h 212437"/>
              <a:gd name="connsiteX4" fmla="*/ 0 w 286328"/>
              <a:gd name="connsiteY4" fmla="*/ 0 h 212437"/>
              <a:gd name="connsiteX0" fmla="*/ 0 w 286328"/>
              <a:gd name="connsiteY0" fmla="*/ 0 h 212437"/>
              <a:gd name="connsiteX1" fmla="*/ 286328 w 286328"/>
              <a:gd name="connsiteY1" fmla="*/ 126230 h 212437"/>
              <a:gd name="connsiteX2" fmla="*/ 255540 w 286328"/>
              <a:gd name="connsiteY2" fmla="*/ 212437 h 212437"/>
              <a:gd name="connsiteX3" fmla="*/ 6158 w 286328"/>
              <a:gd name="connsiteY3" fmla="*/ 98521 h 212437"/>
              <a:gd name="connsiteX4" fmla="*/ 0 w 286328"/>
              <a:gd name="connsiteY4" fmla="*/ 0 h 21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28" h="212437">
                <a:moveTo>
                  <a:pt x="0" y="0"/>
                </a:moveTo>
                <a:lnTo>
                  <a:pt x="286328" y="126230"/>
                </a:lnTo>
                <a:lnTo>
                  <a:pt x="255540" y="212437"/>
                </a:lnTo>
                <a:lnTo>
                  <a:pt x="6158" y="98521"/>
                </a:lnTo>
                <a:cubicBezTo>
                  <a:pt x="5132" y="60549"/>
                  <a:pt x="1026" y="37972"/>
                  <a:pt x="0" y="0"/>
                </a:cubicBezTo>
                <a:close/>
              </a:path>
            </a:pathLst>
          </a:custGeom>
          <a:solidFill>
            <a:srgbClr val="FF0000">
              <a:alpha val="75000"/>
            </a:srgbClr>
          </a:solidFill>
          <a:ln w="12700" cap="flat" cmpd="sng" algn="ctr">
            <a:solidFill>
              <a:srgbClr val="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2" name="テキスト ボックス 151"/>
          <p:cNvSpPr txBox="1"/>
          <p:nvPr/>
        </p:nvSpPr>
        <p:spPr>
          <a:xfrm>
            <a:off x="8170805" y="4074982"/>
            <a:ext cx="264213"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①</a:t>
            </a:r>
          </a:p>
        </p:txBody>
      </p:sp>
      <p:sp>
        <p:nvSpPr>
          <p:cNvPr id="153" name="テキスト ボックス 152"/>
          <p:cNvSpPr txBox="1"/>
          <p:nvPr/>
        </p:nvSpPr>
        <p:spPr>
          <a:xfrm>
            <a:off x="7959058" y="3977909"/>
            <a:ext cx="264213"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②</a:t>
            </a:r>
          </a:p>
        </p:txBody>
      </p:sp>
      <p:sp>
        <p:nvSpPr>
          <p:cNvPr id="158" name="フリーフォーム 157"/>
          <p:cNvSpPr/>
          <p:nvPr/>
        </p:nvSpPr>
        <p:spPr>
          <a:xfrm>
            <a:off x="7601712" y="3942889"/>
            <a:ext cx="177214" cy="17498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06" h="174980">
                <a:moveTo>
                  <a:pt x="15311" y="0"/>
                </a:moveTo>
                <a:lnTo>
                  <a:pt x="0" y="168295"/>
                </a:lnTo>
                <a:lnTo>
                  <a:pt x="235769" y="174980"/>
                </a:lnTo>
                <a:lnTo>
                  <a:pt x="426031" y="162686"/>
                </a:lnTo>
                <a:lnTo>
                  <a:pt x="435806" y="79613"/>
                </a:lnTo>
                <a:lnTo>
                  <a:pt x="394346" y="30854"/>
                </a:lnTo>
                <a:lnTo>
                  <a:pt x="15311"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2" name="テキスト ボックス 161"/>
          <p:cNvSpPr txBox="1"/>
          <p:nvPr/>
        </p:nvSpPr>
        <p:spPr>
          <a:xfrm>
            <a:off x="7629085" y="3959129"/>
            <a:ext cx="264213"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③</a:t>
            </a:r>
          </a:p>
        </p:txBody>
      </p:sp>
      <p:sp>
        <p:nvSpPr>
          <p:cNvPr id="225" name="正方形/長方形 224"/>
          <p:cNvSpPr/>
          <p:nvPr/>
        </p:nvSpPr>
        <p:spPr>
          <a:xfrm>
            <a:off x="1271464" y="3317030"/>
            <a:ext cx="9649072" cy="3528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6" name="フリーフォーム 225"/>
          <p:cNvSpPr/>
          <p:nvPr/>
        </p:nvSpPr>
        <p:spPr>
          <a:xfrm>
            <a:off x="4526694" y="4479949"/>
            <a:ext cx="262890" cy="213360"/>
          </a:xfrm>
          <a:custGeom>
            <a:avLst/>
            <a:gdLst>
              <a:gd name="connsiteX0" fmla="*/ 213360 w 259080"/>
              <a:gd name="connsiteY0" fmla="*/ 0 h 205740"/>
              <a:gd name="connsiteX1" fmla="*/ 259080 w 259080"/>
              <a:gd name="connsiteY1" fmla="*/ 72390 h 205740"/>
              <a:gd name="connsiteX2" fmla="*/ 41910 w 259080"/>
              <a:gd name="connsiteY2" fmla="*/ 205740 h 205740"/>
              <a:gd name="connsiteX3" fmla="*/ 0 w 259080"/>
              <a:gd name="connsiteY3" fmla="*/ 137160 h 205740"/>
              <a:gd name="connsiteX4" fmla="*/ 213360 w 259080"/>
              <a:gd name="connsiteY4" fmla="*/ 0 h 205740"/>
              <a:gd name="connsiteX0" fmla="*/ 213360 w 262890"/>
              <a:gd name="connsiteY0" fmla="*/ 0 h 205740"/>
              <a:gd name="connsiteX1" fmla="*/ 262890 w 262890"/>
              <a:gd name="connsiteY1" fmla="*/ 76200 h 205740"/>
              <a:gd name="connsiteX2" fmla="*/ 41910 w 262890"/>
              <a:gd name="connsiteY2" fmla="*/ 205740 h 205740"/>
              <a:gd name="connsiteX3" fmla="*/ 0 w 262890"/>
              <a:gd name="connsiteY3" fmla="*/ 137160 h 205740"/>
              <a:gd name="connsiteX4" fmla="*/ 213360 w 262890"/>
              <a:gd name="connsiteY4" fmla="*/ 0 h 205740"/>
              <a:gd name="connsiteX0" fmla="*/ 213360 w 262890"/>
              <a:gd name="connsiteY0" fmla="*/ 0 h 213360"/>
              <a:gd name="connsiteX1" fmla="*/ 262890 w 262890"/>
              <a:gd name="connsiteY1" fmla="*/ 76200 h 213360"/>
              <a:gd name="connsiteX2" fmla="*/ 49530 w 262890"/>
              <a:gd name="connsiteY2" fmla="*/ 213360 h 213360"/>
              <a:gd name="connsiteX3" fmla="*/ 0 w 262890"/>
              <a:gd name="connsiteY3" fmla="*/ 137160 h 213360"/>
              <a:gd name="connsiteX4" fmla="*/ 213360 w 262890"/>
              <a:gd name="connsiteY4" fmla="*/ 0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 h="213360">
                <a:moveTo>
                  <a:pt x="213360" y="0"/>
                </a:moveTo>
                <a:lnTo>
                  <a:pt x="262890" y="76200"/>
                </a:lnTo>
                <a:lnTo>
                  <a:pt x="49530" y="213360"/>
                </a:lnTo>
                <a:lnTo>
                  <a:pt x="0" y="137160"/>
                </a:lnTo>
                <a:lnTo>
                  <a:pt x="213360" y="0"/>
                </a:lnTo>
                <a:close/>
              </a:path>
            </a:pathLst>
          </a:cu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7" name="フリーフォーム 166"/>
          <p:cNvSpPr/>
          <p:nvPr/>
        </p:nvSpPr>
        <p:spPr>
          <a:xfrm>
            <a:off x="4459705" y="4438345"/>
            <a:ext cx="167951" cy="174784"/>
          </a:xfrm>
          <a:custGeom>
            <a:avLst/>
            <a:gdLst>
              <a:gd name="connsiteX0" fmla="*/ 395288 w 395288"/>
              <a:gd name="connsiteY0" fmla="*/ 304800 h 402432"/>
              <a:gd name="connsiteX1" fmla="*/ 264319 w 395288"/>
              <a:gd name="connsiteY1" fmla="*/ 57150 h 402432"/>
              <a:gd name="connsiteX2" fmla="*/ 216694 w 395288"/>
              <a:gd name="connsiteY2" fmla="*/ 78582 h 402432"/>
              <a:gd name="connsiteX3" fmla="*/ 173832 w 395288"/>
              <a:gd name="connsiteY3" fmla="*/ 0 h 402432"/>
              <a:gd name="connsiteX4" fmla="*/ 142875 w 395288"/>
              <a:gd name="connsiteY4" fmla="*/ 11907 h 402432"/>
              <a:gd name="connsiteX5" fmla="*/ 219075 w 395288"/>
              <a:gd name="connsiteY5" fmla="*/ 150019 h 402432"/>
              <a:gd name="connsiteX6" fmla="*/ 0 w 395288"/>
              <a:gd name="connsiteY6" fmla="*/ 266700 h 402432"/>
              <a:gd name="connsiteX7" fmla="*/ 76200 w 395288"/>
              <a:gd name="connsiteY7" fmla="*/ 402432 h 402432"/>
              <a:gd name="connsiteX8" fmla="*/ 300038 w 395288"/>
              <a:gd name="connsiteY8" fmla="*/ 259557 h 402432"/>
              <a:gd name="connsiteX9" fmla="*/ 350044 w 395288"/>
              <a:gd name="connsiteY9" fmla="*/ 338138 h 402432"/>
              <a:gd name="connsiteX10" fmla="*/ 395288 w 395288"/>
              <a:gd name="connsiteY10" fmla="*/ 304800 h 402432"/>
              <a:gd name="connsiteX0" fmla="*/ 387028 w 387028"/>
              <a:gd name="connsiteY0" fmla="*/ 304800 h 402432"/>
              <a:gd name="connsiteX1" fmla="*/ 256059 w 387028"/>
              <a:gd name="connsiteY1" fmla="*/ 57150 h 402432"/>
              <a:gd name="connsiteX2" fmla="*/ 208434 w 387028"/>
              <a:gd name="connsiteY2" fmla="*/ 78582 h 402432"/>
              <a:gd name="connsiteX3" fmla="*/ 165572 w 387028"/>
              <a:gd name="connsiteY3" fmla="*/ 0 h 402432"/>
              <a:gd name="connsiteX4" fmla="*/ 134615 w 387028"/>
              <a:gd name="connsiteY4" fmla="*/ 11907 h 402432"/>
              <a:gd name="connsiteX5" fmla="*/ 210815 w 387028"/>
              <a:gd name="connsiteY5" fmla="*/ 150019 h 402432"/>
              <a:gd name="connsiteX6" fmla="*/ 0 w 387028"/>
              <a:gd name="connsiteY6" fmla="*/ 277664 h 402432"/>
              <a:gd name="connsiteX7" fmla="*/ 67940 w 387028"/>
              <a:gd name="connsiteY7" fmla="*/ 402432 h 402432"/>
              <a:gd name="connsiteX8" fmla="*/ 291778 w 387028"/>
              <a:gd name="connsiteY8" fmla="*/ 259557 h 402432"/>
              <a:gd name="connsiteX9" fmla="*/ 341784 w 387028"/>
              <a:gd name="connsiteY9" fmla="*/ 338138 h 402432"/>
              <a:gd name="connsiteX10" fmla="*/ 387028 w 387028"/>
              <a:gd name="connsiteY10" fmla="*/ 304800 h 402432"/>
              <a:gd name="connsiteX0" fmla="*/ 319088 w 319088"/>
              <a:gd name="connsiteY0" fmla="*/ 304800 h 402432"/>
              <a:gd name="connsiteX1" fmla="*/ 188119 w 319088"/>
              <a:gd name="connsiteY1" fmla="*/ 57150 h 402432"/>
              <a:gd name="connsiteX2" fmla="*/ 140494 w 319088"/>
              <a:gd name="connsiteY2" fmla="*/ 78582 h 402432"/>
              <a:gd name="connsiteX3" fmla="*/ 97632 w 319088"/>
              <a:gd name="connsiteY3" fmla="*/ 0 h 402432"/>
              <a:gd name="connsiteX4" fmla="*/ 66675 w 319088"/>
              <a:gd name="connsiteY4" fmla="*/ 11907 h 402432"/>
              <a:gd name="connsiteX5" fmla="*/ 142875 w 319088"/>
              <a:gd name="connsiteY5" fmla="*/ 150019 h 402432"/>
              <a:gd name="connsiteX6" fmla="*/ 58267 w 319088"/>
              <a:gd name="connsiteY6" fmla="*/ 218132 h 402432"/>
              <a:gd name="connsiteX7" fmla="*/ 0 w 319088"/>
              <a:gd name="connsiteY7" fmla="*/ 402432 h 402432"/>
              <a:gd name="connsiteX8" fmla="*/ 223838 w 319088"/>
              <a:gd name="connsiteY8" fmla="*/ 259557 h 402432"/>
              <a:gd name="connsiteX9" fmla="*/ 273844 w 319088"/>
              <a:gd name="connsiteY9" fmla="*/ 338138 h 402432"/>
              <a:gd name="connsiteX10" fmla="*/ 319088 w 319088"/>
              <a:gd name="connsiteY10" fmla="*/ 304800 h 402432"/>
              <a:gd name="connsiteX0" fmla="*/ 319088 w 319088"/>
              <a:gd name="connsiteY0" fmla="*/ 304800 h 402432"/>
              <a:gd name="connsiteX1" fmla="*/ 188119 w 319088"/>
              <a:gd name="connsiteY1" fmla="*/ 57150 h 402432"/>
              <a:gd name="connsiteX2" fmla="*/ 140494 w 319088"/>
              <a:gd name="connsiteY2" fmla="*/ 78582 h 402432"/>
              <a:gd name="connsiteX3" fmla="*/ 97632 w 319088"/>
              <a:gd name="connsiteY3" fmla="*/ 0 h 402432"/>
              <a:gd name="connsiteX4" fmla="*/ 66675 w 319088"/>
              <a:gd name="connsiteY4" fmla="*/ 11907 h 402432"/>
              <a:gd name="connsiteX5" fmla="*/ 142875 w 319088"/>
              <a:gd name="connsiteY5" fmla="*/ 150019 h 402432"/>
              <a:gd name="connsiteX6" fmla="*/ 53505 w 319088"/>
              <a:gd name="connsiteY6" fmla="*/ 199082 h 402432"/>
              <a:gd name="connsiteX7" fmla="*/ 0 w 319088"/>
              <a:gd name="connsiteY7" fmla="*/ 402432 h 402432"/>
              <a:gd name="connsiteX8" fmla="*/ 223838 w 319088"/>
              <a:gd name="connsiteY8" fmla="*/ 259557 h 402432"/>
              <a:gd name="connsiteX9" fmla="*/ 273844 w 319088"/>
              <a:gd name="connsiteY9" fmla="*/ 338138 h 402432"/>
              <a:gd name="connsiteX10" fmla="*/ 319088 w 319088"/>
              <a:gd name="connsiteY10" fmla="*/ 304800 h 402432"/>
              <a:gd name="connsiteX0" fmla="*/ 265583 w 265583"/>
              <a:gd name="connsiteY0" fmla="*/ 304800 h 338138"/>
              <a:gd name="connsiteX1" fmla="*/ 134614 w 265583"/>
              <a:gd name="connsiteY1" fmla="*/ 57150 h 338138"/>
              <a:gd name="connsiteX2" fmla="*/ 86989 w 265583"/>
              <a:gd name="connsiteY2" fmla="*/ 78582 h 338138"/>
              <a:gd name="connsiteX3" fmla="*/ 44127 w 265583"/>
              <a:gd name="connsiteY3" fmla="*/ 0 h 338138"/>
              <a:gd name="connsiteX4" fmla="*/ 13170 w 265583"/>
              <a:gd name="connsiteY4" fmla="*/ 11907 h 338138"/>
              <a:gd name="connsiteX5" fmla="*/ 89370 w 265583"/>
              <a:gd name="connsiteY5" fmla="*/ 150019 h 338138"/>
              <a:gd name="connsiteX6" fmla="*/ 0 w 265583"/>
              <a:gd name="connsiteY6" fmla="*/ 199082 h 338138"/>
              <a:gd name="connsiteX7" fmla="*/ 56032 w 265583"/>
              <a:gd name="connsiteY7" fmla="*/ 328613 h 338138"/>
              <a:gd name="connsiteX8" fmla="*/ 170333 w 265583"/>
              <a:gd name="connsiteY8" fmla="*/ 259557 h 338138"/>
              <a:gd name="connsiteX9" fmla="*/ 220339 w 265583"/>
              <a:gd name="connsiteY9" fmla="*/ 338138 h 338138"/>
              <a:gd name="connsiteX10" fmla="*/ 265583 w 265583"/>
              <a:gd name="connsiteY10" fmla="*/ 304800 h 338138"/>
              <a:gd name="connsiteX0" fmla="*/ 279870 w 279870"/>
              <a:gd name="connsiteY0" fmla="*/ 304800 h 338138"/>
              <a:gd name="connsiteX1" fmla="*/ 148901 w 279870"/>
              <a:gd name="connsiteY1" fmla="*/ 57150 h 338138"/>
              <a:gd name="connsiteX2" fmla="*/ 101276 w 279870"/>
              <a:gd name="connsiteY2" fmla="*/ 78582 h 338138"/>
              <a:gd name="connsiteX3" fmla="*/ 58414 w 279870"/>
              <a:gd name="connsiteY3" fmla="*/ 0 h 338138"/>
              <a:gd name="connsiteX4" fmla="*/ 27457 w 279870"/>
              <a:gd name="connsiteY4" fmla="*/ 11907 h 338138"/>
              <a:gd name="connsiteX5" fmla="*/ 103657 w 279870"/>
              <a:gd name="connsiteY5" fmla="*/ 150019 h 338138"/>
              <a:gd name="connsiteX6" fmla="*/ 0 w 279870"/>
              <a:gd name="connsiteY6" fmla="*/ 210988 h 338138"/>
              <a:gd name="connsiteX7" fmla="*/ 70319 w 279870"/>
              <a:gd name="connsiteY7" fmla="*/ 328613 h 338138"/>
              <a:gd name="connsiteX8" fmla="*/ 184620 w 279870"/>
              <a:gd name="connsiteY8" fmla="*/ 259557 h 338138"/>
              <a:gd name="connsiteX9" fmla="*/ 234626 w 279870"/>
              <a:gd name="connsiteY9" fmla="*/ 338138 h 338138"/>
              <a:gd name="connsiteX10" fmla="*/ 279870 w 279870"/>
              <a:gd name="connsiteY10" fmla="*/ 304800 h 338138"/>
              <a:gd name="connsiteX0" fmla="*/ 279870 w 279870"/>
              <a:gd name="connsiteY0" fmla="*/ 304800 h 338138"/>
              <a:gd name="connsiteX1" fmla="*/ 148901 w 279870"/>
              <a:gd name="connsiteY1" fmla="*/ 57150 h 338138"/>
              <a:gd name="connsiteX2" fmla="*/ 101276 w 279870"/>
              <a:gd name="connsiteY2" fmla="*/ 78582 h 338138"/>
              <a:gd name="connsiteX3" fmla="*/ 58414 w 279870"/>
              <a:gd name="connsiteY3" fmla="*/ 0 h 338138"/>
              <a:gd name="connsiteX4" fmla="*/ 103657 w 279870"/>
              <a:gd name="connsiteY4" fmla="*/ 150019 h 338138"/>
              <a:gd name="connsiteX5" fmla="*/ 0 w 279870"/>
              <a:gd name="connsiteY5" fmla="*/ 210988 h 338138"/>
              <a:gd name="connsiteX6" fmla="*/ 70319 w 279870"/>
              <a:gd name="connsiteY6" fmla="*/ 328613 h 338138"/>
              <a:gd name="connsiteX7" fmla="*/ 184620 w 279870"/>
              <a:gd name="connsiteY7" fmla="*/ 259557 h 338138"/>
              <a:gd name="connsiteX8" fmla="*/ 234626 w 279870"/>
              <a:gd name="connsiteY8" fmla="*/ 338138 h 338138"/>
              <a:gd name="connsiteX9" fmla="*/ 279870 w 279870"/>
              <a:gd name="connsiteY9" fmla="*/ 304800 h 338138"/>
              <a:gd name="connsiteX0" fmla="*/ 279870 w 279870"/>
              <a:gd name="connsiteY0" fmla="*/ 247650 h 280988"/>
              <a:gd name="connsiteX1" fmla="*/ 148901 w 279870"/>
              <a:gd name="connsiteY1" fmla="*/ 0 h 280988"/>
              <a:gd name="connsiteX2" fmla="*/ 101276 w 279870"/>
              <a:gd name="connsiteY2" fmla="*/ 21432 h 280988"/>
              <a:gd name="connsiteX3" fmla="*/ 103657 w 279870"/>
              <a:gd name="connsiteY3" fmla="*/ 92869 h 280988"/>
              <a:gd name="connsiteX4" fmla="*/ 0 w 279870"/>
              <a:gd name="connsiteY4" fmla="*/ 153838 h 280988"/>
              <a:gd name="connsiteX5" fmla="*/ 70319 w 279870"/>
              <a:gd name="connsiteY5" fmla="*/ 271463 h 280988"/>
              <a:gd name="connsiteX6" fmla="*/ 184620 w 279870"/>
              <a:gd name="connsiteY6" fmla="*/ 202407 h 280988"/>
              <a:gd name="connsiteX7" fmla="*/ 234626 w 279870"/>
              <a:gd name="connsiteY7" fmla="*/ 280988 h 280988"/>
              <a:gd name="connsiteX8" fmla="*/ 279870 w 279870"/>
              <a:gd name="connsiteY8" fmla="*/ 247650 h 280988"/>
              <a:gd name="connsiteX0" fmla="*/ 279870 w 279870"/>
              <a:gd name="connsiteY0" fmla="*/ 247650 h 280988"/>
              <a:gd name="connsiteX1" fmla="*/ 148901 w 279870"/>
              <a:gd name="connsiteY1" fmla="*/ 0 h 280988"/>
              <a:gd name="connsiteX2" fmla="*/ 103657 w 279870"/>
              <a:gd name="connsiteY2" fmla="*/ 92869 h 280988"/>
              <a:gd name="connsiteX3" fmla="*/ 0 w 279870"/>
              <a:gd name="connsiteY3" fmla="*/ 153838 h 280988"/>
              <a:gd name="connsiteX4" fmla="*/ 70319 w 279870"/>
              <a:gd name="connsiteY4" fmla="*/ 271463 h 280988"/>
              <a:gd name="connsiteX5" fmla="*/ 184620 w 279870"/>
              <a:gd name="connsiteY5" fmla="*/ 202407 h 280988"/>
              <a:gd name="connsiteX6" fmla="*/ 234626 w 279870"/>
              <a:gd name="connsiteY6" fmla="*/ 280988 h 280988"/>
              <a:gd name="connsiteX7" fmla="*/ 279870 w 279870"/>
              <a:gd name="connsiteY7" fmla="*/ 247650 h 280988"/>
              <a:gd name="connsiteX0" fmla="*/ 279870 w 279870"/>
              <a:gd name="connsiteY0" fmla="*/ 154781 h 188119"/>
              <a:gd name="connsiteX1" fmla="*/ 103657 w 279870"/>
              <a:gd name="connsiteY1" fmla="*/ 0 h 188119"/>
              <a:gd name="connsiteX2" fmla="*/ 0 w 279870"/>
              <a:gd name="connsiteY2" fmla="*/ 60969 h 188119"/>
              <a:gd name="connsiteX3" fmla="*/ 70319 w 279870"/>
              <a:gd name="connsiteY3" fmla="*/ 178594 h 188119"/>
              <a:gd name="connsiteX4" fmla="*/ 184620 w 279870"/>
              <a:gd name="connsiteY4" fmla="*/ 109538 h 188119"/>
              <a:gd name="connsiteX5" fmla="*/ 234626 w 279870"/>
              <a:gd name="connsiteY5" fmla="*/ 188119 h 188119"/>
              <a:gd name="connsiteX6" fmla="*/ 279870 w 279870"/>
              <a:gd name="connsiteY6" fmla="*/ 154781 h 188119"/>
              <a:gd name="connsiteX0" fmla="*/ 234626 w 234626"/>
              <a:gd name="connsiteY0" fmla="*/ 188119 h 188119"/>
              <a:gd name="connsiteX1" fmla="*/ 103657 w 234626"/>
              <a:gd name="connsiteY1" fmla="*/ 0 h 188119"/>
              <a:gd name="connsiteX2" fmla="*/ 0 w 234626"/>
              <a:gd name="connsiteY2" fmla="*/ 60969 h 188119"/>
              <a:gd name="connsiteX3" fmla="*/ 70319 w 234626"/>
              <a:gd name="connsiteY3" fmla="*/ 178594 h 188119"/>
              <a:gd name="connsiteX4" fmla="*/ 184620 w 234626"/>
              <a:gd name="connsiteY4" fmla="*/ 109538 h 188119"/>
              <a:gd name="connsiteX5" fmla="*/ 234626 w 234626"/>
              <a:gd name="connsiteY5" fmla="*/ 188119 h 188119"/>
              <a:gd name="connsiteX0" fmla="*/ 184620 w 184620"/>
              <a:gd name="connsiteY0" fmla="*/ 109538 h 178594"/>
              <a:gd name="connsiteX1" fmla="*/ 103657 w 184620"/>
              <a:gd name="connsiteY1" fmla="*/ 0 h 178594"/>
              <a:gd name="connsiteX2" fmla="*/ 0 w 184620"/>
              <a:gd name="connsiteY2" fmla="*/ 60969 h 178594"/>
              <a:gd name="connsiteX3" fmla="*/ 70319 w 184620"/>
              <a:gd name="connsiteY3" fmla="*/ 178594 h 178594"/>
              <a:gd name="connsiteX4" fmla="*/ 184620 w 184620"/>
              <a:gd name="connsiteY4" fmla="*/ 109538 h 178594"/>
              <a:gd name="connsiteX0" fmla="*/ 158426 w 158426"/>
              <a:gd name="connsiteY0" fmla="*/ 116682 h 178594"/>
              <a:gd name="connsiteX1" fmla="*/ 103657 w 158426"/>
              <a:gd name="connsiteY1" fmla="*/ 0 h 178594"/>
              <a:gd name="connsiteX2" fmla="*/ 0 w 158426"/>
              <a:gd name="connsiteY2" fmla="*/ 60969 h 178594"/>
              <a:gd name="connsiteX3" fmla="*/ 70319 w 158426"/>
              <a:gd name="connsiteY3" fmla="*/ 178594 h 178594"/>
              <a:gd name="connsiteX4" fmla="*/ 158426 w 158426"/>
              <a:gd name="connsiteY4" fmla="*/ 116682 h 178594"/>
              <a:gd name="connsiteX0" fmla="*/ 167951 w 167951"/>
              <a:gd name="connsiteY0" fmla="*/ 114300 h 178594"/>
              <a:gd name="connsiteX1" fmla="*/ 103657 w 167951"/>
              <a:gd name="connsiteY1" fmla="*/ 0 h 178594"/>
              <a:gd name="connsiteX2" fmla="*/ 0 w 167951"/>
              <a:gd name="connsiteY2" fmla="*/ 60969 h 178594"/>
              <a:gd name="connsiteX3" fmla="*/ 70319 w 167951"/>
              <a:gd name="connsiteY3" fmla="*/ 178594 h 178594"/>
              <a:gd name="connsiteX4" fmla="*/ 167951 w 167951"/>
              <a:gd name="connsiteY4" fmla="*/ 114300 h 178594"/>
              <a:gd name="connsiteX0" fmla="*/ 167951 w 167951"/>
              <a:gd name="connsiteY0" fmla="*/ 114300 h 174784"/>
              <a:gd name="connsiteX1" fmla="*/ 103657 w 167951"/>
              <a:gd name="connsiteY1" fmla="*/ 0 h 174784"/>
              <a:gd name="connsiteX2" fmla="*/ 0 w 167951"/>
              <a:gd name="connsiteY2" fmla="*/ 60969 h 174784"/>
              <a:gd name="connsiteX3" fmla="*/ 66509 w 167951"/>
              <a:gd name="connsiteY3" fmla="*/ 174784 h 174784"/>
              <a:gd name="connsiteX4" fmla="*/ 167951 w 167951"/>
              <a:gd name="connsiteY4" fmla="*/ 114300 h 174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74784">
                <a:moveTo>
                  <a:pt x="167951" y="114300"/>
                </a:moveTo>
                <a:lnTo>
                  <a:pt x="103657" y="0"/>
                </a:lnTo>
                <a:lnTo>
                  <a:pt x="0" y="60969"/>
                </a:lnTo>
                <a:lnTo>
                  <a:pt x="66509" y="174784"/>
                </a:lnTo>
                <a:lnTo>
                  <a:pt x="167951" y="114300"/>
                </a:lnTo>
                <a:close/>
              </a:path>
            </a:pathLst>
          </a:custGeom>
          <a:solidFill>
            <a:srgbClr val="FF000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8" name="テキスト ボックス 167"/>
          <p:cNvSpPr txBox="1"/>
          <p:nvPr/>
        </p:nvSpPr>
        <p:spPr>
          <a:xfrm>
            <a:off x="4480820" y="4441187"/>
            <a:ext cx="230786"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⑭</a:t>
            </a:r>
          </a:p>
        </p:txBody>
      </p:sp>
      <p:sp>
        <p:nvSpPr>
          <p:cNvPr id="228" name="フリーフォーム 227"/>
          <p:cNvSpPr/>
          <p:nvPr/>
        </p:nvSpPr>
        <p:spPr>
          <a:xfrm>
            <a:off x="5212569" y="4409397"/>
            <a:ext cx="63568" cy="88016"/>
          </a:xfrm>
          <a:custGeom>
            <a:avLst/>
            <a:gdLst>
              <a:gd name="connsiteX0" fmla="*/ 0 w 63568"/>
              <a:gd name="connsiteY0" fmla="*/ 0 h 68458"/>
              <a:gd name="connsiteX1" fmla="*/ 29339 w 63568"/>
              <a:gd name="connsiteY1" fmla="*/ 68458 h 68458"/>
              <a:gd name="connsiteX2" fmla="*/ 63568 w 63568"/>
              <a:gd name="connsiteY2" fmla="*/ 41564 h 68458"/>
              <a:gd name="connsiteX3" fmla="*/ 0 w 63568"/>
              <a:gd name="connsiteY3" fmla="*/ 0 h 68458"/>
              <a:gd name="connsiteX0" fmla="*/ 0 w 63568"/>
              <a:gd name="connsiteY0" fmla="*/ 0 h 68458"/>
              <a:gd name="connsiteX1" fmla="*/ 29339 w 63568"/>
              <a:gd name="connsiteY1" fmla="*/ 68458 h 68458"/>
              <a:gd name="connsiteX2" fmla="*/ 63568 w 63568"/>
              <a:gd name="connsiteY2" fmla="*/ 41564 h 68458"/>
              <a:gd name="connsiteX3" fmla="*/ 31784 w 63568"/>
              <a:gd name="connsiteY3" fmla="*/ 19560 h 68458"/>
              <a:gd name="connsiteX4" fmla="*/ 0 w 63568"/>
              <a:gd name="connsiteY4" fmla="*/ 0 h 68458"/>
              <a:gd name="connsiteX0" fmla="*/ 0 w 63568"/>
              <a:gd name="connsiteY0" fmla="*/ 7334 h 75792"/>
              <a:gd name="connsiteX1" fmla="*/ 29339 w 63568"/>
              <a:gd name="connsiteY1" fmla="*/ 75792 h 75792"/>
              <a:gd name="connsiteX2" fmla="*/ 63568 w 63568"/>
              <a:gd name="connsiteY2" fmla="*/ 48898 h 75792"/>
              <a:gd name="connsiteX3" fmla="*/ 36674 w 63568"/>
              <a:gd name="connsiteY3" fmla="*/ 0 h 75792"/>
              <a:gd name="connsiteX4" fmla="*/ 0 w 63568"/>
              <a:gd name="connsiteY4" fmla="*/ 7334 h 75792"/>
              <a:gd name="connsiteX0" fmla="*/ 0 w 63568"/>
              <a:gd name="connsiteY0" fmla="*/ 19558 h 88016"/>
              <a:gd name="connsiteX1" fmla="*/ 29339 w 63568"/>
              <a:gd name="connsiteY1" fmla="*/ 88016 h 88016"/>
              <a:gd name="connsiteX2" fmla="*/ 63568 w 63568"/>
              <a:gd name="connsiteY2" fmla="*/ 61122 h 88016"/>
              <a:gd name="connsiteX3" fmla="*/ 31784 w 63568"/>
              <a:gd name="connsiteY3" fmla="*/ 0 h 88016"/>
              <a:gd name="connsiteX4" fmla="*/ 0 w 63568"/>
              <a:gd name="connsiteY4" fmla="*/ 19558 h 8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68" h="88016">
                <a:moveTo>
                  <a:pt x="0" y="19558"/>
                </a:moveTo>
                <a:lnTo>
                  <a:pt x="29339" y="88016"/>
                </a:lnTo>
                <a:lnTo>
                  <a:pt x="63568" y="61122"/>
                </a:lnTo>
                <a:lnTo>
                  <a:pt x="31784" y="0"/>
                </a:lnTo>
                <a:lnTo>
                  <a:pt x="0" y="19558"/>
                </a:lnTo>
                <a:close/>
              </a:path>
            </a:pathLst>
          </a:custGeom>
          <a:solidFill>
            <a:srgbClr val="00B0F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テキスト ボックス 79"/>
          <p:cNvSpPr txBox="1"/>
          <p:nvPr/>
        </p:nvSpPr>
        <p:spPr>
          <a:xfrm rot="335587">
            <a:off x="8315504" y="4588741"/>
            <a:ext cx="276999" cy="736952"/>
          </a:xfrm>
          <a:prstGeom prst="rect">
            <a:avLst/>
          </a:prstGeom>
          <a:noFill/>
        </p:spPr>
        <p:txBody>
          <a:bodyPr vert="eaVert"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堺筋線</a:t>
            </a:r>
          </a:p>
        </p:txBody>
      </p:sp>
      <p:cxnSp>
        <p:nvCxnSpPr>
          <p:cNvPr id="17" name="直線コネクタ 16"/>
          <p:cNvCxnSpPr/>
          <p:nvPr/>
        </p:nvCxnSpPr>
        <p:spPr>
          <a:xfrm flipV="1">
            <a:off x="8219289" y="3818686"/>
            <a:ext cx="720000" cy="3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8886158" y="3594325"/>
            <a:ext cx="793716" cy="252000"/>
          </a:xfrm>
          <a:prstGeom prst="rect">
            <a:avLst/>
          </a:prstGeom>
          <a:solidFill>
            <a:schemeClr val="bg1"/>
          </a:solidFill>
          <a:ln>
            <a:solidFill>
              <a:sysClr val="windowText" lastClr="000000"/>
            </a:solidFill>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中之島通の</a:t>
            </a:r>
            <a:endParaRPr kumimoji="0" lang="en-US" altLang="ja-JP"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歩行者空間化</a:t>
            </a:r>
          </a:p>
        </p:txBody>
      </p:sp>
      <p:sp>
        <p:nvSpPr>
          <p:cNvPr id="127" name="フリーフォーム 126"/>
          <p:cNvSpPr/>
          <p:nvPr/>
        </p:nvSpPr>
        <p:spPr>
          <a:xfrm>
            <a:off x="7658765" y="3954560"/>
            <a:ext cx="655861" cy="311725"/>
          </a:xfrm>
          <a:custGeom>
            <a:avLst/>
            <a:gdLst>
              <a:gd name="connsiteX0" fmla="*/ 212725 w 238125"/>
              <a:gd name="connsiteY0" fmla="*/ 0 h 212725"/>
              <a:gd name="connsiteX1" fmla="*/ 95250 w 238125"/>
              <a:gd name="connsiteY1" fmla="*/ 25400 h 212725"/>
              <a:gd name="connsiteX2" fmla="*/ 107950 w 238125"/>
              <a:gd name="connsiteY2" fmla="*/ 69850 h 212725"/>
              <a:gd name="connsiteX3" fmla="*/ 111125 w 238125"/>
              <a:gd name="connsiteY3" fmla="*/ 101600 h 212725"/>
              <a:gd name="connsiteX4" fmla="*/ 111125 w 238125"/>
              <a:gd name="connsiteY4" fmla="*/ 130175 h 212725"/>
              <a:gd name="connsiteX5" fmla="*/ 95250 w 238125"/>
              <a:gd name="connsiteY5" fmla="*/ 152400 h 212725"/>
              <a:gd name="connsiteX6" fmla="*/ 95250 w 238125"/>
              <a:gd name="connsiteY6" fmla="*/ 152400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11125 w 238125"/>
              <a:gd name="connsiteY4" fmla="*/ 130175 h 212725"/>
              <a:gd name="connsiteX5" fmla="*/ 95250 w 238125"/>
              <a:gd name="connsiteY5" fmla="*/ 152400 h 212725"/>
              <a:gd name="connsiteX6" fmla="*/ 95250 w 238125"/>
              <a:gd name="connsiteY6" fmla="*/ 152400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11125 w 238125"/>
              <a:gd name="connsiteY4" fmla="*/ 130175 h 212725"/>
              <a:gd name="connsiteX5" fmla="*/ 95250 w 238125"/>
              <a:gd name="connsiteY5" fmla="*/ 152400 h 212725"/>
              <a:gd name="connsiteX6" fmla="*/ 100013 w 238125"/>
              <a:gd name="connsiteY6" fmla="*/ 160338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25412 w 238125"/>
              <a:gd name="connsiteY4" fmla="*/ 138112 h 212725"/>
              <a:gd name="connsiteX5" fmla="*/ 95250 w 238125"/>
              <a:gd name="connsiteY5" fmla="*/ 152400 h 212725"/>
              <a:gd name="connsiteX6" fmla="*/ 100013 w 238125"/>
              <a:gd name="connsiteY6" fmla="*/ 160338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25412 w 238125"/>
              <a:gd name="connsiteY4" fmla="*/ 138112 h 212725"/>
              <a:gd name="connsiteX5" fmla="*/ 95250 w 238125"/>
              <a:gd name="connsiteY5" fmla="*/ 152400 h 212725"/>
              <a:gd name="connsiteX6" fmla="*/ 80963 w 238125"/>
              <a:gd name="connsiteY6" fmla="*/ 169863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25412 w 238125"/>
              <a:gd name="connsiteY4" fmla="*/ 138112 h 212725"/>
              <a:gd name="connsiteX5" fmla="*/ 95250 w 238125"/>
              <a:gd name="connsiteY5" fmla="*/ 152400 h 212725"/>
              <a:gd name="connsiteX6" fmla="*/ 57150 w 238125"/>
              <a:gd name="connsiteY6" fmla="*/ 165100 h 212725"/>
              <a:gd name="connsiteX7" fmla="*/ 3175 w 238125"/>
              <a:gd name="connsiteY7" fmla="*/ 165100 h 212725"/>
              <a:gd name="connsiteX8" fmla="*/ 0 w 238125"/>
              <a:gd name="connsiteY8" fmla="*/ 212725 h 212725"/>
              <a:gd name="connsiteX9" fmla="*/ 127000 w 238125"/>
              <a:gd name="connsiteY9" fmla="*/ 212725 h 212725"/>
              <a:gd name="connsiteX10" fmla="*/ 215900 w 238125"/>
              <a:gd name="connsiteY10" fmla="*/ 158750 h 212725"/>
              <a:gd name="connsiteX11" fmla="*/ 225425 w 238125"/>
              <a:gd name="connsiteY11" fmla="*/ 130175 h 212725"/>
              <a:gd name="connsiteX12" fmla="*/ 238125 w 238125"/>
              <a:gd name="connsiteY12" fmla="*/ 69850 h 212725"/>
              <a:gd name="connsiteX13" fmla="*/ 212725 w 238125"/>
              <a:gd name="connsiteY13"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25412 w 238125"/>
              <a:gd name="connsiteY4" fmla="*/ 138112 h 212725"/>
              <a:gd name="connsiteX5" fmla="*/ 101600 w 238125"/>
              <a:gd name="connsiteY5" fmla="*/ 161925 h 212725"/>
              <a:gd name="connsiteX6" fmla="*/ 57150 w 238125"/>
              <a:gd name="connsiteY6" fmla="*/ 165100 h 212725"/>
              <a:gd name="connsiteX7" fmla="*/ 3175 w 238125"/>
              <a:gd name="connsiteY7" fmla="*/ 165100 h 212725"/>
              <a:gd name="connsiteX8" fmla="*/ 0 w 238125"/>
              <a:gd name="connsiteY8" fmla="*/ 212725 h 212725"/>
              <a:gd name="connsiteX9" fmla="*/ 127000 w 238125"/>
              <a:gd name="connsiteY9" fmla="*/ 212725 h 212725"/>
              <a:gd name="connsiteX10" fmla="*/ 215900 w 238125"/>
              <a:gd name="connsiteY10" fmla="*/ 158750 h 212725"/>
              <a:gd name="connsiteX11" fmla="*/ 225425 w 238125"/>
              <a:gd name="connsiteY11" fmla="*/ 130175 h 212725"/>
              <a:gd name="connsiteX12" fmla="*/ 238125 w 238125"/>
              <a:gd name="connsiteY12" fmla="*/ 69850 h 212725"/>
              <a:gd name="connsiteX13" fmla="*/ 212725 w 238125"/>
              <a:gd name="connsiteY13" fmla="*/ 0 h 212725"/>
              <a:gd name="connsiteX0" fmla="*/ 212725 w 238125"/>
              <a:gd name="connsiteY0" fmla="*/ 0 h 212725"/>
              <a:gd name="connsiteX1" fmla="*/ 95250 w 238125"/>
              <a:gd name="connsiteY1" fmla="*/ 25400 h 212725"/>
              <a:gd name="connsiteX2" fmla="*/ 114300 w 238125"/>
              <a:gd name="connsiteY2" fmla="*/ 69850 h 212725"/>
              <a:gd name="connsiteX3" fmla="*/ 111125 w 238125"/>
              <a:gd name="connsiteY3" fmla="*/ 101600 h 212725"/>
              <a:gd name="connsiteX4" fmla="*/ 125412 w 238125"/>
              <a:gd name="connsiteY4" fmla="*/ 131762 h 212725"/>
              <a:gd name="connsiteX5" fmla="*/ 101600 w 238125"/>
              <a:gd name="connsiteY5" fmla="*/ 161925 h 212725"/>
              <a:gd name="connsiteX6" fmla="*/ 57150 w 238125"/>
              <a:gd name="connsiteY6" fmla="*/ 165100 h 212725"/>
              <a:gd name="connsiteX7" fmla="*/ 3175 w 238125"/>
              <a:gd name="connsiteY7" fmla="*/ 165100 h 212725"/>
              <a:gd name="connsiteX8" fmla="*/ 0 w 238125"/>
              <a:gd name="connsiteY8" fmla="*/ 212725 h 212725"/>
              <a:gd name="connsiteX9" fmla="*/ 127000 w 238125"/>
              <a:gd name="connsiteY9" fmla="*/ 212725 h 212725"/>
              <a:gd name="connsiteX10" fmla="*/ 215900 w 238125"/>
              <a:gd name="connsiteY10" fmla="*/ 158750 h 212725"/>
              <a:gd name="connsiteX11" fmla="*/ 225425 w 238125"/>
              <a:gd name="connsiteY11" fmla="*/ 130175 h 212725"/>
              <a:gd name="connsiteX12" fmla="*/ 238125 w 238125"/>
              <a:gd name="connsiteY12" fmla="*/ 69850 h 212725"/>
              <a:gd name="connsiteX13" fmla="*/ 212725 w 238125"/>
              <a:gd name="connsiteY13" fmla="*/ 0 h 212725"/>
              <a:gd name="connsiteX0" fmla="*/ 212725 w 238125"/>
              <a:gd name="connsiteY0" fmla="*/ 0 h 212725"/>
              <a:gd name="connsiteX1" fmla="*/ 95250 w 238125"/>
              <a:gd name="connsiteY1" fmla="*/ 25400 h 212725"/>
              <a:gd name="connsiteX2" fmla="*/ 114300 w 238125"/>
              <a:gd name="connsiteY2" fmla="*/ 69850 h 212725"/>
              <a:gd name="connsiteX3" fmla="*/ 131763 w 238125"/>
              <a:gd name="connsiteY3" fmla="*/ 98425 h 212725"/>
              <a:gd name="connsiteX4" fmla="*/ 125412 w 238125"/>
              <a:gd name="connsiteY4" fmla="*/ 131762 h 212725"/>
              <a:gd name="connsiteX5" fmla="*/ 101600 w 238125"/>
              <a:gd name="connsiteY5" fmla="*/ 161925 h 212725"/>
              <a:gd name="connsiteX6" fmla="*/ 57150 w 238125"/>
              <a:gd name="connsiteY6" fmla="*/ 165100 h 212725"/>
              <a:gd name="connsiteX7" fmla="*/ 3175 w 238125"/>
              <a:gd name="connsiteY7" fmla="*/ 165100 h 212725"/>
              <a:gd name="connsiteX8" fmla="*/ 0 w 238125"/>
              <a:gd name="connsiteY8" fmla="*/ 212725 h 212725"/>
              <a:gd name="connsiteX9" fmla="*/ 127000 w 238125"/>
              <a:gd name="connsiteY9" fmla="*/ 212725 h 212725"/>
              <a:gd name="connsiteX10" fmla="*/ 215900 w 238125"/>
              <a:gd name="connsiteY10" fmla="*/ 158750 h 212725"/>
              <a:gd name="connsiteX11" fmla="*/ 225425 w 238125"/>
              <a:gd name="connsiteY11" fmla="*/ 130175 h 212725"/>
              <a:gd name="connsiteX12" fmla="*/ 238125 w 238125"/>
              <a:gd name="connsiteY12" fmla="*/ 69850 h 212725"/>
              <a:gd name="connsiteX13" fmla="*/ 212725 w 238125"/>
              <a:gd name="connsiteY13" fmla="*/ 0 h 212725"/>
              <a:gd name="connsiteX0" fmla="*/ 212725 w 238125"/>
              <a:gd name="connsiteY0" fmla="*/ 0 h 212725"/>
              <a:gd name="connsiteX1" fmla="*/ 95250 w 238125"/>
              <a:gd name="connsiteY1" fmla="*/ 25400 h 212725"/>
              <a:gd name="connsiteX2" fmla="*/ 123825 w 238125"/>
              <a:gd name="connsiteY2" fmla="*/ 61912 h 212725"/>
              <a:gd name="connsiteX3" fmla="*/ 131763 w 238125"/>
              <a:gd name="connsiteY3" fmla="*/ 98425 h 212725"/>
              <a:gd name="connsiteX4" fmla="*/ 125412 w 238125"/>
              <a:gd name="connsiteY4" fmla="*/ 131762 h 212725"/>
              <a:gd name="connsiteX5" fmla="*/ 101600 w 238125"/>
              <a:gd name="connsiteY5" fmla="*/ 161925 h 212725"/>
              <a:gd name="connsiteX6" fmla="*/ 57150 w 238125"/>
              <a:gd name="connsiteY6" fmla="*/ 165100 h 212725"/>
              <a:gd name="connsiteX7" fmla="*/ 3175 w 238125"/>
              <a:gd name="connsiteY7" fmla="*/ 165100 h 212725"/>
              <a:gd name="connsiteX8" fmla="*/ 0 w 238125"/>
              <a:gd name="connsiteY8" fmla="*/ 212725 h 212725"/>
              <a:gd name="connsiteX9" fmla="*/ 127000 w 238125"/>
              <a:gd name="connsiteY9" fmla="*/ 212725 h 212725"/>
              <a:gd name="connsiteX10" fmla="*/ 215900 w 238125"/>
              <a:gd name="connsiteY10" fmla="*/ 158750 h 212725"/>
              <a:gd name="connsiteX11" fmla="*/ 225425 w 238125"/>
              <a:gd name="connsiteY11" fmla="*/ 130175 h 212725"/>
              <a:gd name="connsiteX12" fmla="*/ 238125 w 238125"/>
              <a:gd name="connsiteY12" fmla="*/ 69850 h 212725"/>
              <a:gd name="connsiteX13" fmla="*/ 212725 w 238125"/>
              <a:gd name="connsiteY13" fmla="*/ 0 h 212725"/>
              <a:gd name="connsiteX0" fmla="*/ 212725 w 238125"/>
              <a:gd name="connsiteY0" fmla="*/ 0 h 212725"/>
              <a:gd name="connsiteX1" fmla="*/ 123825 w 238125"/>
              <a:gd name="connsiteY1" fmla="*/ 34925 h 212725"/>
              <a:gd name="connsiteX2" fmla="*/ 123825 w 238125"/>
              <a:gd name="connsiteY2" fmla="*/ 61912 h 212725"/>
              <a:gd name="connsiteX3" fmla="*/ 131763 w 238125"/>
              <a:gd name="connsiteY3" fmla="*/ 98425 h 212725"/>
              <a:gd name="connsiteX4" fmla="*/ 125412 w 238125"/>
              <a:gd name="connsiteY4" fmla="*/ 131762 h 212725"/>
              <a:gd name="connsiteX5" fmla="*/ 101600 w 238125"/>
              <a:gd name="connsiteY5" fmla="*/ 161925 h 212725"/>
              <a:gd name="connsiteX6" fmla="*/ 57150 w 238125"/>
              <a:gd name="connsiteY6" fmla="*/ 165100 h 212725"/>
              <a:gd name="connsiteX7" fmla="*/ 3175 w 238125"/>
              <a:gd name="connsiteY7" fmla="*/ 165100 h 212725"/>
              <a:gd name="connsiteX8" fmla="*/ 0 w 238125"/>
              <a:gd name="connsiteY8" fmla="*/ 212725 h 212725"/>
              <a:gd name="connsiteX9" fmla="*/ 127000 w 238125"/>
              <a:gd name="connsiteY9" fmla="*/ 212725 h 212725"/>
              <a:gd name="connsiteX10" fmla="*/ 215900 w 238125"/>
              <a:gd name="connsiteY10" fmla="*/ 158750 h 212725"/>
              <a:gd name="connsiteX11" fmla="*/ 225425 w 238125"/>
              <a:gd name="connsiteY11" fmla="*/ 130175 h 212725"/>
              <a:gd name="connsiteX12" fmla="*/ 238125 w 238125"/>
              <a:gd name="connsiteY12" fmla="*/ 69850 h 212725"/>
              <a:gd name="connsiteX13" fmla="*/ 212725 w 238125"/>
              <a:gd name="connsiteY13" fmla="*/ 0 h 212725"/>
              <a:gd name="connsiteX0" fmla="*/ 212725 w 238125"/>
              <a:gd name="connsiteY0" fmla="*/ 0 h 212725"/>
              <a:gd name="connsiteX1" fmla="*/ 177800 w 238125"/>
              <a:gd name="connsiteY1" fmla="*/ 15875 h 212725"/>
              <a:gd name="connsiteX2" fmla="*/ 123825 w 238125"/>
              <a:gd name="connsiteY2" fmla="*/ 34925 h 212725"/>
              <a:gd name="connsiteX3" fmla="*/ 123825 w 238125"/>
              <a:gd name="connsiteY3" fmla="*/ 61912 h 212725"/>
              <a:gd name="connsiteX4" fmla="*/ 131763 w 238125"/>
              <a:gd name="connsiteY4" fmla="*/ 98425 h 212725"/>
              <a:gd name="connsiteX5" fmla="*/ 125412 w 238125"/>
              <a:gd name="connsiteY5" fmla="*/ 131762 h 212725"/>
              <a:gd name="connsiteX6" fmla="*/ 101600 w 238125"/>
              <a:gd name="connsiteY6" fmla="*/ 161925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180975 w 238125"/>
              <a:gd name="connsiteY1" fmla="*/ 26987 h 212725"/>
              <a:gd name="connsiteX2" fmla="*/ 123825 w 238125"/>
              <a:gd name="connsiteY2" fmla="*/ 34925 h 212725"/>
              <a:gd name="connsiteX3" fmla="*/ 123825 w 238125"/>
              <a:gd name="connsiteY3" fmla="*/ 61912 h 212725"/>
              <a:gd name="connsiteX4" fmla="*/ 131763 w 238125"/>
              <a:gd name="connsiteY4" fmla="*/ 98425 h 212725"/>
              <a:gd name="connsiteX5" fmla="*/ 125412 w 238125"/>
              <a:gd name="connsiteY5" fmla="*/ 131762 h 212725"/>
              <a:gd name="connsiteX6" fmla="*/ 101600 w 238125"/>
              <a:gd name="connsiteY6" fmla="*/ 161925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2725 w 238125"/>
              <a:gd name="connsiteY14" fmla="*/ 0 h 212725"/>
              <a:gd name="connsiteX0" fmla="*/ 212725 w 238125"/>
              <a:gd name="connsiteY0" fmla="*/ 0 h 212725"/>
              <a:gd name="connsiteX1" fmla="*/ 180975 w 238125"/>
              <a:gd name="connsiteY1" fmla="*/ 26987 h 212725"/>
              <a:gd name="connsiteX2" fmla="*/ 123825 w 238125"/>
              <a:gd name="connsiteY2" fmla="*/ 34925 h 212725"/>
              <a:gd name="connsiteX3" fmla="*/ 123825 w 238125"/>
              <a:gd name="connsiteY3" fmla="*/ 61912 h 212725"/>
              <a:gd name="connsiteX4" fmla="*/ 131763 w 238125"/>
              <a:gd name="connsiteY4" fmla="*/ 98425 h 212725"/>
              <a:gd name="connsiteX5" fmla="*/ 125412 w 238125"/>
              <a:gd name="connsiteY5" fmla="*/ 131762 h 212725"/>
              <a:gd name="connsiteX6" fmla="*/ 101600 w 238125"/>
              <a:gd name="connsiteY6" fmla="*/ 161925 h 212725"/>
              <a:gd name="connsiteX7" fmla="*/ 57150 w 238125"/>
              <a:gd name="connsiteY7" fmla="*/ 165100 h 212725"/>
              <a:gd name="connsiteX8" fmla="*/ 3175 w 238125"/>
              <a:gd name="connsiteY8" fmla="*/ 165100 h 212725"/>
              <a:gd name="connsiteX9" fmla="*/ 0 w 238125"/>
              <a:gd name="connsiteY9" fmla="*/ 212725 h 212725"/>
              <a:gd name="connsiteX10" fmla="*/ 127000 w 238125"/>
              <a:gd name="connsiteY10" fmla="*/ 212725 h 212725"/>
              <a:gd name="connsiteX11" fmla="*/ 215900 w 238125"/>
              <a:gd name="connsiteY11" fmla="*/ 158750 h 212725"/>
              <a:gd name="connsiteX12" fmla="*/ 225425 w 238125"/>
              <a:gd name="connsiteY12" fmla="*/ 130175 h 212725"/>
              <a:gd name="connsiteX13" fmla="*/ 238125 w 238125"/>
              <a:gd name="connsiteY13" fmla="*/ 69850 h 212725"/>
              <a:gd name="connsiteX14" fmla="*/ 219075 w 238125"/>
              <a:gd name="connsiteY14" fmla="*/ 28575 h 212725"/>
              <a:gd name="connsiteX15" fmla="*/ 212725 w 238125"/>
              <a:gd name="connsiteY15" fmla="*/ 0 h 212725"/>
              <a:gd name="connsiteX0" fmla="*/ 204787 w 238125"/>
              <a:gd name="connsiteY0" fmla="*/ 0 h 228600"/>
              <a:gd name="connsiteX1" fmla="*/ 180975 w 238125"/>
              <a:gd name="connsiteY1" fmla="*/ 42862 h 228600"/>
              <a:gd name="connsiteX2" fmla="*/ 123825 w 238125"/>
              <a:gd name="connsiteY2" fmla="*/ 50800 h 228600"/>
              <a:gd name="connsiteX3" fmla="*/ 123825 w 238125"/>
              <a:gd name="connsiteY3" fmla="*/ 77787 h 228600"/>
              <a:gd name="connsiteX4" fmla="*/ 131763 w 238125"/>
              <a:gd name="connsiteY4" fmla="*/ 114300 h 228600"/>
              <a:gd name="connsiteX5" fmla="*/ 125412 w 238125"/>
              <a:gd name="connsiteY5" fmla="*/ 147637 h 228600"/>
              <a:gd name="connsiteX6" fmla="*/ 101600 w 238125"/>
              <a:gd name="connsiteY6" fmla="*/ 177800 h 228600"/>
              <a:gd name="connsiteX7" fmla="*/ 57150 w 238125"/>
              <a:gd name="connsiteY7" fmla="*/ 180975 h 228600"/>
              <a:gd name="connsiteX8" fmla="*/ 3175 w 238125"/>
              <a:gd name="connsiteY8" fmla="*/ 180975 h 228600"/>
              <a:gd name="connsiteX9" fmla="*/ 0 w 238125"/>
              <a:gd name="connsiteY9" fmla="*/ 228600 h 228600"/>
              <a:gd name="connsiteX10" fmla="*/ 127000 w 238125"/>
              <a:gd name="connsiteY10" fmla="*/ 228600 h 228600"/>
              <a:gd name="connsiteX11" fmla="*/ 215900 w 238125"/>
              <a:gd name="connsiteY11" fmla="*/ 174625 h 228600"/>
              <a:gd name="connsiteX12" fmla="*/ 225425 w 238125"/>
              <a:gd name="connsiteY12" fmla="*/ 146050 h 228600"/>
              <a:gd name="connsiteX13" fmla="*/ 238125 w 238125"/>
              <a:gd name="connsiteY13" fmla="*/ 85725 h 228600"/>
              <a:gd name="connsiteX14" fmla="*/ 219075 w 238125"/>
              <a:gd name="connsiteY14" fmla="*/ 44450 h 228600"/>
              <a:gd name="connsiteX15" fmla="*/ 204787 w 238125"/>
              <a:gd name="connsiteY15" fmla="*/ 0 h 228600"/>
              <a:gd name="connsiteX0" fmla="*/ 204787 w 238125"/>
              <a:gd name="connsiteY0" fmla="*/ 0 h 228600"/>
              <a:gd name="connsiteX1" fmla="*/ 180975 w 238125"/>
              <a:gd name="connsiteY1" fmla="*/ 42862 h 228600"/>
              <a:gd name="connsiteX2" fmla="*/ 123825 w 238125"/>
              <a:gd name="connsiteY2" fmla="*/ 50800 h 228600"/>
              <a:gd name="connsiteX3" fmla="*/ 123825 w 238125"/>
              <a:gd name="connsiteY3" fmla="*/ 77787 h 228600"/>
              <a:gd name="connsiteX4" fmla="*/ 131763 w 238125"/>
              <a:gd name="connsiteY4" fmla="*/ 114300 h 228600"/>
              <a:gd name="connsiteX5" fmla="*/ 125412 w 238125"/>
              <a:gd name="connsiteY5" fmla="*/ 147637 h 228600"/>
              <a:gd name="connsiteX6" fmla="*/ 101600 w 238125"/>
              <a:gd name="connsiteY6" fmla="*/ 177800 h 228600"/>
              <a:gd name="connsiteX7" fmla="*/ 57150 w 238125"/>
              <a:gd name="connsiteY7" fmla="*/ 180975 h 228600"/>
              <a:gd name="connsiteX8" fmla="*/ 3175 w 238125"/>
              <a:gd name="connsiteY8" fmla="*/ 180975 h 228600"/>
              <a:gd name="connsiteX9" fmla="*/ 0 w 238125"/>
              <a:gd name="connsiteY9" fmla="*/ 228600 h 228600"/>
              <a:gd name="connsiteX10" fmla="*/ 127000 w 238125"/>
              <a:gd name="connsiteY10" fmla="*/ 228600 h 228600"/>
              <a:gd name="connsiteX11" fmla="*/ 215900 w 238125"/>
              <a:gd name="connsiteY11" fmla="*/ 174625 h 228600"/>
              <a:gd name="connsiteX12" fmla="*/ 225425 w 238125"/>
              <a:gd name="connsiteY12" fmla="*/ 146050 h 228600"/>
              <a:gd name="connsiteX13" fmla="*/ 238125 w 238125"/>
              <a:gd name="connsiteY13" fmla="*/ 85725 h 228600"/>
              <a:gd name="connsiteX14" fmla="*/ 223837 w 238125"/>
              <a:gd name="connsiteY14" fmla="*/ 6350 h 228600"/>
              <a:gd name="connsiteX15" fmla="*/ 204787 w 238125"/>
              <a:gd name="connsiteY15" fmla="*/ 0 h 228600"/>
              <a:gd name="connsiteX0" fmla="*/ 204787 w 238125"/>
              <a:gd name="connsiteY0" fmla="*/ 0 h 228600"/>
              <a:gd name="connsiteX1" fmla="*/ 180975 w 238125"/>
              <a:gd name="connsiteY1" fmla="*/ 42862 h 228600"/>
              <a:gd name="connsiteX2" fmla="*/ 123825 w 238125"/>
              <a:gd name="connsiteY2" fmla="*/ 50800 h 228600"/>
              <a:gd name="connsiteX3" fmla="*/ 123825 w 238125"/>
              <a:gd name="connsiteY3" fmla="*/ 77787 h 228600"/>
              <a:gd name="connsiteX4" fmla="*/ 131763 w 238125"/>
              <a:gd name="connsiteY4" fmla="*/ 114300 h 228600"/>
              <a:gd name="connsiteX5" fmla="*/ 125412 w 238125"/>
              <a:gd name="connsiteY5" fmla="*/ 147637 h 228600"/>
              <a:gd name="connsiteX6" fmla="*/ 101600 w 238125"/>
              <a:gd name="connsiteY6" fmla="*/ 177800 h 228600"/>
              <a:gd name="connsiteX7" fmla="*/ 57150 w 238125"/>
              <a:gd name="connsiteY7" fmla="*/ 180975 h 228600"/>
              <a:gd name="connsiteX8" fmla="*/ 3175 w 238125"/>
              <a:gd name="connsiteY8" fmla="*/ 180975 h 228600"/>
              <a:gd name="connsiteX9" fmla="*/ 0 w 238125"/>
              <a:gd name="connsiteY9" fmla="*/ 228600 h 228600"/>
              <a:gd name="connsiteX10" fmla="*/ 127000 w 238125"/>
              <a:gd name="connsiteY10" fmla="*/ 228600 h 228600"/>
              <a:gd name="connsiteX11" fmla="*/ 215900 w 238125"/>
              <a:gd name="connsiteY11" fmla="*/ 174625 h 228600"/>
              <a:gd name="connsiteX12" fmla="*/ 225425 w 238125"/>
              <a:gd name="connsiteY12" fmla="*/ 146050 h 228600"/>
              <a:gd name="connsiteX13" fmla="*/ 238125 w 238125"/>
              <a:gd name="connsiteY13" fmla="*/ 85725 h 228600"/>
              <a:gd name="connsiteX14" fmla="*/ 228600 w 238125"/>
              <a:gd name="connsiteY14" fmla="*/ 53975 h 228600"/>
              <a:gd name="connsiteX15" fmla="*/ 223837 w 238125"/>
              <a:gd name="connsiteY15" fmla="*/ 6350 h 228600"/>
              <a:gd name="connsiteX16" fmla="*/ 204787 w 238125"/>
              <a:gd name="connsiteY16" fmla="*/ 0 h 228600"/>
              <a:gd name="connsiteX0" fmla="*/ 204787 w 238125"/>
              <a:gd name="connsiteY0" fmla="*/ 0 h 228600"/>
              <a:gd name="connsiteX1" fmla="*/ 180975 w 238125"/>
              <a:gd name="connsiteY1" fmla="*/ 42862 h 228600"/>
              <a:gd name="connsiteX2" fmla="*/ 123825 w 238125"/>
              <a:gd name="connsiteY2" fmla="*/ 50800 h 228600"/>
              <a:gd name="connsiteX3" fmla="*/ 123825 w 238125"/>
              <a:gd name="connsiteY3" fmla="*/ 77787 h 228600"/>
              <a:gd name="connsiteX4" fmla="*/ 131763 w 238125"/>
              <a:gd name="connsiteY4" fmla="*/ 114300 h 228600"/>
              <a:gd name="connsiteX5" fmla="*/ 125412 w 238125"/>
              <a:gd name="connsiteY5" fmla="*/ 147637 h 228600"/>
              <a:gd name="connsiteX6" fmla="*/ 101600 w 238125"/>
              <a:gd name="connsiteY6" fmla="*/ 177800 h 228600"/>
              <a:gd name="connsiteX7" fmla="*/ 57150 w 238125"/>
              <a:gd name="connsiteY7" fmla="*/ 180975 h 228600"/>
              <a:gd name="connsiteX8" fmla="*/ 3175 w 238125"/>
              <a:gd name="connsiteY8" fmla="*/ 180975 h 228600"/>
              <a:gd name="connsiteX9" fmla="*/ 0 w 238125"/>
              <a:gd name="connsiteY9" fmla="*/ 228600 h 228600"/>
              <a:gd name="connsiteX10" fmla="*/ 127000 w 238125"/>
              <a:gd name="connsiteY10" fmla="*/ 228600 h 228600"/>
              <a:gd name="connsiteX11" fmla="*/ 215900 w 238125"/>
              <a:gd name="connsiteY11" fmla="*/ 174625 h 228600"/>
              <a:gd name="connsiteX12" fmla="*/ 225425 w 238125"/>
              <a:gd name="connsiteY12" fmla="*/ 146050 h 228600"/>
              <a:gd name="connsiteX13" fmla="*/ 238125 w 238125"/>
              <a:gd name="connsiteY13" fmla="*/ 85725 h 228600"/>
              <a:gd name="connsiteX14" fmla="*/ 214312 w 238125"/>
              <a:gd name="connsiteY14" fmla="*/ 41275 h 228600"/>
              <a:gd name="connsiteX15" fmla="*/ 223837 w 238125"/>
              <a:gd name="connsiteY15" fmla="*/ 6350 h 228600"/>
              <a:gd name="connsiteX16" fmla="*/ 204787 w 238125"/>
              <a:gd name="connsiteY16" fmla="*/ 0 h 228600"/>
              <a:gd name="connsiteX0" fmla="*/ 204787 w 238125"/>
              <a:gd name="connsiteY0" fmla="*/ 0 h 230188"/>
              <a:gd name="connsiteX1" fmla="*/ 180975 w 238125"/>
              <a:gd name="connsiteY1" fmla="*/ 42862 h 230188"/>
              <a:gd name="connsiteX2" fmla="*/ 123825 w 238125"/>
              <a:gd name="connsiteY2" fmla="*/ 50800 h 230188"/>
              <a:gd name="connsiteX3" fmla="*/ 123825 w 238125"/>
              <a:gd name="connsiteY3" fmla="*/ 77787 h 230188"/>
              <a:gd name="connsiteX4" fmla="*/ 131763 w 238125"/>
              <a:gd name="connsiteY4" fmla="*/ 114300 h 230188"/>
              <a:gd name="connsiteX5" fmla="*/ 125412 w 238125"/>
              <a:gd name="connsiteY5" fmla="*/ 147637 h 230188"/>
              <a:gd name="connsiteX6" fmla="*/ 101600 w 238125"/>
              <a:gd name="connsiteY6" fmla="*/ 177800 h 230188"/>
              <a:gd name="connsiteX7" fmla="*/ 57150 w 238125"/>
              <a:gd name="connsiteY7" fmla="*/ 180975 h 230188"/>
              <a:gd name="connsiteX8" fmla="*/ 3175 w 238125"/>
              <a:gd name="connsiteY8" fmla="*/ 180975 h 230188"/>
              <a:gd name="connsiteX9" fmla="*/ 0 w 238125"/>
              <a:gd name="connsiteY9" fmla="*/ 228600 h 230188"/>
              <a:gd name="connsiteX10" fmla="*/ 147637 w 238125"/>
              <a:gd name="connsiteY10" fmla="*/ 230188 h 230188"/>
              <a:gd name="connsiteX11" fmla="*/ 215900 w 238125"/>
              <a:gd name="connsiteY11" fmla="*/ 174625 h 230188"/>
              <a:gd name="connsiteX12" fmla="*/ 225425 w 238125"/>
              <a:gd name="connsiteY12" fmla="*/ 146050 h 230188"/>
              <a:gd name="connsiteX13" fmla="*/ 238125 w 238125"/>
              <a:gd name="connsiteY13" fmla="*/ 85725 h 230188"/>
              <a:gd name="connsiteX14" fmla="*/ 214312 w 238125"/>
              <a:gd name="connsiteY14" fmla="*/ 41275 h 230188"/>
              <a:gd name="connsiteX15" fmla="*/ 223837 w 238125"/>
              <a:gd name="connsiteY15" fmla="*/ 6350 h 230188"/>
              <a:gd name="connsiteX16" fmla="*/ 204787 w 238125"/>
              <a:gd name="connsiteY16" fmla="*/ 0 h 230188"/>
              <a:gd name="connsiteX0" fmla="*/ 203200 w 238125"/>
              <a:gd name="connsiteY0" fmla="*/ 3175 h 223838"/>
              <a:gd name="connsiteX1" fmla="*/ 180975 w 238125"/>
              <a:gd name="connsiteY1" fmla="*/ 36512 h 223838"/>
              <a:gd name="connsiteX2" fmla="*/ 123825 w 238125"/>
              <a:gd name="connsiteY2" fmla="*/ 44450 h 223838"/>
              <a:gd name="connsiteX3" fmla="*/ 123825 w 238125"/>
              <a:gd name="connsiteY3" fmla="*/ 71437 h 223838"/>
              <a:gd name="connsiteX4" fmla="*/ 131763 w 238125"/>
              <a:gd name="connsiteY4" fmla="*/ 107950 h 223838"/>
              <a:gd name="connsiteX5" fmla="*/ 125412 w 238125"/>
              <a:gd name="connsiteY5" fmla="*/ 141287 h 223838"/>
              <a:gd name="connsiteX6" fmla="*/ 101600 w 238125"/>
              <a:gd name="connsiteY6" fmla="*/ 171450 h 223838"/>
              <a:gd name="connsiteX7" fmla="*/ 57150 w 238125"/>
              <a:gd name="connsiteY7" fmla="*/ 174625 h 223838"/>
              <a:gd name="connsiteX8" fmla="*/ 3175 w 238125"/>
              <a:gd name="connsiteY8" fmla="*/ 174625 h 223838"/>
              <a:gd name="connsiteX9" fmla="*/ 0 w 238125"/>
              <a:gd name="connsiteY9" fmla="*/ 222250 h 223838"/>
              <a:gd name="connsiteX10" fmla="*/ 147637 w 238125"/>
              <a:gd name="connsiteY10" fmla="*/ 223838 h 223838"/>
              <a:gd name="connsiteX11" fmla="*/ 215900 w 238125"/>
              <a:gd name="connsiteY11" fmla="*/ 168275 h 223838"/>
              <a:gd name="connsiteX12" fmla="*/ 225425 w 238125"/>
              <a:gd name="connsiteY12" fmla="*/ 139700 h 223838"/>
              <a:gd name="connsiteX13" fmla="*/ 238125 w 238125"/>
              <a:gd name="connsiteY13" fmla="*/ 79375 h 223838"/>
              <a:gd name="connsiteX14" fmla="*/ 214312 w 238125"/>
              <a:gd name="connsiteY14" fmla="*/ 34925 h 223838"/>
              <a:gd name="connsiteX15" fmla="*/ 223837 w 238125"/>
              <a:gd name="connsiteY15" fmla="*/ 0 h 223838"/>
              <a:gd name="connsiteX16" fmla="*/ 203200 w 238125"/>
              <a:gd name="connsiteY16" fmla="*/ 3175 h 223838"/>
              <a:gd name="connsiteX0" fmla="*/ 203200 w 238125"/>
              <a:gd name="connsiteY0" fmla="*/ 0 h 220663"/>
              <a:gd name="connsiteX1" fmla="*/ 180975 w 238125"/>
              <a:gd name="connsiteY1" fmla="*/ 33337 h 220663"/>
              <a:gd name="connsiteX2" fmla="*/ 123825 w 238125"/>
              <a:gd name="connsiteY2" fmla="*/ 41275 h 220663"/>
              <a:gd name="connsiteX3" fmla="*/ 123825 w 238125"/>
              <a:gd name="connsiteY3" fmla="*/ 68262 h 220663"/>
              <a:gd name="connsiteX4" fmla="*/ 131763 w 238125"/>
              <a:gd name="connsiteY4" fmla="*/ 104775 h 220663"/>
              <a:gd name="connsiteX5" fmla="*/ 125412 w 238125"/>
              <a:gd name="connsiteY5" fmla="*/ 138112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4312 w 238125"/>
              <a:gd name="connsiteY14" fmla="*/ 31750 h 220663"/>
              <a:gd name="connsiteX15" fmla="*/ 223837 w 238125"/>
              <a:gd name="connsiteY15" fmla="*/ 6350 h 220663"/>
              <a:gd name="connsiteX16" fmla="*/ 203200 w 238125"/>
              <a:gd name="connsiteY16" fmla="*/ 0 h 220663"/>
              <a:gd name="connsiteX0" fmla="*/ 203200 w 238125"/>
              <a:gd name="connsiteY0" fmla="*/ 0 h 220663"/>
              <a:gd name="connsiteX1" fmla="*/ 180975 w 238125"/>
              <a:gd name="connsiteY1" fmla="*/ 33337 h 220663"/>
              <a:gd name="connsiteX2" fmla="*/ 123825 w 238125"/>
              <a:gd name="connsiteY2" fmla="*/ 41275 h 220663"/>
              <a:gd name="connsiteX3" fmla="*/ 123825 w 238125"/>
              <a:gd name="connsiteY3" fmla="*/ 68262 h 220663"/>
              <a:gd name="connsiteX4" fmla="*/ 141288 w 238125"/>
              <a:gd name="connsiteY4" fmla="*/ 104775 h 220663"/>
              <a:gd name="connsiteX5" fmla="*/ 125412 w 238125"/>
              <a:gd name="connsiteY5" fmla="*/ 138112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4312 w 238125"/>
              <a:gd name="connsiteY14" fmla="*/ 31750 h 220663"/>
              <a:gd name="connsiteX15" fmla="*/ 223837 w 238125"/>
              <a:gd name="connsiteY15" fmla="*/ 6350 h 220663"/>
              <a:gd name="connsiteX16" fmla="*/ 203200 w 238125"/>
              <a:gd name="connsiteY16" fmla="*/ 0 h 220663"/>
              <a:gd name="connsiteX0" fmla="*/ 203200 w 238125"/>
              <a:gd name="connsiteY0" fmla="*/ 0 h 220663"/>
              <a:gd name="connsiteX1" fmla="*/ 180975 w 238125"/>
              <a:gd name="connsiteY1" fmla="*/ 33337 h 220663"/>
              <a:gd name="connsiteX2" fmla="*/ 123825 w 238125"/>
              <a:gd name="connsiteY2" fmla="*/ 41275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4312 w 238125"/>
              <a:gd name="connsiteY14" fmla="*/ 31750 h 220663"/>
              <a:gd name="connsiteX15" fmla="*/ 223837 w 238125"/>
              <a:gd name="connsiteY15" fmla="*/ 6350 h 220663"/>
              <a:gd name="connsiteX16" fmla="*/ 203200 w 238125"/>
              <a:gd name="connsiteY16" fmla="*/ 0 h 220663"/>
              <a:gd name="connsiteX0" fmla="*/ 203200 w 238125"/>
              <a:gd name="connsiteY0" fmla="*/ 0 h 220663"/>
              <a:gd name="connsiteX1" fmla="*/ 180975 w 238125"/>
              <a:gd name="connsiteY1" fmla="*/ 33337 h 220663"/>
              <a:gd name="connsiteX2" fmla="*/ 123825 w 238125"/>
              <a:gd name="connsiteY2" fmla="*/ 41275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4312 w 238125"/>
              <a:gd name="connsiteY14" fmla="*/ 31750 h 220663"/>
              <a:gd name="connsiteX15" fmla="*/ 223837 w 238125"/>
              <a:gd name="connsiteY15" fmla="*/ 6350 h 220663"/>
              <a:gd name="connsiteX16" fmla="*/ 203200 w 238125"/>
              <a:gd name="connsiteY16" fmla="*/ 0 h 220663"/>
              <a:gd name="connsiteX0" fmla="*/ 203200 w 238125"/>
              <a:gd name="connsiteY0" fmla="*/ 0 h 220663"/>
              <a:gd name="connsiteX1" fmla="*/ 180975 w 238125"/>
              <a:gd name="connsiteY1" fmla="*/ 33337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4312 w 238125"/>
              <a:gd name="connsiteY14" fmla="*/ 31750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4312 w 238125"/>
              <a:gd name="connsiteY14" fmla="*/ 31750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15900 w 238125"/>
              <a:gd name="connsiteY11" fmla="*/ 165100 h 220663"/>
              <a:gd name="connsiteX12" fmla="*/ 225425 w 238125"/>
              <a:gd name="connsiteY12" fmla="*/ 136525 h 220663"/>
              <a:gd name="connsiteX13" fmla="*/ 238125 w 238125"/>
              <a:gd name="connsiteY13" fmla="*/ 76200 h 220663"/>
              <a:gd name="connsiteX14" fmla="*/ 219075 w 238125"/>
              <a:gd name="connsiteY14" fmla="*/ 41275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9550 w 238125"/>
              <a:gd name="connsiteY11" fmla="*/ 155575 h 220663"/>
              <a:gd name="connsiteX12" fmla="*/ 225425 w 238125"/>
              <a:gd name="connsiteY12" fmla="*/ 136525 h 220663"/>
              <a:gd name="connsiteX13" fmla="*/ 238125 w 238125"/>
              <a:gd name="connsiteY13" fmla="*/ 76200 h 220663"/>
              <a:gd name="connsiteX14" fmla="*/ 219075 w 238125"/>
              <a:gd name="connsiteY14" fmla="*/ 41275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9550 w 238125"/>
              <a:gd name="connsiteY11" fmla="*/ 155575 h 220663"/>
              <a:gd name="connsiteX12" fmla="*/ 222250 w 238125"/>
              <a:gd name="connsiteY12" fmla="*/ 119062 h 220663"/>
              <a:gd name="connsiteX13" fmla="*/ 238125 w 238125"/>
              <a:gd name="connsiteY13" fmla="*/ 76200 h 220663"/>
              <a:gd name="connsiteX14" fmla="*/ 219075 w 238125"/>
              <a:gd name="connsiteY14" fmla="*/ 41275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3200 w 238125"/>
              <a:gd name="connsiteY11" fmla="*/ 173038 h 220663"/>
              <a:gd name="connsiteX12" fmla="*/ 222250 w 238125"/>
              <a:gd name="connsiteY12" fmla="*/ 119062 h 220663"/>
              <a:gd name="connsiteX13" fmla="*/ 238125 w 238125"/>
              <a:gd name="connsiteY13" fmla="*/ 76200 h 220663"/>
              <a:gd name="connsiteX14" fmla="*/ 219075 w 238125"/>
              <a:gd name="connsiteY14" fmla="*/ 41275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3200 w 238125"/>
              <a:gd name="connsiteY11" fmla="*/ 173038 h 220663"/>
              <a:gd name="connsiteX12" fmla="*/ 222250 w 238125"/>
              <a:gd name="connsiteY12" fmla="*/ 119062 h 220663"/>
              <a:gd name="connsiteX13" fmla="*/ 238125 w 238125"/>
              <a:gd name="connsiteY13" fmla="*/ 76200 h 220663"/>
              <a:gd name="connsiteX14" fmla="*/ 226898 w 238125"/>
              <a:gd name="connsiteY14" fmla="*/ 41275 h 220663"/>
              <a:gd name="connsiteX15" fmla="*/ 223837 w 238125"/>
              <a:gd name="connsiteY15" fmla="*/ 6350 h 220663"/>
              <a:gd name="connsiteX16" fmla="*/ 203200 w 238125"/>
              <a:gd name="connsiteY16"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3200 w 238125"/>
              <a:gd name="connsiteY11" fmla="*/ 173038 h 220663"/>
              <a:gd name="connsiteX12" fmla="*/ 205452 w 238125"/>
              <a:gd name="connsiteY12" fmla="*/ 148402 h 220663"/>
              <a:gd name="connsiteX13" fmla="*/ 222250 w 238125"/>
              <a:gd name="connsiteY13" fmla="*/ 119062 h 220663"/>
              <a:gd name="connsiteX14" fmla="*/ 238125 w 238125"/>
              <a:gd name="connsiteY14" fmla="*/ 76200 h 220663"/>
              <a:gd name="connsiteX15" fmla="*/ 226898 w 238125"/>
              <a:gd name="connsiteY15" fmla="*/ 41275 h 220663"/>
              <a:gd name="connsiteX16" fmla="*/ 223837 w 238125"/>
              <a:gd name="connsiteY16" fmla="*/ 6350 h 220663"/>
              <a:gd name="connsiteX17" fmla="*/ 203200 w 238125"/>
              <a:gd name="connsiteY17"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3200 w 238125"/>
              <a:gd name="connsiteY11" fmla="*/ 173038 h 220663"/>
              <a:gd name="connsiteX12" fmla="*/ 236748 w 238125"/>
              <a:gd name="connsiteY12" fmla="*/ 164050 h 220663"/>
              <a:gd name="connsiteX13" fmla="*/ 222250 w 238125"/>
              <a:gd name="connsiteY13" fmla="*/ 119062 h 220663"/>
              <a:gd name="connsiteX14" fmla="*/ 238125 w 238125"/>
              <a:gd name="connsiteY14" fmla="*/ 76200 h 220663"/>
              <a:gd name="connsiteX15" fmla="*/ 226898 w 238125"/>
              <a:gd name="connsiteY15" fmla="*/ 41275 h 220663"/>
              <a:gd name="connsiteX16" fmla="*/ 223837 w 238125"/>
              <a:gd name="connsiteY16" fmla="*/ 6350 h 220663"/>
              <a:gd name="connsiteX17" fmla="*/ 203200 w 238125"/>
              <a:gd name="connsiteY17" fmla="*/ 0 h 220663"/>
              <a:gd name="connsiteX0" fmla="*/ 203200 w 238125"/>
              <a:gd name="connsiteY0" fmla="*/ 0 h 220663"/>
              <a:gd name="connsiteX1" fmla="*/ 192087 w 238125"/>
              <a:gd name="connsiteY1" fmla="*/ 34925 h 220663"/>
              <a:gd name="connsiteX2" fmla="*/ 123825 w 238125"/>
              <a:gd name="connsiteY2" fmla="*/ 36513 h 220663"/>
              <a:gd name="connsiteX3" fmla="*/ 123825 w 238125"/>
              <a:gd name="connsiteY3" fmla="*/ 68262 h 220663"/>
              <a:gd name="connsiteX4" fmla="*/ 141288 w 238125"/>
              <a:gd name="connsiteY4" fmla="*/ 104775 h 220663"/>
              <a:gd name="connsiteX5" fmla="*/ 131762 w 238125"/>
              <a:gd name="connsiteY5" fmla="*/ 136525 h 220663"/>
              <a:gd name="connsiteX6" fmla="*/ 101600 w 238125"/>
              <a:gd name="connsiteY6" fmla="*/ 168275 h 220663"/>
              <a:gd name="connsiteX7" fmla="*/ 57150 w 238125"/>
              <a:gd name="connsiteY7" fmla="*/ 171450 h 220663"/>
              <a:gd name="connsiteX8" fmla="*/ 3175 w 238125"/>
              <a:gd name="connsiteY8" fmla="*/ 171450 h 220663"/>
              <a:gd name="connsiteX9" fmla="*/ 0 w 238125"/>
              <a:gd name="connsiteY9" fmla="*/ 219075 h 220663"/>
              <a:gd name="connsiteX10" fmla="*/ 147637 w 238125"/>
              <a:gd name="connsiteY10" fmla="*/ 220663 h 220663"/>
              <a:gd name="connsiteX11" fmla="*/ 203200 w 238125"/>
              <a:gd name="connsiteY11" fmla="*/ 173038 h 220663"/>
              <a:gd name="connsiteX12" fmla="*/ 236748 w 238125"/>
              <a:gd name="connsiteY12" fmla="*/ 164050 h 220663"/>
              <a:gd name="connsiteX13" fmla="*/ 231533 w 238125"/>
              <a:gd name="connsiteY13" fmla="*/ 156226 h 220663"/>
              <a:gd name="connsiteX14" fmla="*/ 222250 w 238125"/>
              <a:gd name="connsiteY14" fmla="*/ 119062 h 220663"/>
              <a:gd name="connsiteX15" fmla="*/ 238125 w 238125"/>
              <a:gd name="connsiteY15" fmla="*/ 76200 h 220663"/>
              <a:gd name="connsiteX16" fmla="*/ 226898 w 238125"/>
              <a:gd name="connsiteY16" fmla="*/ 41275 h 220663"/>
              <a:gd name="connsiteX17" fmla="*/ 223837 w 238125"/>
              <a:gd name="connsiteY17" fmla="*/ 6350 h 220663"/>
              <a:gd name="connsiteX18" fmla="*/ 203200 w 238125"/>
              <a:gd name="connsiteY18" fmla="*/ 0 h 220663"/>
              <a:gd name="connsiteX0" fmla="*/ 203200 w 753132"/>
              <a:gd name="connsiteY0" fmla="*/ 0 h 377904"/>
              <a:gd name="connsiteX1" fmla="*/ 192087 w 753132"/>
              <a:gd name="connsiteY1" fmla="*/ 34925 h 377904"/>
              <a:gd name="connsiteX2" fmla="*/ 123825 w 753132"/>
              <a:gd name="connsiteY2" fmla="*/ 36513 h 377904"/>
              <a:gd name="connsiteX3" fmla="*/ 123825 w 753132"/>
              <a:gd name="connsiteY3" fmla="*/ 68262 h 377904"/>
              <a:gd name="connsiteX4" fmla="*/ 141288 w 753132"/>
              <a:gd name="connsiteY4" fmla="*/ 104775 h 377904"/>
              <a:gd name="connsiteX5" fmla="*/ 131762 w 753132"/>
              <a:gd name="connsiteY5" fmla="*/ 136525 h 377904"/>
              <a:gd name="connsiteX6" fmla="*/ 101600 w 753132"/>
              <a:gd name="connsiteY6" fmla="*/ 168275 h 377904"/>
              <a:gd name="connsiteX7" fmla="*/ 57150 w 753132"/>
              <a:gd name="connsiteY7" fmla="*/ 171450 h 377904"/>
              <a:gd name="connsiteX8" fmla="*/ 3175 w 753132"/>
              <a:gd name="connsiteY8" fmla="*/ 171450 h 377904"/>
              <a:gd name="connsiteX9" fmla="*/ 0 w 753132"/>
              <a:gd name="connsiteY9" fmla="*/ 219075 h 377904"/>
              <a:gd name="connsiteX10" fmla="*/ 147637 w 753132"/>
              <a:gd name="connsiteY10" fmla="*/ 220663 h 377904"/>
              <a:gd name="connsiteX11" fmla="*/ 203200 w 753132"/>
              <a:gd name="connsiteY11" fmla="*/ 173038 h 377904"/>
              <a:gd name="connsiteX12" fmla="*/ 236748 w 753132"/>
              <a:gd name="connsiteY12" fmla="*/ 164050 h 377904"/>
              <a:gd name="connsiteX13" fmla="*/ 753132 w 753132"/>
              <a:gd name="connsiteY13" fmla="*/ 377904 h 377904"/>
              <a:gd name="connsiteX14" fmla="*/ 222250 w 753132"/>
              <a:gd name="connsiteY14" fmla="*/ 119062 h 377904"/>
              <a:gd name="connsiteX15" fmla="*/ 238125 w 753132"/>
              <a:gd name="connsiteY15" fmla="*/ 76200 h 377904"/>
              <a:gd name="connsiteX16" fmla="*/ 226898 w 753132"/>
              <a:gd name="connsiteY16" fmla="*/ 41275 h 377904"/>
              <a:gd name="connsiteX17" fmla="*/ 223837 w 753132"/>
              <a:gd name="connsiteY17" fmla="*/ 6350 h 377904"/>
              <a:gd name="connsiteX18" fmla="*/ 203200 w 753132"/>
              <a:gd name="connsiteY18" fmla="*/ 0 h 377904"/>
              <a:gd name="connsiteX0" fmla="*/ 203200 w 753132"/>
              <a:gd name="connsiteY0" fmla="*/ 0 h 377904"/>
              <a:gd name="connsiteX1" fmla="*/ 192087 w 753132"/>
              <a:gd name="connsiteY1" fmla="*/ 34925 h 377904"/>
              <a:gd name="connsiteX2" fmla="*/ 123825 w 753132"/>
              <a:gd name="connsiteY2" fmla="*/ 36513 h 377904"/>
              <a:gd name="connsiteX3" fmla="*/ 123825 w 753132"/>
              <a:gd name="connsiteY3" fmla="*/ 68262 h 377904"/>
              <a:gd name="connsiteX4" fmla="*/ 141288 w 753132"/>
              <a:gd name="connsiteY4" fmla="*/ 104775 h 377904"/>
              <a:gd name="connsiteX5" fmla="*/ 131762 w 753132"/>
              <a:gd name="connsiteY5" fmla="*/ 136525 h 377904"/>
              <a:gd name="connsiteX6" fmla="*/ 101600 w 753132"/>
              <a:gd name="connsiteY6" fmla="*/ 168275 h 377904"/>
              <a:gd name="connsiteX7" fmla="*/ 57150 w 753132"/>
              <a:gd name="connsiteY7" fmla="*/ 171450 h 377904"/>
              <a:gd name="connsiteX8" fmla="*/ 3175 w 753132"/>
              <a:gd name="connsiteY8" fmla="*/ 171450 h 377904"/>
              <a:gd name="connsiteX9" fmla="*/ 0 w 753132"/>
              <a:gd name="connsiteY9" fmla="*/ 219075 h 377904"/>
              <a:gd name="connsiteX10" fmla="*/ 147637 w 753132"/>
              <a:gd name="connsiteY10" fmla="*/ 220663 h 377904"/>
              <a:gd name="connsiteX11" fmla="*/ 203200 w 753132"/>
              <a:gd name="connsiteY11" fmla="*/ 173038 h 377904"/>
              <a:gd name="connsiteX12" fmla="*/ 236748 w 753132"/>
              <a:gd name="connsiteY12" fmla="*/ 164050 h 377904"/>
              <a:gd name="connsiteX13" fmla="*/ 753132 w 753132"/>
              <a:gd name="connsiteY13" fmla="*/ 377904 h 377904"/>
              <a:gd name="connsiteX14" fmla="*/ 708795 w 753132"/>
              <a:gd name="connsiteY14" fmla="*/ 354431 h 377904"/>
              <a:gd name="connsiteX15" fmla="*/ 222250 w 753132"/>
              <a:gd name="connsiteY15" fmla="*/ 119062 h 377904"/>
              <a:gd name="connsiteX16" fmla="*/ 238125 w 753132"/>
              <a:gd name="connsiteY16" fmla="*/ 76200 h 377904"/>
              <a:gd name="connsiteX17" fmla="*/ 226898 w 753132"/>
              <a:gd name="connsiteY17" fmla="*/ 41275 h 377904"/>
              <a:gd name="connsiteX18" fmla="*/ 223837 w 753132"/>
              <a:gd name="connsiteY18" fmla="*/ 6350 h 377904"/>
              <a:gd name="connsiteX19" fmla="*/ 203200 w 753132"/>
              <a:gd name="connsiteY19" fmla="*/ 0 h 377904"/>
              <a:gd name="connsiteX0" fmla="*/ 203200 w 771387"/>
              <a:gd name="connsiteY0" fmla="*/ 0 h 377904"/>
              <a:gd name="connsiteX1" fmla="*/ 192087 w 771387"/>
              <a:gd name="connsiteY1" fmla="*/ 34925 h 377904"/>
              <a:gd name="connsiteX2" fmla="*/ 123825 w 771387"/>
              <a:gd name="connsiteY2" fmla="*/ 36513 h 377904"/>
              <a:gd name="connsiteX3" fmla="*/ 123825 w 771387"/>
              <a:gd name="connsiteY3" fmla="*/ 68262 h 377904"/>
              <a:gd name="connsiteX4" fmla="*/ 141288 w 771387"/>
              <a:gd name="connsiteY4" fmla="*/ 104775 h 377904"/>
              <a:gd name="connsiteX5" fmla="*/ 131762 w 771387"/>
              <a:gd name="connsiteY5" fmla="*/ 136525 h 377904"/>
              <a:gd name="connsiteX6" fmla="*/ 101600 w 771387"/>
              <a:gd name="connsiteY6" fmla="*/ 168275 h 377904"/>
              <a:gd name="connsiteX7" fmla="*/ 57150 w 771387"/>
              <a:gd name="connsiteY7" fmla="*/ 171450 h 377904"/>
              <a:gd name="connsiteX8" fmla="*/ 3175 w 771387"/>
              <a:gd name="connsiteY8" fmla="*/ 171450 h 377904"/>
              <a:gd name="connsiteX9" fmla="*/ 0 w 771387"/>
              <a:gd name="connsiteY9" fmla="*/ 219075 h 377904"/>
              <a:gd name="connsiteX10" fmla="*/ 147637 w 771387"/>
              <a:gd name="connsiteY10" fmla="*/ 220663 h 377904"/>
              <a:gd name="connsiteX11" fmla="*/ 203200 w 771387"/>
              <a:gd name="connsiteY11" fmla="*/ 173038 h 377904"/>
              <a:gd name="connsiteX12" fmla="*/ 236748 w 771387"/>
              <a:gd name="connsiteY12" fmla="*/ 164050 h 377904"/>
              <a:gd name="connsiteX13" fmla="*/ 753132 w 771387"/>
              <a:gd name="connsiteY13" fmla="*/ 377904 h 377904"/>
              <a:gd name="connsiteX14" fmla="*/ 771387 w 771387"/>
              <a:gd name="connsiteY14" fmla="*/ 328352 h 377904"/>
              <a:gd name="connsiteX15" fmla="*/ 222250 w 771387"/>
              <a:gd name="connsiteY15" fmla="*/ 119062 h 377904"/>
              <a:gd name="connsiteX16" fmla="*/ 238125 w 771387"/>
              <a:gd name="connsiteY16" fmla="*/ 76200 h 377904"/>
              <a:gd name="connsiteX17" fmla="*/ 226898 w 771387"/>
              <a:gd name="connsiteY17" fmla="*/ 41275 h 377904"/>
              <a:gd name="connsiteX18" fmla="*/ 223837 w 771387"/>
              <a:gd name="connsiteY18" fmla="*/ 6350 h 377904"/>
              <a:gd name="connsiteX19" fmla="*/ 203200 w 771387"/>
              <a:gd name="connsiteY19" fmla="*/ 0 h 377904"/>
              <a:gd name="connsiteX0" fmla="*/ 203200 w 771387"/>
              <a:gd name="connsiteY0" fmla="*/ 0 h 377904"/>
              <a:gd name="connsiteX1" fmla="*/ 192087 w 771387"/>
              <a:gd name="connsiteY1" fmla="*/ 34925 h 377904"/>
              <a:gd name="connsiteX2" fmla="*/ 123825 w 771387"/>
              <a:gd name="connsiteY2" fmla="*/ 36513 h 377904"/>
              <a:gd name="connsiteX3" fmla="*/ 123825 w 771387"/>
              <a:gd name="connsiteY3" fmla="*/ 68262 h 377904"/>
              <a:gd name="connsiteX4" fmla="*/ 141288 w 771387"/>
              <a:gd name="connsiteY4" fmla="*/ 104775 h 377904"/>
              <a:gd name="connsiteX5" fmla="*/ 131762 w 771387"/>
              <a:gd name="connsiteY5" fmla="*/ 136525 h 377904"/>
              <a:gd name="connsiteX6" fmla="*/ 101600 w 771387"/>
              <a:gd name="connsiteY6" fmla="*/ 168275 h 377904"/>
              <a:gd name="connsiteX7" fmla="*/ 57150 w 771387"/>
              <a:gd name="connsiteY7" fmla="*/ 171450 h 377904"/>
              <a:gd name="connsiteX8" fmla="*/ 3175 w 771387"/>
              <a:gd name="connsiteY8" fmla="*/ 171450 h 377904"/>
              <a:gd name="connsiteX9" fmla="*/ 0 w 771387"/>
              <a:gd name="connsiteY9" fmla="*/ 219075 h 377904"/>
              <a:gd name="connsiteX10" fmla="*/ 147637 w 771387"/>
              <a:gd name="connsiteY10" fmla="*/ 220663 h 377904"/>
              <a:gd name="connsiteX11" fmla="*/ 203200 w 771387"/>
              <a:gd name="connsiteY11" fmla="*/ 173038 h 377904"/>
              <a:gd name="connsiteX12" fmla="*/ 236748 w 771387"/>
              <a:gd name="connsiteY12" fmla="*/ 164050 h 377904"/>
              <a:gd name="connsiteX13" fmla="*/ 753132 w 771387"/>
              <a:gd name="connsiteY13" fmla="*/ 377904 h 377904"/>
              <a:gd name="connsiteX14" fmla="*/ 771387 w 771387"/>
              <a:gd name="connsiteY14" fmla="*/ 328352 h 377904"/>
              <a:gd name="connsiteX15" fmla="*/ 333244 w 771387"/>
              <a:gd name="connsiteY15" fmla="*/ 158832 h 377904"/>
              <a:gd name="connsiteX16" fmla="*/ 222250 w 771387"/>
              <a:gd name="connsiteY16" fmla="*/ 119062 h 377904"/>
              <a:gd name="connsiteX17" fmla="*/ 238125 w 771387"/>
              <a:gd name="connsiteY17" fmla="*/ 76200 h 377904"/>
              <a:gd name="connsiteX18" fmla="*/ 226898 w 771387"/>
              <a:gd name="connsiteY18" fmla="*/ 41275 h 377904"/>
              <a:gd name="connsiteX19" fmla="*/ 223837 w 771387"/>
              <a:gd name="connsiteY19" fmla="*/ 6350 h 377904"/>
              <a:gd name="connsiteX20" fmla="*/ 203200 w 771387"/>
              <a:gd name="connsiteY20" fmla="*/ 0 h 377904"/>
              <a:gd name="connsiteX0" fmla="*/ 203200 w 771387"/>
              <a:gd name="connsiteY0" fmla="*/ 0 h 377904"/>
              <a:gd name="connsiteX1" fmla="*/ 192087 w 771387"/>
              <a:gd name="connsiteY1" fmla="*/ 34925 h 377904"/>
              <a:gd name="connsiteX2" fmla="*/ 123825 w 771387"/>
              <a:gd name="connsiteY2" fmla="*/ 36513 h 377904"/>
              <a:gd name="connsiteX3" fmla="*/ 123825 w 771387"/>
              <a:gd name="connsiteY3" fmla="*/ 68262 h 377904"/>
              <a:gd name="connsiteX4" fmla="*/ 141288 w 771387"/>
              <a:gd name="connsiteY4" fmla="*/ 104775 h 377904"/>
              <a:gd name="connsiteX5" fmla="*/ 131762 w 771387"/>
              <a:gd name="connsiteY5" fmla="*/ 136525 h 377904"/>
              <a:gd name="connsiteX6" fmla="*/ 101600 w 771387"/>
              <a:gd name="connsiteY6" fmla="*/ 168275 h 377904"/>
              <a:gd name="connsiteX7" fmla="*/ 57150 w 771387"/>
              <a:gd name="connsiteY7" fmla="*/ 171450 h 377904"/>
              <a:gd name="connsiteX8" fmla="*/ 3175 w 771387"/>
              <a:gd name="connsiteY8" fmla="*/ 171450 h 377904"/>
              <a:gd name="connsiteX9" fmla="*/ 0 w 771387"/>
              <a:gd name="connsiteY9" fmla="*/ 219075 h 377904"/>
              <a:gd name="connsiteX10" fmla="*/ 147637 w 771387"/>
              <a:gd name="connsiteY10" fmla="*/ 220663 h 377904"/>
              <a:gd name="connsiteX11" fmla="*/ 203200 w 771387"/>
              <a:gd name="connsiteY11" fmla="*/ 173038 h 377904"/>
              <a:gd name="connsiteX12" fmla="*/ 236748 w 771387"/>
              <a:gd name="connsiteY12" fmla="*/ 164050 h 377904"/>
              <a:gd name="connsiteX13" fmla="*/ 753132 w 771387"/>
              <a:gd name="connsiteY13" fmla="*/ 377904 h 377904"/>
              <a:gd name="connsiteX14" fmla="*/ 771387 w 771387"/>
              <a:gd name="connsiteY14" fmla="*/ 328352 h 377904"/>
              <a:gd name="connsiteX15" fmla="*/ 333244 w 771387"/>
              <a:gd name="connsiteY15" fmla="*/ 158832 h 377904"/>
              <a:gd name="connsiteX16" fmla="*/ 222250 w 771387"/>
              <a:gd name="connsiteY16" fmla="*/ 119062 h 377904"/>
              <a:gd name="connsiteX17" fmla="*/ 238125 w 771387"/>
              <a:gd name="connsiteY17" fmla="*/ 76200 h 377904"/>
              <a:gd name="connsiteX18" fmla="*/ 226898 w 771387"/>
              <a:gd name="connsiteY18" fmla="*/ 41275 h 377904"/>
              <a:gd name="connsiteX19" fmla="*/ 223837 w 771387"/>
              <a:gd name="connsiteY19" fmla="*/ 6350 h 377904"/>
              <a:gd name="connsiteX20" fmla="*/ 203200 w 771387"/>
              <a:gd name="connsiteY20" fmla="*/ 0 h 377904"/>
              <a:gd name="connsiteX0" fmla="*/ 203200 w 771387"/>
              <a:gd name="connsiteY0" fmla="*/ 0 h 377904"/>
              <a:gd name="connsiteX1" fmla="*/ 192087 w 771387"/>
              <a:gd name="connsiteY1" fmla="*/ 34925 h 377904"/>
              <a:gd name="connsiteX2" fmla="*/ 123825 w 771387"/>
              <a:gd name="connsiteY2" fmla="*/ 36513 h 377904"/>
              <a:gd name="connsiteX3" fmla="*/ 123825 w 771387"/>
              <a:gd name="connsiteY3" fmla="*/ 68262 h 377904"/>
              <a:gd name="connsiteX4" fmla="*/ 141288 w 771387"/>
              <a:gd name="connsiteY4" fmla="*/ 104775 h 377904"/>
              <a:gd name="connsiteX5" fmla="*/ 131762 w 771387"/>
              <a:gd name="connsiteY5" fmla="*/ 136525 h 377904"/>
              <a:gd name="connsiteX6" fmla="*/ 101600 w 771387"/>
              <a:gd name="connsiteY6" fmla="*/ 168275 h 377904"/>
              <a:gd name="connsiteX7" fmla="*/ 57150 w 771387"/>
              <a:gd name="connsiteY7" fmla="*/ 171450 h 377904"/>
              <a:gd name="connsiteX8" fmla="*/ 3175 w 771387"/>
              <a:gd name="connsiteY8" fmla="*/ 171450 h 377904"/>
              <a:gd name="connsiteX9" fmla="*/ 0 w 771387"/>
              <a:gd name="connsiteY9" fmla="*/ 219075 h 377904"/>
              <a:gd name="connsiteX10" fmla="*/ 147637 w 771387"/>
              <a:gd name="connsiteY10" fmla="*/ 220663 h 377904"/>
              <a:gd name="connsiteX11" fmla="*/ 203200 w 771387"/>
              <a:gd name="connsiteY11" fmla="*/ 173038 h 377904"/>
              <a:gd name="connsiteX12" fmla="*/ 236748 w 771387"/>
              <a:gd name="connsiteY12" fmla="*/ 164050 h 377904"/>
              <a:gd name="connsiteX13" fmla="*/ 753132 w 771387"/>
              <a:gd name="connsiteY13" fmla="*/ 377904 h 377904"/>
              <a:gd name="connsiteX14" fmla="*/ 771387 w 771387"/>
              <a:gd name="connsiteY14" fmla="*/ 328352 h 377904"/>
              <a:gd name="connsiteX15" fmla="*/ 333244 w 771387"/>
              <a:gd name="connsiteY15" fmla="*/ 158832 h 377904"/>
              <a:gd name="connsiteX16" fmla="*/ 248330 w 771387"/>
              <a:gd name="connsiteY16" fmla="*/ 121670 h 377904"/>
              <a:gd name="connsiteX17" fmla="*/ 238125 w 771387"/>
              <a:gd name="connsiteY17" fmla="*/ 76200 h 377904"/>
              <a:gd name="connsiteX18" fmla="*/ 226898 w 771387"/>
              <a:gd name="connsiteY18" fmla="*/ 41275 h 377904"/>
              <a:gd name="connsiteX19" fmla="*/ 223837 w 771387"/>
              <a:gd name="connsiteY19" fmla="*/ 6350 h 377904"/>
              <a:gd name="connsiteX20" fmla="*/ 203200 w 771387"/>
              <a:gd name="connsiteY20" fmla="*/ 0 h 377904"/>
              <a:gd name="connsiteX0" fmla="*/ 203200 w 768778"/>
              <a:gd name="connsiteY0" fmla="*/ 0 h 377904"/>
              <a:gd name="connsiteX1" fmla="*/ 192087 w 768778"/>
              <a:gd name="connsiteY1" fmla="*/ 34925 h 377904"/>
              <a:gd name="connsiteX2" fmla="*/ 123825 w 768778"/>
              <a:gd name="connsiteY2" fmla="*/ 36513 h 377904"/>
              <a:gd name="connsiteX3" fmla="*/ 123825 w 768778"/>
              <a:gd name="connsiteY3" fmla="*/ 68262 h 377904"/>
              <a:gd name="connsiteX4" fmla="*/ 141288 w 768778"/>
              <a:gd name="connsiteY4" fmla="*/ 104775 h 377904"/>
              <a:gd name="connsiteX5" fmla="*/ 131762 w 768778"/>
              <a:gd name="connsiteY5" fmla="*/ 136525 h 377904"/>
              <a:gd name="connsiteX6" fmla="*/ 101600 w 768778"/>
              <a:gd name="connsiteY6" fmla="*/ 168275 h 377904"/>
              <a:gd name="connsiteX7" fmla="*/ 57150 w 768778"/>
              <a:gd name="connsiteY7" fmla="*/ 171450 h 377904"/>
              <a:gd name="connsiteX8" fmla="*/ 3175 w 768778"/>
              <a:gd name="connsiteY8" fmla="*/ 171450 h 377904"/>
              <a:gd name="connsiteX9" fmla="*/ 0 w 768778"/>
              <a:gd name="connsiteY9" fmla="*/ 219075 h 377904"/>
              <a:gd name="connsiteX10" fmla="*/ 147637 w 768778"/>
              <a:gd name="connsiteY10" fmla="*/ 220663 h 377904"/>
              <a:gd name="connsiteX11" fmla="*/ 203200 w 768778"/>
              <a:gd name="connsiteY11" fmla="*/ 173038 h 377904"/>
              <a:gd name="connsiteX12" fmla="*/ 236748 w 768778"/>
              <a:gd name="connsiteY12" fmla="*/ 164050 h 377904"/>
              <a:gd name="connsiteX13" fmla="*/ 753132 w 768778"/>
              <a:gd name="connsiteY13" fmla="*/ 377904 h 377904"/>
              <a:gd name="connsiteX14" fmla="*/ 768778 w 768778"/>
              <a:gd name="connsiteY14" fmla="*/ 336175 h 377904"/>
              <a:gd name="connsiteX15" fmla="*/ 333244 w 768778"/>
              <a:gd name="connsiteY15" fmla="*/ 158832 h 377904"/>
              <a:gd name="connsiteX16" fmla="*/ 248330 w 768778"/>
              <a:gd name="connsiteY16" fmla="*/ 121670 h 377904"/>
              <a:gd name="connsiteX17" fmla="*/ 238125 w 768778"/>
              <a:gd name="connsiteY17" fmla="*/ 76200 h 377904"/>
              <a:gd name="connsiteX18" fmla="*/ 226898 w 768778"/>
              <a:gd name="connsiteY18" fmla="*/ 41275 h 377904"/>
              <a:gd name="connsiteX19" fmla="*/ 223837 w 768778"/>
              <a:gd name="connsiteY19" fmla="*/ 6350 h 377904"/>
              <a:gd name="connsiteX20" fmla="*/ 203200 w 768778"/>
              <a:gd name="connsiteY20" fmla="*/ 0 h 377904"/>
              <a:gd name="connsiteX0" fmla="*/ 203200 w 768778"/>
              <a:gd name="connsiteY0" fmla="*/ 0 h 377904"/>
              <a:gd name="connsiteX1" fmla="*/ 192087 w 768778"/>
              <a:gd name="connsiteY1" fmla="*/ 34925 h 377904"/>
              <a:gd name="connsiteX2" fmla="*/ 123825 w 768778"/>
              <a:gd name="connsiteY2" fmla="*/ 36513 h 377904"/>
              <a:gd name="connsiteX3" fmla="*/ 123825 w 768778"/>
              <a:gd name="connsiteY3" fmla="*/ 68262 h 377904"/>
              <a:gd name="connsiteX4" fmla="*/ 141288 w 768778"/>
              <a:gd name="connsiteY4" fmla="*/ 104775 h 377904"/>
              <a:gd name="connsiteX5" fmla="*/ 131762 w 768778"/>
              <a:gd name="connsiteY5" fmla="*/ 136525 h 377904"/>
              <a:gd name="connsiteX6" fmla="*/ 101600 w 768778"/>
              <a:gd name="connsiteY6" fmla="*/ 168275 h 377904"/>
              <a:gd name="connsiteX7" fmla="*/ 57150 w 768778"/>
              <a:gd name="connsiteY7" fmla="*/ 171450 h 377904"/>
              <a:gd name="connsiteX8" fmla="*/ 3175 w 768778"/>
              <a:gd name="connsiteY8" fmla="*/ 171450 h 377904"/>
              <a:gd name="connsiteX9" fmla="*/ 0 w 768778"/>
              <a:gd name="connsiteY9" fmla="*/ 219075 h 377904"/>
              <a:gd name="connsiteX10" fmla="*/ 147637 w 768778"/>
              <a:gd name="connsiteY10" fmla="*/ 220663 h 377904"/>
              <a:gd name="connsiteX11" fmla="*/ 203200 w 768778"/>
              <a:gd name="connsiteY11" fmla="*/ 173038 h 377904"/>
              <a:gd name="connsiteX12" fmla="*/ 236748 w 768778"/>
              <a:gd name="connsiteY12" fmla="*/ 164050 h 377904"/>
              <a:gd name="connsiteX13" fmla="*/ 753132 w 768778"/>
              <a:gd name="connsiteY13" fmla="*/ 377904 h 377904"/>
              <a:gd name="connsiteX14" fmla="*/ 768778 w 768778"/>
              <a:gd name="connsiteY14" fmla="*/ 323136 h 377904"/>
              <a:gd name="connsiteX15" fmla="*/ 333244 w 768778"/>
              <a:gd name="connsiteY15" fmla="*/ 158832 h 377904"/>
              <a:gd name="connsiteX16" fmla="*/ 248330 w 768778"/>
              <a:gd name="connsiteY16" fmla="*/ 121670 h 377904"/>
              <a:gd name="connsiteX17" fmla="*/ 238125 w 768778"/>
              <a:gd name="connsiteY17" fmla="*/ 76200 h 377904"/>
              <a:gd name="connsiteX18" fmla="*/ 226898 w 768778"/>
              <a:gd name="connsiteY18" fmla="*/ 41275 h 377904"/>
              <a:gd name="connsiteX19" fmla="*/ 223837 w 768778"/>
              <a:gd name="connsiteY19" fmla="*/ 6350 h 377904"/>
              <a:gd name="connsiteX20" fmla="*/ 203200 w 768778"/>
              <a:gd name="connsiteY20" fmla="*/ 0 h 377904"/>
              <a:gd name="connsiteX0" fmla="*/ 203200 w 768778"/>
              <a:gd name="connsiteY0" fmla="*/ 0 h 372689"/>
              <a:gd name="connsiteX1" fmla="*/ 192087 w 768778"/>
              <a:gd name="connsiteY1" fmla="*/ 34925 h 372689"/>
              <a:gd name="connsiteX2" fmla="*/ 123825 w 768778"/>
              <a:gd name="connsiteY2" fmla="*/ 36513 h 372689"/>
              <a:gd name="connsiteX3" fmla="*/ 123825 w 768778"/>
              <a:gd name="connsiteY3" fmla="*/ 68262 h 372689"/>
              <a:gd name="connsiteX4" fmla="*/ 141288 w 768778"/>
              <a:gd name="connsiteY4" fmla="*/ 104775 h 372689"/>
              <a:gd name="connsiteX5" fmla="*/ 131762 w 768778"/>
              <a:gd name="connsiteY5" fmla="*/ 136525 h 372689"/>
              <a:gd name="connsiteX6" fmla="*/ 101600 w 768778"/>
              <a:gd name="connsiteY6" fmla="*/ 168275 h 372689"/>
              <a:gd name="connsiteX7" fmla="*/ 57150 w 768778"/>
              <a:gd name="connsiteY7" fmla="*/ 171450 h 372689"/>
              <a:gd name="connsiteX8" fmla="*/ 3175 w 768778"/>
              <a:gd name="connsiteY8" fmla="*/ 171450 h 372689"/>
              <a:gd name="connsiteX9" fmla="*/ 0 w 768778"/>
              <a:gd name="connsiteY9" fmla="*/ 219075 h 372689"/>
              <a:gd name="connsiteX10" fmla="*/ 147637 w 768778"/>
              <a:gd name="connsiteY10" fmla="*/ 220663 h 372689"/>
              <a:gd name="connsiteX11" fmla="*/ 203200 w 768778"/>
              <a:gd name="connsiteY11" fmla="*/ 173038 h 372689"/>
              <a:gd name="connsiteX12" fmla="*/ 236748 w 768778"/>
              <a:gd name="connsiteY12" fmla="*/ 164050 h 372689"/>
              <a:gd name="connsiteX13" fmla="*/ 755739 w 768778"/>
              <a:gd name="connsiteY13" fmla="*/ 372689 h 372689"/>
              <a:gd name="connsiteX14" fmla="*/ 768778 w 768778"/>
              <a:gd name="connsiteY14" fmla="*/ 323136 h 372689"/>
              <a:gd name="connsiteX15" fmla="*/ 333244 w 768778"/>
              <a:gd name="connsiteY15" fmla="*/ 158832 h 372689"/>
              <a:gd name="connsiteX16" fmla="*/ 248330 w 768778"/>
              <a:gd name="connsiteY16" fmla="*/ 121670 h 372689"/>
              <a:gd name="connsiteX17" fmla="*/ 238125 w 768778"/>
              <a:gd name="connsiteY17" fmla="*/ 76200 h 372689"/>
              <a:gd name="connsiteX18" fmla="*/ 226898 w 768778"/>
              <a:gd name="connsiteY18" fmla="*/ 41275 h 372689"/>
              <a:gd name="connsiteX19" fmla="*/ 223837 w 768778"/>
              <a:gd name="connsiteY19" fmla="*/ 6350 h 372689"/>
              <a:gd name="connsiteX20" fmla="*/ 203200 w 768778"/>
              <a:gd name="connsiteY20" fmla="*/ 0 h 372689"/>
              <a:gd name="connsiteX0" fmla="*/ 203200 w 768778"/>
              <a:gd name="connsiteY0" fmla="*/ 0 h 370081"/>
              <a:gd name="connsiteX1" fmla="*/ 192087 w 768778"/>
              <a:gd name="connsiteY1" fmla="*/ 34925 h 370081"/>
              <a:gd name="connsiteX2" fmla="*/ 123825 w 768778"/>
              <a:gd name="connsiteY2" fmla="*/ 36513 h 370081"/>
              <a:gd name="connsiteX3" fmla="*/ 123825 w 768778"/>
              <a:gd name="connsiteY3" fmla="*/ 68262 h 370081"/>
              <a:gd name="connsiteX4" fmla="*/ 141288 w 768778"/>
              <a:gd name="connsiteY4" fmla="*/ 104775 h 370081"/>
              <a:gd name="connsiteX5" fmla="*/ 131762 w 768778"/>
              <a:gd name="connsiteY5" fmla="*/ 136525 h 370081"/>
              <a:gd name="connsiteX6" fmla="*/ 101600 w 768778"/>
              <a:gd name="connsiteY6" fmla="*/ 168275 h 370081"/>
              <a:gd name="connsiteX7" fmla="*/ 57150 w 768778"/>
              <a:gd name="connsiteY7" fmla="*/ 171450 h 370081"/>
              <a:gd name="connsiteX8" fmla="*/ 3175 w 768778"/>
              <a:gd name="connsiteY8" fmla="*/ 171450 h 370081"/>
              <a:gd name="connsiteX9" fmla="*/ 0 w 768778"/>
              <a:gd name="connsiteY9" fmla="*/ 219075 h 370081"/>
              <a:gd name="connsiteX10" fmla="*/ 147637 w 768778"/>
              <a:gd name="connsiteY10" fmla="*/ 220663 h 370081"/>
              <a:gd name="connsiteX11" fmla="*/ 203200 w 768778"/>
              <a:gd name="connsiteY11" fmla="*/ 173038 h 370081"/>
              <a:gd name="connsiteX12" fmla="*/ 236748 w 768778"/>
              <a:gd name="connsiteY12" fmla="*/ 164050 h 370081"/>
              <a:gd name="connsiteX13" fmla="*/ 760956 w 768778"/>
              <a:gd name="connsiteY13" fmla="*/ 370081 h 370081"/>
              <a:gd name="connsiteX14" fmla="*/ 768778 w 768778"/>
              <a:gd name="connsiteY14" fmla="*/ 323136 h 370081"/>
              <a:gd name="connsiteX15" fmla="*/ 333244 w 768778"/>
              <a:gd name="connsiteY15" fmla="*/ 158832 h 370081"/>
              <a:gd name="connsiteX16" fmla="*/ 248330 w 768778"/>
              <a:gd name="connsiteY16" fmla="*/ 121670 h 370081"/>
              <a:gd name="connsiteX17" fmla="*/ 238125 w 768778"/>
              <a:gd name="connsiteY17" fmla="*/ 76200 h 370081"/>
              <a:gd name="connsiteX18" fmla="*/ 226898 w 768778"/>
              <a:gd name="connsiteY18" fmla="*/ 41275 h 370081"/>
              <a:gd name="connsiteX19" fmla="*/ 223837 w 768778"/>
              <a:gd name="connsiteY19" fmla="*/ 6350 h 370081"/>
              <a:gd name="connsiteX20" fmla="*/ 203200 w 768778"/>
              <a:gd name="connsiteY20" fmla="*/ 0 h 370081"/>
              <a:gd name="connsiteX0" fmla="*/ 203200 w 776602"/>
              <a:gd name="connsiteY0" fmla="*/ 0 h 370081"/>
              <a:gd name="connsiteX1" fmla="*/ 192087 w 776602"/>
              <a:gd name="connsiteY1" fmla="*/ 34925 h 370081"/>
              <a:gd name="connsiteX2" fmla="*/ 123825 w 776602"/>
              <a:gd name="connsiteY2" fmla="*/ 36513 h 370081"/>
              <a:gd name="connsiteX3" fmla="*/ 123825 w 776602"/>
              <a:gd name="connsiteY3" fmla="*/ 68262 h 370081"/>
              <a:gd name="connsiteX4" fmla="*/ 141288 w 776602"/>
              <a:gd name="connsiteY4" fmla="*/ 104775 h 370081"/>
              <a:gd name="connsiteX5" fmla="*/ 131762 w 776602"/>
              <a:gd name="connsiteY5" fmla="*/ 136525 h 370081"/>
              <a:gd name="connsiteX6" fmla="*/ 101600 w 776602"/>
              <a:gd name="connsiteY6" fmla="*/ 168275 h 370081"/>
              <a:gd name="connsiteX7" fmla="*/ 57150 w 776602"/>
              <a:gd name="connsiteY7" fmla="*/ 171450 h 370081"/>
              <a:gd name="connsiteX8" fmla="*/ 3175 w 776602"/>
              <a:gd name="connsiteY8" fmla="*/ 171450 h 370081"/>
              <a:gd name="connsiteX9" fmla="*/ 0 w 776602"/>
              <a:gd name="connsiteY9" fmla="*/ 219075 h 370081"/>
              <a:gd name="connsiteX10" fmla="*/ 147637 w 776602"/>
              <a:gd name="connsiteY10" fmla="*/ 220663 h 370081"/>
              <a:gd name="connsiteX11" fmla="*/ 203200 w 776602"/>
              <a:gd name="connsiteY11" fmla="*/ 173038 h 370081"/>
              <a:gd name="connsiteX12" fmla="*/ 236748 w 776602"/>
              <a:gd name="connsiteY12" fmla="*/ 164050 h 370081"/>
              <a:gd name="connsiteX13" fmla="*/ 760956 w 776602"/>
              <a:gd name="connsiteY13" fmla="*/ 370081 h 370081"/>
              <a:gd name="connsiteX14" fmla="*/ 776602 w 776602"/>
              <a:gd name="connsiteY14" fmla="*/ 325744 h 370081"/>
              <a:gd name="connsiteX15" fmla="*/ 333244 w 776602"/>
              <a:gd name="connsiteY15" fmla="*/ 158832 h 370081"/>
              <a:gd name="connsiteX16" fmla="*/ 248330 w 776602"/>
              <a:gd name="connsiteY16" fmla="*/ 121670 h 370081"/>
              <a:gd name="connsiteX17" fmla="*/ 238125 w 776602"/>
              <a:gd name="connsiteY17" fmla="*/ 76200 h 370081"/>
              <a:gd name="connsiteX18" fmla="*/ 226898 w 776602"/>
              <a:gd name="connsiteY18" fmla="*/ 41275 h 370081"/>
              <a:gd name="connsiteX19" fmla="*/ 223837 w 776602"/>
              <a:gd name="connsiteY19" fmla="*/ 6350 h 370081"/>
              <a:gd name="connsiteX20" fmla="*/ 203200 w 776602"/>
              <a:gd name="connsiteY20" fmla="*/ 0 h 370081"/>
              <a:gd name="connsiteX0" fmla="*/ 203200 w 776602"/>
              <a:gd name="connsiteY0" fmla="*/ 0 h 370081"/>
              <a:gd name="connsiteX1" fmla="*/ 192087 w 776602"/>
              <a:gd name="connsiteY1" fmla="*/ 34925 h 370081"/>
              <a:gd name="connsiteX2" fmla="*/ 123825 w 776602"/>
              <a:gd name="connsiteY2" fmla="*/ 36513 h 370081"/>
              <a:gd name="connsiteX3" fmla="*/ 123825 w 776602"/>
              <a:gd name="connsiteY3" fmla="*/ 68262 h 370081"/>
              <a:gd name="connsiteX4" fmla="*/ 141288 w 776602"/>
              <a:gd name="connsiteY4" fmla="*/ 104775 h 370081"/>
              <a:gd name="connsiteX5" fmla="*/ 131762 w 776602"/>
              <a:gd name="connsiteY5" fmla="*/ 136525 h 370081"/>
              <a:gd name="connsiteX6" fmla="*/ 101600 w 776602"/>
              <a:gd name="connsiteY6" fmla="*/ 168275 h 370081"/>
              <a:gd name="connsiteX7" fmla="*/ 57150 w 776602"/>
              <a:gd name="connsiteY7" fmla="*/ 171450 h 370081"/>
              <a:gd name="connsiteX8" fmla="*/ 3175 w 776602"/>
              <a:gd name="connsiteY8" fmla="*/ 171450 h 370081"/>
              <a:gd name="connsiteX9" fmla="*/ 0 w 776602"/>
              <a:gd name="connsiteY9" fmla="*/ 219075 h 370081"/>
              <a:gd name="connsiteX10" fmla="*/ 147637 w 776602"/>
              <a:gd name="connsiteY10" fmla="*/ 220663 h 370081"/>
              <a:gd name="connsiteX11" fmla="*/ 208415 w 776602"/>
              <a:gd name="connsiteY11" fmla="*/ 175645 h 370081"/>
              <a:gd name="connsiteX12" fmla="*/ 236748 w 776602"/>
              <a:gd name="connsiteY12" fmla="*/ 164050 h 370081"/>
              <a:gd name="connsiteX13" fmla="*/ 760956 w 776602"/>
              <a:gd name="connsiteY13" fmla="*/ 370081 h 370081"/>
              <a:gd name="connsiteX14" fmla="*/ 776602 w 776602"/>
              <a:gd name="connsiteY14" fmla="*/ 325744 h 370081"/>
              <a:gd name="connsiteX15" fmla="*/ 333244 w 776602"/>
              <a:gd name="connsiteY15" fmla="*/ 158832 h 370081"/>
              <a:gd name="connsiteX16" fmla="*/ 248330 w 776602"/>
              <a:gd name="connsiteY16" fmla="*/ 121670 h 370081"/>
              <a:gd name="connsiteX17" fmla="*/ 238125 w 776602"/>
              <a:gd name="connsiteY17" fmla="*/ 76200 h 370081"/>
              <a:gd name="connsiteX18" fmla="*/ 226898 w 776602"/>
              <a:gd name="connsiteY18" fmla="*/ 41275 h 370081"/>
              <a:gd name="connsiteX19" fmla="*/ 223837 w 776602"/>
              <a:gd name="connsiteY19" fmla="*/ 6350 h 370081"/>
              <a:gd name="connsiteX20" fmla="*/ 203200 w 776602"/>
              <a:gd name="connsiteY20" fmla="*/ 0 h 370081"/>
              <a:gd name="connsiteX0" fmla="*/ 203200 w 776602"/>
              <a:gd name="connsiteY0" fmla="*/ 0 h 370081"/>
              <a:gd name="connsiteX1" fmla="*/ 192087 w 776602"/>
              <a:gd name="connsiteY1" fmla="*/ 34925 h 370081"/>
              <a:gd name="connsiteX2" fmla="*/ 123825 w 776602"/>
              <a:gd name="connsiteY2" fmla="*/ 36513 h 370081"/>
              <a:gd name="connsiteX3" fmla="*/ 123825 w 776602"/>
              <a:gd name="connsiteY3" fmla="*/ 68262 h 370081"/>
              <a:gd name="connsiteX4" fmla="*/ 141288 w 776602"/>
              <a:gd name="connsiteY4" fmla="*/ 104775 h 370081"/>
              <a:gd name="connsiteX5" fmla="*/ 131762 w 776602"/>
              <a:gd name="connsiteY5" fmla="*/ 136525 h 370081"/>
              <a:gd name="connsiteX6" fmla="*/ 101600 w 776602"/>
              <a:gd name="connsiteY6" fmla="*/ 168275 h 370081"/>
              <a:gd name="connsiteX7" fmla="*/ 57150 w 776602"/>
              <a:gd name="connsiteY7" fmla="*/ 171450 h 370081"/>
              <a:gd name="connsiteX8" fmla="*/ 3175 w 776602"/>
              <a:gd name="connsiteY8" fmla="*/ 171450 h 370081"/>
              <a:gd name="connsiteX9" fmla="*/ 0 w 776602"/>
              <a:gd name="connsiteY9" fmla="*/ 219075 h 370081"/>
              <a:gd name="connsiteX10" fmla="*/ 147637 w 776602"/>
              <a:gd name="connsiteY10" fmla="*/ 220663 h 370081"/>
              <a:gd name="connsiteX11" fmla="*/ 208415 w 776602"/>
              <a:gd name="connsiteY11" fmla="*/ 175645 h 370081"/>
              <a:gd name="connsiteX12" fmla="*/ 236748 w 776602"/>
              <a:gd name="connsiteY12" fmla="*/ 164050 h 370081"/>
              <a:gd name="connsiteX13" fmla="*/ 760956 w 776602"/>
              <a:gd name="connsiteY13" fmla="*/ 370081 h 370081"/>
              <a:gd name="connsiteX14" fmla="*/ 776602 w 776602"/>
              <a:gd name="connsiteY14" fmla="*/ 325744 h 370081"/>
              <a:gd name="connsiteX15" fmla="*/ 333244 w 776602"/>
              <a:gd name="connsiteY15" fmla="*/ 158832 h 370081"/>
              <a:gd name="connsiteX16" fmla="*/ 256154 w 776602"/>
              <a:gd name="connsiteY16" fmla="*/ 124278 h 370081"/>
              <a:gd name="connsiteX17" fmla="*/ 238125 w 776602"/>
              <a:gd name="connsiteY17" fmla="*/ 76200 h 370081"/>
              <a:gd name="connsiteX18" fmla="*/ 226898 w 776602"/>
              <a:gd name="connsiteY18" fmla="*/ 41275 h 370081"/>
              <a:gd name="connsiteX19" fmla="*/ 223837 w 776602"/>
              <a:gd name="connsiteY19" fmla="*/ 6350 h 370081"/>
              <a:gd name="connsiteX20" fmla="*/ 203200 w 776602"/>
              <a:gd name="connsiteY20" fmla="*/ 0 h 370081"/>
              <a:gd name="connsiteX0" fmla="*/ 203200 w 776602"/>
              <a:gd name="connsiteY0" fmla="*/ 0 h 370081"/>
              <a:gd name="connsiteX1" fmla="*/ 192087 w 776602"/>
              <a:gd name="connsiteY1" fmla="*/ 34925 h 370081"/>
              <a:gd name="connsiteX2" fmla="*/ 123825 w 776602"/>
              <a:gd name="connsiteY2" fmla="*/ 36513 h 370081"/>
              <a:gd name="connsiteX3" fmla="*/ 123825 w 776602"/>
              <a:gd name="connsiteY3" fmla="*/ 68262 h 370081"/>
              <a:gd name="connsiteX4" fmla="*/ 141288 w 776602"/>
              <a:gd name="connsiteY4" fmla="*/ 104775 h 370081"/>
              <a:gd name="connsiteX5" fmla="*/ 131762 w 776602"/>
              <a:gd name="connsiteY5" fmla="*/ 136525 h 370081"/>
              <a:gd name="connsiteX6" fmla="*/ 101600 w 776602"/>
              <a:gd name="connsiteY6" fmla="*/ 168275 h 370081"/>
              <a:gd name="connsiteX7" fmla="*/ 57150 w 776602"/>
              <a:gd name="connsiteY7" fmla="*/ 171450 h 370081"/>
              <a:gd name="connsiteX8" fmla="*/ 3175 w 776602"/>
              <a:gd name="connsiteY8" fmla="*/ 171450 h 370081"/>
              <a:gd name="connsiteX9" fmla="*/ 0 w 776602"/>
              <a:gd name="connsiteY9" fmla="*/ 226899 h 370081"/>
              <a:gd name="connsiteX10" fmla="*/ 147637 w 776602"/>
              <a:gd name="connsiteY10" fmla="*/ 220663 h 370081"/>
              <a:gd name="connsiteX11" fmla="*/ 208415 w 776602"/>
              <a:gd name="connsiteY11" fmla="*/ 175645 h 370081"/>
              <a:gd name="connsiteX12" fmla="*/ 236748 w 776602"/>
              <a:gd name="connsiteY12" fmla="*/ 164050 h 370081"/>
              <a:gd name="connsiteX13" fmla="*/ 760956 w 776602"/>
              <a:gd name="connsiteY13" fmla="*/ 370081 h 370081"/>
              <a:gd name="connsiteX14" fmla="*/ 776602 w 776602"/>
              <a:gd name="connsiteY14" fmla="*/ 325744 h 370081"/>
              <a:gd name="connsiteX15" fmla="*/ 333244 w 776602"/>
              <a:gd name="connsiteY15" fmla="*/ 158832 h 370081"/>
              <a:gd name="connsiteX16" fmla="*/ 256154 w 776602"/>
              <a:gd name="connsiteY16" fmla="*/ 124278 h 370081"/>
              <a:gd name="connsiteX17" fmla="*/ 238125 w 776602"/>
              <a:gd name="connsiteY17" fmla="*/ 76200 h 370081"/>
              <a:gd name="connsiteX18" fmla="*/ 226898 w 776602"/>
              <a:gd name="connsiteY18" fmla="*/ 41275 h 370081"/>
              <a:gd name="connsiteX19" fmla="*/ 223837 w 776602"/>
              <a:gd name="connsiteY19" fmla="*/ 6350 h 370081"/>
              <a:gd name="connsiteX20" fmla="*/ 203200 w 776602"/>
              <a:gd name="connsiteY20" fmla="*/ 0 h 370081"/>
              <a:gd name="connsiteX0" fmla="*/ 205240 w 778642"/>
              <a:gd name="connsiteY0" fmla="*/ 0 h 370081"/>
              <a:gd name="connsiteX1" fmla="*/ 194127 w 778642"/>
              <a:gd name="connsiteY1" fmla="*/ 34925 h 370081"/>
              <a:gd name="connsiteX2" fmla="*/ 125865 w 778642"/>
              <a:gd name="connsiteY2" fmla="*/ 36513 h 370081"/>
              <a:gd name="connsiteX3" fmla="*/ 125865 w 778642"/>
              <a:gd name="connsiteY3" fmla="*/ 68262 h 370081"/>
              <a:gd name="connsiteX4" fmla="*/ 143328 w 778642"/>
              <a:gd name="connsiteY4" fmla="*/ 104775 h 370081"/>
              <a:gd name="connsiteX5" fmla="*/ 133802 w 778642"/>
              <a:gd name="connsiteY5" fmla="*/ 136525 h 370081"/>
              <a:gd name="connsiteX6" fmla="*/ 103640 w 778642"/>
              <a:gd name="connsiteY6" fmla="*/ 168275 h 370081"/>
              <a:gd name="connsiteX7" fmla="*/ 59190 w 778642"/>
              <a:gd name="connsiteY7" fmla="*/ 171450 h 370081"/>
              <a:gd name="connsiteX8" fmla="*/ 0 w 778642"/>
              <a:gd name="connsiteY8" fmla="*/ 171451 h 370081"/>
              <a:gd name="connsiteX9" fmla="*/ 2040 w 778642"/>
              <a:gd name="connsiteY9" fmla="*/ 226899 h 370081"/>
              <a:gd name="connsiteX10" fmla="*/ 149677 w 778642"/>
              <a:gd name="connsiteY10" fmla="*/ 220663 h 370081"/>
              <a:gd name="connsiteX11" fmla="*/ 210455 w 778642"/>
              <a:gd name="connsiteY11" fmla="*/ 175645 h 370081"/>
              <a:gd name="connsiteX12" fmla="*/ 238788 w 778642"/>
              <a:gd name="connsiteY12" fmla="*/ 164050 h 370081"/>
              <a:gd name="connsiteX13" fmla="*/ 762996 w 778642"/>
              <a:gd name="connsiteY13" fmla="*/ 370081 h 370081"/>
              <a:gd name="connsiteX14" fmla="*/ 778642 w 778642"/>
              <a:gd name="connsiteY14" fmla="*/ 325744 h 370081"/>
              <a:gd name="connsiteX15" fmla="*/ 335284 w 778642"/>
              <a:gd name="connsiteY15" fmla="*/ 158832 h 370081"/>
              <a:gd name="connsiteX16" fmla="*/ 258194 w 778642"/>
              <a:gd name="connsiteY16" fmla="*/ 124278 h 370081"/>
              <a:gd name="connsiteX17" fmla="*/ 240165 w 778642"/>
              <a:gd name="connsiteY17" fmla="*/ 76200 h 370081"/>
              <a:gd name="connsiteX18" fmla="*/ 228938 w 778642"/>
              <a:gd name="connsiteY18" fmla="*/ 41275 h 370081"/>
              <a:gd name="connsiteX19" fmla="*/ 225877 w 778642"/>
              <a:gd name="connsiteY19" fmla="*/ 6350 h 370081"/>
              <a:gd name="connsiteX20" fmla="*/ 205240 w 778642"/>
              <a:gd name="connsiteY20" fmla="*/ 0 h 370081"/>
              <a:gd name="connsiteX0" fmla="*/ 205240 w 778642"/>
              <a:gd name="connsiteY0" fmla="*/ 0 h 370081"/>
              <a:gd name="connsiteX1" fmla="*/ 194127 w 778642"/>
              <a:gd name="connsiteY1" fmla="*/ 34925 h 370081"/>
              <a:gd name="connsiteX2" fmla="*/ 125865 w 778642"/>
              <a:gd name="connsiteY2" fmla="*/ 36513 h 370081"/>
              <a:gd name="connsiteX3" fmla="*/ 125865 w 778642"/>
              <a:gd name="connsiteY3" fmla="*/ 68262 h 370081"/>
              <a:gd name="connsiteX4" fmla="*/ 143328 w 778642"/>
              <a:gd name="connsiteY4" fmla="*/ 104775 h 370081"/>
              <a:gd name="connsiteX5" fmla="*/ 133802 w 778642"/>
              <a:gd name="connsiteY5" fmla="*/ 136525 h 370081"/>
              <a:gd name="connsiteX6" fmla="*/ 103640 w 778642"/>
              <a:gd name="connsiteY6" fmla="*/ 168275 h 370081"/>
              <a:gd name="connsiteX7" fmla="*/ 59190 w 778642"/>
              <a:gd name="connsiteY7" fmla="*/ 171450 h 370081"/>
              <a:gd name="connsiteX8" fmla="*/ 0 w 778642"/>
              <a:gd name="connsiteY8" fmla="*/ 171451 h 370081"/>
              <a:gd name="connsiteX9" fmla="*/ 2040 w 778642"/>
              <a:gd name="connsiteY9" fmla="*/ 226899 h 370081"/>
              <a:gd name="connsiteX10" fmla="*/ 193667 w 778642"/>
              <a:gd name="connsiteY10" fmla="*/ 232394 h 370081"/>
              <a:gd name="connsiteX11" fmla="*/ 210455 w 778642"/>
              <a:gd name="connsiteY11" fmla="*/ 175645 h 370081"/>
              <a:gd name="connsiteX12" fmla="*/ 238788 w 778642"/>
              <a:gd name="connsiteY12" fmla="*/ 164050 h 370081"/>
              <a:gd name="connsiteX13" fmla="*/ 762996 w 778642"/>
              <a:gd name="connsiteY13" fmla="*/ 370081 h 370081"/>
              <a:gd name="connsiteX14" fmla="*/ 778642 w 778642"/>
              <a:gd name="connsiteY14" fmla="*/ 325744 h 370081"/>
              <a:gd name="connsiteX15" fmla="*/ 335284 w 778642"/>
              <a:gd name="connsiteY15" fmla="*/ 158832 h 370081"/>
              <a:gd name="connsiteX16" fmla="*/ 258194 w 778642"/>
              <a:gd name="connsiteY16" fmla="*/ 124278 h 370081"/>
              <a:gd name="connsiteX17" fmla="*/ 240165 w 778642"/>
              <a:gd name="connsiteY17" fmla="*/ 76200 h 370081"/>
              <a:gd name="connsiteX18" fmla="*/ 228938 w 778642"/>
              <a:gd name="connsiteY18" fmla="*/ 41275 h 370081"/>
              <a:gd name="connsiteX19" fmla="*/ 225877 w 778642"/>
              <a:gd name="connsiteY19" fmla="*/ 6350 h 370081"/>
              <a:gd name="connsiteX20" fmla="*/ 205240 w 778642"/>
              <a:gd name="connsiteY20" fmla="*/ 0 h 370081"/>
              <a:gd name="connsiteX0" fmla="*/ 205240 w 778642"/>
              <a:gd name="connsiteY0" fmla="*/ 0 h 370081"/>
              <a:gd name="connsiteX1" fmla="*/ 194127 w 778642"/>
              <a:gd name="connsiteY1" fmla="*/ 34925 h 370081"/>
              <a:gd name="connsiteX2" fmla="*/ 125865 w 778642"/>
              <a:gd name="connsiteY2" fmla="*/ 36513 h 370081"/>
              <a:gd name="connsiteX3" fmla="*/ 125865 w 778642"/>
              <a:gd name="connsiteY3" fmla="*/ 68262 h 370081"/>
              <a:gd name="connsiteX4" fmla="*/ 143328 w 778642"/>
              <a:gd name="connsiteY4" fmla="*/ 104775 h 370081"/>
              <a:gd name="connsiteX5" fmla="*/ 133802 w 778642"/>
              <a:gd name="connsiteY5" fmla="*/ 136525 h 370081"/>
              <a:gd name="connsiteX6" fmla="*/ 103640 w 778642"/>
              <a:gd name="connsiteY6" fmla="*/ 168275 h 370081"/>
              <a:gd name="connsiteX7" fmla="*/ 59190 w 778642"/>
              <a:gd name="connsiteY7" fmla="*/ 171450 h 370081"/>
              <a:gd name="connsiteX8" fmla="*/ 0 w 778642"/>
              <a:gd name="connsiteY8" fmla="*/ 171451 h 370081"/>
              <a:gd name="connsiteX9" fmla="*/ 2040 w 778642"/>
              <a:gd name="connsiteY9" fmla="*/ 226899 h 370081"/>
              <a:gd name="connsiteX10" fmla="*/ 193667 w 778642"/>
              <a:gd name="connsiteY10" fmla="*/ 232394 h 370081"/>
              <a:gd name="connsiteX11" fmla="*/ 225119 w 778642"/>
              <a:gd name="connsiteY11" fmla="*/ 184442 h 370081"/>
              <a:gd name="connsiteX12" fmla="*/ 238788 w 778642"/>
              <a:gd name="connsiteY12" fmla="*/ 164050 h 370081"/>
              <a:gd name="connsiteX13" fmla="*/ 762996 w 778642"/>
              <a:gd name="connsiteY13" fmla="*/ 370081 h 370081"/>
              <a:gd name="connsiteX14" fmla="*/ 778642 w 778642"/>
              <a:gd name="connsiteY14" fmla="*/ 325744 h 370081"/>
              <a:gd name="connsiteX15" fmla="*/ 335284 w 778642"/>
              <a:gd name="connsiteY15" fmla="*/ 158832 h 370081"/>
              <a:gd name="connsiteX16" fmla="*/ 258194 w 778642"/>
              <a:gd name="connsiteY16" fmla="*/ 124278 h 370081"/>
              <a:gd name="connsiteX17" fmla="*/ 240165 w 778642"/>
              <a:gd name="connsiteY17" fmla="*/ 76200 h 370081"/>
              <a:gd name="connsiteX18" fmla="*/ 228938 w 778642"/>
              <a:gd name="connsiteY18" fmla="*/ 41275 h 370081"/>
              <a:gd name="connsiteX19" fmla="*/ 225877 w 778642"/>
              <a:gd name="connsiteY19" fmla="*/ 6350 h 370081"/>
              <a:gd name="connsiteX20" fmla="*/ 205240 w 778642"/>
              <a:gd name="connsiteY20" fmla="*/ 0 h 370081"/>
              <a:gd name="connsiteX0" fmla="*/ 205240 w 778642"/>
              <a:gd name="connsiteY0" fmla="*/ 0 h 370081"/>
              <a:gd name="connsiteX1" fmla="*/ 194127 w 778642"/>
              <a:gd name="connsiteY1" fmla="*/ 34925 h 370081"/>
              <a:gd name="connsiteX2" fmla="*/ 125865 w 778642"/>
              <a:gd name="connsiteY2" fmla="*/ 36513 h 370081"/>
              <a:gd name="connsiteX3" fmla="*/ 125865 w 778642"/>
              <a:gd name="connsiteY3" fmla="*/ 68262 h 370081"/>
              <a:gd name="connsiteX4" fmla="*/ 143328 w 778642"/>
              <a:gd name="connsiteY4" fmla="*/ 104775 h 370081"/>
              <a:gd name="connsiteX5" fmla="*/ 133802 w 778642"/>
              <a:gd name="connsiteY5" fmla="*/ 136525 h 370081"/>
              <a:gd name="connsiteX6" fmla="*/ 103640 w 778642"/>
              <a:gd name="connsiteY6" fmla="*/ 168275 h 370081"/>
              <a:gd name="connsiteX7" fmla="*/ 59190 w 778642"/>
              <a:gd name="connsiteY7" fmla="*/ 171450 h 370081"/>
              <a:gd name="connsiteX8" fmla="*/ 0 w 778642"/>
              <a:gd name="connsiteY8" fmla="*/ 171451 h 370081"/>
              <a:gd name="connsiteX9" fmla="*/ 2040 w 778642"/>
              <a:gd name="connsiteY9" fmla="*/ 226899 h 370081"/>
              <a:gd name="connsiteX10" fmla="*/ 181936 w 778642"/>
              <a:gd name="connsiteY10" fmla="*/ 232394 h 370081"/>
              <a:gd name="connsiteX11" fmla="*/ 225119 w 778642"/>
              <a:gd name="connsiteY11" fmla="*/ 184442 h 370081"/>
              <a:gd name="connsiteX12" fmla="*/ 238788 w 778642"/>
              <a:gd name="connsiteY12" fmla="*/ 164050 h 370081"/>
              <a:gd name="connsiteX13" fmla="*/ 762996 w 778642"/>
              <a:gd name="connsiteY13" fmla="*/ 370081 h 370081"/>
              <a:gd name="connsiteX14" fmla="*/ 778642 w 778642"/>
              <a:gd name="connsiteY14" fmla="*/ 325744 h 370081"/>
              <a:gd name="connsiteX15" fmla="*/ 335284 w 778642"/>
              <a:gd name="connsiteY15" fmla="*/ 158832 h 370081"/>
              <a:gd name="connsiteX16" fmla="*/ 258194 w 778642"/>
              <a:gd name="connsiteY16" fmla="*/ 124278 h 370081"/>
              <a:gd name="connsiteX17" fmla="*/ 240165 w 778642"/>
              <a:gd name="connsiteY17" fmla="*/ 76200 h 370081"/>
              <a:gd name="connsiteX18" fmla="*/ 228938 w 778642"/>
              <a:gd name="connsiteY18" fmla="*/ 41275 h 370081"/>
              <a:gd name="connsiteX19" fmla="*/ 225877 w 778642"/>
              <a:gd name="connsiteY19" fmla="*/ 6350 h 370081"/>
              <a:gd name="connsiteX20" fmla="*/ 205240 w 778642"/>
              <a:gd name="connsiteY20" fmla="*/ 0 h 37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8642" h="370081">
                <a:moveTo>
                  <a:pt x="205240" y="0"/>
                </a:moveTo>
                <a:lnTo>
                  <a:pt x="194127" y="34925"/>
                </a:lnTo>
                <a:lnTo>
                  <a:pt x="125865" y="36513"/>
                </a:lnTo>
                <a:lnTo>
                  <a:pt x="125865" y="68262"/>
                </a:lnTo>
                <a:lnTo>
                  <a:pt x="143328" y="104775"/>
                </a:lnTo>
                <a:lnTo>
                  <a:pt x="133802" y="136525"/>
                </a:lnTo>
                <a:cubicBezTo>
                  <a:pt x="128510" y="143933"/>
                  <a:pt x="116075" y="162454"/>
                  <a:pt x="103640" y="168275"/>
                </a:cubicBezTo>
                <a:cubicBezTo>
                  <a:pt x="91205" y="174096"/>
                  <a:pt x="76463" y="170921"/>
                  <a:pt x="59190" y="171450"/>
                </a:cubicBezTo>
                <a:cubicBezTo>
                  <a:pt x="41917" y="171979"/>
                  <a:pt x="17992" y="171451"/>
                  <a:pt x="0" y="171451"/>
                </a:cubicBezTo>
                <a:lnTo>
                  <a:pt x="2040" y="226899"/>
                </a:lnTo>
                <a:lnTo>
                  <a:pt x="181936" y="232394"/>
                </a:lnTo>
                <a:lnTo>
                  <a:pt x="225119" y="184442"/>
                </a:lnTo>
                <a:lnTo>
                  <a:pt x="238788" y="164050"/>
                </a:lnTo>
                <a:lnTo>
                  <a:pt x="762996" y="370081"/>
                </a:lnTo>
                <a:lnTo>
                  <a:pt x="778642" y="325744"/>
                </a:lnTo>
                <a:lnTo>
                  <a:pt x="335284" y="158832"/>
                </a:lnTo>
                <a:cubicBezTo>
                  <a:pt x="277422" y="135143"/>
                  <a:pt x="295192" y="137535"/>
                  <a:pt x="258194" y="124278"/>
                </a:cubicBezTo>
                <a:lnTo>
                  <a:pt x="240165" y="76200"/>
                </a:lnTo>
                <a:lnTo>
                  <a:pt x="228938" y="41275"/>
                </a:lnTo>
                <a:lnTo>
                  <a:pt x="225877" y="6350"/>
                </a:lnTo>
                <a:lnTo>
                  <a:pt x="205240" y="0"/>
                </a:lnTo>
                <a:close/>
              </a:path>
            </a:pathLst>
          </a:custGeom>
          <a:solidFill>
            <a:srgbClr val="FFCCCC">
              <a:alpha val="75000"/>
            </a:srgbClr>
          </a:solid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endParaRPr>
          </a:p>
        </p:txBody>
      </p:sp>
      <p:sp>
        <p:nvSpPr>
          <p:cNvPr id="3" name="フリーフォーム 2"/>
          <p:cNvSpPr/>
          <p:nvPr/>
        </p:nvSpPr>
        <p:spPr>
          <a:xfrm>
            <a:off x="4673481" y="4766548"/>
            <a:ext cx="118412" cy="157882"/>
          </a:xfrm>
          <a:custGeom>
            <a:avLst/>
            <a:gdLst>
              <a:gd name="connsiteX0" fmla="*/ 59206 w 118412"/>
              <a:gd name="connsiteY0" fmla="*/ 0 h 157882"/>
              <a:gd name="connsiteX1" fmla="*/ 118412 w 118412"/>
              <a:gd name="connsiteY1" fmla="*/ 105254 h 157882"/>
              <a:gd name="connsiteX2" fmla="*/ 26314 w 118412"/>
              <a:gd name="connsiteY2" fmla="*/ 157882 h 157882"/>
              <a:gd name="connsiteX3" fmla="*/ 13157 w 118412"/>
              <a:gd name="connsiteY3" fmla="*/ 124989 h 157882"/>
              <a:gd name="connsiteX4" fmla="*/ 46049 w 118412"/>
              <a:gd name="connsiteY4" fmla="*/ 101965 h 157882"/>
              <a:gd name="connsiteX5" fmla="*/ 0 w 118412"/>
              <a:gd name="connsiteY5" fmla="*/ 29602 h 157882"/>
              <a:gd name="connsiteX6" fmla="*/ 59206 w 118412"/>
              <a:gd name="connsiteY6" fmla="*/ 0 h 157882"/>
              <a:gd name="connsiteX0" fmla="*/ 59206 w 118412"/>
              <a:gd name="connsiteY0" fmla="*/ 0 h 157882"/>
              <a:gd name="connsiteX1" fmla="*/ 118412 w 118412"/>
              <a:gd name="connsiteY1" fmla="*/ 105254 h 157882"/>
              <a:gd name="connsiteX2" fmla="*/ 26314 w 118412"/>
              <a:gd name="connsiteY2" fmla="*/ 157882 h 157882"/>
              <a:gd name="connsiteX3" fmla="*/ 7548 w 118412"/>
              <a:gd name="connsiteY3" fmla="*/ 122184 h 157882"/>
              <a:gd name="connsiteX4" fmla="*/ 46049 w 118412"/>
              <a:gd name="connsiteY4" fmla="*/ 101965 h 157882"/>
              <a:gd name="connsiteX5" fmla="*/ 0 w 118412"/>
              <a:gd name="connsiteY5" fmla="*/ 29602 h 157882"/>
              <a:gd name="connsiteX6" fmla="*/ 59206 w 118412"/>
              <a:gd name="connsiteY6" fmla="*/ 0 h 157882"/>
              <a:gd name="connsiteX0" fmla="*/ 59206 w 118412"/>
              <a:gd name="connsiteY0" fmla="*/ 0 h 157882"/>
              <a:gd name="connsiteX1" fmla="*/ 118412 w 118412"/>
              <a:gd name="connsiteY1" fmla="*/ 105254 h 157882"/>
              <a:gd name="connsiteX2" fmla="*/ 26314 w 118412"/>
              <a:gd name="connsiteY2" fmla="*/ 157882 h 157882"/>
              <a:gd name="connsiteX3" fmla="*/ 7548 w 118412"/>
              <a:gd name="connsiteY3" fmla="*/ 122184 h 157882"/>
              <a:gd name="connsiteX4" fmla="*/ 43244 w 118412"/>
              <a:gd name="connsiteY4" fmla="*/ 99160 h 157882"/>
              <a:gd name="connsiteX5" fmla="*/ 0 w 118412"/>
              <a:gd name="connsiteY5" fmla="*/ 29602 h 157882"/>
              <a:gd name="connsiteX6" fmla="*/ 59206 w 118412"/>
              <a:gd name="connsiteY6" fmla="*/ 0 h 157882"/>
              <a:gd name="connsiteX0" fmla="*/ 59206 w 118412"/>
              <a:gd name="connsiteY0" fmla="*/ 0 h 157882"/>
              <a:gd name="connsiteX1" fmla="*/ 118412 w 118412"/>
              <a:gd name="connsiteY1" fmla="*/ 105254 h 157882"/>
              <a:gd name="connsiteX2" fmla="*/ 26314 w 118412"/>
              <a:gd name="connsiteY2" fmla="*/ 157882 h 157882"/>
              <a:gd name="connsiteX3" fmla="*/ 12 w 118412"/>
              <a:gd name="connsiteY3" fmla="*/ 107112 h 157882"/>
              <a:gd name="connsiteX4" fmla="*/ 43244 w 118412"/>
              <a:gd name="connsiteY4" fmla="*/ 99160 h 157882"/>
              <a:gd name="connsiteX5" fmla="*/ 0 w 118412"/>
              <a:gd name="connsiteY5" fmla="*/ 29602 h 157882"/>
              <a:gd name="connsiteX6" fmla="*/ 59206 w 118412"/>
              <a:gd name="connsiteY6" fmla="*/ 0 h 157882"/>
              <a:gd name="connsiteX0" fmla="*/ 59206 w 118412"/>
              <a:gd name="connsiteY0" fmla="*/ 0 h 157882"/>
              <a:gd name="connsiteX1" fmla="*/ 118412 w 118412"/>
              <a:gd name="connsiteY1" fmla="*/ 105254 h 157882"/>
              <a:gd name="connsiteX2" fmla="*/ 26314 w 118412"/>
              <a:gd name="connsiteY2" fmla="*/ 157882 h 157882"/>
              <a:gd name="connsiteX3" fmla="*/ 12 w 118412"/>
              <a:gd name="connsiteY3" fmla="*/ 107112 h 157882"/>
              <a:gd name="connsiteX4" fmla="*/ 38220 w 118412"/>
              <a:gd name="connsiteY4" fmla="*/ 94136 h 157882"/>
              <a:gd name="connsiteX5" fmla="*/ 0 w 118412"/>
              <a:gd name="connsiteY5" fmla="*/ 29602 h 157882"/>
              <a:gd name="connsiteX6" fmla="*/ 59206 w 118412"/>
              <a:gd name="connsiteY6" fmla="*/ 0 h 157882"/>
              <a:gd name="connsiteX0" fmla="*/ 59206 w 118412"/>
              <a:gd name="connsiteY0" fmla="*/ 0 h 157882"/>
              <a:gd name="connsiteX1" fmla="*/ 118412 w 118412"/>
              <a:gd name="connsiteY1" fmla="*/ 105254 h 157882"/>
              <a:gd name="connsiteX2" fmla="*/ 26314 w 118412"/>
              <a:gd name="connsiteY2" fmla="*/ 157882 h 157882"/>
              <a:gd name="connsiteX3" fmla="*/ 12 w 118412"/>
              <a:gd name="connsiteY3" fmla="*/ 107112 h 157882"/>
              <a:gd name="connsiteX4" fmla="*/ 35708 w 118412"/>
              <a:gd name="connsiteY4" fmla="*/ 91624 h 157882"/>
              <a:gd name="connsiteX5" fmla="*/ 0 w 118412"/>
              <a:gd name="connsiteY5" fmla="*/ 29602 h 157882"/>
              <a:gd name="connsiteX6" fmla="*/ 59206 w 118412"/>
              <a:gd name="connsiteY6" fmla="*/ 0 h 157882"/>
              <a:gd name="connsiteX0" fmla="*/ 59206 w 118412"/>
              <a:gd name="connsiteY0" fmla="*/ 0 h 157882"/>
              <a:gd name="connsiteX1" fmla="*/ 118412 w 118412"/>
              <a:gd name="connsiteY1" fmla="*/ 105254 h 157882"/>
              <a:gd name="connsiteX2" fmla="*/ 26314 w 118412"/>
              <a:gd name="connsiteY2" fmla="*/ 157882 h 157882"/>
              <a:gd name="connsiteX3" fmla="*/ 12 w 118412"/>
              <a:gd name="connsiteY3" fmla="*/ 107112 h 157882"/>
              <a:gd name="connsiteX4" fmla="*/ 33196 w 118412"/>
              <a:gd name="connsiteY4" fmla="*/ 91624 h 157882"/>
              <a:gd name="connsiteX5" fmla="*/ 0 w 118412"/>
              <a:gd name="connsiteY5" fmla="*/ 29602 h 157882"/>
              <a:gd name="connsiteX6" fmla="*/ 59206 w 118412"/>
              <a:gd name="connsiteY6" fmla="*/ 0 h 15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12" h="157882">
                <a:moveTo>
                  <a:pt x="59206" y="0"/>
                </a:moveTo>
                <a:lnTo>
                  <a:pt x="118412" y="105254"/>
                </a:lnTo>
                <a:lnTo>
                  <a:pt x="26314" y="157882"/>
                </a:lnTo>
                <a:lnTo>
                  <a:pt x="12" y="107112"/>
                </a:lnTo>
                <a:lnTo>
                  <a:pt x="33196" y="91624"/>
                </a:lnTo>
                <a:lnTo>
                  <a:pt x="0" y="29602"/>
                </a:lnTo>
                <a:lnTo>
                  <a:pt x="59206" y="0"/>
                </a:lnTo>
                <a:close/>
              </a:path>
            </a:pathLst>
          </a:custGeom>
          <a:solidFill>
            <a:srgbClr val="FF0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7" name="直線コネクタ 6"/>
          <p:cNvCxnSpPr/>
          <p:nvPr/>
        </p:nvCxnSpPr>
        <p:spPr>
          <a:xfrm flipV="1">
            <a:off x="4996331" y="4189982"/>
            <a:ext cx="200460" cy="298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5785229" y="3970349"/>
            <a:ext cx="138175"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28" name="テキスト ボックス 127"/>
          <p:cNvSpPr txBox="1"/>
          <p:nvPr/>
        </p:nvSpPr>
        <p:spPr>
          <a:xfrm>
            <a:off x="5705121" y="3974431"/>
            <a:ext cx="173943"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⑦</a:t>
            </a:r>
          </a:p>
        </p:txBody>
      </p:sp>
      <p:sp>
        <p:nvSpPr>
          <p:cNvPr id="130" name="テキスト ボックス 129"/>
          <p:cNvSpPr txBox="1"/>
          <p:nvPr/>
        </p:nvSpPr>
        <p:spPr>
          <a:xfrm>
            <a:off x="4962684" y="4439199"/>
            <a:ext cx="191467"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⑩</a:t>
            </a:r>
          </a:p>
        </p:txBody>
      </p:sp>
      <p:sp>
        <p:nvSpPr>
          <p:cNvPr id="131" name="テキスト ボックス 130"/>
          <p:cNvSpPr txBox="1"/>
          <p:nvPr/>
        </p:nvSpPr>
        <p:spPr>
          <a:xfrm>
            <a:off x="4811248" y="4619269"/>
            <a:ext cx="191467"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⑪</a:t>
            </a:r>
          </a:p>
        </p:txBody>
      </p:sp>
      <p:sp>
        <p:nvSpPr>
          <p:cNvPr id="12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8698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中之島周辺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850113" y="431322"/>
            <a:ext cx="10070423" cy="6955750"/>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○課題と</a:t>
            </a:r>
            <a:r>
              <a:rPr kumimoji="1" lang="ja-JP" altLang="en-US" sz="14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endPar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372861842"/>
              </p:ext>
            </p:extLst>
          </p:nvPr>
        </p:nvGraphicFramePr>
        <p:xfrm>
          <a:off x="1052187" y="928521"/>
          <a:ext cx="10484983" cy="4060879"/>
        </p:xfrm>
        <a:graphic>
          <a:graphicData uri="http://schemas.openxmlformats.org/drawingml/2006/table">
            <a:tbl>
              <a:tblPr firstRow="1" bandRow="1">
                <a:tableStyleId>{5C22544A-7EE6-4342-B048-85BDC9FD1C3A}</a:tableStyleId>
              </a:tblPr>
              <a:tblGrid>
                <a:gridCol w="1056625">
                  <a:extLst>
                    <a:ext uri="{9D8B030D-6E8A-4147-A177-3AD203B41FA5}">
                      <a16:colId xmlns:a16="http://schemas.microsoft.com/office/drawing/2014/main" val="20000"/>
                    </a:ext>
                  </a:extLst>
                </a:gridCol>
                <a:gridCol w="1788136">
                  <a:extLst>
                    <a:ext uri="{9D8B030D-6E8A-4147-A177-3AD203B41FA5}">
                      <a16:colId xmlns:a16="http://schemas.microsoft.com/office/drawing/2014/main" val="20001"/>
                    </a:ext>
                  </a:extLst>
                </a:gridCol>
                <a:gridCol w="3738831">
                  <a:extLst>
                    <a:ext uri="{9D8B030D-6E8A-4147-A177-3AD203B41FA5}">
                      <a16:colId xmlns:a16="http://schemas.microsoft.com/office/drawing/2014/main" val="20002"/>
                    </a:ext>
                  </a:extLst>
                </a:gridCol>
                <a:gridCol w="3901391">
                  <a:extLst>
                    <a:ext uri="{9D8B030D-6E8A-4147-A177-3AD203B41FA5}">
                      <a16:colId xmlns:a16="http://schemas.microsoft.com/office/drawing/2014/main" val="20003"/>
                    </a:ext>
                  </a:extLst>
                </a:gridCol>
              </a:tblGrid>
              <a:tr h="697039">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事項</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課題</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06480">
                <a:tc>
                  <a:txBody>
                    <a:bodyPr/>
                    <a:lstStyle/>
                    <a:p>
                      <a:r>
                        <a:rPr kumimoji="1" lang="ja-JP" altLang="en-US" sz="1200" b="0" dirty="0">
                          <a:solidFill>
                            <a:schemeClr val="tx1"/>
                          </a:solidFill>
                          <a:latin typeface="ＭＳ Ｐゴシック" pitchFamily="50" charset="-128"/>
                          <a:ea typeface="ＭＳ Ｐゴシック" pitchFamily="50" charset="-128"/>
                        </a:rPr>
                        <a:t>施設の活用</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a:solidFill>
                            <a:schemeClr val="tx1"/>
                          </a:solidFill>
                          <a:latin typeface="ＭＳ Ｐ明朝" pitchFamily="18" charset="-128"/>
                          <a:ea typeface="ＭＳ Ｐ明朝" pitchFamily="18" charset="-128"/>
                        </a:rPr>
                        <a:t>○近代的建築物等の有効活用</a:t>
                      </a:r>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〇中之島通の歩行者空間化（公園化）</a:t>
                      </a:r>
                      <a:endParaRPr kumimoji="1" lang="en-US" altLang="ja-JP" sz="1200" b="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大阪府立中之島図書館</a:t>
                      </a:r>
                      <a:endParaRPr kumimoji="1" lang="en-US" altLang="ja-JP" sz="1200" b="0" dirty="0">
                        <a:solidFill>
                          <a:schemeClr val="tx1"/>
                        </a:solidFill>
                        <a:latin typeface="+mn-ea"/>
                        <a:ea typeface="+mn-ea"/>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　</a:t>
                      </a:r>
                      <a:r>
                        <a:rPr kumimoji="1" lang="ja-JP" altLang="en-US" sz="1200" b="0" dirty="0" smtClean="0">
                          <a:solidFill>
                            <a:schemeClr val="tx1"/>
                          </a:solidFill>
                          <a:latin typeface="ＭＳ Ｐ明朝" pitchFamily="18" charset="-128"/>
                          <a:ea typeface="ＭＳ Ｐ明朝" pitchFamily="18" charset="-128"/>
                        </a:rPr>
                        <a:t>・正面玄関からの出入りが利用できない、旧態依然とした入退館システムなど、建物</a:t>
                      </a:r>
                      <a:r>
                        <a:rPr kumimoji="1" lang="ja-JP" altLang="en-US" sz="1200" b="0" dirty="0">
                          <a:solidFill>
                            <a:schemeClr val="tx1"/>
                          </a:solidFill>
                          <a:latin typeface="ＭＳ Ｐ明朝" pitchFamily="18" charset="-128"/>
                          <a:ea typeface="ＭＳ Ｐ明朝" pitchFamily="18" charset="-128"/>
                        </a:rPr>
                        <a:t>・設備の老朽化や、図書館利用者のニーズにあった施設やサービスが十分でなく、国指定の重要文化財である建物</a:t>
                      </a:r>
                      <a:r>
                        <a:rPr kumimoji="1" lang="ja-JP" altLang="en-US" sz="1200" b="0" dirty="0" smtClean="0">
                          <a:solidFill>
                            <a:schemeClr val="tx1"/>
                          </a:solidFill>
                          <a:latin typeface="ＭＳ Ｐ明朝" pitchFamily="18" charset="-128"/>
                          <a:ea typeface="ＭＳ Ｐ明朝" pitchFamily="18" charset="-128"/>
                        </a:rPr>
                        <a:t>、全蔵書の</a:t>
                      </a:r>
                      <a:r>
                        <a:rPr kumimoji="1" lang="en-US" altLang="ja-JP" sz="1200" b="0" dirty="0" smtClean="0">
                          <a:solidFill>
                            <a:schemeClr val="tx1"/>
                          </a:solidFill>
                          <a:latin typeface="ＭＳ Ｐ明朝" pitchFamily="18" charset="-128"/>
                          <a:ea typeface="ＭＳ Ｐ明朝" pitchFamily="18" charset="-128"/>
                        </a:rPr>
                        <a:t>36</a:t>
                      </a:r>
                      <a:r>
                        <a:rPr kumimoji="1" lang="ja-JP" altLang="en-US" sz="1200" b="0" dirty="0" smtClean="0">
                          <a:solidFill>
                            <a:schemeClr val="tx1"/>
                          </a:solidFill>
                          <a:latin typeface="ＭＳ Ｐ明朝" pitchFamily="18" charset="-128"/>
                          <a:ea typeface="ＭＳ Ｐ明朝" pitchFamily="18" charset="-128"/>
                        </a:rPr>
                        <a:t>％、</a:t>
                      </a:r>
                      <a:r>
                        <a:rPr kumimoji="1" lang="en-US" altLang="ja-JP" sz="1200" b="0" dirty="0" smtClean="0">
                          <a:solidFill>
                            <a:schemeClr val="tx1"/>
                          </a:solidFill>
                          <a:latin typeface="ＭＳ Ｐ明朝" pitchFamily="18" charset="-128"/>
                          <a:ea typeface="ＭＳ Ｐ明朝" pitchFamily="18" charset="-128"/>
                        </a:rPr>
                        <a:t>20</a:t>
                      </a:r>
                      <a:r>
                        <a:rPr kumimoji="1" lang="ja-JP" altLang="en-US" sz="1200" b="0" dirty="0" smtClean="0">
                          <a:solidFill>
                            <a:schemeClr val="tx1"/>
                          </a:solidFill>
                          <a:latin typeface="ＭＳ Ｐ明朝" pitchFamily="18" charset="-128"/>
                          <a:ea typeface="ＭＳ Ｐ明朝" pitchFamily="18" charset="-128"/>
                        </a:rPr>
                        <a:t>万冊の圧倒的な古典籍を所蔵しているが、デジタル化が遅れているなど、貴重</a:t>
                      </a:r>
                      <a:r>
                        <a:rPr kumimoji="1" lang="ja-JP" altLang="en-US" sz="1200" b="0" dirty="0">
                          <a:solidFill>
                            <a:schemeClr val="tx1"/>
                          </a:solidFill>
                          <a:latin typeface="ＭＳ Ｐ明朝" pitchFamily="18" charset="-128"/>
                          <a:ea typeface="ＭＳ Ｐ明朝" pitchFamily="18" charset="-128"/>
                        </a:rPr>
                        <a:t>な蔵書を活かしきれていない。</a:t>
                      </a:r>
                      <a:endParaRPr kumimoji="1" lang="en-US" altLang="ja-JP" sz="1200" b="0" dirty="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大阪市中央公会堂</a:t>
                      </a:r>
                      <a:endParaRPr kumimoji="1" lang="en-US" altLang="ja-JP" sz="1200" b="0" dirty="0">
                        <a:solidFill>
                          <a:schemeClr val="tx1"/>
                        </a:solidFill>
                        <a:latin typeface="+mn-ea"/>
                        <a:ea typeface="+mn-ea"/>
                      </a:endParaRPr>
                    </a:p>
                    <a:p>
                      <a:pPr marL="180975" indent="-180975"/>
                      <a:r>
                        <a:rPr kumimoji="1" lang="ja-JP" altLang="en-US" sz="1200" b="0" dirty="0">
                          <a:solidFill>
                            <a:schemeClr val="tx1"/>
                          </a:solidFill>
                          <a:latin typeface="+mn-ea"/>
                          <a:ea typeface="+mn-ea"/>
                        </a:rPr>
                        <a:t>　</a:t>
                      </a:r>
                      <a:r>
                        <a:rPr kumimoji="1" lang="ja-JP" altLang="en-US" sz="1200" b="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優れた近代建築として国の重要文化財に指定されているにもかかわらず、十分な活用ができていないほか、</a:t>
                      </a:r>
                      <a:r>
                        <a:rPr kumimoji="1" lang="ja-JP" altLang="en-US" sz="1200" dirty="0">
                          <a:solidFill>
                            <a:schemeClr val="tx1"/>
                          </a:solidFill>
                          <a:latin typeface="ＭＳ Ｐ明朝" pitchFamily="18" charset="-128"/>
                          <a:ea typeface="ＭＳ Ｐ明朝" pitchFamily="18" charset="-128"/>
                        </a:rPr>
                        <a:t>レストランの営業時間が短いなど、集客部門の活用が十分でない。</a:t>
                      </a:r>
                      <a:endParaRPr kumimoji="1" lang="en-US" altLang="ja-JP" sz="1200" dirty="0">
                        <a:solidFill>
                          <a:schemeClr val="tx1"/>
                        </a:solidFill>
                        <a:latin typeface="ＭＳ Ｐ明朝" pitchFamily="18" charset="-128"/>
                        <a:ea typeface="ＭＳ Ｐ明朝" pitchFamily="18" charset="-128"/>
                      </a:endParaRPr>
                    </a:p>
                    <a:p>
                      <a:pPr marL="180975" indent="-180975"/>
                      <a:endParaRPr kumimoji="1" lang="en-US" altLang="ja-JP" sz="1200" b="0" dirty="0">
                        <a:solidFill>
                          <a:schemeClr val="tx1"/>
                        </a:solidFill>
                        <a:latin typeface="ＭＳ Ｐ明朝" pitchFamily="18" charset="-128"/>
                        <a:ea typeface="ＭＳ Ｐ明朝" pitchFamily="18" charset="-128"/>
                      </a:endParaRPr>
                    </a:p>
                    <a:p>
                      <a:pPr marL="180975" indent="-180975"/>
                      <a:r>
                        <a:rPr kumimoji="1" lang="ja-JP" altLang="en-US" sz="1200" b="0" dirty="0">
                          <a:solidFill>
                            <a:schemeClr val="tx1"/>
                          </a:solidFill>
                          <a:latin typeface="ＭＳ Ｐ明朝" pitchFamily="18" charset="-128"/>
                          <a:ea typeface="ＭＳ Ｐ明朝" pitchFamily="18" charset="-128"/>
                        </a:rPr>
                        <a:t>中之島通</a:t>
                      </a:r>
                      <a:endParaRPr kumimoji="1" lang="en-US" altLang="ja-JP" sz="1200" b="0" dirty="0">
                        <a:solidFill>
                          <a:schemeClr val="tx1"/>
                        </a:solidFill>
                        <a:latin typeface="ＭＳ Ｐ明朝" pitchFamily="18" charset="-128"/>
                        <a:ea typeface="ＭＳ Ｐ明朝" pitchFamily="18" charset="-128"/>
                      </a:endParaRPr>
                    </a:p>
                    <a:p>
                      <a:pPr marL="628650" indent="-628650" eaLnBrk="0" fontAlgn="base" hangingPunct="0">
                        <a:spcBef>
                          <a:spcPct val="0"/>
                        </a:spcBef>
                        <a:spcAft>
                          <a:spcPct val="0"/>
                        </a:spcAft>
                      </a:pPr>
                      <a:r>
                        <a:rPr kumimoji="1" lang="ja-JP" altLang="en-US" sz="1200" b="0" dirty="0">
                          <a:solidFill>
                            <a:schemeClr val="tx1"/>
                          </a:solidFill>
                          <a:latin typeface="ＭＳ Ｐ明朝" pitchFamily="18" charset="-128"/>
                          <a:ea typeface="ＭＳ Ｐ明朝" pitchFamily="18" charset="-128"/>
                        </a:rPr>
                        <a:t>　・</a:t>
                      </a:r>
                      <a:r>
                        <a:rPr kumimoji="1" lang="ja-JP" altLang="en-US" sz="1200" kern="1200" dirty="0">
                          <a:solidFill>
                            <a:schemeClr val="tx1"/>
                          </a:solidFill>
                          <a:latin typeface="ＭＳ Ｐ明朝" pitchFamily="18" charset="-128"/>
                          <a:ea typeface="ＭＳ Ｐ明朝" pitchFamily="18" charset="-128"/>
                          <a:cs typeface="+mn-cs"/>
                        </a:rPr>
                        <a:t>年間を通じて多くの人が訪れる文化・集客ゾーン</a:t>
                      </a:r>
                      <a:endParaRPr kumimoji="1" lang="en-US" altLang="ja-JP" sz="1200" kern="1200" dirty="0">
                        <a:solidFill>
                          <a:schemeClr val="tx1"/>
                        </a:solidFill>
                        <a:latin typeface="ＭＳ Ｐ明朝" pitchFamily="18" charset="-128"/>
                        <a:ea typeface="ＭＳ Ｐ明朝" pitchFamily="18" charset="-128"/>
                        <a:cs typeface="+mn-cs"/>
                      </a:endParaRPr>
                    </a:p>
                    <a:p>
                      <a:pPr marL="628650" indent="-628650" eaLnBrk="0" fontAlgn="base" hangingPunct="0">
                        <a:spcBef>
                          <a:spcPct val="0"/>
                        </a:spcBef>
                        <a:spcAft>
                          <a:spcPct val="0"/>
                        </a:spcAft>
                      </a:pPr>
                      <a:r>
                        <a:rPr kumimoji="1" lang="ja-JP" altLang="en-US" sz="1200" kern="1200" dirty="0">
                          <a:solidFill>
                            <a:schemeClr val="tx1"/>
                          </a:solidFill>
                          <a:latin typeface="ＭＳ Ｐ明朝" pitchFamily="18" charset="-128"/>
                          <a:ea typeface="ＭＳ Ｐ明朝" pitchFamily="18" charset="-128"/>
                          <a:cs typeface="+mn-cs"/>
                        </a:rPr>
                        <a:t>　　で　あるが、歩行者や自転車の乱横断など交通</a:t>
                      </a:r>
                      <a:endParaRPr kumimoji="1" lang="en-US" altLang="ja-JP" sz="1200" kern="1200" dirty="0">
                        <a:solidFill>
                          <a:schemeClr val="tx1"/>
                        </a:solidFill>
                        <a:latin typeface="ＭＳ Ｐ明朝" pitchFamily="18" charset="-128"/>
                        <a:ea typeface="ＭＳ Ｐ明朝" pitchFamily="18" charset="-128"/>
                        <a:cs typeface="+mn-cs"/>
                      </a:endParaRPr>
                    </a:p>
                    <a:p>
                      <a:pPr marL="628650" indent="-628650" eaLnBrk="0" fontAlgn="base" hangingPunct="0">
                        <a:spcBef>
                          <a:spcPct val="0"/>
                        </a:spcBef>
                        <a:spcAft>
                          <a:spcPct val="0"/>
                        </a:spcAft>
                      </a:pPr>
                      <a:r>
                        <a:rPr kumimoji="1" lang="ja-JP" altLang="en-US" sz="1200" kern="1200" dirty="0">
                          <a:solidFill>
                            <a:schemeClr val="tx1"/>
                          </a:solidFill>
                          <a:latin typeface="ＭＳ Ｐ明朝" pitchFamily="18" charset="-128"/>
                          <a:ea typeface="ＭＳ Ｐ明朝" pitchFamily="18" charset="-128"/>
                          <a:cs typeface="+mn-cs"/>
                        </a:rPr>
                        <a:t>　　安全性と回遊性に課題がある。</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ts val="1200"/>
                        </a:lnSpc>
                        <a:spcBef>
                          <a:spcPts val="0"/>
                        </a:spcBef>
                        <a:spcAft>
                          <a:spcPts val="0"/>
                        </a:spcAft>
                        <a:buClrTx/>
                        <a:buSzTx/>
                        <a:buFontTx/>
                        <a:buNone/>
                        <a:tabLst/>
                        <a:defRPr/>
                      </a:pPr>
                      <a:r>
                        <a:rPr kumimoji="1" lang="ja-JP" altLang="en-US" sz="1200" b="0" dirty="0">
                          <a:solidFill>
                            <a:schemeClr val="tx1"/>
                          </a:solidFill>
                          <a:latin typeface="+mn-ea"/>
                          <a:ea typeface="+mn-ea"/>
                        </a:rPr>
                        <a:t>①中之島東部のまちづくり</a:t>
                      </a:r>
                      <a:endParaRPr kumimoji="1" lang="en-US" altLang="ja-JP" sz="1200" b="0" dirty="0">
                        <a:solidFill>
                          <a:schemeClr val="tx1"/>
                        </a:solidFill>
                        <a:latin typeface="+mn-ea"/>
                        <a:ea typeface="+mn-ea"/>
                      </a:endParaRPr>
                    </a:p>
                    <a:p>
                      <a:pPr marL="85725" marR="0" indent="-85725" algn="l" defTabSz="957700" rtl="0" eaLnBrk="1" fontAlgn="auto" latinLnBrk="0" hangingPunct="1">
                        <a:lnSpc>
                          <a:spcPts val="1200"/>
                        </a:lnSpc>
                        <a:spcBef>
                          <a:spcPts val="0"/>
                        </a:spcBef>
                        <a:spcAft>
                          <a:spcPts val="0"/>
                        </a:spcAft>
                        <a:buClrTx/>
                        <a:buSzTx/>
                        <a:buFontTx/>
                        <a:buNone/>
                        <a:tabLst/>
                        <a:defRPr/>
                      </a:pPr>
                      <a:r>
                        <a:rPr kumimoji="1" lang="ja-JP" altLang="en-US" sz="1200" b="0" dirty="0">
                          <a:solidFill>
                            <a:schemeClr val="tx1"/>
                          </a:solidFill>
                          <a:latin typeface="+mn-ea"/>
                          <a:ea typeface="+mn-ea"/>
                        </a:rPr>
                        <a:t>　○大阪府立中之島図書館の有効活用</a:t>
                      </a:r>
                      <a:endParaRPr kumimoji="1" lang="en-US" altLang="ja-JP" sz="1200" b="0" dirty="0">
                        <a:solidFill>
                          <a:schemeClr val="tx1"/>
                        </a:solidFill>
                        <a:latin typeface="+mn-ea"/>
                        <a:ea typeface="+mn-ea"/>
                      </a:endParaRPr>
                    </a:p>
                    <a:p>
                      <a:pPr marL="273050" indent="-273050">
                        <a:lnSpc>
                          <a:spcPts val="1200"/>
                        </a:lnSpc>
                      </a:pPr>
                      <a:r>
                        <a:rPr lang="ja-JP" altLang="en-US" sz="1200" dirty="0">
                          <a:solidFill>
                            <a:schemeClr val="tx1"/>
                          </a:solidFill>
                          <a:latin typeface="ＭＳ Ｐ明朝" pitchFamily="18" charset="-128"/>
                          <a:ea typeface="ＭＳ Ｐ明朝" pitchFamily="18" charset="-128"/>
                        </a:rPr>
                        <a:t>　　・リニューアル工事の実施</a:t>
                      </a:r>
                      <a:endParaRPr lang="en-US" altLang="ja-JP" sz="1200" dirty="0">
                        <a:solidFill>
                          <a:schemeClr val="tx1"/>
                        </a:solidFill>
                        <a:latin typeface="ＭＳ Ｐ明朝" pitchFamily="18" charset="-128"/>
                        <a:ea typeface="ＭＳ Ｐ明朝" pitchFamily="18" charset="-128"/>
                      </a:endParaRPr>
                    </a:p>
                    <a:p>
                      <a:pPr marL="273050" indent="-273050">
                        <a:lnSpc>
                          <a:spcPts val="1200"/>
                        </a:lnSpc>
                      </a:pPr>
                      <a:r>
                        <a:rPr lang="ja-JP" altLang="en-US" sz="1200" dirty="0">
                          <a:solidFill>
                            <a:schemeClr val="tx1"/>
                          </a:solidFill>
                          <a:latin typeface="ＭＳ Ｐ明朝" pitchFamily="18" charset="-128"/>
                          <a:ea typeface="ＭＳ Ｐ明朝" pitchFamily="18" charset="-128"/>
                        </a:rPr>
                        <a:t>　　・中央公会堂と連携した文化事業の実施</a:t>
                      </a:r>
                      <a:endParaRPr lang="en-US" altLang="ja-JP" sz="1200" dirty="0">
                        <a:solidFill>
                          <a:schemeClr val="tx1"/>
                        </a:solidFill>
                        <a:latin typeface="ＭＳ Ｐ明朝" pitchFamily="18" charset="-128"/>
                        <a:ea typeface="ＭＳ Ｐ明朝" pitchFamily="18" charset="-128"/>
                      </a:endParaRPr>
                    </a:p>
                    <a:p>
                      <a:pPr marL="273050" indent="-273050">
                        <a:lnSpc>
                          <a:spcPts val="1200"/>
                        </a:lnSpc>
                      </a:pPr>
                      <a:r>
                        <a:rPr lang="ja-JP" altLang="en-US" sz="1200" dirty="0">
                          <a:solidFill>
                            <a:schemeClr val="tx1"/>
                          </a:solidFill>
                          <a:latin typeface="ＭＳ Ｐ明朝" pitchFamily="18" charset="-128"/>
                          <a:ea typeface="ＭＳ Ｐ明朝" pitchFamily="18" charset="-128"/>
                        </a:rPr>
                        <a:t>　　・民間ノウハウを活かした企画運営を行うための指定管理者制</a:t>
                      </a:r>
                      <a:r>
                        <a:rPr lang="ja-JP" altLang="en-US" sz="1200" dirty="0" smtClean="0">
                          <a:solidFill>
                            <a:schemeClr val="tx1"/>
                          </a:solidFill>
                          <a:latin typeface="ＭＳ Ｐ明朝" pitchFamily="18" charset="-128"/>
                          <a:ea typeface="ＭＳ Ｐ明朝" pitchFamily="18" charset="-128"/>
                        </a:rPr>
                        <a:t>導入</a:t>
                      </a:r>
                      <a:endParaRPr lang="en-US" altLang="ja-JP" sz="1200" dirty="0" smtClean="0">
                        <a:solidFill>
                          <a:schemeClr val="tx1"/>
                        </a:solidFill>
                        <a:latin typeface="ＭＳ Ｐ明朝" pitchFamily="18" charset="-128"/>
                        <a:ea typeface="ＭＳ Ｐ明朝" pitchFamily="18" charset="-128"/>
                      </a:endParaRPr>
                    </a:p>
                    <a:p>
                      <a:pPr marL="273050" marR="0" lvl="0" indent="-273050" algn="l" defTabSz="914400" rtl="0" eaLnBrk="1" fontAlgn="auto" latinLnBrk="0" hangingPunct="1">
                        <a:lnSpc>
                          <a:spcPts val="12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・ビジネス関係の図書・雑誌、電子情報（オンラインデータベース等）の提供を開始（ビジネス支援サービス）</a:t>
                      </a:r>
                      <a:endParaRPr lang="en-US" altLang="ja-JP" sz="1200" dirty="0" smtClean="0">
                        <a:solidFill>
                          <a:schemeClr val="tx1"/>
                        </a:solidFill>
                        <a:latin typeface="ＭＳ Ｐ明朝" pitchFamily="18" charset="-128"/>
                        <a:ea typeface="ＭＳ Ｐ明朝" pitchFamily="18" charset="-128"/>
                      </a:endParaRPr>
                    </a:p>
                    <a:p>
                      <a:pPr marL="273050" marR="0" lvl="0" indent="-273050" algn="l" defTabSz="914400" rtl="0" eaLnBrk="1" fontAlgn="auto" latinLnBrk="0" hangingPunct="1">
                        <a:lnSpc>
                          <a:spcPts val="12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・カフェのオープン</a:t>
                      </a:r>
                      <a:endParaRPr lang="en-US" altLang="ja-JP" sz="1200" dirty="0" smtClean="0">
                        <a:solidFill>
                          <a:schemeClr val="tx1"/>
                        </a:solidFill>
                        <a:latin typeface="ＭＳ Ｐ明朝" pitchFamily="18" charset="-128"/>
                        <a:ea typeface="ＭＳ Ｐ明朝" pitchFamily="18" charset="-128"/>
                      </a:endParaRPr>
                    </a:p>
                    <a:p>
                      <a:pPr marL="273050" marR="0" lvl="0" indent="-273050" algn="l" defTabSz="914400" rtl="0" eaLnBrk="1" fontAlgn="auto" latinLnBrk="0" hangingPunct="1">
                        <a:lnSpc>
                          <a:spcPts val="12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・正面玄関を改装し、フリー入退館を実施　など</a:t>
                      </a:r>
                      <a:endParaRPr kumimoji="1" lang="en-US" altLang="ja-JP" sz="1200" b="0" dirty="0">
                        <a:solidFill>
                          <a:schemeClr val="tx1"/>
                        </a:solidFill>
                        <a:latin typeface="+mn-ea"/>
                        <a:ea typeface="+mn-ea"/>
                      </a:endParaRPr>
                    </a:p>
                    <a:p>
                      <a:pPr marL="85725" marR="0" indent="-85725" algn="l" defTabSz="957700" rtl="0" eaLnBrk="1" fontAlgn="auto" latinLnBrk="0" hangingPunct="1">
                        <a:lnSpc>
                          <a:spcPts val="1200"/>
                        </a:lnSpc>
                        <a:spcBef>
                          <a:spcPts val="0"/>
                        </a:spcBef>
                        <a:spcAft>
                          <a:spcPts val="0"/>
                        </a:spcAft>
                        <a:buClrTx/>
                        <a:buSzTx/>
                        <a:buFontTx/>
                        <a:buNone/>
                        <a:tabLst/>
                        <a:defRPr/>
                      </a:pPr>
                      <a:r>
                        <a:rPr kumimoji="1" lang="ja-JP" altLang="en-US" sz="1200" b="0" dirty="0">
                          <a:solidFill>
                            <a:schemeClr val="tx1"/>
                          </a:solidFill>
                          <a:latin typeface="+mn-ea"/>
                          <a:ea typeface="+mn-ea"/>
                        </a:rPr>
                        <a:t>　○大阪市中央公会堂の有効活用</a:t>
                      </a:r>
                      <a:endParaRPr kumimoji="1" lang="en-US" altLang="ja-JP" sz="1200" b="0" dirty="0">
                        <a:solidFill>
                          <a:schemeClr val="tx1"/>
                        </a:solidFill>
                        <a:latin typeface="+mn-ea"/>
                        <a:ea typeface="+mn-ea"/>
                      </a:endParaRPr>
                    </a:p>
                    <a:p>
                      <a:pPr marL="266700" indent="-266700">
                        <a:lnSpc>
                          <a:spcPts val="1200"/>
                        </a:lnSpc>
                      </a:pPr>
                      <a:r>
                        <a:rPr lang="ja-JP" altLang="en-US" sz="1200" dirty="0">
                          <a:solidFill>
                            <a:schemeClr val="tx1"/>
                          </a:solidFill>
                        </a:rPr>
                        <a:t>　</a:t>
                      </a:r>
                      <a:r>
                        <a:rPr lang="ja-JP" altLang="en-US" sz="1200" dirty="0">
                          <a:solidFill>
                            <a:schemeClr val="tx1"/>
                          </a:solidFill>
                          <a:latin typeface="ＭＳ Ｐ明朝" pitchFamily="18" charset="-128"/>
                          <a:ea typeface="ＭＳ Ｐ明朝" pitchFamily="18" charset="-128"/>
                        </a:rPr>
                        <a:t>　・近代建築の魅力を活かした事業の実施</a:t>
                      </a:r>
                      <a:endParaRPr lang="en-US" altLang="ja-JP" sz="1200" dirty="0">
                        <a:solidFill>
                          <a:schemeClr val="tx1"/>
                        </a:solidFill>
                        <a:latin typeface="ＭＳ Ｐ明朝" pitchFamily="18" charset="-128"/>
                        <a:ea typeface="ＭＳ Ｐ明朝" pitchFamily="18" charset="-128"/>
                      </a:endParaRPr>
                    </a:p>
                    <a:p>
                      <a:pPr marL="266700" indent="-266700">
                        <a:lnSpc>
                          <a:spcPts val="1200"/>
                        </a:lnSpc>
                      </a:pPr>
                      <a:r>
                        <a:rPr lang="ja-JP" altLang="en-US" sz="1200" dirty="0">
                          <a:solidFill>
                            <a:schemeClr val="tx1"/>
                          </a:solidFill>
                          <a:latin typeface="ＭＳ Ｐ明朝" pitchFamily="18" charset="-128"/>
                          <a:ea typeface="ＭＳ Ｐ明朝" pitchFamily="18" charset="-128"/>
                        </a:rPr>
                        <a:t>　　・レストラン事業者を公募し、</a:t>
                      </a:r>
                      <a:r>
                        <a:rPr lang="en-US" altLang="ja-JP" sz="1200" dirty="0">
                          <a:solidFill>
                            <a:schemeClr val="tx1"/>
                          </a:solidFill>
                          <a:latin typeface="ＭＳ Ｐ明朝" pitchFamily="18" charset="-128"/>
                          <a:ea typeface="ＭＳ Ｐ明朝" pitchFamily="18" charset="-128"/>
                        </a:rPr>
                        <a:t>2014</a:t>
                      </a:r>
                      <a:r>
                        <a:rPr lang="ja-JP" altLang="en-US" sz="1200" dirty="0">
                          <a:solidFill>
                            <a:schemeClr val="tx1"/>
                          </a:solidFill>
                          <a:latin typeface="ＭＳ Ｐ明朝" pitchFamily="18" charset="-128"/>
                          <a:ea typeface="ＭＳ Ｐ明朝" pitchFamily="18" charset="-128"/>
                        </a:rPr>
                        <a:t>年</a:t>
                      </a:r>
                      <a:r>
                        <a:rPr lang="en-US" altLang="ja-JP" sz="1200" dirty="0">
                          <a:solidFill>
                            <a:schemeClr val="tx1"/>
                          </a:solidFill>
                          <a:latin typeface="ＭＳ Ｐ明朝" pitchFamily="18" charset="-128"/>
                          <a:ea typeface="ＭＳ Ｐ明朝" pitchFamily="18" charset="-128"/>
                        </a:rPr>
                        <a:t>12</a:t>
                      </a:r>
                      <a:r>
                        <a:rPr lang="ja-JP" altLang="en-US" sz="1200" dirty="0">
                          <a:solidFill>
                            <a:schemeClr val="tx1"/>
                          </a:solidFill>
                          <a:latin typeface="ＭＳ Ｐ明朝" pitchFamily="18" charset="-128"/>
                          <a:ea typeface="ＭＳ Ｐ明朝" pitchFamily="18" charset="-128"/>
                        </a:rPr>
                        <a:t>月事業者決定、</a:t>
                      </a:r>
                      <a:r>
                        <a:rPr lang="en-US" altLang="ja-JP" sz="1200" dirty="0">
                          <a:solidFill>
                            <a:schemeClr val="tx1"/>
                          </a:solidFill>
                          <a:latin typeface="ＭＳ Ｐ明朝" pitchFamily="18" charset="-128"/>
                          <a:ea typeface="ＭＳ Ｐ明朝" pitchFamily="18" charset="-128"/>
                        </a:rPr>
                        <a:t>2015</a:t>
                      </a:r>
                      <a:r>
                        <a:rPr lang="ja-JP" altLang="en-US" sz="1200" dirty="0">
                          <a:solidFill>
                            <a:schemeClr val="tx1"/>
                          </a:solidFill>
                          <a:latin typeface="ＭＳ Ｐ明朝" pitchFamily="18" charset="-128"/>
                          <a:ea typeface="ＭＳ Ｐ明朝" pitchFamily="18" charset="-128"/>
                        </a:rPr>
                        <a:t>年</a:t>
                      </a:r>
                      <a:r>
                        <a:rPr lang="en-US" altLang="ja-JP" sz="1200" dirty="0">
                          <a:solidFill>
                            <a:schemeClr val="tx1"/>
                          </a:solidFill>
                          <a:latin typeface="ＭＳ Ｐ明朝" pitchFamily="18" charset="-128"/>
                          <a:ea typeface="ＭＳ Ｐ明朝" pitchFamily="18" charset="-128"/>
                        </a:rPr>
                        <a:t>6</a:t>
                      </a:r>
                      <a:r>
                        <a:rPr lang="ja-JP" altLang="en-US" sz="1200" dirty="0">
                          <a:solidFill>
                            <a:schemeClr val="tx1"/>
                          </a:solidFill>
                          <a:latin typeface="ＭＳ Ｐ明朝" pitchFamily="18" charset="-128"/>
                          <a:ea typeface="ＭＳ Ｐ明朝" pitchFamily="18" charset="-128"/>
                        </a:rPr>
                        <a:t>月</a:t>
                      </a:r>
                      <a:r>
                        <a:rPr lang="ja-JP" altLang="en-US" sz="1200" dirty="0" smtClean="0">
                          <a:solidFill>
                            <a:schemeClr val="tx1"/>
                          </a:solidFill>
                          <a:latin typeface="ＭＳ Ｐ明朝" pitchFamily="18" charset="-128"/>
                          <a:ea typeface="ＭＳ Ｐ明朝" pitchFamily="18" charset="-128"/>
                        </a:rPr>
                        <a:t>オープン。営業時間拡充やショップの設置等サービス面の充実</a:t>
                      </a:r>
                      <a:endParaRPr lang="en-US" altLang="ja-JP" sz="1200" dirty="0" smtClean="0">
                        <a:solidFill>
                          <a:schemeClr val="tx1"/>
                        </a:solidFill>
                        <a:latin typeface="ＭＳ Ｐ明朝" pitchFamily="18" charset="-128"/>
                        <a:ea typeface="ＭＳ Ｐ明朝" pitchFamily="18" charset="-128"/>
                      </a:endParaRPr>
                    </a:p>
                    <a:p>
                      <a:pPr marL="266700" indent="-266700">
                        <a:lnSpc>
                          <a:spcPts val="12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中之島図書館と連携した文化事業の実施</a:t>
                      </a:r>
                      <a:r>
                        <a:rPr lang="ja-JP" altLang="en-US" sz="1200" dirty="0" smtClean="0">
                          <a:solidFill>
                            <a:schemeClr val="tx1"/>
                          </a:solidFill>
                          <a:latin typeface="ＭＳ Ｐ明朝" pitchFamily="18" charset="-128"/>
                          <a:ea typeface="ＭＳ Ｐ明朝" pitchFamily="18" charset="-128"/>
                        </a:rPr>
                        <a:t>など</a:t>
                      </a:r>
                      <a:endParaRPr lang="en-US" altLang="ja-JP" sz="1200" dirty="0">
                        <a:solidFill>
                          <a:schemeClr val="tx1"/>
                        </a:solidFill>
                        <a:latin typeface="ＭＳ Ｐ明朝" pitchFamily="18" charset="-128"/>
                        <a:ea typeface="ＭＳ Ｐ明朝" pitchFamily="18" charset="-128"/>
                      </a:endParaRPr>
                    </a:p>
                    <a:p>
                      <a:pPr>
                        <a:lnSpc>
                          <a:spcPts val="1200"/>
                        </a:lnSpc>
                      </a:pPr>
                      <a:r>
                        <a:rPr lang="ja-JP" altLang="en-US" sz="1200" dirty="0" smtClean="0">
                          <a:solidFill>
                            <a:schemeClr val="tx1"/>
                          </a:solidFill>
                          <a:latin typeface="ＭＳ Ｐ明朝" pitchFamily="18" charset="-128"/>
                          <a:ea typeface="ＭＳ Ｐ明朝" pitchFamily="18" charset="-128"/>
                        </a:rPr>
                        <a:t>　　・正面玄関の解放</a:t>
                      </a:r>
                      <a:endParaRPr lang="en-US" altLang="ja-JP" sz="1200" dirty="0" smtClean="0">
                        <a:solidFill>
                          <a:schemeClr val="tx1"/>
                        </a:solidFill>
                        <a:latin typeface="ＭＳ Ｐ明朝" pitchFamily="18" charset="-128"/>
                        <a:ea typeface="ＭＳ Ｐ明朝" pitchFamily="18" charset="-128"/>
                      </a:endParaRPr>
                    </a:p>
                    <a:p>
                      <a:pPr>
                        <a:lnSpc>
                          <a:spcPts val="1200"/>
                        </a:lnSpc>
                      </a:pPr>
                      <a:r>
                        <a:rPr lang="ja-JP" altLang="en-US" sz="1200" dirty="0">
                          <a:solidFill>
                            <a:schemeClr val="tx1"/>
                          </a:solidFill>
                          <a:latin typeface="ＭＳ Ｐ明朝" pitchFamily="18" charset="-128"/>
                          <a:ea typeface="ＭＳ Ｐ明朝" pitchFamily="18" charset="-128"/>
                        </a:rPr>
                        <a:t>　〇中之島通の歩行者空間化（公園化）</a:t>
                      </a:r>
                      <a:endParaRPr lang="en-US" altLang="ja-JP" sz="1200" dirty="0">
                        <a:solidFill>
                          <a:schemeClr val="tx1"/>
                        </a:solidFill>
                        <a:latin typeface="ＭＳ Ｐ明朝" pitchFamily="18" charset="-128"/>
                        <a:ea typeface="ＭＳ Ｐ明朝" pitchFamily="18" charset="-128"/>
                      </a:endParaRPr>
                    </a:p>
                    <a:p>
                      <a:pPr>
                        <a:lnSpc>
                          <a:spcPts val="1700"/>
                        </a:lnSpc>
                      </a:pPr>
                      <a:r>
                        <a:rPr lang="ja-JP" altLang="en-US" sz="1200" dirty="0">
                          <a:solidFill>
                            <a:schemeClr val="tx1"/>
                          </a:solidFill>
                          <a:latin typeface="ＭＳ Ｐ明朝" pitchFamily="18" charset="-128"/>
                          <a:ea typeface="ＭＳ Ｐ明朝" pitchFamily="18" charset="-128"/>
                        </a:rPr>
                        <a:t>　　・歩行者空間化（公園化）に向けた道路整備を実施</a:t>
                      </a:r>
                      <a:endParaRPr lang="en-US" altLang="ja-JP" sz="120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1092952" y="674144"/>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■中之島東部</a:t>
            </a: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8221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中之島周辺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8" name="テキスト ボックス 7"/>
          <p:cNvSpPr txBox="1"/>
          <p:nvPr/>
        </p:nvSpPr>
        <p:spPr>
          <a:xfrm>
            <a:off x="784804" y="408134"/>
            <a:ext cx="10070423" cy="5478423"/>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○課題と</a:t>
            </a:r>
            <a:r>
              <a:rPr kumimoji="1" lang="ja-JP" altLang="en-US" sz="14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endPar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9" name="正方形/長方形 8"/>
          <p:cNvSpPr/>
          <p:nvPr/>
        </p:nvSpPr>
        <p:spPr>
          <a:xfrm>
            <a:off x="1143000" y="804391"/>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■中之島西部</a:t>
            </a:r>
          </a:p>
        </p:txBody>
      </p:sp>
      <p:graphicFrame>
        <p:nvGraphicFramePr>
          <p:cNvPr id="10" name="表 9"/>
          <p:cNvGraphicFramePr>
            <a:graphicFrameLocks noGrp="1"/>
          </p:cNvGraphicFramePr>
          <p:nvPr>
            <p:extLst>
              <p:ext uri="{D42A27DB-BD31-4B8C-83A1-F6EECF244321}">
                <p14:modId xmlns:p14="http://schemas.microsoft.com/office/powerpoint/2010/main" val="101338684"/>
              </p:ext>
            </p:extLst>
          </p:nvPr>
        </p:nvGraphicFramePr>
        <p:xfrm>
          <a:off x="1052186" y="1127519"/>
          <a:ext cx="10484983" cy="3324960"/>
        </p:xfrm>
        <a:graphic>
          <a:graphicData uri="http://schemas.openxmlformats.org/drawingml/2006/table">
            <a:tbl>
              <a:tblPr firstRow="1" bandRow="1">
                <a:tableStyleId>{5C22544A-7EE6-4342-B048-85BDC9FD1C3A}</a:tableStyleId>
              </a:tblPr>
              <a:tblGrid>
                <a:gridCol w="1056625">
                  <a:extLst>
                    <a:ext uri="{9D8B030D-6E8A-4147-A177-3AD203B41FA5}">
                      <a16:colId xmlns:a16="http://schemas.microsoft.com/office/drawing/2014/main" val="20000"/>
                    </a:ext>
                  </a:extLst>
                </a:gridCol>
                <a:gridCol w="1788136">
                  <a:extLst>
                    <a:ext uri="{9D8B030D-6E8A-4147-A177-3AD203B41FA5}">
                      <a16:colId xmlns:a16="http://schemas.microsoft.com/office/drawing/2014/main" val="20001"/>
                    </a:ext>
                  </a:extLst>
                </a:gridCol>
                <a:gridCol w="3738831">
                  <a:extLst>
                    <a:ext uri="{9D8B030D-6E8A-4147-A177-3AD203B41FA5}">
                      <a16:colId xmlns:a16="http://schemas.microsoft.com/office/drawing/2014/main" val="20002"/>
                    </a:ext>
                  </a:extLst>
                </a:gridCol>
                <a:gridCol w="3901391">
                  <a:extLst>
                    <a:ext uri="{9D8B030D-6E8A-4147-A177-3AD203B41FA5}">
                      <a16:colId xmlns:a16="http://schemas.microsoft.com/office/drawing/2014/main" val="20003"/>
                    </a:ext>
                  </a:extLst>
                </a:gridCol>
              </a:tblGrid>
              <a:tr h="138832">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事項</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rPr>
                        <a:t>課題</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8600">
                <a:tc>
                  <a:txBody>
                    <a:bodyPr/>
                    <a:lstStyle/>
                    <a:p>
                      <a:r>
                        <a:rPr kumimoji="1" lang="ja-JP" altLang="en-US" sz="1200" b="0" dirty="0">
                          <a:solidFill>
                            <a:schemeClr val="tx1"/>
                          </a:solidFill>
                          <a:latin typeface="ＭＳ Ｐゴシック" pitchFamily="50" charset="-128"/>
                          <a:ea typeface="ＭＳ Ｐゴシック" pitchFamily="50" charset="-128"/>
                        </a:rPr>
                        <a:t>土地利用</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indent="-177800"/>
                      <a:r>
                        <a:rPr kumimoji="1" lang="ja-JP" altLang="en-US" sz="1200" b="0" dirty="0">
                          <a:solidFill>
                            <a:schemeClr val="tx1"/>
                          </a:solidFill>
                          <a:latin typeface="ＭＳ Ｐ明朝" pitchFamily="18" charset="-128"/>
                          <a:ea typeface="ＭＳ Ｐ明朝" pitchFamily="18" charset="-128"/>
                        </a:rPr>
                        <a:t>○広大な低未利用地の活用</a:t>
                      </a:r>
                      <a:endParaRPr kumimoji="1" lang="en-US" altLang="ja-JP" sz="1200" b="0" dirty="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ＭＳ Ｐ明朝" pitchFamily="18" charset="-128"/>
                          <a:ea typeface="ＭＳ Ｐ明朝" pitchFamily="18" charset="-128"/>
                        </a:rPr>
                        <a:t>○文化・芸術機能、</a:t>
                      </a:r>
                      <a:r>
                        <a:rPr lang="ja-JP" altLang="en-US" sz="1200" b="0" strike="noStrike" dirty="0">
                          <a:solidFill>
                            <a:schemeClr val="tx1"/>
                          </a:solidFill>
                          <a:latin typeface="ＭＳ Ｐ明朝" pitchFamily="18" charset="-128"/>
                          <a:ea typeface="ＭＳ Ｐ明朝" pitchFamily="18" charset="-128"/>
                        </a:rPr>
                        <a:t>国際ビジネス機能の</a:t>
                      </a:r>
                      <a:r>
                        <a:rPr lang="ja-JP" altLang="en-US" sz="1200" dirty="0">
                          <a:solidFill>
                            <a:schemeClr val="tx1"/>
                          </a:solidFill>
                          <a:latin typeface="ＭＳ Ｐ明朝" pitchFamily="18" charset="-128"/>
                          <a:ea typeface="ＭＳ Ｐ明朝" pitchFamily="18" charset="-128"/>
                        </a:rPr>
                        <a:t>強化</a:t>
                      </a:r>
                      <a:endParaRPr lang="en-US" altLang="ja-JP" sz="120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a:solidFill>
                            <a:schemeClr val="tx1"/>
                          </a:solidFill>
                          <a:latin typeface="ＭＳ Ｐ明朝" pitchFamily="18" charset="-128"/>
                          <a:ea typeface="ＭＳ Ｐ明朝" pitchFamily="18" charset="-128"/>
                        </a:rPr>
                        <a:t>・中之島４・５丁目には低未利用地が多く、大部分が駐車場等の暫定利用となっており、まちづくりが進んでいない。</a:t>
                      </a:r>
                      <a:endParaRPr kumimoji="1" lang="en-US" altLang="ja-JP" sz="1200" b="0" dirty="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文化・芸術機能、</a:t>
                      </a:r>
                      <a:r>
                        <a:rPr lang="en-US" altLang="ja-JP" sz="1200" dirty="0">
                          <a:solidFill>
                            <a:schemeClr val="tx1"/>
                          </a:solidFill>
                          <a:latin typeface="ＭＳ Ｐ明朝" pitchFamily="18" charset="-128"/>
                          <a:ea typeface="ＭＳ Ｐ明朝" pitchFamily="18" charset="-128"/>
                        </a:rPr>
                        <a:t>MICE</a:t>
                      </a:r>
                      <a:r>
                        <a:rPr lang="ja-JP" altLang="en-US" sz="1200" dirty="0">
                          <a:solidFill>
                            <a:schemeClr val="tx1"/>
                          </a:solidFill>
                          <a:latin typeface="ＭＳ Ｐ明朝" pitchFamily="18" charset="-128"/>
                          <a:ea typeface="ＭＳ Ｐ明朝" pitchFamily="18" charset="-128"/>
                        </a:rPr>
                        <a:t>機能が一定程度集積しているものの、十分に活用できていない</a:t>
                      </a:r>
                      <a:r>
                        <a:rPr lang="ja-JP" altLang="en-US" sz="1200" dirty="0" smtClean="0">
                          <a:solidFill>
                            <a:schemeClr val="tx1"/>
                          </a:solidFill>
                          <a:latin typeface="ＭＳ Ｐ明朝" pitchFamily="18" charset="-128"/>
                          <a:ea typeface="ＭＳ Ｐ明朝" pitchFamily="18" charset="-128"/>
                        </a:rPr>
                        <a:t>。</a:t>
                      </a:r>
                      <a:r>
                        <a:rPr lang="ja-JP" altLang="en-US" sz="1200" b="0" dirty="0" smtClean="0">
                          <a:solidFill>
                            <a:schemeClr val="tx1"/>
                          </a:solidFill>
                          <a:latin typeface="ＭＳ Ｐ明朝" pitchFamily="18" charset="-128"/>
                          <a:ea typeface="ＭＳ Ｐ明朝" pitchFamily="18" charset="-128"/>
                        </a:rPr>
                        <a:t>大阪国際会議場は施設のキャパシティ不足、施設の経年劣化、指定管理者制度による制約などの課題がある。</a:t>
                      </a:r>
                      <a:endParaRPr lang="en-US" altLang="ja-JP" sz="1200" b="0" dirty="0">
                        <a:solidFill>
                          <a:schemeClr val="tx1"/>
                        </a:solidFill>
                        <a:latin typeface="ＭＳ Ｐ明朝" pitchFamily="18" charset="-128"/>
                        <a:ea typeface="ＭＳ Ｐ明朝" pitchFamily="18" charset="-128"/>
                      </a:endParaRPr>
                    </a:p>
                    <a:p>
                      <a:pPr marL="95250" lvl="0" indent="-95250"/>
                      <a:r>
                        <a:rPr lang="ja-JP" altLang="en-US" sz="1200" dirty="0">
                          <a:solidFill>
                            <a:schemeClr val="tx1"/>
                          </a:solidFill>
                          <a:latin typeface="ＭＳ Ｐ明朝" pitchFamily="18" charset="-128"/>
                          <a:ea typeface="ＭＳ Ｐ明朝" pitchFamily="18" charset="-128"/>
                        </a:rPr>
                        <a:t>・「近代美術館構想」が公表されてから</a:t>
                      </a:r>
                      <a:r>
                        <a:rPr lang="en-US" altLang="ja-JP" sz="1200" dirty="0">
                          <a:solidFill>
                            <a:schemeClr val="tx1"/>
                          </a:solidFill>
                          <a:latin typeface="ＭＳ Ｐ明朝" pitchFamily="18" charset="-128"/>
                          <a:ea typeface="ＭＳ Ｐ明朝" pitchFamily="18" charset="-128"/>
                        </a:rPr>
                        <a:t>30</a:t>
                      </a:r>
                      <a:r>
                        <a:rPr lang="ja-JP" altLang="en-US" sz="1200" dirty="0">
                          <a:solidFill>
                            <a:schemeClr val="tx1"/>
                          </a:solidFill>
                          <a:latin typeface="ＭＳ Ｐ明朝" pitchFamily="18" charset="-128"/>
                          <a:ea typeface="ＭＳ Ｐ明朝" pitchFamily="18" charset="-128"/>
                        </a:rPr>
                        <a:t>年以上が経過しているが未だ実現に至っていない。</a:t>
                      </a:r>
                      <a:endParaRPr lang="en-US" altLang="ja-JP" sz="1200" dirty="0">
                        <a:solidFill>
                          <a:schemeClr val="tx1"/>
                        </a:solidFill>
                        <a:latin typeface="ＭＳ Ｐ明朝" pitchFamily="18" charset="-128"/>
                        <a:ea typeface="ＭＳ Ｐ明朝" pitchFamily="18" charset="-128"/>
                      </a:endParaRPr>
                    </a:p>
                    <a:p>
                      <a:pPr marL="85725" marR="0" indent="-85725" algn="l" defTabSz="9577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a:solidFill>
                            <a:schemeClr val="tx1"/>
                          </a:solidFill>
                          <a:latin typeface="+mn-ea"/>
                          <a:ea typeface="+mn-ea"/>
                        </a:rPr>
                        <a:t>③中之島西部のまちづくり</a:t>
                      </a:r>
                      <a:endParaRPr kumimoji="1" lang="en-US" altLang="ja-JP" sz="1200" b="0" dirty="0">
                        <a:solidFill>
                          <a:schemeClr val="tx1"/>
                        </a:solidFill>
                        <a:latin typeface="+mn-ea"/>
                        <a:ea typeface="+mn-ea"/>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〇中之島４丁目のまちづくり</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・大阪中之島美術館が</a:t>
                      </a:r>
                      <a:r>
                        <a:rPr kumimoji="1" lang="en-US" altLang="ja-JP" sz="1200" b="0" dirty="0">
                          <a:solidFill>
                            <a:schemeClr val="tx1"/>
                          </a:solidFill>
                          <a:latin typeface="ＭＳ Ｐ明朝" panose="02020600040205080304" pitchFamily="18" charset="-128"/>
                          <a:ea typeface="ＭＳ Ｐ明朝" panose="02020600040205080304" pitchFamily="18" charset="-128"/>
                        </a:rPr>
                        <a:t>2022</a:t>
                      </a:r>
                      <a:r>
                        <a:rPr kumimoji="1" lang="ja-JP" altLang="en-US" sz="1200" b="0" dirty="0">
                          <a:solidFill>
                            <a:schemeClr val="tx1"/>
                          </a:solidFill>
                          <a:latin typeface="ＭＳ Ｐ明朝" panose="02020600040205080304" pitchFamily="18" charset="-128"/>
                          <a:ea typeface="ＭＳ Ｐ明朝" panose="02020600040205080304" pitchFamily="18" charset="-128"/>
                        </a:rPr>
                        <a:t>年</a:t>
                      </a:r>
                      <a:r>
                        <a:rPr kumimoji="1" lang="en-US" altLang="ja-JP" sz="1200" b="0" dirty="0">
                          <a:solidFill>
                            <a:schemeClr val="tx1"/>
                          </a:solidFill>
                          <a:latin typeface="ＭＳ Ｐ明朝" panose="02020600040205080304" pitchFamily="18" charset="-128"/>
                          <a:ea typeface="ＭＳ Ｐ明朝" panose="02020600040205080304" pitchFamily="18" charset="-128"/>
                        </a:rPr>
                        <a:t>2</a:t>
                      </a:r>
                      <a:r>
                        <a:rPr kumimoji="1" lang="ja-JP" altLang="en-US" sz="1200" b="0" dirty="0">
                          <a:solidFill>
                            <a:schemeClr val="tx1"/>
                          </a:solidFill>
                          <a:latin typeface="ＭＳ Ｐ明朝" panose="02020600040205080304" pitchFamily="18" charset="-128"/>
                          <a:ea typeface="ＭＳ Ｐ明朝" panose="02020600040205080304" pitchFamily="18" charset="-128"/>
                        </a:rPr>
                        <a:t>月に開館するとともに、そ　</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の西側隣接地において未来医療国際拠点が</a:t>
                      </a:r>
                      <a:r>
                        <a:rPr kumimoji="1" lang="en-US" altLang="ja-JP" sz="1200" b="0" dirty="0">
                          <a:solidFill>
                            <a:schemeClr val="tx1"/>
                          </a:solidFill>
                          <a:latin typeface="ＭＳ Ｐ明朝" panose="02020600040205080304" pitchFamily="18" charset="-128"/>
                          <a:ea typeface="ＭＳ Ｐ明朝" panose="02020600040205080304" pitchFamily="18" charset="-128"/>
                        </a:rPr>
                        <a:t>2024</a:t>
                      </a:r>
                      <a:r>
                        <a:rPr kumimoji="1" lang="ja-JP" altLang="en-US" sz="1200" b="0" dirty="0">
                          <a:solidFill>
                            <a:schemeClr val="tx1"/>
                          </a:solidFill>
                          <a:latin typeface="ＭＳ Ｐ明朝" panose="02020600040205080304" pitchFamily="18" charset="-128"/>
                          <a:ea typeface="ＭＳ Ｐ明朝" panose="02020600040205080304" pitchFamily="18" charset="-128"/>
                        </a:rPr>
                        <a:t>年春</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の開業に向けた整備を進めている。</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strike="noStrike" dirty="0">
                          <a:solidFill>
                            <a:schemeClr val="tx1"/>
                          </a:solidFill>
                          <a:latin typeface="ＭＳ Ｐ明朝" panose="02020600040205080304" pitchFamily="18" charset="-128"/>
                          <a:ea typeface="ＭＳ Ｐ明朝" panose="02020600040205080304" pitchFamily="18" charset="-128"/>
                        </a:rPr>
                        <a:t>　　・大阪大学中之島センター</a:t>
                      </a:r>
                      <a:r>
                        <a:rPr lang="ja-JP" altLang="en-US" sz="1200" dirty="0">
                          <a:solidFill>
                            <a:schemeClr val="tx1"/>
                          </a:solidFill>
                          <a:latin typeface="ＭＳ Ｐ明朝" pitchFamily="18" charset="-128"/>
                          <a:ea typeface="ＭＳ Ｐ明朝" pitchFamily="18" charset="-128"/>
                          <a:cs typeface="メイリオ" pitchFamily="50" charset="-128"/>
                        </a:rPr>
                        <a:t>が、社学共創・産学共創・アー</a:t>
                      </a:r>
                      <a:endParaRPr lang="en-US" altLang="ja-JP" sz="1200" dirty="0">
                        <a:solidFill>
                          <a:schemeClr val="tx1"/>
                        </a:solidFill>
                        <a:latin typeface="ＭＳ Ｐ明朝" pitchFamily="18" charset="-128"/>
                        <a:ea typeface="ＭＳ Ｐ明朝" pitchFamily="18" charset="-128"/>
                        <a:cs typeface="メイリオ" pitchFamily="50" charset="-128"/>
                      </a:endParaRPr>
                    </a:p>
                    <a:p>
                      <a:pPr marL="177800" indent="-177800"/>
                      <a:r>
                        <a:rPr lang="ja-JP" altLang="en-US" sz="1200" dirty="0">
                          <a:solidFill>
                            <a:schemeClr val="tx1"/>
                          </a:solidFill>
                          <a:latin typeface="ＭＳ Ｐ明朝" pitchFamily="18" charset="-128"/>
                          <a:ea typeface="ＭＳ Ｐ明朝" pitchFamily="18" charset="-128"/>
                          <a:cs typeface="メイリオ" pitchFamily="50" charset="-128"/>
                        </a:rPr>
                        <a:t>　　　ト拠点</a:t>
                      </a:r>
                      <a:r>
                        <a:rPr kumimoji="1" lang="ja-JP" altLang="en-US" sz="1200" b="0" strike="noStrike" dirty="0">
                          <a:solidFill>
                            <a:schemeClr val="tx1"/>
                          </a:solidFill>
                          <a:latin typeface="ＭＳ Ｐ明朝" panose="02020600040205080304" pitchFamily="18" charset="-128"/>
                          <a:ea typeface="ＭＳ Ｐ明朝" panose="02020600040205080304" pitchFamily="18" charset="-128"/>
                        </a:rPr>
                        <a:t>の形成に向けた改修・機能強化を実施、</a:t>
                      </a:r>
                      <a:r>
                        <a:rPr kumimoji="1" lang="en-US" altLang="ja-JP" sz="1200" b="0" strike="noStrike" dirty="0">
                          <a:solidFill>
                            <a:schemeClr val="tx1"/>
                          </a:solidFill>
                          <a:latin typeface="ＭＳ Ｐ明朝" panose="02020600040205080304" pitchFamily="18" charset="-128"/>
                          <a:ea typeface="ＭＳ Ｐ明朝" panose="02020600040205080304" pitchFamily="18" charset="-128"/>
                        </a:rPr>
                        <a:t>2023</a:t>
                      </a:r>
                      <a:r>
                        <a:rPr kumimoji="1" lang="ja-JP" altLang="en-US" sz="1200" b="0" strike="noStrike" dirty="0">
                          <a:solidFill>
                            <a:schemeClr val="tx1"/>
                          </a:solidFill>
                          <a:latin typeface="ＭＳ Ｐ明朝" panose="02020600040205080304" pitchFamily="18" charset="-128"/>
                          <a:ea typeface="ＭＳ Ｐ明朝" panose="02020600040205080304" pitchFamily="18" charset="-128"/>
                        </a:rPr>
                        <a:t>年</a:t>
                      </a:r>
                      <a:endParaRPr kumimoji="1" lang="en-US" altLang="ja-JP" sz="1200" b="0" strike="noStrike"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strike="noStrike" dirty="0">
                          <a:solidFill>
                            <a:schemeClr val="tx1"/>
                          </a:solidFill>
                          <a:latin typeface="ＭＳ Ｐ明朝" panose="02020600040205080304" pitchFamily="18" charset="-128"/>
                          <a:ea typeface="ＭＳ Ｐ明朝" panose="02020600040205080304" pitchFamily="18" charset="-128"/>
                        </a:rPr>
                        <a:t>　　　春開館予定。</a:t>
                      </a: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〇中之島</a:t>
                      </a:r>
                      <a:r>
                        <a:rPr kumimoji="1" lang="en-US" altLang="ja-JP" sz="1200" b="0" dirty="0">
                          <a:solidFill>
                            <a:schemeClr val="tx1"/>
                          </a:solidFill>
                          <a:latin typeface="ＭＳ Ｐ明朝" panose="02020600040205080304" pitchFamily="18" charset="-128"/>
                          <a:ea typeface="ＭＳ Ｐ明朝" panose="02020600040205080304" pitchFamily="18" charset="-128"/>
                        </a:rPr>
                        <a:t>5</a:t>
                      </a:r>
                      <a:r>
                        <a:rPr kumimoji="1" lang="ja-JP" altLang="en-US" sz="1200" b="0" dirty="0">
                          <a:solidFill>
                            <a:schemeClr val="tx1"/>
                          </a:solidFill>
                          <a:latin typeface="ＭＳ Ｐ明朝" panose="02020600040205080304" pitchFamily="18" charset="-128"/>
                          <a:ea typeface="ＭＳ Ｐ明朝" panose="02020600040205080304" pitchFamily="18" charset="-128"/>
                        </a:rPr>
                        <a:t>丁目のまちづくり</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・国際的な拠点形成に資する質の高い民間開発を誘導</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するまちづくりの実現に向け、民間地権者と土地区画整</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理事業を実施するとともに、今後の開発計画の具体化　</a:t>
                      </a:r>
                      <a:endParaRPr kumimoji="1" lang="en-US" altLang="ja-JP" sz="1200" b="0" dirty="0">
                        <a:solidFill>
                          <a:schemeClr val="tx1"/>
                        </a:solidFill>
                        <a:latin typeface="ＭＳ Ｐ明朝" panose="02020600040205080304" pitchFamily="18" charset="-128"/>
                        <a:ea typeface="ＭＳ Ｐ明朝" panose="02020600040205080304" pitchFamily="18" charset="-128"/>
                      </a:endParaRPr>
                    </a:p>
                    <a:p>
                      <a:pPr marL="177800" indent="-177800"/>
                      <a:r>
                        <a:rPr kumimoji="1" lang="ja-JP" altLang="en-US" sz="1200" b="0" dirty="0">
                          <a:solidFill>
                            <a:schemeClr val="tx1"/>
                          </a:solidFill>
                          <a:latin typeface="ＭＳ Ｐ明朝" panose="02020600040205080304" pitchFamily="18" charset="-128"/>
                          <a:ea typeface="ＭＳ Ｐ明朝" panose="02020600040205080304" pitchFamily="18" charset="-128"/>
                        </a:rPr>
                        <a:t>　　　に向けたまちづくりを検討中。</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0">
                <a:tc>
                  <a:txBody>
                    <a:bodyPr/>
                    <a:lstStyle/>
                    <a:p>
                      <a:r>
                        <a:rPr kumimoji="1" lang="ja-JP" altLang="en-US" sz="1200" b="0" dirty="0">
                          <a:solidFill>
                            <a:schemeClr val="tx1"/>
                          </a:solidFill>
                          <a:latin typeface="ＭＳ Ｐゴシック" pitchFamily="50" charset="-128"/>
                          <a:ea typeface="ＭＳ Ｐゴシック" pitchFamily="50" charset="-128"/>
                        </a:rPr>
                        <a:t>交通インフラ</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a:solidFill>
                            <a:schemeClr val="tx1"/>
                          </a:solidFill>
                          <a:latin typeface="ＭＳ Ｐ明朝" pitchFamily="18" charset="-128"/>
                          <a:ea typeface="ＭＳ Ｐ明朝" pitchFamily="18" charset="-128"/>
                        </a:rPr>
                        <a:t>○主要ターミナルからのアクセス性の充実</a:t>
                      </a:r>
                      <a:endParaRPr kumimoji="1" lang="en-US" altLang="ja-JP" sz="1200" b="0" dirty="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200" b="0" dirty="0">
                          <a:solidFill>
                            <a:schemeClr val="tx1"/>
                          </a:solidFill>
                          <a:latin typeface="ＭＳ Ｐ明朝" pitchFamily="18" charset="-128"/>
                          <a:ea typeface="ＭＳ Ｐ明朝" pitchFamily="18" charset="-128"/>
                        </a:rPr>
                        <a:t>・中之島新線の整備（</a:t>
                      </a:r>
                      <a:r>
                        <a:rPr kumimoji="1" lang="en-US" altLang="ja-JP" sz="1200" b="0" dirty="0">
                          <a:solidFill>
                            <a:schemeClr val="tx1"/>
                          </a:solidFill>
                          <a:latin typeface="ＭＳ Ｐ明朝" pitchFamily="18" charset="-128"/>
                          <a:ea typeface="ＭＳ Ｐ明朝" pitchFamily="18" charset="-128"/>
                        </a:rPr>
                        <a:t>2008</a:t>
                      </a:r>
                      <a:r>
                        <a:rPr kumimoji="1" lang="ja-JP" altLang="en-US" sz="1200" b="0" dirty="0">
                          <a:solidFill>
                            <a:schemeClr val="tx1"/>
                          </a:solidFill>
                          <a:latin typeface="ＭＳ Ｐ明朝" pitchFamily="18" charset="-128"/>
                          <a:ea typeface="ＭＳ Ｐ明朝" pitchFamily="18" charset="-128"/>
                        </a:rPr>
                        <a:t>年）により、東西方向の交通の流れは改善されているものの、大阪駅やなんば駅等の主要ターミナルからのアクセス性が十分でない。</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●なにわ筋線の</a:t>
                      </a:r>
                      <a:r>
                        <a:rPr kumimoji="1" lang="ja-JP" altLang="en-US" sz="1200" b="0" u="none" dirty="0">
                          <a:solidFill>
                            <a:schemeClr val="tx1"/>
                          </a:solidFill>
                          <a:latin typeface="+mn-ea"/>
                          <a:ea typeface="+mn-ea"/>
                        </a:rPr>
                        <a:t>整備促進</a:t>
                      </a:r>
                      <a:endParaRPr kumimoji="1" lang="en-US" altLang="ja-JP" sz="1200" b="0" u="none" dirty="0">
                        <a:solidFill>
                          <a:schemeClr val="tx1"/>
                        </a:solidFill>
                        <a:latin typeface="+mn-ea"/>
                        <a:ea typeface="+mn-ea"/>
                      </a:endParaRPr>
                    </a:p>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明朝" pitchFamily="18" charset="-128"/>
                          <a:ea typeface="ＭＳ Ｐ明朝" pitchFamily="18" charset="-128"/>
                        </a:rPr>
                        <a:t>　（大阪都市圏の交通インフラに記載）</a:t>
                      </a:r>
                    </a:p>
                    <a:p>
                      <a:endParaRPr kumimoji="1" lang="ja-JP" altLang="en-US" sz="1200" b="0" dirty="0">
                        <a:solidFill>
                          <a:schemeClr val="tx1"/>
                        </a:solidFill>
                        <a:latin typeface="+mn-ea"/>
                        <a:ea typeface="+mn-ea"/>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064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①中之島東部のまちづくり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30" name="正方形/長方形 29"/>
          <p:cNvSpPr/>
          <p:nvPr/>
        </p:nvSpPr>
        <p:spPr>
          <a:xfrm>
            <a:off x="1271464" y="1812233"/>
            <a:ext cx="2376264" cy="408749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sp>
        <p:nvSpPr>
          <p:cNvPr id="38" name="正方形/長方形 37"/>
          <p:cNvSpPr/>
          <p:nvPr/>
        </p:nvSpPr>
        <p:spPr>
          <a:xfrm>
            <a:off x="1271464" y="1812233"/>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31" name="正方形/長方形 30"/>
          <p:cNvSpPr/>
          <p:nvPr/>
        </p:nvSpPr>
        <p:spPr>
          <a:xfrm>
            <a:off x="4367808" y="1812233"/>
            <a:ext cx="6628876" cy="40874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a:off x="4367808" y="1812233"/>
            <a:ext cx="187220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18" name="右矢印 17"/>
          <p:cNvSpPr/>
          <p:nvPr/>
        </p:nvSpPr>
        <p:spPr>
          <a:xfrm>
            <a:off x="3836206" y="3180385"/>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6" name="正方形/長方形 105"/>
          <p:cNvSpPr/>
          <p:nvPr/>
        </p:nvSpPr>
        <p:spPr>
          <a:xfrm>
            <a:off x="1270363" y="4083840"/>
            <a:ext cx="2304257" cy="1815882"/>
          </a:xfrm>
          <a:prstGeom prst="rect">
            <a:avLst/>
          </a:prstGeom>
        </p:spPr>
        <p:txBody>
          <a:bodyPr wrap="square">
            <a:spAutoFit/>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○中央公会堂</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4625" marR="0" lvl="0" indent="-809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・保存・再生工事を行い、優れた近代建築として国の重要文化財に指定されているにもかかわらず、レストランの営業時間が短いなど、十分な活用ができていない。</a:t>
            </a:r>
          </a:p>
        </p:txBody>
      </p:sp>
      <p:sp>
        <p:nvSpPr>
          <p:cNvPr id="97" name="角丸四角形 96"/>
          <p:cNvSpPr/>
          <p:nvPr/>
        </p:nvSpPr>
        <p:spPr>
          <a:xfrm>
            <a:off x="1270363" y="429494"/>
            <a:ext cx="9584166" cy="1226409"/>
          </a:xfrm>
          <a:prstGeom prst="roundRect">
            <a:avLst>
              <a:gd name="adj" fmla="val 126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之島図書館、中央公会堂は国指定の重要文化財。二つの建物を「大阪の知と文化と歴史のシンボル」を共通コンセプトに、建物資産、図書館の貴重な蔵書などを活かすためのリニューアル、２施設の連携事業を実施するとともに、多様な世代が訪れる機会の創出により新たな公園利用者の流れを作り出し、中之島エリアの集客及び活性化をめざす。</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pic>
        <p:nvPicPr>
          <p:cNvPr id="98" name="図 97" descr="中之島.jpg"/>
          <p:cNvPicPr>
            <a:picLocks noChangeAspect="1"/>
          </p:cNvPicPr>
          <p:nvPr/>
        </p:nvPicPr>
        <p:blipFill rotWithShape="1">
          <a:blip r:embed="rId3" cstate="email"/>
          <a:srcRect l="62939" t="26632" r="9950" b="54081"/>
          <a:stretch/>
        </p:blipFill>
        <p:spPr>
          <a:xfrm>
            <a:off x="4657697" y="2635963"/>
            <a:ext cx="6147995" cy="3095124"/>
          </a:xfrm>
          <a:prstGeom prst="rect">
            <a:avLst/>
          </a:prstGeom>
        </p:spPr>
      </p:pic>
      <p:sp>
        <p:nvSpPr>
          <p:cNvPr id="99" name="フリーフォーム 98"/>
          <p:cNvSpPr>
            <a:spLocks noChangeAspect="1"/>
          </p:cNvSpPr>
          <p:nvPr/>
        </p:nvSpPr>
        <p:spPr>
          <a:xfrm>
            <a:off x="5663068" y="3434049"/>
            <a:ext cx="293232" cy="451158"/>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8415 w 342009"/>
              <a:gd name="connsiteY0" fmla="*/ 0 h 215978"/>
              <a:gd name="connsiteX1" fmla="*/ 0 w 342009"/>
              <a:gd name="connsiteY1" fmla="*/ 201954 h 215978"/>
              <a:gd name="connsiteX2" fmla="*/ 322565 w 342009"/>
              <a:gd name="connsiteY2" fmla="*/ 215978 h 215978"/>
              <a:gd name="connsiteX3" fmla="*/ 342009 w 342009"/>
              <a:gd name="connsiteY3" fmla="*/ 34096 h 215978"/>
              <a:gd name="connsiteX4" fmla="*/ 8415 w 342009"/>
              <a:gd name="connsiteY4" fmla="*/ 0 h 215978"/>
              <a:gd name="connsiteX0" fmla="*/ 8415 w 342009"/>
              <a:gd name="connsiteY0" fmla="*/ 0 h 201954"/>
              <a:gd name="connsiteX1" fmla="*/ 0 w 342009"/>
              <a:gd name="connsiteY1" fmla="*/ 187930 h 201954"/>
              <a:gd name="connsiteX2" fmla="*/ 322565 w 342009"/>
              <a:gd name="connsiteY2" fmla="*/ 201954 h 201954"/>
              <a:gd name="connsiteX3" fmla="*/ 342009 w 342009"/>
              <a:gd name="connsiteY3" fmla="*/ 20072 h 201954"/>
              <a:gd name="connsiteX4" fmla="*/ 8415 w 342009"/>
              <a:gd name="connsiteY4" fmla="*/ 0 h 201954"/>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0 w 370804"/>
              <a:gd name="connsiteY4" fmla="*/ 0 h 216820"/>
              <a:gd name="connsiteX0" fmla="*/ 0 w 370804"/>
              <a:gd name="connsiteY0" fmla="*/ 0 h 216820"/>
              <a:gd name="connsiteX1" fmla="*/ 28795 w 370804"/>
              <a:gd name="connsiteY1" fmla="*/ 202796 h 216820"/>
              <a:gd name="connsiteX2" fmla="*/ 351360 w 370804"/>
              <a:gd name="connsiteY2" fmla="*/ 216820 h 216820"/>
              <a:gd name="connsiteX3" fmla="*/ 370804 w 370804"/>
              <a:gd name="connsiteY3" fmla="*/ 34938 h 216820"/>
              <a:gd name="connsiteX4" fmla="*/ 177083 w 370804"/>
              <a:gd name="connsiteY4" fmla="*/ 0 h 216820"/>
              <a:gd name="connsiteX5" fmla="*/ 0 w 370804"/>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77083 w 352955"/>
              <a:gd name="connsiteY4" fmla="*/ 0 h 216820"/>
              <a:gd name="connsiteX5" fmla="*/ 0 w 352955"/>
              <a:gd name="connsiteY5" fmla="*/ 0 h 216820"/>
              <a:gd name="connsiteX0" fmla="*/ 0 w 352955"/>
              <a:gd name="connsiteY0" fmla="*/ 0 h 216820"/>
              <a:gd name="connsiteX1" fmla="*/ 28795 w 352955"/>
              <a:gd name="connsiteY1" fmla="*/ 202796 h 216820"/>
              <a:gd name="connsiteX2" fmla="*/ 351360 w 352955"/>
              <a:gd name="connsiteY2" fmla="*/ 216820 h 216820"/>
              <a:gd name="connsiteX3" fmla="*/ 352955 w 352955"/>
              <a:gd name="connsiteY3" fmla="*/ 21350 h 216820"/>
              <a:gd name="connsiteX4" fmla="*/ 163286 w 352955"/>
              <a:gd name="connsiteY4" fmla="*/ 8415 h 216820"/>
              <a:gd name="connsiteX5" fmla="*/ 0 w 352955"/>
              <a:gd name="connsiteY5" fmla="*/ 0 h 216820"/>
              <a:gd name="connsiteX0" fmla="*/ 0 w 372587"/>
              <a:gd name="connsiteY0" fmla="*/ 0 h 202796"/>
              <a:gd name="connsiteX1" fmla="*/ 28795 w 372587"/>
              <a:gd name="connsiteY1" fmla="*/ 202796 h 202796"/>
              <a:gd name="connsiteX2" fmla="*/ 372056 w 372587"/>
              <a:gd name="connsiteY2" fmla="*/ 202795 h 202796"/>
              <a:gd name="connsiteX3" fmla="*/ 352955 w 372587"/>
              <a:gd name="connsiteY3" fmla="*/ 21350 h 202796"/>
              <a:gd name="connsiteX4" fmla="*/ 163286 w 372587"/>
              <a:gd name="connsiteY4" fmla="*/ 8415 h 202796"/>
              <a:gd name="connsiteX5" fmla="*/ 0 w 372587"/>
              <a:gd name="connsiteY5" fmla="*/ 0 h 202796"/>
              <a:gd name="connsiteX0" fmla="*/ 0 w 352955"/>
              <a:gd name="connsiteY0" fmla="*/ 0 h 208405"/>
              <a:gd name="connsiteX1" fmla="*/ 28795 w 352955"/>
              <a:gd name="connsiteY1" fmla="*/ 202796 h 208405"/>
              <a:gd name="connsiteX2" fmla="*/ 344464 w 352955"/>
              <a:gd name="connsiteY2" fmla="*/ 208405 h 208405"/>
              <a:gd name="connsiteX3" fmla="*/ 352955 w 352955"/>
              <a:gd name="connsiteY3" fmla="*/ 21350 h 208405"/>
              <a:gd name="connsiteX4" fmla="*/ 163286 w 352955"/>
              <a:gd name="connsiteY4" fmla="*/ 8415 h 208405"/>
              <a:gd name="connsiteX5" fmla="*/ 0 w 352955"/>
              <a:gd name="connsiteY5" fmla="*/ 0 h 208405"/>
              <a:gd name="connsiteX0" fmla="*/ 12591 w 324160"/>
              <a:gd name="connsiteY0" fmla="*/ 0 h 202795"/>
              <a:gd name="connsiteX1" fmla="*/ 0 w 324160"/>
              <a:gd name="connsiteY1" fmla="*/ 197186 h 202795"/>
              <a:gd name="connsiteX2" fmla="*/ 315669 w 324160"/>
              <a:gd name="connsiteY2" fmla="*/ 202795 h 202795"/>
              <a:gd name="connsiteX3" fmla="*/ 324160 w 324160"/>
              <a:gd name="connsiteY3" fmla="*/ 15740 h 202795"/>
              <a:gd name="connsiteX4" fmla="*/ 134491 w 324160"/>
              <a:gd name="connsiteY4" fmla="*/ 2805 h 202795"/>
              <a:gd name="connsiteX5" fmla="*/ 12591 w 324160"/>
              <a:gd name="connsiteY5" fmla="*/ 0 h 20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0" h="202795">
                <a:moveTo>
                  <a:pt x="12591" y="0"/>
                </a:moveTo>
                <a:lnTo>
                  <a:pt x="0" y="197186"/>
                </a:lnTo>
                <a:lnTo>
                  <a:pt x="315669" y="202795"/>
                </a:lnTo>
                <a:cubicBezTo>
                  <a:pt x="316201" y="137638"/>
                  <a:pt x="323628" y="80897"/>
                  <a:pt x="324160" y="15740"/>
                </a:cubicBezTo>
                <a:lnTo>
                  <a:pt x="134491" y="2805"/>
                </a:lnTo>
                <a:lnTo>
                  <a:pt x="12591" y="0"/>
                </a:lnTo>
                <a:close/>
              </a:path>
            </a:pathLst>
          </a:custGeom>
          <a:solidFill>
            <a:srgbClr val="FFC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5" name="フリーフォーム 104"/>
          <p:cNvSpPr>
            <a:spLocks noChangeAspect="1"/>
          </p:cNvSpPr>
          <p:nvPr/>
        </p:nvSpPr>
        <p:spPr>
          <a:xfrm>
            <a:off x="6003797" y="3477784"/>
            <a:ext cx="412590" cy="407423"/>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06" h="174980">
                <a:moveTo>
                  <a:pt x="15311" y="0"/>
                </a:moveTo>
                <a:lnTo>
                  <a:pt x="0" y="168295"/>
                </a:lnTo>
                <a:lnTo>
                  <a:pt x="235769" y="174980"/>
                </a:lnTo>
                <a:lnTo>
                  <a:pt x="426031" y="162686"/>
                </a:lnTo>
                <a:lnTo>
                  <a:pt x="435806" y="79613"/>
                </a:lnTo>
                <a:lnTo>
                  <a:pt x="394346" y="30854"/>
                </a:lnTo>
                <a:lnTo>
                  <a:pt x="15311"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8" name="テキスト ボックス 107"/>
          <p:cNvSpPr txBox="1">
            <a:spLocks noChangeAspect="1"/>
          </p:cNvSpPr>
          <p:nvPr/>
        </p:nvSpPr>
        <p:spPr>
          <a:xfrm rot="1453427">
            <a:off x="7259898" y="3798241"/>
            <a:ext cx="1048429"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中之島公園</a:t>
            </a:r>
          </a:p>
        </p:txBody>
      </p:sp>
      <p:sp>
        <p:nvSpPr>
          <p:cNvPr id="110" name="フリーフォーム 109"/>
          <p:cNvSpPr>
            <a:spLocks noChangeAspect="1"/>
          </p:cNvSpPr>
          <p:nvPr/>
        </p:nvSpPr>
        <p:spPr>
          <a:xfrm rot="697254">
            <a:off x="7267930" y="3921908"/>
            <a:ext cx="432425" cy="212629"/>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 name="connsiteX0" fmla="*/ 0 w 420495"/>
              <a:gd name="connsiteY0" fmla="*/ 0 h 174980"/>
              <a:gd name="connsiteX1" fmla="*/ 18560 w 420495"/>
              <a:gd name="connsiteY1" fmla="*/ 46960 h 174980"/>
              <a:gd name="connsiteX2" fmla="*/ 220458 w 420495"/>
              <a:gd name="connsiteY2" fmla="*/ 174980 h 174980"/>
              <a:gd name="connsiteX3" fmla="*/ 410720 w 420495"/>
              <a:gd name="connsiteY3" fmla="*/ 162686 h 174980"/>
              <a:gd name="connsiteX4" fmla="*/ 420495 w 420495"/>
              <a:gd name="connsiteY4" fmla="*/ 79613 h 174980"/>
              <a:gd name="connsiteX5" fmla="*/ 379035 w 420495"/>
              <a:gd name="connsiteY5" fmla="*/ 30854 h 174980"/>
              <a:gd name="connsiteX6" fmla="*/ 0 w 420495"/>
              <a:gd name="connsiteY6" fmla="*/ 0 h 174980"/>
              <a:gd name="connsiteX0" fmla="*/ 0 w 420495"/>
              <a:gd name="connsiteY0" fmla="*/ 0 h 162686"/>
              <a:gd name="connsiteX1" fmla="*/ 18560 w 420495"/>
              <a:gd name="connsiteY1" fmla="*/ 46960 h 162686"/>
              <a:gd name="connsiteX2" fmla="*/ 84974 w 420495"/>
              <a:gd name="connsiteY2" fmla="*/ 58920 h 162686"/>
              <a:gd name="connsiteX3" fmla="*/ 410720 w 420495"/>
              <a:gd name="connsiteY3" fmla="*/ 162686 h 162686"/>
              <a:gd name="connsiteX4" fmla="*/ 420495 w 420495"/>
              <a:gd name="connsiteY4" fmla="*/ 79613 h 162686"/>
              <a:gd name="connsiteX5" fmla="*/ 379035 w 420495"/>
              <a:gd name="connsiteY5" fmla="*/ 30854 h 162686"/>
              <a:gd name="connsiteX6" fmla="*/ 0 w 420495"/>
              <a:gd name="connsiteY6" fmla="*/ 0 h 162686"/>
              <a:gd name="connsiteX0" fmla="*/ 8537 w 429032"/>
              <a:gd name="connsiteY0" fmla="*/ 0 h 162686"/>
              <a:gd name="connsiteX1" fmla="*/ 0 w 429032"/>
              <a:gd name="connsiteY1" fmla="*/ 29023 h 162686"/>
              <a:gd name="connsiteX2" fmla="*/ 93511 w 429032"/>
              <a:gd name="connsiteY2" fmla="*/ 58920 h 162686"/>
              <a:gd name="connsiteX3" fmla="*/ 419257 w 429032"/>
              <a:gd name="connsiteY3" fmla="*/ 162686 h 162686"/>
              <a:gd name="connsiteX4" fmla="*/ 429032 w 429032"/>
              <a:gd name="connsiteY4" fmla="*/ 79613 h 162686"/>
              <a:gd name="connsiteX5" fmla="*/ 387572 w 429032"/>
              <a:gd name="connsiteY5" fmla="*/ 30854 h 162686"/>
              <a:gd name="connsiteX6" fmla="*/ 8537 w 429032"/>
              <a:gd name="connsiteY6" fmla="*/ 0 h 162686"/>
              <a:gd name="connsiteX0" fmla="*/ 8537 w 429032"/>
              <a:gd name="connsiteY0" fmla="*/ 0 h 79613"/>
              <a:gd name="connsiteX1" fmla="*/ 0 w 429032"/>
              <a:gd name="connsiteY1" fmla="*/ 29023 h 79613"/>
              <a:gd name="connsiteX2" fmla="*/ 93511 w 429032"/>
              <a:gd name="connsiteY2" fmla="*/ 58920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106443 w 429032"/>
              <a:gd name="connsiteY5" fmla="*/ 11862 h 79613"/>
              <a:gd name="connsiteX6" fmla="*/ 8537 w 429032"/>
              <a:gd name="connsiteY6" fmla="*/ 0 h 79613"/>
              <a:gd name="connsiteX0" fmla="*/ 8537 w 111031"/>
              <a:gd name="connsiteY0" fmla="*/ 0 h 38186"/>
              <a:gd name="connsiteX1" fmla="*/ 0 w 111031"/>
              <a:gd name="connsiteY1" fmla="*/ 29023 h 38186"/>
              <a:gd name="connsiteX2" fmla="*/ 59640 w 111031"/>
              <a:gd name="connsiteY2" fmla="*/ 35708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043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465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7257 w 109337"/>
              <a:gd name="connsiteY4" fmla="*/ 24748 h 39241"/>
              <a:gd name="connsiteX5" fmla="*/ 106443 w 109337"/>
              <a:gd name="connsiteY5" fmla="*/ 11862 h 39241"/>
              <a:gd name="connsiteX6" fmla="*/ 8537 w 109337"/>
              <a:gd name="connsiteY6" fmla="*/ 0 h 39241"/>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6443 w 109337"/>
              <a:gd name="connsiteY4" fmla="*/ 11862 h 39241"/>
              <a:gd name="connsiteX5" fmla="*/ 8537 w 109337"/>
              <a:gd name="connsiteY5" fmla="*/ 0 h 39241"/>
              <a:gd name="connsiteX0" fmla="*/ 8916 w 109337"/>
              <a:gd name="connsiteY0" fmla="*/ 0 h 42424"/>
              <a:gd name="connsiteX1" fmla="*/ 0 w 109337"/>
              <a:gd name="connsiteY1" fmla="*/ 32206 h 42424"/>
              <a:gd name="connsiteX2" fmla="*/ 57946 w 109337"/>
              <a:gd name="connsiteY2" fmla="*/ 37836 h 42424"/>
              <a:gd name="connsiteX3" fmla="*/ 109337 w 109337"/>
              <a:gd name="connsiteY3" fmla="*/ 42424 h 42424"/>
              <a:gd name="connsiteX4" fmla="*/ 106443 w 109337"/>
              <a:gd name="connsiteY4" fmla="*/ 15045 h 42424"/>
              <a:gd name="connsiteX5" fmla="*/ 8916 w 109337"/>
              <a:gd name="connsiteY5" fmla="*/ 0 h 42424"/>
              <a:gd name="connsiteX0" fmla="*/ 8916 w 123914"/>
              <a:gd name="connsiteY0" fmla="*/ 0 h 42424"/>
              <a:gd name="connsiteX1" fmla="*/ 0 w 123914"/>
              <a:gd name="connsiteY1" fmla="*/ 32206 h 42424"/>
              <a:gd name="connsiteX2" fmla="*/ 57946 w 123914"/>
              <a:gd name="connsiteY2" fmla="*/ 37836 h 42424"/>
              <a:gd name="connsiteX3" fmla="*/ 109337 w 123914"/>
              <a:gd name="connsiteY3" fmla="*/ 42424 h 42424"/>
              <a:gd name="connsiteX4" fmla="*/ 123914 w 123914"/>
              <a:gd name="connsiteY4" fmla="*/ 10618 h 42424"/>
              <a:gd name="connsiteX5" fmla="*/ 8916 w 123914"/>
              <a:gd name="connsiteY5" fmla="*/ 0 h 42424"/>
              <a:gd name="connsiteX0" fmla="*/ 8916 w 123914"/>
              <a:gd name="connsiteY0" fmla="*/ 0 h 37836"/>
              <a:gd name="connsiteX1" fmla="*/ 0 w 123914"/>
              <a:gd name="connsiteY1" fmla="*/ 32206 h 37836"/>
              <a:gd name="connsiteX2" fmla="*/ 57946 w 123914"/>
              <a:gd name="connsiteY2" fmla="*/ 37836 h 37836"/>
              <a:gd name="connsiteX3" fmla="*/ 121035 w 123914"/>
              <a:gd name="connsiteY3" fmla="*/ 24220 h 37836"/>
              <a:gd name="connsiteX4" fmla="*/ 123914 w 123914"/>
              <a:gd name="connsiteY4" fmla="*/ 10618 h 37836"/>
              <a:gd name="connsiteX5" fmla="*/ 8916 w 123914"/>
              <a:gd name="connsiteY5" fmla="*/ 0 h 37836"/>
              <a:gd name="connsiteX0" fmla="*/ 8916 w 158673"/>
              <a:gd name="connsiteY0" fmla="*/ 0 h 37836"/>
              <a:gd name="connsiteX1" fmla="*/ 0 w 158673"/>
              <a:gd name="connsiteY1" fmla="*/ 32206 h 37836"/>
              <a:gd name="connsiteX2" fmla="*/ 57946 w 158673"/>
              <a:gd name="connsiteY2" fmla="*/ 37836 h 37836"/>
              <a:gd name="connsiteX3" fmla="*/ 158673 w 158673"/>
              <a:gd name="connsiteY3" fmla="*/ 23845 h 37836"/>
              <a:gd name="connsiteX4" fmla="*/ 123914 w 158673"/>
              <a:gd name="connsiteY4" fmla="*/ 10618 h 37836"/>
              <a:gd name="connsiteX5" fmla="*/ 8916 w 158673"/>
              <a:gd name="connsiteY5" fmla="*/ 0 h 37836"/>
              <a:gd name="connsiteX0" fmla="*/ 8916 w 158673"/>
              <a:gd name="connsiteY0" fmla="*/ 0 h 32206"/>
              <a:gd name="connsiteX1" fmla="*/ 0 w 158673"/>
              <a:gd name="connsiteY1" fmla="*/ 32206 h 32206"/>
              <a:gd name="connsiteX2" fmla="*/ 156163 w 158673"/>
              <a:gd name="connsiteY2" fmla="*/ 26738 h 32206"/>
              <a:gd name="connsiteX3" fmla="*/ 158673 w 158673"/>
              <a:gd name="connsiteY3" fmla="*/ 23845 h 32206"/>
              <a:gd name="connsiteX4" fmla="*/ 123914 w 158673"/>
              <a:gd name="connsiteY4" fmla="*/ 10618 h 32206"/>
              <a:gd name="connsiteX5" fmla="*/ 8916 w 158673"/>
              <a:gd name="connsiteY5" fmla="*/ 0 h 32206"/>
              <a:gd name="connsiteX0" fmla="*/ 10415 w 160172"/>
              <a:gd name="connsiteY0" fmla="*/ 0 h 26738"/>
              <a:gd name="connsiteX1" fmla="*/ 0 w 160172"/>
              <a:gd name="connsiteY1" fmla="*/ 18118 h 26738"/>
              <a:gd name="connsiteX2" fmla="*/ 157662 w 160172"/>
              <a:gd name="connsiteY2" fmla="*/ 26738 h 26738"/>
              <a:gd name="connsiteX3" fmla="*/ 160172 w 160172"/>
              <a:gd name="connsiteY3" fmla="*/ 23845 h 26738"/>
              <a:gd name="connsiteX4" fmla="*/ 125413 w 160172"/>
              <a:gd name="connsiteY4" fmla="*/ 10618 h 26738"/>
              <a:gd name="connsiteX5" fmla="*/ 10415 w 160172"/>
              <a:gd name="connsiteY5" fmla="*/ 0 h 26738"/>
              <a:gd name="connsiteX0" fmla="*/ 10415 w 157662"/>
              <a:gd name="connsiteY0" fmla="*/ 0 h 26738"/>
              <a:gd name="connsiteX1" fmla="*/ 0 w 157662"/>
              <a:gd name="connsiteY1" fmla="*/ 18118 h 26738"/>
              <a:gd name="connsiteX2" fmla="*/ 157662 w 157662"/>
              <a:gd name="connsiteY2" fmla="*/ 26738 h 26738"/>
              <a:gd name="connsiteX3" fmla="*/ 125413 w 157662"/>
              <a:gd name="connsiteY3" fmla="*/ 10618 h 26738"/>
              <a:gd name="connsiteX4" fmla="*/ 10415 w 157662"/>
              <a:gd name="connsiteY4" fmla="*/ 0 h 26738"/>
              <a:gd name="connsiteX0" fmla="*/ 10415 w 132403"/>
              <a:gd name="connsiteY0" fmla="*/ 0 h 25423"/>
              <a:gd name="connsiteX1" fmla="*/ 0 w 132403"/>
              <a:gd name="connsiteY1" fmla="*/ 18118 h 25423"/>
              <a:gd name="connsiteX2" fmla="*/ 132403 w 132403"/>
              <a:gd name="connsiteY2" fmla="*/ 25423 h 25423"/>
              <a:gd name="connsiteX3" fmla="*/ 125413 w 132403"/>
              <a:gd name="connsiteY3" fmla="*/ 10618 h 25423"/>
              <a:gd name="connsiteX4" fmla="*/ 10415 w 132403"/>
              <a:gd name="connsiteY4" fmla="*/ 0 h 25423"/>
              <a:gd name="connsiteX0" fmla="*/ 10415 w 141247"/>
              <a:gd name="connsiteY0" fmla="*/ 0 h 25423"/>
              <a:gd name="connsiteX1" fmla="*/ 0 w 141247"/>
              <a:gd name="connsiteY1" fmla="*/ 18118 h 25423"/>
              <a:gd name="connsiteX2" fmla="*/ 132403 w 141247"/>
              <a:gd name="connsiteY2" fmla="*/ 25423 h 25423"/>
              <a:gd name="connsiteX3" fmla="*/ 141247 w 141247"/>
              <a:gd name="connsiteY3" fmla="*/ 11042 h 25423"/>
              <a:gd name="connsiteX4" fmla="*/ 10415 w 141247"/>
              <a:gd name="connsiteY4" fmla="*/ 0 h 25423"/>
              <a:gd name="connsiteX0" fmla="*/ 10415 w 148535"/>
              <a:gd name="connsiteY0" fmla="*/ 0 h 25423"/>
              <a:gd name="connsiteX1" fmla="*/ 0 w 148535"/>
              <a:gd name="connsiteY1" fmla="*/ 18118 h 25423"/>
              <a:gd name="connsiteX2" fmla="*/ 132403 w 148535"/>
              <a:gd name="connsiteY2" fmla="*/ 25423 h 25423"/>
              <a:gd name="connsiteX3" fmla="*/ 148535 w 148535"/>
              <a:gd name="connsiteY3" fmla="*/ 12089 h 25423"/>
              <a:gd name="connsiteX4" fmla="*/ 10415 w 148535"/>
              <a:gd name="connsiteY4" fmla="*/ 0 h 25423"/>
              <a:gd name="connsiteX0" fmla="*/ 10415 w 148535"/>
              <a:gd name="connsiteY0" fmla="*/ 0 h 25869"/>
              <a:gd name="connsiteX1" fmla="*/ 0 w 148535"/>
              <a:gd name="connsiteY1" fmla="*/ 18118 h 25869"/>
              <a:gd name="connsiteX2" fmla="*/ 137115 w 148535"/>
              <a:gd name="connsiteY2" fmla="*/ 25869 h 25869"/>
              <a:gd name="connsiteX3" fmla="*/ 148535 w 148535"/>
              <a:gd name="connsiteY3" fmla="*/ 12089 h 25869"/>
              <a:gd name="connsiteX4" fmla="*/ 10415 w 148535"/>
              <a:gd name="connsiteY4" fmla="*/ 0 h 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35" h="25869">
                <a:moveTo>
                  <a:pt x="10415" y="0"/>
                </a:moveTo>
                <a:lnTo>
                  <a:pt x="0" y="18118"/>
                </a:lnTo>
                <a:lnTo>
                  <a:pt x="137115" y="25869"/>
                </a:lnTo>
                <a:lnTo>
                  <a:pt x="148535" y="12089"/>
                </a:lnTo>
                <a:lnTo>
                  <a:pt x="10415" y="0"/>
                </a:lnTo>
                <a:close/>
              </a:path>
            </a:pathLst>
          </a:custGeom>
          <a:solidFill>
            <a:srgbClr val="FF0000">
              <a:alpha val="80000"/>
            </a:srgbClr>
          </a:solid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テキスト ボックス 45"/>
          <p:cNvSpPr txBox="1"/>
          <p:nvPr/>
        </p:nvSpPr>
        <p:spPr>
          <a:xfrm>
            <a:off x="7164570" y="4505577"/>
            <a:ext cx="3472544" cy="1089854"/>
          </a:xfrm>
          <a:prstGeom prst="rect">
            <a:avLst/>
          </a:prstGeom>
          <a:solidFill>
            <a:schemeClr val="bg1"/>
          </a:solidFill>
          <a:ln>
            <a:solidFill>
              <a:schemeClr val="tx1"/>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・新レストランのオープン（</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2015.6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）やショップの設置（</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2015.9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）等サービス面が充実</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・中之島図書館との連携事業により、文化の薫り高い施設をめざし、中之島に新たな集客をもたらす。</a:t>
            </a:r>
            <a:endPar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47" name="テキスト ボックス 46"/>
          <p:cNvSpPr txBox="1"/>
          <p:nvPr/>
        </p:nvSpPr>
        <p:spPr>
          <a:xfrm>
            <a:off x="6558667" y="2023918"/>
            <a:ext cx="4223854" cy="1307537"/>
          </a:xfrm>
          <a:prstGeom prst="rect">
            <a:avLst/>
          </a:prstGeom>
          <a:solidFill>
            <a:schemeClr val="bg1"/>
          </a:solidFill>
          <a:ln>
            <a:solidFill>
              <a:schemeClr val="tx1"/>
            </a:solidFill>
            <a:prstDash val="sysDash"/>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○大阪市こども本の森中之島</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p:txBody>
      </p:sp>
      <p:cxnSp>
        <p:nvCxnSpPr>
          <p:cNvPr id="65" name="直線矢印コネクタ 64"/>
          <p:cNvCxnSpPr>
            <a:endCxn id="105" idx="2"/>
          </p:cNvCxnSpPr>
          <p:nvPr/>
        </p:nvCxnSpPr>
        <p:spPr>
          <a:xfrm flipH="1" flipV="1">
            <a:off x="6227006" y="3885207"/>
            <a:ext cx="1045900" cy="637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989279" y="3505963"/>
            <a:ext cx="56938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公会堂</a:t>
            </a:r>
          </a:p>
        </p:txBody>
      </p:sp>
      <p:sp>
        <p:nvSpPr>
          <p:cNvPr id="113" name="正方形/長方形 112"/>
          <p:cNvSpPr/>
          <p:nvPr/>
        </p:nvSpPr>
        <p:spPr>
          <a:xfrm>
            <a:off x="5537878" y="3465306"/>
            <a:ext cx="585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中之島図書館</a:t>
            </a:r>
          </a:p>
        </p:txBody>
      </p:sp>
      <p:cxnSp>
        <p:nvCxnSpPr>
          <p:cNvPr id="114" name="直線矢印コネクタ 113"/>
          <p:cNvCxnSpPr>
            <a:stCxn id="37" idx="0"/>
          </p:cNvCxnSpPr>
          <p:nvPr/>
        </p:nvCxnSpPr>
        <p:spPr>
          <a:xfrm flipV="1">
            <a:off x="5812473" y="3889812"/>
            <a:ext cx="17276" cy="8457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図 31"/>
          <p:cNvPicPr>
            <a:picLocks noChangeAspect="1"/>
          </p:cNvPicPr>
          <p:nvPr/>
        </p:nvPicPr>
        <p:blipFill>
          <a:blip r:embed="rId4"/>
          <a:stretch>
            <a:fillRect/>
          </a:stretch>
        </p:blipFill>
        <p:spPr>
          <a:xfrm>
            <a:off x="8830285" y="2093340"/>
            <a:ext cx="1893320" cy="1017502"/>
          </a:xfrm>
          <a:prstGeom prst="rect">
            <a:avLst/>
          </a:prstGeom>
        </p:spPr>
      </p:pic>
      <p:cxnSp>
        <p:nvCxnSpPr>
          <p:cNvPr id="64" name="直線矢印コネクタ 63"/>
          <p:cNvCxnSpPr>
            <a:stCxn id="47" idx="2"/>
            <a:endCxn id="110" idx="3"/>
          </p:cNvCxnSpPr>
          <p:nvPr/>
        </p:nvCxnSpPr>
        <p:spPr>
          <a:xfrm flipH="1">
            <a:off x="7697323" y="3331455"/>
            <a:ext cx="973271" cy="733513"/>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6604585" y="2233720"/>
            <a:ext cx="213301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乳幼児から中学生までをメインターゲットとした、文学を中心とした多様な芸術文化等に触れる機会を提供する施設（</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年度開館</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9" name="フリーフォーム 128"/>
          <p:cNvSpPr>
            <a:spLocks noChangeAspect="1"/>
          </p:cNvSpPr>
          <p:nvPr/>
        </p:nvSpPr>
        <p:spPr>
          <a:xfrm>
            <a:off x="4956057" y="3396432"/>
            <a:ext cx="650808" cy="432000"/>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0" h="215978">
                <a:moveTo>
                  <a:pt x="8415" y="0"/>
                </a:moveTo>
                <a:lnTo>
                  <a:pt x="0" y="201954"/>
                </a:lnTo>
                <a:lnTo>
                  <a:pt x="322565" y="215978"/>
                </a:lnTo>
                <a:lnTo>
                  <a:pt x="325370" y="19635"/>
                </a:lnTo>
                <a:lnTo>
                  <a:pt x="8415" y="0"/>
                </a:lnTo>
                <a:close/>
              </a:path>
            </a:pathLst>
          </a:custGeom>
          <a:solidFill>
            <a:srgbClr val="FF0000">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0" name="正方形/長方形 129"/>
          <p:cNvSpPr/>
          <p:nvPr/>
        </p:nvSpPr>
        <p:spPr>
          <a:xfrm>
            <a:off x="4847262" y="3513777"/>
            <a:ext cx="83210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大阪市役所</a:t>
            </a:r>
          </a:p>
        </p:txBody>
      </p:sp>
      <p:sp>
        <p:nvSpPr>
          <p:cNvPr id="131" name="フリーフォーム 130"/>
          <p:cNvSpPr>
            <a:spLocks noChangeAspect="1"/>
          </p:cNvSpPr>
          <p:nvPr/>
        </p:nvSpPr>
        <p:spPr>
          <a:xfrm rot="697254">
            <a:off x="6728149" y="3679823"/>
            <a:ext cx="534538" cy="257754"/>
          </a:xfrm>
          <a:custGeom>
            <a:avLst/>
            <a:gdLst>
              <a:gd name="connsiteX0" fmla="*/ 8415 w 325370"/>
              <a:gd name="connsiteY0" fmla="*/ 0 h 215978"/>
              <a:gd name="connsiteX1" fmla="*/ 0 w 325370"/>
              <a:gd name="connsiteY1" fmla="*/ 201954 h 215978"/>
              <a:gd name="connsiteX2" fmla="*/ 322565 w 325370"/>
              <a:gd name="connsiteY2" fmla="*/ 215978 h 215978"/>
              <a:gd name="connsiteX3" fmla="*/ 325370 w 325370"/>
              <a:gd name="connsiteY3" fmla="*/ 19635 h 215978"/>
              <a:gd name="connsiteX4" fmla="*/ 8415 w 325370"/>
              <a:gd name="connsiteY4" fmla="*/ 0 h 215978"/>
              <a:gd name="connsiteX0" fmla="*/ 15311 w 332266"/>
              <a:gd name="connsiteY0" fmla="*/ 0 h 215978"/>
              <a:gd name="connsiteX1" fmla="*/ 0 w 332266"/>
              <a:gd name="connsiteY1" fmla="*/ 168295 h 215978"/>
              <a:gd name="connsiteX2" fmla="*/ 329461 w 332266"/>
              <a:gd name="connsiteY2" fmla="*/ 215978 h 215978"/>
              <a:gd name="connsiteX3" fmla="*/ 332266 w 332266"/>
              <a:gd name="connsiteY3" fmla="*/ 19635 h 215978"/>
              <a:gd name="connsiteX4" fmla="*/ 15311 w 332266"/>
              <a:gd name="connsiteY4" fmla="*/ 0 h 215978"/>
              <a:gd name="connsiteX0" fmla="*/ 15311 w 432929"/>
              <a:gd name="connsiteY0" fmla="*/ 0 h 168295"/>
              <a:gd name="connsiteX1" fmla="*/ 0 w 432929"/>
              <a:gd name="connsiteY1" fmla="*/ 168295 h 168295"/>
              <a:gd name="connsiteX2" fmla="*/ 432929 w 432929"/>
              <a:gd name="connsiteY2" fmla="*/ 154271 h 168295"/>
              <a:gd name="connsiteX3" fmla="*/ 332266 w 432929"/>
              <a:gd name="connsiteY3" fmla="*/ 19635 h 168295"/>
              <a:gd name="connsiteX4" fmla="*/ 15311 w 432929"/>
              <a:gd name="connsiteY4"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32266 w 435806"/>
              <a:gd name="connsiteY4" fmla="*/ 19635 h 168295"/>
              <a:gd name="connsiteX5" fmla="*/ 15311 w 435806"/>
              <a:gd name="connsiteY5" fmla="*/ 0 h 168295"/>
              <a:gd name="connsiteX0" fmla="*/ 15311 w 435806"/>
              <a:gd name="connsiteY0" fmla="*/ 0 h 168295"/>
              <a:gd name="connsiteX1" fmla="*/ 0 w 435806"/>
              <a:gd name="connsiteY1" fmla="*/ 168295 h 168295"/>
              <a:gd name="connsiteX2" fmla="*/ 432929 w 435806"/>
              <a:gd name="connsiteY2" fmla="*/ 154271 h 168295"/>
              <a:gd name="connsiteX3" fmla="*/ 435806 w 435806"/>
              <a:gd name="connsiteY3" fmla="*/ 79613 h 168295"/>
              <a:gd name="connsiteX4" fmla="*/ 394346 w 435806"/>
              <a:gd name="connsiteY4" fmla="*/ 19635 h 168295"/>
              <a:gd name="connsiteX5" fmla="*/ 15311 w 435806"/>
              <a:gd name="connsiteY5" fmla="*/ 0 h 168295"/>
              <a:gd name="connsiteX0" fmla="*/ 15311 w 435806"/>
              <a:gd name="connsiteY0" fmla="*/ 0 h 174980"/>
              <a:gd name="connsiteX1" fmla="*/ 0 w 435806"/>
              <a:gd name="connsiteY1" fmla="*/ 168295 h 174980"/>
              <a:gd name="connsiteX2" fmla="*/ 235769 w 435806"/>
              <a:gd name="connsiteY2" fmla="*/ 174980 h 174980"/>
              <a:gd name="connsiteX3" fmla="*/ 432929 w 435806"/>
              <a:gd name="connsiteY3" fmla="*/ 154271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19635 h 174980"/>
              <a:gd name="connsiteX6" fmla="*/ 15311 w 435806"/>
              <a:gd name="connsiteY6" fmla="*/ 0 h 174980"/>
              <a:gd name="connsiteX0" fmla="*/ 15311 w 435806"/>
              <a:gd name="connsiteY0" fmla="*/ 0 h 174980"/>
              <a:gd name="connsiteX1" fmla="*/ 0 w 435806"/>
              <a:gd name="connsiteY1" fmla="*/ 168295 h 174980"/>
              <a:gd name="connsiteX2" fmla="*/ 235769 w 435806"/>
              <a:gd name="connsiteY2" fmla="*/ 174980 h 174980"/>
              <a:gd name="connsiteX3" fmla="*/ 426031 w 435806"/>
              <a:gd name="connsiteY3" fmla="*/ 162686 h 174980"/>
              <a:gd name="connsiteX4" fmla="*/ 435806 w 435806"/>
              <a:gd name="connsiteY4" fmla="*/ 79613 h 174980"/>
              <a:gd name="connsiteX5" fmla="*/ 394346 w 435806"/>
              <a:gd name="connsiteY5" fmla="*/ 30854 h 174980"/>
              <a:gd name="connsiteX6" fmla="*/ 15311 w 435806"/>
              <a:gd name="connsiteY6" fmla="*/ 0 h 174980"/>
              <a:gd name="connsiteX0" fmla="*/ 0 w 420495"/>
              <a:gd name="connsiteY0" fmla="*/ 0 h 174980"/>
              <a:gd name="connsiteX1" fmla="*/ 18560 w 420495"/>
              <a:gd name="connsiteY1" fmla="*/ 46960 h 174980"/>
              <a:gd name="connsiteX2" fmla="*/ 220458 w 420495"/>
              <a:gd name="connsiteY2" fmla="*/ 174980 h 174980"/>
              <a:gd name="connsiteX3" fmla="*/ 410720 w 420495"/>
              <a:gd name="connsiteY3" fmla="*/ 162686 h 174980"/>
              <a:gd name="connsiteX4" fmla="*/ 420495 w 420495"/>
              <a:gd name="connsiteY4" fmla="*/ 79613 h 174980"/>
              <a:gd name="connsiteX5" fmla="*/ 379035 w 420495"/>
              <a:gd name="connsiteY5" fmla="*/ 30854 h 174980"/>
              <a:gd name="connsiteX6" fmla="*/ 0 w 420495"/>
              <a:gd name="connsiteY6" fmla="*/ 0 h 174980"/>
              <a:gd name="connsiteX0" fmla="*/ 0 w 420495"/>
              <a:gd name="connsiteY0" fmla="*/ 0 h 162686"/>
              <a:gd name="connsiteX1" fmla="*/ 18560 w 420495"/>
              <a:gd name="connsiteY1" fmla="*/ 46960 h 162686"/>
              <a:gd name="connsiteX2" fmla="*/ 84974 w 420495"/>
              <a:gd name="connsiteY2" fmla="*/ 58920 h 162686"/>
              <a:gd name="connsiteX3" fmla="*/ 410720 w 420495"/>
              <a:gd name="connsiteY3" fmla="*/ 162686 h 162686"/>
              <a:gd name="connsiteX4" fmla="*/ 420495 w 420495"/>
              <a:gd name="connsiteY4" fmla="*/ 79613 h 162686"/>
              <a:gd name="connsiteX5" fmla="*/ 379035 w 420495"/>
              <a:gd name="connsiteY5" fmla="*/ 30854 h 162686"/>
              <a:gd name="connsiteX6" fmla="*/ 0 w 420495"/>
              <a:gd name="connsiteY6" fmla="*/ 0 h 162686"/>
              <a:gd name="connsiteX0" fmla="*/ 8537 w 429032"/>
              <a:gd name="connsiteY0" fmla="*/ 0 h 162686"/>
              <a:gd name="connsiteX1" fmla="*/ 0 w 429032"/>
              <a:gd name="connsiteY1" fmla="*/ 29023 h 162686"/>
              <a:gd name="connsiteX2" fmla="*/ 93511 w 429032"/>
              <a:gd name="connsiteY2" fmla="*/ 58920 h 162686"/>
              <a:gd name="connsiteX3" fmla="*/ 419257 w 429032"/>
              <a:gd name="connsiteY3" fmla="*/ 162686 h 162686"/>
              <a:gd name="connsiteX4" fmla="*/ 429032 w 429032"/>
              <a:gd name="connsiteY4" fmla="*/ 79613 h 162686"/>
              <a:gd name="connsiteX5" fmla="*/ 387572 w 429032"/>
              <a:gd name="connsiteY5" fmla="*/ 30854 h 162686"/>
              <a:gd name="connsiteX6" fmla="*/ 8537 w 429032"/>
              <a:gd name="connsiteY6" fmla="*/ 0 h 162686"/>
              <a:gd name="connsiteX0" fmla="*/ 8537 w 429032"/>
              <a:gd name="connsiteY0" fmla="*/ 0 h 79613"/>
              <a:gd name="connsiteX1" fmla="*/ 0 w 429032"/>
              <a:gd name="connsiteY1" fmla="*/ 29023 h 79613"/>
              <a:gd name="connsiteX2" fmla="*/ 93511 w 429032"/>
              <a:gd name="connsiteY2" fmla="*/ 58920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387572 w 429032"/>
              <a:gd name="connsiteY5" fmla="*/ 30854 h 79613"/>
              <a:gd name="connsiteX6" fmla="*/ 8537 w 429032"/>
              <a:gd name="connsiteY6" fmla="*/ 0 h 79613"/>
              <a:gd name="connsiteX0" fmla="*/ 8537 w 429032"/>
              <a:gd name="connsiteY0" fmla="*/ 0 h 79613"/>
              <a:gd name="connsiteX1" fmla="*/ 0 w 429032"/>
              <a:gd name="connsiteY1" fmla="*/ 29023 h 79613"/>
              <a:gd name="connsiteX2" fmla="*/ 59640 w 429032"/>
              <a:gd name="connsiteY2" fmla="*/ 35708 h 79613"/>
              <a:gd name="connsiteX3" fmla="*/ 111031 w 429032"/>
              <a:gd name="connsiteY3" fmla="*/ 38186 h 79613"/>
              <a:gd name="connsiteX4" fmla="*/ 429032 w 429032"/>
              <a:gd name="connsiteY4" fmla="*/ 79613 h 79613"/>
              <a:gd name="connsiteX5" fmla="*/ 106443 w 429032"/>
              <a:gd name="connsiteY5" fmla="*/ 11862 h 79613"/>
              <a:gd name="connsiteX6" fmla="*/ 8537 w 429032"/>
              <a:gd name="connsiteY6" fmla="*/ 0 h 79613"/>
              <a:gd name="connsiteX0" fmla="*/ 8537 w 111031"/>
              <a:gd name="connsiteY0" fmla="*/ 0 h 38186"/>
              <a:gd name="connsiteX1" fmla="*/ 0 w 111031"/>
              <a:gd name="connsiteY1" fmla="*/ 29023 h 38186"/>
              <a:gd name="connsiteX2" fmla="*/ 59640 w 111031"/>
              <a:gd name="connsiteY2" fmla="*/ 35708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043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11031"/>
              <a:gd name="connsiteY0" fmla="*/ 0 h 38186"/>
              <a:gd name="connsiteX1" fmla="*/ 0 w 111031"/>
              <a:gd name="connsiteY1" fmla="*/ 29023 h 38186"/>
              <a:gd name="connsiteX2" fmla="*/ 57946 w 111031"/>
              <a:gd name="connsiteY2" fmla="*/ 34653 h 38186"/>
              <a:gd name="connsiteX3" fmla="*/ 111031 w 111031"/>
              <a:gd name="connsiteY3" fmla="*/ 38186 h 38186"/>
              <a:gd name="connsiteX4" fmla="*/ 107257 w 111031"/>
              <a:gd name="connsiteY4" fmla="*/ 24748 h 38186"/>
              <a:gd name="connsiteX5" fmla="*/ 106443 w 111031"/>
              <a:gd name="connsiteY5" fmla="*/ 11862 h 38186"/>
              <a:gd name="connsiteX6" fmla="*/ 8537 w 111031"/>
              <a:gd name="connsiteY6" fmla="*/ 0 h 38186"/>
              <a:gd name="connsiteX0" fmla="*/ 8537 w 109337"/>
              <a:gd name="connsiteY0" fmla="*/ 0 h 39241"/>
              <a:gd name="connsiteX1" fmla="*/ 0 w 109337"/>
              <a:gd name="connsiteY1" fmla="*/ 29023 h 39241"/>
              <a:gd name="connsiteX2" fmla="*/ 57946 w 109337"/>
              <a:gd name="connsiteY2" fmla="*/ 34653 h 39241"/>
              <a:gd name="connsiteX3" fmla="*/ 109337 w 109337"/>
              <a:gd name="connsiteY3" fmla="*/ 39241 h 39241"/>
              <a:gd name="connsiteX4" fmla="*/ 107257 w 109337"/>
              <a:gd name="connsiteY4" fmla="*/ 24748 h 39241"/>
              <a:gd name="connsiteX5" fmla="*/ 106443 w 109337"/>
              <a:gd name="connsiteY5" fmla="*/ 11862 h 39241"/>
              <a:gd name="connsiteX6" fmla="*/ 8537 w 109337"/>
              <a:gd name="connsiteY6" fmla="*/ 0 h 39241"/>
              <a:gd name="connsiteX0" fmla="*/ 8537 w 110613"/>
              <a:gd name="connsiteY0" fmla="*/ 0 h 44021"/>
              <a:gd name="connsiteX1" fmla="*/ 0 w 110613"/>
              <a:gd name="connsiteY1" fmla="*/ 29023 h 44021"/>
              <a:gd name="connsiteX2" fmla="*/ 57946 w 110613"/>
              <a:gd name="connsiteY2" fmla="*/ 34653 h 44021"/>
              <a:gd name="connsiteX3" fmla="*/ 110613 w 110613"/>
              <a:gd name="connsiteY3" fmla="*/ 44021 h 44021"/>
              <a:gd name="connsiteX4" fmla="*/ 107257 w 110613"/>
              <a:gd name="connsiteY4" fmla="*/ 24748 h 44021"/>
              <a:gd name="connsiteX5" fmla="*/ 106443 w 110613"/>
              <a:gd name="connsiteY5" fmla="*/ 11862 h 44021"/>
              <a:gd name="connsiteX6" fmla="*/ 8537 w 110613"/>
              <a:gd name="connsiteY6" fmla="*/ 0 h 44021"/>
              <a:gd name="connsiteX0" fmla="*/ 8537 w 118488"/>
              <a:gd name="connsiteY0" fmla="*/ 0 h 44021"/>
              <a:gd name="connsiteX1" fmla="*/ 0 w 118488"/>
              <a:gd name="connsiteY1" fmla="*/ 29023 h 44021"/>
              <a:gd name="connsiteX2" fmla="*/ 57946 w 118488"/>
              <a:gd name="connsiteY2" fmla="*/ 34653 h 44021"/>
              <a:gd name="connsiteX3" fmla="*/ 110613 w 118488"/>
              <a:gd name="connsiteY3" fmla="*/ 44021 h 44021"/>
              <a:gd name="connsiteX4" fmla="*/ 107257 w 118488"/>
              <a:gd name="connsiteY4" fmla="*/ 24748 h 44021"/>
              <a:gd name="connsiteX5" fmla="*/ 118484 w 118488"/>
              <a:gd name="connsiteY5" fmla="*/ 16597 h 44021"/>
              <a:gd name="connsiteX6" fmla="*/ 8537 w 118488"/>
              <a:gd name="connsiteY6" fmla="*/ 0 h 44021"/>
              <a:gd name="connsiteX0" fmla="*/ 8537 w 126247"/>
              <a:gd name="connsiteY0" fmla="*/ 0 h 44021"/>
              <a:gd name="connsiteX1" fmla="*/ 0 w 126247"/>
              <a:gd name="connsiteY1" fmla="*/ 29023 h 44021"/>
              <a:gd name="connsiteX2" fmla="*/ 57946 w 126247"/>
              <a:gd name="connsiteY2" fmla="*/ 34653 h 44021"/>
              <a:gd name="connsiteX3" fmla="*/ 110613 w 126247"/>
              <a:gd name="connsiteY3" fmla="*/ 44021 h 44021"/>
              <a:gd name="connsiteX4" fmla="*/ 118484 w 126247"/>
              <a:gd name="connsiteY4" fmla="*/ 16597 h 44021"/>
              <a:gd name="connsiteX5" fmla="*/ 8537 w 126247"/>
              <a:gd name="connsiteY5" fmla="*/ 0 h 44021"/>
              <a:gd name="connsiteX0" fmla="*/ 8537 w 118484"/>
              <a:gd name="connsiteY0" fmla="*/ 0 h 44021"/>
              <a:gd name="connsiteX1" fmla="*/ 0 w 118484"/>
              <a:gd name="connsiteY1" fmla="*/ 29023 h 44021"/>
              <a:gd name="connsiteX2" fmla="*/ 57946 w 118484"/>
              <a:gd name="connsiteY2" fmla="*/ 34653 h 44021"/>
              <a:gd name="connsiteX3" fmla="*/ 110613 w 118484"/>
              <a:gd name="connsiteY3" fmla="*/ 44021 h 44021"/>
              <a:gd name="connsiteX4" fmla="*/ 118484 w 118484"/>
              <a:gd name="connsiteY4" fmla="*/ 16597 h 44021"/>
              <a:gd name="connsiteX5" fmla="*/ 8537 w 118484"/>
              <a:gd name="connsiteY5" fmla="*/ 0 h 4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84" h="44021">
                <a:moveTo>
                  <a:pt x="8537" y="0"/>
                </a:moveTo>
                <a:lnTo>
                  <a:pt x="0" y="29023"/>
                </a:lnTo>
                <a:lnTo>
                  <a:pt x="57946" y="34653"/>
                </a:lnTo>
                <a:lnTo>
                  <a:pt x="110613" y="44021"/>
                </a:lnTo>
                <a:lnTo>
                  <a:pt x="118484" y="16597"/>
                </a:lnTo>
                <a:lnTo>
                  <a:pt x="8537" y="0"/>
                </a:lnTo>
                <a:close/>
              </a:path>
            </a:pathLst>
          </a:custGeom>
          <a:solidFill>
            <a:srgbClr val="FF0000">
              <a:alpha val="8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2" name="正方形/長方形 131"/>
          <p:cNvSpPr/>
          <p:nvPr/>
        </p:nvSpPr>
        <p:spPr>
          <a:xfrm rot="1373813">
            <a:off x="6650964" y="3656415"/>
            <a:ext cx="7984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東洋陶磁美術館</a:t>
            </a:r>
          </a:p>
        </p:txBody>
      </p:sp>
      <p:sp>
        <p:nvSpPr>
          <p:cNvPr id="37" name="テキスト ボックス 36"/>
          <p:cNvSpPr txBox="1"/>
          <p:nvPr/>
        </p:nvSpPr>
        <p:spPr>
          <a:xfrm>
            <a:off x="4859585" y="4735562"/>
            <a:ext cx="1905776" cy="794916"/>
          </a:xfrm>
          <a:prstGeom prst="rect">
            <a:avLst/>
          </a:prstGeom>
          <a:solidFill>
            <a:schemeClr val="bg1"/>
          </a:solidFill>
          <a:ln>
            <a:solidFill>
              <a:schemeClr val="tx1"/>
            </a:solid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2015</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年４月正面玄関開放・以後順次リニューアル</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2016</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年</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4</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月から、指定管理者制度を導入。</a:t>
            </a:r>
          </a:p>
        </p:txBody>
      </p:sp>
      <p:sp>
        <p:nvSpPr>
          <p:cNvPr id="40" name="正方形/長方形 39"/>
          <p:cNvSpPr/>
          <p:nvPr/>
        </p:nvSpPr>
        <p:spPr>
          <a:xfrm>
            <a:off x="1278801" y="2289374"/>
            <a:ext cx="2392676"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○中之島図書館</a:t>
            </a:r>
          </a:p>
          <a:p>
            <a:pPr marL="174625" marR="0" lvl="0" indent="-809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・建物・設備の老朽化や、図書館利用者のニーズにあった施設やサービスが十分でなく、国指定の重要文化財である建物、貴重な蔵書を活かしきれていない。</a:t>
            </a:r>
          </a:p>
        </p:txBody>
      </p:sp>
      <p:sp>
        <p:nvSpPr>
          <p:cNvPr id="3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964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①中之島東部のまちづくり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pic>
        <p:nvPicPr>
          <p:cNvPr id="19" name="図 18"/>
          <p:cNvPicPr>
            <a:picLocks noChangeAspect="1"/>
          </p:cNvPicPr>
          <p:nvPr/>
        </p:nvPicPr>
        <p:blipFill rotWithShape="1">
          <a:blip r:embed="rId3"/>
          <a:srcRect l="2036" t="5874"/>
          <a:stretch/>
        </p:blipFill>
        <p:spPr>
          <a:xfrm>
            <a:off x="5401207" y="1411031"/>
            <a:ext cx="4825690" cy="2082614"/>
          </a:xfrm>
          <a:prstGeom prst="rect">
            <a:avLst/>
          </a:prstGeom>
        </p:spPr>
      </p:pic>
      <p:cxnSp>
        <p:nvCxnSpPr>
          <p:cNvPr id="20" name="直線コネクタ 19"/>
          <p:cNvCxnSpPr/>
          <p:nvPr/>
        </p:nvCxnSpPr>
        <p:spPr bwMode="auto">
          <a:xfrm flipV="1">
            <a:off x="5408173" y="3704889"/>
            <a:ext cx="431403" cy="311323"/>
          </a:xfrm>
          <a:prstGeom prst="line">
            <a:avLst/>
          </a:prstGeom>
          <a:noFill/>
          <a:ln w="22225" cap="flat" cmpd="sng" algn="ctr">
            <a:solidFill>
              <a:schemeClr val="bg1">
                <a:lumMod val="85000"/>
              </a:schemeClr>
            </a:solidFill>
            <a:prstDash val="solid"/>
            <a:round/>
            <a:headEnd type="none" w="med" len="med"/>
            <a:tailEnd type="none" w="med" len="med"/>
          </a:ln>
          <a:effectLst/>
        </p:spPr>
      </p:cxnSp>
      <p:cxnSp>
        <p:nvCxnSpPr>
          <p:cNvPr id="21" name="直線コネクタ 20"/>
          <p:cNvCxnSpPr/>
          <p:nvPr/>
        </p:nvCxnSpPr>
        <p:spPr bwMode="auto">
          <a:xfrm flipH="1" flipV="1">
            <a:off x="7374432" y="3704890"/>
            <a:ext cx="510757" cy="311322"/>
          </a:xfrm>
          <a:prstGeom prst="line">
            <a:avLst/>
          </a:prstGeom>
          <a:noFill/>
          <a:ln w="22225" cap="flat" cmpd="sng" algn="ctr">
            <a:solidFill>
              <a:schemeClr val="bg1">
                <a:lumMod val="85000"/>
              </a:schemeClr>
            </a:solidFill>
            <a:prstDash val="solid"/>
            <a:round/>
            <a:headEnd type="none" w="med" len="med"/>
            <a:tailEnd type="none" w="med" len="med"/>
          </a:ln>
          <a:effectLst/>
        </p:spPr>
      </p:cxnSp>
      <p:cxnSp>
        <p:nvCxnSpPr>
          <p:cNvPr id="22" name="直線コネクタ 21"/>
          <p:cNvCxnSpPr/>
          <p:nvPr/>
        </p:nvCxnSpPr>
        <p:spPr bwMode="auto">
          <a:xfrm flipH="1" flipV="1">
            <a:off x="7363834" y="3704890"/>
            <a:ext cx="352142" cy="311322"/>
          </a:xfrm>
          <a:prstGeom prst="line">
            <a:avLst/>
          </a:prstGeom>
          <a:noFill/>
          <a:ln w="22225" cap="flat" cmpd="sng" algn="ctr">
            <a:solidFill>
              <a:schemeClr val="bg1">
                <a:lumMod val="85000"/>
              </a:schemeClr>
            </a:solidFill>
            <a:prstDash val="solid"/>
            <a:round/>
            <a:headEnd type="none" w="med" len="med"/>
            <a:tailEnd type="none" w="med" len="med"/>
          </a:ln>
          <a:effectLst/>
        </p:spPr>
      </p:cxnSp>
      <p:cxnSp>
        <p:nvCxnSpPr>
          <p:cNvPr id="23" name="直線コネクタ 22"/>
          <p:cNvCxnSpPr/>
          <p:nvPr/>
        </p:nvCxnSpPr>
        <p:spPr bwMode="auto">
          <a:xfrm flipH="1" flipV="1">
            <a:off x="10103973" y="3718565"/>
            <a:ext cx="187200" cy="308224"/>
          </a:xfrm>
          <a:prstGeom prst="line">
            <a:avLst/>
          </a:prstGeom>
          <a:noFill/>
          <a:ln w="22225" cap="flat" cmpd="sng" algn="ctr">
            <a:solidFill>
              <a:schemeClr val="bg1">
                <a:lumMod val="85000"/>
              </a:schemeClr>
            </a:solidFill>
            <a:prstDash val="solid"/>
            <a:round/>
            <a:headEnd type="none" w="med" len="med"/>
            <a:tailEnd type="none" w="med" len="med"/>
          </a:ln>
          <a:effectLst/>
        </p:spPr>
      </p:cxnSp>
      <p:sp>
        <p:nvSpPr>
          <p:cNvPr id="24" name="フリーフォーム 4">
            <a:extLst>
              <a:ext uri="{FF2B5EF4-FFF2-40B4-BE49-F238E27FC236}">
                <a16:creationId xmlns:a16="http://schemas.microsoft.com/office/drawing/2014/main" id="{3543AD1E-C546-4F26-B3A6-5D491236CF91}"/>
              </a:ext>
            </a:extLst>
          </p:cNvPr>
          <p:cNvSpPr/>
          <p:nvPr/>
        </p:nvSpPr>
        <p:spPr>
          <a:xfrm>
            <a:off x="6157170" y="1612680"/>
            <a:ext cx="1229605" cy="1536465"/>
          </a:xfrm>
          <a:custGeom>
            <a:avLst/>
            <a:gdLst>
              <a:gd name="connsiteX0" fmla="*/ 0 w 1557337"/>
              <a:gd name="connsiteY0" fmla="*/ 1604962 h 1862137"/>
              <a:gd name="connsiteX1" fmla="*/ 85725 w 1557337"/>
              <a:gd name="connsiteY1" fmla="*/ 1862137 h 1862137"/>
              <a:gd name="connsiteX2" fmla="*/ 1062037 w 1557337"/>
              <a:gd name="connsiteY2" fmla="*/ 1509712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5725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5725 w 1557337"/>
              <a:gd name="connsiteY1" fmla="*/ 1862137 h 1862137"/>
              <a:gd name="connsiteX2" fmla="*/ 159543 w 1557337"/>
              <a:gd name="connsiteY2" fmla="*/ 1831181 h 1862137"/>
              <a:gd name="connsiteX3" fmla="*/ 1040606 w 1557337"/>
              <a:gd name="connsiteY3" fmla="*/ 1554956 h 1862137"/>
              <a:gd name="connsiteX4" fmla="*/ 1414462 w 1557337"/>
              <a:gd name="connsiteY4" fmla="*/ 1004887 h 1862137"/>
              <a:gd name="connsiteX5" fmla="*/ 1557337 w 1557337"/>
              <a:gd name="connsiteY5" fmla="*/ 933450 h 1862137"/>
              <a:gd name="connsiteX6" fmla="*/ 1552575 w 1557337"/>
              <a:gd name="connsiteY6" fmla="*/ 509587 h 1862137"/>
              <a:gd name="connsiteX7" fmla="*/ 1133475 w 1557337"/>
              <a:gd name="connsiteY7" fmla="*/ 0 h 1862137"/>
              <a:gd name="connsiteX8" fmla="*/ 1100137 w 1557337"/>
              <a:gd name="connsiteY8" fmla="*/ 4762 h 1862137"/>
              <a:gd name="connsiteX9" fmla="*/ 1004887 w 1557337"/>
              <a:gd name="connsiteY9" fmla="*/ 0 h 1862137"/>
              <a:gd name="connsiteX10" fmla="*/ 990600 w 1557337"/>
              <a:gd name="connsiteY10" fmla="*/ 114300 h 1862137"/>
              <a:gd name="connsiteX11" fmla="*/ 619125 w 1557337"/>
              <a:gd name="connsiteY11" fmla="*/ 347662 h 1862137"/>
              <a:gd name="connsiteX12" fmla="*/ 409575 w 1557337"/>
              <a:gd name="connsiteY12" fmla="*/ 390525 h 1862137"/>
              <a:gd name="connsiteX13" fmla="*/ 447675 w 1557337"/>
              <a:gd name="connsiteY13" fmla="*/ 542925 h 1862137"/>
              <a:gd name="connsiteX14" fmla="*/ 547687 w 1557337"/>
              <a:gd name="connsiteY14" fmla="*/ 519112 h 1862137"/>
              <a:gd name="connsiteX15" fmla="*/ 561975 w 1557337"/>
              <a:gd name="connsiteY15" fmla="*/ 638175 h 1862137"/>
              <a:gd name="connsiteX16" fmla="*/ 595312 w 1557337"/>
              <a:gd name="connsiteY16" fmla="*/ 657225 h 1862137"/>
              <a:gd name="connsiteX17" fmla="*/ 628650 w 1557337"/>
              <a:gd name="connsiteY17" fmla="*/ 666750 h 1862137"/>
              <a:gd name="connsiteX18" fmla="*/ 652462 w 1557337"/>
              <a:gd name="connsiteY18" fmla="*/ 661987 h 1862137"/>
              <a:gd name="connsiteX19" fmla="*/ 723900 w 1557337"/>
              <a:gd name="connsiteY19" fmla="*/ 952500 h 1862137"/>
              <a:gd name="connsiteX20" fmla="*/ 676275 w 1557337"/>
              <a:gd name="connsiteY20" fmla="*/ 957262 h 1862137"/>
              <a:gd name="connsiteX21" fmla="*/ 700087 w 1557337"/>
              <a:gd name="connsiteY21" fmla="*/ 985837 h 1862137"/>
              <a:gd name="connsiteX22" fmla="*/ 647700 w 1557337"/>
              <a:gd name="connsiteY22" fmla="*/ 1004887 h 1862137"/>
              <a:gd name="connsiteX23" fmla="*/ 733425 w 1557337"/>
              <a:gd name="connsiteY23" fmla="*/ 1243012 h 1862137"/>
              <a:gd name="connsiteX24" fmla="*/ 676275 w 1557337"/>
              <a:gd name="connsiteY24" fmla="*/ 1266825 h 1862137"/>
              <a:gd name="connsiteX25" fmla="*/ 681037 w 1557337"/>
              <a:gd name="connsiteY25" fmla="*/ 1290637 h 1862137"/>
              <a:gd name="connsiteX26" fmla="*/ 647700 w 1557337"/>
              <a:gd name="connsiteY26" fmla="*/ 1300162 h 1862137"/>
              <a:gd name="connsiteX27" fmla="*/ 652462 w 1557337"/>
              <a:gd name="connsiteY27" fmla="*/ 1400175 h 1862137"/>
              <a:gd name="connsiteX28" fmla="*/ 0 w 1557337"/>
              <a:gd name="connsiteY28" fmla="*/ 1604962 h 1862137"/>
              <a:gd name="connsiteX0" fmla="*/ 0 w 1557337"/>
              <a:gd name="connsiteY0" fmla="*/ 1604962 h 1862137"/>
              <a:gd name="connsiteX1" fmla="*/ 85725 w 1557337"/>
              <a:gd name="connsiteY1" fmla="*/ 1862137 h 1862137"/>
              <a:gd name="connsiteX2" fmla="*/ 159543 w 1557337"/>
              <a:gd name="connsiteY2" fmla="*/ 1831181 h 1862137"/>
              <a:gd name="connsiteX3" fmla="*/ 1040606 w 1557337"/>
              <a:gd name="connsiteY3" fmla="*/ 1554956 h 1862137"/>
              <a:gd name="connsiteX4" fmla="*/ 1414462 w 1557337"/>
              <a:gd name="connsiteY4" fmla="*/ 1004887 h 1862137"/>
              <a:gd name="connsiteX5" fmla="*/ 1557337 w 1557337"/>
              <a:gd name="connsiteY5" fmla="*/ 933450 h 1862137"/>
              <a:gd name="connsiteX6" fmla="*/ 1552575 w 1557337"/>
              <a:gd name="connsiteY6" fmla="*/ 509587 h 1862137"/>
              <a:gd name="connsiteX7" fmla="*/ 1133475 w 1557337"/>
              <a:gd name="connsiteY7" fmla="*/ 0 h 1862137"/>
              <a:gd name="connsiteX8" fmla="*/ 1100137 w 1557337"/>
              <a:gd name="connsiteY8" fmla="*/ 4762 h 1862137"/>
              <a:gd name="connsiteX9" fmla="*/ 1004887 w 1557337"/>
              <a:gd name="connsiteY9" fmla="*/ 0 h 1862137"/>
              <a:gd name="connsiteX10" fmla="*/ 990600 w 1557337"/>
              <a:gd name="connsiteY10" fmla="*/ 114300 h 1862137"/>
              <a:gd name="connsiteX11" fmla="*/ 619125 w 1557337"/>
              <a:gd name="connsiteY11" fmla="*/ 347662 h 1862137"/>
              <a:gd name="connsiteX12" fmla="*/ 409575 w 1557337"/>
              <a:gd name="connsiteY12" fmla="*/ 390525 h 1862137"/>
              <a:gd name="connsiteX13" fmla="*/ 447675 w 1557337"/>
              <a:gd name="connsiteY13" fmla="*/ 542925 h 1862137"/>
              <a:gd name="connsiteX14" fmla="*/ 547687 w 1557337"/>
              <a:gd name="connsiteY14" fmla="*/ 519112 h 1862137"/>
              <a:gd name="connsiteX15" fmla="*/ 561975 w 1557337"/>
              <a:gd name="connsiteY15" fmla="*/ 638175 h 1862137"/>
              <a:gd name="connsiteX16" fmla="*/ 595312 w 1557337"/>
              <a:gd name="connsiteY16" fmla="*/ 657225 h 1862137"/>
              <a:gd name="connsiteX17" fmla="*/ 628650 w 1557337"/>
              <a:gd name="connsiteY17" fmla="*/ 666750 h 1862137"/>
              <a:gd name="connsiteX18" fmla="*/ 652462 w 1557337"/>
              <a:gd name="connsiteY18" fmla="*/ 661987 h 1862137"/>
              <a:gd name="connsiteX19" fmla="*/ 723900 w 1557337"/>
              <a:gd name="connsiteY19" fmla="*/ 952500 h 1862137"/>
              <a:gd name="connsiteX20" fmla="*/ 676275 w 1557337"/>
              <a:gd name="connsiteY20" fmla="*/ 957262 h 1862137"/>
              <a:gd name="connsiteX21" fmla="*/ 700087 w 1557337"/>
              <a:gd name="connsiteY21" fmla="*/ 985837 h 1862137"/>
              <a:gd name="connsiteX22" fmla="*/ 647700 w 1557337"/>
              <a:gd name="connsiteY22" fmla="*/ 1004887 h 1862137"/>
              <a:gd name="connsiteX23" fmla="*/ 733425 w 1557337"/>
              <a:gd name="connsiteY23" fmla="*/ 1243012 h 1862137"/>
              <a:gd name="connsiteX24" fmla="*/ 676275 w 1557337"/>
              <a:gd name="connsiteY24" fmla="*/ 1266825 h 1862137"/>
              <a:gd name="connsiteX25" fmla="*/ 681037 w 1557337"/>
              <a:gd name="connsiteY25" fmla="*/ 1290637 h 1862137"/>
              <a:gd name="connsiteX26" fmla="*/ 647700 w 1557337"/>
              <a:gd name="connsiteY26" fmla="*/ 1300162 h 1862137"/>
              <a:gd name="connsiteX27" fmla="*/ 652462 w 1557337"/>
              <a:gd name="connsiteY27" fmla="*/ 1400175 h 1862137"/>
              <a:gd name="connsiteX28" fmla="*/ 0 w 1557337"/>
              <a:gd name="connsiteY28" fmla="*/ 1604962 h 1862137"/>
              <a:gd name="connsiteX0" fmla="*/ 0 w 1557337"/>
              <a:gd name="connsiteY0" fmla="*/ 1604962 h 1862137"/>
              <a:gd name="connsiteX1" fmla="*/ 85725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757362"/>
              <a:gd name="connsiteX1" fmla="*/ 195262 w 1557337"/>
              <a:gd name="connsiteY1" fmla="*/ 1757362 h 1757362"/>
              <a:gd name="connsiteX2" fmla="*/ 1040606 w 1557337"/>
              <a:gd name="connsiteY2" fmla="*/ 1554956 h 1757362"/>
              <a:gd name="connsiteX3" fmla="*/ 1414462 w 1557337"/>
              <a:gd name="connsiteY3" fmla="*/ 1004887 h 1757362"/>
              <a:gd name="connsiteX4" fmla="*/ 1557337 w 1557337"/>
              <a:gd name="connsiteY4" fmla="*/ 933450 h 1757362"/>
              <a:gd name="connsiteX5" fmla="*/ 1552575 w 1557337"/>
              <a:gd name="connsiteY5" fmla="*/ 509587 h 1757362"/>
              <a:gd name="connsiteX6" fmla="*/ 1133475 w 1557337"/>
              <a:gd name="connsiteY6" fmla="*/ 0 h 1757362"/>
              <a:gd name="connsiteX7" fmla="*/ 1100137 w 1557337"/>
              <a:gd name="connsiteY7" fmla="*/ 4762 h 1757362"/>
              <a:gd name="connsiteX8" fmla="*/ 1004887 w 1557337"/>
              <a:gd name="connsiteY8" fmla="*/ 0 h 1757362"/>
              <a:gd name="connsiteX9" fmla="*/ 990600 w 1557337"/>
              <a:gd name="connsiteY9" fmla="*/ 114300 h 1757362"/>
              <a:gd name="connsiteX10" fmla="*/ 619125 w 1557337"/>
              <a:gd name="connsiteY10" fmla="*/ 347662 h 1757362"/>
              <a:gd name="connsiteX11" fmla="*/ 409575 w 1557337"/>
              <a:gd name="connsiteY11" fmla="*/ 390525 h 1757362"/>
              <a:gd name="connsiteX12" fmla="*/ 447675 w 1557337"/>
              <a:gd name="connsiteY12" fmla="*/ 542925 h 1757362"/>
              <a:gd name="connsiteX13" fmla="*/ 547687 w 1557337"/>
              <a:gd name="connsiteY13" fmla="*/ 519112 h 1757362"/>
              <a:gd name="connsiteX14" fmla="*/ 561975 w 1557337"/>
              <a:gd name="connsiteY14" fmla="*/ 638175 h 1757362"/>
              <a:gd name="connsiteX15" fmla="*/ 595312 w 1557337"/>
              <a:gd name="connsiteY15" fmla="*/ 657225 h 1757362"/>
              <a:gd name="connsiteX16" fmla="*/ 628650 w 1557337"/>
              <a:gd name="connsiteY16" fmla="*/ 666750 h 1757362"/>
              <a:gd name="connsiteX17" fmla="*/ 652462 w 1557337"/>
              <a:gd name="connsiteY17" fmla="*/ 661987 h 1757362"/>
              <a:gd name="connsiteX18" fmla="*/ 723900 w 1557337"/>
              <a:gd name="connsiteY18" fmla="*/ 952500 h 1757362"/>
              <a:gd name="connsiteX19" fmla="*/ 676275 w 1557337"/>
              <a:gd name="connsiteY19" fmla="*/ 957262 h 1757362"/>
              <a:gd name="connsiteX20" fmla="*/ 700087 w 1557337"/>
              <a:gd name="connsiteY20" fmla="*/ 985837 h 1757362"/>
              <a:gd name="connsiteX21" fmla="*/ 647700 w 1557337"/>
              <a:gd name="connsiteY21" fmla="*/ 1004887 h 1757362"/>
              <a:gd name="connsiteX22" fmla="*/ 733425 w 1557337"/>
              <a:gd name="connsiteY22" fmla="*/ 1243012 h 1757362"/>
              <a:gd name="connsiteX23" fmla="*/ 676275 w 1557337"/>
              <a:gd name="connsiteY23" fmla="*/ 1266825 h 1757362"/>
              <a:gd name="connsiteX24" fmla="*/ 681037 w 1557337"/>
              <a:gd name="connsiteY24" fmla="*/ 1290637 h 1757362"/>
              <a:gd name="connsiteX25" fmla="*/ 647700 w 1557337"/>
              <a:gd name="connsiteY25" fmla="*/ 1300162 h 1757362"/>
              <a:gd name="connsiteX26" fmla="*/ 652462 w 1557337"/>
              <a:gd name="connsiteY26" fmla="*/ 1400175 h 1757362"/>
              <a:gd name="connsiteX27" fmla="*/ 0 w 1557337"/>
              <a:gd name="connsiteY27" fmla="*/ 1604962 h 1757362"/>
              <a:gd name="connsiteX0" fmla="*/ 0 w 1557337"/>
              <a:gd name="connsiteY0" fmla="*/ 1604962 h 1850231"/>
              <a:gd name="connsiteX1" fmla="*/ 107156 w 1557337"/>
              <a:gd name="connsiteY1" fmla="*/ 1850231 h 1850231"/>
              <a:gd name="connsiteX2" fmla="*/ 1040606 w 1557337"/>
              <a:gd name="connsiteY2" fmla="*/ 1554956 h 1850231"/>
              <a:gd name="connsiteX3" fmla="*/ 1414462 w 1557337"/>
              <a:gd name="connsiteY3" fmla="*/ 1004887 h 1850231"/>
              <a:gd name="connsiteX4" fmla="*/ 1557337 w 1557337"/>
              <a:gd name="connsiteY4" fmla="*/ 933450 h 1850231"/>
              <a:gd name="connsiteX5" fmla="*/ 1552575 w 1557337"/>
              <a:gd name="connsiteY5" fmla="*/ 509587 h 1850231"/>
              <a:gd name="connsiteX6" fmla="*/ 1133475 w 1557337"/>
              <a:gd name="connsiteY6" fmla="*/ 0 h 1850231"/>
              <a:gd name="connsiteX7" fmla="*/ 1100137 w 1557337"/>
              <a:gd name="connsiteY7" fmla="*/ 4762 h 1850231"/>
              <a:gd name="connsiteX8" fmla="*/ 1004887 w 1557337"/>
              <a:gd name="connsiteY8" fmla="*/ 0 h 1850231"/>
              <a:gd name="connsiteX9" fmla="*/ 990600 w 1557337"/>
              <a:gd name="connsiteY9" fmla="*/ 114300 h 1850231"/>
              <a:gd name="connsiteX10" fmla="*/ 619125 w 1557337"/>
              <a:gd name="connsiteY10" fmla="*/ 347662 h 1850231"/>
              <a:gd name="connsiteX11" fmla="*/ 409575 w 1557337"/>
              <a:gd name="connsiteY11" fmla="*/ 390525 h 1850231"/>
              <a:gd name="connsiteX12" fmla="*/ 447675 w 1557337"/>
              <a:gd name="connsiteY12" fmla="*/ 542925 h 1850231"/>
              <a:gd name="connsiteX13" fmla="*/ 547687 w 1557337"/>
              <a:gd name="connsiteY13" fmla="*/ 519112 h 1850231"/>
              <a:gd name="connsiteX14" fmla="*/ 561975 w 1557337"/>
              <a:gd name="connsiteY14" fmla="*/ 638175 h 1850231"/>
              <a:gd name="connsiteX15" fmla="*/ 595312 w 1557337"/>
              <a:gd name="connsiteY15" fmla="*/ 657225 h 1850231"/>
              <a:gd name="connsiteX16" fmla="*/ 628650 w 1557337"/>
              <a:gd name="connsiteY16" fmla="*/ 666750 h 1850231"/>
              <a:gd name="connsiteX17" fmla="*/ 652462 w 1557337"/>
              <a:gd name="connsiteY17" fmla="*/ 661987 h 1850231"/>
              <a:gd name="connsiteX18" fmla="*/ 723900 w 1557337"/>
              <a:gd name="connsiteY18" fmla="*/ 952500 h 1850231"/>
              <a:gd name="connsiteX19" fmla="*/ 676275 w 1557337"/>
              <a:gd name="connsiteY19" fmla="*/ 957262 h 1850231"/>
              <a:gd name="connsiteX20" fmla="*/ 700087 w 1557337"/>
              <a:gd name="connsiteY20" fmla="*/ 985837 h 1850231"/>
              <a:gd name="connsiteX21" fmla="*/ 647700 w 1557337"/>
              <a:gd name="connsiteY21" fmla="*/ 1004887 h 1850231"/>
              <a:gd name="connsiteX22" fmla="*/ 733425 w 1557337"/>
              <a:gd name="connsiteY22" fmla="*/ 1243012 h 1850231"/>
              <a:gd name="connsiteX23" fmla="*/ 676275 w 1557337"/>
              <a:gd name="connsiteY23" fmla="*/ 1266825 h 1850231"/>
              <a:gd name="connsiteX24" fmla="*/ 681037 w 1557337"/>
              <a:gd name="connsiteY24" fmla="*/ 1290637 h 1850231"/>
              <a:gd name="connsiteX25" fmla="*/ 647700 w 1557337"/>
              <a:gd name="connsiteY25" fmla="*/ 1300162 h 1850231"/>
              <a:gd name="connsiteX26" fmla="*/ 652462 w 1557337"/>
              <a:gd name="connsiteY26" fmla="*/ 1400175 h 1850231"/>
              <a:gd name="connsiteX27" fmla="*/ 0 w 1557337"/>
              <a:gd name="connsiteY27" fmla="*/ 1604962 h 1850231"/>
              <a:gd name="connsiteX0" fmla="*/ 0 w 1557337"/>
              <a:gd name="connsiteY0" fmla="*/ 1604962 h 1862137"/>
              <a:gd name="connsiteX1" fmla="*/ 88106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02556 w 1557337"/>
              <a:gd name="connsiteY3" fmla="*/ 9667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45419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31131 w 1557337"/>
              <a:gd name="connsiteY3" fmla="*/ 997744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2741"/>
              <a:gd name="connsiteY0" fmla="*/ 1604962 h 1862137"/>
              <a:gd name="connsiteX1" fmla="*/ 88106 w 1552741"/>
              <a:gd name="connsiteY1" fmla="*/ 1862137 h 1862137"/>
              <a:gd name="connsiteX2" fmla="*/ 1040606 w 1552741"/>
              <a:gd name="connsiteY2" fmla="*/ 1554956 h 1862137"/>
              <a:gd name="connsiteX3" fmla="*/ 1431131 w 1552741"/>
              <a:gd name="connsiteY3" fmla="*/ 997744 h 1862137"/>
              <a:gd name="connsiteX4" fmla="*/ 1545431 w 1552741"/>
              <a:gd name="connsiteY4" fmla="*/ 942975 h 1862137"/>
              <a:gd name="connsiteX5" fmla="*/ 1552575 w 1552741"/>
              <a:gd name="connsiteY5" fmla="*/ 509587 h 1862137"/>
              <a:gd name="connsiteX6" fmla="*/ 1133475 w 1552741"/>
              <a:gd name="connsiteY6" fmla="*/ 0 h 1862137"/>
              <a:gd name="connsiteX7" fmla="*/ 1100137 w 1552741"/>
              <a:gd name="connsiteY7" fmla="*/ 4762 h 1862137"/>
              <a:gd name="connsiteX8" fmla="*/ 1004887 w 1552741"/>
              <a:gd name="connsiteY8" fmla="*/ 0 h 1862137"/>
              <a:gd name="connsiteX9" fmla="*/ 990600 w 1552741"/>
              <a:gd name="connsiteY9" fmla="*/ 114300 h 1862137"/>
              <a:gd name="connsiteX10" fmla="*/ 619125 w 1552741"/>
              <a:gd name="connsiteY10" fmla="*/ 347662 h 1862137"/>
              <a:gd name="connsiteX11" fmla="*/ 409575 w 1552741"/>
              <a:gd name="connsiteY11" fmla="*/ 390525 h 1862137"/>
              <a:gd name="connsiteX12" fmla="*/ 447675 w 1552741"/>
              <a:gd name="connsiteY12" fmla="*/ 542925 h 1862137"/>
              <a:gd name="connsiteX13" fmla="*/ 547687 w 1552741"/>
              <a:gd name="connsiteY13" fmla="*/ 519112 h 1862137"/>
              <a:gd name="connsiteX14" fmla="*/ 561975 w 1552741"/>
              <a:gd name="connsiteY14" fmla="*/ 638175 h 1862137"/>
              <a:gd name="connsiteX15" fmla="*/ 595312 w 1552741"/>
              <a:gd name="connsiteY15" fmla="*/ 657225 h 1862137"/>
              <a:gd name="connsiteX16" fmla="*/ 628650 w 1552741"/>
              <a:gd name="connsiteY16" fmla="*/ 666750 h 1862137"/>
              <a:gd name="connsiteX17" fmla="*/ 652462 w 1552741"/>
              <a:gd name="connsiteY17" fmla="*/ 661987 h 1862137"/>
              <a:gd name="connsiteX18" fmla="*/ 723900 w 1552741"/>
              <a:gd name="connsiteY18" fmla="*/ 952500 h 1862137"/>
              <a:gd name="connsiteX19" fmla="*/ 676275 w 1552741"/>
              <a:gd name="connsiteY19" fmla="*/ 957262 h 1862137"/>
              <a:gd name="connsiteX20" fmla="*/ 700087 w 1552741"/>
              <a:gd name="connsiteY20" fmla="*/ 985837 h 1862137"/>
              <a:gd name="connsiteX21" fmla="*/ 647700 w 1552741"/>
              <a:gd name="connsiteY21" fmla="*/ 1004887 h 1862137"/>
              <a:gd name="connsiteX22" fmla="*/ 733425 w 1552741"/>
              <a:gd name="connsiteY22" fmla="*/ 1243012 h 1862137"/>
              <a:gd name="connsiteX23" fmla="*/ 676275 w 1552741"/>
              <a:gd name="connsiteY23" fmla="*/ 1266825 h 1862137"/>
              <a:gd name="connsiteX24" fmla="*/ 681037 w 1552741"/>
              <a:gd name="connsiteY24" fmla="*/ 1290637 h 1862137"/>
              <a:gd name="connsiteX25" fmla="*/ 647700 w 1552741"/>
              <a:gd name="connsiteY25" fmla="*/ 1300162 h 1862137"/>
              <a:gd name="connsiteX26" fmla="*/ 652462 w 1552741"/>
              <a:gd name="connsiteY26" fmla="*/ 1400175 h 1862137"/>
              <a:gd name="connsiteX27" fmla="*/ 0 w 1552741"/>
              <a:gd name="connsiteY27" fmla="*/ 1604962 h 1862137"/>
              <a:gd name="connsiteX0" fmla="*/ 0 w 1552741"/>
              <a:gd name="connsiteY0" fmla="*/ 1604962 h 1862137"/>
              <a:gd name="connsiteX1" fmla="*/ 88106 w 1552741"/>
              <a:gd name="connsiteY1" fmla="*/ 1862137 h 1862137"/>
              <a:gd name="connsiteX2" fmla="*/ 1040606 w 1552741"/>
              <a:gd name="connsiteY2" fmla="*/ 1554956 h 1862137"/>
              <a:gd name="connsiteX3" fmla="*/ 1431131 w 1552741"/>
              <a:gd name="connsiteY3" fmla="*/ 997744 h 1862137"/>
              <a:gd name="connsiteX4" fmla="*/ 1545431 w 1552741"/>
              <a:gd name="connsiteY4" fmla="*/ 952500 h 1862137"/>
              <a:gd name="connsiteX5" fmla="*/ 1552575 w 1552741"/>
              <a:gd name="connsiteY5" fmla="*/ 509587 h 1862137"/>
              <a:gd name="connsiteX6" fmla="*/ 1133475 w 1552741"/>
              <a:gd name="connsiteY6" fmla="*/ 0 h 1862137"/>
              <a:gd name="connsiteX7" fmla="*/ 1100137 w 1552741"/>
              <a:gd name="connsiteY7" fmla="*/ 4762 h 1862137"/>
              <a:gd name="connsiteX8" fmla="*/ 1004887 w 1552741"/>
              <a:gd name="connsiteY8" fmla="*/ 0 h 1862137"/>
              <a:gd name="connsiteX9" fmla="*/ 990600 w 1552741"/>
              <a:gd name="connsiteY9" fmla="*/ 114300 h 1862137"/>
              <a:gd name="connsiteX10" fmla="*/ 619125 w 1552741"/>
              <a:gd name="connsiteY10" fmla="*/ 347662 h 1862137"/>
              <a:gd name="connsiteX11" fmla="*/ 409575 w 1552741"/>
              <a:gd name="connsiteY11" fmla="*/ 390525 h 1862137"/>
              <a:gd name="connsiteX12" fmla="*/ 447675 w 1552741"/>
              <a:gd name="connsiteY12" fmla="*/ 542925 h 1862137"/>
              <a:gd name="connsiteX13" fmla="*/ 547687 w 1552741"/>
              <a:gd name="connsiteY13" fmla="*/ 519112 h 1862137"/>
              <a:gd name="connsiteX14" fmla="*/ 561975 w 1552741"/>
              <a:gd name="connsiteY14" fmla="*/ 638175 h 1862137"/>
              <a:gd name="connsiteX15" fmla="*/ 595312 w 1552741"/>
              <a:gd name="connsiteY15" fmla="*/ 657225 h 1862137"/>
              <a:gd name="connsiteX16" fmla="*/ 628650 w 1552741"/>
              <a:gd name="connsiteY16" fmla="*/ 666750 h 1862137"/>
              <a:gd name="connsiteX17" fmla="*/ 652462 w 1552741"/>
              <a:gd name="connsiteY17" fmla="*/ 661987 h 1862137"/>
              <a:gd name="connsiteX18" fmla="*/ 723900 w 1552741"/>
              <a:gd name="connsiteY18" fmla="*/ 952500 h 1862137"/>
              <a:gd name="connsiteX19" fmla="*/ 676275 w 1552741"/>
              <a:gd name="connsiteY19" fmla="*/ 957262 h 1862137"/>
              <a:gd name="connsiteX20" fmla="*/ 700087 w 1552741"/>
              <a:gd name="connsiteY20" fmla="*/ 985837 h 1862137"/>
              <a:gd name="connsiteX21" fmla="*/ 647700 w 1552741"/>
              <a:gd name="connsiteY21" fmla="*/ 1004887 h 1862137"/>
              <a:gd name="connsiteX22" fmla="*/ 733425 w 1552741"/>
              <a:gd name="connsiteY22" fmla="*/ 1243012 h 1862137"/>
              <a:gd name="connsiteX23" fmla="*/ 676275 w 1552741"/>
              <a:gd name="connsiteY23" fmla="*/ 1266825 h 1862137"/>
              <a:gd name="connsiteX24" fmla="*/ 681037 w 1552741"/>
              <a:gd name="connsiteY24" fmla="*/ 1290637 h 1862137"/>
              <a:gd name="connsiteX25" fmla="*/ 647700 w 1552741"/>
              <a:gd name="connsiteY25" fmla="*/ 1300162 h 1862137"/>
              <a:gd name="connsiteX26" fmla="*/ 652462 w 1552741"/>
              <a:gd name="connsiteY26" fmla="*/ 1400175 h 1862137"/>
              <a:gd name="connsiteX27" fmla="*/ 0 w 1552741"/>
              <a:gd name="connsiteY27" fmla="*/ 1604962 h 1862137"/>
              <a:gd name="connsiteX0" fmla="*/ 0 w 1552741"/>
              <a:gd name="connsiteY0" fmla="*/ 1604962 h 1862137"/>
              <a:gd name="connsiteX1" fmla="*/ 88106 w 1552741"/>
              <a:gd name="connsiteY1" fmla="*/ 1862137 h 1862137"/>
              <a:gd name="connsiteX2" fmla="*/ 1040606 w 1552741"/>
              <a:gd name="connsiteY2" fmla="*/ 1554956 h 1862137"/>
              <a:gd name="connsiteX3" fmla="*/ 1431131 w 1552741"/>
              <a:gd name="connsiteY3" fmla="*/ 997744 h 1862137"/>
              <a:gd name="connsiteX4" fmla="*/ 1545431 w 1552741"/>
              <a:gd name="connsiteY4" fmla="*/ 952500 h 1862137"/>
              <a:gd name="connsiteX5" fmla="*/ 1552575 w 1552741"/>
              <a:gd name="connsiteY5" fmla="*/ 509587 h 1862137"/>
              <a:gd name="connsiteX6" fmla="*/ 1133475 w 1552741"/>
              <a:gd name="connsiteY6" fmla="*/ 0 h 1862137"/>
              <a:gd name="connsiteX7" fmla="*/ 1100137 w 1552741"/>
              <a:gd name="connsiteY7" fmla="*/ 4762 h 1862137"/>
              <a:gd name="connsiteX8" fmla="*/ 1004887 w 1552741"/>
              <a:gd name="connsiteY8" fmla="*/ 0 h 1862137"/>
              <a:gd name="connsiteX9" fmla="*/ 990600 w 1552741"/>
              <a:gd name="connsiteY9" fmla="*/ 114300 h 1862137"/>
              <a:gd name="connsiteX10" fmla="*/ 619125 w 1552741"/>
              <a:gd name="connsiteY10" fmla="*/ 347662 h 1862137"/>
              <a:gd name="connsiteX11" fmla="*/ 409575 w 1552741"/>
              <a:gd name="connsiteY11" fmla="*/ 390525 h 1862137"/>
              <a:gd name="connsiteX12" fmla="*/ 447675 w 1552741"/>
              <a:gd name="connsiteY12" fmla="*/ 542925 h 1862137"/>
              <a:gd name="connsiteX13" fmla="*/ 547687 w 1552741"/>
              <a:gd name="connsiteY13" fmla="*/ 519112 h 1862137"/>
              <a:gd name="connsiteX14" fmla="*/ 561975 w 1552741"/>
              <a:gd name="connsiteY14" fmla="*/ 638175 h 1862137"/>
              <a:gd name="connsiteX15" fmla="*/ 595312 w 1552741"/>
              <a:gd name="connsiteY15" fmla="*/ 657225 h 1862137"/>
              <a:gd name="connsiteX16" fmla="*/ 628650 w 1552741"/>
              <a:gd name="connsiteY16" fmla="*/ 666750 h 1862137"/>
              <a:gd name="connsiteX17" fmla="*/ 652462 w 1552741"/>
              <a:gd name="connsiteY17" fmla="*/ 661987 h 1862137"/>
              <a:gd name="connsiteX18" fmla="*/ 723900 w 1552741"/>
              <a:gd name="connsiteY18" fmla="*/ 952500 h 1862137"/>
              <a:gd name="connsiteX19" fmla="*/ 676275 w 1552741"/>
              <a:gd name="connsiteY19" fmla="*/ 957262 h 1862137"/>
              <a:gd name="connsiteX20" fmla="*/ 700087 w 1552741"/>
              <a:gd name="connsiteY20" fmla="*/ 985837 h 1862137"/>
              <a:gd name="connsiteX21" fmla="*/ 647700 w 1552741"/>
              <a:gd name="connsiteY21" fmla="*/ 1004887 h 1862137"/>
              <a:gd name="connsiteX22" fmla="*/ 733425 w 1552741"/>
              <a:gd name="connsiteY22" fmla="*/ 1243012 h 1862137"/>
              <a:gd name="connsiteX23" fmla="*/ 676275 w 1552741"/>
              <a:gd name="connsiteY23" fmla="*/ 1266825 h 1862137"/>
              <a:gd name="connsiteX24" fmla="*/ 681037 w 1552741"/>
              <a:gd name="connsiteY24" fmla="*/ 1290637 h 1862137"/>
              <a:gd name="connsiteX25" fmla="*/ 647700 w 1552741"/>
              <a:gd name="connsiteY25" fmla="*/ 1300162 h 1862137"/>
              <a:gd name="connsiteX26" fmla="*/ 652462 w 1552741"/>
              <a:gd name="connsiteY26" fmla="*/ 1400175 h 1862137"/>
              <a:gd name="connsiteX27" fmla="*/ 0 w 1552741"/>
              <a:gd name="connsiteY27" fmla="*/ 1604962 h 1862137"/>
              <a:gd name="connsiteX0" fmla="*/ 0 w 1548100"/>
              <a:gd name="connsiteY0" fmla="*/ 1604962 h 1862137"/>
              <a:gd name="connsiteX1" fmla="*/ 88106 w 1548100"/>
              <a:gd name="connsiteY1" fmla="*/ 1862137 h 1862137"/>
              <a:gd name="connsiteX2" fmla="*/ 1040606 w 1548100"/>
              <a:gd name="connsiteY2" fmla="*/ 1554956 h 1862137"/>
              <a:gd name="connsiteX3" fmla="*/ 1431131 w 1548100"/>
              <a:gd name="connsiteY3" fmla="*/ 997744 h 1862137"/>
              <a:gd name="connsiteX4" fmla="*/ 1545431 w 1548100"/>
              <a:gd name="connsiteY4" fmla="*/ 952500 h 1862137"/>
              <a:gd name="connsiteX5" fmla="*/ 1547812 w 1548100"/>
              <a:gd name="connsiteY5" fmla="*/ 535781 h 1862137"/>
              <a:gd name="connsiteX6" fmla="*/ 1133475 w 1548100"/>
              <a:gd name="connsiteY6" fmla="*/ 0 h 1862137"/>
              <a:gd name="connsiteX7" fmla="*/ 1100137 w 1548100"/>
              <a:gd name="connsiteY7" fmla="*/ 4762 h 1862137"/>
              <a:gd name="connsiteX8" fmla="*/ 1004887 w 1548100"/>
              <a:gd name="connsiteY8" fmla="*/ 0 h 1862137"/>
              <a:gd name="connsiteX9" fmla="*/ 990600 w 1548100"/>
              <a:gd name="connsiteY9" fmla="*/ 114300 h 1862137"/>
              <a:gd name="connsiteX10" fmla="*/ 619125 w 1548100"/>
              <a:gd name="connsiteY10" fmla="*/ 347662 h 1862137"/>
              <a:gd name="connsiteX11" fmla="*/ 409575 w 1548100"/>
              <a:gd name="connsiteY11" fmla="*/ 390525 h 1862137"/>
              <a:gd name="connsiteX12" fmla="*/ 447675 w 1548100"/>
              <a:gd name="connsiteY12" fmla="*/ 542925 h 1862137"/>
              <a:gd name="connsiteX13" fmla="*/ 547687 w 1548100"/>
              <a:gd name="connsiteY13" fmla="*/ 519112 h 1862137"/>
              <a:gd name="connsiteX14" fmla="*/ 561975 w 1548100"/>
              <a:gd name="connsiteY14" fmla="*/ 638175 h 1862137"/>
              <a:gd name="connsiteX15" fmla="*/ 595312 w 1548100"/>
              <a:gd name="connsiteY15" fmla="*/ 657225 h 1862137"/>
              <a:gd name="connsiteX16" fmla="*/ 628650 w 1548100"/>
              <a:gd name="connsiteY16" fmla="*/ 666750 h 1862137"/>
              <a:gd name="connsiteX17" fmla="*/ 652462 w 1548100"/>
              <a:gd name="connsiteY17" fmla="*/ 661987 h 1862137"/>
              <a:gd name="connsiteX18" fmla="*/ 723900 w 1548100"/>
              <a:gd name="connsiteY18" fmla="*/ 952500 h 1862137"/>
              <a:gd name="connsiteX19" fmla="*/ 676275 w 1548100"/>
              <a:gd name="connsiteY19" fmla="*/ 957262 h 1862137"/>
              <a:gd name="connsiteX20" fmla="*/ 700087 w 1548100"/>
              <a:gd name="connsiteY20" fmla="*/ 985837 h 1862137"/>
              <a:gd name="connsiteX21" fmla="*/ 647700 w 1548100"/>
              <a:gd name="connsiteY21" fmla="*/ 1004887 h 1862137"/>
              <a:gd name="connsiteX22" fmla="*/ 733425 w 1548100"/>
              <a:gd name="connsiteY22" fmla="*/ 1243012 h 1862137"/>
              <a:gd name="connsiteX23" fmla="*/ 676275 w 1548100"/>
              <a:gd name="connsiteY23" fmla="*/ 1266825 h 1862137"/>
              <a:gd name="connsiteX24" fmla="*/ 681037 w 1548100"/>
              <a:gd name="connsiteY24" fmla="*/ 1290637 h 1862137"/>
              <a:gd name="connsiteX25" fmla="*/ 647700 w 1548100"/>
              <a:gd name="connsiteY25" fmla="*/ 1300162 h 1862137"/>
              <a:gd name="connsiteX26" fmla="*/ 652462 w 1548100"/>
              <a:gd name="connsiteY26" fmla="*/ 1400175 h 1862137"/>
              <a:gd name="connsiteX27" fmla="*/ 0 w 1548100"/>
              <a:gd name="connsiteY27" fmla="*/ 1604962 h 1862137"/>
              <a:gd name="connsiteX0" fmla="*/ 0 w 1548100"/>
              <a:gd name="connsiteY0" fmla="*/ 1604962 h 1862137"/>
              <a:gd name="connsiteX1" fmla="*/ 88106 w 1548100"/>
              <a:gd name="connsiteY1" fmla="*/ 1862137 h 1862137"/>
              <a:gd name="connsiteX2" fmla="*/ 1040606 w 1548100"/>
              <a:gd name="connsiteY2" fmla="*/ 1554956 h 1862137"/>
              <a:gd name="connsiteX3" fmla="*/ 1431131 w 1548100"/>
              <a:gd name="connsiteY3" fmla="*/ 997744 h 1862137"/>
              <a:gd name="connsiteX4" fmla="*/ 1545431 w 1548100"/>
              <a:gd name="connsiteY4" fmla="*/ 952500 h 1862137"/>
              <a:gd name="connsiteX5" fmla="*/ 1547812 w 1548100"/>
              <a:gd name="connsiteY5" fmla="*/ 535781 h 1862137"/>
              <a:gd name="connsiteX6" fmla="*/ 1154906 w 1548100"/>
              <a:gd name="connsiteY6" fmla="*/ 152400 h 1862137"/>
              <a:gd name="connsiteX7" fmla="*/ 1100137 w 1548100"/>
              <a:gd name="connsiteY7" fmla="*/ 4762 h 1862137"/>
              <a:gd name="connsiteX8" fmla="*/ 1004887 w 1548100"/>
              <a:gd name="connsiteY8" fmla="*/ 0 h 1862137"/>
              <a:gd name="connsiteX9" fmla="*/ 990600 w 1548100"/>
              <a:gd name="connsiteY9" fmla="*/ 114300 h 1862137"/>
              <a:gd name="connsiteX10" fmla="*/ 619125 w 1548100"/>
              <a:gd name="connsiteY10" fmla="*/ 347662 h 1862137"/>
              <a:gd name="connsiteX11" fmla="*/ 409575 w 1548100"/>
              <a:gd name="connsiteY11" fmla="*/ 390525 h 1862137"/>
              <a:gd name="connsiteX12" fmla="*/ 447675 w 1548100"/>
              <a:gd name="connsiteY12" fmla="*/ 542925 h 1862137"/>
              <a:gd name="connsiteX13" fmla="*/ 547687 w 1548100"/>
              <a:gd name="connsiteY13" fmla="*/ 519112 h 1862137"/>
              <a:gd name="connsiteX14" fmla="*/ 561975 w 1548100"/>
              <a:gd name="connsiteY14" fmla="*/ 638175 h 1862137"/>
              <a:gd name="connsiteX15" fmla="*/ 595312 w 1548100"/>
              <a:gd name="connsiteY15" fmla="*/ 657225 h 1862137"/>
              <a:gd name="connsiteX16" fmla="*/ 628650 w 1548100"/>
              <a:gd name="connsiteY16" fmla="*/ 666750 h 1862137"/>
              <a:gd name="connsiteX17" fmla="*/ 652462 w 1548100"/>
              <a:gd name="connsiteY17" fmla="*/ 661987 h 1862137"/>
              <a:gd name="connsiteX18" fmla="*/ 723900 w 1548100"/>
              <a:gd name="connsiteY18" fmla="*/ 952500 h 1862137"/>
              <a:gd name="connsiteX19" fmla="*/ 676275 w 1548100"/>
              <a:gd name="connsiteY19" fmla="*/ 957262 h 1862137"/>
              <a:gd name="connsiteX20" fmla="*/ 700087 w 1548100"/>
              <a:gd name="connsiteY20" fmla="*/ 985837 h 1862137"/>
              <a:gd name="connsiteX21" fmla="*/ 647700 w 1548100"/>
              <a:gd name="connsiteY21" fmla="*/ 1004887 h 1862137"/>
              <a:gd name="connsiteX22" fmla="*/ 733425 w 1548100"/>
              <a:gd name="connsiteY22" fmla="*/ 1243012 h 1862137"/>
              <a:gd name="connsiteX23" fmla="*/ 676275 w 1548100"/>
              <a:gd name="connsiteY23" fmla="*/ 1266825 h 1862137"/>
              <a:gd name="connsiteX24" fmla="*/ 681037 w 1548100"/>
              <a:gd name="connsiteY24" fmla="*/ 1290637 h 1862137"/>
              <a:gd name="connsiteX25" fmla="*/ 647700 w 1548100"/>
              <a:gd name="connsiteY25" fmla="*/ 1300162 h 1862137"/>
              <a:gd name="connsiteX26" fmla="*/ 652462 w 1548100"/>
              <a:gd name="connsiteY26" fmla="*/ 1400175 h 1862137"/>
              <a:gd name="connsiteX27" fmla="*/ 0 w 1548100"/>
              <a:gd name="connsiteY27" fmla="*/ 1604962 h 1862137"/>
              <a:gd name="connsiteX0" fmla="*/ 0 w 1548100"/>
              <a:gd name="connsiteY0" fmla="*/ 1604962 h 1862137"/>
              <a:gd name="connsiteX1" fmla="*/ 88106 w 1548100"/>
              <a:gd name="connsiteY1" fmla="*/ 1862137 h 1862137"/>
              <a:gd name="connsiteX2" fmla="*/ 1040606 w 1548100"/>
              <a:gd name="connsiteY2" fmla="*/ 1554956 h 1862137"/>
              <a:gd name="connsiteX3" fmla="*/ 1431131 w 1548100"/>
              <a:gd name="connsiteY3" fmla="*/ 997744 h 1862137"/>
              <a:gd name="connsiteX4" fmla="*/ 1545431 w 1548100"/>
              <a:gd name="connsiteY4" fmla="*/ 952500 h 1862137"/>
              <a:gd name="connsiteX5" fmla="*/ 1547812 w 1548100"/>
              <a:gd name="connsiteY5" fmla="*/ 535781 h 1862137"/>
              <a:gd name="connsiteX6" fmla="*/ 1154906 w 1548100"/>
              <a:gd name="connsiteY6" fmla="*/ 152400 h 1862137"/>
              <a:gd name="connsiteX7" fmla="*/ 1114425 w 1548100"/>
              <a:gd name="connsiteY7" fmla="*/ 50006 h 1862137"/>
              <a:gd name="connsiteX8" fmla="*/ 1100137 w 1548100"/>
              <a:gd name="connsiteY8" fmla="*/ 4762 h 1862137"/>
              <a:gd name="connsiteX9" fmla="*/ 1004887 w 1548100"/>
              <a:gd name="connsiteY9" fmla="*/ 0 h 1862137"/>
              <a:gd name="connsiteX10" fmla="*/ 990600 w 1548100"/>
              <a:gd name="connsiteY10" fmla="*/ 114300 h 1862137"/>
              <a:gd name="connsiteX11" fmla="*/ 619125 w 1548100"/>
              <a:gd name="connsiteY11" fmla="*/ 347662 h 1862137"/>
              <a:gd name="connsiteX12" fmla="*/ 409575 w 1548100"/>
              <a:gd name="connsiteY12" fmla="*/ 390525 h 1862137"/>
              <a:gd name="connsiteX13" fmla="*/ 447675 w 1548100"/>
              <a:gd name="connsiteY13" fmla="*/ 542925 h 1862137"/>
              <a:gd name="connsiteX14" fmla="*/ 547687 w 1548100"/>
              <a:gd name="connsiteY14" fmla="*/ 519112 h 1862137"/>
              <a:gd name="connsiteX15" fmla="*/ 561975 w 1548100"/>
              <a:gd name="connsiteY15" fmla="*/ 638175 h 1862137"/>
              <a:gd name="connsiteX16" fmla="*/ 595312 w 1548100"/>
              <a:gd name="connsiteY16" fmla="*/ 657225 h 1862137"/>
              <a:gd name="connsiteX17" fmla="*/ 628650 w 1548100"/>
              <a:gd name="connsiteY17" fmla="*/ 666750 h 1862137"/>
              <a:gd name="connsiteX18" fmla="*/ 652462 w 1548100"/>
              <a:gd name="connsiteY18" fmla="*/ 661987 h 1862137"/>
              <a:gd name="connsiteX19" fmla="*/ 723900 w 1548100"/>
              <a:gd name="connsiteY19" fmla="*/ 952500 h 1862137"/>
              <a:gd name="connsiteX20" fmla="*/ 676275 w 1548100"/>
              <a:gd name="connsiteY20" fmla="*/ 957262 h 1862137"/>
              <a:gd name="connsiteX21" fmla="*/ 700087 w 1548100"/>
              <a:gd name="connsiteY21" fmla="*/ 985837 h 1862137"/>
              <a:gd name="connsiteX22" fmla="*/ 647700 w 1548100"/>
              <a:gd name="connsiteY22" fmla="*/ 1004887 h 1862137"/>
              <a:gd name="connsiteX23" fmla="*/ 733425 w 1548100"/>
              <a:gd name="connsiteY23" fmla="*/ 1243012 h 1862137"/>
              <a:gd name="connsiteX24" fmla="*/ 676275 w 1548100"/>
              <a:gd name="connsiteY24" fmla="*/ 1266825 h 1862137"/>
              <a:gd name="connsiteX25" fmla="*/ 681037 w 1548100"/>
              <a:gd name="connsiteY25" fmla="*/ 1290637 h 1862137"/>
              <a:gd name="connsiteX26" fmla="*/ 647700 w 1548100"/>
              <a:gd name="connsiteY26" fmla="*/ 1300162 h 1862137"/>
              <a:gd name="connsiteX27" fmla="*/ 652462 w 1548100"/>
              <a:gd name="connsiteY27" fmla="*/ 1400175 h 1862137"/>
              <a:gd name="connsiteX28" fmla="*/ 0 w 1548100"/>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42937 w 1538575"/>
              <a:gd name="connsiteY27" fmla="*/ 1400175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16743 w 1538575"/>
              <a:gd name="connsiteY27" fmla="*/ 1385888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71512 w 1538575"/>
              <a:gd name="connsiteY27" fmla="*/ 1409700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43012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397669 w 1538575"/>
              <a:gd name="connsiteY12" fmla="*/ 400050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26256 w 1538575"/>
              <a:gd name="connsiteY14" fmla="*/ 521493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81025 w 1538575"/>
              <a:gd name="connsiteY14" fmla="*/ 459581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85763 w 1538575"/>
              <a:gd name="connsiteY12" fmla="*/ 400050 h 1862137"/>
              <a:gd name="connsiteX13" fmla="*/ 438150 w 1538575"/>
              <a:gd name="connsiteY13" fmla="*/ 542925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85763 w 1538575"/>
              <a:gd name="connsiteY12" fmla="*/ 400050 h 1862137"/>
              <a:gd name="connsiteX13" fmla="*/ 459582 w 1538575"/>
              <a:gd name="connsiteY13" fmla="*/ 49530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85763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604837 w 1538575"/>
              <a:gd name="connsiteY16" fmla="*/ 5810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3817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26257 w 1538575"/>
              <a:gd name="connsiteY14" fmla="*/ 531019 h 1862137"/>
              <a:gd name="connsiteX15" fmla="*/ 552450 w 1538575"/>
              <a:gd name="connsiteY15" fmla="*/ 638175 h 1862137"/>
              <a:gd name="connsiteX16" fmla="*/ 585787 w 1538575"/>
              <a:gd name="connsiteY16" fmla="*/ 63817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26257 w 1538575"/>
              <a:gd name="connsiteY14" fmla="*/ 531019 h 1862137"/>
              <a:gd name="connsiteX15" fmla="*/ 559593 w 1538575"/>
              <a:gd name="connsiteY15" fmla="*/ 638175 h 1862137"/>
              <a:gd name="connsiteX16" fmla="*/ 585787 w 1538575"/>
              <a:gd name="connsiteY16" fmla="*/ 63817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26257 w 1538575"/>
              <a:gd name="connsiteY14" fmla="*/ 531019 h 1862137"/>
              <a:gd name="connsiteX15" fmla="*/ 559593 w 1538575"/>
              <a:gd name="connsiteY15" fmla="*/ 638175 h 1862137"/>
              <a:gd name="connsiteX16" fmla="*/ 585787 w 1538575"/>
              <a:gd name="connsiteY16" fmla="*/ 638175 h 1862137"/>
              <a:gd name="connsiteX17" fmla="*/ 590550 w 1538575"/>
              <a:gd name="connsiteY17" fmla="*/ 671512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19187 w 1538575"/>
              <a:gd name="connsiteY7" fmla="*/ 78581 h 1862137"/>
              <a:gd name="connsiteX8" fmla="*/ 1104900 w 1538575"/>
              <a:gd name="connsiteY8" fmla="*/ 50006 h 1862137"/>
              <a:gd name="connsiteX9" fmla="*/ 1090612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33474 w 1538575"/>
              <a:gd name="connsiteY7" fmla="*/ 59531 h 1862137"/>
              <a:gd name="connsiteX8" fmla="*/ 1104900 w 1538575"/>
              <a:gd name="connsiteY8" fmla="*/ 50006 h 1862137"/>
              <a:gd name="connsiteX9" fmla="*/ 1090612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04900 w 1538575"/>
              <a:gd name="connsiteY8" fmla="*/ 50006 h 1862137"/>
              <a:gd name="connsiteX9" fmla="*/ 1090612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04900 w 1538575"/>
              <a:gd name="connsiteY8" fmla="*/ 50006 h 1862137"/>
              <a:gd name="connsiteX9" fmla="*/ 1112043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04900 w 1538575"/>
              <a:gd name="connsiteY8" fmla="*/ 52387 h 1862137"/>
              <a:gd name="connsiteX9" fmla="*/ 1112043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12044 w 1538575"/>
              <a:gd name="connsiteY8" fmla="*/ 52387 h 1862137"/>
              <a:gd name="connsiteX9" fmla="*/ 1112043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81075 w 1538575"/>
              <a:gd name="connsiteY11" fmla="*/ 119063 h 1866900"/>
              <a:gd name="connsiteX12" fmla="*/ 614363 w 1538575"/>
              <a:gd name="connsiteY12" fmla="*/ 347663 h 1866900"/>
              <a:gd name="connsiteX13" fmla="*/ 392907 w 1538575"/>
              <a:gd name="connsiteY13" fmla="*/ 404813 h 1866900"/>
              <a:gd name="connsiteX14" fmla="*/ 433388 w 1538575"/>
              <a:gd name="connsiteY14" fmla="*/ 557213 h 1866900"/>
              <a:gd name="connsiteX15" fmla="*/ 526257 w 1538575"/>
              <a:gd name="connsiteY15" fmla="*/ 535782 h 1866900"/>
              <a:gd name="connsiteX16" fmla="*/ 559593 w 1538575"/>
              <a:gd name="connsiteY16" fmla="*/ 642938 h 1866900"/>
              <a:gd name="connsiteX17" fmla="*/ 585787 w 1538575"/>
              <a:gd name="connsiteY17" fmla="*/ 642938 h 1866900"/>
              <a:gd name="connsiteX18" fmla="*/ 590550 w 1538575"/>
              <a:gd name="connsiteY18" fmla="*/ 676275 h 1866900"/>
              <a:gd name="connsiteX19" fmla="*/ 642937 w 1538575"/>
              <a:gd name="connsiteY19" fmla="*/ 666750 h 1866900"/>
              <a:gd name="connsiteX20" fmla="*/ 714375 w 1538575"/>
              <a:gd name="connsiteY20" fmla="*/ 957263 h 1866900"/>
              <a:gd name="connsiteX21" fmla="*/ 666750 w 1538575"/>
              <a:gd name="connsiteY21" fmla="*/ 962025 h 1866900"/>
              <a:gd name="connsiteX22" fmla="*/ 690562 w 1538575"/>
              <a:gd name="connsiteY22" fmla="*/ 990600 h 1866900"/>
              <a:gd name="connsiteX23" fmla="*/ 659606 w 1538575"/>
              <a:gd name="connsiteY23" fmla="*/ 997744 h 1866900"/>
              <a:gd name="connsiteX24" fmla="*/ 723900 w 1538575"/>
              <a:gd name="connsiteY24" fmla="*/ 1240631 h 1866900"/>
              <a:gd name="connsiteX25" fmla="*/ 669131 w 1538575"/>
              <a:gd name="connsiteY25" fmla="*/ 1259682 h 1866900"/>
              <a:gd name="connsiteX26" fmla="*/ 681037 w 1538575"/>
              <a:gd name="connsiteY26" fmla="*/ 1293019 h 1866900"/>
              <a:gd name="connsiteX27" fmla="*/ 628650 w 1538575"/>
              <a:gd name="connsiteY27" fmla="*/ 1304925 h 1866900"/>
              <a:gd name="connsiteX28" fmla="*/ 652462 w 1538575"/>
              <a:gd name="connsiteY28" fmla="*/ 1400176 h 1866900"/>
              <a:gd name="connsiteX29" fmla="*/ 0 w 1538575"/>
              <a:gd name="connsiteY29"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614363 w 1538575"/>
              <a:gd name="connsiteY12" fmla="*/ 347663 h 1866900"/>
              <a:gd name="connsiteX13" fmla="*/ 392907 w 1538575"/>
              <a:gd name="connsiteY13" fmla="*/ 404813 h 1866900"/>
              <a:gd name="connsiteX14" fmla="*/ 433388 w 1538575"/>
              <a:gd name="connsiteY14" fmla="*/ 557213 h 1866900"/>
              <a:gd name="connsiteX15" fmla="*/ 526257 w 1538575"/>
              <a:gd name="connsiteY15" fmla="*/ 535782 h 1866900"/>
              <a:gd name="connsiteX16" fmla="*/ 559593 w 1538575"/>
              <a:gd name="connsiteY16" fmla="*/ 642938 h 1866900"/>
              <a:gd name="connsiteX17" fmla="*/ 585787 w 1538575"/>
              <a:gd name="connsiteY17" fmla="*/ 642938 h 1866900"/>
              <a:gd name="connsiteX18" fmla="*/ 590550 w 1538575"/>
              <a:gd name="connsiteY18" fmla="*/ 676275 h 1866900"/>
              <a:gd name="connsiteX19" fmla="*/ 642937 w 1538575"/>
              <a:gd name="connsiteY19" fmla="*/ 666750 h 1866900"/>
              <a:gd name="connsiteX20" fmla="*/ 714375 w 1538575"/>
              <a:gd name="connsiteY20" fmla="*/ 957263 h 1866900"/>
              <a:gd name="connsiteX21" fmla="*/ 666750 w 1538575"/>
              <a:gd name="connsiteY21" fmla="*/ 962025 h 1866900"/>
              <a:gd name="connsiteX22" fmla="*/ 690562 w 1538575"/>
              <a:gd name="connsiteY22" fmla="*/ 990600 h 1866900"/>
              <a:gd name="connsiteX23" fmla="*/ 659606 w 1538575"/>
              <a:gd name="connsiteY23" fmla="*/ 997744 h 1866900"/>
              <a:gd name="connsiteX24" fmla="*/ 723900 w 1538575"/>
              <a:gd name="connsiteY24" fmla="*/ 1240631 h 1866900"/>
              <a:gd name="connsiteX25" fmla="*/ 669131 w 1538575"/>
              <a:gd name="connsiteY25" fmla="*/ 1259682 h 1866900"/>
              <a:gd name="connsiteX26" fmla="*/ 681037 w 1538575"/>
              <a:gd name="connsiteY26" fmla="*/ 1293019 h 1866900"/>
              <a:gd name="connsiteX27" fmla="*/ 628650 w 1538575"/>
              <a:gd name="connsiteY27" fmla="*/ 1304925 h 1866900"/>
              <a:gd name="connsiteX28" fmla="*/ 652462 w 1538575"/>
              <a:gd name="connsiteY28" fmla="*/ 1400176 h 1866900"/>
              <a:gd name="connsiteX29" fmla="*/ 0 w 1538575"/>
              <a:gd name="connsiteY29"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614363 w 1538575"/>
              <a:gd name="connsiteY12" fmla="*/ 347663 h 1866900"/>
              <a:gd name="connsiteX13" fmla="*/ 392907 w 1538575"/>
              <a:gd name="connsiteY13" fmla="*/ 404813 h 1866900"/>
              <a:gd name="connsiteX14" fmla="*/ 433388 w 1538575"/>
              <a:gd name="connsiteY14" fmla="*/ 557213 h 1866900"/>
              <a:gd name="connsiteX15" fmla="*/ 526257 w 1538575"/>
              <a:gd name="connsiteY15" fmla="*/ 535782 h 1866900"/>
              <a:gd name="connsiteX16" fmla="*/ 559593 w 1538575"/>
              <a:gd name="connsiteY16" fmla="*/ 642938 h 1866900"/>
              <a:gd name="connsiteX17" fmla="*/ 585787 w 1538575"/>
              <a:gd name="connsiteY17" fmla="*/ 642938 h 1866900"/>
              <a:gd name="connsiteX18" fmla="*/ 590550 w 1538575"/>
              <a:gd name="connsiteY18" fmla="*/ 676275 h 1866900"/>
              <a:gd name="connsiteX19" fmla="*/ 642937 w 1538575"/>
              <a:gd name="connsiteY19" fmla="*/ 666750 h 1866900"/>
              <a:gd name="connsiteX20" fmla="*/ 714375 w 1538575"/>
              <a:gd name="connsiteY20" fmla="*/ 957263 h 1866900"/>
              <a:gd name="connsiteX21" fmla="*/ 666750 w 1538575"/>
              <a:gd name="connsiteY21" fmla="*/ 962025 h 1866900"/>
              <a:gd name="connsiteX22" fmla="*/ 690562 w 1538575"/>
              <a:gd name="connsiteY22" fmla="*/ 990600 h 1866900"/>
              <a:gd name="connsiteX23" fmla="*/ 659606 w 1538575"/>
              <a:gd name="connsiteY23" fmla="*/ 997744 h 1866900"/>
              <a:gd name="connsiteX24" fmla="*/ 723900 w 1538575"/>
              <a:gd name="connsiteY24" fmla="*/ 1240631 h 1866900"/>
              <a:gd name="connsiteX25" fmla="*/ 669131 w 1538575"/>
              <a:gd name="connsiteY25" fmla="*/ 1259682 h 1866900"/>
              <a:gd name="connsiteX26" fmla="*/ 681037 w 1538575"/>
              <a:gd name="connsiteY26" fmla="*/ 1293019 h 1866900"/>
              <a:gd name="connsiteX27" fmla="*/ 628650 w 1538575"/>
              <a:gd name="connsiteY27" fmla="*/ 1304925 h 1866900"/>
              <a:gd name="connsiteX28" fmla="*/ 652462 w 1538575"/>
              <a:gd name="connsiteY28" fmla="*/ 1400176 h 1866900"/>
              <a:gd name="connsiteX29" fmla="*/ 0 w 1538575"/>
              <a:gd name="connsiteY29"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26293 w 1538575"/>
              <a:gd name="connsiteY12" fmla="*/ 209550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69155 w 1538575"/>
              <a:gd name="connsiteY12" fmla="*/ 252411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69155 w 1538575"/>
              <a:gd name="connsiteY12" fmla="*/ 252411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69155 w 1538575"/>
              <a:gd name="connsiteY12" fmla="*/ 252411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57337"/>
              <a:gd name="connsiteY0" fmla="*/ 1609725 h 1866900"/>
              <a:gd name="connsiteX1" fmla="*/ 78581 w 1557337"/>
              <a:gd name="connsiteY1" fmla="*/ 1866900 h 1866900"/>
              <a:gd name="connsiteX2" fmla="*/ 1031081 w 1557337"/>
              <a:gd name="connsiteY2" fmla="*/ 1559719 h 1866900"/>
              <a:gd name="connsiteX3" fmla="*/ 1421606 w 1557337"/>
              <a:gd name="connsiteY3" fmla="*/ 1002507 h 1866900"/>
              <a:gd name="connsiteX4" fmla="*/ 1557337 w 1557337"/>
              <a:gd name="connsiteY4" fmla="*/ 945357 h 1866900"/>
              <a:gd name="connsiteX5" fmla="*/ 1538287 w 1557337"/>
              <a:gd name="connsiteY5" fmla="*/ 540544 h 1866900"/>
              <a:gd name="connsiteX6" fmla="*/ 1131093 w 1557337"/>
              <a:gd name="connsiteY6" fmla="*/ 152400 h 1866900"/>
              <a:gd name="connsiteX7" fmla="*/ 1133474 w 1557337"/>
              <a:gd name="connsiteY7" fmla="*/ 64294 h 1866900"/>
              <a:gd name="connsiteX8" fmla="*/ 1112044 w 1557337"/>
              <a:gd name="connsiteY8" fmla="*/ 57150 h 1866900"/>
              <a:gd name="connsiteX9" fmla="*/ 1112043 w 1557337"/>
              <a:gd name="connsiteY9" fmla="*/ 9525 h 1866900"/>
              <a:gd name="connsiteX10" fmla="*/ 1009650 w 1557337"/>
              <a:gd name="connsiteY10" fmla="*/ 0 h 1866900"/>
              <a:gd name="connsiteX11" fmla="*/ 992981 w 1557337"/>
              <a:gd name="connsiteY11" fmla="*/ 107157 h 1866900"/>
              <a:gd name="connsiteX12" fmla="*/ 869155 w 1557337"/>
              <a:gd name="connsiteY12" fmla="*/ 252411 h 1866900"/>
              <a:gd name="connsiteX13" fmla="*/ 614363 w 1557337"/>
              <a:gd name="connsiteY13" fmla="*/ 347663 h 1866900"/>
              <a:gd name="connsiteX14" fmla="*/ 392907 w 1557337"/>
              <a:gd name="connsiteY14" fmla="*/ 404813 h 1866900"/>
              <a:gd name="connsiteX15" fmla="*/ 433388 w 1557337"/>
              <a:gd name="connsiteY15" fmla="*/ 557213 h 1866900"/>
              <a:gd name="connsiteX16" fmla="*/ 526257 w 1557337"/>
              <a:gd name="connsiteY16" fmla="*/ 535782 h 1866900"/>
              <a:gd name="connsiteX17" fmla="*/ 559593 w 1557337"/>
              <a:gd name="connsiteY17" fmla="*/ 642938 h 1866900"/>
              <a:gd name="connsiteX18" fmla="*/ 585787 w 1557337"/>
              <a:gd name="connsiteY18" fmla="*/ 642938 h 1866900"/>
              <a:gd name="connsiteX19" fmla="*/ 590550 w 1557337"/>
              <a:gd name="connsiteY19" fmla="*/ 676275 h 1866900"/>
              <a:gd name="connsiteX20" fmla="*/ 642937 w 1557337"/>
              <a:gd name="connsiteY20" fmla="*/ 666750 h 1866900"/>
              <a:gd name="connsiteX21" fmla="*/ 714375 w 1557337"/>
              <a:gd name="connsiteY21" fmla="*/ 957263 h 1866900"/>
              <a:gd name="connsiteX22" fmla="*/ 666750 w 1557337"/>
              <a:gd name="connsiteY22" fmla="*/ 962025 h 1866900"/>
              <a:gd name="connsiteX23" fmla="*/ 690562 w 1557337"/>
              <a:gd name="connsiteY23" fmla="*/ 990600 h 1866900"/>
              <a:gd name="connsiteX24" fmla="*/ 659606 w 1557337"/>
              <a:gd name="connsiteY24" fmla="*/ 997744 h 1866900"/>
              <a:gd name="connsiteX25" fmla="*/ 723900 w 1557337"/>
              <a:gd name="connsiteY25" fmla="*/ 1240631 h 1866900"/>
              <a:gd name="connsiteX26" fmla="*/ 669131 w 1557337"/>
              <a:gd name="connsiteY26" fmla="*/ 1259682 h 1866900"/>
              <a:gd name="connsiteX27" fmla="*/ 681037 w 1557337"/>
              <a:gd name="connsiteY27" fmla="*/ 1293019 h 1866900"/>
              <a:gd name="connsiteX28" fmla="*/ 628650 w 1557337"/>
              <a:gd name="connsiteY28" fmla="*/ 1304925 h 1866900"/>
              <a:gd name="connsiteX29" fmla="*/ 652462 w 1557337"/>
              <a:gd name="connsiteY29" fmla="*/ 1400176 h 1866900"/>
              <a:gd name="connsiteX30" fmla="*/ 0 w 1557337"/>
              <a:gd name="connsiteY30" fmla="*/ 1609725 h 1866900"/>
              <a:gd name="connsiteX0" fmla="*/ 0 w 1557337"/>
              <a:gd name="connsiteY0" fmla="*/ 1678782 h 1935957"/>
              <a:gd name="connsiteX1" fmla="*/ 78581 w 1557337"/>
              <a:gd name="connsiteY1" fmla="*/ 1935957 h 1935957"/>
              <a:gd name="connsiteX2" fmla="*/ 1031081 w 1557337"/>
              <a:gd name="connsiteY2" fmla="*/ 1628776 h 1935957"/>
              <a:gd name="connsiteX3" fmla="*/ 1421606 w 1557337"/>
              <a:gd name="connsiteY3" fmla="*/ 1071564 h 1935957"/>
              <a:gd name="connsiteX4" fmla="*/ 1557337 w 1557337"/>
              <a:gd name="connsiteY4" fmla="*/ 1014414 h 1935957"/>
              <a:gd name="connsiteX5" fmla="*/ 1538287 w 1557337"/>
              <a:gd name="connsiteY5" fmla="*/ 609601 h 1935957"/>
              <a:gd name="connsiteX6" fmla="*/ 1131093 w 1557337"/>
              <a:gd name="connsiteY6" fmla="*/ 221457 h 1935957"/>
              <a:gd name="connsiteX7" fmla="*/ 1133474 w 1557337"/>
              <a:gd name="connsiteY7" fmla="*/ 133351 h 1935957"/>
              <a:gd name="connsiteX8" fmla="*/ 1112044 w 1557337"/>
              <a:gd name="connsiteY8" fmla="*/ 126207 h 1935957"/>
              <a:gd name="connsiteX9" fmla="*/ 1116806 w 1557337"/>
              <a:gd name="connsiteY9" fmla="*/ 0 h 1935957"/>
              <a:gd name="connsiteX10" fmla="*/ 1009650 w 1557337"/>
              <a:gd name="connsiteY10" fmla="*/ 69057 h 1935957"/>
              <a:gd name="connsiteX11" fmla="*/ 992981 w 1557337"/>
              <a:gd name="connsiteY11" fmla="*/ 176214 h 1935957"/>
              <a:gd name="connsiteX12" fmla="*/ 869155 w 1557337"/>
              <a:gd name="connsiteY12" fmla="*/ 321468 h 1935957"/>
              <a:gd name="connsiteX13" fmla="*/ 614363 w 1557337"/>
              <a:gd name="connsiteY13" fmla="*/ 416720 h 1935957"/>
              <a:gd name="connsiteX14" fmla="*/ 392907 w 1557337"/>
              <a:gd name="connsiteY14" fmla="*/ 473870 h 1935957"/>
              <a:gd name="connsiteX15" fmla="*/ 433388 w 1557337"/>
              <a:gd name="connsiteY15" fmla="*/ 626270 h 1935957"/>
              <a:gd name="connsiteX16" fmla="*/ 526257 w 1557337"/>
              <a:gd name="connsiteY16" fmla="*/ 604839 h 1935957"/>
              <a:gd name="connsiteX17" fmla="*/ 559593 w 1557337"/>
              <a:gd name="connsiteY17" fmla="*/ 711995 h 1935957"/>
              <a:gd name="connsiteX18" fmla="*/ 585787 w 1557337"/>
              <a:gd name="connsiteY18" fmla="*/ 711995 h 1935957"/>
              <a:gd name="connsiteX19" fmla="*/ 590550 w 1557337"/>
              <a:gd name="connsiteY19" fmla="*/ 745332 h 1935957"/>
              <a:gd name="connsiteX20" fmla="*/ 642937 w 1557337"/>
              <a:gd name="connsiteY20" fmla="*/ 735807 h 1935957"/>
              <a:gd name="connsiteX21" fmla="*/ 714375 w 1557337"/>
              <a:gd name="connsiteY21" fmla="*/ 1026320 h 1935957"/>
              <a:gd name="connsiteX22" fmla="*/ 666750 w 1557337"/>
              <a:gd name="connsiteY22" fmla="*/ 1031082 h 1935957"/>
              <a:gd name="connsiteX23" fmla="*/ 690562 w 1557337"/>
              <a:gd name="connsiteY23" fmla="*/ 1059657 h 1935957"/>
              <a:gd name="connsiteX24" fmla="*/ 659606 w 1557337"/>
              <a:gd name="connsiteY24" fmla="*/ 1066801 h 1935957"/>
              <a:gd name="connsiteX25" fmla="*/ 723900 w 1557337"/>
              <a:gd name="connsiteY25" fmla="*/ 1309688 h 1935957"/>
              <a:gd name="connsiteX26" fmla="*/ 669131 w 1557337"/>
              <a:gd name="connsiteY26" fmla="*/ 1328739 h 1935957"/>
              <a:gd name="connsiteX27" fmla="*/ 681037 w 1557337"/>
              <a:gd name="connsiteY27" fmla="*/ 1362076 h 1935957"/>
              <a:gd name="connsiteX28" fmla="*/ 628650 w 1557337"/>
              <a:gd name="connsiteY28" fmla="*/ 1373982 h 1935957"/>
              <a:gd name="connsiteX29" fmla="*/ 652462 w 1557337"/>
              <a:gd name="connsiteY29" fmla="*/ 1469233 h 1935957"/>
              <a:gd name="connsiteX30" fmla="*/ 0 w 1557337"/>
              <a:gd name="connsiteY30" fmla="*/ 1678782 h 1935957"/>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945357 w 1557337"/>
              <a:gd name="connsiteY10" fmla="*/ 0 h 2052638"/>
              <a:gd name="connsiteX11" fmla="*/ 992981 w 1557337"/>
              <a:gd name="connsiteY11" fmla="*/ 292895 h 2052638"/>
              <a:gd name="connsiteX12" fmla="*/ 869155 w 1557337"/>
              <a:gd name="connsiteY12" fmla="*/ 438149 h 2052638"/>
              <a:gd name="connsiteX13" fmla="*/ 614363 w 1557337"/>
              <a:gd name="connsiteY13" fmla="*/ 533401 h 2052638"/>
              <a:gd name="connsiteX14" fmla="*/ 392907 w 1557337"/>
              <a:gd name="connsiteY14" fmla="*/ 590551 h 2052638"/>
              <a:gd name="connsiteX15" fmla="*/ 433388 w 1557337"/>
              <a:gd name="connsiteY15" fmla="*/ 742951 h 2052638"/>
              <a:gd name="connsiteX16" fmla="*/ 526257 w 1557337"/>
              <a:gd name="connsiteY16" fmla="*/ 721520 h 2052638"/>
              <a:gd name="connsiteX17" fmla="*/ 559593 w 1557337"/>
              <a:gd name="connsiteY17" fmla="*/ 828676 h 2052638"/>
              <a:gd name="connsiteX18" fmla="*/ 585787 w 1557337"/>
              <a:gd name="connsiteY18" fmla="*/ 828676 h 2052638"/>
              <a:gd name="connsiteX19" fmla="*/ 590550 w 1557337"/>
              <a:gd name="connsiteY19" fmla="*/ 862013 h 2052638"/>
              <a:gd name="connsiteX20" fmla="*/ 642937 w 1557337"/>
              <a:gd name="connsiteY20" fmla="*/ 852488 h 2052638"/>
              <a:gd name="connsiteX21" fmla="*/ 714375 w 1557337"/>
              <a:gd name="connsiteY21" fmla="*/ 1143001 h 2052638"/>
              <a:gd name="connsiteX22" fmla="*/ 666750 w 1557337"/>
              <a:gd name="connsiteY22" fmla="*/ 1147763 h 2052638"/>
              <a:gd name="connsiteX23" fmla="*/ 690562 w 1557337"/>
              <a:gd name="connsiteY23" fmla="*/ 1176338 h 2052638"/>
              <a:gd name="connsiteX24" fmla="*/ 659606 w 1557337"/>
              <a:gd name="connsiteY24" fmla="*/ 1183482 h 2052638"/>
              <a:gd name="connsiteX25" fmla="*/ 723900 w 1557337"/>
              <a:gd name="connsiteY25" fmla="*/ 1426369 h 2052638"/>
              <a:gd name="connsiteX26" fmla="*/ 669131 w 1557337"/>
              <a:gd name="connsiteY26" fmla="*/ 1445420 h 2052638"/>
              <a:gd name="connsiteX27" fmla="*/ 681037 w 1557337"/>
              <a:gd name="connsiteY27" fmla="*/ 1478757 h 2052638"/>
              <a:gd name="connsiteX28" fmla="*/ 628650 w 1557337"/>
              <a:gd name="connsiteY28" fmla="*/ 1490663 h 2052638"/>
              <a:gd name="connsiteX29" fmla="*/ 652462 w 1557337"/>
              <a:gd name="connsiteY29" fmla="*/ 1585914 h 2052638"/>
              <a:gd name="connsiteX30" fmla="*/ 0 w 1557337"/>
              <a:gd name="connsiteY30"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3937 w 1557337"/>
              <a:gd name="connsiteY10" fmla="*/ 54770 h 2052638"/>
              <a:gd name="connsiteX11" fmla="*/ 945357 w 1557337"/>
              <a:gd name="connsiteY11" fmla="*/ 0 h 2052638"/>
              <a:gd name="connsiteX12" fmla="*/ 992981 w 1557337"/>
              <a:gd name="connsiteY12" fmla="*/ 292895 h 2052638"/>
              <a:gd name="connsiteX13" fmla="*/ 869155 w 1557337"/>
              <a:gd name="connsiteY13" fmla="*/ 438149 h 2052638"/>
              <a:gd name="connsiteX14" fmla="*/ 614363 w 1557337"/>
              <a:gd name="connsiteY14" fmla="*/ 533401 h 2052638"/>
              <a:gd name="connsiteX15" fmla="*/ 392907 w 1557337"/>
              <a:gd name="connsiteY15" fmla="*/ 590551 h 2052638"/>
              <a:gd name="connsiteX16" fmla="*/ 433388 w 1557337"/>
              <a:gd name="connsiteY16" fmla="*/ 742951 h 2052638"/>
              <a:gd name="connsiteX17" fmla="*/ 526257 w 1557337"/>
              <a:gd name="connsiteY17" fmla="*/ 721520 h 2052638"/>
              <a:gd name="connsiteX18" fmla="*/ 559593 w 1557337"/>
              <a:gd name="connsiteY18" fmla="*/ 828676 h 2052638"/>
              <a:gd name="connsiteX19" fmla="*/ 585787 w 1557337"/>
              <a:gd name="connsiteY19" fmla="*/ 828676 h 2052638"/>
              <a:gd name="connsiteX20" fmla="*/ 590550 w 1557337"/>
              <a:gd name="connsiteY20" fmla="*/ 862013 h 2052638"/>
              <a:gd name="connsiteX21" fmla="*/ 642937 w 1557337"/>
              <a:gd name="connsiteY21" fmla="*/ 852488 h 2052638"/>
              <a:gd name="connsiteX22" fmla="*/ 714375 w 1557337"/>
              <a:gd name="connsiteY22" fmla="*/ 1143001 h 2052638"/>
              <a:gd name="connsiteX23" fmla="*/ 666750 w 1557337"/>
              <a:gd name="connsiteY23" fmla="*/ 1147763 h 2052638"/>
              <a:gd name="connsiteX24" fmla="*/ 690562 w 1557337"/>
              <a:gd name="connsiteY24" fmla="*/ 1176338 h 2052638"/>
              <a:gd name="connsiteX25" fmla="*/ 659606 w 1557337"/>
              <a:gd name="connsiteY25" fmla="*/ 1183482 h 2052638"/>
              <a:gd name="connsiteX26" fmla="*/ 723900 w 1557337"/>
              <a:gd name="connsiteY26" fmla="*/ 1426369 h 2052638"/>
              <a:gd name="connsiteX27" fmla="*/ 669131 w 1557337"/>
              <a:gd name="connsiteY27" fmla="*/ 1445420 h 2052638"/>
              <a:gd name="connsiteX28" fmla="*/ 681037 w 1557337"/>
              <a:gd name="connsiteY28" fmla="*/ 1478757 h 2052638"/>
              <a:gd name="connsiteX29" fmla="*/ 628650 w 1557337"/>
              <a:gd name="connsiteY29" fmla="*/ 1490663 h 2052638"/>
              <a:gd name="connsiteX30" fmla="*/ 652462 w 1557337"/>
              <a:gd name="connsiteY30" fmla="*/ 1585914 h 2052638"/>
              <a:gd name="connsiteX31" fmla="*/ 0 w 1557337"/>
              <a:gd name="connsiteY31"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07268 w 1557337"/>
              <a:gd name="connsiteY10" fmla="*/ 2382 h 2052638"/>
              <a:gd name="connsiteX11" fmla="*/ 945357 w 1557337"/>
              <a:gd name="connsiteY11" fmla="*/ 0 h 2052638"/>
              <a:gd name="connsiteX12" fmla="*/ 992981 w 1557337"/>
              <a:gd name="connsiteY12" fmla="*/ 292895 h 2052638"/>
              <a:gd name="connsiteX13" fmla="*/ 869155 w 1557337"/>
              <a:gd name="connsiteY13" fmla="*/ 438149 h 2052638"/>
              <a:gd name="connsiteX14" fmla="*/ 614363 w 1557337"/>
              <a:gd name="connsiteY14" fmla="*/ 533401 h 2052638"/>
              <a:gd name="connsiteX15" fmla="*/ 392907 w 1557337"/>
              <a:gd name="connsiteY15" fmla="*/ 590551 h 2052638"/>
              <a:gd name="connsiteX16" fmla="*/ 433388 w 1557337"/>
              <a:gd name="connsiteY16" fmla="*/ 742951 h 2052638"/>
              <a:gd name="connsiteX17" fmla="*/ 526257 w 1557337"/>
              <a:gd name="connsiteY17" fmla="*/ 721520 h 2052638"/>
              <a:gd name="connsiteX18" fmla="*/ 559593 w 1557337"/>
              <a:gd name="connsiteY18" fmla="*/ 828676 h 2052638"/>
              <a:gd name="connsiteX19" fmla="*/ 585787 w 1557337"/>
              <a:gd name="connsiteY19" fmla="*/ 828676 h 2052638"/>
              <a:gd name="connsiteX20" fmla="*/ 590550 w 1557337"/>
              <a:gd name="connsiteY20" fmla="*/ 862013 h 2052638"/>
              <a:gd name="connsiteX21" fmla="*/ 642937 w 1557337"/>
              <a:gd name="connsiteY21" fmla="*/ 852488 h 2052638"/>
              <a:gd name="connsiteX22" fmla="*/ 714375 w 1557337"/>
              <a:gd name="connsiteY22" fmla="*/ 1143001 h 2052638"/>
              <a:gd name="connsiteX23" fmla="*/ 666750 w 1557337"/>
              <a:gd name="connsiteY23" fmla="*/ 1147763 h 2052638"/>
              <a:gd name="connsiteX24" fmla="*/ 690562 w 1557337"/>
              <a:gd name="connsiteY24" fmla="*/ 1176338 h 2052638"/>
              <a:gd name="connsiteX25" fmla="*/ 659606 w 1557337"/>
              <a:gd name="connsiteY25" fmla="*/ 1183482 h 2052638"/>
              <a:gd name="connsiteX26" fmla="*/ 723900 w 1557337"/>
              <a:gd name="connsiteY26" fmla="*/ 1426369 h 2052638"/>
              <a:gd name="connsiteX27" fmla="*/ 669131 w 1557337"/>
              <a:gd name="connsiteY27" fmla="*/ 1445420 h 2052638"/>
              <a:gd name="connsiteX28" fmla="*/ 681037 w 1557337"/>
              <a:gd name="connsiteY28" fmla="*/ 1478757 h 2052638"/>
              <a:gd name="connsiteX29" fmla="*/ 628650 w 1557337"/>
              <a:gd name="connsiteY29" fmla="*/ 1490663 h 2052638"/>
              <a:gd name="connsiteX30" fmla="*/ 652462 w 1557337"/>
              <a:gd name="connsiteY30" fmla="*/ 1585914 h 2052638"/>
              <a:gd name="connsiteX31" fmla="*/ 0 w 1557337"/>
              <a:gd name="connsiteY31"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73943 w 1557337"/>
              <a:gd name="connsiteY10" fmla="*/ 64295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111920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54882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7738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7738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14363 w 1557337"/>
              <a:gd name="connsiteY15" fmla="*/ 538163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14363 w 1557337"/>
              <a:gd name="connsiteY15" fmla="*/ 538163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23888 w 1557337"/>
              <a:gd name="connsiteY15" fmla="*/ 509588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519113 w 1557337"/>
              <a:gd name="connsiteY15" fmla="*/ 561975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519113 w 1557337"/>
              <a:gd name="connsiteY15" fmla="*/ 5619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585788 w 1557337"/>
              <a:gd name="connsiteY15" fmla="*/ 471487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33413 w 1557337"/>
              <a:gd name="connsiteY15" fmla="*/ 450056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33413 w 1557337"/>
              <a:gd name="connsiteY15" fmla="*/ 450056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33413 w 1557337"/>
              <a:gd name="connsiteY15" fmla="*/ 450056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50118 w 1557337"/>
              <a:gd name="connsiteY13" fmla="*/ 252414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9600 w 1557337"/>
              <a:gd name="connsiteY15" fmla="*/ 431006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9600 w 1557337"/>
              <a:gd name="connsiteY15" fmla="*/ 421481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9600 w 1557337"/>
              <a:gd name="connsiteY15" fmla="*/ 421481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6312 w 1563649"/>
              <a:gd name="connsiteY0" fmla="*/ 1800225 h 2074548"/>
              <a:gd name="connsiteX1" fmla="*/ 7728 w 1563649"/>
              <a:gd name="connsiteY1" fmla="*/ 2074548 h 2074548"/>
              <a:gd name="connsiteX2" fmla="*/ 1037393 w 1563649"/>
              <a:gd name="connsiteY2" fmla="*/ 1750219 h 2074548"/>
              <a:gd name="connsiteX3" fmla="*/ 1427918 w 1563649"/>
              <a:gd name="connsiteY3" fmla="*/ 1193007 h 2074548"/>
              <a:gd name="connsiteX4" fmla="*/ 1563649 w 1563649"/>
              <a:gd name="connsiteY4" fmla="*/ 1135857 h 2074548"/>
              <a:gd name="connsiteX5" fmla="*/ 1544599 w 1563649"/>
              <a:gd name="connsiteY5" fmla="*/ 731044 h 2074548"/>
              <a:gd name="connsiteX6" fmla="*/ 1137405 w 1563649"/>
              <a:gd name="connsiteY6" fmla="*/ 342900 h 2074548"/>
              <a:gd name="connsiteX7" fmla="*/ 1139786 w 1563649"/>
              <a:gd name="connsiteY7" fmla="*/ 254794 h 2074548"/>
              <a:gd name="connsiteX8" fmla="*/ 1118356 w 1563649"/>
              <a:gd name="connsiteY8" fmla="*/ 247650 h 2074548"/>
              <a:gd name="connsiteX9" fmla="*/ 1123118 w 1563649"/>
              <a:gd name="connsiteY9" fmla="*/ 121443 h 2074548"/>
              <a:gd name="connsiteX10" fmla="*/ 1035011 w 1563649"/>
              <a:gd name="connsiteY10" fmla="*/ 102395 h 2074548"/>
              <a:gd name="connsiteX11" fmla="*/ 1013580 w 1563649"/>
              <a:gd name="connsiteY11" fmla="*/ 7144 h 2074548"/>
              <a:gd name="connsiteX12" fmla="*/ 956431 w 1563649"/>
              <a:gd name="connsiteY12" fmla="*/ 0 h 2074548"/>
              <a:gd name="connsiteX13" fmla="*/ 949286 w 1563649"/>
              <a:gd name="connsiteY13" fmla="*/ 230983 h 2074548"/>
              <a:gd name="connsiteX14" fmla="*/ 837366 w 1563649"/>
              <a:gd name="connsiteY14" fmla="*/ 395285 h 2074548"/>
              <a:gd name="connsiteX15" fmla="*/ 615912 w 1563649"/>
              <a:gd name="connsiteY15" fmla="*/ 421481 h 2074548"/>
              <a:gd name="connsiteX16" fmla="*/ 353976 w 1563649"/>
              <a:gd name="connsiteY16" fmla="*/ 428625 h 2074548"/>
              <a:gd name="connsiteX17" fmla="*/ 439700 w 1563649"/>
              <a:gd name="connsiteY17" fmla="*/ 747713 h 2074548"/>
              <a:gd name="connsiteX18" fmla="*/ 532569 w 1563649"/>
              <a:gd name="connsiteY18" fmla="*/ 726282 h 2074548"/>
              <a:gd name="connsiteX19" fmla="*/ 565905 w 1563649"/>
              <a:gd name="connsiteY19" fmla="*/ 833438 h 2074548"/>
              <a:gd name="connsiteX20" fmla="*/ 592099 w 1563649"/>
              <a:gd name="connsiteY20" fmla="*/ 833438 h 2074548"/>
              <a:gd name="connsiteX21" fmla="*/ 596862 w 1563649"/>
              <a:gd name="connsiteY21" fmla="*/ 866775 h 2074548"/>
              <a:gd name="connsiteX22" fmla="*/ 649249 w 1563649"/>
              <a:gd name="connsiteY22" fmla="*/ 857250 h 2074548"/>
              <a:gd name="connsiteX23" fmla="*/ 720687 w 1563649"/>
              <a:gd name="connsiteY23" fmla="*/ 1147763 h 2074548"/>
              <a:gd name="connsiteX24" fmla="*/ 673062 w 1563649"/>
              <a:gd name="connsiteY24" fmla="*/ 1152525 h 2074548"/>
              <a:gd name="connsiteX25" fmla="*/ 696874 w 1563649"/>
              <a:gd name="connsiteY25" fmla="*/ 1181100 h 2074548"/>
              <a:gd name="connsiteX26" fmla="*/ 665918 w 1563649"/>
              <a:gd name="connsiteY26" fmla="*/ 1188244 h 2074548"/>
              <a:gd name="connsiteX27" fmla="*/ 730212 w 1563649"/>
              <a:gd name="connsiteY27" fmla="*/ 1431131 h 2074548"/>
              <a:gd name="connsiteX28" fmla="*/ 675443 w 1563649"/>
              <a:gd name="connsiteY28" fmla="*/ 1450182 h 2074548"/>
              <a:gd name="connsiteX29" fmla="*/ 687349 w 1563649"/>
              <a:gd name="connsiteY29" fmla="*/ 1483519 h 2074548"/>
              <a:gd name="connsiteX30" fmla="*/ 634962 w 1563649"/>
              <a:gd name="connsiteY30" fmla="*/ 1495425 h 2074548"/>
              <a:gd name="connsiteX31" fmla="*/ 658774 w 1563649"/>
              <a:gd name="connsiteY31" fmla="*/ 1590676 h 2074548"/>
              <a:gd name="connsiteX32" fmla="*/ 6312 w 1563649"/>
              <a:gd name="connsiteY32" fmla="*/ 1800225 h 2074548"/>
              <a:gd name="connsiteX0" fmla="*/ 0 w 1660223"/>
              <a:gd name="connsiteY0" fmla="*/ 1834520 h 2074548"/>
              <a:gd name="connsiteX1" fmla="*/ 104302 w 1660223"/>
              <a:gd name="connsiteY1" fmla="*/ 2074548 h 2074548"/>
              <a:gd name="connsiteX2" fmla="*/ 1133967 w 1660223"/>
              <a:gd name="connsiteY2" fmla="*/ 1750219 h 2074548"/>
              <a:gd name="connsiteX3" fmla="*/ 1524492 w 1660223"/>
              <a:gd name="connsiteY3" fmla="*/ 1193007 h 2074548"/>
              <a:gd name="connsiteX4" fmla="*/ 1660223 w 1660223"/>
              <a:gd name="connsiteY4" fmla="*/ 1135857 h 2074548"/>
              <a:gd name="connsiteX5" fmla="*/ 1641173 w 1660223"/>
              <a:gd name="connsiteY5" fmla="*/ 731044 h 2074548"/>
              <a:gd name="connsiteX6" fmla="*/ 1233979 w 1660223"/>
              <a:gd name="connsiteY6" fmla="*/ 342900 h 2074548"/>
              <a:gd name="connsiteX7" fmla="*/ 1236360 w 1660223"/>
              <a:gd name="connsiteY7" fmla="*/ 254794 h 2074548"/>
              <a:gd name="connsiteX8" fmla="*/ 1214930 w 1660223"/>
              <a:gd name="connsiteY8" fmla="*/ 247650 h 2074548"/>
              <a:gd name="connsiteX9" fmla="*/ 1219692 w 1660223"/>
              <a:gd name="connsiteY9" fmla="*/ 121443 h 2074548"/>
              <a:gd name="connsiteX10" fmla="*/ 1131585 w 1660223"/>
              <a:gd name="connsiteY10" fmla="*/ 102395 h 2074548"/>
              <a:gd name="connsiteX11" fmla="*/ 1110154 w 1660223"/>
              <a:gd name="connsiteY11" fmla="*/ 7144 h 2074548"/>
              <a:gd name="connsiteX12" fmla="*/ 1053005 w 1660223"/>
              <a:gd name="connsiteY12" fmla="*/ 0 h 2074548"/>
              <a:gd name="connsiteX13" fmla="*/ 1045860 w 1660223"/>
              <a:gd name="connsiteY13" fmla="*/ 230983 h 2074548"/>
              <a:gd name="connsiteX14" fmla="*/ 933940 w 1660223"/>
              <a:gd name="connsiteY14" fmla="*/ 395285 h 2074548"/>
              <a:gd name="connsiteX15" fmla="*/ 712486 w 1660223"/>
              <a:gd name="connsiteY15" fmla="*/ 421481 h 2074548"/>
              <a:gd name="connsiteX16" fmla="*/ 450550 w 1660223"/>
              <a:gd name="connsiteY16" fmla="*/ 428625 h 2074548"/>
              <a:gd name="connsiteX17" fmla="*/ 536274 w 1660223"/>
              <a:gd name="connsiteY17" fmla="*/ 747713 h 2074548"/>
              <a:gd name="connsiteX18" fmla="*/ 629143 w 1660223"/>
              <a:gd name="connsiteY18" fmla="*/ 726282 h 2074548"/>
              <a:gd name="connsiteX19" fmla="*/ 662479 w 1660223"/>
              <a:gd name="connsiteY19" fmla="*/ 833438 h 2074548"/>
              <a:gd name="connsiteX20" fmla="*/ 688673 w 1660223"/>
              <a:gd name="connsiteY20" fmla="*/ 833438 h 2074548"/>
              <a:gd name="connsiteX21" fmla="*/ 693436 w 1660223"/>
              <a:gd name="connsiteY21" fmla="*/ 866775 h 2074548"/>
              <a:gd name="connsiteX22" fmla="*/ 745823 w 1660223"/>
              <a:gd name="connsiteY22" fmla="*/ 857250 h 2074548"/>
              <a:gd name="connsiteX23" fmla="*/ 817261 w 1660223"/>
              <a:gd name="connsiteY23" fmla="*/ 1147763 h 2074548"/>
              <a:gd name="connsiteX24" fmla="*/ 769636 w 1660223"/>
              <a:gd name="connsiteY24" fmla="*/ 1152525 h 2074548"/>
              <a:gd name="connsiteX25" fmla="*/ 793448 w 1660223"/>
              <a:gd name="connsiteY25" fmla="*/ 1181100 h 2074548"/>
              <a:gd name="connsiteX26" fmla="*/ 762492 w 1660223"/>
              <a:gd name="connsiteY26" fmla="*/ 1188244 h 2074548"/>
              <a:gd name="connsiteX27" fmla="*/ 826786 w 1660223"/>
              <a:gd name="connsiteY27" fmla="*/ 1431131 h 2074548"/>
              <a:gd name="connsiteX28" fmla="*/ 772017 w 1660223"/>
              <a:gd name="connsiteY28" fmla="*/ 1450182 h 2074548"/>
              <a:gd name="connsiteX29" fmla="*/ 783923 w 1660223"/>
              <a:gd name="connsiteY29" fmla="*/ 1483519 h 2074548"/>
              <a:gd name="connsiteX30" fmla="*/ 731536 w 1660223"/>
              <a:gd name="connsiteY30" fmla="*/ 1495425 h 2074548"/>
              <a:gd name="connsiteX31" fmla="*/ 755348 w 1660223"/>
              <a:gd name="connsiteY31" fmla="*/ 1590676 h 2074548"/>
              <a:gd name="connsiteX32" fmla="*/ 0 w 1660223"/>
              <a:gd name="connsiteY32" fmla="*/ 1834520 h 20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0223" h="2074548">
                <a:moveTo>
                  <a:pt x="0" y="1834520"/>
                </a:moveTo>
                <a:cubicBezTo>
                  <a:pt x="26194" y="1920245"/>
                  <a:pt x="78108" y="1988823"/>
                  <a:pt x="104302" y="2074548"/>
                </a:cubicBezTo>
                <a:cubicBezTo>
                  <a:pt x="299167" y="2018589"/>
                  <a:pt x="824404" y="1854994"/>
                  <a:pt x="1133967" y="1750219"/>
                </a:cubicBezTo>
                <a:lnTo>
                  <a:pt x="1524492" y="1193007"/>
                </a:lnTo>
                <a:lnTo>
                  <a:pt x="1660223" y="1135857"/>
                </a:lnTo>
                <a:cubicBezTo>
                  <a:pt x="1658636" y="994569"/>
                  <a:pt x="1642760" y="872332"/>
                  <a:pt x="1641173" y="731044"/>
                </a:cubicBezTo>
                <a:lnTo>
                  <a:pt x="1233979" y="342900"/>
                </a:lnTo>
                <a:cubicBezTo>
                  <a:pt x="1234773" y="313531"/>
                  <a:pt x="1235566" y="284163"/>
                  <a:pt x="1236360" y="254794"/>
                </a:cubicBezTo>
                <a:lnTo>
                  <a:pt x="1214930" y="247650"/>
                </a:lnTo>
                <a:cubicBezTo>
                  <a:pt x="1214930" y="231775"/>
                  <a:pt x="1219692" y="137318"/>
                  <a:pt x="1219692" y="121443"/>
                </a:cubicBezTo>
                <a:cubicBezTo>
                  <a:pt x="1190323" y="115094"/>
                  <a:pt x="1165717" y="127794"/>
                  <a:pt x="1131585" y="102395"/>
                </a:cubicBezTo>
                <a:cubicBezTo>
                  <a:pt x="1110153" y="65882"/>
                  <a:pt x="1117298" y="38894"/>
                  <a:pt x="1110154" y="7144"/>
                </a:cubicBezTo>
                <a:lnTo>
                  <a:pt x="1053005" y="0"/>
                </a:lnTo>
                <a:cubicBezTo>
                  <a:pt x="1042289" y="43260"/>
                  <a:pt x="1056179" y="153196"/>
                  <a:pt x="1045860" y="230983"/>
                </a:cubicBezTo>
                <a:cubicBezTo>
                  <a:pt x="1035541" y="308770"/>
                  <a:pt x="989502" y="363535"/>
                  <a:pt x="933940" y="395285"/>
                </a:cubicBezTo>
                <a:cubicBezTo>
                  <a:pt x="878378" y="427035"/>
                  <a:pt x="814482" y="418305"/>
                  <a:pt x="712486" y="421481"/>
                </a:cubicBezTo>
                <a:cubicBezTo>
                  <a:pt x="610490" y="424657"/>
                  <a:pt x="532306" y="407987"/>
                  <a:pt x="450550" y="428625"/>
                </a:cubicBezTo>
                <a:lnTo>
                  <a:pt x="536274" y="747713"/>
                </a:lnTo>
                <a:lnTo>
                  <a:pt x="629143" y="726282"/>
                </a:lnTo>
                <a:lnTo>
                  <a:pt x="662479" y="833438"/>
                </a:lnTo>
                <a:lnTo>
                  <a:pt x="688673" y="833438"/>
                </a:lnTo>
                <a:lnTo>
                  <a:pt x="693436" y="866775"/>
                </a:lnTo>
                <a:lnTo>
                  <a:pt x="745823" y="857250"/>
                </a:lnTo>
                <a:lnTo>
                  <a:pt x="817261" y="1147763"/>
                </a:lnTo>
                <a:lnTo>
                  <a:pt x="769636" y="1152525"/>
                </a:lnTo>
                <a:lnTo>
                  <a:pt x="793448" y="1181100"/>
                </a:lnTo>
                <a:lnTo>
                  <a:pt x="762492" y="1188244"/>
                </a:lnTo>
                <a:lnTo>
                  <a:pt x="826786" y="1431131"/>
                </a:lnTo>
                <a:lnTo>
                  <a:pt x="772017" y="1450182"/>
                </a:lnTo>
                <a:lnTo>
                  <a:pt x="783923" y="1483519"/>
                </a:lnTo>
                <a:lnTo>
                  <a:pt x="731536" y="1495425"/>
                </a:lnTo>
                <a:lnTo>
                  <a:pt x="755348" y="1590676"/>
                </a:lnTo>
                <a:lnTo>
                  <a:pt x="0" y="1834520"/>
                </a:lnTo>
                <a:close/>
              </a:path>
            </a:pathLst>
          </a:custGeom>
          <a:solidFill>
            <a:srgbClr val="FF99CC">
              <a:alpha val="30000"/>
            </a:srgb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フリーフォーム 5">
            <a:extLst>
              <a:ext uri="{FF2B5EF4-FFF2-40B4-BE49-F238E27FC236}">
                <a16:creationId xmlns:a16="http://schemas.microsoft.com/office/drawing/2014/main" id="{C3DF7FF9-6CAF-4AB8-A4A9-542F8BFF2554}"/>
              </a:ext>
            </a:extLst>
          </p:cNvPr>
          <p:cNvSpPr/>
          <p:nvPr/>
        </p:nvSpPr>
        <p:spPr>
          <a:xfrm>
            <a:off x="7374432" y="2154112"/>
            <a:ext cx="2671292" cy="428559"/>
          </a:xfrm>
          <a:custGeom>
            <a:avLst/>
            <a:gdLst>
              <a:gd name="connsiteX0" fmla="*/ 28575 w 3900488"/>
              <a:gd name="connsiteY0" fmla="*/ 404813 h 585788"/>
              <a:gd name="connsiteX1" fmla="*/ 3671888 w 3900488"/>
              <a:gd name="connsiteY1" fmla="*/ 500063 h 585788"/>
              <a:gd name="connsiteX2" fmla="*/ 3838575 w 3900488"/>
              <a:gd name="connsiteY2" fmla="*/ 585788 h 585788"/>
              <a:gd name="connsiteX3" fmla="*/ 3900488 w 3900488"/>
              <a:gd name="connsiteY3" fmla="*/ 195263 h 585788"/>
              <a:gd name="connsiteX4" fmla="*/ 223838 w 3900488"/>
              <a:gd name="connsiteY4" fmla="*/ 61913 h 585788"/>
              <a:gd name="connsiteX5" fmla="*/ 0 w 3900488"/>
              <a:gd name="connsiteY5" fmla="*/ 0 h 585788"/>
              <a:gd name="connsiteX6" fmla="*/ 28575 w 3900488"/>
              <a:gd name="connsiteY6"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195263 h 585788"/>
              <a:gd name="connsiteX4" fmla="*/ 223838 w 3900488"/>
              <a:gd name="connsiteY4" fmla="*/ 61913 h 585788"/>
              <a:gd name="connsiteX5" fmla="*/ 0 w 3900488"/>
              <a:gd name="connsiteY5" fmla="*/ 0 h 585788"/>
              <a:gd name="connsiteX6" fmla="*/ 28575 w 3900488"/>
              <a:gd name="connsiteY6"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223838 w 3900488"/>
              <a:gd name="connsiteY4" fmla="*/ 61913 h 585788"/>
              <a:gd name="connsiteX5" fmla="*/ 0 w 3900488"/>
              <a:gd name="connsiteY5" fmla="*/ 0 h 585788"/>
              <a:gd name="connsiteX6" fmla="*/ 28575 w 3900488"/>
              <a:gd name="connsiteY6"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2421731 w 3900488"/>
              <a:gd name="connsiteY4" fmla="*/ 145256 h 585788"/>
              <a:gd name="connsiteX5" fmla="*/ 223838 w 3900488"/>
              <a:gd name="connsiteY5" fmla="*/ 61913 h 585788"/>
              <a:gd name="connsiteX6" fmla="*/ 0 w 3900488"/>
              <a:gd name="connsiteY6" fmla="*/ 0 h 585788"/>
              <a:gd name="connsiteX7" fmla="*/ 28575 w 3900488"/>
              <a:gd name="connsiteY7"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2421731 w 3900488"/>
              <a:gd name="connsiteY4" fmla="*/ 171449 h 585788"/>
              <a:gd name="connsiteX5" fmla="*/ 223838 w 3900488"/>
              <a:gd name="connsiteY5" fmla="*/ 61913 h 585788"/>
              <a:gd name="connsiteX6" fmla="*/ 0 w 3900488"/>
              <a:gd name="connsiteY6" fmla="*/ 0 h 585788"/>
              <a:gd name="connsiteX7" fmla="*/ 28575 w 3900488"/>
              <a:gd name="connsiteY7"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3590925 w 3900488"/>
              <a:gd name="connsiteY4" fmla="*/ 188119 h 585788"/>
              <a:gd name="connsiteX5" fmla="*/ 2421731 w 3900488"/>
              <a:gd name="connsiteY5" fmla="*/ 171449 h 585788"/>
              <a:gd name="connsiteX6" fmla="*/ 223838 w 3900488"/>
              <a:gd name="connsiteY6" fmla="*/ 61913 h 585788"/>
              <a:gd name="connsiteX7" fmla="*/ 0 w 3900488"/>
              <a:gd name="connsiteY7" fmla="*/ 0 h 585788"/>
              <a:gd name="connsiteX8" fmla="*/ 28575 w 3900488"/>
              <a:gd name="connsiteY8" fmla="*/ 404813 h 585788"/>
              <a:gd name="connsiteX0" fmla="*/ 28575 w 3900488"/>
              <a:gd name="connsiteY0" fmla="*/ 404813 h 585788"/>
              <a:gd name="connsiteX1" fmla="*/ 2431256 w 3900488"/>
              <a:gd name="connsiteY1" fmla="*/ 461963 h 585788"/>
              <a:gd name="connsiteX2" fmla="*/ 3626644 w 3900488"/>
              <a:gd name="connsiteY2" fmla="*/ 497682 h 585788"/>
              <a:gd name="connsiteX3" fmla="*/ 3838575 w 3900488"/>
              <a:gd name="connsiteY3" fmla="*/ 585788 h 585788"/>
              <a:gd name="connsiteX4" fmla="*/ 3900488 w 3900488"/>
              <a:gd name="connsiteY4" fmla="*/ 200026 h 585788"/>
              <a:gd name="connsiteX5" fmla="*/ 3590925 w 3900488"/>
              <a:gd name="connsiteY5" fmla="*/ 188119 h 585788"/>
              <a:gd name="connsiteX6" fmla="*/ 2421731 w 3900488"/>
              <a:gd name="connsiteY6" fmla="*/ 171449 h 585788"/>
              <a:gd name="connsiteX7" fmla="*/ 223838 w 3900488"/>
              <a:gd name="connsiteY7" fmla="*/ 61913 h 585788"/>
              <a:gd name="connsiteX8" fmla="*/ 0 w 3900488"/>
              <a:gd name="connsiteY8" fmla="*/ 0 h 585788"/>
              <a:gd name="connsiteX9" fmla="*/ 28575 w 3900488"/>
              <a:gd name="connsiteY9" fmla="*/ 404813 h 585788"/>
              <a:gd name="connsiteX0" fmla="*/ 28575 w 3900488"/>
              <a:gd name="connsiteY0" fmla="*/ 404813 h 585788"/>
              <a:gd name="connsiteX1" fmla="*/ 2245519 w 3900488"/>
              <a:gd name="connsiteY1" fmla="*/ 461963 h 585788"/>
              <a:gd name="connsiteX2" fmla="*/ 2431256 w 3900488"/>
              <a:gd name="connsiteY2" fmla="*/ 461963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245519 w 3900488"/>
              <a:gd name="connsiteY1" fmla="*/ 461963 h 585788"/>
              <a:gd name="connsiteX2" fmla="*/ 2326481 w 3900488"/>
              <a:gd name="connsiteY2" fmla="*/ 473869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33625 w 3900488"/>
              <a:gd name="connsiteY1" fmla="*/ 492919 h 585788"/>
              <a:gd name="connsiteX2" fmla="*/ 2326481 w 3900488"/>
              <a:gd name="connsiteY2" fmla="*/ 473869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33625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1019175 w 3900488"/>
              <a:gd name="connsiteY1" fmla="*/ 442913 h 585788"/>
              <a:gd name="connsiteX2" fmla="*/ 2328863 w 3900488"/>
              <a:gd name="connsiteY2" fmla="*/ 492919 h 585788"/>
              <a:gd name="connsiteX3" fmla="*/ 2333625 w 3900488"/>
              <a:gd name="connsiteY3" fmla="*/ 476250 h 585788"/>
              <a:gd name="connsiteX4" fmla="*/ 3626644 w 3900488"/>
              <a:gd name="connsiteY4" fmla="*/ 497682 h 585788"/>
              <a:gd name="connsiteX5" fmla="*/ 3838575 w 3900488"/>
              <a:gd name="connsiteY5" fmla="*/ 585788 h 585788"/>
              <a:gd name="connsiteX6" fmla="*/ 3900488 w 3900488"/>
              <a:gd name="connsiteY6" fmla="*/ 200026 h 585788"/>
              <a:gd name="connsiteX7" fmla="*/ 3590925 w 3900488"/>
              <a:gd name="connsiteY7" fmla="*/ 188119 h 585788"/>
              <a:gd name="connsiteX8" fmla="*/ 2421731 w 3900488"/>
              <a:gd name="connsiteY8" fmla="*/ 171449 h 585788"/>
              <a:gd name="connsiteX9" fmla="*/ 223838 w 3900488"/>
              <a:gd name="connsiteY9" fmla="*/ 61913 h 585788"/>
              <a:gd name="connsiteX10" fmla="*/ 0 w 3900488"/>
              <a:gd name="connsiteY10" fmla="*/ 0 h 585788"/>
              <a:gd name="connsiteX11" fmla="*/ 28575 w 3900488"/>
              <a:gd name="connsiteY11" fmla="*/ 404813 h 585788"/>
              <a:gd name="connsiteX0" fmla="*/ 28575 w 3900488"/>
              <a:gd name="connsiteY0" fmla="*/ 404813 h 585788"/>
              <a:gd name="connsiteX1" fmla="*/ 1019175 w 3900488"/>
              <a:gd name="connsiteY1" fmla="*/ 442913 h 585788"/>
              <a:gd name="connsiteX2" fmla="*/ 1612106 w 3900488"/>
              <a:gd name="connsiteY2" fmla="*/ 464344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28575 w 3900488"/>
              <a:gd name="connsiteY12" fmla="*/ 404813 h 585788"/>
              <a:gd name="connsiteX0" fmla="*/ 28575 w 3900488"/>
              <a:gd name="connsiteY0" fmla="*/ 404813 h 585788"/>
              <a:gd name="connsiteX1" fmla="*/ 1019175 w 3900488"/>
              <a:gd name="connsiteY1" fmla="*/ 442913 h 585788"/>
              <a:gd name="connsiteX2" fmla="*/ 1609725 w 3900488"/>
              <a:gd name="connsiteY2" fmla="*/ 457200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28575 w 3900488"/>
              <a:gd name="connsiteY12" fmla="*/ 404813 h 585788"/>
              <a:gd name="connsiteX0" fmla="*/ 28575 w 3900488"/>
              <a:gd name="connsiteY0" fmla="*/ 404813 h 585788"/>
              <a:gd name="connsiteX1" fmla="*/ 973931 w 3900488"/>
              <a:gd name="connsiteY1" fmla="*/ 454820 h 585788"/>
              <a:gd name="connsiteX2" fmla="*/ 1609725 w 3900488"/>
              <a:gd name="connsiteY2" fmla="*/ 457200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28575 w 3900488"/>
              <a:gd name="connsiteY12" fmla="*/ 404813 h 585788"/>
              <a:gd name="connsiteX0" fmla="*/ 19050 w 3900488"/>
              <a:gd name="connsiteY0" fmla="*/ 411957 h 585788"/>
              <a:gd name="connsiteX1" fmla="*/ 973931 w 3900488"/>
              <a:gd name="connsiteY1" fmla="*/ 454820 h 585788"/>
              <a:gd name="connsiteX2" fmla="*/ 1609725 w 3900488"/>
              <a:gd name="connsiteY2" fmla="*/ 457200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19050 w 3900488"/>
              <a:gd name="connsiteY12" fmla="*/ 411957 h 585788"/>
              <a:gd name="connsiteX0" fmla="*/ 0 w 3881438"/>
              <a:gd name="connsiteY0" fmla="*/ 383382 h 557213"/>
              <a:gd name="connsiteX1" fmla="*/ 954881 w 3881438"/>
              <a:gd name="connsiteY1" fmla="*/ 426245 h 557213"/>
              <a:gd name="connsiteX2" fmla="*/ 1590675 w 3881438"/>
              <a:gd name="connsiteY2" fmla="*/ 428625 h 557213"/>
              <a:gd name="connsiteX3" fmla="*/ 2309813 w 3881438"/>
              <a:gd name="connsiteY3" fmla="*/ 464344 h 557213"/>
              <a:gd name="connsiteX4" fmla="*/ 2314575 w 3881438"/>
              <a:gd name="connsiteY4" fmla="*/ 447675 h 557213"/>
              <a:gd name="connsiteX5" fmla="*/ 3607594 w 3881438"/>
              <a:gd name="connsiteY5" fmla="*/ 469107 h 557213"/>
              <a:gd name="connsiteX6" fmla="*/ 3819525 w 3881438"/>
              <a:gd name="connsiteY6" fmla="*/ 557213 h 557213"/>
              <a:gd name="connsiteX7" fmla="*/ 3881438 w 3881438"/>
              <a:gd name="connsiteY7" fmla="*/ 171451 h 557213"/>
              <a:gd name="connsiteX8" fmla="*/ 3571875 w 3881438"/>
              <a:gd name="connsiteY8" fmla="*/ 159544 h 557213"/>
              <a:gd name="connsiteX9" fmla="*/ 2402681 w 3881438"/>
              <a:gd name="connsiteY9" fmla="*/ 142874 h 557213"/>
              <a:gd name="connsiteX10" fmla="*/ 204788 w 3881438"/>
              <a:gd name="connsiteY10" fmla="*/ 33338 h 557213"/>
              <a:gd name="connsiteX11" fmla="*/ 19050 w 3881438"/>
              <a:gd name="connsiteY11" fmla="*/ 0 h 557213"/>
              <a:gd name="connsiteX12" fmla="*/ 0 w 3881438"/>
              <a:gd name="connsiteY12" fmla="*/ 383382 h 557213"/>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28862 w 3898106"/>
              <a:gd name="connsiteY4" fmla="*/ 476250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21630 w 3898106"/>
              <a:gd name="connsiteY2" fmla="*/ 454818 h 578644"/>
              <a:gd name="connsiteX3" fmla="*/ 2326481 w 3898106"/>
              <a:gd name="connsiteY3" fmla="*/ 485775 h 578644"/>
              <a:gd name="connsiteX4" fmla="*/ 2328862 w 3898106"/>
              <a:gd name="connsiteY4" fmla="*/ 476250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106" h="578644">
                <a:moveTo>
                  <a:pt x="16668" y="404813"/>
                </a:moveTo>
                <a:lnTo>
                  <a:pt x="971549" y="447676"/>
                </a:lnTo>
                <a:lnTo>
                  <a:pt x="1621630" y="454818"/>
                </a:lnTo>
                <a:lnTo>
                  <a:pt x="2326481" y="485775"/>
                </a:lnTo>
                <a:lnTo>
                  <a:pt x="2328862" y="476250"/>
                </a:lnTo>
                <a:cubicBezTo>
                  <a:pt x="2676524" y="485775"/>
                  <a:pt x="3171825" y="490538"/>
                  <a:pt x="3624262" y="490538"/>
                </a:cubicBezTo>
                <a:lnTo>
                  <a:pt x="3836193" y="578644"/>
                </a:lnTo>
                <a:lnTo>
                  <a:pt x="3898106" y="192882"/>
                </a:lnTo>
                <a:lnTo>
                  <a:pt x="3588543" y="180975"/>
                </a:lnTo>
                <a:lnTo>
                  <a:pt x="2419349" y="164305"/>
                </a:lnTo>
                <a:lnTo>
                  <a:pt x="221456" y="54769"/>
                </a:lnTo>
                <a:cubicBezTo>
                  <a:pt x="138112" y="46038"/>
                  <a:pt x="90488" y="53975"/>
                  <a:pt x="0" y="0"/>
                </a:cubicBezTo>
                <a:lnTo>
                  <a:pt x="16668" y="404813"/>
                </a:lnTo>
                <a:close/>
              </a:path>
            </a:pathLst>
          </a:custGeom>
          <a:solidFill>
            <a:srgbClr val="0070C0">
              <a:alpha val="30000"/>
            </a:srgbClr>
          </a:solidFill>
          <a:ln>
            <a:solidFill>
              <a:schemeClr val="tx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bwMode="auto">
          <a:xfrm>
            <a:off x="7885190" y="4016211"/>
            <a:ext cx="2405983" cy="2649306"/>
          </a:xfrm>
          <a:prstGeom prst="rect">
            <a:avLst/>
          </a:prstGeom>
          <a:solidFill>
            <a:schemeClr val="accent1">
              <a:lumMod val="40000"/>
              <a:lumOff val="60000"/>
            </a:schemeClr>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bwMode="auto">
          <a:xfrm>
            <a:off x="5408173" y="4016212"/>
            <a:ext cx="2307803" cy="2649306"/>
          </a:xfrm>
          <a:prstGeom prst="rect">
            <a:avLst/>
          </a:prstGeom>
          <a:solidFill>
            <a:srgbClr val="FFCCFF"/>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AutoShape 6"/>
          <p:cNvSpPr>
            <a:spLocks noChangeArrowheads="1"/>
          </p:cNvSpPr>
          <p:nvPr/>
        </p:nvSpPr>
        <p:spPr bwMode="auto">
          <a:xfrm>
            <a:off x="1351234" y="543154"/>
            <a:ext cx="9018588" cy="576260"/>
          </a:xfrm>
          <a:prstGeom prst="roundRect">
            <a:avLst>
              <a:gd name="adj" fmla="val 16667"/>
            </a:avLst>
          </a:prstGeom>
          <a:gradFill>
            <a:gsLst>
              <a:gs pos="0">
                <a:srgbClr val="FFCC99"/>
              </a:gs>
              <a:gs pos="35000">
                <a:srgbClr val="FFFF99"/>
              </a:gs>
              <a:gs pos="100000">
                <a:srgbClr val="FDEFE9"/>
              </a:gs>
            </a:gsLst>
          </a:gradFill>
          <a:ln>
            <a:noFill/>
            <a:headEnd/>
            <a:tailEnd/>
          </a:ln>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市の文化集客エリアに位置する中之島通は、多くの方々に利用されている道路であるが、歩行者・自転車の利用者が車道を乱横断する状況が見受けられており安全対策が求められていた。この中之島通を歩行者空間化（公園化）し、中之島エリア全体の回遊性向上とともに、中之島公園の一体的な空間の創出を図るため、人中心の通りとして整備する。</a:t>
            </a:r>
          </a:p>
        </p:txBody>
      </p:sp>
      <p:sp>
        <p:nvSpPr>
          <p:cNvPr id="30" name="テキスト ボックス 29">
            <a:extLst>
              <a:ext uri="{FF2B5EF4-FFF2-40B4-BE49-F238E27FC236}">
                <a16:creationId xmlns:a16="http://schemas.microsoft.com/office/drawing/2014/main" id="{CD667B21-2B88-4EE2-9409-B0E4E06C3F0C}"/>
              </a:ext>
            </a:extLst>
          </p:cNvPr>
          <p:cNvSpPr txBox="1"/>
          <p:nvPr/>
        </p:nvSpPr>
        <p:spPr>
          <a:xfrm>
            <a:off x="1306328" y="1188894"/>
            <a:ext cx="139653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１．経緯・整備内容</a:t>
            </a:r>
          </a:p>
        </p:txBody>
      </p:sp>
      <p:grpSp>
        <p:nvGrpSpPr>
          <p:cNvPr id="31" name="グループ化 30"/>
          <p:cNvGrpSpPr/>
          <p:nvPr/>
        </p:nvGrpSpPr>
        <p:grpSpPr>
          <a:xfrm>
            <a:off x="1500763" y="3379595"/>
            <a:ext cx="3748710" cy="1013089"/>
            <a:chOff x="163082" y="2642606"/>
            <a:chExt cx="3364802" cy="1013089"/>
          </a:xfrm>
        </p:grpSpPr>
        <p:sp>
          <p:nvSpPr>
            <p:cNvPr id="32" name="正方形/長方形 31">
              <a:extLst>
                <a:ext uri="{FF2B5EF4-FFF2-40B4-BE49-F238E27FC236}">
                  <a16:creationId xmlns:a16="http://schemas.microsoft.com/office/drawing/2014/main" id="{0DB1ACF4-04EE-4E7E-BABA-90592EBFBAD0}"/>
                </a:ext>
              </a:extLst>
            </p:cNvPr>
            <p:cNvSpPr/>
            <p:nvPr/>
          </p:nvSpPr>
          <p:spPr>
            <a:xfrm>
              <a:off x="163082" y="2642606"/>
              <a:ext cx="3364802" cy="101308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C077431A-B8D1-412D-A854-BEFFAC5CAC1C}"/>
                </a:ext>
              </a:extLst>
            </p:cNvPr>
            <p:cNvSpPr txBox="1"/>
            <p:nvPr/>
          </p:nvSpPr>
          <p:spPr>
            <a:xfrm>
              <a:off x="279518" y="2677566"/>
              <a:ext cx="3061430" cy="925894"/>
            </a:xfrm>
            <a:prstGeom prst="rect">
              <a:avLst/>
            </a:prstGeom>
            <a:noFill/>
          </p:spPr>
          <p:txBody>
            <a:bodyPr wrap="square" lIns="0" tIns="0" rIns="0" bIns="0" rtlCol="0" anchor="ctr" anchorCtr="0">
              <a:spAutoFit/>
            </a:bodyPr>
            <a:lstStyle/>
            <a:p>
              <a:pPr marL="174625" marR="0" lvl="0" indent="-174625" algn="ctr" defTabSz="914400" rtl="0" eaLnBrk="1" fontAlgn="auto" latinLnBrk="0" hangingPunct="1">
                <a:lnSpc>
                  <a:spcPct val="100000"/>
                </a:lnSpc>
                <a:spcBef>
                  <a:spcPts val="0"/>
                </a:spcBef>
                <a:spcAft>
                  <a:spcPts val="500"/>
                </a:spcAft>
                <a:buClrTx/>
                <a:buSzTx/>
                <a:buFontTx/>
                <a:buNone/>
                <a:tabLst>
                  <a:tab pos="864000" algn="l"/>
                  <a:tab pos="896400" algn="l"/>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事業の経過</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4625" marR="0" lvl="0" indent="-174625" algn="just" defTabSz="914400" rtl="0" eaLnBrk="1" fontAlgn="auto" latinLnBrk="0" hangingPunct="1">
                <a:lnSpc>
                  <a:spcPct val="100000"/>
                </a:lnSpc>
                <a:spcBef>
                  <a:spcPts val="0"/>
                </a:spcBef>
                <a:spcAft>
                  <a:spcPts val="0"/>
                </a:spcAft>
                <a:buClrTx/>
                <a:buSzTx/>
                <a:buFontTx/>
                <a:buNone/>
                <a:tabLst>
                  <a:tab pos="864000" algn="l"/>
                  <a:tab pos="896400" algn="l"/>
                </a:tabLst>
                <a:defRPr/>
              </a:pPr>
              <a:r>
                <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2007</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中之島公園再整備基本計画策定</a:t>
              </a:r>
            </a:p>
            <a:p>
              <a:pPr marL="174625" marR="0" lvl="0" indent="-174625" algn="just" defTabSz="914400" rtl="0" eaLnBrk="1" fontAlgn="auto" latinLnBrk="0" hangingPunct="1">
                <a:lnSpc>
                  <a:spcPct val="100000"/>
                </a:lnSpc>
                <a:spcBef>
                  <a:spcPts val="0"/>
                </a:spcBef>
                <a:spcAft>
                  <a:spcPts val="0"/>
                </a:spcAft>
                <a:buClrTx/>
                <a:buSzTx/>
                <a:buFontTx/>
                <a:buNone/>
                <a:tabLst>
                  <a:tab pos="864000" algn="l"/>
                  <a:tab pos="896400" algn="l"/>
                </a:tabLst>
                <a:defRPr/>
              </a:pPr>
              <a:r>
                <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2019</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9</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中之島歩行者空間のデザイン検討開始</a:t>
              </a:r>
            </a:p>
            <a:p>
              <a:pPr marL="174625" marR="0" lvl="0" indent="-174625" algn="just" defTabSz="914400" rtl="0" eaLnBrk="1" fontAlgn="auto" latinLnBrk="0" hangingPunct="1">
                <a:lnSpc>
                  <a:spcPct val="100000"/>
                </a:lnSpc>
                <a:spcBef>
                  <a:spcPts val="0"/>
                </a:spcBef>
                <a:spcAft>
                  <a:spcPts val="0"/>
                </a:spcAft>
                <a:buClrTx/>
                <a:buSzTx/>
                <a:buFontTx/>
                <a:buNone/>
                <a:tabLst>
                  <a:tab pos="864000" algn="l"/>
                  <a:tab pos="896400" algn="l"/>
                </a:tabLst>
                <a:defRPr/>
              </a:pPr>
              <a:r>
                <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2020</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中之島通を通行止め、歩行者空間化工事着手</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4625" marR="0" lvl="0" indent="-174625" algn="just" defTabSz="914400" rtl="0" eaLnBrk="1" fontAlgn="auto" latinLnBrk="0" hangingPunct="1">
                <a:lnSpc>
                  <a:spcPct val="100000"/>
                </a:lnSpc>
                <a:spcBef>
                  <a:spcPts val="0"/>
                </a:spcBef>
                <a:spcAft>
                  <a:spcPts val="0"/>
                </a:spcAft>
                <a:buClrTx/>
                <a:buSzTx/>
                <a:buFontTx/>
                <a:buNone/>
                <a:tabLst>
                  <a:tab pos="864000" algn="l"/>
                  <a:tab pos="896400" algn="l"/>
                </a:tabLst>
                <a:defRPr/>
              </a:pPr>
              <a:r>
                <a:rPr lang="en-US" altLang="ja-JP" sz="800" dirty="0">
                  <a:solidFill>
                    <a:prstClr val="black"/>
                  </a:solidFill>
                  <a:latin typeface="游ゴシック" panose="020B0400000000000000" pitchFamily="50" charset="-128"/>
                  <a:ea typeface="游ゴシック" panose="020B0400000000000000" pitchFamily="50" charset="-128"/>
                </a:rPr>
                <a:t>2020</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こども本の森中之島開館</a:t>
              </a:r>
            </a:p>
            <a:p>
              <a:pPr marL="174625" marR="0" lvl="0" indent="-174625" algn="just" defTabSz="914400" rtl="0" eaLnBrk="1" fontAlgn="auto" latinLnBrk="0" hangingPunct="1">
                <a:lnSpc>
                  <a:spcPct val="100000"/>
                </a:lnSpc>
                <a:spcBef>
                  <a:spcPts val="0"/>
                </a:spcBef>
                <a:spcAft>
                  <a:spcPts val="0"/>
                </a:spcAft>
                <a:buClrTx/>
                <a:buSzTx/>
                <a:buFontTx/>
                <a:buNone/>
                <a:tabLst>
                  <a:tab pos="864000" algn="l"/>
                  <a:tab pos="896400" algn="l"/>
                </a:tabLst>
                <a:defRPr/>
              </a:pPr>
              <a:r>
                <a:rPr lang="en-US" altLang="ja-JP" sz="800" dirty="0">
                  <a:solidFill>
                    <a:prstClr val="black"/>
                  </a:solidFill>
                  <a:latin typeface="游ゴシック" panose="020B0400000000000000" pitchFamily="50" charset="-128"/>
                  <a:ea typeface="游ゴシック" panose="020B0400000000000000" pitchFamily="50" charset="-128"/>
                </a:rPr>
                <a:t>2021</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歩行者空間化工事完了</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174625" marR="0" lvl="0" indent="-174625" algn="just" defTabSz="914400" rtl="0" eaLnBrk="1" fontAlgn="auto" latinLnBrk="0" hangingPunct="1">
                <a:lnSpc>
                  <a:spcPct val="100000"/>
                </a:lnSpc>
                <a:spcBef>
                  <a:spcPts val="0"/>
                </a:spcBef>
                <a:spcAft>
                  <a:spcPts val="0"/>
                </a:spcAft>
                <a:buClrTx/>
                <a:buSzTx/>
                <a:buFontTx/>
                <a:buNone/>
                <a:tabLst>
                  <a:tab pos="864000" algn="l"/>
                  <a:tab pos="896400" algn="l"/>
                </a:tabLst>
                <a:defRPr/>
              </a:pPr>
              <a:r>
                <a:rPr lang="en-US" altLang="ja-JP" sz="800" dirty="0">
                  <a:solidFill>
                    <a:prstClr val="black"/>
                  </a:solidFill>
                  <a:latin typeface="游ゴシック" panose="020B0400000000000000" pitchFamily="50" charset="-128"/>
                  <a:ea typeface="游ゴシック" panose="020B0400000000000000" pitchFamily="50" charset="-128"/>
                </a:rPr>
                <a:t>2023</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年度</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中央公会堂周辺整備完了（予定）</a:t>
              </a:r>
            </a:p>
          </p:txBody>
        </p:sp>
        <p:cxnSp>
          <p:nvCxnSpPr>
            <p:cNvPr id="34" name="直線コネクタ 33">
              <a:extLst>
                <a:ext uri="{FF2B5EF4-FFF2-40B4-BE49-F238E27FC236}">
                  <a16:creationId xmlns:a16="http://schemas.microsoft.com/office/drawing/2014/main" id="{C884CB11-291C-48D4-8941-982B19DC9F21}"/>
                </a:ext>
              </a:extLst>
            </p:cNvPr>
            <p:cNvCxnSpPr/>
            <p:nvPr/>
          </p:nvCxnSpPr>
          <p:spPr>
            <a:xfrm>
              <a:off x="230016" y="2812902"/>
              <a:ext cx="3232939" cy="0"/>
            </a:xfrm>
            <a:prstGeom prst="line">
              <a:avLst/>
            </a:prstGeom>
            <a:ln w="2540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5249473" y="1188894"/>
            <a:ext cx="99257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３．整備状況</a:t>
            </a:r>
          </a:p>
        </p:txBody>
      </p:sp>
      <p:cxnSp>
        <p:nvCxnSpPr>
          <p:cNvPr id="36" name="直線コネクタ 35"/>
          <p:cNvCxnSpPr/>
          <p:nvPr/>
        </p:nvCxnSpPr>
        <p:spPr bwMode="auto">
          <a:xfrm>
            <a:off x="5839576" y="3453387"/>
            <a:ext cx="0" cy="229330"/>
          </a:xfrm>
          <a:prstGeom prst="line">
            <a:avLst/>
          </a:prstGeom>
          <a:noFill/>
          <a:ln w="25400" cap="flat" cmpd="sng" algn="ctr">
            <a:solidFill>
              <a:schemeClr val="tx1"/>
            </a:solidFill>
            <a:prstDash val="solid"/>
            <a:round/>
            <a:headEnd type="none" w="med" len="med"/>
            <a:tailEnd type="none" w="med" len="med"/>
          </a:ln>
          <a:effectLst/>
        </p:spPr>
      </p:cxnSp>
      <p:cxnSp>
        <p:nvCxnSpPr>
          <p:cNvPr id="37" name="直線コネクタ 36"/>
          <p:cNvCxnSpPr/>
          <p:nvPr/>
        </p:nvCxnSpPr>
        <p:spPr bwMode="auto">
          <a:xfrm>
            <a:off x="7367667" y="3453387"/>
            <a:ext cx="0" cy="269178"/>
          </a:xfrm>
          <a:prstGeom prst="line">
            <a:avLst/>
          </a:prstGeom>
          <a:noFill/>
          <a:ln w="25400" cap="flat" cmpd="sng" algn="ctr">
            <a:solidFill>
              <a:schemeClr val="tx1"/>
            </a:solidFill>
            <a:prstDash val="solid"/>
            <a:round/>
            <a:headEnd type="none" w="med" len="med"/>
            <a:tailEnd type="none" w="med" len="med"/>
          </a:ln>
          <a:effectLst/>
        </p:spPr>
      </p:cxnSp>
      <p:cxnSp>
        <p:nvCxnSpPr>
          <p:cNvPr id="38" name="直線コネクタ 37"/>
          <p:cNvCxnSpPr/>
          <p:nvPr/>
        </p:nvCxnSpPr>
        <p:spPr bwMode="auto">
          <a:xfrm>
            <a:off x="10103971" y="3453387"/>
            <a:ext cx="0" cy="237829"/>
          </a:xfrm>
          <a:prstGeom prst="line">
            <a:avLst/>
          </a:prstGeom>
          <a:noFill/>
          <a:ln w="25400" cap="flat" cmpd="sng" algn="ctr">
            <a:solidFill>
              <a:schemeClr val="tx1"/>
            </a:solidFill>
            <a:prstDash val="solid"/>
            <a:round/>
            <a:headEnd type="none" w="med" len="med"/>
            <a:tailEnd type="none" w="med" len="med"/>
          </a:ln>
          <a:effectLst/>
        </p:spPr>
      </p:cxnSp>
      <p:sp>
        <p:nvSpPr>
          <p:cNvPr id="39" name="テキスト ボックス 38">
            <a:extLst>
              <a:ext uri="{FF2B5EF4-FFF2-40B4-BE49-F238E27FC236}">
                <a16:creationId xmlns:a16="http://schemas.microsoft.com/office/drawing/2014/main" id="{AAFD3DD3-B332-458F-B0C6-27586BA5DC5C}"/>
              </a:ext>
            </a:extLst>
          </p:cNvPr>
          <p:cNvSpPr txBox="1"/>
          <p:nvPr/>
        </p:nvSpPr>
        <p:spPr>
          <a:xfrm>
            <a:off x="5849105" y="3470231"/>
            <a:ext cx="1542775" cy="26654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中央公会堂周辺</a:t>
            </a:r>
          </a:p>
        </p:txBody>
      </p:sp>
      <p:sp>
        <p:nvSpPr>
          <p:cNvPr id="40" name="テキスト ボックス 39">
            <a:extLst>
              <a:ext uri="{FF2B5EF4-FFF2-40B4-BE49-F238E27FC236}">
                <a16:creationId xmlns:a16="http://schemas.microsoft.com/office/drawing/2014/main" id="{AAFD3DD3-B332-458F-B0C6-27586BA5DC5C}"/>
              </a:ext>
            </a:extLst>
          </p:cNvPr>
          <p:cNvSpPr txBox="1"/>
          <p:nvPr/>
        </p:nvSpPr>
        <p:spPr>
          <a:xfrm>
            <a:off x="7977049" y="3666948"/>
            <a:ext cx="1739213" cy="2400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R3</a:t>
            </a:r>
            <a:r>
              <a:rPr kumimoji="1"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年度整備完了</a:t>
            </a:r>
          </a:p>
        </p:txBody>
      </p:sp>
      <p:sp>
        <p:nvSpPr>
          <p:cNvPr id="41" name="正方形/長方形 40">
            <a:extLst>
              <a:ext uri="{FF2B5EF4-FFF2-40B4-BE49-F238E27FC236}">
                <a16:creationId xmlns:a16="http://schemas.microsoft.com/office/drawing/2014/main" id="{2A201839-A6EF-4022-A2D0-16F8225CF47B}"/>
              </a:ext>
            </a:extLst>
          </p:cNvPr>
          <p:cNvSpPr/>
          <p:nvPr/>
        </p:nvSpPr>
        <p:spPr>
          <a:xfrm>
            <a:off x="5799757" y="5485696"/>
            <a:ext cx="486311" cy="186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整備後</a:t>
            </a:r>
          </a:p>
        </p:txBody>
      </p:sp>
      <p:sp>
        <p:nvSpPr>
          <p:cNvPr id="42" name="正方形/長方形 41">
            <a:extLst>
              <a:ext uri="{FF2B5EF4-FFF2-40B4-BE49-F238E27FC236}">
                <a16:creationId xmlns:a16="http://schemas.microsoft.com/office/drawing/2014/main" id="{CDB29553-638C-46E9-8AEA-8B5D17B365FE}"/>
              </a:ext>
            </a:extLst>
          </p:cNvPr>
          <p:cNvSpPr/>
          <p:nvPr/>
        </p:nvSpPr>
        <p:spPr>
          <a:xfrm>
            <a:off x="6112210" y="4338041"/>
            <a:ext cx="486311" cy="186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整備前</a:t>
            </a:r>
          </a:p>
        </p:txBody>
      </p:sp>
      <p:grpSp>
        <p:nvGrpSpPr>
          <p:cNvPr id="43" name="グループ化 42"/>
          <p:cNvGrpSpPr/>
          <p:nvPr/>
        </p:nvGrpSpPr>
        <p:grpSpPr>
          <a:xfrm>
            <a:off x="7972284" y="5437274"/>
            <a:ext cx="2235769" cy="1189158"/>
            <a:chOff x="6675025" y="5547031"/>
            <a:chExt cx="2235769" cy="1189158"/>
          </a:xfrm>
        </p:grpSpPr>
        <p:pic>
          <p:nvPicPr>
            <p:cNvPr id="44" name="図 43">
              <a:extLst>
                <a:ext uri="{FF2B5EF4-FFF2-40B4-BE49-F238E27FC236}">
                  <a16:creationId xmlns:a16="http://schemas.microsoft.com/office/drawing/2014/main" id="{32B32DC1-143F-4FD3-8C7C-3E0EB7CD76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76062" y="5550368"/>
              <a:ext cx="2234732" cy="1185821"/>
            </a:xfrm>
            <a:prstGeom prst="rect">
              <a:avLst/>
            </a:prstGeom>
          </p:spPr>
        </p:pic>
        <p:sp>
          <p:nvSpPr>
            <p:cNvPr id="45" name="正方形/長方形 44">
              <a:extLst>
                <a:ext uri="{FF2B5EF4-FFF2-40B4-BE49-F238E27FC236}">
                  <a16:creationId xmlns:a16="http://schemas.microsoft.com/office/drawing/2014/main" id="{2A201839-A6EF-4022-A2D0-16F8225CF47B}"/>
                </a:ext>
              </a:extLst>
            </p:cNvPr>
            <p:cNvSpPr/>
            <p:nvPr/>
          </p:nvSpPr>
          <p:spPr>
            <a:xfrm>
              <a:off x="6675025" y="5547031"/>
              <a:ext cx="486311" cy="186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現　況</a:t>
              </a:r>
            </a:p>
          </p:txBody>
        </p:sp>
      </p:grpSp>
      <p:grpSp>
        <p:nvGrpSpPr>
          <p:cNvPr id="46" name="グループ化 45"/>
          <p:cNvGrpSpPr/>
          <p:nvPr/>
        </p:nvGrpSpPr>
        <p:grpSpPr>
          <a:xfrm>
            <a:off x="7972283" y="4082107"/>
            <a:ext cx="2236808" cy="1186922"/>
            <a:chOff x="6675024" y="4191864"/>
            <a:chExt cx="2236808" cy="1186922"/>
          </a:xfrm>
        </p:grpSpPr>
        <p:pic>
          <p:nvPicPr>
            <p:cNvPr id="47" name="図 46">
              <a:extLst>
                <a:ext uri="{FF2B5EF4-FFF2-40B4-BE49-F238E27FC236}">
                  <a16:creationId xmlns:a16="http://schemas.microsoft.com/office/drawing/2014/main" id="{F19C2789-3B81-4AD7-A68C-5E84DBB465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75025" y="4191864"/>
              <a:ext cx="2236807" cy="1186922"/>
            </a:xfrm>
            <a:prstGeom prst="rect">
              <a:avLst/>
            </a:prstGeom>
          </p:spPr>
        </p:pic>
        <p:sp>
          <p:nvSpPr>
            <p:cNvPr id="48" name="正方形/長方形 47">
              <a:extLst>
                <a:ext uri="{FF2B5EF4-FFF2-40B4-BE49-F238E27FC236}">
                  <a16:creationId xmlns:a16="http://schemas.microsoft.com/office/drawing/2014/main" id="{CDB29553-638C-46E9-8AEA-8B5D17B365FE}"/>
                </a:ext>
              </a:extLst>
            </p:cNvPr>
            <p:cNvSpPr/>
            <p:nvPr/>
          </p:nvSpPr>
          <p:spPr>
            <a:xfrm>
              <a:off x="6675024" y="4191864"/>
              <a:ext cx="486311" cy="186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整備前</a:t>
              </a:r>
            </a:p>
          </p:txBody>
        </p:sp>
      </p:grpSp>
      <p:sp>
        <p:nvSpPr>
          <p:cNvPr id="49" name="正方形/長方形 48"/>
          <p:cNvSpPr/>
          <p:nvPr/>
        </p:nvSpPr>
        <p:spPr bwMode="auto">
          <a:xfrm>
            <a:off x="6102283" y="4340052"/>
            <a:ext cx="1454450" cy="461665"/>
          </a:xfrm>
          <a:prstGeom prst="rect">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ja-JP" altLang="en-US" sz="24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cxnSp>
        <p:nvCxnSpPr>
          <p:cNvPr id="50" name="直線コネクタ 49"/>
          <p:cNvCxnSpPr/>
          <p:nvPr/>
        </p:nvCxnSpPr>
        <p:spPr bwMode="auto">
          <a:xfrm>
            <a:off x="5839576" y="3704889"/>
            <a:ext cx="1528091" cy="0"/>
          </a:xfrm>
          <a:prstGeom prst="line">
            <a:avLst/>
          </a:prstGeom>
          <a:noFill/>
          <a:ln w="25400" cap="flat" cmpd="sng" algn="ctr">
            <a:solidFill>
              <a:schemeClr val="tx1"/>
            </a:solidFill>
            <a:prstDash val="solid"/>
            <a:round/>
            <a:headEnd type="oval" w="med" len="med"/>
            <a:tailEnd type="oval" w="med" len="med"/>
          </a:ln>
          <a:effectLst/>
        </p:spPr>
      </p:cxnSp>
      <p:cxnSp>
        <p:nvCxnSpPr>
          <p:cNvPr id="51" name="直線コネクタ 50"/>
          <p:cNvCxnSpPr/>
          <p:nvPr/>
        </p:nvCxnSpPr>
        <p:spPr bwMode="auto">
          <a:xfrm>
            <a:off x="7367667" y="3704889"/>
            <a:ext cx="2736304" cy="0"/>
          </a:xfrm>
          <a:prstGeom prst="line">
            <a:avLst/>
          </a:prstGeom>
          <a:noFill/>
          <a:ln w="25400" cap="flat" cmpd="sng" algn="ctr">
            <a:solidFill>
              <a:schemeClr val="tx1"/>
            </a:solidFill>
            <a:prstDash val="solid"/>
            <a:round/>
            <a:headEnd type="oval" w="med" len="med"/>
            <a:tailEnd type="oval" w="med" len="med"/>
          </a:ln>
          <a:effectLst/>
        </p:spPr>
      </p:cxnSp>
      <p:sp>
        <p:nvSpPr>
          <p:cNvPr id="52" name="二等辺三角形 51"/>
          <p:cNvSpPr/>
          <p:nvPr/>
        </p:nvSpPr>
        <p:spPr bwMode="auto">
          <a:xfrm flipV="1">
            <a:off x="8804853" y="5324347"/>
            <a:ext cx="571669" cy="49006"/>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3" name="テキスト ボックス 52"/>
          <p:cNvSpPr txBox="1"/>
          <p:nvPr/>
        </p:nvSpPr>
        <p:spPr>
          <a:xfrm>
            <a:off x="1306328" y="4422680"/>
            <a:ext cx="99257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２．整備効果</a:t>
            </a:r>
          </a:p>
        </p:txBody>
      </p:sp>
      <p:grpSp>
        <p:nvGrpSpPr>
          <p:cNvPr id="54" name="グループ化 53"/>
          <p:cNvGrpSpPr/>
          <p:nvPr/>
        </p:nvGrpSpPr>
        <p:grpSpPr>
          <a:xfrm>
            <a:off x="1443335" y="4658131"/>
            <a:ext cx="3914952" cy="1120641"/>
            <a:chOff x="146076" y="4767888"/>
            <a:chExt cx="3914952" cy="1120641"/>
          </a:xfrm>
        </p:grpSpPr>
        <p:grpSp>
          <p:nvGrpSpPr>
            <p:cNvPr id="55" name="グループ化 54"/>
            <p:cNvGrpSpPr/>
            <p:nvPr/>
          </p:nvGrpSpPr>
          <p:grpSpPr>
            <a:xfrm>
              <a:off x="203504" y="4961394"/>
              <a:ext cx="3857524" cy="927135"/>
              <a:chOff x="203504" y="4961394"/>
              <a:chExt cx="3857524" cy="927135"/>
            </a:xfrm>
          </p:grpSpPr>
          <p:sp>
            <p:nvSpPr>
              <p:cNvPr id="57" name="テキスト ボックス 56">
                <a:extLst>
                  <a:ext uri="{FF2B5EF4-FFF2-40B4-BE49-F238E27FC236}">
                    <a16:creationId xmlns:a16="http://schemas.microsoft.com/office/drawing/2014/main" id="{C3F96F66-6C2E-42AB-B7CF-D28D4DF2C2CA}"/>
                  </a:ext>
                </a:extLst>
              </p:cNvPr>
              <p:cNvSpPr txBox="1"/>
              <p:nvPr/>
            </p:nvSpPr>
            <p:spPr>
              <a:xfrm>
                <a:off x="278441" y="5765418"/>
                <a:ext cx="3782587" cy="12311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広場化により安全で快適な歩行者ネットワークを形成し、地域の回遊性向上を</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図る。</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C3F96F66-6C2E-42AB-B7CF-D28D4DF2C2CA}"/>
                  </a:ext>
                </a:extLst>
              </p:cNvPr>
              <p:cNvSpPr txBox="1"/>
              <p:nvPr/>
            </p:nvSpPr>
            <p:spPr>
              <a:xfrm>
                <a:off x="287458" y="5105167"/>
                <a:ext cx="3628797" cy="184666"/>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中之島通における景観軸の見通しを確保し、公会堂のシンボル性を</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演出。</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C3F96F66-6C2E-42AB-B7CF-D28D4DF2C2CA}"/>
                  </a:ext>
                </a:extLst>
              </p:cNvPr>
              <p:cNvSpPr txBox="1"/>
              <p:nvPr/>
            </p:nvSpPr>
            <p:spPr>
              <a:xfrm>
                <a:off x="287458" y="5410503"/>
                <a:ext cx="3474947" cy="184666"/>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中央公会堂を引き立て、「文化・芸術の交流の場」と</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する。</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3F96F66-6C2E-42AB-B7CF-D28D4DF2C2CA}"/>
                  </a:ext>
                </a:extLst>
              </p:cNvPr>
              <p:cNvSpPr txBox="1"/>
              <p:nvPr/>
            </p:nvSpPr>
            <p:spPr>
              <a:xfrm>
                <a:off x="203504" y="4961394"/>
                <a:ext cx="1923291" cy="16735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800" b="0"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景観軸の形成と見通しの確保</a:t>
                </a:r>
                <a:endParaRPr kumimoji="1" lang="en-US" altLang="ja-JP" sz="800" b="0"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C3F96F66-6C2E-42AB-B7CF-D28D4DF2C2CA}"/>
                  </a:ext>
                </a:extLst>
              </p:cNvPr>
              <p:cNvSpPr txBox="1"/>
              <p:nvPr/>
            </p:nvSpPr>
            <p:spPr>
              <a:xfrm>
                <a:off x="203504" y="5269048"/>
                <a:ext cx="1923291" cy="16741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●交流の舞台づくり</a:t>
                </a:r>
                <a:endParaRPr kumimoji="1" lang="en-US" altLang="ja-JP"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C3F96F66-6C2E-42AB-B7CF-D28D4DF2C2CA}"/>
                  </a:ext>
                </a:extLst>
              </p:cNvPr>
              <p:cNvSpPr txBox="1"/>
              <p:nvPr/>
            </p:nvSpPr>
            <p:spPr>
              <a:xfrm>
                <a:off x="203504" y="5587735"/>
                <a:ext cx="1923291" cy="16741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●地域の回遊性の向上</a:t>
                </a:r>
                <a:endParaRPr kumimoji="1" lang="en-US" altLang="ja-JP"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grpSp>
        <p:sp>
          <p:nvSpPr>
            <p:cNvPr id="56" name="テキスト ボックス 55"/>
            <p:cNvSpPr txBox="1"/>
            <p:nvPr/>
          </p:nvSpPr>
          <p:spPr>
            <a:xfrm>
              <a:off x="146076" y="4767888"/>
              <a:ext cx="1703805" cy="177549"/>
            </a:xfrm>
            <a:prstGeom prst="rect">
              <a:avLst/>
            </a:prstGeom>
            <a:solidFill>
              <a:srgbClr val="0070C0"/>
            </a:solidFill>
          </p:spPr>
          <p:txBody>
            <a:bodyPr wrap="square" lIns="0" tIns="0" rIns="0" bIns="0" rtlCol="0" anchor="ctr" anchorCtr="0">
              <a:noAutofit/>
            </a:bodyPr>
            <a:lstStyle>
              <a:defPPr>
                <a:defRPr lang="ja-JP"/>
              </a:defPPr>
              <a:lvl1pPr algn="ctr">
                <a:lnSpc>
                  <a:spcPct val="150000"/>
                </a:lnSpc>
                <a:spcBef>
                  <a:spcPts val="1200"/>
                </a:spcBef>
                <a:defRPr sz="900">
                  <a:solidFill>
                    <a:schemeClr val="bg1"/>
                  </a:solidFill>
                  <a:latin typeface="游ゴシック" panose="020B0400000000000000" pitchFamily="50" charset="-128"/>
                  <a:ea typeface="游ゴシック" panose="020B0400000000000000" pitchFamily="50" charset="-128"/>
                </a:defRPr>
              </a:lvl1p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1" lang="ja-JP" altLang="en-US" sz="8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魅力創出・地域の回遊性向上</a:t>
              </a:r>
            </a:p>
          </p:txBody>
        </p:sp>
      </p:grpSp>
      <p:sp>
        <p:nvSpPr>
          <p:cNvPr id="63" name="二等辺三角形 62"/>
          <p:cNvSpPr/>
          <p:nvPr/>
        </p:nvSpPr>
        <p:spPr bwMode="auto">
          <a:xfrm flipV="1">
            <a:off x="6269551" y="5324347"/>
            <a:ext cx="571669" cy="49006"/>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4" name="グループ化 63"/>
          <p:cNvGrpSpPr/>
          <p:nvPr/>
        </p:nvGrpSpPr>
        <p:grpSpPr>
          <a:xfrm>
            <a:off x="5486929" y="4082107"/>
            <a:ext cx="2124903" cy="1186922"/>
            <a:chOff x="4189670" y="4191864"/>
            <a:chExt cx="2124903" cy="1186922"/>
          </a:xfrm>
        </p:grpSpPr>
        <p:pic>
          <p:nvPicPr>
            <p:cNvPr id="65" name="図 64"/>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5923" b="19301"/>
            <a:stretch/>
          </p:blipFill>
          <p:spPr>
            <a:xfrm>
              <a:off x="4201680" y="4193827"/>
              <a:ext cx="2112893" cy="1184959"/>
            </a:xfrm>
            <a:prstGeom prst="rect">
              <a:avLst/>
            </a:prstGeom>
          </p:spPr>
        </p:pic>
        <p:sp>
          <p:nvSpPr>
            <p:cNvPr id="66" name="正方形/長方形 65">
              <a:extLst>
                <a:ext uri="{FF2B5EF4-FFF2-40B4-BE49-F238E27FC236}">
                  <a16:creationId xmlns:a16="http://schemas.microsoft.com/office/drawing/2014/main" id="{CDB29553-638C-46E9-8AEA-8B5D17B365FE}"/>
                </a:ext>
              </a:extLst>
            </p:cNvPr>
            <p:cNvSpPr/>
            <p:nvPr/>
          </p:nvSpPr>
          <p:spPr>
            <a:xfrm>
              <a:off x="4189670" y="4191864"/>
              <a:ext cx="486311" cy="186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現　況</a:t>
              </a:r>
            </a:p>
          </p:txBody>
        </p:sp>
      </p:grpSp>
      <p:grpSp>
        <p:nvGrpSpPr>
          <p:cNvPr id="67" name="グループ化 66"/>
          <p:cNvGrpSpPr/>
          <p:nvPr/>
        </p:nvGrpSpPr>
        <p:grpSpPr>
          <a:xfrm>
            <a:off x="5486929" y="5434500"/>
            <a:ext cx="2124903" cy="1198032"/>
            <a:chOff x="4189670" y="5544257"/>
            <a:chExt cx="2124903" cy="1198032"/>
          </a:xfrm>
        </p:grpSpPr>
        <p:pic>
          <p:nvPicPr>
            <p:cNvPr id="68" name="図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9670" y="5547031"/>
              <a:ext cx="2124903" cy="1195258"/>
            </a:xfrm>
            <a:prstGeom prst="rect">
              <a:avLst/>
            </a:prstGeom>
          </p:spPr>
        </p:pic>
        <p:sp>
          <p:nvSpPr>
            <p:cNvPr id="69" name="正方形/長方形 68">
              <a:extLst>
                <a:ext uri="{FF2B5EF4-FFF2-40B4-BE49-F238E27FC236}">
                  <a16:creationId xmlns:a16="http://schemas.microsoft.com/office/drawing/2014/main" id="{CDB29553-638C-46E9-8AEA-8B5D17B365FE}"/>
                </a:ext>
              </a:extLst>
            </p:cNvPr>
            <p:cNvSpPr/>
            <p:nvPr/>
          </p:nvSpPr>
          <p:spPr>
            <a:xfrm>
              <a:off x="4189670" y="5544257"/>
              <a:ext cx="486311" cy="186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整備後</a:t>
              </a:r>
            </a:p>
          </p:txBody>
        </p:sp>
      </p:grpSp>
      <p:sp>
        <p:nvSpPr>
          <p:cNvPr id="70" name="正方形/長方形 69">
            <a:extLst>
              <a:ext uri="{FF2B5EF4-FFF2-40B4-BE49-F238E27FC236}">
                <a16:creationId xmlns:a16="http://schemas.microsoft.com/office/drawing/2014/main" id="{CDB29553-638C-46E9-8AEA-8B5D17B365FE}"/>
              </a:ext>
            </a:extLst>
          </p:cNvPr>
          <p:cNvSpPr/>
          <p:nvPr/>
        </p:nvSpPr>
        <p:spPr>
          <a:xfrm>
            <a:off x="7131275" y="6482406"/>
            <a:ext cx="486311" cy="186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イメージ</a:t>
            </a:r>
          </a:p>
        </p:txBody>
      </p:sp>
      <p:grpSp>
        <p:nvGrpSpPr>
          <p:cNvPr id="71" name="グループ化 70"/>
          <p:cNvGrpSpPr/>
          <p:nvPr/>
        </p:nvGrpSpPr>
        <p:grpSpPr>
          <a:xfrm>
            <a:off x="1443336" y="5840665"/>
            <a:ext cx="3865066" cy="882183"/>
            <a:chOff x="146077" y="5925022"/>
            <a:chExt cx="3865066" cy="882183"/>
          </a:xfrm>
        </p:grpSpPr>
        <p:sp>
          <p:nvSpPr>
            <p:cNvPr id="72" name="テキスト ボックス 71"/>
            <p:cNvSpPr txBox="1"/>
            <p:nvPr/>
          </p:nvSpPr>
          <p:spPr>
            <a:xfrm>
              <a:off x="146077" y="5925022"/>
              <a:ext cx="1703804" cy="177549"/>
            </a:xfrm>
            <a:prstGeom prst="rect">
              <a:avLst/>
            </a:prstGeom>
            <a:solidFill>
              <a:srgbClr val="0070C0"/>
            </a:solidFill>
          </p:spPr>
          <p:txBody>
            <a:bodyPr wrap="square" lIns="0" tIns="0" rIns="0" bIns="0" rtlCol="0" anchor="ctr" anchorCtr="0">
              <a:noAutofit/>
            </a:bodyPr>
            <a:lstStyle>
              <a:defPPr>
                <a:defRPr lang="ja-JP"/>
              </a:defPPr>
              <a:lvl1pPr algn="ctr">
                <a:lnSpc>
                  <a:spcPct val="150000"/>
                </a:lnSpc>
                <a:spcBef>
                  <a:spcPts val="1200"/>
                </a:spcBef>
                <a:defRPr sz="900">
                  <a:solidFill>
                    <a:schemeClr val="bg1"/>
                  </a:solidFill>
                  <a:latin typeface="游ゴシック" panose="020B0400000000000000" pitchFamily="50" charset="-128"/>
                  <a:ea typeface="游ゴシック" panose="020B0400000000000000" pitchFamily="50" charset="-128"/>
                </a:defRPr>
              </a:lvl1p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1" lang="ja-JP" altLang="en-US" sz="8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利便性・安全性の向上</a:t>
              </a:r>
            </a:p>
          </p:txBody>
        </p:sp>
        <p:sp>
          <p:nvSpPr>
            <p:cNvPr id="73" name="テキスト ボックス 72">
              <a:extLst>
                <a:ext uri="{FF2B5EF4-FFF2-40B4-BE49-F238E27FC236}">
                  <a16:creationId xmlns:a16="http://schemas.microsoft.com/office/drawing/2014/main" id="{C3F96F66-6C2E-42AB-B7CF-D28D4DF2C2CA}"/>
                </a:ext>
              </a:extLst>
            </p:cNvPr>
            <p:cNvSpPr txBox="1"/>
            <p:nvPr/>
          </p:nvSpPr>
          <p:spPr>
            <a:xfrm>
              <a:off x="203504" y="6096528"/>
              <a:ext cx="1923291" cy="16741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●アクセス性向上</a:t>
              </a:r>
              <a:endParaRPr kumimoji="1" lang="en-US" altLang="ja-JP"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C3F96F66-6C2E-42AB-B7CF-D28D4DF2C2CA}"/>
                </a:ext>
              </a:extLst>
            </p:cNvPr>
            <p:cNvSpPr txBox="1"/>
            <p:nvPr/>
          </p:nvSpPr>
          <p:spPr>
            <a:xfrm>
              <a:off x="203504" y="6492580"/>
              <a:ext cx="1923291" cy="16741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kumimoji="1" lang="ja-JP" altLang="en-US"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●交通安全の確保</a:t>
              </a:r>
              <a:endParaRPr kumimoji="1" lang="en-US" altLang="ja-JP" sz="8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C3F96F66-6C2E-42AB-B7CF-D28D4DF2C2CA}"/>
                </a:ext>
              </a:extLst>
            </p:cNvPr>
            <p:cNvSpPr txBox="1"/>
            <p:nvPr/>
          </p:nvSpPr>
          <p:spPr>
            <a:xfrm>
              <a:off x="287458" y="6270135"/>
              <a:ext cx="3723685" cy="24622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駅から各文化施設（中央公会堂、東洋陶磁美術館など）までの歩行者のアクセスルートを確保</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する。</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C3F96F66-6C2E-42AB-B7CF-D28D4DF2C2CA}"/>
                </a:ext>
              </a:extLst>
            </p:cNvPr>
            <p:cNvSpPr txBox="1"/>
            <p:nvPr/>
          </p:nvSpPr>
          <p:spPr>
            <a:xfrm>
              <a:off x="287459" y="6622539"/>
              <a:ext cx="2193744" cy="184666"/>
            </a:xfrm>
            <a:prstGeom prst="rect">
              <a:avLst/>
            </a:prstGeom>
            <a:noFill/>
          </p:spPr>
          <p:txBody>
            <a:bodyPr wrap="square" lIns="0" tIns="0" rIns="0" bIns="0"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歩行者や自転車の無理な道路横断を解消</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する。</a:t>
              </a:r>
              <a:endParaRPr kumimoji="1" lang="en-US" altLang="ja-JP" sz="8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77" name="Picture 2">
            <a:extLst>
              <a:ext uri="{FF2B5EF4-FFF2-40B4-BE49-F238E27FC236}">
                <a16:creationId xmlns:a16="http://schemas.microsoft.com/office/drawing/2014/main" id="{172F5136-5AF4-4F8D-8EAC-EBCE578981B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639816" y="1411031"/>
            <a:ext cx="1617375" cy="100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8" name="グループ化 77"/>
          <p:cNvGrpSpPr/>
          <p:nvPr/>
        </p:nvGrpSpPr>
        <p:grpSpPr>
          <a:xfrm>
            <a:off x="1505513" y="1444216"/>
            <a:ext cx="3751678" cy="1918851"/>
            <a:chOff x="208254" y="1579373"/>
            <a:chExt cx="3751678" cy="1918851"/>
          </a:xfrm>
        </p:grpSpPr>
        <p:sp>
          <p:nvSpPr>
            <p:cNvPr id="79" name="テキスト ボックス 78">
              <a:extLst>
                <a:ext uri="{FF2B5EF4-FFF2-40B4-BE49-F238E27FC236}">
                  <a16:creationId xmlns:a16="http://schemas.microsoft.com/office/drawing/2014/main" id="{B6985D43-6633-471D-AE42-1A02AC93A214}"/>
                </a:ext>
              </a:extLst>
            </p:cNvPr>
            <p:cNvSpPr txBox="1"/>
            <p:nvPr/>
          </p:nvSpPr>
          <p:spPr>
            <a:xfrm>
              <a:off x="208254" y="1579373"/>
              <a:ext cx="3628068" cy="147733"/>
            </a:xfrm>
            <a:prstGeom prst="rect">
              <a:avLst/>
            </a:prstGeom>
            <a:noFill/>
          </p:spPr>
          <p:txBody>
            <a:bodyPr wrap="square" lIns="0" tIns="0" rIns="0" bIns="0" rtlCol="0">
              <a:spAutoFit/>
            </a:bodyPr>
            <a:lstStyle>
              <a:defPPr>
                <a:defRPr lang="ja-JP"/>
              </a:defPPr>
              <a:lvl1pPr marL="92075" indent="-92075" algn="just">
                <a:lnSpc>
                  <a:spcPct val="120000"/>
                </a:lnSpc>
                <a:spcBef>
                  <a:spcPts val="600"/>
                </a:spcBef>
                <a:defRPr sz="800">
                  <a:solidFill>
                    <a:schemeClr val="tx1"/>
                  </a:solidFill>
                  <a:latin typeface="游ゴシック" panose="020B0400000000000000" pitchFamily="50" charset="-128"/>
                  <a:ea typeface="游ゴシック" panose="020B0400000000000000" pitchFamily="50" charset="-128"/>
                </a:defRPr>
              </a:lvl1pPr>
            </a:lstStyle>
            <a:p>
              <a:pPr marL="92075" marR="0" lvl="0" indent="-92075" algn="just" defTabSz="914400" rtl="0" eaLnBrk="1" fontAlgn="auto" latinLnBrk="0" hangingPunct="1">
                <a:lnSpc>
                  <a:spcPct val="120000"/>
                </a:lnSpc>
                <a:spcBef>
                  <a:spcPts val="6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●明治</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1899</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）年、中之島公園開設</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B6985D43-6633-471D-AE42-1A02AC93A214}"/>
                </a:ext>
              </a:extLst>
            </p:cNvPr>
            <p:cNvSpPr txBox="1"/>
            <p:nvPr/>
          </p:nvSpPr>
          <p:spPr>
            <a:xfrm>
              <a:off x="208254" y="2575312"/>
              <a:ext cx="3743960" cy="295466"/>
            </a:xfrm>
            <a:prstGeom prst="rect">
              <a:avLst/>
            </a:prstGeom>
            <a:noFill/>
          </p:spPr>
          <p:txBody>
            <a:bodyPr wrap="square" lIns="0" tIns="0" rIns="0" bIns="0" rtlCol="0">
              <a:spAutoFit/>
            </a:bodyPr>
            <a:lstStyle>
              <a:defPPr>
                <a:defRPr lang="ja-JP"/>
              </a:defPPr>
              <a:lvl1pPr marL="92075" indent="-92075" algn="just">
                <a:lnSpc>
                  <a:spcPct val="120000"/>
                </a:lnSpc>
                <a:spcBef>
                  <a:spcPts val="600"/>
                </a:spcBef>
                <a:defRPr sz="800">
                  <a:solidFill>
                    <a:schemeClr val="tx1"/>
                  </a:solidFill>
                  <a:latin typeface="游ゴシック" panose="020B0400000000000000" pitchFamily="50" charset="-128"/>
                  <a:ea typeface="游ゴシック" panose="020B0400000000000000" pitchFamily="50" charset="-128"/>
                </a:defRPr>
              </a:lvl1pPr>
            </a:lstStyle>
            <a:p>
              <a:pPr marL="92075" marR="0" lvl="0" indent="-92075" algn="just" defTabSz="914400" rtl="0" eaLnBrk="1" fontAlgn="auto" latinLnBrk="0" hangingPunct="1">
                <a:lnSpc>
                  <a:spcPct val="120000"/>
                </a:lnSpc>
                <a:spcBef>
                  <a:spcPts val="6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●都市活動の中心である御堂筋の拠点（うめだ・</a:t>
              </a:r>
              <a:r>
                <a:rPr kumimoji="1" lang="ja-JP" altLang="en-US" sz="800" b="1" i="0" u="sng"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中之島</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・難波）に、上質な交流空間（広場）を配置することにより、持続的に発展する都市構造となる</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B6985D43-6633-471D-AE42-1A02AC93A214}"/>
                </a:ext>
              </a:extLst>
            </p:cNvPr>
            <p:cNvSpPr txBox="1"/>
            <p:nvPr/>
          </p:nvSpPr>
          <p:spPr>
            <a:xfrm>
              <a:off x="208254" y="1763620"/>
              <a:ext cx="2072299" cy="295466"/>
            </a:xfrm>
            <a:prstGeom prst="rect">
              <a:avLst/>
            </a:prstGeom>
            <a:noFill/>
          </p:spPr>
          <p:txBody>
            <a:bodyPr wrap="square" lIns="0" tIns="0" rIns="0" bIns="0" rtlCol="0">
              <a:spAutoFit/>
            </a:bodyPr>
            <a:lstStyle>
              <a:defPPr>
                <a:defRPr lang="ja-JP"/>
              </a:defPPr>
              <a:lvl1pPr marL="92075" indent="-92075" algn="just">
                <a:lnSpc>
                  <a:spcPct val="120000"/>
                </a:lnSpc>
                <a:spcBef>
                  <a:spcPts val="600"/>
                </a:spcBef>
                <a:defRPr sz="800">
                  <a:solidFill>
                    <a:schemeClr val="tx1"/>
                  </a:solidFill>
                  <a:latin typeface="游ゴシック" panose="020B0400000000000000" pitchFamily="50" charset="-128"/>
                  <a:ea typeface="游ゴシック" panose="020B0400000000000000" pitchFamily="50" charset="-128"/>
                </a:defRPr>
              </a:lvl1pPr>
            </a:lstStyle>
            <a:p>
              <a:pPr marL="92075" marR="0" lvl="0" indent="-92075" algn="just" defTabSz="914400" rtl="0" eaLnBrk="1" fontAlgn="auto" latinLnBrk="0" hangingPunct="1">
                <a:lnSpc>
                  <a:spcPct val="120000"/>
                </a:lnSpc>
                <a:spcBef>
                  <a:spcPts val="6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●⼤正</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1918</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）年に竣工した中央公会堂の前面は広場空間であった</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B6985D43-6633-471D-AE42-1A02AC93A214}"/>
                </a:ext>
              </a:extLst>
            </p:cNvPr>
            <p:cNvSpPr txBox="1"/>
            <p:nvPr/>
          </p:nvSpPr>
          <p:spPr>
            <a:xfrm>
              <a:off x="208254" y="2095600"/>
              <a:ext cx="2072299" cy="443198"/>
            </a:xfrm>
            <a:prstGeom prst="rect">
              <a:avLst/>
            </a:prstGeom>
            <a:noFill/>
          </p:spPr>
          <p:txBody>
            <a:bodyPr wrap="square" lIns="0" tIns="0" rIns="0" bIns="0" rtlCol="0">
              <a:spAutoFit/>
            </a:bodyPr>
            <a:lstStyle>
              <a:defPPr>
                <a:defRPr lang="ja-JP"/>
              </a:defPPr>
              <a:lvl1pPr marL="92075" indent="-92075" algn="just">
                <a:lnSpc>
                  <a:spcPct val="120000"/>
                </a:lnSpc>
                <a:spcBef>
                  <a:spcPts val="600"/>
                </a:spcBef>
                <a:defRPr sz="800">
                  <a:solidFill>
                    <a:schemeClr val="tx1"/>
                  </a:solidFill>
                  <a:latin typeface="游ゴシック" panose="020B0400000000000000" pitchFamily="50" charset="-128"/>
                  <a:ea typeface="游ゴシック" panose="020B0400000000000000" pitchFamily="50" charset="-128"/>
                </a:defRPr>
              </a:lvl1pPr>
            </a:lstStyle>
            <a:p>
              <a:pPr marL="92075" marR="0" lvl="0" indent="-92075" algn="just" defTabSz="914400" rtl="0" eaLnBrk="1" fontAlgn="auto" latinLnBrk="0" hangingPunct="1">
                <a:lnSpc>
                  <a:spcPct val="120000"/>
                </a:lnSpc>
                <a:spcBef>
                  <a:spcPts val="6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●整備当時から人々の集う賑わいある空間であったことから、この空間特性を今後の整備においても踏襲</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3" name="テキスト ボックス 82">
              <a:extLst>
                <a:ext uri="{FF2B5EF4-FFF2-40B4-BE49-F238E27FC236}">
                  <a16:creationId xmlns:a16="http://schemas.microsoft.com/office/drawing/2014/main" id="{B6985D43-6633-471D-AE42-1A02AC93A214}"/>
                </a:ext>
              </a:extLst>
            </p:cNvPr>
            <p:cNvSpPr txBox="1"/>
            <p:nvPr/>
          </p:nvSpPr>
          <p:spPr>
            <a:xfrm>
              <a:off x="208255" y="2907293"/>
              <a:ext cx="3751677" cy="590931"/>
            </a:xfrm>
            <a:prstGeom prst="rect">
              <a:avLst/>
            </a:prstGeom>
            <a:noFill/>
          </p:spPr>
          <p:txBody>
            <a:bodyPr wrap="square" lIns="0" tIns="0" rIns="0" bIns="0" rtlCol="0">
              <a:spAutoFit/>
            </a:bodyPr>
            <a:lstStyle>
              <a:defPPr>
                <a:defRPr lang="ja-JP"/>
              </a:defPPr>
              <a:lvl1pPr marL="92075" indent="-92075" algn="just">
                <a:lnSpc>
                  <a:spcPct val="120000"/>
                </a:lnSpc>
                <a:spcBef>
                  <a:spcPts val="600"/>
                </a:spcBef>
                <a:defRPr sz="800">
                  <a:solidFill>
                    <a:schemeClr val="tx1"/>
                  </a:solidFill>
                  <a:latin typeface="游ゴシック" panose="020B0400000000000000" pitchFamily="50" charset="-128"/>
                  <a:ea typeface="游ゴシック" panose="020B0400000000000000" pitchFamily="50" charset="-128"/>
                </a:defRPr>
              </a:lvl1pPr>
            </a:lstStyle>
            <a:p>
              <a:pPr marL="92075" marR="0" lvl="0" indent="-92075" algn="just" defTabSz="914400" rtl="0" eaLnBrk="1" fontAlgn="auto" latinLnBrk="0" hangingPunct="1">
                <a:lnSpc>
                  <a:spcPct val="120000"/>
                </a:lnSpc>
                <a:spcBef>
                  <a:spcPts val="6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種々の公共施設、文化施設、歴史的構造物が集積し、年間を通じて多くの人が訪れる文化・集客ゾーンである中之島東部地区における交通安全性と回遊性、都市景観・魅力の向上を図るため、「こども本の森中之島」の整備を契機に、</a:t>
              </a:r>
              <a:r>
                <a:rPr kumimoji="1" lang="ja-JP" altLang="en-US" sz="800" b="1" i="0" u="sng"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沿道施設と一体的かつ多様な活用が可能となる空間</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として再編する</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84" name="テキスト ボックス 83">
            <a:extLst>
              <a:ext uri="{FF2B5EF4-FFF2-40B4-BE49-F238E27FC236}">
                <a16:creationId xmlns:a16="http://schemas.microsoft.com/office/drawing/2014/main" id="{AAFD3DD3-B332-458F-B0C6-27586BA5DC5C}"/>
              </a:ext>
            </a:extLst>
          </p:cNvPr>
          <p:cNvSpPr txBox="1"/>
          <p:nvPr/>
        </p:nvSpPr>
        <p:spPr>
          <a:xfrm>
            <a:off x="5883855" y="3677870"/>
            <a:ext cx="1542775" cy="2400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R5</a:t>
            </a:r>
            <a:r>
              <a:rPr kumimoji="1"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年度整備</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完了</a:t>
            </a:r>
            <a:r>
              <a:rPr kumimoji="1"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（予定）</a:t>
            </a:r>
          </a:p>
        </p:txBody>
      </p:sp>
      <p:sp>
        <p:nvSpPr>
          <p:cNvPr id="85" name="テキスト ボックス 84">
            <a:extLst>
              <a:ext uri="{FF2B5EF4-FFF2-40B4-BE49-F238E27FC236}">
                <a16:creationId xmlns:a16="http://schemas.microsoft.com/office/drawing/2014/main" id="{AAFD3DD3-B332-458F-B0C6-27586BA5DC5C}"/>
              </a:ext>
            </a:extLst>
          </p:cNvPr>
          <p:cNvSpPr txBox="1"/>
          <p:nvPr/>
        </p:nvSpPr>
        <p:spPr>
          <a:xfrm>
            <a:off x="7977049" y="3472119"/>
            <a:ext cx="1739213" cy="26654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東西道路区間</a:t>
            </a:r>
          </a:p>
        </p:txBody>
      </p:sp>
      <p:sp>
        <p:nvSpPr>
          <p:cNvPr id="8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875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1" name="Picture 407"/>
          <p:cNvPicPr>
            <a:picLocks noChangeAspect="1" noChangeArrowheads="1"/>
          </p:cNvPicPr>
          <p:nvPr/>
        </p:nvPicPr>
        <p:blipFill>
          <a:blip r:embed="rId2" cstate="email"/>
          <a:srcRect l="12314" t="24387" r="2677" b="21573"/>
          <a:stretch>
            <a:fillRect/>
          </a:stretch>
        </p:blipFill>
        <p:spPr bwMode="auto">
          <a:xfrm rot="21416172">
            <a:off x="1387672" y="956638"/>
            <a:ext cx="9602965" cy="3484444"/>
          </a:xfrm>
          <a:prstGeom prst="rect">
            <a:avLst/>
          </a:prstGeom>
          <a:noFill/>
          <a:ln w="9525">
            <a:noFill/>
            <a:miter lim="800000"/>
            <a:headEnd/>
            <a:tailEnd/>
          </a:ln>
        </p:spPr>
      </p:pic>
      <p:sp>
        <p:nvSpPr>
          <p:cNvPr id="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lvl="0">
              <a:defRPr/>
            </a:pP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３</a:t>
            </a:r>
            <a:r>
              <a:rPr kumimoji="1" lang="ja-JP" altLang="en-US" sz="20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rPr>
              <a:t>．</a:t>
            </a:r>
            <a:r>
              <a:rPr lang="ja-JP" altLang="en-US" sz="2000" b="1" dirty="0">
                <a:solidFill>
                  <a:prstClr val="white"/>
                </a:solidFill>
                <a:latin typeface="ＭＳ ゴシック" pitchFamily="49" charset="-128"/>
                <a:ea typeface="ＭＳ ゴシック" pitchFamily="49" charset="-128"/>
              </a:rPr>
              <a:t>中之島周辺</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①中之島東部のまちづくり</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graphicFrame>
        <p:nvGraphicFramePr>
          <p:cNvPr id="34" name="表 33"/>
          <p:cNvGraphicFramePr>
            <a:graphicFrameLocks noGrp="1"/>
          </p:cNvGraphicFramePr>
          <p:nvPr/>
        </p:nvGraphicFramePr>
        <p:xfrm>
          <a:off x="6529690" y="4519058"/>
          <a:ext cx="4464497" cy="1659600"/>
        </p:xfrm>
        <a:graphic>
          <a:graphicData uri="http://schemas.openxmlformats.org/drawingml/2006/table">
            <a:tbl>
              <a:tblPr firstRow="1" bandRow="1">
                <a:tableStyleId>{2D5ABB26-0587-4C30-8999-92F81FD0307C}</a:tableStyleId>
              </a:tblPr>
              <a:tblGrid>
                <a:gridCol w="348788">
                  <a:extLst>
                    <a:ext uri="{9D8B030D-6E8A-4147-A177-3AD203B41FA5}">
                      <a16:colId xmlns:a16="http://schemas.microsoft.com/office/drawing/2014/main" val="20000"/>
                    </a:ext>
                  </a:extLst>
                </a:gridCol>
                <a:gridCol w="631339">
                  <a:extLst>
                    <a:ext uri="{9D8B030D-6E8A-4147-A177-3AD203B41FA5}">
                      <a16:colId xmlns:a16="http://schemas.microsoft.com/office/drawing/2014/main" val="20001"/>
                    </a:ext>
                  </a:extLst>
                </a:gridCol>
                <a:gridCol w="1971304">
                  <a:extLst>
                    <a:ext uri="{9D8B030D-6E8A-4147-A177-3AD203B41FA5}">
                      <a16:colId xmlns:a16="http://schemas.microsoft.com/office/drawing/2014/main" val="20002"/>
                    </a:ext>
                  </a:extLst>
                </a:gridCol>
                <a:gridCol w="1513066">
                  <a:extLst>
                    <a:ext uri="{9D8B030D-6E8A-4147-A177-3AD203B41FA5}">
                      <a16:colId xmlns:a16="http://schemas.microsoft.com/office/drawing/2014/main" val="20003"/>
                    </a:ext>
                  </a:extLst>
                </a:gridCol>
              </a:tblGrid>
              <a:tr h="193589">
                <a:tc>
                  <a:txBody>
                    <a:bodyPr/>
                    <a:lstStyle/>
                    <a:p>
                      <a:pPr algn="l"/>
                      <a:endParaRPr kumimoji="1" lang="ja-JP" altLang="en-US" sz="900" dirty="0">
                        <a:solidFill>
                          <a:schemeClr val="tx1"/>
                        </a:solidFill>
                      </a:endParaRP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1"/>
                        </a:solidFill>
                      </a:endParaRP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リニューアル前</a:t>
                      </a: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900" dirty="0">
                          <a:solidFill>
                            <a:schemeClr val="tx1"/>
                          </a:solidFill>
                        </a:rPr>
                        <a:t>リニューアル後</a:t>
                      </a:r>
                    </a:p>
                  </a:txBody>
                  <a:tcPr marL="78000" marR="78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20538">
                <a:tc>
                  <a:txBody>
                    <a:bodyPr/>
                    <a:lstStyle/>
                    <a:p>
                      <a:pPr algn="ctr"/>
                      <a:r>
                        <a:rPr kumimoji="1" lang="ja-JP" altLang="en-US" sz="900" dirty="0">
                          <a:solidFill>
                            <a:schemeClr val="tx1"/>
                          </a:solidFill>
                        </a:rPr>
                        <a:t>①</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rPr>
                        <a:t>1</a:t>
                      </a:r>
                      <a:r>
                        <a:rPr kumimoji="1" lang="ja-JP" altLang="en-US" sz="900" dirty="0">
                          <a:solidFill>
                            <a:schemeClr val="tx1"/>
                          </a:solidFill>
                        </a:rPr>
                        <a:t>階</a:t>
                      </a:r>
                      <a:endParaRPr kumimoji="1" lang="en-US" altLang="ja-JP" sz="9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正面玄関</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大集会室利用時以外は、玄関が閉鎖</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j-ea"/>
                          <a:ea typeface="+mj-ea"/>
                        </a:rPr>
                        <a:t>正面玄関の開放</a:t>
                      </a:r>
                      <a:endParaRPr kumimoji="1" lang="en-US" altLang="ja-JP" sz="900" dirty="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j-ea"/>
                          <a:ea typeface="+mj-ea"/>
                        </a:rPr>
                        <a:t>（</a:t>
                      </a:r>
                      <a:r>
                        <a:rPr kumimoji="1" lang="en-US" altLang="ja-JP" sz="900" dirty="0">
                          <a:solidFill>
                            <a:schemeClr val="tx1"/>
                          </a:solidFill>
                          <a:latin typeface="+mj-ea"/>
                          <a:ea typeface="+mj-ea"/>
                        </a:rPr>
                        <a:t>2014</a:t>
                      </a:r>
                      <a:r>
                        <a:rPr kumimoji="1" lang="ja-JP" altLang="en-US" sz="900" dirty="0">
                          <a:solidFill>
                            <a:schemeClr val="tx1"/>
                          </a:solidFill>
                          <a:latin typeface="+mj-ea"/>
                          <a:ea typeface="+mj-ea"/>
                        </a:rPr>
                        <a:t>年</a:t>
                      </a:r>
                      <a:r>
                        <a:rPr kumimoji="1" lang="en-US" altLang="ja-JP" sz="900" dirty="0">
                          <a:solidFill>
                            <a:schemeClr val="tx1"/>
                          </a:solidFill>
                          <a:latin typeface="+mj-ea"/>
                          <a:ea typeface="+mj-ea"/>
                        </a:rPr>
                        <a:t>4</a:t>
                      </a:r>
                      <a:r>
                        <a:rPr kumimoji="1" lang="ja-JP" altLang="en-US" sz="900" dirty="0">
                          <a:solidFill>
                            <a:schemeClr val="tx1"/>
                          </a:solidFill>
                          <a:latin typeface="+mj-ea"/>
                          <a:ea typeface="+mj-ea"/>
                        </a:rPr>
                        <a:t>月～）</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7486">
                <a:tc>
                  <a:txBody>
                    <a:bodyPr/>
                    <a:lstStyle/>
                    <a:p>
                      <a:pPr algn="ctr"/>
                      <a:r>
                        <a:rPr kumimoji="1" lang="ja-JP" altLang="en-US" sz="900" dirty="0">
                          <a:solidFill>
                            <a:schemeClr val="tx1"/>
                          </a:solidFill>
                        </a:rPr>
                        <a:t>②</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地下１階</a:t>
                      </a:r>
                      <a:endParaRPr kumimoji="1" lang="en-US" altLang="ja-JP" sz="9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館内</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rPr>
                        <a:t>レストラン目的の来場者の確保など、レストランの活用が不十分</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latin typeface="+mj-ea"/>
                          <a:ea typeface="+mj-ea"/>
                        </a:rPr>
                        <a:t>アイコン的存在となりうる</a:t>
                      </a:r>
                      <a:endParaRPr kumimoji="1" lang="en-US" altLang="ja-JP" sz="900" dirty="0">
                        <a:solidFill>
                          <a:schemeClr val="tx1"/>
                        </a:solidFill>
                        <a:latin typeface="+mj-ea"/>
                        <a:ea typeface="+mj-ea"/>
                      </a:endParaRPr>
                    </a:p>
                    <a:p>
                      <a:r>
                        <a:rPr kumimoji="1" lang="ja-JP" altLang="en-US" sz="900" dirty="0">
                          <a:solidFill>
                            <a:schemeClr val="tx1"/>
                          </a:solidFill>
                          <a:latin typeface="+mj-ea"/>
                          <a:ea typeface="+mj-ea"/>
                        </a:rPr>
                        <a:t>新レストランのオープン</a:t>
                      </a:r>
                      <a:endParaRPr kumimoji="1" lang="en-US" altLang="ja-JP" sz="900" dirty="0">
                        <a:solidFill>
                          <a:schemeClr val="tx1"/>
                        </a:solidFill>
                        <a:latin typeface="+mj-ea"/>
                        <a:ea typeface="+mj-ea"/>
                      </a:endParaRPr>
                    </a:p>
                    <a:p>
                      <a:r>
                        <a:rPr kumimoji="1" lang="ja-JP" altLang="en-US" sz="900" dirty="0">
                          <a:solidFill>
                            <a:schemeClr val="tx1"/>
                          </a:solidFill>
                          <a:latin typeface="+mj-ea"/>
                          <a:ea typeface="+mj-ea"/>
                        </a:rPr>
                        <a:t>（</a:t>
                      </a:r>
                      <a:r>
                        <a:rPr kumimoji="1" lang="en-US" altLang="ja-JP" sz="900" dirty="0">
                          <a:solidFill>
                            <a:schemeClr val="tx1"/>
                          </a:solidFill>
                          <a:latin typeface="+mj-ea"/>
                          <a:ea typeface="+mj-ea"/>
                        </a:rPr>
                        <a:t>2015</a:t>
                      </a:r>
                      <a:r>
                        <a:rPr kumimoji="1" lang="ja-JP" altLang="en-US" sz="900" dirty="0">
                          <a:solidFill>
                            <a:schemeClr val="tx1"/>
                          </a:solidFill>
                          <a:latin typeface="+mj-ea"/>
                          <a:ea typeface="+mj-ea"/>
                        </a:rPr>
                        <a:t>年</a:t>
                      </a:r>
                      <a:r>
                        <a:rPr kumimoji="1" lang="en-US" altLang="ja-JP" sz="900" dirty="0">
                          <a:solidFill>
                            <a:schemeClr val="tx1"/>
                          </a:solidFill>
                          <a:latin typeface="+mj-ea"/>
                          <a:ea typeface="+mj-ea"/>
                        </a:rPr>
                        <a:t>6</a:t>
                      </a:r>
                      <a:r>
                        <a:rPr kumimoji="1" lang="ja-JP" altLang="en-US" sz="900" dirty="0">
                          <a:solidFill>
                            <a:schemeClr val="tx1"/>
                          </a:solidFill>
                          <a:latin typeface="+mj-ea"/>
                          <a:ea typeface="+mj-ea"/>
                        </a:rPr>
                        <a:t>月～）</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4435">
                <a:tc>
                  <a:txBody>
                    <a:bodyPr/>
                    <a:lstStyle/>
                    <a:p>
                      <a:pPr algn="ctr"/>
                      <a:r>
                        <a:rPr kumimoji="1" lang="ja-JP" altLang="en-US" sz="900" dirty="0">
                          <a:solidFill>
                            <a:schemeClr val="tx1"/>
                          </a:solidFill>
                        </a:rPr>
                        <a:t>③④</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p>
                  </a:txBody>
                  <a:tcPr marL="72000" marR="72000"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lang="ja-JP" altLang="en-US" sz="900" dirty="0"/>
                        <a:t>近代建築の魅力を伝えるサービスが不十分</a:t>
                      </a:r>
                      <a:endParaRPr kumimoji="1" lang="ja-JP" altLang="en-US" sz="900" dirty="0">
                        <a:solidFill>
                          <a:schemeClr val="tx1"/>
                        </a:solidFill>
                      </a:endParaRP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latin typeface="+mj-ea"/>
                          <a:ea typeface="+mj-ea"/>
                        </a:rPr>
                        <a:t>展示室の設置</a:t>
                      </a:r>
                      <a:endParaRPr kumimoji="1" lang="en-US" altLang="ja-JP" sz="900" dirty="0">
                        <a:solidFill>
                          <a:schemeClr val="tx1"/>
                        </a:solidFill>
                        <a:latin typeface="+mj-ea"/>
                        <a:ea typeface="+mj-ea"/>
                      </a:endParaRPr>
                    </a:p>
                    <a:p>
                      <a:r>
                        <a:rPr kumimoji="1" lang="ja-JP" altLang="en-US" sz="900" dirty="0">
                          <a:solidFill>
                            <a:schemeClr val="tx1"/>
                          </a:solidFill>
                          <a:latin typeface="+mj-ea"/>
                          <a:ea typeface="+mj-ea"/>
                        </a:rPr>
                        <a:t>（</a:t>
                      </a:r>
                      <a:r>
                        <a:rPr kumimoji="1" lang="en-US" altLang="ja-JP" sz="900" dirty="0">
                          <a:solidFill>
                            <a:schemeClr val="tx1"/>
                          </a:solidFill>
                          <a:latin typeface="+mj-ea"/>
                          <a:ea typeface="+mj-ea"/>
                        </a:rPr>
                        <a:t>2014</a:t>
                      </a:r>
                      <a:r>
                        <a:rPr kumimoji="1" lang="ja-JP" altLang="en-US" sz="900" dirty="0">
                          <a:solidFill>
                            <a:schemeClr val="tx1"/>
                          </a:solidFill>
                          <a:latin typeface="+mj-ea"/>
                          <a:ea typeface="+mj-ea"/>
                        </a:rPr>
                        <a:t>年</a:t>
                      </a:r>
                      <a:r>
                        <a:rPr kumimoji="1" lang="en-US" altLang="ja-JP" sz="900" dirty="0">
                          <a:solidFill>
                            <a:schemeClr val="tx1"/>
                          </a:solidFill>
                          <a:latin typeface="+mj-ea"/>
                          <a:ea typeface="+mj-ea"/>
                        </a:rPr>
                        <a:t>12</a:t>
                      </a:r>
                      <a:r>
                        <a:rPr kumimoji="1" lang="ja-JP" altLang="en-US" sz="900" dirty="0">
                          <a:solidFill>
                            <a:schemeClr val="tx1"/>
                          </a:solidFill>
                          <a:latin typeface="+mj-ea"/>
                          <a:ea typeface="+mj-ea"/>
                        </a:rPr>
                        <a:t>月～）、</a:t>
                      </a:r>
                      <a:endParaRPr kumimoji="1" lang="en-US" altLang="ja-JP" sz="900" dirty="0">
                        <a:solidFill>
                          <a:schemeClr val="tx1"/>
                        </a:solidFill>
                        <a:latin typeface="+mj-ea"/>
                        <a:ea typeface="+mj-ea"/>
                      </a:endParaRPr>
                    </a:p>
                    <a:p>
                      <a:r>
                        <a:rPr kumimoji="1" lang="ja-JP" altLang="en-US" sz="900" dirty="0">
                          <a:solidFill>
                            <a:schemeClr val="tx1"/>
                          </a:solidFill>
                          <a:latin typeface="+mj-ea"/>
                          <a:ea typeface="+mj-ea"/>
                        </a:rPr>
                        <a:t>ショップの設置</a:t>
                      </a:r>
                      <a:endParaRPr kumimoji="1" lang="en-US" altLang="ja-JP" sz="900" dirty="0">
                        <a:solidFill>
                          <a:schemeClr val="tx1"/>
                        </a:solidFill>
                        <a:latin typeface="+mj-ea"/>
                        <a:ea typeface="+mj-ea"/>
                      </a:endParaRPr>
                    </a:p>
                    <a:p>
                      <a:r>
                        <a:rPr kumimoji="1" lang="ja-JP" altLang="en-US" sz="900" dirty="0">
                          <a:solidFill>
                            <a:schemeClr val="tx1"/>
                          </a:solidFill>
                          <a:latin typeface="+mj-ea"/>
                          <a:ea typeface="+mj-ea"/>
                        </a:rPr>
                        <a:t>（</a:t>
                      </a:r>
                      <a:r>
                        <a:rPr kumimoji="1" lang="en-US" altLang="ja-JP" sz="900" dirty="0">
                          <a:solidFill>
                            <a:schemeClr val="tx1"/>
                          </a:solidFill>
                          <a:latin typeface="+mj-ea"/>
                          <a:ea typeface="+mj-ea"/>
                        </a:rPr>
                        <a:t>2015</a:t>
                      </a:r>
                      <a:r>
                        <a:rPr kumimoji="1" lang="ja-JP" altLang="en-US" sz="900" dirty="0">
                          <a:solidFill>
                            <a:schemeClr val="tx1"/>
                          </a:solidFill>
                          <a:latin typeface="+mj-ea"/>
                          <a:ea typeface="+mj-ea"/>
                        </a:rPr>
                        <a:t>年</a:t>
                      </a:r>
                      <a:r>
                        <a:rPr kumimoji="1" lang="en-US" altLang="ja-JP" sz="900" dirty="0">
                          <a:solidFill>
                            <a:schemeClr val="tx1"/>
                          </a:solidFill>
                          <a:latin typeface="+mj-ea"/>
                          <a:ea typeface="+mj-ea"/>
                        </a:rPr>
                        <a:t>9</a:t>
                      </a:r>
                      <a:r>
                        <a:rPr kumimoji="1" lang="ja-JP" altLang="en-US" sz="900" dirty="0">
                          <a:solidFill>
                            <a:schemeClr val="tx1"/>
                          </a:solidFill>
                          <a:latin typeface="+mj-ea"/>
                          <a:ea typeface="+mj-ea"/>
                        </a:rPr>
                        <a:t>月～）</a:t>
                      </a:r>
                    </a:p>
                  </a:txBody>
                  <a:tcPr marL="78000" marR="78000" marT="36000" marB="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5" name="テキスト ボックス 34"/>
          <p:cNvSpPr txBox="1"/>
          <p:nvPr/>
        </p:nvSpPr>
        <p:spPr>
          <a:xfrm>
            <a:off x="6456040" y="4263173"/>
            <a:ext cx="237353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○市中央公会堂のリニューアル</a:t>
            </a:r>
          </a:p>
        </p:txBody>
      </p:sp>
      <p:sp>
        <p:nvSpPr>
          <p:cNvPr id="37" name="テキスト ボックス 36"/>
          <p:cNvSpPr txBox="1"/>
          <p:nvPr/>
        </p:nvSpPr>
        <p:spPr>
          <a:xfrm>
            <a:off x="6263705" y="2370142"/>
            <a:ext cx="40836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道　</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路</a:t>
            </a:r>
          </a:p>
        </p:txBody>
      </p:sp>
      <p:sp>
        <p:nvSpPr>
          <p:cNvPr id="41" name="フリーフォーム 40"/>
          <p:cNvSpPr>
            <a:spLocks noChangeAspect="1"/>
          </p:cNvSpPr>
          <p:nvPr/>
        </p:nvSpPr>
        <p:spPr>
          <a:xfrm rot="21384663">
            <a:off x="6583042" y="1284505"/>
            <a:ext cx="3231132" cy="2818647"/>
          </a:xfrm>
          <a:custGeom>
            <a:avLst/>
            <a:gdLst>
              <a:gd name="connsiteX0" fmla="*/ 21142 w 470414"/>
              <a:gd name="connsiteY0" fmla="*/ 0 h 417559"/>
              <a:gd name="connsiteX1" fmla="*/ 0 w 470414"/>
              <a:gd name="connsiteY1" fmla="*/ 417559 h 417559"/>
              <a:gd name="connsiteX2" fmla="*/ 348846 w 470414"/>
              <a:gd name="connsiteY2" fmla="*/ 417559 h 417559"/>
              <a:gd name="connsiteX3" fmla="*/ 449272 w 470414"/>
              <a:gd name="connsiteY3" fmla="*/ 364703 h 417559"/>
              <a:gd name="connsiteX4" fmla="*/ 470414 w 470414"/>
              <a:gd name="connsiteY4" fmla="*/ 285420 h 417559"/>
              <a:gd name="connsiteX5" fmla="*/ 470414 w 470414"/>
              <a:gd name="connsiteY5" fmla="*/ 211422 h 417559"/>
              <a:gd name="connsiteX6" fmla="*/ 470414 w 470414"/>
              <a:gd name="connsiteY6" fmla="*/ 174423 h 417559"/>
              <a:gd name="connsiteX7" fmla="*/ 438701 w 470414"/>
              <a:gd name="connsiteY7" fmla="*/ 121568 h 417559"/>
              <a:gd name="connsiteX8" fmla="*/ 354132 w 470414"/>
              <a:gd name="connsiteY8" fmla="*/ 73998 h 417559"/>
              <a:gd name="connsiteX9" fmla="*/ 21142 w 470414"/>
              <a:gd name="connsiteY9" fmla="*/ 0 h 417559"/>
              <a:gd name="connsiteX0" fmla="*/ 21142 w 470414"/>
              <a:gd name="connsiteY0" fmla="*/ 0 h 417559"/>
              <a:gd name="connsiteX1" fmla="*/ 0 w 470414"/>
              <a:gd name="connsiteY1" fmla="*/ 417559 h 417559"/>
              <a:gd name="connsiteX2" fmla="*/ 348846 w 470414"/>
              <a:gd name="connsiteY2" fmla="*/ 417559 h 417559"/>
              <a:gd name="connsiteX3" fmla="*/ 401958 w 470414"/>
              <a:gd name="connsiteY3" fmla="*/ 390751 h 417559"/>
              <a:gd name="connsiteX4" fmla="*/ 449272 w 470414"/>
              <a:gd name="connsiteY4" fmla="*/ 364703 h 417559"/>
              <a:gd name="connsiteX5" fmla="*/ 470414 w 470414"/>
              <a:gd name="connsiteY5" fmla="*/ 285420 h 417559"/>
              <a:gd name="connsiteX6" fmla="*/ 470414 w 470414"/>
              <a:gd name="connsiteY6" fmla="*/ 211422 h 417559"/>
              <a:gd name="connsiteX7" fmla="*/ 470414 w 470414"/>
              <a:gd name="connsiteY7" fmla="*/ 174423 h 417559"/>
              <a:gd name="connsiteX8" fmla="*/ 438701 w 470414"/>
              <a:gd name="connsiteY8" fmla="*/ 121568 h 417559"/>
              <a:gd name="connsiteX9" fmla="*/ 354132 w 470414"/>
              <a:gd name="connsiteY9" fmla="*/ 73998 h 417559"/>
              <a:gd name="connsiteX10" fmla="*/ 21142 w 470414"/>
              <a:gd name="connsiteY10" fmla="*/ 0 h 417559"/>
              <a:gd name="connsiteX0" fmla="*/ 21142 w 470414"/>
              <a:gd name="connsiteY0" fmla="*/ 0 h 417559"/>
              <a:gd name="connsiteX1" fmla="*/ 0 w 470414"/>
              <a:gd name="connsiteY1" fmla="*/ 417559 h 417559"/>
              <a:gd name="connsiteX2" fmla="*/ 348846 w 470414"/>
              <a:gd name="connsiteY2" fmla="*/ 417559 h 417559"/>
              <a:gd name="connsiteX3" fmla="*/ 400511 w 470414"/>
              <a:gd name="connsiteY3" fmla="*/ 399918 h 417559"/>
              <a:gd name="connsiteX4" fmla="*/ 449272 w 470414"/>
              <a:gd name="connsiteY4" fmla="*/ 364703 h 417559"/>
              <a:gd name="connsiteX5" fmla="*/ 470414 w 470414"/>
              <a:gd name="connsiteY5" fmla="*/ 285420 h 417559"/>
              <a:gd name="connsiteX6" fmla="*/ 470414 w 470414"/>
              <a:gd name="connsiteY6" fmla="*/ 211422 h 417559"/>
              <a:gd name="connsiteX7" fmla="*/ 470414 w 470414"/>
              <a:gd name="connsiteY7" fmla="*/ 174423 h 417559"/>
              <a:gd name="connsiteX8" fmla="*/ 438701 w 470414"/>
              <a:gd name="connsiteY8" fmla="*/ 121568 h 417559"/>
              <a:gd name="connsiteX9" fmla="*/ 354132 w 470414"/>
              <a:gd name="connsiteY9" fmla="*/ 73998 h 417559"/>
              <a:gd name="connsiteX10" fmla="*/ 21142 w 470414"/>
              <a:gd name="connsiteY10" fmla="*/ 0 h 417559"/>
              <a:gd name="connsiteX0" fmla="*/ 21142 w 470414"/>
              <a:gd name="connsiteY0" fmla="*/ 0 h 417559"/>
              <a:gd name="connsiteX1" fmla="*/ 0 w 470414"/>
              <a:gd name="connsiteY1" fmla="*/ 417559 h 417559"/>
              <a:gd name="connsiteX2" fmla="*/ 348846 w 470414"/>
              <a:gd name="connsiteY2" fmla="*/ 417559 h 417559"/>
              <a:gd name="connsiteX3" fmla="*/ 400511 w 470414"/>
              <a:gd name="connsiteY3" fmla="*/ 399918 h 417559"/>
              <a:gd name="connsiteX4" fmla="*/ 449272 w 470414"/>
              <a:gd name="connsiteY4" fmla="*/ 364703 h 417559"/>
              <a:gd name="connsiteX5" fmla="*/ 470414 w 470414"/>
              <a:gd name="connsiteY5" fmla="*/ 285420 h 417559"/>
              <a:gd name="connsiteX6" fmla="*/ 470414 w 470414"/>
              <a:gd name="connsiteY6" fmla="*/ 211422 h 417559"/>
              <a:gd name="connsiteX7" fmla="*/ 470414 w 470414"/>
              <a:gd name="connsiteY7" fmla="*/ 174423 h 417559"/>
              <a:gd name="connsiteX8" fmla="*/ 430917 w 470414"/>
              <a:gd name="connsiteY8" fmla="*/ 124179 h 417559"/>
              <a:gd name="connsiteX9" fmla="*/ 354132 w 470414"/>
              <a:gd name="connsiteY9" fmla="*/ 73998 h 417559"/>
              <a:gd name="connsiteX10" fmla="*/ 21142 w 470414"/>
              <a:gd name="connsiteY10" fmla="*/ 0 h 417559"/>
              <a:gd name="connsiteX0" fmla="*/ 21142 w 470414"/>
              <a:gd name="connsiteY0" fmla="*/ 0 h 417559"/>
              <a:gd name="connsiteX1" fmla="*/ 0 w 470414"/>
              <a:gd name="connsiteY1" fmla="*/ 417559 h 417559"/>
              <a:gd name="connsiteX2" fmla="*/ 348846 w 470414"/>
              <a:gd name="connsiteY2" fmla="*/ 417559 h 417559"/>
              <a:gd name="connsiteX3" fmla="*/ 400511 w 470414"/>
              <a:gd name="connsiteY3" fmla="*/ 399918 h 417559"/>
              <a:gd name="connsiteX4" fmla="*/ 449272 w 470414"/>
              <a:gd name="connsiteY4" fmla="*/ 364703 h 417559"/>
              <a:gd name="connsiteX5" fmla="*/ 470414 w 470414"/>
              <a:gd name="connsiteY5" fmla="*/ 285420 h 417559"/>
              <a:gd name="connsiteX6" fmla="*/ 470414 w 470414"/>
              <a:gd name="connsiteY6" fmla="*/ 211422 h 417559"/>
              <a:gd name="connsiteX7" fmla="*/ 462886 w 470414"/>
              <a:gd name="connsiteY7" fmla="*/ 175232 h 417559"/>
              <a:gd name="connsiteX8" fmla="*/ 430917 w 470414"/>
              <a:gd name="connsiteY8" fmla="*/ 124179 h 417559"/>
              <a:gd name="connsiteX9" fmla="*/ 354132 w 470414"/>
              <a:gd name="connsiteY9" fmla="*/ 73998 h 417559"/>
              <a:gd name="connsiteX10" fmla="*/ 21142 w 470414"/>
              <a:gd name="connsiteY10" fmla="*/ 0 h 4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414" h="417559">
                <a:moveTo>
                  <a:pt x="21142" y="0"/>
                </a:moveTo>
                <a:lnTo>
                  <a:pt x="0" y="417559"/>
                </a:lnTo>
                <a:lnTo>
                  <a:pt x="348846" y="417559"/>
                </a:lnTo>
                <a:lnTo>
                  <a:pt x="400511" y="399918"/>
                </a:lnTo>
                <a:lnTo>
                  <a:pt x="449272" y="364703"/>
                </a:lnTo>
                <a:lnTo>
                  <a:pt x="470414" y="285420"/>
                </a:lnTo>
                <a:lnTo>
                  <a:pt x="470414" y="211422"/>
                </a:lnTo>
                <a:lnTo>
                  <a:pt x="462886" y="175232"/>
                </a:lnTo>
                <a:lnTo>
                  <a:pt x="430917" y="124179"/>
                </a:lnTo>
                <a:lnTo>
                  <a:pt x="354132" y="73998"/>
                </a:lnTo>
                <a:lnTo>
                  <a:pt x="21142"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430" name="Picture 406"/>
          <p:cNvPicPr>
            <a:picLocks noChangeAspect="1" noChangeArrowheads="1"/>
          </p:cNvPicPr>
          <p:nvPr/>
        </p:nvPicPr>
        <p:blipFill>
          <a:blip r:embed="rId3" cstate="email">
            <a:clrChange>
              <a:clrFrom>
                <a:srgbClr val="FDE9D9"/>
              </a:clrFrom>
              <a:clrTo>
                <a:srgbClr val="FDE9D9">
                  <a:alpha val="0"/>
                </a:srgbClr>
              </a:clrTo>
            </a:clrChange>
          </a:blip>
          <a:srcRect/>
          <a:stretch>
            <a:fillRect/>
          </a:stretch>
        </p:blipFill>
        <p:spPr bwMode="auto">
          <a:xfrm>
            <a:off x="6736334" y="1697972"/>
            <a:ext cx="2888105" cy="2313494"/>
          </a:xfrm>
          <a:prstGeom prst="rect">
            <a:avLst/>
          </a:prstGeom>
          <a:noFill/>
          <a:ln w="9525">
            <a:noFill/>
            <a:miter lim="800000"/>
            <a:headEnd/>
            <a:tailEnd/>
          </a:ln>
          <a:effectLst/>
        </p:spPr>
      </p:pic>
      <p:sp>
        <p:nvSpPr>
          <p:cNvPr id="33" name="正方形/長方形 32"/>
          <p:cNvSpPr/>
          <p:nvPr/>
        </p:nvSpPr>
        <p:spPr>
          <a:xfrm>
            <a:off x="9495186" y="2587974"/>
            <a:ext cx="94611" cy="7161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線吹き出し 1 (枠付き) 28"/>
          <p:cNvSpPr/>
          <p:nvPr/>
        </p:nvSpPr>
        <p:spPr>
          <a:xfrm>
            <a:off x="9264984" y="4016547"/>
            <a:ext cx="1505969" cy="360000"/>
          </a:xfrm>
          <a:prstGeom prst="borderCallout1">
            <a:avLst>
              <a:gd name="adj1" fmla="val 41473"/>
              <a:gd name="adj2" fmla="val 1278"/>
              <a:gd name="adj3" fmla="val -131509"/>
              <a:gd name="adj4" fmla="val -1835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④ショップの設置</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p>
        </p:txBody>
      </p:sp>
      <p:sp>
        <p:nvSpPr>
          <p:cNvPr id="28" name="線吹き出し 1 (枠付き) 27"/>
          <p:cNvSpPr/>
          <p:nvPr/>
        </p:nvSpPr>
        <p:spPr>
          <a:xfrm>
            <a:off x="8832350" y="1481951"/>
            <a:ext cx="1189321" cy="356059"/>
          </a:xfrm>
          <a:prstGeom prst="borderCallout1">
            <a:avLst>
              <a:gd name="adj1" fmla="val 98250"/>
              <a:gd name="adj2" fmla="val 33166"/>
              <a:gd name="adj3" fmla="val 398410"/>
              <a:gd name="adj4" fmla="val 1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③展示室の設置</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p>
        </p:txBody>
      </p:sp>
      <p:sp>
        <p:nvSpPr>
          <p:cNvPr id="32" name="正方形/長方形 31"/>
          <p:cNvSpPr/>
          <p:nvPr/>
        </p:nvSpPr>
        <p:spPr>
          <a:xfrm>
            <a:off x="6653599" y="992270"/>
            <a:ext cx="1203874" cy="186552"/>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中央公会堂</a:t>
            </a:r>
          </a:p>
        </p:txBody>
      </p:sp>
      <p:sp>
        <p:nvSpPr>
          <p:cNvPr id="30" name="線吹き出し 1 (枠付き) 29"/>
          <p:cNvSpPr/>
          <p:nvPr/>
        </p:nvSpPr>
        <p:spPr>
          <a:xfrm>
            <a:off x="8112271" y="1049985"/>
            <a:ext cx="1669845" cy="354379"/>
          </a:xfrm>
          <a:prstGeom prst="borderCallout1">
            <a:avLst>
              <a:gd name="adj1" fmla="val 101193"/>
              <a:gd name="adj2" fmla="val 16097"/>
              <a:gd name="adj3" fmla="val 601024"/>
              <a:gd name="adj4" fmla="val -158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②新レストランのオープン</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p>
        </p:txBody>
      </p:sp>
      <p:sp>
        <p:nvSpPr>
          <p:cNvPr id="31" name="線吹き出し 1 (枠付き) 30"/>
          <p:cNvSpPr/>
          <p:nvPr/>
        </p:nvSpPr>
        <p:spPr>
          <a:xfrm>
            <a:off x="9336426" y="1940925"/>
            <a:ext cx="1658362" cy="360000"/>
          </a:xfrm>
          <a:prstGeom prst="borderCallout1">
            <a:avLst>
              <a:gd name="adj1" fmla="val 104492"/>
              <a:gd name="adj2" fmla="val 33555"/>
              <a:gd name="adj3" fmla="val 317494"/>
              <a:gd name="adj4" fmla="val 107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①正面玄関の開放</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階</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2014</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p>
        </p:txBody>
      </p:sp>
      <p:sp>
        <p:nvSpPr>
          <p:cNvPr id="3" name="正方形/長方形 2"/>
          <p:cNvSpPr/>
          <p:nvPr/>
        </p:nvSpPr>
        <p:spPr>
          <a:xfrm>
            <a:off x="1543268" y="446988"/>
            <a:ext cx="56092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大阪府立中之島図書館・大阪市中央公会堂の有効活用</a:t>
            </a:r>
          </a:p>
        </p:txBody>
      </p:sp>
      <p:graphicFrame>
        <p:nvGraphicFramePr>
          <p:cNvPr id="24" name="表 23"/>
          <p:cNvGraphicFramePr>
            <a:graphicFrameLocks noGrp="1"/>
          </p:cNvGraphicFramePr>
          <p:nvPr/>
        </p:nvGraphicFramePr>
        <p:xfrm>
          <a:off x="1183906" y="4515867"/>
          <a:ext cx="5196412" cy="1887809"/>
        </p:xfrm>
        <a:graphic>
          <a:graphicData uri="http://schemas.openxmlformats.org/drawingml/2006/table">
            <a:tbl>
              <a:tblPr firstRow="1" bandRow="1">
                <a:tableStyleId>{2D5ABB26-0587-4C30-8999-92F81FD0307C}</a:tableStyleId>
              </a:tblPr>
              <a:tblGrid>
                <a:gridCol w="44388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1540633">
                  <a:extLst>
                    <a:ext uri="{9D8B030D-6E8A-4147-A177-3AD203B41FA5}">
                      <a16:colId xmlns:a16="http://schemas.microsoft.com/office/drawing/2014/main" val="20002"/>
                    </a:ext>
                  </a:extLst>
                </a:gridCol>
                <a:gridCol w="2491815">
                  <a:extLst>
                    <a:ext uri="{9D8B030D-6E8A-4147-A177-3AD203B41FA5}">
                      <a16:colId xmlns:a16="http://schemas.microsoft.com/office/drawing/2014/main" val="20003"/>
                    </a:ext>
                  </a:extLst>
                </a:gridCol>
              </a:tblGrid>
              <a:tr h="167598">
                <a:tc>
                  <a:txBody>
                    <a:bodyPr/>
                    <a:lstStyle/>
                    <a:p>
                      <a:pPr algn="l"/>
                      <a:endParaRPr kumimoji="1" lang="ja-JP" altLang="en-US" sz="900"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リニューアル前</a:t>
                      </a: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900" dirty="0">
                          <a:solidFill>
                            <a:schemeClr val="tx1"/>
                          </a:solidFill>
                        </a:rPr>
                        <a:t>リニューアル後</a:t>
                      </a: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183007">
                <a:tc>
                  <a:txBody>
                    <a:bodyPr/>
                    <a:lstStyle/>
                    <a:p>
                      <a:pPr algn="ctr"/>
                      <a:r>
                        <a:rPr kumimoji="1" lang="ja-JP" altLang="en-US" sz="900" dirty="0">
                          <a:solidFill>
                            <a:schemeClr val="tx1"/>
                          </a:solidFill>
                        </a:rPr>
                        <a:t>①</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外観</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a:solidFill>
                            <a:schemeClr val="tx1"/>
                          </a:solidFill>
                        </a:rPr>
                        <a:t>施設全体が老朽化</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a:solidFill>
                            <a:schemeClr val="tx1"/>
                          </a:solidFill>
                        </a:rPr>
                        <a:t>外壁を洗浄し、白亜の殿堂と評される外観を復活</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2315">
                <a:tc>
                  <a:txBody>
                    <a:bodyPr/>
                    <a:lstStyle/>
                    <a:p>
                      <a:pPr algn="ctr"/>
                      <a:r>
                        <a:rPr kumimoji="1" lang="ja-JP" altLang="en-US" sz="900" dirty="0">
                          <a:solidFill>
                            <a:schemeClr val="tx1"/>
                          </a:solidFill>
                        </a:rPr>
                        <a:t>②</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正面玄関</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閉鎖／階段下入館口が分かりにくく、受付後、持ち物を預けるシステム</a:t>
                      </a: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正面玄関を改装し、フリー入退館を実施</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999">
                <a:tc>
                  <a:txBody>
                    <a:bodyPr/>
                    <a:lstStyle/>
                    <a:p>
                      <a:pPr algn="ctr"/>
                      <a:r>
                        <a:rPr kumimoji="1" lang="ja-JP" altLang="en-US" sz="900" dirty="0">
                          <a:solidFill>
                            <a:schemeClr val="tx1"/>
                          </a:solidFill>
                        </a:rPr>
                        <a:t>③④</a:t>
                      </a:r>
                      <a:endParaRPr kumimoji="1" lang="en-US" altLang="ja-JP" sz="900" dirty="0">
                        <a:solidFill>
                          <a:schemeClr val="tx1"/>
                        </a:solidFill>
                      </a:endParaRPr>
                    </a:p>
                    <a:p>
                      <a:pPr algn="ctr"/>
                      <a:r>
                        <a:rPr kumimoji="1" lang="ja-JP" altLang="en-US" sz="900" dirty="0">
                          <a:solidFill>
                            <a:schemeClr val="tx1"/>
                          </a:solidFill>
                        </a:rPr>
                        <a:t>⑤</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館内</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rPr>
                        <a:t>交流等に使える施設がない</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rPr>
                        <a:t>大展示室、多目的スペースの設置、記念室（⑤）の改修</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1683">
                <a:tc>
                  <a:txBody>
                    <a:bodyPr/>
                    <a:lstStyle/>
                    <a:p>
                      <a:pPr algn="ctr"/>
                      <a:r>
                        <a:rPr kumimoji="1" lang="ja-JP" altLang="en-US" sz="900" dirty="0">
                          <a:solidFill>
                            <a:schemeClr val="tx1"/>
                          </a:solidFill>
                        </a:rPr>
                        <a:t>⑥</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a:txBody>
                    <a:bodyPr/>
                    <a:lstStyle/>
                    <a:p>
                      <a:r>
                        <a:rPr kumimoji="1" lang="ja-JP" altLang="en-US" sz="900" dirty="0">
                          <a:solidFill>
                            <a:schemeClr val="tx1"/>
                          </a:solidFill>
                        </a:rPr>
                        <a:t>閲覧室のほかに館内でくつろげるスペースがない</a:t>
                      </a: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rPr>
                        <a:t>カフェのオープン</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7598">
                <a:tc>
                  <a:txBody>
                    <a:bodyPr/>
                    <a:lstStyle/>
                    <a:p>
                      <a:pPr algn="ctr"/>
                      <a:r>
                        <a:rPr kumimoji="1" lang="ja-JP" altLang="en-US" sz="900" dirty="0">
                          <a:solidFill>
                            <a:schemeClr val="tx1"/>
                          </a:solidFill>
                        </a:rPr>
                        <a:t>⑦</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設備の老朽化</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rPr>
                        <a:t>トイレを改修し、アメニティを向上</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8999">
                <a:tc>
                  <a:txBody>
                    <a:bodyPr/>
                    <a:lstStyle/>
                    <a:p>
                      <a:pPr algn="ctr"/>
                      <a:endParaRPr kumimoji="1" lang="ja-JP" altLang="en-US" sz="900" dirty="0">
                        <a:solidFill>
                          <a:schemeClr val="tx1"/>
                        </a:solidFill>
                      </a:endParaRP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管理体制</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府による直営</a:t>
                      </a:r>
                    </a:p>
                  </a:txBody>
                  <a:tcPr marL="36000" marR="36000" marT="18000" marB="1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solidFill>
                            <a:schemeClr val="tx1"/>
                          </a:solidFill>
                        </a:rPr>
                        <a:t>指定管理者による施設管理</a:t>
                      </a:r>
                      <a:endParaRPr kumimoji="1" lang="ja-JP" altLang="en-US" sz="900" strike="sngStrike" dirty="0">
                        <a:solidFill>
                          <a:schemeClr val="tx1"/>
                        </a:solidFill>
                      </a:endParaRPr>
                    </a:p>
                  </a:txBody>
                  <a:tcPr marL="36000" marR="3600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5" name="テキスト ボックス 24"/>
          <p:cNvSpPr txBox="1"/>
          <p:nvPr/>
        </p:nvSpPr>
        <p:spPr>
          <a:xfrm>
            <a:off x="1143000" y="4274757"/>
            <a:ext cx="50740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○府立中之島図書館のリニューアル（</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2015</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年４月正面玄関開放・順次リニューアル）</a:t>
            </a:r>
          </a:p>
        </p:txBody>
      </p:sp>
      <p:sp>
        <p:nvSpPr>
          <p:cNvPr id="26" name="テキスト ボックス 25"/>
          <p:cNvSpPr txBox="1"/>
          <p:nvPr/>
        </p:nvSpPr>
        <p:spPr>
          <a:xfrm>
            <a:off x="1847532" y="2501729"/>
            <a:ext cx="15121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大阪市役所</a:t>
            </a:r>
          </a:p>
        </p:txBody>
      </p:sp>
      <p:pic>
        <p:nvPicPr>
          <p:cNvPr id="27" name="Picture 3"/>
          <p:cNvPicPr>
            <a:picLocks noChangeAspect="1" noChangeArrowheads="1"/>
          </p:cNvPicPr>
          <p:nvPr/>
        </p:nvPicPr>
        <p:blipFill>
          <a:blip r:embed="rId4" cstate="email"/>
          <a:srcRect/>
          <a:stretch>
            <a:fillRect/>
          </a:stretch>
        </p:blipFill>
        <p:spPr bwMode="auto">
          <a:xfrm>
            <a:off x="1265837" y="1153953"/>
            <a:ext cx="2920621" cy="1342715"/>
          </a:xfrm>
          <a:prstGeom prst="rect">
            <a:avLst/>
          </a:prstGeom>
          <a:noFill/>
          <a:ln w="9525">
            <a:noFill/>
            <a:miter lim="800000"/>
            <a:headEnd/>
            <a:tailEnd/>
          </a:ln>
          <a:effectLst/>
        </p:spPr>
      </p:pic>
      <p:sp>
        <p:nvSpPr>
          <p:cNvPr id="38" name="線吹き出し 1 (枠付き) 37"/>
          <p:cNvSpPr/>
          <p:nvPr/>
        </p:nvSpPr>
        <p:spPr>
          <a:xfrm flipH="1">
            <a:off x="2855643" y="1225960"/>
            <a:ext cx="576064" cy="557367"/>
          </a:xfrm>
          <a:prstGeom prst="borderCallout1">
            <a:avLst>
              <a:gd name="adj1" fmla="val 60188"/>
              <a:gd name="adj2" fmla="val -9125"/>
              <a:gd name="adj3" fmla="val 62496"/>
              <a:gd name="adj4" fmla="val -126810"/>
            </a:avLst>
          </a:prstGeom>
          <a:noFill/>
          <a:ln w="508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42179" y="946015"/>
            <a:ext cx="2249487"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0563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6315</Words>
  <Application>Microsoft Office PowerPoint</Application>
  <PresentationFormat>ワイド画面</PresentationFormat>
  <Paragraphs>880</Paragraphs>
  <Slides>15</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15</vt:i4>
      </vt:variant>
    </vt:vector>
  </HeadingPairs>
  <TitlesOfParts>
    <vt:vector size="30" baseType="lpstr">
      <vt:lpstr>BIZ UDゴシック</vt:lpstr>
      <vt:lpstr>HGSｺﾞｼｯｸE</vt:lpstr>
      <vt:lpstr>Meiryo UI</vt:lpstr>
      <vt:lpstr>ＭＳ Ｐゴシック</vt:lpstr>
      <vt:lpstr>ＭＳ Ｐ明朝</vt:lpstr>
      <vt:lpstr>ＭＳ ゴシック</vt:lpstr>
      <vt:lpstr>ＭＳ 明朝</vt:lpstr>
      <vt:lpstr>メイリオ</vt:lpstr>
      <vt:lpstr>游ゴシック</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2023-06-16T06:04:07Z</dcterms:modified>
</cp:coreProperties>
</file>