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60" removePersonalInfoOnSave="1" saveSubsetFonts="1">
  <p:sldMasterIdLst>
    <p:sldMasterId id="2147483672" r:id="rId1"/>
  </p:sldMasterIdLst>
  <p:notesMasterIdLst>
    <p:notesMasterId r:id="rId5"/>
  </p:notesMasterIdLst>
  <p:handoutMasterIdLst>
    <p:handoutMasterId r:id="rId6"/>
  </p:handoutMasterIdLst>
  <p:sldIdLst>
    <p:sldId id="914" r:id="rId2"/>
    <p:sldId id="915" r:id="rId3"/>
    <p:sldId id="975" r:id="rId4"/>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745"/>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74" autoAdjust="0"/>
    <p:restoredTop sz="94333" autoAdjust="0"/>
  </p:normalViewPr>
  <p:slideViewPr>
    <p:cSldViewPr snapToGrid="0">
      <p:cViewPr varScale="1">
        <p:scale>
          <a:sx n="69" d="100"/>
          <a:sy n="69" d="100"/>
        </p:scale>
        <p:origin x="468"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CF91CB69-C0D4-4249-892D-7145899D729D}"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FA2D7C81-5519-4110-A957-3E065F797C99}" type="slidenum">
              <a:rPr kumimoji="1" lang="ja-JP" altLang="en-US" smtClean="0"/>
              <a:t>‹#›</a:t>
            </a:fld>
            <a:endParaRPr kumimoji="1" lang="ja-JP" altLang="en-US"/>
          </a:p>
        </p:txBody>
      </p:sp>
    </p:spTree>
    <p:extLst>
      <p:ext uri="{BB962C8B-B14F-4D97-AF65-F5344CB8AC3E}">
        <p14:creationId xmlns:p14="http://schemas.microsoft.com/office/powerpoint/2010/main" val="2866271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9787" cy="498693"/>
          </a:xfrm>
          <a:prstGeom prst="rect">
            <a:avLst/>
          </a:prstGeom>
        </p:spPr>
        <p:txBody>
          <a:bodyPr vert="horz" lIns="91425" tIns="45714" rIns="91425"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2"/>
            <a:ext cx="2949787" cy="498693"/>
          </a:xfrm>
          <a:prstGeom prst="rect">
            <a:avLst/>
          </a:prstGeom>
        </p:spPr>
        <p:txBody>
          <a:bodyPr vert="horz" lIns="91425" tIns="45714" rIns="91425" bIns="45714" rtlCol="0"/>
          <a:lstStyle>
            <a:lvl1pPr algn="r">
              <a:defRPr sz="1200"/>
            </a:lvl1pPr>
          </a:lstStyle>
          <a:p>
            <a:fld id="{5A341A20-8478-4C1C-BE02-31BFBBE9F3EA}"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25" tIns="45714" rIns="91425" bIns="45714"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25" tIns="45714" rIns="91425"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25" tIns="45714" rIns="91425"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7" cy="498692"/>
          </a:xfrm>
          <a:prstGeom prst="rect">
            <a:avLst/>
          </a:prstGeom>
        </p:spPr>
        <p:txBody>
          <a:bodyPr vert="horz" lIns="91425" tIns="45714" rIns="91425" bIns="45714" rtlCol="0" anchor="b"/>
          <a:lstStyle>
            <a:lvl1pPr algn="r">
              <a:defRPr sz="1200"/>
            </a:lvl1pPr>
          </a:lstStyle>
          <a:p>
            <a:fld id="{54E77E6D-4318-4181-B329-ED3A8DAEF872}" type="slidenum">
              <a:rPr kumimoji="1" lang="ja-JP" altLang="en-US" smtClean="0"/>
              <a:t>‹#›</a:t>
            </a:fld>
            <a:endParaRPr kumimoji="1" lang="ja-JP" altLang="en-US"/>
          </a:p>
        </p:txBody>
      </p:sp>
    </p:spTree>
    <p:extLst>
      <p:ext uri="{BB962C8B-B14F-4D97-AF65-F5344CB8AC3E}">
        <p14:creationId xmlns:p14="http://schemas.microsoft.com/office/powerpoint/2010/main" val="271052955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66000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615332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63BDC81-9EE1-4F95-8257-5D828F131CC0}"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76140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C06EEF-4F51-4CC8-8C1B-AC4DFD409AD1}"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61872"/>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812078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B63FD2-394F-4DFA-8262-4E782EC39239}"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41200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E9F237-0490-4318-85DA-AFFAD8B72109}"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21160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2C5FA9D-3678-4215-B637-8C289007B13C}"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227457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A81D097-52DC-4A11-88C4-5BC6081A991E}"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207928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B238C46-03DB-400A-93EE-883FF2A72E56}" type="datetime1">
              <a:rPr kumimoji="1" lang="ja-JP" altLang="en-US" smtClean="0"/>
              <a:t>2023/6/16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721113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DB880DC-51CA-4292-8326-D430CC341296}" type="datetime1">
              <a:rPr kumimoji="1" lang="ja-JP" altLang="en-US" smtClean="0"/>
              <a:t>2023/6/16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36932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927F7-45B6-40F9-A46E-2BD662966881}" type="datetime1">
              <a:rPr kumimoji="1" lang="ja-JP" altLang="en-US" smtClean="0"/>
              <a:t>2023/6/16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95664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CE3CFC2-35EC-47E6-8C3E-F1C1C2CE1632}"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40969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67C060D-2748-466D-80D3-1C6821C64639}"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465984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B4EFD-B7F7-451D-B1C7-BDFAA944B730}" type="datetime1">
              <a:rPr kumimoji="1" lang="ja-JP" altLang="en-US" smtClean="0"/>
              <a:t>2023/6/16</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8147761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xml"/><Relationship Id="rId5" Type="http://schemas.openxmlformats.org/officeDocument/2006/relationships/image" Target="../media/image4.wmf"/><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1143000" y="0"/>
            <a:ext cx="9906000" cy="451272"/>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６</a:t>
            </a:r>
            <a:r>
              <a:rPr kumimoji="1" lang="ja-JP" altLang="en-US" sz="1500" b="1" i="0" u="none" strike="noStrike" kern="1200" cap="none" spc="0" normalizeH="0" baseline="0" noProof="0" dirty="0" err="1"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14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大阪城公園、大阪城東部地区、京橋・大阪ビジネスパーク、難波宮跡公園</a:t>
            </a:r>
            <a:r>
              <a:rPr kumimoji="1" lang="ja-JP" altLang="en-US" sz="15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　②大阪城東部地区のまちづくり</a:t>
            </a:r>
            <a:endParaRPr kumimoji="1" lang="en-US" altLang="ja-JP" sz="15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69" name="正方形/長方形 68"/>
          <p:cNvSpPr/>
          <p:nvPr/>
        </p:nvSpPr>
        <p:spPr>
          <a:xfrm>
            <a:off x="1121113" y="598148"/>
            <a:ext cx="1728192" cy="288031"/>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将来像</a:t>
            </a:r>
          </a:p>
        </p:txBody>
      </p:sp>
      <p:sp>
        <p:nvSpPr>
          <p:cNvPr id="29" name="正方形/長方形 28"/>
          <p:cNvSpPr/>
          <p:nvPr/>
        </p:nvSpPr>
        <p:spPr>
          <a:xfrm>
            <a:off x="1121159" y="594122"/>
            <a:ext cx="9927841" cy="612735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3" name="正方形/長方形 42"/>
          <p:cNvSpPr/>
          <p:nvPr/>
        </p:nvSpPr>
        <p:spPr>
          <a:xfrm>
            <a:off x="1121113" y="1433653"/>
            <a:ext cx="2954485" cy="28803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想定される開発の進め方</a:t>
            </a:r>
            <a:r>
              <a:rPr kumimoji="1" lang="en-US" altLang="ja-JP" sz="16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en-US" sz="16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37" name="図 36"/>
          <p:cNvPicPr>
            <a:picLocks noChangeAspect="1"/>
          </p:cNvPicPr>
          <p:nvPr/>
        </p:nvPicPr>
        <p:blipFill rotWithShape="1">
          <a:blip r:embed="rId2"/>
          <a:srcRect t="-1" b="-6638"/>
          <a:stretch/>
        </p:blipFill>
        <p:spPr>
          <a:xfrm>
            <a:off x="1189621" y="1854794"/>
            <a:ext cx="4937293" cy="2795066"/>
          </a:xfrm>
          <a:prstGeom prst="rect">
            <a:avLst/>
          </a:prstGeom>
        </p:spPr>
      </p:pic>
      <p:pic>
        <p:nvPicPr>
          <p:cNvPr id="39" name="図 38"/>
          <p:cNvPicPr/>
          <p:nvPr/>
        </p:nvPicPr>
        <p:blipFill rotWithShape="1">
          <a:blip r:embed="rId3" cstate="print">
            <a:extLst>
              <a:ext uri="{28A0092B-C50C-407E-A947-70E740481C1C}">
                <a14:useLocalDpi xmlns:a14="http://schemas.microsoft.com/office/drawing/2010/main" val="0"/>
              </a:ext>
            </a:extLst>
          </a:blip>
          <a:srcRect/>
          <a:stretch/>
        </p:blipFill>
        <p:spPr bwMode="auto">
          <a:xfrm>
            <a:off x="1232361" y="5163783"/>
            <a:ext cx="2382020" cy="1349057"/>
          </a:xfrm>
          <a:prstGeom prst="rect">
            <a:avLst/>
          </a:prstGeom>
          <a:ln>
            <a:noFill/>
          </a:ln>
          <a:extLst>
            <a:ext uri="{53640926-AAD7-44D8-BBD7-CCE9431645EC}">
              <a14:shadowObscured xmlns:a14="http://schemas.microsoft.com/office/drawing/2010/main"/>
            </a:ext>
          </a:extLst>
        </p:spPr>
      </p:pic>
      <p:sp>
        <p:nvSpPr>
          <p:cNvPr id="41" name="正方形/長方形 40"/>
          <p:cNvSpPr/>
          <p:nvPr/>
        </p:nvSpPr>
        <p:spPr>
          <a:xfrm>
            <a:off x="1232360" y="4810416"/>
            <a:ext cx="2512316" cy="353943"/>
          </a:xfrm>
          <a:prstGeom prst="rect">
            <a:avLst/>
          </a:prstGeom>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大阪公立大学森之宮キャンパス（１期）完成イメージ</a:t>
            </a:r>
            <a:endParaRPr kumimoji="1" lang="en-US" altLang="ja-JP" sz="8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（２０２５年秋開設予定）</a:t>
            </a:r>
          </a:p>
        </p:txBody>
      </p:sp>
      <p:sp>
        <p:nvSpPr>
          <p:cNvPr id="42" name="正方形/長方形 41"/>
          <p:cNvSpPr/>
          <p:nvPr/>
        </p:nvSpPr>
        <p:spPr>
          <a:xfrm>
            <a:off x="2012648" y="6478859"/>
            <a:ext cx="1649747" cy="23083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大阪公立大学</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HP</a:t>
            </a:r>
            <a:endPar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40" name="図 39" descr="\\G0000sv0ns101\d11716$\doc\03）大阪城周辺エリア\1.大阪城東部地区\0.予算要求\01予算要求\2023【R5】年度要求(2022実施)\府\【メトロから収受】南東図_221216完（再々）.jpg"/>
          <p:cNvPicPr/>
          <p:nvPr/>
        </p:nvPicPr>
        <p:blipFill rotWithShape="1">
          <a:blip r:embed="rId4" cstate="print">
            <a:extLst>
              <a:ext uri="{28A0092B-C50C-407E-A947-70E740481C1C}">
                <a14:useLocalDpi xmlns:a14="http://schemas.microsoft.com/office/drawing/2010/main"/>
              </a:ext>
            </a:extLst>
          </a:blip>
          <a:srcRect t="1453"/>
          <a:stretch/>
        </p:blipFill>
        <p:spPr bwMode="auto">
          <a:xfrm>
            <a:off x="3791610" y="5163783"/>
            <a:ext cx="2449778" cy="1349057"/>
          </a:xfrm>
          <a:prstGeom prst="rect">
            <a:avLst/>
          </a:prstGeom>
          <a:noFill/>
          <a:ln>
            <a:noFill/>
          </a:ln>
          <a:extLst>
            <a:ext uri="{53640926-AAD7-44D8-BBD7-CCE9431645EC}">
              <a14:shadowObscured xmlns:a14="http://schemas.microsoft.com/office/drawing/2010/main"/>
            </a:ext>
          </a:extLst>
        </p:spPr>
      </p:pic>
      <p:sp>
        <p:nvSpPr>
          <p:cNvPr id="46" name="正方形/長方形 45"/>
          <p:cNvSpPr/>
          <p:nvPr/>
        </p:nvSpPr>
        <p:spPr>
          <a:xfrm>
            <a:off x="3791610" y="4804153"/>
            <a:ext cx="2449778" cy="353943"/>
          </a:xfrm>
          <a:prstGeom prst="rect">
            <a:avLst/>
          </a:prstGeom>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新駅完成イメージ</a:t>
            </a:r>
            <a:endParaRPr kumimoji="1" lang="en-US" altLang="ja-JP" sz="8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（２０２８年春開業予定）</a:t>
            </a:r>
          </a:p>
        </p:txBody>
      </p:sp>
      <p:sp>
        <p:nvSpPr>
          <p:cNvPr id="47" name="正方形/長方形 46"/>
          <p:cNvSpPr/>
          <p:nvPr/>
        </p:nvSpPr>
        <p:spPr>
          <a:xfrm>
            <a:off x="4364634" y="6478859"/>
            <a:ext cx="1857011" cy="23083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Osaka Metro</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発表資料</a:t>
            </a:r>
          </a:p>
        </p:txBody>
      </p:sp>
      <p:sp>
        <p:nvSpPr>
          <p:cNvPr id="11" name="フリーフォーム 10"/>
          <p:cNvSpPr/>
          <p:nvPr/>
        </p:nvSpPr>
        <p:spPr>
          <a:xfrm>
            <a:off x="1295400" y="1433653"/>
            <a:ext cx="4864100" cy="3233975"/>
          </a:xfrm>
          <a:custGeom>
            <a:avLst/>
            <a:gdLst>
              <a:gd name="connsiteX0" fmla="*/ 4864100 w 4864100"/>
              <a:gd name="connsiteY0" fmla="*/ 0 h 3086100"/>
              <a:gd name="connsiteX1" fmla="*/ 4864100 w 4864100"/>
              <a:gd name="connsiteY1" fmla="*/ 3086100 h 3086100"/>
              <a:gd name="connsiteX2" fmla="*/ 0 w 4864100"/>
              <a:gd name="connsiteY2" fmla="*/ 3086100 h 3086100"/>
            </a:gdLst>
            <a:ahLst/>
            <a:cxnLst>
              <a:cxn ang="0">
                <a:pos x="connsiteX0" y="connsiteY0"/>
              </a:cxn>
              <a:cxn ang="0">
                <a:pos x="connsiteX1" y="connsiteY1"/>
              </a:cxn>
              <a:cxn ang="0">
                <a:pos x="connsiteX2" y="connsiteY2"/>
              </a:cxn>
            </a:cxnLst>
            <a:rect l="l" t="t" r="r" b="b"/>
            <a:pathLst>
              <a:path w="4864100" h="3086100">
                <a:moveTo>
                  <a:pt x="4864100" y="0"/>
                </a:moveTo>
                <a:lnTo>
                  <a:pt x="4864100" y="3086100"/>
                </a:lnTo>
                <a:lnTo>
                  <a:pt x="0" y="3086100"/>
                </a:lnTo>
              </a:path>
            </a:pathLst>
          </a:custGeom>
          <a:no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8" name="正方形/長方形 47"/>
          <p:cNvSpPr/>
          <p:nvPr/>
        </p:nvSpPr>
        <p:spPr>
          <a:xfrm>
            <a:off x="6289237" y="1433653"/>
            <a:ext cx="2954485" cy="28803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１</a:t>
            </a:r>
            <a:r>
              <a:rPr kumimoji="1" lang="en-US" altLang="ja-JP" sz="16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５期開発の</a:t>
            </a:r>
            <a:r>
              <a:rPr kumimoji="1" lang="ja-JP" altLang="en-US" sz="1600" b="1" i="0" u="none" strike="noStrike" kern="1200" cap="none" spc="0" normalizeH="0" baseline="0" noProof="0" dirty="0" smtClean="0">
                <a:ln>
                  <a:noFill/>
                </a:ln>
                <a:solidFill>
                  <a:schemeClr val="tx1"/>
                </a:solidFill>
                <a:effectLst/>
                <a:uLnTx/>
                <a:uFillTx/>
                <a:latin typeface="Calibri" panose="020F0502020204030204"/>
                <a:ea typeface="ＭＳ Ｐゴシック" panose="020B0600070205080204" pitchFamily="50" charset="-128"/>
                <a:cs typeface="+mn-cs"/>
              </a:rPr>
              <a:t>取組</a:t>
            </a:r>
            <a:r>
              <a:rPr kumimoji="1" lang="ja-JP" altLang="en-US" sz="16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イメージ</a:t>
            </a:r>
            <a:r>
              <a:rPr kumimoji="1" lang="en-US" altLang="ja-JP" sz="16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en-US" sz="16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3" name="図 2"/>
          <p:cNvPicPr>
            <a:picLocks noChangeAspect="1"/>
          </p:cNvPicPr>
          <p:nvPr/>
        </p:nvPicPr>
        <p:blipFill>
          <a:blip r:embed="rId5"/>
          <a:stretch>
            <a:fillRect/>
          </a:stretch>
        </p:blipFill>
        <p:spPr>
          <a:xfrm>
            <a:off x="6159499" y="1708367"/>
            <a:ext cx="4842567" cy="4888564"/>
          </a:xfrm>
          <a:prstGeom prst="rect">
            <a:avLst/>
          </a:prstGeom>
        </p:spPr>
      </p:pic>
      <p:sp>
        <p:nvSpPr>
          <p:cNvPr id="17" name="正方形/長方形 16"/>
          <p:cNvSpPr/>
          <p:nvPr/>
        </p:nvSpPr>
        <p:spPr>
          <a:xfrm>
            <a:off x="1121112" y="997193"/>
            <a:ext cx="9927887" cy="30777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88900"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・新駅整備、歩行者空間整備とともに、Ａ・Ｂ・Ｃ地区の一体的な開発による</a:t>
            </a:r>
            <a:r>
              <a:rPr kumimoji="1" lang="en-US" altLang="ja-JP" sz="14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2028</a:t>
            </a:r>
            <a:r>
              <a:rPr kumimoji="1" lang="ja-JP" altLang="en-US" sz="14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年春の</a:t>
            </a:r>
            <a:r>
              <a:rPr kumimoji="1" lang="ja-JP" altLang="en-US" sz="1400" b="0" i="0" u="none" strike="noStrike" kern="1200" cap="none" spc="0" normalizeH="0" baseline="0" noProof="0" dirty="0" err="1">
                <a:ln>
                  <a:noFill/>
                </a:ln>
                <a:solidFill>
                  <a:schemeClr val="tx1"/>
                </a:solidFill>
                <a:effectLst/>
                <a:uLnTx/>
                <a:uFillTx/>
                <a:latin typeface="ＭＳ Ｐ明朝" pitchFamily="18" charset="-128"/>
                <a:ea typeface="ＭＳ Ｐ明朝" pitchFamily="18" charset="-128"/>
                <a:cs typeface="+mn-cs"/>
              </a:rPr>
              <a:t>ま</a:t>
            </a:r>
            <a:r>
              <a:rPr kumimoji="1" lang="ja-JP" altLang="en-US" sz="14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ちびらきをめざす。</a:t>
            </a:r>
          </a:p>
        </p:txBody>
      </p:sp>
      <p:sp>
        <p:nvSpPr>
          <p:cNvPr id="2" name="テキスト ボックス 1"/>
          <p:cNvSpPr txBox="1"/>
          <p:nvPr/>
        </p:nvSpPr>
        <p:spPr>
          <a:xfrm>
            <a:off x="8304287" y="3317014"/>
            <a:ext cx="378877" cy="151768"/>
          </a:xfrm>
          <a:prstGeom prst="rect">
            <a:avLst/>
          </a:prstGeom>
          <a:solidFill>
            <a:schemeClr val="bg1"/>
          </a:solidFill>
          <a:ln>
            <a:solidFill>
              <a:schemeClr val="tx1"/>
            </a:solidFill>
          </a:ln>
        </p:spPr>
        <p:txBody>
          <a:bodyPr wrap="none" lIns="36000" tIns="36000" rIns="36000" bIns="0" rtlCol="0">
            <a:spAutoFit/>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a:t>
            </a:r>
            <a:r>
              <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地区</a:t>
            </a:r>
          </a:p>
        </p:txBody>
      </p:sp>
      <p:sp>
        <p:nvSpPr>
          <p:cNvPr id="19" name="テキスト ボックス 18"/>
          <p:cNvSpPr txBox="1"/>
          <p:nvPr/>
        </p:nvSpPr>
        <p:spPr>
          <a:xfrm>
            <a:off x="7791879" y="3317014"/>
            <a:ext cx="382083" cy="155423"/>
          </a:xfrm>
          <a:prstGeom prst="rect">
            <a:avLst/>
          </a:prstGeom>
          <a:solidFill>
            <a:schemeClr val="bg1"/>
          </a:solidFill>
          <a:ln>
            <a:solidFill>
              <a:schemeClr val="tx1"/>
            </a:solidFill>
          </a:ln>
        </p:spPr>
        <p:txBody>
          <a:bodyPr wrap="none" lIns="36000" tIns="36000" rIns="36000" bIns="0" rtlCol="0">
            <a:spAutoFit/>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B</a:t>
            </a:r>
            <a:r>
              <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地区</a:t>
            </a:r>
          </a:p>
        </p:txBody>
      </p:sp>
      <p:sp>
        <p:nvSpPr>
          <p:cNvPr id="20" name="テキスト ボックス 19"/>
          <p:cNvSpPr txBox="1"/>
          <p:nvPr/>
        </p:nvSpPr>
        <p:spPr>
          <a:xfrm>
            <a:off x="7842679" y="2542314"/>
            <a:ext cx="382083" cy="155423"/>
          </a:xfrm>
          <a:prstGeom prst="rect">
            <a:avLst/>
          </a:prstGeom>
          <a:solidFill>
            <a:schemeClr val="bg1"/>
          </a:solidFill>
          <a:ln>
            <a:solidFill>
              <a:schemeClr val="tx1"/>
            </a:solidFill>
          </a:ln>
        </p:spPr>
        <p:txBody>
          <a:bodyPr wrap="none" lIns="36000" tIns="36000" rIns="36000" bIns="0" rtlCol="0">
            <a:spAutoFit/>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C</a:t>
            </a:r>
            <a:r>
              <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地区</a:t>
            </a:r>
          </a:p>
        </p:txBody>
      </p:sp>
      <p:sp>
        <p:nvSpPr>
          <p:cNvPr id="21"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95514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図 202" descr="大阪城周辺.jpg"/>
          <p:cNvPicPr>
            <a:picLocks noChangeAspect="1"/>
          </p:cNvPicPr>
          <p:nvPr/>
        </p:nvPicPr>
        <p:blipFill>
          <a:blip r:embed="rId3" cstate="email"/>
          <a:srcRect l="42418" t="5657" r="37061" b="54639"/>
          <a:stretch>
            <a:fillRect/>
          </a:stretch>
        </p:blipFill>
        <p:spPr>
          <a:xfrm>
            <a:off x="7308854" y="1713610"/>
            <a:ext cx="3599768" cy="4929718"/>
          </a:xfrm>
          <a:prstGeom prst="rect">
            <a:avLst/>
          </a:prstGeom>
          <a:ln w="12700">
            <a:solidFill>
              <a:schemeClr val="tx1"/>
            </a:solidFill>
          </a:ln>
        </p:spPr>
      </p:pic>
      <p:sp>
        <p:nvSpPr>
          <p:cNvPr id="69" name="フリーフォーム 68"/>
          <p:cNvSpPr/>
          <p:nvPr/>
        </p:nvSpPr>
        <p:spPr>
          <a:xfrm rot="906788">
            <a:off x="9355133" y="3120742"/>
            <a:ext cx="780828" cy="710419"/>
          </a:xfrm>
          <a:custGeom>
            <a:avLst/>
            <a:gdLst>
              <a:gd name="connsiteX0" fmla="*/ 33337 w 352425"/>
              <a:gd name="connsiteY0" fmla="*/ 259557 h 259557"/>
              <a:gd name="connsiteX1" fmla="*/ 0 w 352425"/>
              <a:gd name="connsiteY1" fmla="*/ 150019 h 259557"/>
              <a:gd name="connsiteX2" fmla="*/ 54769 w 352425"/>
              <a:gd name="connsiteY2" fmla="*/ 135732 h 259557"/>
              <a:gd name="connsiteX3" fmla="*/ 33337 w 352425"/>
              <a:gd name="connsiteY3" fmla="*/ 80963 h 259557"/>
              <a:gd name="connsiteX4" fmla="*/ 307181 w 352425"/>
              <a:gd name="connsiteY4" fmla="*/ 0 h 259557"/>
              <a:gd name="connsiteX5" fmla="*/ 352425 w 352425"/>
              <a:gd name="connsiteY5" fmla="*/ 157163 h 259557"/>
              <a:gd name="connsiteX6" fmla="*/ 33337 w 352425"/>
              <a:gd name="connsiteY6" fmla="*/ 259557 h 259557"/>
              <a:gd name="connsiteX0" fmla="*/ 33337 w 352425"/>
              <a:gd name="connsiteY0" fmla="*/ 259557 h 259557"/>
              <a:gd name="connsiteX1" fmla="*/ 0 w 352425"/>
              <a:gd name="connsiteY1" fmla="*/ 150019 h 259557"/>
              <a:gd name="connsiteX2" fmla="*/ 33337 w 352425"/>
              <a:gd name="connsiteY2" fmla="*/ 80963 h 259557"/>
              <a:gd name="connsiteX3" fmla="*/ 307181 w 352425"/>
              <a:gd name="connsiteY3" fmla="*/ 0 h 259557"/>
              <a:gd name="connsiteX4" fmla="*/ 352425 w 352425"/>
              <a:gd name="connsiteY4" fmla="*/ 157163 h 259557"/>
              <a:gd name="connsiteX5" fmla="*/ 33337 w 352425"/>
              <a:gd name="connsiteY5" fmla="*/ 259557 h 259557"/>
              <a:gd name="connsiteX0" fmla="*/ 33337 w 352425"/>
              <a:gd name="connsiteY0" fmla="*/ 259557 h 259557"/>
              <a:gd name="connsiteX1" fmla="*/ 0 w 352425"/>
              <a:gd name="connsiteY1" fmla="*/ 150019 h 259557"/>
              <a:gd name="connsiteX2" fmla="*/ 307181 w 352425"/>
              <a:gd name="connsiteY2" fmla="*/ 0 h 259557"/>
              <a:gd name="connsiteX3" fmla="*/ 352425 w 352425"/>
              <a:gd name="connsiteY3" fmla="*/ 157163 h 259557"/>
              <a:gd name="connsiteX4" fmla="*/ 33337 w 352425"/>
              <a:gd name="connsiteY4" fmla="*/ 259557 h 259557"/>
              <a:gd name="connsiteX0" fmla="*/ 134829 w 453917"/>
              <a:gd name="connsiteY0" fmla="*/ 259557 h 259557"/>
              <a:gd name="connsiteX1" fmla="*/ 0 w 453917"/>
              <a:gd name="connsiteY1" fmla="*/ 91588 h 259557"/>
              <a:gd name="connsiteX2" fmla="*/ 408673 w 453917"/>
              <a:gd name="connsiteY2" fmla="*/ 0 h 259557"/>
              <a:gd name="connsiteX3" fmla="*/ 453917 w 453917"/>
              <a:gd name="connsiteY3" fmla="*/ 157163 h 259557"/>
              <a:gd name="connsiteX4" fmla="*/ 134829 w 453917"/>
              <a:gd name="connsiteY4" fmla="*/ 259557 h 259557"/>
              <a:gd name="connsiteX0" fmla="*/ 134829 w 453917"/>
              <a:gd name="connsiteY0" fmla="*/ 292997 h 292997"/>
              <a:gd name="connsiteX1" fmla="*/ 0 w 453917"/>
              <a:gd name="connsiteY1" fmla="*/ 125028 h 292997"/>
              <a:gd name="connsiteX2" fmla="*/ 397305 w 453917"/>
              <a:gd name="connsiteY2" fmla="*/ 0 h 292997"/>
              <a:gd name="connsiteX3" fmla="*/ 453917 w 453917"/>
              <a:gd name="connsiteY3" fmla="*/ 190603 h 292997"/>
              <a:gd name="connsiteX4" fmla="*/ 134829 w 453917"/>
              <a:gd name="connsiteY4" fmla="*/ 292997 h 292997"/>
              <a:gd name="connsiteX0" fmla="*/ 134829 w 487154"/>
              <a:gd name="connsiteY0" fmla="*/ 292997 h 292997"/>
              <a:gd name="connsiteX1" fmla="*/ 0 w 487154"/>
              <a:gd name="connsiteY1" fmla="*/ 125028 h 292997"/>
              <a:gd name="connsiteX2" fmla="*/ 397305 w 487154"/>
              <a:gd name="connsiteY2" fmla="*/ 0 h 292997"/>
              <a:gd name="connsiteX3" fmla="*/ 487154 w 487154"/>
              <a:gd name="connsiteY3" fmla="*/ 240130 h 292997"/>
              <a:gd name="connsiteX4" fmla="*/ 134829 w 487154"/>
              <a:gd name="connsiteY4" fmla="*/ 292997 h 292997"/>
              <a:gd name="connsiteX0" fmla="*/ 28575 w 487154"/>
              <a:gd name="connsiteY0" fmla="*/ 180404 h 240130"/>
              <a:gd name="connsiteX1" fmla="*/ 0 w 487154"/>
              <a:gd name="connsiteY1" fmla="*/ 125028 h 240130"/>
              <a:gd name="connsiteX2" fmla="*/ 397305 w 487154"/>
              <a:gd name="connsiteY2" fmla="*/ 0 h 240130"/>
              <a:gd name="connsiteX3" fmla="*/ 487154 w 487154"/>
              <a:gd name="connsiteY3" fmla="*/ 240130 h 240130"/>
              <a:gd name="connsiteX4" fmla="*/ 28575 w 487154"/>
              <a:gd name="connsiteY4" fmla="*/ 180404 h 240130"/>
              <a:gd name="connsiteX0" fmla="*/ 15683 w 474262"/>
              <a:gd name="connsiteY0" fmla="*/ 180404 h 240130"/>
              <a:gd name="connsiteX1" fmla="*/ 0 w 474262"/>
              <a:gd name="connsiteY1" fmla="*/ 122626 h 240130"/>
              <a:gd name="connsiteX2" fmla="*/ 384413 w 474262"/>
              <a:gd name="connsiteY2" fmla="*/ 0 h 240130"/>
              <a:gd name="connsiteX3" fmla="*/ 474262 w 474262"/>
              <a:gd name="connsiteY3" fmla="*/ 240130 h 240130"/>
              <a:gd name="connsiteX4" fmla="*/ 15683 w 474262"/>
              <a:gd name="connsiteY4" fmla="*/ 180404 h 240130"/>
              <a:gd name="connsiteX0" fmla="*/ 15683 w 474262"/>
              <a:gd name="connsiteY0" fmla="*/ 187133 h 246859"/>
              <a:gd name="connsiteX1" fmla="*/ 0 w 474262"/>
              <a:gd name="connsiteY1" fmla="*/ 129355 h 246859"/>
              <a:gd name="connsiteX2" fmla="*/ 395058 w 474262"/>
              <a:gd name="connsiteY2" fmla="*/ 0 h 246859"/>
              <a:gd name="connsiteX3" fmla="*/ 474262 w 474262"/>
              <a:gd name="connsiteY3" fmla="*/ 246859 h 246859"/>
              <a:gd name="connsiteX4" fmla="*/ 15683 w 474262"/>
              <a:gd name="connsiteY4" fmla="*/ 187133 h 246859"/>
              <a:gd name="connsiteX0" fmla="*/ 0 w 478519"/>
              <a:gd name="connsiteY0" fmla="*/ 185243 h 246859"/>
              <a:gd name="connsiteX1" fmla="*/ 4257 w 478519"/>
              <a:gd name="connsiteY1" fmla="*/ 129355 h 246859"/>
              <a:gd name="connsiteX2" fmla="*/ 399315 w 478519"/>
              <a:gd name="connsiteY2" fmla="*/ 0 h 246859"/>
              <a:gd name="connsiteX3" fmla="*/ 478519 w 478519"/>
              <a:gd name="connsiteY3" fmla="*/ 246859 h 246859"/>
              <a:gd name="connsiteX4" fmla="*/ 0 w 478519"/>
              <a:gd name="connsiteY4" fmla="*/ 185243 h 246859"/>
              <a:gd name="connsiteX0" fmla="*/ 15445 w 493964"/>
              <a:gd name="connsiteY0" fmla="*/ 185243 h 246859"/>
              <a:gd name="connsiteX1" fmla="*/ 0 w 493964"/>
              <a:gd name="connsiteY1" fmla="*/ 117544 h 246859"/>
              <a:gd name="connsiteX2" fmla="*/ 414760 w 493964"/>
              <a:gd name="connsiteY2" fmla="*/ 0 h 246859"/>
              <a:gd name="connsiteX3" fmla="*/ 493964 w 493964"/>
              <a:gd name="connsiteY3" fmla="*/ 246859 h 246859"/>
              <a:gd name="connsiteX4" fmla="*/ 15445 w 493964"/>
              <a:gd name="connsiteY4" fmla="*/ 185243 h 246859"/>
              <a:gd name="connsiteX0" fmla="*/ 15445 w 493964"/>
              <a:gd name="connsiteY0" fmla="*/ 193138 h 254754"/>
              <a:gd name="connsiteX1" fmla="*/ 0 w 493964"/>
              <a:gd name="connsiteY1" fmla="*/ 125439 h 254754"/>
              <a:gd name="connsiteX2" fmla="*/ 417002 w 493964"/>
              <a:gd name="connsiteY2" fmla="*/ 0 h 254754"/>
              <a:gd name="connsiteX3" fmla="*/ 493964 w 493964"/>
              <a:gd name="connsiteY3" fmla="*/ 254754 h 254754"/>
              <a:gd name="connsiteX4" fmla="*/ 15445 w 493964"/>
              <a:gd name="connsiteY4" fmla="*/ 193138 h 254754"/>
              <a:gd name="connsiteX0" fmla="*/ 20195 w 498714"/>
              <a:gd name="connsiteY0" fmla="*/ 193138 h 254754"/>
              <a:gd name="connsiteX1" fmla="*/ 0 w 498714"/>
              <a:gd name="connsiteY1" fmla="*/ 124170 h 254754"/>
              <a:gd name="connsiteX2" fmla="*/ 421752 w 498714"/>
              <a:gd name="connsiteY2" fmla="*/ 0 h 254754"/>
              <a:gd name="connsiteX3" fmla="*/ 498714 w 498714"/>
              <a:gd name="connsiteY3" fmla="*/ 254754 h 254754"/>
              <a:gd name="connsiteX4" fmla="*/ 20195 w 498714"/>
              <a:gd name="connsiteY4" fmla="*/ 193138 h 254754"/>
              <a:gd name="connsiteX0" fmla="*/ 52640 w 498714"/>
              <a:gd name="connsiteY0" fmla="*/ 302479 h 302479"/>
              <a:gd name="connsiteX1" fmla="*/ 0 w 498714"/>
              <a:gd name="connsiteY1" fmla="*/ 124170 h 302479"/>
              <a:gd name="connsiteX2" fmla="*/ 421752 w 498714"/>
              <a:gd name="connsiteY2" fmla="*/ 0 h 302479"/>
              <a:gd name="connsiteX3" fmla="*/ 498714 w 498714"/>
              <a:gd name="connsiteY3" fmla="*/ 254754 h 302479"/>
              <a:gd name="connsiteX4" fmla="*/ 52640 w 498714"/>
              <a:gd name="connsiteY4" fmla="*/ 302479 h 302479"/>
              <a:gd name="connsiteX0" fmla="*/ 68125 w 514199"/>
              <a:gd name="connsiteY0" fmla="*/ 302479 h 302479"/>
              <a:gd name="connsiteX1" fmla="*/ 0 w 514199"/>
              <a:gd name="connsiteY1" fmla="*/ 244998 h 302479"/>
              <a:gd name="connsiteX2" fmla="*/ 437237 w 514199"/>
              <a:gd name="connsiteY2" fmla="*/ 0 h 302479"/>
              <a:gd name="connsiteX3" fmla="*/ 514199 w 514199"/>
              <a:gd name="connsiteY3" fmla="*/ 254754 h 302479"/>
              <a:gd name="connsiteX4" fmla="*/ 68125 w 514199"/>
              <a:gd name="connsiteY4" fmla="*/ 302479 h 302479"/>
              <a:gd name="connsiteX0" fmla="*/ 68125 w 514199"/>
              <a:gd name="connsiteY0" fmla="*/ 441154 h 441154"/>
              <a:gd name="connsiteX1" fmla="*/ 0 w 514199"/>
              <a:gd name="connsiteY1" fmla="*/ 383673 h 441154"/>
              <a:gd name="connsiteX2" fmla="*/ 275848 w 514199"/>
              <a:gd name="connsiteY2" fmla="*/ 0 h 441154"/>
              <a:gd name="connsiteX3" fmla="*/ 514199 w 514199"/>
              <a:gd name="connsiteY3" fmla="*/ 393429 h 441154"/>
              <a:gd name="connsiteX4" fmla="*/ 68125 w 514199"/>
              <a:gd name="connsiteY4" fmla="*/ 441154 h 441154"/>
              <a:gd name="connsiteX0" fmla="*/ 68125 w 514199"/>
              <a:gd name="connsiteY0" fmla="*/ 441154 h 441154"/>
              <a:gd name="connsiteX1" fmla="*/ 0 w 514199"/>
              <a:gd name="connsiteY1" fmla="*/ 383673 h 441154"/>
              <a:gd name="connsiteX2" fmla="*/ 157612 w 514199"/>
              <a:gd name="connsiteY2" fmla="*/ 165006 h 441154"/>
              <a:gd name="connsiteX3" fmla="*/ 275848 w 514199"/>
              <a:gd name="connsiteY3" fmla="*/ 0 h 441154"/>
              <a:gd name="connsiteX4" fmla="*/ 514199 w 514199"/>
              <a:gd name="connsiteY4" fmla="*/ 393429 h 441154"/>
              <a:gd name="connsiteX5" fmla="*/ 68125 w 514199"/>
              <a:gd name="connsiteY5" fmla="*/ 441154 h 441154"/>
              <a:gd name="connsiteX0" fmla="*/ 68125 w 514199"/>
              <a:gd name="connsiteY0" fmla="*/ 441154 h 441154"/>
              <a:gd name="connsiteX1" fmla="*/ 0 w 514199"/>
              <a:gd name="connsiteY1" fmla="*/ 383673 h 441154"/>
              <a:gd name="connsiteX2" fmla="*/ 282318 w 514199"/>
              <a:gd name="connsiteY2" fmla="*/ 259638 h 441154"/>
              <a:gd name="connsiteX3" fmla="*/ 275848 w 514199"/>
              <a:gd name="connsiteY3" fmla="*/ 0 h 441154"/>
              <a:gd name="connsiteX4" fmla="*/ 514199 w 514199"/>
              <a:gd name="connsiteY4" fmla="*/ 393429 h 441154"/>
              <a:gd name="connsiteX5" fmla="*/ 68125 w 514199"/>
              <a:gd name="connsiteY5" fmla="*/ 441154 h 441154"/>
              <a:gd name="connsiteX0" fmla="*/ 68125 w 514199"/>
              <a:gd name="connsiteY0" fmla="*/ 441154 h 441154"/>
              <a:gd name="connsiteX1" fmla="*/ 0 w 514199"/>
              <a:gd name="connsiteY1" fmla="*/ 383673 h 441154"/>
              <a:gd name="connsiteX2" fmla="*/ 226512 w 514199"/>
              <a:gd name="connsiteY2" fmla="*/ 160979 h 441154"/>
              <a:gd name="connsiteX3" fmla="*/ 275848 w 514199"/>
              <a:gd name="connsiteY3" fmla="*/ 0 h 441154"/>
              <a:gd name="connsiteX4" fmla="*/ 514199 w 514199"/>
              <a:gd name="connsiteY4" fmla="*/ 393429 h 441154"/>
              <a:gd name="connsiteX5" fmla="*/ 68125 w 514199"/>
              <a:gd name="connsiteY5" fmla="*/ 441154 h 441154"/>
              <a:gd name="connsiteX0" fmla="*/ 69701 w 515775"/>
              <a:gd name="connsiteY0" fmla="*/ 441154 h 441154"/>
              <a:gd name="connsiteX1" fmla="*/ 0 w 515775"/>
              <a:gd name="connsiteY1" fmla="*/ 372434 h 441154"/>
              <a:gd name="connsiteX2" fmla="*/ 228088 w 515775"/>
              <a:gd name="connsiteY2" fmla="*/ 160979 h 441154"/>
              <a:gd name="connsiteX3" fmla="*/ 277424 w 515775"/>
              <a:gd name="connsiteY3" fmla="*/ 0 h 441154"/>
              <a:gd name="connsiteX4" fmla="*/ 515775 w 515775"/>
              <a:gd name="connsiteY4" fmla="*/ 393429 h 441154"/>
              <a:gd name="connsiteX5" fmla="*/ 69701 w 515775"/>
              <a:gd name="connsiteY5" fmla="*/ 441154 h 441154"/>
              <a:gd name="connsiteX0" fmla="*/ 69701 w 515775"/>
              <a:gd name="connsiteY0" fmla="*/ 441154 h 441154"/>
              <a:gd name="connsiteX1" fmla="*/ 0 w 515775"/>
              <a:gd name="connsiteY1" fmla="*/ 372434 h 441154"/>
              <a:gd name="connsiteX2" fmla="*/ 228088 w 515775"/>
              <a:gd name="connsiteY2" fmla="*/ 160979 h 441154"/>
              <a:gd name="connsiteX3" fmla="*/ 251023 w 515775"/>
              <a:gd name="connsiteY3" fmla="*/ 73133 h 441154"/>
              <a:gd name="connsiteX4" fmla="*/ 277424 w 515775"/>
              <a:gd name="connsiteY4" fmla="*/ 0 h 441154"/>
              <a:gd name="connsiteX5" fmla="*/ 515775 w 515775"/>
              <a:gd name="connsiteY5" fmla="*/ 393429 h 441154"/>
              <a:gd name="connsiteX6" fmla="*/ 69701 w 515775"/>
              <a:gd name="connsiteY6" fmla="*/ 441154 h 441154"/>
              <a:gd name="connsiteX0" fmla="*/ 69701 w 515775"/>
              <a:gd name="connsiteY0" fmla="*/ 441154 h 441154"/>
              <a:gd name="connsiteX1" fmla="*/ 0 w 515775"/>
              <a:gd name="connsiteY1" fmla="*/ 372434 h 441154"/>
              <a:gd name="connsiteX2" fmla="*/ 228088 w 515775"/>
              <a:gd name="connsiteY2" fmla="*/ 160979 h 441154"/>
              <a:gd name="connsiteX3" fmla="*/ 248940 w 515775"/>
              <a:gd name="connsiteY3" fmla="*/ 16831 h 441154"/>
              <a:gd name="connsiteX4" fmla="*/ 277424 w 515775"/>
              <a:gd name="connsiteY4" fmla="*/ 0 h 441154"/>
              <a:gd name="connsiteX5" fmla="*/ 515775 w 515775"/>
              <a:gd name="connsiteY5" fmla="*/ 393429 h 441154"/>
              <a:gd name="connsiteX6" fmla="*/ 69701 w 515775"/>
              <a:gd name="connsiteY6" fmla="*/ 441154 h 441154"/>
              <a:gd name="connsiteX0" fmla="*/ 69701 w 515775"/>
              <a:gd name="connsiteY0" fmla="*/ 441154 h 441154"/>
              <a:gd name="connsiteX1" fmla="*/ 0 w 515775"/>
              <a:gd name="connsiteY1" fmla="*/ 372434 h 441154"/>
              <a:gd name="connsiteX2" fmla="*/ 228088 w 515775"/>
              <a:gd name="connsiteY2" fmla="*/ 160979 h 441154"/>
              <a:gd name="connsiteX3" fmla="*/ 248940 w 515775"/>
              <a:gd name="connsiteY3" fmla="*/ 16831 h 441154"/>
              <a:gd name="connsiteX4" fmla="*/ 277424 w 515775"/>
              <a:gd name="connsiteY4" fmla="*/ 0 h 441154"/>
              <a:gd name="connsiteX5" fmla="*/ 515775 w 515775"/>
              <a:gd name="connsiteY5" fmla="*/ 393429 h 441154"/>
              <a:gd name="connsiteX6" fmla="*/ 411200 w 515775"/>
              <a:gd name="connsiteY6" fmla="*/ 401684 h 441154"/>
              <a:gd name="connsiteX7" fmla="*/ 69701 w 515775"/>
              <a:gd name="connsiteY7" fmla="*/ 441154 h 441154"/>
              <a:gd name="connsiteX0" fmla="*/ 69701 w 515775"/>
              <a:gd name="connsiteY0" fmla="*/ 441154 h 441154"/>
              <a:gd name="connsiteX1" fmla="*/ 0 w 515775"/>
              <a:gd name="connsiteY1" fmla="*/ 372434 h 441154"/>
              <a:gd name="connsiteX2" fmla="*/ 228088 w 515775"/>
              <a:gd name="connsiteY2" fmla="*/ 160979 h 441154"/>
              <a:gd name="connsiteX3" fmla="*/ 248940 w 515775"/>
              <a:gd name="connsiteY3" fmla="*/ 16831 h 441154"/>
              <a:gd name="connsiteX4" fmla="*/ 277424 w 515775"/>
              <a:gd name="connsiteY4" fmla="*/ 0 h 441154"/>
              <a:gd name="connsiteX5" fmla="*/ 515775 w 515775"/>
              <a:gd name="connsiteY5" fmla="*/ 393429 h 441154"/>
              <a:gd name="connsiteX6" fmla="*/ 224944 w 515775"/>
              <a:gd name="connsiteY6" fmla="*/ 284307 h 441154"/>
              <a:gd name="connsiteX7" fmla="*/ 69701 w 515775"/>
              <a:gd name="connsiteY7" fmla="*/ 441154 h 441154"/>
              <a:gd name="connsiteX0" fmla="*/ 67866 w 515775"/>
              <a:gd name="connsiteY0" fmla="*/ 434359 h 434359"/>
              <a:gd name="connsiteX1" fmla="*/ 0 w 515775"/>
              <a:gd name="connsiteY1" fmla="*/ 372434 h 434359"/>
              <a:gd name="connsiteX2" fmla="*/ 228088 w 515775"/>
              <a:gd name="connsiteY2" fmla="*/ 160979 h 434359"/>
              <a:gd name="connsiteX3" fmla="*/ 248940 w 515775"/>
              <a:gd name="connsiteY3" fmla="*/ 16831 h 434359"/>
              <a:gd name="connsiteX4" fmla="*/ 277424 w 515775"/>
              <a:gd name="connsiteY4" fmla="*/ 0 h 434359"/>
              <a:gd name="connsiteX5" fmla="*/ 515775 w 515775"/>
              <a:gd name="connsiteY5" fmla="*/ 393429 h 434359"/>
              <a:gd name="connsiteX6" fmla="*/ 224944 w 515775"/>
              <a:gd name="connsiteY6" fmla="*/ 284307 h 434359"/>
              <a:gd name="connsiteX7" fmla="*/ 67866 w 515775"/>
              <a:gd name="connsiteY7" fmla="*/ 434359 h 434359"/>
              <a:gd name="connsiteX0" fmla="*/ 67866 w 415065"/>
              <a:gd name="connsiteY0" fmla="*/ 434359 h 434359"/>
              <a:gd name="connsiteX1" fmla="*/ 0 w 415065"/>
              <a:gd name="connsiteY1" fmla="*/ 372434 h 434359"/>
              <a:gd name="connsiteX2" fmla="*/ 228088 w 415065"/>
              <a:gd name="connsiteY2" fmla="*/ 160979 h 434359"/>
              <a:gd name="connsiteX3" fmla="*/ 248940 w 415065"/>
              <a:gd name="connsiteY3" fmla="*/ 16831 h 434359"/>
              <a:gd name="connsiteX4" fmla="*/ 277424 w 415065"/>
              <a:gd name="connsiteY4" fmla="*/ 0 h 434359"/>
              <a:gd name="connsiteX5" fmla="*/ 415065 w 415065"/>
              <a:gd name="connsiteY5" fmla="*/ 231078 h 434359"/>
              <a:gd name="connsiteX6" fmla="*/ 224944 w 415065"/>
              <a:gd name="connsiteY6" fmla="*/ 284307 h 434359"/>
              <a:gd name="connsiteX7" fmla="*/ 67866 w 415065"/>
              <a:gd name="connsiteY7" fmla="*/ 434359 h 434359"/>
              <a:gd name="connsiteX0" fmla="*/ 67866 w 412665"/>
              <a:gd name="connsiteY0" fmla="*/ 434359 h 434359"/>
              <a:gd name="connsiteX1" fmla="*/ 0 w 412665"/>
              <a:gd name="connsiteY1" fmla="*/ 372434 h 434359"/>
              <a:gd name="connsiteX2" fmla="*/ 228088 w 412665"/>
              <a:gd name="connsiteY2" fmla="*/ 160979 h 434359"/>
              <a:gd name="connsiteX3" fmla="*/ 248940 w 412665"/>
              <a:gd name="connsiteY3" fmla="*/ 16831 h 434359"/>
              <a:gd name="connsiteX4" fmla="*/ 277424 w 412665"/>
              <a:gd name="connsiteY4" fmla="*/ 0 h 434359"/>
              <a:gd name="connsiteX5" fmla="*/ 412665 w 412665"/>
              <a:gd name="connsiteY5" fmla="*/ 103415 h 434359"/>
              <a:gd name="connsiteX6" fmla="*/ 224944 w 412665"/>
              <a:gd name="connsiteY6" fmla="*/ 284307 h 434359"/>
              <a:gd name="connsiteX7" fmla="*/ 67866 w 412665"/>
              <a:gd name="connsiteY7" fmla="*/ 434359 h 434359"/>
              <a:gd name="connsiteX0" fmla="*/ 67866 w 425569"/>
              <a:gd name="connsiteY0" fmla="*/ 434359 h 434359"/>
              <a:gd name="connsiteX1" fmla="*/ 0 w 425569"/>
              <a:gd name="connsiteY1" fmla="*/ 372434 h 434359"/>
              <a:gd name="connsiteX2" fmla="*/ 228088 w 425569"/>
              <a:gd name="connsiteY2" fmla="*/ 160979 h 434359"/>
              <a:gd name="connsiteX3" fmla="*/ 248940 w 425569"/>
              <a:gd name="connsiteY3" fmla="*/ 16831 h 434359"/>
              <a:gd name="connsiteX4" fmla="*/ 277424 w 425569"/>
              <a:gd name="connsiteY4" fmla="*/ 0 h 434359"/>
              <a:gd name="connsiteX5" fmla="*/ 425569 w 425569"/>
              <a:gd name="connsiteY5" fmla="*/ 226782 h 434359"/>
              <a:gd name="connsiteX6" fmla="*/ 224944 w 425569"/>
              <a:gd name="connsiteY6" fmla="*/ 284307 h 434359"/>
              <a:gd name="connsiteX7" fmla="*/ 67866 w 425569"/>
              <a:gd name="connsiteY7" fmla="*/ 434359 h 434359"/>
              <a:gd name="connsiteX0" fmla="*/ 67866 w 425569"/>
              <a:gd name="connsiteY0" fmla="*/ 434359 h 434359"/>
              <a:gd name="connsiteX1" fmla="*/ 0 w 425569"/>
              <a:gd name="connsiteY1" fmla="*/ 372434 h 434359"/>
              <a:gd name="connsiteX2" fmla="*/ 228088 w 425569"/>
              <a:gd name="connsiteY2" fmla="*/ 160979 h 434359"/>
              <a:gd name="connsiteX3" fmla="*/ 46921 w 425569"/>
              <a:gd name="connsiteY3" fmla="*/ 132629 h 434359"/>
              <a:gd name="connsiteX4" fmla="*/ 277424 w 425569"/>
              <a:gd name="connsiteY4" fmla="*/ 0 h 434359"/>
              <a:gd name="connsiteX5" fmla="*/ 425569 w 425569"/>
              <a:gd name="connsiteY5" fmla="*/ 226782 h 434359"/>
              <a:gd name="connsiteX6" fmla="*/ 224944 w 425569"/>
              <a:gd name="connsiteY6" fmla="*/ 284307 h 434359"/>
              <a:gd name="connsiteX7" fmla="*/ 67866 w 425569"/>
              <a:gd name="connsiteY7" fmla="*/ 434359 h 434359"/>
              <a:gd name="connsiteX0" fmla="*/ 139781 w 497484"/>
              <a:gd name="connsiteY0" fmla="*/ 434359 h 434359"/>
              <a:gd name="connsiteX1" fmla="*/ 71915 w 497484"/>
              <a:gd name="connsiteY1" fmla="*/ 372434 h 434359"/>
              <a:gd name="connsiteX2" fmla="*/ 0 w 497484"/>
              <a:gd name="connsiteY2" fmla="*/ 259497 h 434359"/>
              <a:gd name="connsiteX3" fmla="*/ 118836 w 497484"/>
              <a:gd name="connsiteY3" fmla="*/ 132629 h 434359"/>
              <a:gd name="connsiteX4" fmla="*/ 349339 w 497484"/>
              <a:gd name="connsiteY4" fmla="*/ 0 h 434359"/>
              <a:gd name="connsiteX5" fmla="*/ 497484 w 497484"/>
              <a:gd name="connsiteY5" fmla="*/ 226782 h 434359"/>
              <a:gd name="connsiteX6" fmla="*/ 296859 w 497484"/>
              <a:gd name="connsiteY6" fmla="*/ 284307 h 434359"/>
              <a:gd name="connsiteX7" fmla="*/ 139781 w 497484"/>
              <a:gd name="connsiteY7" fmla="*/ 434359 h 434359"/>
              <a:gd name="connsiteX0" fmla="*/ 139781 w 497484"/>
              <a:gd name="connsiteY0" fmla="*/ 434359 h 434359"/>
              <a:gd name="connsiteX1" fmla="*/ 0 w 497484"/>
              <a:gd name="connsiteY1" fmla="*/ 259497 h 434359"/>
              <a:gd name="connsiteX2" fmla="*/ 118836 w 497484"/>
              <a:gd name="connsiteY2" fmla="*/ 132629 h 434359"/>
              <a:gd name="connsiteX3" fmla="*/ 349339 w 497484"/>
              <a:gd name="connsiteY3" fmla="*/ 0 h 434359"/>
              <a:gd name="connsiteX4" fmla="*/ 497484 w 497484"/>
              <a:gd name="connsiteY4" fmla="*/ 226782 h 434359"/>
              <a:gd name="connsiteX5" fmla="*/ 296859 w 497484"/>
              <a:gd name="connsiteY5" fmla="*/ 284307 h 434359"/>
              <a:gd name="connsiteX6" fmla="*/ 139781 w 497484"/>
              <a:gd name="connsiteY6" fmla="*/ 434359 h 434359"/>
              <a:gd name="connsiteX0" fmla="*/ 157220 w 497484"/>
              <a:gd name="connsiteY0" fmla="*/ 272177 h 284307"/>
              <a:gd name="connsiteX1" fmla="*/ 0 w 497484"/>
              <a:gd name="connsiteY1" fmla="*/ 259497 h 284307"/>
              <a:gd name="connsiteX2" fmla="*/ 118836 w 497484"/>
              <a:gd name="connsiteY2" fmla="*/ 132629 h 284307"/>
              <a:gd name="connsiteX3" fmla="*/ 349339 w 497484"/>
              <a:gd name="connsiteY3" fmla="*/ 0 h 284307"/>
              <a:gd name="connsiteX4" fmla="*/ 497484 w 497484"/>
              <a:gd name="connsiteY4" fmla="*/ 226782 h 284307"/>
              <a:gd name="connsiteX5" fmla="*/ 296859 w 497484"/>
              <a:gd name="connsiteY5" fmla="*/ 284307 h 284307"/>
              <a:gd name="connsiteX6" fmla="*/ 157220 w 497484"/>
              <a:gd name="connsiteY6" fmla="*/ 272177 h 284307"/>
              <a:gd name="connsiteX0" fmla="*/ 106729 w 497484"/>
              <a:gd name="connsiteY0" fmla="*/ 419956 h 419956"/>
              <a:gd name="connsiteX1" fmla="*/ 0 w 497484"/>
              <a:gd name="connsiteY1" fmla="*/ 259497 h 419956"/>
              <a:gd name="connsiteX2" fmla="*/ 118836 w 497484"/>
              <a:gd name="connsiteY2" fmla="*/ 132629 h 419956"/>
              <a:gd name="connsiteX3" fmla="*/ 349339 w 497484"/>
              <a:gd name="connsiteY3" fmla="*/ 0 h 419956"/>
              <a:gd name="connsiteX4" fmla="*/ 497484 w 497484"/>
              <a:gd name="connsiteY4" fmla="*/ 226782 h 419956"/>
              <a:gd name="connsiteX5" fmla="*/ 296859 w 497484"/>
              <a:gd name="connsiteY5" fmla="*/ 284307 h 419956"/>
              <a:gd name="connsiteX6" fmla="*/ 106729 w 497484"/>
              <a:gd name="connsiteY6" fmla="*/ 419956 h 419956"/>
              <a:gd name="connsiteX0" fmla="*/ 106729 w 461577"/>
              <a:gd name="connsiteY0" fmla="*/ 419956 h 419956"/>
              <a:gd name="connsiteX1" fmla="*/ 0 w 461577"/>
              <a:gd name="connsiteY1" fmla="*/ 259497 h 419956"/>
              <a:gd name="connsiteX2" fmla="*/ 118836 w 461577"/>
              <a:gd name="connsiteY2" fmla="*/ 132629 h 419956"/>
              <a:gd name="connsiteX3" fmla="*/ 349339 w 461577"/>
              <a:gd name="connsiteY3" fmla="*/ 0 h 419956"/>
              <a:gd name="connsiteX4" fmla="*/ 461577 w 461577"/>
              <a:gd name="connsiteY4" fmla="*/ 169408 h 419956"/>
              <a:gd name="connsiteX5" fmla="*/ 296859 w 461577"/>
              <a:gd name="connsiteY5" fmla="*/ 284307 h 419956"/>
              <a:gd name="connsiteX6" fmla="*/ 106729 w 461577"/>
              <a:gd name="connsiteY6" fmla="*/ 419956 h 41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577" h="419956">
                <a:moveTo>
                  <a:pt x="106729" y="419956"/>
                </a:moveTo>
                <a:lnTo>
                  <a:pt x="0" y="259497"/>
                </a:lnTo>
                <a:lnTo>
                  <a:pt x="118836" y="132629"/>
                </a:lnTo>
                <a:lnTo>
                  <a:pt x="349339" y="0"/>
                </a:lnTo>
                <a:lnTo>
                  <a:pt x="461577" y="169408"/>
                </a:lnTo>
                <a:lnTo>
                  <a:pt x="296859" y="284307"/>
                </a:lnTo>
                <a:lnTo>
                  <a:pt x="106729" y="419956"/>
                </a:lnTo>
                <a:close/>
              </a:path>
            </a:pathLst>
          </a:custGeom>
          <a:solidFill>
            <a:srgbClr val="00B0F0">
              <a:alpha val="24000"/>
            </a:srgbClr>
          </a:solidFill>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8" name="フリーフォーム 67"/>
          <p:cNvSpPr/>
          <p:nvPr/>
        </p:nvSpPr>
        <p:spPr>
          <a:xfrm rot="906788">
            <a:off x="9317667" y="2558474"/>
            <a:ext cx="719915" cy="734784"/>
          </a:xfrm>
          <a:custGeom>
            <a:avLst/>
            <a:gdLst>
              <a:gd name="connsiteX0" fmla="*/ 33337 w 352425"/>
              <a:gd name="connsiteY0" fmla="*/ 259557 h 259557"/>
              <a:gd name="connsiteX1" fmla="*/ 0 w 352425"/>
              <a:gd name="connsiteY1" fmla="*/ 150019 h 259557"/>
              <a:gd name="connsiteX2" fmla="*/ 54769 w 352425"/>
              <a:gd name="connsiteY2" fmla="*/ 135732 h 259557"/>
              <a:gd name="connsiteX3" fmla="*/ 33337 w 352425"/>
              <a:gd name="connsiteY3" fmla="*/ 80963 h 259557"/>
              <a:gd name="connsiteX4" fmla="*/ 307181 w 352425"/>
              <a:gd name="connsiteY4" fmla="*/ 0 h 259557"/>
              <a:gd name="connsiteX5" fmla="*/ 352425 w 352425"/>
              <a:gd name="connsiteY5" fmla="*/ 157163 h 259557"/>
              <a:gd name="connsiteX6" fmla="*/ 33337 w 352425"/>
              <a:gd name="connsiteY6" fmla="*/ 259557 h 259557"/>
              <a:gd name="connsiteX0" fmla="*/ 33337 w 352425"/>
              <a:gd name="connsiteY0" fmla="*/ 259557 h 259557"/>
              <a:gd name="connsiteX1" fmla="*/ 0 w 352425"/>
              <a:gd name="connsiteY1" fmla="*/ 150019 h 259557"/>
              <a:gd name="connsiteX2" fmla="*/ 33337 w 352425"/>
              <a:gd name="connsiteY2" fmla="*/ 80963 h 259557"/>
              <a:gd name="connsiteX3" fmla="*/ 307181 w 352425"/>
              <a:gd name="connsiteY3" fmla="*/ 0 h 259557"/>
              <a:gd name="connsiteX4" fmla="*/ 352425 w 352425"/>
              <a:gd name="connsiteY4" fmla="*/ 157163 h 259557"/>
              <a:gd name="connsiteX5" fmla="*/ 33337 w 352425"/>
              <a:gd name="connsiteY5" fmla="*/ 259557 h 259557"/>
              <a:gd name="connsiteX0" fmla="*/ 33337 w 352425"/>
              <a:gd name="connsiteY0" fmla="*/ 259557 h 259557"/>
              <a:gd name="connsiteX1" fmla="*/ 0 w 352425"/>
              <a:gd name="connsiteY1" fmla="*/ 150019 h 259557"/>
              <a:gd name="connsiteX2" fmla="*/ 307181 w 352425"/>
              <a:gd name="connsiteY2" fmla="*/ 0 h 259557"/>
              <a:gd name="connsiteX3" fmla="*/ 352425 w 352425"/>
              <a:gd name="connsiteY3" fmla="*/ 157163 h 259557"/>
              <a:gd name="connsiteX4" fmla="*/ 33337 w 352425"/>
              <a:gd name="connsiteY4" fmla="*/ 259557 h 259557"/>
              <a:gd name="connsiteX0" fmla="*/ 134829 w 453917"/>
              <a:gd name="connsiteY0" fmla="*/ 259557 h 259557"/>
              <a:gd name="connsiteX1" fmla="*/ 0 w 453917"/>
              <a:gd name="connsiteY1" fmla="*/ 91588 h 259557"/>
              <a:gd name="connsiteX2" fmla="*/ 408673 w 453917"/>
              <a:gd name="connsiteY2" fmla="*/ 0 h 259557"/>
              <a:gd name="connsiteX3" fmla="*/ 453917 w 453917"/>
              <a:gd name="connsiteY3" fmla="*/ 157163 h 259557"/>
              <a:gd name="connsiteX4" fmla="*/ 134829 w 453917"/>
              <a:gd name="connsiteY4" fmla="*/ 259557 h 259557"/>
              <a:gd name="connsiteX0" fmla="*/ 134829 w 453917"/>
              <a:gd name="connsiteY0" fmla="*/ 292997 h 292997"/>
              <a:gd name="connsiteX1" fmla="*/ 0 w 453917"/>
              <a:gd name="connsiteY1" fmla="*/ 125028 h 292997"/>
              <a:gd name="connsiteX2" fmla="*/ 397305 w 453917"/>
              <a:gd name="connsiteY2" fmla="*/ 0 h 292997"/>
              <a:gd name="connsiteX3" fmla="*/ 453917 w 453917"/>
              <a:gd name="connsiteY3" fmla="*/ 190603 h 292997"/>
              <a:gd name="connsiteX4" fmla="*/ 134829 w 453917"/>
              <a:gd name="connsiteY4" fmla="*/ 292997 h 292997"/>
              <a:gd name="connsiteX0" fmla="*/ 134829 w 487154"/>
              <a:gd name="connsiteY0" fmla="*/ 292997 h 292997"/>
              <a:gd name="connsiteX1" fmla="*/ 0 w 487154"/>
              <a:gd name="connsiteY1" fmla="*/ 125028 h 292997"/>
              <a:gd name="connsiteX2" fmla="*/ 397305 w 487154"/>
              <a:gd name="connsiteY2" fmla="*/ 0 h 292997"/>
              <a:gd name="connsiteX3" fmla="*/ 487154 w 487154"/>
              <a:gd name="connsiteY3" fmla="*/ 240130 h 292997"/>
              <a:gd name="connsiteX4" fmla="*/ 134829 w 487154"/>
              <a:gd name="connsiteY4" fmla="*/ 292997 h 292997"/>
              <a:gd name="connsiteX0" fmla="*/ 28575 w 487154"/>
              <a:gd name="connsiteY0" fmla="*/ 180404 h 240130"/>
              <a:gd name="connsiteX1" fmla="*/ 0 w 487154"/>
              <a:gd name="connsiteY1" fmla="*/ 125028 h 240130"/>
              <a:gd name="connsiteX2" fmla="*/ 397305 w 487154"/>
              <a:gd name="connsiteY2" fmla="*/ 0 h 240130"/>
              <a:gd name="connsiteX3" fmla="*/ 487154 w 487154"/>
              <a:gd name="connsiteY3" fmla="*/ 240130 h 240130"/>
              <a:gd name="connsiteX4" fmla="*/ 28575 w 487154"/>
              <a:gd name="connsiteY4" fmla="*/ 180404 h 240130"/>
              <a:gd name="connsiteX0" fmla="*/ 15683 w 474262"/>
              <a:gd name="connsiteY0" fmla="*/ 180404 h 240130"/>
              <a:gd name="connsiteX1" fmla="*/ 0 w 474262"/>
              <a:gd name="connsiteY1" fmla="*/ 122626 h 240130"/>
              <a:gd name="connsiteX2" fmla="*/ 384413 w 474262"/>
              <a:gd name="connsiteY2" fmla="*/ 0 h 240130"/>
              <a:gd name="connsiteX3" fmla="*/ 474262 w 474262"/>
              <a:gd name="connsiteY3" fmla="*/ 240130 h 240130"/>
              <a:gd name="connsiteX4" fmla="*/ 15683 w 474262"/>
              <a:gd name="connsiteY4" fmla="*/ 180404 h 240130"/>
              <a:gd name="connsiteX0" fmla="*/ 15683 w 474262"/>
              <a:gd name="connsiteY0" fmla="*/ 187133 h 246859"/>
              <a:gd name="connsiteX1" fmla="*/ 0 w 474262"/>
              <a:gd name="connsiteY1" fmla="*/ 129355 h 246859"/>
              <a:gd name="connsiteX2" fmla="*/ 395058 w 474262"/>
              <a:gd name="connsiteY2" fmla="*/ 0 h 246859"/>
              <a:gd name="connsiteX3" fmla="*/ 474262 w 474262"/>
              <a:gd name="connsiteY3" fmla="*/ 246859 h 246859"/>
              <a:gd name="connsiteX4" fmla="*/ 15683 w 474262"/>
              <a:gd name="connsiteY4" fmla="*/ 187133 h 246859"/>
              <a:gd name="connsiteX0" fmla="*/ 0 w 478519"/>
              <a:gd name="connsiteY0" fmla="*/ 185243 h 246859"/>
              <a:gd name="connsiteX1" fmla="*/ 4257 w 478519"/>
              <a:gd name="connsiteY1" fmla="*/ 129355 h 246859"/>
              <a:gd name="connsiteX2" fmla="*/ 399315 w 478519"/>
              <a:gd name="connsiteY2" fmla="*/ 0 h 246859"/>
              <a:gd name="connsiteX3" fmla="*/ 478519 w 478519"/>
              <a:gd name="connsiteY3" fmla="*/ 246859 h 246859"/>
              <a:gd name="connsiteX4" fmla="*/ 0 w 478519"/>
              <a:gd name="connsiteY4" fmla="*/ 185243 h 246859"/>
              <a:gd name="connsiteX0" fmla="*/ 15445 w 493964"/>
              <a:gd name="connsiteY0" fmla="*/ 185243 h 246859"/>
              <a:gd name="connsiteX1" fmla="*/ 0 w 493964"/>
              <a:gd name="connsiteY1" fmla="*/ 117544 h 246859"/>
              <a:gd name="connsiteX2" fmla="*/ 414760 w 493964"/>
              <a:gd name="connsiteY2" fmla="*/ 0 h 246859"/>
              <a:gd name="connsiteX3" fmla="*/ 493964 w 493964"/>
              <a:gd name="connsiteY3" fmla="*/ 246859 h 246859"/>
              <a:gd name="connsiteX4" fmla="*/ 15445 w 493964"/>
              <a:gd name="connsiteY4" fmla="*/ 185243 h 246859"/>
              <a:gd name="connsiteX0" fmla="*/ 15445 w 493964"/>
              <a:gd name="connsiteY0" fmla="*/ 193138 h 254754"/>
              <a:gd name="connsiteX1" fmla="*/ 0 w 493964"/>
              <a:gd name="connsiteY1" fmla="*/ 125439 h 254754"/>
              <a:gd name="connsiteX2" fmla="*/ 417002 w 493964"/>
              <a:gd name="connsiteY2" fmla="*/ 0 h 254754"/>
              <a:gd name="connsiteX3" fmla="*/ 493964 w 493964"/>
              <a:gd name="connsiteY3" fmla="*/ 254754 h 254754"/>
              <a:gd name="connsiteX4" fmla="*/ 15445 w 493964"/>
              <a:gd name="connsiteY4" fmla="*/ 193138 h 254754"/>
              <a:gd name="connsiteX0" fmla="*/ 20195 w 498714"/>
              <a:gd name="connsiteY0" fmla="*/ 193138 h 254754"/>
              <a:gd name="connsiteX1" fmla="*/ 0 w 498714"/>
              <a:gd name="connsiteY1" fmla="*/ 124170 h 254754"/>
              <a:gd name="connsiteX2" fmla="*/ 421752 w 498714"/>
              <a:gd name="connsiteY2" fmla="*/ 0 h 254754"/>
              <a:gd name="connsiteX3" fmla="*/ 498714 w 498714"/>
              <a:gd name="connsiteY3" fmla="*/ 254754 h 254754"/>
              <a:gd name="connsiteX4" fmla="*/ 20195 w 498714"/>
              <a:gd name="connsiteY4" fmla="*/ 193138 h 254754"/>
              <a:gd name="connsiteX0" fmla="*/ 52640 w 498714"/>
              <a:gd name="connsiteY0" fmla="*/ 302479 h 302479"/>
              <a:gd name="connsiteX1" fmla="*/ 0 w 498714"/>
              <a:gd name="connsiteY1" fmla="*/ 124170 h 302479"/>
              <a:gd name="connsiteX2" fmla="*/ 421752 w 498714"/>
              <a:gd name="connsiteY2" fmla="*/ 0 h 302479"/>
              <a:gd name="connsiteX3" fmla="*/ 498714 w 498714"/>
              <a:gd name="connsiteY3" fmla="*/ 254754 h 302479"/>
              <a:gd name="connsiteX4" fmla="*/ 52640 w 498714"/>
              <a:gd name="connsiteY4" fmla="*/ 302479 h 302479"/>
              <a:gd name="connsiteX0" fmla="*/ 68125 w 514199"/>
              <a:gd name="connsiteY0" fmla="*/ 302479 h 302479"/>
              <a:gd name="connsiteX1" fmla="*/ 0 w 514199"/>
              <a:gd name="connsiteY1" fmla="*/ 244998 h 302479"/>
              <a:gd name="connsiteX2" fmla="*/ 437237 w 514199"/>
              <a:gd name="connsiteY2" fmla="*/ 0 h 302479"/>
              <a:gd name="connsiteX3" fmla="*/ 514199 w 514199"/>
              <a:gd name="connsiteY3" fmla="*/ 254754 h 302479"/>
              <a:gd name="connsiteX4" fmla="*/ 68125 w 514199"/>
              <a:gd name="connsiteY4" fmla="*/ 302479 h 302479"/>
              <a:gd name="connsiteX0" fmla="*/ 68125 w 514199"/>
              <a:gd name="connsiteY0" fmla="*/ 441154 h 441154"/>
              <a:gd name="connsiteX1" fmla="*/ 0 w 514199"/>
              <a:gd name="connsiteY1" fmla="*/ 383673 h 441154"/>
              <a:gd name="connsiteX2" fmla="*/ 275848 w 514199"/>
              <a:gd name="connsiteY2" fmla="*/ 0 h 441154"/>
              <a:gd name="connsiteX3" fmla="*/ 514199 w 514199"/>
              <a:gd name="connsiteY3" fmla="*/ 393429 h 441154"/>
              <a:gd name="connsiteX4" fmla="*/ 68125 w 514199"/>
              <a:gd name="connsiteY4" fmla="*/ 441154 h 441154"/>
              <a:gd name="connsiteX0" fmla="*/ 68125 w 514199"/>
              <a:gd name="connsiteY0" fmla="*/ 441154 h 441154"/>
              <a:gd name="connsiteX1" fmla="*/ 0 w 514199"/>
              <a:gd name="connsiteY1" fmla="*/ 383673 h 441154"/>
              <a:gd name="connsiteX2" fmla="*/ 157612 w 514199"/>
              <a:gd name="connsiteY2" fmla="*/ 165006 h 441154"/>
              <a:gd name="connsiteX3" fmla="*/ 275848 w 514199"/>
              <a:gd name="connsiteY3" fmla="*/ 0 h 441154"/>
              <a:gd name="connsiteX4" fmla="*/ 514199 w 514199"/>
              <a:gd name="connsiteY4" fmla="*/ 393429 h 441154"/>
              <a:gd name="connsiteX5" fmla="*/ 68125 w 514199"/>
              <a:gd name="connsiteY5" fmla="*/ 441154 h 441154"/>
              <a:gd name="connsiteX0" fmla="*/ 68125 w 514199"/>
              <a:gd name="connsiteY0" fmla="*/ 441154 h 441154"/>
              <a:gd name="connsiteX1" fmla="*/ 0 w 514199"/>
              <a:gd name="connsiteY1" fmla="*/ 383673 h 441154"/>
              <a:gd name="connsiteX2" fmla="*/ 282318 w 514199"/>
              <a:gd name="connsiteY2" fmla="*/ 259638 h 441154"/>
              <a:gd name="connsiteX3" fmla="*/ 275848 w 514199"/>
              <a:gd name="connsiteY3" fmla="*/ 0 h 441154"/>
              <a:gd name="connsiteX4" fmla="*/ 514199 w 514199"/>
              <a:gd name="connsiteY4" fmla="*/ 393429 h 441154"/>
              <a:gd name="connsiteX5" fmla="*/ 68125 w 514199"/>
              <a:gd name="connsiteY5" fmla="*/ 441154 h 441154"/>
              <a:gd name="connsiteX0" fmla="*/ 68125 w 514199"/>
              <a:gd name="connsiteY0" fmla="*/ 441154 h 441154"/>
              <a:gd name="connsiteX1" fmla="*/ 0 w 514199"/>
              <a:gd name="connsiteY1" fmla="*/ 383673 h 441154"/>
              <a:gd name="connsiteX2" fmla="*/ 226512 w 514199"/>
              <a:gd name="connsiteY2" fmla="*/ 160979 h 441154"/>
              <a:gd name="connsiteX3" fmla="*/ 275848 w 514199"/>
              <a:gd name="connsiteY3" fmla="*/ 0 h 441154"/>
              <a:gd name="connsiteX4" fmla="*/ 514199 w 514199"/>
              <a:gd name="connsiteY4" fmla="*/ 393429 h 441154"/>
              <a:gd name="connsiteX5" fmla="*/ 68125 w 514199"/>
              <a:gd name="connsiteY5" fmla="*/ 441154 h 441154"/>
              <a:gd name="connsiteX0" fmla="*/ 69701 w 515775"/>
              <a:gd name="connsiteY0" fmla="*/ 441154 h 441154"/>
              <a:gd name="connsiteX1" fmla="*/ 0 w 515775"/>
              <a:gd name="connsiteY1" fmla="*/ 372434 h 441154"/>
              <a:gd name="connsiteX2" fmla="*/ 228088 w 515775"/>
              <a:gd name="connsiteY2" fmla="*/ 160979 h 441154"/>
              <a:gd name="connsiteX3" fmla="*/ 277424 w 515775"/>
              <a:gd name="connsiteY3" fmla="*/ 0 h 441154"/>
              <a:gd name="connsiteX4" fmla="*/ 515775 w 515775"/>
              <a:gd name="connsiteY4" fmla="*/ 393429 h 441154"/>
              <a:gd name="connsiteX5" fmla="*/ 69701 w 515775"/>
              <a:gd name="connsiteY5" fmla="*/ 441154 h 441154"/>
              <a:gd name="connsiteX0" fmla="*/ 69701 w 515775"/>
              <a:gd name="connsiteY0" fmla="*/ 441154 h 441154"/>
              <a:gd name="connsiteX1" fmla="*/ 0 w 515775"/>
              <a:gd name="connsiteY1" fmla="*/ 372434 h 441154"/>
              <a:gd name="connsiteX2" fmla="*/ 228088 w 515775"/>
              <a:gd name="connsiteY2" fmla="*/ 160979 h 441154"/>
              <a:gd name="connsiteX3" fmla="*/ 251023 w 515775"/>
              <a:gd name="connsiteY3" fmla="*/ 73133 h 441154"/>
              <a:gd name="connsiteX4" fmla="*/ 277424 w 515775"/>
              <a:gd name="connsiteY4" fmla="*/ 0 h 441154"/>
              <a:gd name="connsiteX5" fmla="*/ 515775 w 515775"/>
              <a:gd name="connsiteY5" fmla="*/ 393429 h 441154"/>
              <a:gd name="connsiteX6" fmla="*/ 69701 w 515775"/>
              <a:gd name="connsiteY6" fmla="*/ 441154 h 441154"/>
              <a:gd name="connsiteX0" fmla="*/ 69701 w 515775"/>
              <a:gd name="connsiteY0" fmla="*/ 441154 h 441154"/>
              <a:gd name="connsiteX1" fmla="*/ 0 w 515775"/>
              <a:gd name="connsiteY1" fmla="*/ 372434 h 441154"/>
              <a:gd name="connsiteX2" fmla="*/ 228088 w 515775"/>
              <a:gd name="connsiteY2" fmla="*/ 160979 h 441154"/>
              <a:gd name="connsiteX3" fmla="*/ 248940 w 515775"/>
              <a:gd name="connsiteY3" fmla="*/ 16831 h 441154"/>
              <a:gd name="connsiteX4" fmla="*/ 277424 w 515775"/>
              <a:gd name="connsiteY4" fmla="*/ 0 h 441154"/>
              <a:gd name="connsiteX5" fmla="*/ 515775 w 515775"/>
              <a:gd name="connsiteY5" fmla="*/ 393429 h 441154"/>
              <a:gd name="connsiteX6" fmla="*/ 69701 w 515775"/>
              <a:gd name="connsiteY6" fmla="*/ 441154 h 441154"/>
              <a:gd name="connsiteX0" fmla="*/ 69701 w 515775"/>
              <a:gd name="connsiteY0" fmla="*/ 441154 h 441154"/>
              <a:gd name="connsiteX1" fmla="*/ 0 w 515775"/>
              <a:gd name="connsiteY1" fmla="*/ 372434 h 441154"/>
              <a:gd name="connsiteX2" fmla="*/ 228088 w 515775"/>
              <a:gd name="connsiteY2" fmla="*/ 160979 h 441154"/>
              <a:gd name="connsiteX3" fmla="*/ 248940 w 515775"/>
              <a:gd name="connsiteY3" fmla="*/ 16831 h 441154"/>
              <a:gd name="connsiteX4" fmla="*/ 277424 w 515775"/>
              <a:gd name="connsiteY4" fmla="*/ 0 h 441154"/>
              <a:gd name="connsiteX5" fmla="*/ 515775 w 515775"/>
              <a:gd name="connsiteY5" fmla="*/ 393429 h 441154"/>
              <a:gd name="connsiteX6" fmla="*/ 411200 w 515775"/>
              <a:gd name="connsiteY6" fmla="*/ 401684 h 441154"/>
              <a:gd name="connsiteX7" fmla="*/ 69701 w 515775"/>
              <a:gd name="connsiteY7" fmla="*/ 441154 h 441154"/>
              <a:gd name="connsiteX0" fmla="*/ 69701 w 515775"/>
              <a:gd name="connsiteY0" fmla="*/ 441154 h 441154"/>
              <a:gd name="connsiteX1" fmla="*/ 0 w 515775"/>
              <a:gd name="connsiteY1" fmla="*/ 372434 h 441154"/>
              <a:gd name="connsiteX2" fmla="*/ 228088 w 515775"/>
              <a:gd name="connsiteY2" fmla="*/ 160979 h 441154"/>
              <a:gd name="connsiteX3" fmla="*/ 248940 w 515775"/>
              <a:gd name="connsiteY3" fmla="*/ 16831 h 441154"/>
              <a:gd name="connsiteX4" fmla="*/ 277424 w 515775"/>
              <a:gd name="connsiteY4" fmla="*/ 0 h 441154"/>
              <a:gd name="connsiteX5" fmla="*/ 515775 w 515775"/>
              <a:gd name="connsiteY5" fmla="*/ 393429 h 441154"/>
              <a:gd name="connsiteX6" fmla="*/ 224944 w 515775"/>
              <a:gd name="connsiteY6" fmla="*/ 284307 h 441154"/>
              <a:gd name="connsiteX7" fmla="*/ 69701 w 515775"/>
              <a:gd name="connsiteY7" fmla="*/ 441154 h 441154"/>
              <a:gd name="connsiteX0" fmla="*/ 67866 w 515775"/>
              <a:gd name="connsiteY0" fmla="*/ 434359 h 434359"/>
              <a:gd name="connsiteX1" fmla="*/ 0 w 515775"/>
              <a:gd name="connsiteY1" fmla="*/ 372434 h 434359"/>
              <a:gd name="connsiteX2" fmla="*/ 228088 w 515775"/>
              <a:gd name="connsiteY2" fmla="*/ 160979 h 434359"/>
              <a:gd name="connsiteX3" fmla="*/ 248940 w 515775"/>
              <a:gd name="connsiteY3" fmla="*/ 16831 h 434359"/>
              <a:gd name="connsiteX4" fmla="*/ 277424 w 515775"/>
              <a:gd name="connsiteY4" fmla="*/ 0 h 434359"/>
              <a:gd name="connsiteX5" fmla="*/ 515775 w 515775"/>
              <a:gd name="connsiteY5" fmla="*/ 393429 h 434359"/>
              <a:gd name="connsiteX6" fmla="*/ 224944 w 515775"/>
              <a:gd name="connsiteY6" fmla="*/ 284307 h 434359"/>
              <a:gd name="connsiteX7" fmla="*/ 67866 w 515775"/>
              <a:gd name="connsiteY7" fmla="*/ 434359 h 434359"/>
              <a:gd name="connsiteX0" fmla="*/ 67866 w 415065"/>
              <a:gd name="connsiteY0" fmla="*/ 434359 h 434359"/>
              <a:gd name="connsiteX1" fmla="*/ 0 w 415065"/>
              <a:gd name="connsiteY1" fmla="*/ 372434 h 434359"/>
              <a:gd name="connsiteX2" fmla="*/ 228088 w 415065"/>
              <a:gd name="connsiteY2" fmla="*/ 160979 h 434359"/>
              <a:gd name="connsiteX3" fmla="*/ 248940 w 415065"/>
              <a:gd name="connsiteY3" fmla="*/ 16831 h 434359"/>
              <a:gd name="connsiteX4" fmla="*/ 277424 w 415065"/>
              <a:gd name="connsiteY4" fmla="*/ 0 h 434359"/>
              <a:gd name="connsiteX5" fmla="*/ 415065 w 415065"/>
              <a:gd name="connsiteY5" fmla="*/ 231078 h 434359"/>
              <a:gd name="connsiteX6" fmla="*/ 224944 w 415065"/>
              <a:gd name="connsiteY6" fmla="*/ 284307 h 434359"/>
              <a:gd name="connsiteX7" fmla="*/ 67866 w 415065"/>
              <a:gd name="connsiteY7" fmla="*/ 434359 h 434359"/>
              <a:gd name="connsiteX0" fmla="*/ 67866 w 412665"/>
              <a:gd name="connsiteY0" fmla="*/ 434359 h 434359"/>
              <a:gd name="connsiteX1" fmla="*/ 0 w 412665"/>
              <a:gd name="connsiteY1" fmla="*/ 372434 h 434359"/>
              <a:gd name="connsiteX2" fmla="*/ 228088 w 412665"/>
              <a:gd name="connsiteY2" fmla="*/ 160979 h 434359"/>
              <a:gd name="connsiteX3" fmla="*/ 248940 w 412665"/>
              <a:gd name="connsiteY3" fmla="*/ 16831 h 434359"/>
              <a:gd name="connsiteX4" fmla="*/ 277424 w 412665"/>
              <a:gd name="connsiteY4" fmla="*/ 0 h 434359"/>
              <a:gd name="connsiteX5" fmla="*/ 412665 w 412665"/>
              <a:gd name="connsiteY5" fmla="*/ 103415 h 434359"/>
              <a:gd name="connsiteX6" fmla="*/ 224944 w 412665"/>
              <a:gd name="connsiteY6" fmla="*/ 284307 h 434359"/>
              <a:gd name="connsiteX7" fmla="*/ 67866 w 412665"/>
              <a:gd name="connsiteY7" fmla="*/ 434359 h 434359"/>
              <a:gd name="connsiteX0" fmla="*/ 67866 w 425569"/>
              <a:gd name="connsiteY0" fmla="*/ 434359 h 434359"/>
              <a:gd name="connsiteX1" fmla="*/ 0 w 425569"/>
              <a:gd name="connsiteY1" fmla="*/ 372434 h 434359"/>
              <a:gd name="connsiteX2" fmla="*/ 228088 w 425569"/>
              <a:gd name="connsiteY2" fmla="*/ 160979 h 434359"/>
              <a:gd name="connsiteX3" fmla="*/ 248940 w 425569"/>
              <a:gd name="connsiteY3" fmla="*/ 16831 h 434359"/>
              <a:gd name="connsiteX4" fmla="*/ 277424 w 425569"/>
              <a:gd name="connsiteY4" fmla="*/ 0 h 434359"/>
              <a:gd name="connsiteX5" fmla="*/ 425569 w 425569"/>
              <a:gd name="connsiteY5" fmla="*/ 226782 h 434359"/>
              <a:gd name="connsiteX6" fmla="*/ 224944 w 425569"/>
              <a:gd name="connsiteY6" fmla="*/ 284307 h 434359"/>
              <a:gd name="connsiteX7" fmla="*/ 67866 w 425569"/>
              <a:gd name="connsiteY7" fmla="*/ 434359 h 43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569" h="434359">
                <a:moveTo>
                  <a:pt x="67866" y="434359"/>
                </a:moveTo>
                <a:lnTo>
                  <a:pt x="0" y="372434"/>
                </a:lnTo>
                <a:lnTo>
                  <a:pt x="228088" y="160979"/>
                </a:lnTo>
                <a:lnTo>
                  <a:pt x="248940" y="16831"/>
                </a:lnTo>
                <a:lnTo>
                  <a:pt x="277424" y="0"/>
                </a:lnTo>
                <a:lnTo>
                  <a:pt x="425569" y="226782"/>
                </a:lnTo>
                <a:lnTo>
                  <a:pt x="224944" y="284307"/>
                </a:lnTo>
                <a:lnTo>
                  <a:pt x="67866" y="434359"/>
                </a:lnTo>
                <a:close/>
              </a:path>
            </a:pathLst>
          </a:custGeom>
          <a:solidFill>
            <a:srgbClr val="00B0F0">
              <a:alpha val="24000"/>
            </a:srgbClr>
          </a:solidFill>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Rectangle 2"/>
          <p:cNvSpPr txBox="1">
            <a:spLocks noChangeArrowheads="1"/>
          </p:cNvSpPr>
          <p:nvPr/>
        </p:nvSpPr>
        <p:spPr bwMode="auto">
          <a:xfrm>
            <a:off x="1143000" y="0"/>
            <a:ext cx="9906000" cy="451272"/>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６</a:t>
            </a:r>
            <a:r>
              <a:rPr kumimoji="1" lang="ja-JP" altLang="en-US" sz="1400" b="1" i="0" u="none" strike="noStrike" kern="1200" cap="none" spc="0" normalizeH="0" baseline="0" noProof="0" dirty="0" err="1"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12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大阪城公園、大阪城東部地区、京橋・大阪ビジネスパーク、難波宮跡公園</a:t>
            </a:r>
            <a:r>
              <a:rPr kumimoji="1" lang="ja-JP" altLang="en-US" sz="14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　③</a:t>
            </a:r>
            <a:r>
              <a:rPr kumimoji="1" lang="ja-JP" altLang="en-US"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京橋駅周辺の歩行者ﾈｯﾄﾜｰｸの向上と、</a:t>
            </a:r>
            <a:r>
              <a:rPr kumimoji="1" lang="en-US" altLang="ja-JP"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OBP</a:t>
            </a:r>
            <a:r>
              <a:rPr kumimoji="1" lang="ja-JP" altLang="en-US"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の再生</a:t>
            </a:r>
            <a:endParaRPr kumimoji="1" lang="en-US" altLang="ja-JP" sz="14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7" name="角丸四角形 6"/>
          <p:cNvSpPr/>
          <p:nvPr/>
        </p:nvSpPr>
        <p:spPr>
          <a:xfrm>
            <a:off x="1271511" y="474182"/>
            <a:ext cx="9649071" cy="1135362"/>
          </a:xfrm>
          <a:prstGeom prst="roundRect">
            <a:avLst>
              <a:gd name="adj" fmla="val 12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＜めざす姿＞</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88900" marR="0" lvl="0" indent="-88900" algn="l" defTabSz="914400" rtl="0" eaLnBrk="1" fontAlgn="auto" latinLnBrk="0" hangingPunct="1">
              <a:lnSpc>
                <a:spcPts val="18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・京橋駅周辺では、国際観光拠点である大阪城公園に隣接した交通ターミナルとして、観光客など来訪者の誘致や滞在を図り、関西広域の観光資源を繋ぐハブ拠点を形成するとともに大阪ビジネスパーク（</a:t>
            </a:r>
            <a:r>
              <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OBP</a:t>
            </a:r>
            <a:r>
              <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）を災害時などリスク発生時の業務継続性に強い街として再生し、国際的なビジネス拠点の形成を図り、魅力ある複合的な国際拠点形成をめざす。</a:t>
            </a: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307" name="正方形/長方形 306"/>
          <p:cNvSpPr/>
          <p:nvPr/>
        </p:nvSpPr>
        <p:spPr>
          <a:xfrm>
            <a:off x="4583832" y="1713610"/>
            <a:ext cx="2664296" cy="492971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24000" rIns="72000" bIns="0" rtlCol="0" anchor="t" anchorCtr="0"/>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京橋</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・ターミナル駅にふさわしい基幹商業機能のさらなる強化や高質な宿泊機能の導入等による駅前のポテンシャルの向上を図る。</a:t>
            </a: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・交通結節点としての機能整備と駅間や大阪ビジネスパークとの安全で快適な歩行者ネットワークの形成とともに、国際観光拠点としてのターミナル駅の機能拡充を図る。</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8900" marR="0" lvl="0" indent="-88900" algn="l" defTabSz="914400" rtl="0" eaLnBrk="1" fontAlgn="auto" latinLnBrk="0" hangingPunct="1">
              <a:lnSpc>
                <a:spcPct val="15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大阪ビジネスパーク</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・建物の大規模な改修・更新を迎えるにあたり、災害時などリスク発生時の業務継続性に強く、エリア全体の防災性や環境に配慮したまちとする。</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・公開空地等と一体となるようパークアベュー*の活用を図るなど、歩行者空間を整備。</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7313" marR="0" lvl="0" indent="-87313"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＊地区内の南北方向の道路の愛称</a:t>
            </a:r>
            <a:endParaRPr kumimoji="1" lang="en-US" altLang="ja-JP" sz="10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308" name="正方形/長方形 307"/>
          <p:cNvSpPr/>
          <p:nvPr/>
        </p:nvSpPr>
        <p:spPr>
          <a:xfrm>
            <a:off x="4583868" y="1713610"/>
            <a:ext cx="1728191" cy="288032"/>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将来像</a:t>
            </a:r>
          </a:p>
        </p:txBody>
      </p:sp>
      <p:sp>
        <p:nvSpPr>
          <p:cNvPr id="309" name="右矢印 308"/>
          <p:cNvSpPr/>
          <p:nvPr/>
        </p:nvSpPr>
        <p:spPr>
          <a:xfrm>
            <a:off x="4330700" y="3581034"/>
            <a:ext cx="228748" cy="648072"/>
          </a:xfrm>
          <a:prstGeom prst="rightArrow">
            <a:avLst>
              <a:gd name="adj1" fmla="val 50000"/>
              <a:gd name="adj2" fmla="val 6405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07" name="フリーフォーム 206"/>
          <p:cNvSpPr/>
          <p:nvPr/>
        </p:nvSpPr>
        <p:spPr>
          <a:xfrm>
            <a:off x="7336683" y="3944888"/>
            <a:ext cx="3321437" cy="2366918"/>
          </a:xfrm>
          <a:custGeom>
            <a:avLst/>
            <a:gdLst>
              <a:gd name="connsiteX0" fmla="*/ 1553029 w 1756229"/>
              <a:gd name="connsiteY0" fmla="*/ 0 h 1146628"/>
              <a:gd name="connsiteX1" fmla="*/ 957943 w 1756229"/>
              <a:gd name="connsiteY1" fmla="*/ 174171 h 1146628"/>
              <a:gd name="connsiteX2" fmla="*/ 0 w 1756229"/>
              <a:gd name="connsiteY2" fmla="*/ 711200 h 1146628"/>
              <a:gd name="connsiteX3" fmla="*/ 333829 w 1756229"/>
              <a:gd name="connsiteY3" fmla="*/ 885371 h 1146628"/>
              <a:gd name="connsiteX4" fmla="*/ 609600 w 1756229"/>
              <a:gd name="connsiteY4" fmla="*/ 870857 h 1146628"/>
              <a:gd name="connsiteX5" fmla="*/ 1132115 w 1756229"/>
              <a:gd name="connsiteY5" fmla="*/ 1103086 h 1146628"/>
              <a:gd name="connsiteX6" fmla="*/ 1654629 w 1756229"/>
              <a:gd name="connsiteY6" fmla="*/ 1146628 h 1146628"/>
              <a:gd name="connsiteX7" fmla="*/ 1756229 w 1756229"/>
              <a:gd name="connsiteY7" fmla="*/ 478971 h 1146628"/>
              <a:gd name="connsiteX8" fmla="*/ 1553029 w 1756229"/>
              <a:gd name="connsiteY8" fmla="*/ 0 h 1146628"/>
              <a:gd name="connsiteX0" fmla="*/ 1553029 w 1756229"/>
              <a:gd name="connsiteY0" fmla="*/ 0 h 1146628"/>
              <a:gd name="connsiteX1" fmla="*/ 982734 w 1756229"/>
              <a:gd name="connsiteY1" fmla="*/ 223529 h 1146628"/>
              <a:gd name="connsiteX2" fmla="*/ 0 w 1756229"/>
              <a:gd name="connsiteY2" fmla="*/ 711200 h 1146628"/>
              <a:gd name="connsiteX3" fmla="*/ 333829 w 1756229"/>
              <a:gd name="connsiteY3" fmla="*/ 885371 h 1146628"/>
              <a:gd name="connsiteX4" fmla="*/ 609600 w 1756229"/>
              <a:gd name="connsiteY4" fmla="*/ 870857 h 1146628"/>
              <a:gd name="connsiteX5" fmla="*/ 1132115 w 1756229"/>
              <a:gd name="connsiteY5" fmla="*/ 1103086 h 1146628"/>
              <a:gd name="connsiteX6" fmla="*/ 1654629 w 1756229"/>
              <a:gd name="connsiteY6" fmla="*/ 1146628 h 1146628"/>
              <a:gd name="connsiteX7" fmla="*/ 1756229 w 1756229"/>
              <a:gd name="connsiteY7" fmla="*/ 478971 h 1146628"/>
              <a:gd name="connsiteX8" fmla="*/ 1553029 w 1756229"/>
              <a:gd name="connsiteY8" fmla="*/ 0 h 1146628"/>
              <a:gd name="connsiteX0" fmla="*/ 1506399 w 1709599"/>
              <a:gd name="connsiteY0" fmla="*/ 0 h 1146628"/>
              <a:gd name="connsiteX1" fmla="*/ 936104 w 1709599"/>
              <a:gd name="connsiteY1" fmla="*/ 223529 h 1146628"/>
              <a:gd name="connsiteX2" fmla="*/ 0 w 1709599"/>
              <a:gd name="connsiteY2" fmla="*/ 727585 h 1146628"/>
              <a:gd name="connsiteX3" fmla="*/ 287199 w 1709599"/>
              <a:gd name="connsiteY3" fmla="*/ 885371 h 1146628"/>
              <a:gd name="connsiteX4" fmla="*/ 562970 w 1709599"/>
              <a:gd name="connsiteY4" fmla="*/ 870857 h 1146628"/>
              <a:gd name="connsiteX5" fmla="*/ 1085485 w 1709599"/>
              <a:gd name="connsiteY5" fmla="*/ 1103086 h 1146628"/>
              <a:gd name="connsiteX6" fmla="*/ 1607999 w 1709599"/>
              <a:gd name="connsiteY6" fmla="*/ 1146628 h 1146628"/>
              <a:gd name="connsiteX7" fmla="*/ 1709599 w 1709599"/>
              <a:gd name="connsiteY7" fmla="*/ 478971 h 1146628"/>
              <a:gd name="connsiteX8" fmla="*/ 1506399 w 1709599"/>
              <a:gd name="connsiteY8" fmla="*/ 0 h 1146628"/>
              <a:gd name="connsiteX0" fmla="*/ 1526268 w 1729468"/>
              <a:gd name="connsiteY0" fmla="*/ 0 h 1146628"/>
              <a:gd name="connsiteX1" fmla="*/ 955973 w 1729468"/>
              <a:gd name="connsiteY1" fmla="*/ 223529 h 1146628"/>
              <a:gd name="connsiteX2" fmla="*/ 0 w 1729468"/>
              <a:gd name="connsiteY2" fmla="*/ 751795 h 1146628"/>
              <a:gd name="connsiteX3" fmla="*/ 307068 w 1729468"/>
              <a:gd name="connsiteY3" fmla="*/ 885371 h 1146628"/>
              <a:gd name="connsiteX4" fmla="*/ 582839 w 1729468"/>
              <a:gd name="connsiteY4" fmla="*/ 870857 h 1146628"/>
              <a:gd name="connsiteX5" fmla="*/ 1105354 w 1729468"/>
              <a:gd name="connsiteY5" fmla="*/ 1103086 h 1146628"/>
              <a:gd name="connsiteX6" fmla="*/ 1627868 w 1729468"/>
              <a:gd name="connsiteY6" fmla="*/ 1146628 h 1146628"/>
              <a:gd name="connsiteX7" fmla="*/ 1729468 w 1729468"/>
              <a:gd name="connsiteY7" fmla="*/ 478971 h 1146628"/>
              <a:gd name="connsiteX8" fmla="*/ 1526268 w 1729468"/>
              <a:gd name="connsiteY8" fmla="*/ 0 h 1146628"/>
              <a:gd name="connsiteX0" fmla="*/ 1526268 w 1729468"/>
              <a:gd name="connsiteY0" fmla="*/ 0 h 1165678"/>
              <a:gd name="connsiteX1" fmla="*/ 955973 w 1729468"/>
              <a:gd name="connsiteY1" fmla="*/ 223529 h 1165678"/>
              <a:gd name="connsiteX2" fmla="*/ 0 w 1729468"/>
              <a:gd name="connsiteY2" fmla="*/ 751795 h 1165678"/>
              <a:gd name="connsiteX3" fmla="*/ 307068 w 1729468"/>
              <a:gd name="connsiteY3" fmla="*/ 885371 h 1165678"/>
              <a:gd name="connsiteX4" fmla="*/ 582839 w 1729468"/>
              <a:gd name="connsiteY4" fmla="*/ 870857 h 1165678"/>
              <a:gd name="connsiteX5" fmla="*/ 1105354 w 1729468"/>
              <a:gd name="connsiteY5" fmla="*/ 1103086 h 1165678"/>
              <a:gd name="connsiteX6" fmla="*/ 1585006 w 1729468"/>
              <a:gd name="connsiteY6" fmla="*/ 1165678 h 1165678"/>
              <a:gd name="connsiteX7" fmla="*/ 1729468 w 1729468"/>
              <a:gd name="connsiteY7" fmla="*/ 478971 h 1165678"/>
              <a:gd name="connsiteX8" fmla="*/ 1526268 w 1729468"/>
              <a:gd name="connsiteY8" fmla="*/ 0 h 1165678"/>
              <a:gd name="connsiteX0" fmla="*/ 1526268 w 1672318"/>
              <a:gd name="connsiteY0" fmla="*/ 0 h 1165678"/>
              <a:gd name="connsiteX1" fmla="*/ 955973 w 1672318"/>
              <a:gd name="connsiteY1" fmla="*/ 223529 h 1165678"/>
              <a:gd name="connsiteX2" fmla="*/ 0 w 1672318"/>
              <a:gd name="connsiteY2" fmla="*/ 751795 h 1165678"/>
              <a:gd name="connsiteX3" fmla="*/ 307068 w 1672318"/>
              <a:gd name="connsiteY3" fmla="*/ 885371 h 1165678"/>
              <a:gd name="connsiteX4" fmla="*/ 582839 w 1672318"/>
              <a:gd name="connsiteY4" fmla="*/ 870857 h 1165678"/>
              <a:gd name="connsiteX5" fmla="*/ 1105354 w 1672318"/>
              <a:gd name="connsiteY5" fmla="*/ 1103086 h 1165678"/>
              <a:gd name="connsiteX6" fmla="*/ 1585006 w 1672318"/>
              <a:gd name="connsiteY6" fmla="*/ 1165678 h 1165678"/>
              <a:gd name="connsiteX7" fmla="*/ 1672318 w 1672318"/>
              <a:gd name="connsiteY7" fmla="*/ 388483 h 1165678"/>
              <a:gd name="connsiteX8" fmla="*/ 1526268 w 1672318"/>
              <a:gd name="connsiteY8" fmla="*/ 0 h 1165678"/>
              <a:gd name="connsiteX0" fmla="*/ 1526268 w 1695450"/>
              <a:gd name="connsiteY0" fmla="*/ 0 h 1165678"/>
              <a:gd name="connsiteX1" fmla="*/ 955973 w 1695450"/>
              <a:gd name="connsiteY1" fmla="*/ 223529 h 1165678"/>
              <a:gd name="connsiteX2" fmla="*/ 0 w 1695450"/>
              <a:gd name="connsiteY2" fmla="*/ 751795 h 1165678"/>
              <a:gd name="connsiteX3" fmla="*/ 307068 w 1695450"/>
              <a:gd name="connsiteY3" fmla="*/ 885371 h 1165678"/>
              <a:gd name="connsiteX4" fmla="*/ 582839 w 1695450"/>
              <a:gd name="connsiteY4" fmla="*/ 870857 h 1165678"/>
              <a:gd name="connsiteX5" fmla="*/ 1105354 w 1695450"/>
              <a:gd name="connsiteY5" fmla="*/ 1103086 h 1165678"/>
              <a:gd name="connsiteX6" fmla="*/ 1585006 w 1695450"/>
              <a:gd name="connsiteY6" fmla="*/ 1165678 h 1165678"/>
              <a:gd name="connsiteX7" fmla="*/ 1695450 w 1695450"/>
              <a:gd name="connsiteY7" fmla="*/ 551770 h 1165678"/>
              <a:gd name="connsiteX8" fmla="*/ 1672318 w 1695450"/>
              <a:gd name="connsiteY8" fmla="*/ 388483 h 1165678"/>
              <a:gd name="connsiteX9" fmla="*/ 1526268 w 1695450"/>
              <a:gd name="connsiteY9" fmla="*/ 0 h 1165678"/>
              <a:gd name="connsiteX0" fmla="*/ 1550080 w 1695450"/>
              <a:gd name="connsiteY0" fmla="*/ 0 h 1146628"/>
              <a:gd name="connsiteX1" fmla="*/ 955973 w 1695450"/>
              <a:gd name="connsiteY1" fmla="*/ 204479 h 1146628"/>
              <a:gd name="connsiteX2" fmla="*/ 0 w 1695450"/>
              <a:gd name="connsiteY2" fmla="*/ 732745 h 1146628"/>
              <a:gd name="connsiteX3" fmla="*/ 307068 w 1695450"/>
              <a:gd name="connsiteY3" fmla="*/ 866321 h 1146628"/>
              <a:gd name="connsiteX4" fmla="*/ 582839 w 1695450"/>
              <a:gd name="connsiteY4" fmla="*/ 851807 h 1146628"/>
              <a:gd name="connsiteX5" fmla="*/ 1105354 w 1695450"/>
              <a:gd name="connsiteY5" fmla="*/ 1084036 h 1146628"/>
              <a:gd name="connsiteX6" fmla="*/ 1585006 w 1695450"/>
              <a:gd name="connsiteY6" fmla="*/ 1146628 h 1146628"/>
              <a:gd name="connsiteX7" fmla="*/ 1695450 w 1695450"/>
              <a:gd name="connsiteY7" fmla="*/ 532720 h 1146628"/>
              <a:gd name="connsiteX8" fmla="*/ 1672318 w 1695450"/>
              <a:gd name="connsiteY8" fmla="*/ 369433 h 1146628"/>
              <a:gd name="connsiteX9" fmla="*/ 1550080 w 1695450"/>
              <a:gd name="connsiteY9" fmla="*/ 0 h 1146628"/>
              <a:gd name="connsiteX0" fmla="*/ 1463666 w 1609036"/>
              <a:gd name="connsiteY0" fmla="*/ 0 h 1146628"/>
              <a:gd name="connsiteX1" fmla="*/ 869559 w 1609036"/>
              <a:gd name="connsiteY1" fmla="*/ 204479 h 1146628"/>
              <a:gd name="connsiteX2" fmla="*/ 0 w 1609036"/>
              <a:gd name="connsiteY2" fmla="*/ 698201 h 1146628"/>
              <a:gd name="connsiteX3" fmla="*/ 220654 w 1609036"/>
              <a:gd name="connsiteY3" fmla="*/ 866321 h 1146628"/>
              <a:gd name="connsiteX4" fmla="*/ 496425 w 1609036"/>
              <a:gd name="connsiteY4" fmla="*/ 851807 h 1146628"/>
              <a:gd name="connsiteX5" fmla="*/ 1018940 w 1609036"/>
              <a:gd name="connsiteY5" fmla="*/ 1084036 h 1146628"/>
              <a:gd name="connsiteX6" fmla="*/ 1498592 w 1609036"/>
              <a:gd name="connsiteY6" fmla="*/ 1146628 h 1146628"/>
              <a:gd name="connsiteX7" fmla="*/ 1609036 w 1609036"/>
              <a:gd name="connsiteY7" fmla="*/ 532720 h 1146628"/>
              <a:gd name="connsiteX8" fmla="*/ 1585904 w 1609036"/>
              <a:gd name="connsiteY8" fmla="*/ 369433 h 1146628"/>
              <a:gd name="connsiteX9" fmla="*/ 1463666 w 1609036"/>
              <a:gd name="connsiteY9" fmla="*/ 0 h 1146628"/>
              <a:gd name="connsiteX0" fmla="*/ 1463666 w 1609036"/>
              <a:gd name="connsiteY0" fmla="*/ 0 h 1146628"/>
              <a:gd name="connsiteX1" fmla="*/ 869559 w 1609036"/>
              <a:gd name="connsiteY1" fmla="*/ 204479 h 1146628"/>
              <a:gd name="connsiteX2" fmla="*/ 0 w 1609036"/>
              <a:gd name="connsiteY2" fmla="*/ 698201 h 1146628"/>
              <a:gd name="connsiteX3" fmla="*/ 264864 w 1609036"/>
              <a:gd name="connsiteY3" fmla="*/ 867067 h 1146628"/>
              <a:gd name="connsiteX4" fmla="*/ 496425 w 1609036"/>
              <a:gd name="connsiteY4" fmla="*/ 851807 h 1146628"/>
              <a:gd name="connsiteX5" fmla="*/ 1018940 w 1609036"/>
              <a:gd name="connsiteY5" fmla="*/ 1084036 h 1146628"/>
              <a:gd name="connsiteX6" fmla="*/ 1498592 w 1609036"/>
              <a:gd name="connsiteY6" fmla="*/ 1146628 h 1146628"/>
              <a:gd name="connsiteX7" fmla="*/ 1609036 w 1609036"/>
              <a:gd name="connsiteY7" fmla="*/ 532720 h 1146628"/>
              <a:gd name="connsiteX8" fmla="*/ 1585904 w 1609036"/>
              <a:gd name="connsiteY8" fmla="*/ 369433 h 1146628"/>
              <a:gd name="connsiteX9" fmla="*/ 1463666 w 1609036"/>
              <a:gd name="connsiteY9" fmla="*/ 0 h 1146628"/>
              <a:gd name="connsiteX0" fmla="*/ 1463666 w 1609036"/>
              <a:gd name="connsiteY0" fmla="*/ 0 h 1146628"/>
              <a:gd name="connsiteX1" fmla="*/ 869559 w 1609036"/>
              <a:gd name="connsiteY1" fmla="*/ 204479 h 1146628"/>
              <a:gd name="connsiteX2" fmla="*/ 0 w 1609036"/>
              <a:gd name="connsiteY2" fmla="*/ 698201 h 1146628"/>
              <a:gd name="connsiteX3" fmla="*/ 264864 w 1609036"/>
              <a:gd name="connsiteY3" fmla="*/ 867067 h 1146628"/>
              <a:gd name="connsiteX4" fmla="*/ 496425 w 1609036"/>
              <a:gd name="connsiteY4" fmla="*/ 851807 h 1146628"/>
              <a:gd name="connsiteX5" fmla="*/ 1051125 w 1609036"/>
              <a:gd name="connsiteY5" fmla="*/ 1036946 h 1146628"/>
              <a:gd name="connsiteX6" fmla="*/ 1498592 w 1609036"/>
              <a:gd name="connsiteY6" fmla="*/ 1146628 h 1146628"/>
              <a:gd name="connsiteX7" fmla="*/ 1609036 w 1609036"/>
              <a:gd name="connsiteY7" fmla="*/ 532720 h 1146628"/>
              <a:gd name="connsiteX8" fmla="*/ 1585904 w 1609036"/>
              <a:gd name="connsiteY8" fmla="*/ 369433 h 1146628"/>
              <a:gd name="connsiteX9" fmla="*/ 1463666 w 1609036"/>
              <a:gd name="connsiteY9" fmla="*/ 0 h 1146628"/>
              <a:gd name="connsiteX0" fmla="*/ 1463666 w 1609036"/>
              <a:gd name="connsiteY0" fmla="*/ 0 h 1146628"/>
              <a:gd name="connsiteX1" fmla="*/ 869559 w 1609036"/>
              <a:gd name="connsiteY1" fmla="*/ 204479 h 1146628"/>
              <a:gd name="connsiteX2" fmla="*/ 0 w 1609036"/>
              <a:gd name="connsiteY2" fmla="*/ 698201 h 1146628"/>
              <a:gd name="connsiteX3" fmla="*/ 264864 w 1609036"/>
              <a:gd name="connsiteY3" fmla="*/ 867067 h 1146628"/>
              <a:gd name="connsiteX4" fmla="*/ 548955 w 1609036"/>
              <a:gd name="connsiteY4" fmla="*/ 849804 h 1146628"/>
              <a:gd name="connsiteX5" fmla="*/ 1051125 w 1609036"/>
              <a:gd name="connsiteY5" fmla="*/ 1036946 h 1146628"/>
              <a:gd name="connsiteX6" fmla="*/ 1498592 w 1609036"/>
              <a:gd name="connsiteY6" fmla="*/ 1146628 h 1146628"/>
              <a:gd name="connsiteX7" fmla="*/ 1609036 w 1609036"/>
              <a:gd name="connsiteY7" fmla="*/ 532720 h 1146628"/>
              <a:gd name="connsiteX8" fmla="*/ 1585904 w 1609036"/>
              <a:gd name="connsiteY8" fmla="*/ 369433 h 1146628"/>
              <a:gd name="connsiteX9" fmla="*/ 1463666 w 1609036"/>
              <a:gd name="connsiteY9" fmla="*/ 0 h 114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9036" h="1146628">
                <a:moveTo>
                  <a:pt x="1463666" y="0"/>
                </a:moveTo>
                <a:lnTo>
                  <a:pt x="869559" y="204479"/>
                </a:lnTo>
                <a:lnTo>
                  <a:pt x="0" y="698201"/>
                </a:lnTo>
                <a:lnTo>
                  <a:pt x="264864" y="867067"/>
                </a:lnTo>
                <a:lnTo>
                  <a:pt x="548955" y="849804"/>
                </a:lnTo>
                <a:lnTo>
                  <a:pt x="1051125" y="1036946"/>
                </a:lnTo>
                <a:lnTo>
                  <a:pt x="1498592" y="1146628"/>
                </a:lnTo>
                <a:lnTo>
                  <a:pt x="1609036" y="532720"/>
                </a:lnTo>
                <a:lnTo>
                  <a:pt x="1585904" y="369433"/>
                </a:lnTo>
                <a:lnTo>
                  <a:pt x="1463666" y="0"/>
                </a:lnTo>
                <a:close/>
              </a:path>
            </a:pathLst>
          </a:cu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lIns="91406" tIns="45703" rIns="91406" bIns="4570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09" name="フリーフォーム 208"/>
          <p:cNvSpPr/>
          <p:nvPr/>
        </p:nvSpPr>
        <p:spPr>
          <a:xfrm>
            <a:off x="8078263" y="2033545"/>
            <a:ext cx="2804960" cy="4476979"/>
          </a:xfrm>
          <a:custGeom>
            <a:avLst/>
            <a:gdLst>
              <a:gd name="connsiteX0" fmla="*/ 809625 w 923925"/>
              <a:gd name="connsiteY0" fmla="*/ 4819650 h 4819650"/>
              <a:gd name="connsiteX1" fmla="*/ 923925 w 923925"/>
              <a:gd name="connsiteY1" fmla="*/ 4076700 h 4819650"/>
              <a:gd name="connsiteX2" fmla="*/ 628650 w 923925"/>
              <a:gd name="connsiteY2" fmla="*/ 2276475 h 4819650"/>
              <a:gd name="connsiteX3" fmla="*/ 0 w 923925"/>
              <a:gd name="connsiteY3" fmla="*/ 1038225 h 4819650"/>
              <a:gd name="connsiteX4" fmla="*/ 476250 w 923925"/>
              <a:gd name="connsiteY4" fmla="*/ 0 h 4819650"/>
              <a:gd name="connsiteX0" fmla="*/ 809625 w 923925"/>
              <a:gd name="connsiteY0" fmla="*/ 4819650 h 4819650"/>
              <a:gd name="connsiteX1" fmla="*/ 923925 w 923925"/>
              <a:gd name="connsiteY1" fmla="*/ 4076700 h 4819650"/>
              <a:gd name="connsiteX2" fmla="*/ 628650 w 923925"/>
              <a:gd name="connsiteY2" fmla="*/ 2276475 h 4819650"/>
              <a:gd name="connsiteX3" fmla="*/ 0 w 923925"/>
              <a:gd name="connsiteY3" fmla="*/ 1038225 h 4819650"/>
              <a:gd name="connsiteX4" fmla="*/ 476250 w 923925"/>
              <a:gd name="connsiteY4" fmla="*/ 0 h 4819650"/>
              <a:gd name="connsiteX0" fmla="*/ 809625 w 923925"/>
              <a:gd name="connsiteY0" fmla="*/ 4819650 h 4819650"/>
              <a:gd name="connsiteX1" fmla="*/ 923925 w 923925"/>
              <a:gd name="connsiteY1" fmla="*/ 4076700 h 4819650"/>
              <a:gd name="connsiteX2" fmla="*/ 628650 w 923925"/>
              <a:gd name="connsiteY2" fmla="*/ 2276475 h 4819650"/>
              <a:gd name="connsiteX3" fmla="*/ 0 w 923925"/>
              <a:gd name="connsiteY3" fmla="*/ 1038225 h 4819650"/>
              <a:gd name="connsiteX4" fmla="*/ 476250 w 923925"/>
              <a:gd name="connsiteY4" fmla="*/ 0 h 4819650"/>
              <a:gd name="connsiteX0" fmla="*/ 809625 w 954087"/>
              <a:gd name="connsiteY0" fmla="*/ 4819650 h 4819650"/>
              <a:gd name="connsiteX1" fmla="*/ 923925 w 954087"/>
              <a:gd name="connsiteY1" fmla="*/ 4076700 h 4819650"/>
              <a:gd name="connsiteX2" fmla="*/ 628650 w 954087"/>
              <a:gd name="connsiteY2" fmla="*/ 2276475 h 4819650"/>
              <a:gd name="connsiteX3" fmla="*/ 0 w 954087"/>
              <a:gd name="connsiteY3" fmla="*/ 1038225 h 4819650"/>
              <a:gd name="connsiteX4" fmla="*/ 476250 w 954087"/>
              <a:gd name="connsiteY4" fmla="*/ 0 h 4819650"/>
              <a:gd name="connsiteX0" fmla="*/ 835025 w 979487"/>
              <a:gd name="connsiteY0" fmla="*/ 4819650 h 4819650"/>
              <a:gd name="connsiteX1" fmla="*/ 949325 w 979487"/>
              <a:gd name="connsiteY1" fmla="*/ 4076700 h 4819650"/>
              <a:gd name="connsiteX2" fmla="*/ 654050 w 979487"/>
              <a:gd name="connsiteY2" fmla="*/ 2276475 h 4819650"/>
              <a:gd name="connsiteX3" fmla="*/ 25400 w 979487"/>
              <a:gd name="connsiteY3" fmla="*/ 1038225 h 4819650"/>
              <a:gd name="connsiteX4" fmla="*/ 501650 w 979487"/>
              <a:gd name="connsiteY4" fmla="*/ 0 h 4819650"/>
              <a:gd name="connsiteX0" fmla="*/ 862070 w 1006532"/>
              <a:gd name="connsiteY0" fmla="*/ 5538564 h 5538564"/>
              <a:gd name="connsiteX1" fmla="*/ 976370 w 1006532"/>
              <a:gd name="connsiteY1" fmla="*/ 4795614 h 5538564"/>
              <a:gd name="connsiteX2" fmla="*/ 681095 w 1006532"/>
              <a:gd name="connsiteY2" fmla="*/ 2995389 h 5538564"/>
              <a:gd name="connsiteX3" fmla="*/ 52445 w 1006532"/>
              <a:gd name="connsiteY3" fmla="*/ 1757139 h 5538564"/>
              <a:gd name="connsiteX4" fmla="*/ 995767 w 1006532"/>
              <a:gd name="connsiteY4" fmla="*/ 0 h 5538564"/>
              <a:gd name="connsiteX0" fmla="*/ 1018088 w 2087889"/>
              <a:gd name="connsiteY0" fmla="*/ 5754588 h 5754588"/>
              <a:gd name="connsiteX1" fmla="*/ 1132388 w 2087889"/>
              <a:gd name="connsiteY1" fmla="*/ 5011638 h 5754588"/>
              <a:gd name="connsiteX2" fmla="*/ 837113 w 2087889"/>
              <a:gd name="connsiteY2" fmla="*/ 3211413 h 5754588"/>
              <a:gd name="connsiteX3" fmla="*/ 208463 w 2087889"/>
              <a:gd name="connsiteY3" fmla="*/ 1973163 h 5754588"/>
              <a:gd name="connsiteX4" fmla="*/ 2087889 w 2087889"/>
              <a:gd name="connsiteY4" fmla="*/ 0 h 5754588"/>
              <a:gd name="connsiteX0" fmla="*/ 850069 w 1919870"/>
              <a:gd name="connsiteY0" fmla="*/ 5795416 h 5795416"/>
              <a:gd name="connsiteX1" fmla="*/ 964369 w 1919870"/>
              <a:gd name="connsiteY1" fmla="*/ 5052466 h 5795416"/>
              <a:gd name="connsiteX2" fmla="*/ 669094 w 1919870"/>
              <a:gd name="connsiteY2" fmla="*/ 3252241 h 5795416"/>
              <a:gd name="connsiteX3" fmla="*/ 40444 w 1919870"/>
              <a:gd name="connsiteY3" fmla="*/ 2013991 h 5795416"/>
              <a:gd name="connsiteX4" fmla="*/ 911758 w 1919870"/>
              <a:gd name="connsiteY4" fmla="*/ 328860 h 5795416"/>
              <a:gd name="connsiteX5" fmla="*/ 1919870 w 1919870"/>
              <a:gd name="connsiteY5" fmla="*/ 40828 h 5795416"/>
              <a:gd name="connsiteX0" fmla="*/ 889195 w 1958996"/>
              <a:gd name="connsiteY0" fmla="*/ 5754588 h 5754588"/>
              <a:gd name="connsiteX1" fmla="*/ 1003495 w 1958996"/>
              <a:gd name="connsiteY1" fmla="*/ 5011638 h 5754588"/>
              <a:gd name="connsiteX2" fmla="*/ 708220 w 1958996"/>
              <a:gd name="connsiteY2" fmla="*/ 3211413 h 5754588"/>
              <a:gd name="connsiteX3" fmla="*/ 79570 w 1958996"/>
              <a:gd name="connsiteY3" fmla="*/ 1973163 h 5754588"/>
              <a:gd name="connsiteX4" fmla="*/ 230803 w 1958996"/>
              <a:gd name="connsiteY4" fmla="*/ 1224136 h 5754588"/>
              <a:gd name="connsiteX5" fmla="*/ 950884 w 1958996"/>
              <a:gd name="connsiteY5" fmla="*/ 288032 h 5754588"/>
              <a:gd name="connsiteX6" fmla="*/ 1958996 w 1958996"/>
              <a:gd name="connsiteY6" fmla="*/ 0 h 5754588"/>
              <a:gd name="connsiteX0" fmla="*/ 1091643 w 2161444"/>
              <a:gd name="connsiteY0" fmla="*/ 5754588 h 5754588"/>
              <a:gd name="connsiteX1" fmla="*/ 1205943 w 2161444"/>
              <a:gd name="connsiteY1" fmla="*/ 5011638 h 5754588"/>
              <a:gd name="connsiteX2" fmla="*/ 910668 w 2161444"/>
              <a:gd name="connsiteY2" fmla="*/ 3211413 h 5754588"/>
              <a:gd name="connsiteX3" fmla="*/ 282018 w 2161444"/>
              <a:gd name="connsiteY3" fmla="*/ 1973163 h 5754588"/>
              <a:gd name="connsiteX4" fmla="*/ 145219 w 2161444"/>
              <a:gd name="connsiteY4" fmla="*/ 1008112 h 5754588"/>
              <a:gd name="connsiteX5" fmla="*/ 1153332 w 2161444"/>
              <a:gd name="connsiteY5" fmla="*/ 288032 h 5754588"/>
              <a:gd name="connsiteX6" fmla="*/ 2161444 w 2161444"/>
              <a:gd name="connsiteY6" fmla="*/ 0 h 5754588"/>
              <a:gd name="connsiteX0" fmla="*/ 1055639 w 2125440"/>
              <a:gd name="connsiteY0" fmla="*/ 5754588 h 5754588"/>
              <a:gd name="connsiteX1" fmla="*/ 1169939 w 2125440"/>
              <a:gd name="connsiteY1" fmla="*/ 5011638 h 5754588"/>
              <a:gd name="connsiteX2" fmla="*/ 874664 w 2125440"/>
              <a:gd name="connsiteY2" fmla="*/ 3211413 h 5754588"/>
              <a:gd name="connsiteX3" fmla="*/ 246014 w 2125440"/>
              <a:gd name="connsiteY3" fmla="*/ 1973163 h 5754588"/>
              <a:gd name="connsiteX4" fmla="*/ 109215 w 2125440"/>
              <a:gd name="connsiteY4" fmla="*/ 1008112 h 5754588"/>
              <a:gd name="connsiteX5" fmla="*/ 901303 w 2125440"/>
              <a:gd name="connsiteY5" fmla="*/ 288032 h 5754588"/>
              <a:gd name="connsiteX6" fmla="*/ 2125440 w 2125440"/>
              <a:gd name="connsiteY6" fmla="*/ 0 h 5754588"/>
              <a:gd name="connsiteX0" fmla="*/ 1055639 w 2125440"/>
              <a:gd name="connsiteY0" fmla="*/ 5754588 h 5754588"/>
              <a:gd name="connsiteX1" fmla="*/ 1169939 w 2125440"/>
              <a:gd name="connsiteY1" fmla="*/ 5011638 h 5754588"/>
              <a:gd name="connsiteX2" fmla="*/ 874664 w 2125440"/>
              <a:gd name="connsiteY2" fmla="*/ 3211413 h 5754588"/>
              <a:gd name="connsiteX3" fmla="*/ 246014 w 2125440"/>
              <a:gd name="connsiteY3" fmla="*/ 1973163 h 5754588"/>
              <a:gd name="connsiteX4" fmla="*/ 109215 w 2125440"/>
              <a:gd name="connsiteY4" fmla="*/ 1008112 h 5754588"/>
              <a:gd name="connsiteX5" fmla="*/ 901303 w 2125440"/>
              <a:gd name="connsiteY5" fmla="*/ 288032 h 5754588"/>
              <a:gd name="connsiteX6" fmla="*/ 2125440 w 2125440"/>
              <a:gd name="connsiteY6" fmla="*/ 0 h 5754588"/>
              <a:gd name="connsiteX0" fmla="*/ 1055639 w 2125439"/>
              <a:gd name="connsiteY0" fmla="*/ 5754588 h 5754588"/>
              <a:gd name="connsiteX1" fmla="*/ 1169939 w 2125439"/>
              <a:gd name="connsiteY1" fmla="*/ 5011638 h 5754588"/>
              <a:gd name="connsiteX2" fmla="*/ 874664 w 2125439"/>
              <a:gd name="connsiteY2" fmla="*/ 3211413 h 5754588"/>
              <a:gd name="connsiteX3" fmla="*/ 246014 w 2125439"/>
              <a:gd name="connsiteY3" fmla="*/ 1973163 h 5754588"/>
              <a:gd name="connsiteX4" fmla="*/ 109215 w 2125439"/>
              <a:gd name="connsiteY4" fmla="*/ 1008112 h 5754588"/>
              <a:gd name="connsiteX5" fmla="*/ 901303 w 2125439"/>
              <a:gd name="connsiteY5" fmla="*/ 288032 h 5754588"/>
              <a:gd name="connsiteX6" fmla="*/ 2125439 w 2125439"/>
              <a:gd name="connsiteY6" fmla="*/ 0 h 5754588"/>
              <a:gd name="connsiteX0" fmla="*/ 1055638 w 2125438"/>
              <a:gd name="connsiteY0" fmla="*/ 5754588 h 5754588"/>
              <a:gd name="connsiteX1" fmla="*/ 1169938 w 2125438"/>
              <a:gd name="connsiteY1" fmla="*/ 5011638 h 5754588"/>
              <a:gd name="connsiteX2" fmla="*/ 874663 w 2125438"/>
              <a:gd name="connsiteY2" fmla="*/ 3211413 h 5754588"/>
              <a:gd name="connsiteX3" fmla="*/ 246013 w 2125438"/>
              <a:gd name="connsiteY3" fmla="*/ 1973163 h 5754588"/>
              <a:gd name="connsiteX4" fmla="*/ 109215 w 2125438"/>
              <a:gd name="connsiteY4" fmla="*/ 1152128 h 5754588"/>
              <a:gd name="connsiteX5" fmla="*/ 901302 w 2125438"/>
              <a:gd name="connsiteY5" fmla="*/ 288032 h 5754588"/>
              <a:gd name="connsiteX6" fmla="*/ 2125438 w 2125438"/>
              <a:gd name="connsiteY6" fmla="*/ 0 h 5754588"/>
              <a:gd name="connsiteX0" fmla="*/ 1055638 w 2125438"/>
              <a:gd name="connsiteY0" fmla="*/ 5754588 h 5754588"/>
              <a:gd name="connsiteX1" fmla="*/ 1117326 w 2125438"/>
              <a:gd name="connsiteY1" fmla="*/ 5256584 h 5754588"/>
              <a:gd name="connsiteX2" fmla="*/ 874663 w 2125438"/>
              <a:gd name="connsiteY2" fmla="*/ 3211413 h 5754588"/>
              <a:gd name="connsiteX3" fmla="*/ 246013 w 2125438"/>
              <a:gd name="connsiteY3" fmla="*/ 1973163 h 5754588"/>
              <a:gd name="connsiteX4" fmla="*/ 109215 w 2125438"/>
              <a:gd name="connsiteY4" fmla="*/ 1152128 h 5754588"/>
              <a:gd name="connsiteX5" fmla="*/ 901302 w 2125438"/>
              <a:gd name="connsiteY5" fmla="*/ 288032 h 5754588"/>
              <a:gd name="connsiteX6" fmla="*/ 2125438 w 2125438"/>
              <a:gd name="connsiteY6" fmla="*/ 0 h 5754588"/>
              <a:gd name="connsiteX0" fmla="*/ 1055638 w 2125438"/>
              <a:gd name="connsiteY0" fmla="*/ 5754588 h 5754588"/>
              <a:gd name="connsiteX1" fmla="*/ 1117326 w 2125438"/>
              <a:gd name="connsiteY1" fmla="*/ 5256584 h 5754588"/>
              <a:gd name="connsiteX2" fmla="*/ 874663 w 2125438"/>
              <a:gd name="connsiteY2" fmla="*/ 3211413 h 5754588"/>
              <a:gd name="connsiteX3" fmla="*/ 246013 w 2125438"/>
              <a:gd name="connsiteY3" fmla="*/ 1973163 h 5754588"/>
              <a:gd name="connsiteX4" fmla="*/ 109215 w 2125438"/>
              <a:gd name="connsiteY4" fmla="*/ 1152128 h 5754588"/>
              <a:gd name="connsiteX5" fmla="*/ 901302 w 2125438"/>
              <a:gd name="connsiteY5" fmla="*/ 288032 h 5754588"/>
              <a:gd name="connsiteX6" fmla="*/ 2125438 w 2125438"/>
              <a:gd name="connsiteY6" fmla="*/ 0 h 5754588"/>
              <a:gd name="connsiteX0" fmla="*/ 1055638 w 2125438"/>
              <a:gd name="connsiteY0" fmla="*/ 5754588 h 5754588"/>
              <a:gd name="connsiteX1" fmla="*/ 1117326 w 2125438"/>
              <a:gd name="connsiteY1" fmla="*/ 5256584 h 5754588"/>
              <a:gd name="connsiteX2" fmla="*/ 874663 w 2125438"/>
              <a:gd name="connsiteY2" fmla="*/ 3211413 h 5754588"/>
              <a:gd name="connsiteX3" fmla="*/ 246013 w 2125438"/>
              <a:gd name="connsiteY3" fmla="*/ 1973163 h 5754588"/>
              <a:gd name="connsiteX4" fmla="*/ 109215 w 2125438"/>
              <a:gd name="connsiteY4" fmla="*/ 1152128 h 5754588"/>
              <a:gd name="connsiteX5" fmla="*/ 901302 w 2125438"/>
              <a:gd name="connsiteY5" fmla="*/ 288032 h 5754588"/>
              <a:gd name="connsiteX6" fmla="*/ 2125438 w 2125438"/>
              <a:gd name="connsiteY6" fmla="*/ 0 h 5754588"/>
              <a:gd name="connsiteX0" fmla="*/ 1055638 w 2125438"/>
              <a:gd name="connsiteY0" fmla="*/ 5754588 h 5754588"/>
              <a:gd name="connsiteX1" fmla="*/ 1117326 w 2125438"/>
              <a:gd name="connsiteY1" fmla="*/ 5256584 h 5754588"/>
              <a:gd name="connsiteX2" fmla="*/ 874663 w 2125438"/>
              <a:gd name="connsiteY2" fmla="*/ 3211413 h 5754588"/>
              <a:gd name="connsiteX3" fmla="*/ 246013 w 2125438"/>
              <a:gd name="connsiteY3" fmla="*/ 1973163 h 5754588"/>
              <a:gd name="connsiteX4" fmla="*/ 109215 w 2125438"/>
              <a:gd name="connsiteY4" fmla="*/ 1152128 h 5754588"/>
              <a:gd name="connsiteX5" fmla="*/ 901302 w 2125438"/>
              <a:gd name="connsiteY5" fmla="*/ 288032 h 5754588"/>
              <a:gd name="connsiteX6" fmla="*/ 2125438 w 2125438"/>
              <a:gd name="connsiteY6" fmla="*/ 0 h 5754588"/>
              <a:gd name="connsiteX0" fmla="*/ 1117326 w 2125438"/>
              <a:gd name="connsiteY0" fmla="*/ 5256584 h 5256584"/>
              <a:gd name="connsiteX1" fmla="*/ 874663 w 2125438"/>
              <a:gd name="connsiteY1" fmla="*/ 3211413 h 5256584"/>
              <a:gd name="connsiteX2" fmla="*/ 246013 w 2125438"/>
              <a:gd name="connsiteY2" fmla="*/ 1973163 h 5256584"/>
              <a:gd name="connsiteX3" fmla="*/ 109215 w 2125438"/>
              <a:gd name="connsiteY3" fmla="*/ 1152128 h 5256584"/>
              <a:gd name="connsiteX4" fmla="*/ 901302 w 2125438"/>
              <a:gd name="connsiteY4" fmla="*/ 288032 h 5256584"/>
              <a:gd name="connsiteX5" fmla="*/ 2125438 w 2125438"/>
              <a:gd name="connsiteY5" fmla="*/ 0 h 5256584"/>
              <a:gd name="connsiteX0" fmla="*/ 874663 w 2125438"/>
              <a:gd name="connsiteY0" fmla="*/ 3211413 h 3211413"/>
              <a:gd name="connsiteX1" fmla="*/ 246013 w 2125438"/>
              <a:gd name="connsiteY1" fmla="*/ 1973163 h 3211413"/>
              <a:gd name="connsiteX2" fmla="*/ 109215 w 2125438"/>
              <a:gd name="connsiteY2" fmla="*/ 1152128 h 3211413"/>
              <a:gd name="connsiteX3" fmla="*/ 901302 w 2125438"/>
              <a:gd name="connsiteY3" fmla="*/ 288032 h 3211413"/>
              <a:gd name="connsiteX4" fmla="*/ 2125438 w 2125438"/>
              <a:gd name="connsiteY4" fmla="*/ 0 h 3211413"/>
              <a:gd name="connsiteX0" fmla="*/ 874663 w 2125438"/>
              <a:gd name="connsiteY0" fmla="*/ 3211413 h 3211413"/>
              <a:gd name="connsiteX1" fmla="*/ 246013 w 2125438"/>
              <a:gd name="connsiteY1" fmla="*/ 1973163 h 3211413"/>
              <a:gd name="connsiteX2" fmla="*/ 109215 w 2125438"/>
              <a:gd name="connsiteY2" fmla="*/ 1152128 h 3211413"/>
              <a:gd name="connsiteX3" fmla="*/ 901302 w 2125438"/>
              <a:gd name="connsiteY3" fmla="*/ 288032 h 3211413"/>
              <a:gd name="connsiteX4" fmla="*/ 2125438 w 2125438"/>
              <a:gd name="connsiteY4" fmla="*/ 0 h 3211413"/>
              <a:gd name="connsiteX0" fmla="*/ 618992 w 2125438"/>
              <a:gd name="connsiteY0" fmla="*/ 2743270 h 2743270"/>
              <a:gd name="connsiteX1" fmla="*/ 246013 w 2125438"/>
              <a:gd name="connsiteY1" fmla="*/ 1973163 h 2743270"/>
              <a:gd name="connsiteX2" fmla="*/ 109215 w 2125438"/>
              <a:gd name="connsiteY2" fmla="*/ 1152128 h 2743270"/>
              <a:gd name="connsiteX3" fmla="*/ 901302 w 2125438"/>
              <a:gd name="connsiteY3" fmla="*/ 288032 h 2743270"/>
              <a:gd name="connsiteX4" fmla="*/ 2125438 w 2125438"/>
              <a:gd name="connsiteY4" fmla="*/ 0 h 2743270"/>
              <a:gd name="connsiteX0" fmla="*/ 618992 w 1777728"/>
              <a:gd name="connsiteY0" fmla="*/ 2658543 h 2658543"/>
              <a:gd name="connsiteX1" fmla="*/ 246013 w 1777728"/>
              <a:gd name="connsiteY1" fmla="*/ 1888436 h 2658543"/>
              <a:gd name="connsiteX2" fmla="*/ 109215 w 1777728"/>
              <a:gd name="connsiteY2" fmla="*/ 1067401 h 2658543"/>
              <a:gd name="connsiteX3" fmla="*/ 901302 w 1777728"/>
              <a:gd name="connsiteY3" fmla="*/ 203305 h 2658543"/>
              <a:gd name="connsiteX4" fmla="*/ 1777728 w 1777728"/>
              <a:gd name="connsiteY4" fmla="*/ 0 h 2658543"/>
              <a:gd name="connsiteX0" fmla="*/ 618992 w 1777533"/>
              <a:gd name="connsiteY0" fmla="*/ 2659250 h 2659250"/>
              <a:gd name="connsiteX1" fmla="*/ 246013 w 1777533"/>
              <a:gd name="connsiteY1" fmla="*/ 1889143 h 2659250"/>
              <a:gd name="connsiteX2" fmla="*/ 109215 w 1777533"/>
              <a:gd name="connsiteY2" fmla="*/ 1068108 h 2659250"/>
              <a:gd name="connsiteX3" fmla="*/ 901302 w 1777533"/>
              <a:gd name="connsiteY3" fmla="*/ 204012 h 2659250"/>
              <a:gd name="connsiteX4" fmla="*/ 1777533 w 1777533"/>
              <a:gd name="connsiteY4" fmla="*/ 0 h 2659250"/>
              <a:gd name="connsiteX0" fmla="*/ 618992 w 1658117"/>
              <a:gd name="connsiteY0" fmla="*/ 2646510 h 2646510"/>
              <a:gd name="connsiteX1" fmla="*/ 246013 w 1658117"/>
              <a:gd name="connsiteY1" fmla="*/ 1876403 h 2646510"/>
              <a:gd name="connsiteX2" fmla="*/ 109215 w 1658117"/>
              <a:gd name="connsiteY2" fmla="*/ 1055368 h 2646510"/>
              <a:gd name="connsiteX3" fmla="*/ 901302 w 1658117"/>
              <a:gd name="connsiteY3" fmla="*/ 191272 h 2646510"/>
              <a:gd name="connsiteX4" fmla="*/ 1658117 w 1658117"/>
              <a:gd name="connsiteY4" fmla="*/ 0 h 2646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117" h="2646510">
                <a:moveTo>
                  <a:pt x="618992" y="2646510"/>
                </a:moveTo>
                <a:cubicBezTo>
                  <a:pt x="344914" y="2094862"/>
                  <a:pt x="330976" y="2141593"/>
                  <a:pt x="246013" y="1876403"/>
                </a:cubicBezTo>
                <a:cubicBezTo>
                  <a:pt x="161050" y="1611213"/>
                  <a:pt x="0" y="1336223"/>
                  <a:pt x="109215" y="1055368"/>
                </a:cubicBezTo>
                <a:cubicBezTo>
                  <a:pt x="218430" y="774513"/>
                  <a:pt x="565265" y="359291"/>
                  <a:pt x="901302" y="191272"/>
                </a:cubicBezTo>
                <a:lnTo>
                  <a:pt x="1658117" y="0"/>
                </a:lnTo>
              </a:path>
            </a:pathLst>
          </a:custGeom>
          <a:ln w="38100">
            <a:solidFill>
              <a:srgbClr val="00FF00"/>
            </a:solidFill>
            <a:prstDash val="dash"/>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10" name="正方形/長方形 209"/>
          <p:cNvSpPr/>
          <p:nvPr/>
        </p:nvSpPr>
        <p:spPr>
          <a:xfrm rot="18742223">
            <a:off x="8397750" y="2933659"/>
            <a:ext cx="842350" cy="176577"/>
          </a:xfrm>
          <a:prstGeom prst="rect">
            <a:avLst/>
          </a:prstGeom>
          <a:solidFill>
            <a:srgbClr val="00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14" name="フリーフォーム 213"/>
          <p:cNvSpPr/>
          <p:nvPr/>
        </p:nvSpPr>
        <p:spPr>
          <a:xfrm>
            <a:off x="9696043" y="1713610"/>
            <a:ext cx="1122735" cy="4929718"/>
          </a:xfrm>
          <a:custGeom>
            <a:avLst/>
            <a:gdLst>
              <a:gd name="connsiteX0" fmla="*/ 0 w 914400"/>
              <a:gd name="connsiteY0" fmla="*/ 0 h 4324350"/>
              <a:gd name="connsiteX1" fmla="*/ 266700 w 914400"/>
              <a:gd name="connsiteY1" fmla="*/ 209550 h 4324350"/>
              <a:gd name="connsiteX2" fmla="*/ 533400 w 914400"/>
              <a:gd name="connsiteY2" fmla="*/ 857250 h 4324350"/>
              <a:gd name="connsiteX3" fmla="*/ 914400 w 914400"/>
              <a:gd name="connsiteY3" fmla="*/ 2028825 h 4324350"/>
              <a:gd name="connsiteX4" fmla="*/ 714375 w 914400"/>
              <a:gd name="connsiteY4" fmla="*/ 2886075 h 4324350"/>
              <a:gd name="connsiteX5" fmla="*/ 542925 w 914400"/>
              <a:gd name="connsiteY5" fmla="*/ 4324350 h 4324350"/>
              <a:gd name="connsiteX0" fmla="*/ 0 w 914400"/>
              <a:gd name="connsiteY0" fmla="*/ 0 h 5978227"/>
              <a:gd name="connsiteX1" fmla="*/ 266700 w 914400"/>
              <a:gd name="connsiteY1" fmla="*/ 209550 h 5978227"/>
              <a:gd name="connsiteX2" fmla="*/ 533400 w 914400"/>
              <a:gd name="connsiteY2" fmla="*/ 857250 h 5978227"/>
              <a:gd name="connsiteX3" fmla="*/ 914400 w 914400"/>
              <a:gd name="connsiteY3" fmla="*/ 2028825 h 5978227"/>
              <a:gd name="connsiteX4" fmla="*/ 714375 w 914400"/>
              <a:gd name="connsiteY4" fmla="*/ 2886075 h 5978227"/>
              <a:gd name="connsiteX5" fmla="*/ 592038 w 914400"/>
              <a:gd name="connsiteY5" fmla="*/ 5978227 h 5978227"/>
              <a:gd name="connsiteX0" fmla="*/ 0 w 914400"/>
              <a:gd name="connsiteY0" fmla="*/ 0 h 5978227"/>
              <a:gd name="connsiteX1" fmla="*/ 266700 w 914400"/>
              <a:gd name="connsiteY1" fmla="*/ 209550 h 5978227"/>
              <a:gd name="connsiteX2" fmla="*/ 533400 w 914400"/>
              <a:gd name="connsiteY2" fmla="*/ 857250 h 5978227"/>
              <a:gd name="connsiteX3" fmla="*/ 914400 w 914400"/>
              <a:gd name="connsiteY3" fmla="*/ 2028825 h 5978227"/>
              <a:gd name="connsiteX4" fmla="*/ 714375 w 914400"/>
              <a:gd name="connsiteY4" fmla="*/ 2886075 h 5978227"/>
              <a:gd name="connsiteX5" fmla="*/ 520030 w 914400"/>
              <a:gd name="connsiteY5" fmla="*/ 4754091 h 5978227"/>
              <a:gd name="connsiteX6" fmla="*/ 592038 w 914400"/>
              <a:gd name="connsiteY6" fmla="*/ 5978227 h 5978227"/>
              <a:gd name="connsiteX0" fmla="*/ 0 w 914400"/>
              <a:gd name="connsiteY0" fmla="*/ 0 h 5978227"/>
              <a:gd name="connsiteX1" fmla="*/ 266700 w 914400"/>
              <a:gd name="connsiteY1" fmla="*/ 209550 h 5978227"/>
              <a:gd name="connsiteX2" fmla="*/ 533400 w 914400"/>
              <a:gd name="connsiteY2" fmla="*/ 857250 h 5978227"/>
              <a:gd name="connsiteX3" fmla="*/ 914400 w 914400"/>
              <a:gd name="connsiteY3" fmla="*/ 2028825 h 5978227"/>
              <a:gd name="connsiteX4" fmla="*/ 714375 w 914400"/>
              <a:gd name="connsiteY4" fmla="*/ 2886075 h 5978227"/>
              <a:gd name="connsiteX5" fmla="*/ 520030 w 914400"/>
              <a:gd name="connsiteY5" fmla="*/ 4754091 h 5978227"/>
              <a:gd name="connsiteX6" fmla="*/ 520030 w 914400"/>
              <a:gd name="connsiteY6" fmla="*/ 5330155 h 5978227"/>
              <a:gd name="connsiteX7" fmla="*/ 592038 w 914400"/>
              <a:gd name="connsiteY7" fmla="*/ 5978227 h 5978227"/>
              <a:gd name="connsiteX0" fmla="*/ 0 w 880070"/>
              <a:gd name="connsiteY0" fmla="*/ 0 h 5978227"/>
              <a:gd name="connsiteX1" fmla="*/ 266700 w 880070"/>
              <a:gd name="connsiteY1" fmla="*/ 209550 h 5978227"/>
              <a:gd name="connsiteX2" fmla="*/ 533400 w 880070"/>
              <a:gd name="connsiteY2" fmla="*/ 857250 h 5978227"/>
              <a:gd name="connsiteX3" fmla="*/ 880070 w 880070"/>
              <a:gd name="connsiteY3" fmla="*/ 2017787 h 5978227"/>
              <a:gd name="connsiteX4" fmla="*/ 714375 w 880070"/>
              <a:gd name="connsiteY4" fmla="*/ 2886075 h 5978227"/>
              <a:gd name="connsiteX5" fmla="*/ 520030 w 880070"/>
              <a:gd name="connsiteY5" fmla="*/ 4754091 h 5978227"/>
              <a:gd name="connsiteX6" fmla="*/ 520030 w 880070"/>
              <a:gd name="connsiteY6" fmla="*/ 5330155 h 5978227"/>
              <a:gd name="connsiteX7" fmla="*/ 592038 w 880070"/>
              <a:gd name="connsiteY7" fmla="*/ 5978227 h 5978227"/>
              <a:gd name="connsiteX0" fmla="*/ 0 w 880070"/>
              <a:gd name="connsiteY0" fmla="*/ 0 h 5978227"/>
              <a:gd name="connsiteX1" fmla="*/ 266700 w 880070"/>
              <a:gd name="connsiteY1" fmla="*/ 209550 h 5978227"/>
              <a:gd name="connsiteX2" fmla="*/ 533400 w 880070"/>
              <a:gd name="connsiteY2" fmla="*/ 857250 h 5978227"/>
              <a:gd name="connsiteX3" fmla="*/ 880070 w 880070"/>
              <a:gd name="connsiteY3" fmla="*/ 2017787 h 5978227"/>
              <a:gd name="connsiteX4" fmla="*/ 714375 w 880070"/>
              <a:gd name="connsiteY4" fmla="*/ 2886075 h 5978227"/>
              <a:gd name="connsiteX5" fmla="*/ 520030 w 880070"/>
              <a:gd name="connsiteY5" fmla="*/ 4754091 h 5978227"/>
              <a:gd name="connsiteX6" fmla="*/ 520030 w 880070"/>
              <a:gd name="connsiteY6" fmla="*/ 5330155 h 5978227"/>
              <a:gd name="connsiteX7" fmla="*/ 592038 w 880070"/>
              <a:gd name="connsiteY7" fmla="*/ 5978227 h 5978227"/>
              <a:gd name="connsiteX0" fmla="*/ 0 w 880070"/>
              <a:gd name="connsiteY0" fmla="*/ 0 h 5978227"/>
              <a:gd name="connsiteX1" fmla="*/ 266700 w 880070"/>
              <a:gd name="connsiteY1" fmla="*/ 209550 h 5978227"/>
              <a:gd name="connsiteX2" fmla="*/ 533400 w 880070"/>
              <a:gd name="connsiteY2" fmla="*/ 857250 h 5978227"/>
              <a:gd name="connsiteX3" fmla="*/ 880070 w 880070"/>
              <a:gd name="connsiteY3" fmla="*/ 2017787 h 5978227"/>
              <a:gd name="connsiteX4" fmla="*/ 714375 w 880070"/>
              <a:gd name="connsiteY4" fmla="*/ 2886075 h 5978227"/>
              <a:gd name="connsiteX5" fmla="*/ 520030 w 880070"/>
              <a:gd name="connsiteY5" fmla="*/ 4754091 h 5978227"/>
              <a:gd name="connsiteX6" fmla="*/ 520030 w 880070"/>
              <a:gd name="connsiteY6" fmla="*/ 5330155 h 5978227"/>
              <a:gd name="connsiteX7" fmla="*/ 592038 w 880070"/>
              <a:gd name="connsiteY7" fmla="*/ 5978227 h 5978227"/>
              <a:gd name="connsiteX0" fmla="*/ 0 w 880070"/>
              <a:gd name="connsiteY0" fmla="*/ 0 h 5978227"/>
              <a:gd name="connsiteX1" fmla="*/ 266700 w 880070"/>
              <a:gd name="connsiteY1" fmla="*/ 209550 h 5978227"/>
              <a:gd name="connsiteX2" fmla="*/ 533400 w 880070"/>
              <a:gd name="connsiteY2" fmla="*/ 857250 h 5978227"/>
              <a:gd name="connsiteX3" fmla="*/ 880070 w 880070"/>
              <a:gd name="connsiteY3" fmla="*/ 2089795 h 5978227"/>
              <a:gd name="connsiteX4" fmla="*/ 714375 w 880070"/>
              <a:gd name="connsiteY4" fmla="*/ 2886075 h 5978227"/>
              <a:gd name="connsiteX5" fmla="*/ 520030 w 880070"/>
              <a:gd name="connsiteY5" fmla="*/ 4754091 h 5978227"/>
              <a:gd name="connsiteX6" fmla="*/ 520030 w 880070"/>
              <a:gd name="connsiteY6" fmla="*/ 5330155 h 5978227"/>
              <a:gd name="connsiteX7" fmla="*/ 592038 w 880070"/>
              <a:gd name="connsiteY7" fmla="*/ 5978227 h 5978227"/>
              <a:gd name="connsiteX0" fmla="*/ 0 w 878681"/>
              <a:gd name="connsiteY0" fmla="*/ 0 h 5978227"/>
              <a:gd name="connsiteX1" fmla="*/ 266700 w 878681"/>
              <a:gd name="connsiteY1" fmla="*/ 209550 h 5978227"/>
              <a:gd name="connsiteX2" fmla="*/ 533400 w 878681"/>
              <a:gd name="connsiteY2" fmla="*/ 857250 h 5978227"/>
              <a:gd name="connsiteX3" fmla="*/ 878681 w 878681"/>
              <a:gd name="connsiteY3" fmla="*/ 2016919 h 5978227"/>
              <a:gd name="connsiteX4" fmla="*/ 714375 w 878681"/>
              <a:gd name="connsiteY4" fmla="*/ 2886075 h 5978227"/>
              <a:gd name="connsiteX5" fmla="*/ 520030 w 878681"/>
              <a:gd name="connsiteY5" fmla="*/ 4754091 h 5978227"/>
              <a:gd name="connsiteX6" fmla="*/ 520030 w 878681"/>
              <a:gd name="connsiteY6" fmla="*/ 5330155 h 5978227"/>
              <a:gd name="connsiteX7" fmla="*/ 592038 w 878681"/>
              <a:gd name="connsiteY7" fmla="*/ 5978227 h 5978227"/>
              <a:gd name="connsiteX0" fmla="*/ 0 w 878681"/>
              <a:gd name="connsiteY0" fmla="*/ 0 h 5330155"/>
              <a:gd name="connsiteX1" fmla="*/ 266700 w 878681"/>
              <a:gd name="connsiteY1" fmla="*/ 209550 h 5330155"/>
              <a:gd name="connsiteX2" fmla="*/ 533400 w 878681"/>
              <a:gd name="connsiteY2" fmla="*/ 857250 h 5330155"/>
              <a:gd name="connsiteX3" fmla="*/ 878681 w 878681"/>
              <a:gd name="connsiteY3" fmla="*/ 2016919 h 5330155"/>
              <a:gd name="connsiteX4" fmla="*/ 714375 w 878681"/>
              <a:gd name="connsiteY4" fmla="*/ 2886075 h 5330155"/>
              <a:gd name="connsiteX5" fmla="*/ 520030 w 878681"/>
              <a:gd name="connsiteY5" fmla="*/ 4754091 h 5330155"/>
              <a:gd name="connsiteX6" fmla="*/ 520030 w 878681"/>
              <a:gd name="connsiteY6" fmla="*/ 5330155 h 5330155"/>
              <a:gd name="connsiteX0" fmla="*/ 0 w 878681"/>
              <a:gd name="connsiteY0" fmla="*/ 0 h 4754091"/>
              <a:gd name="connsiteX1" fmla="*/ 266700 w 878681"/>
              <a:gd name="connsiteY1" fmla="*/ 209550 h 4754091"/>
              <a:gd name="connsiteX2" fmla="*/ 533400 w 878681"/>
              <a:gd name="connsiteY2" fmla="*/ 857250 h 4754091"/>
              <a:gd name="connsiteX3" fmla="*/ 878681 w 878681"/>
              <a:gd name="connsiteY3" fmla="*/ 2016919 h 4754091"/>
              <a:gd name="connsiteX4" fmla="*/ 714375 w 878681"/>
              <a:gd name="connsiteY4" fmla="*/ 2886075 h 4754091"/>
              <a:gd name="connsiteX5" fmla="*/ 520030 w 878681"/>
              <a:gd name="connsiteY5" fmla="*/ 4754091 h 4754091"/>
              <a:gd name="connsiteX0" fmla="*/ 0 w 878681"/>
              <a:gd name="connsiteY0" fmla="*/ 0 h 2886075"/>
              <a:gd name="connsiteX1" fmla="*/ 266700 w 878681"/>
              <a:gd name="connsiteY1" fmla="*/ 209550 h 2886075"/>
              <a:gd name="connsiteX2" fmla="*/ 533400 w 878681"/>
              <a:gd name="connsiteY2" fmla="*/ 857250 h 2886075"/>
              <a:gd name="connsiteX3" fmla="*/ 878681 w 878681"/>
              <a:gd name="connsiteY3" fmla="*/ 2016919 h 2886075"/>
              <a:gd name="connsiteX4" fmla="*/ 714375 w 878681"/>
              <a:gd name="connsiteY4" fmla="*/ 2886075 h 2886075"/>
              <a:gd name="connsiteX0" fmla="*/ 0 w 611981"/>
              <a:gd name="connsiteY0" fmla="*/ 0 h 2676525"/>
              <a:gd name="connsiteX1" fmla="*/ 266700 w 611981"/>
              <a:gd name="connsiteY1" fmla="*/ 647700 h 2676525"/>
              <a:gd name="connsiteX2" fmla="*/ 611981 w 611981"/>
              <a:gd name="connsiteY2" fmla="*/ 1807369 h 2676525"/>
              <a:gd name="connsiteX3" fmla="*/ 447675 w 611981"/>
              <a:gd name="connsiteY3" fmla="*/ 2676525 h 2676525"/>
              <a:gd name="connsiteX0" fmla="*/ 0 w 611981"/>
              <a:gd name="connsiteY0" fmla="*/ 0 h 2787401"/>
              <a:gd name="connsiteX1" fmla="*/ 266700 w 611981"/>
              <a:gd name="connsiteY1" fmla="*/ 647700 h 2787401"/>
              <a:gd name="connsiteX2" fmla="*/ 611981 w 611981"/>
              <a:gd name="connsiteY2" fmla="*/ 1807369 h 2787401"/>
              <a:gd name="connsiteX3" fmla="*/ 425554 w 611981"/>
              <a:gd name="connsiteY3" fmla="*/ 2787401 h 2787401"/>
              <a:gd name="connsiteX0" fmla="*/ 0 w 645988"/>
              <a:gd name="connsiteY0" fmla="*/ 0 h 2865693"/>
              <a:gd name="connsiteX1" fmla="*/ 300707 w 645988"/>
              <a:gd name="connsiteY1" fmla="*/ 725992 h 2865693"/>
              <a:gd name="connsiteX2" fmla="*/ 645988 w 645988"/>
              <a:gd name="connsiteY2" fmla="*/ 1885661 h 2865693"/>
              <a:gd name="connsiteX3" fmla="*/ 459561 w 645988"/>
              <a:gd name="connsiteY3" fmla="*/ 2865693 h 2865693"/>
              <a:gd name="connsiteX0" fmla="*/ 0 w 635027"/>
              <a:gd name="connsiteY0" fmla="*/ 0 h 2857184"/>
              <a:gd name="connsiteX1" fmla="*/ 289746 w 635027"/>
              <a:gd name="connsiteY1" fmla="*/ 717483 h 2857184"/>
              <a:gd name="connsiteX2" fmla="*/ 635027 w 635027"/>
              <a:gd name="connsiteY2" fmla="*/ 1877152 h 2857184"/>
              <a:gd name="connsiteX3" fmla="*/ 448600 w 635027"/>
              <a:gd name="connsiteY3" fmla="*/ 2857184 h 2857184"/>
              <a:gd name="connsiteX0" fmla="*/ 0 w 641558"/>
              <a:gd name="connsiteY0" fmla="*/ 0 h 2839929"/>
              <a:gd name="connsiteX1" fmla="*/ 296277 w 641558"/>
              <a:gd name="connsiteY1" fmla="*/ 700228 h 2839929"/>
              <a:gd name="connsiteX2" fmla="*/ 641558 w 641558"/>
              <a:gd name="connsiteY2" fmla="*/ 1859897 h 2839929"/>
              <a:gd name="connsiteX3" fmla="*/ 455131 w 641558"/>
              <a:gd name="connsiteY3" fmla="*/ 2839929 h 2839929"/>
              <a:gd name="connsiteX0" fmla="*/ 0 w 628775"/>
              <a:gd name="connsiteY0" fmla="*/ 0 h 2801538"/>
              <a:gd name="connsiteX1" fmla="*/ 283494 w 628775"/>
              <a:gd name="connsiteY1" fmla="*/ 661837 h 2801538"/>
              <a:gd name="connsiteX2" fmla="*/ 628775 w 628775"/>
              <a:gd name="connsiteY2" fmla="*/ 1821506 h 2801538"/>
              <a:gd name="connsiteX3" fmla="*/ 442348 w 628775"/>
              <a:gd name="connsiteY3" fmla="*/ 2801538 h 2801538"/>
              <a:gd name="connsiteX0" fmla="*/ 0 w 628775"/>
              <a:gd name="connsiteY0" fmla="*/ 0 h 2779338"/>
              <a:gd name="connsiteX1" fmla="*/ 283494 w 628775"/>
              <a:gd name="connsiteY1" fmla="*/ 661837 h 2779338"/>
              <a:gd name="connsiteX2" fmla="*/ 628775 w 628775"/>
              <a:gd name="connsiteY2" fmla="*/ 1821506 h 2779338"/>
              <a:gd name="connsiteX3" fmla="*/ 442255 w 628775"/>
              <a:gd name="connsiteY3" fmla="*/ 2779338 h 2779338"/>
              <a:gd name="connsiteX0" fmla="*/ 0 w 628775"/>
              <a:gd name="connsiteY0" fmla="*/ 0 h 2843955"/>
              <a:gd name="connsiteX1" fmla="*/ 283494 w 628775"/>
              <a:gd name="connsiteY1" fmla="*/ 661837 h 2843955"/>
              <a:gd name="connsiteX2" fmla="*/ 628775 w 628775"/>
              <a:gd name="connsiteY2" fmla="*/ 1821506 h 2843955"/>
              <a:gd name="connsiteX3" fmla="*/ 433556 w 628775"/>
              <a:gd name="connsiteY3" fmla="*/ 2843955 h 2843955"/>
              <a:gd name="connsiteX0" fmla="*/ 0 w 663691"/>
              <a:gd name="connsiteY0" fmla="*/ 0 h 2914142"/>
              <a:gd name="connsiteX1" fmla="*/ 318410 w 663691"/>
              <a:gd name="connsiteY1" fmla="*/ 732024 h 2914142"/>
              <a:gd name="connsiteX2" fmla="*/ 663691 w 663691"/>
              <a:gd name="connsiteY2" fmla="*/ 1891693 h 2914142"/>
              <a:gd name="connsiteX3" fmla="*/ 468472 w 663691"/>
              <a:gd name="connsiteY3" fmla="*/ 2914142 h 2914142"/>
            </a:gdLst>
            <a:ahLst/>
            <a:cxnLst>
              <a:cxn ang="0">
                <a:pos x="connsiteX0" y="connsiteY0"/>
              </a:cxn>
              <a:cxn ang="0">
                <a:pos x="connsiteX1" y="connsiteY1"/>
              </a:cxn>
              <a:cxn ang="0">
                <a:pos x="connsiteX2" y="connsiteY2"/>
              </a:cxn>
              <a:cxn ang="0">
                <a:pos x="connsiteX3" y="connsiteY3"/>
              </a:cxn>
            </a:cxnLst>
            <a:rect l="l" t="t" r="r" b="b"/>
            <a:pathLst>
              <a:path w="663691" h="2914142">
                <a:moveTo>
                  <a:pt x="0" y="0"/>
                </a:moveTo>
                <a:lnTo>
                  <a:pt x="318410" y="732024"/>
                </a:lnTo>
                <a:lnTo>
                  <a:pt x="663691" y="1891693"/>
                </a:lnTo>
                <a:lnTo>
                  <a:pt x="468472" y="2914142"/>
                </a:lnTo>
              </a:path>
            </a:pathLst>
          </a:custGeom>
          <a:ln w="50800" cmpd="dbl">
            <a:solidFill>
              <a:srgbClr val="FF99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15" name="フリーフォーム 214"/>
          <p:cNvSpPr/>
          <p:nvPr/>
        </p:nvSpPr>
        <p:spPr>
          <a:xfrm>
            <a:off x="9696043" y="1713611"/>
            <a:ext cx="1122733" cy="4929719"/>
          </a:xfrm>
          <a:custGeom>
            <a:avLst/>
            <a:gdLst>
              <a:gd name="connsiteX0" fmla="*/ 0 w 914400"/>
              <a:gd name="connsiteY0" fmla="*/ 0 h 4324350"/>
              <a:gd name="connsiteX1" fmla="*/ 266700 w 914400"/>
              <a:gd name="connsiteY1" fmla="*/ 209550 h 4324350"/>
              <a:gd name="connsiteX2" fmla="*/ 533400 w 914400"/>
              <a:gd name="connsiteY2" fmla="*/ 857250 h 4324350"/>
              <a:gd name="connsiteX3" fmla="*/ 914400 w 914400"/>
              <a:gd name="connsiteY3" fmla="*/ 2028825 h 4324350"/>
              <a:gd name="connsiteX4" fmla="*/ 714375 w 914400"/>
              <a:gd name="connsiteY4" fmla="*/ 2886075 h 4324350"/>
              <a:gd name="connsiteX5" fmla="*/ 542925 w 914400"/>
              <a:gd name="connsiteY5" fmla="*/ 4324350 h 4324350"/>
              <a:gd name="connsiteX0" fmla="*/ 0 w 914400"/>
              <a:gd name="connsiteY0" fmla="*/ 0 h 5978227"/>
              <a:gd name="connsiteX1" fmla="*/ 266700 w 914400"/>
              <a:gd name="connsiteY1" fmla="*/ 209550 h 5978227"/>
              <a:gd name="connsiteX2" fmla="*/ 533400 w 914400"/>
              <a:gd name="connsiteY2" fmla="*/ 857250 h 5978227"/>
              <a:gd name="connsiteX3" fmla="*/ 914400 w 914400"/>
              <a:gd name="connsiteY3" fmla="*/ 2028825 h 5978227"/>
              <a:gd name="connsiteX4" fmla="*/ 714375 w 914400"/>
              <a:gd name="connsiteY4" fmla="*/ 2886075 h 5978227"/>
              <a:gd name="connsiteX5" fmla="*/ 592038 w 914400"/>
              <a:gd name="connsiteY5" fmla="*/ 5978227 h 5978227"/>
              <a:gd name="connsiteX0" fmla="*/ 0 w 914400"/>
              <a:gd name="connsiteY0" fmla="*/ 0 h 5978227"/>
              <a:gd name="connsiteX1" fmla="*/ 266700 w 914400"/>
              <a:gd name="connsiteY1" fmla="*/ 209550 h 5978227"/>
              <a:gd name="connsiteX2" fmla="*/ 533400 w 914400"/>
              <a:gd name="connsiteY2" fmla="*/ 857250 h 5978227"/>
              <a:gd name="connsiteX3" fmla="*/ 914400 w 914400"/>
              <a:gd name="connsiteY3" fmla="*/ 2028825 h 5978227"/>
              <a:gd name="connsiteX4" fmla="*/ 714375 w 914400"/>
              <a:gd name="connsiteY4" fmla="*/ 2886075 h 5978227"/>
              <a:gd name="connsiteX5" fmla="*/ 520030 w 914400"/>
              <a:gd name="connsiteY5" fmla="*/ 4754091 h 5978227"/>
              <a:gd name="connsiteX6" fmla="*/ 592038 w 914400"/>
              <a:gd name="connsiteY6" fmla="*/ 5978227 h 5978227"/>
              <a:gd name="connsiteX0" fmla="*/ 0 w 914400"/>
              <a:gd name="connsiteY0" fmla="*/ 0 h 5978227"/>
              <a:gd name="connsiteX1" fmla="*/ 266700 w 914400"/>
              <a:gd name="connsiteY1" fmla="*/ 209550 h 5978227"/>
              <a:gd name="connsiteX2" fmla="*/ 533400 w 914400"/>
              <a:gd name="connsiteY2" fmla="*/ 857250 h 5978227"/>
              <a:gd name="connsiteX3" fmla="*/ 914400 w 914400"/>
              <a:gd name="connsiteY3" fmla="*/ 2028825 h 5978227"/>
              <a:gd name="connsiteX4" fmla="*/ 714375 w 914400"/>
              <a:gd name="connsiteY4" fmla="*/ 2886075 h 5978227"/>
              <a:gd name="connsiteX5" fmla="*/ 520030 w 914400"/>
              <a:gd name="connsiteY5" fmla="*/ 4754091 h 5978227"/>
              <a:gd name="connsiteX6" fmla="*/ 520030 w 914400"/>
              <a:gd name="connsiteY6" fmla="*/ 5330155 h 5978227"/>
              <a:gd name="connsiteX7" fmla="*/ 592038 w 914400"/>
              <a:gd name="connsiteY7" fmla="*/ 5978227 h 5978227"/>
              <a:gd name="connsiteX0" fmla="*/ 0 w 880070"/>
              <a:gd name="connsiteY0" fmla="*/ 0 h 5978227"/>
              <a:gd name="connsiteX1" fmla="*/ 266700 w 880070"/>
              <a:gd name="connsiteY1" fmla="*/ 209550 h 5978227"/>
              <a:gd name="connsiteX2" fmla="*/ 533400 w 880070"/>
              <a:gd name="connsiteY2" fmla="*/ 857250 h 5978227"/>
              <a:gd name="connsiteX3" fmla="*/ 880070 w 880070"/>
              <a:gd name="connsiteY3" fmla="*/ 2017787 h 5978227"/>
              <a:gd name="connsiteX4" fmla="*/ 714375 w 880070"/>
              <a:gd name="connsiteY4" fmla="*/ 2886075 h 5978227"/>
              <a:gd name="connsiteX5" fmla="*/ 520030 w 880070"/>
              <a:gd name="connsiteY5" fmla="*/ 4754091 h 5978227"/>
              <a:gd name="connsiteX6" fmla="*/ 520030 w 880070"/>
              <a:gd name="connsiteY6" fmla="*/ 5330155 h 5978227"/>
              <a:gd name="connsiteX7" fmla="*/ 592038 w 880070"/>
              <a:gd name="connsiteY7" fmla="*/ 5978227 h 5978227"/>
              <a:gd name="connsiteX0" fmla="*/ 0 w 880070"/>
              <a:gd name="connsiteY0" fmla="*/ 0 h 5978227"/>
              <a:gd name="connsiteX1" fmla="*/ 266700 w 880070"/>
              <a:gd name="connsiteY1" fmla="*/ 209550 h 5978227"/>
              <a:gd name="connsiteX2" fmla="*/ 533400 w 880070"/>
              <a:gd name="connsiteY2" fmla="*/ 857250 h 5978227"/>
              <a:gd name="connsiteX3" fmla="*/ 880070 w 880070"/>
              <a:gd name="connsiteY3" fmla="*/ 2017787 h 5978227"/>
              <a:gd name="connsiteX4" fmla="*/ 714375 w 880070"/>
              <a:gd name="connsiteY4" fmla="*/ 2886075 h 5978227"/>
              <a:gd name="connsiteX5" fmla="*/ 520030 w 880070"/>
              <a:gd name="connsiteY5" fmla="*/ 4754091 h 5978227"/>
              <a:gd name="connsiteX6" fmla="*/ 520030 w 880070"/>
              <a:gd name="connsiteY6" fmla="*/ 5330155 h 5978227"/>
              <a:gd name="connsiteX7" fmla="*/ 592038 w 880070"/>
              <a:gd name="connsiteY7" fmla="*/ 5978227 h 5978227"/>
              <a:gd name="connsiteX0" fmla="*/ 0 w 880070"/>
              <a:gd name="connsiteY0" fmla="*/ 0 h 5978227"/>
              <a:gd name="connsiteX1" fmla="*/ 266700 w 880070"/>
              <a:gd name="connsiteY1" fmla="*/ 209550 h 5978227"/>
              <a:gd name="connsiteX2" fmla="*/ 533400 w 880070"/>
              <a:gd name="connsiteY2" fmla="*/ 857250 h 5978227"/>
              <a:gd name="connsiteX3" fmla="*/ 880070 w 880070"/>
              <a:gd name="connsiteY3" fmla="*/ 2017787 h 5978227"/>
              <a:gd name="connsiteX4" fmla="*/ 714375 w 880070"/>
              <a:gd name="connsiteY4" fmla="*/ 2886075 h 5978227"/>
              <a:gd name="connsiteX5" fmla="*/ 520030 w 880070"/>
              <a:gd name="connsiteY5" fmla="*/ 4754091 h 5978227"/>
              <a:gd name="connsiteX6" fmla="*/ 520030 w 880070"/>
              <a:gd name="connsiteY6" fmla="*/ 5330155 h 5978227"/>
              <a:gd name="connsiteX7" fmla="*/ 592038 w 880070"/>
              <a:gd name="connsiteY7" fmla="*/ 5978227 h 5978227"/>
              <a:gd name="connsiteX0" fmla="*/ 0 w 880070"/>
              <a:gd name="connsiteY0" fmla="*/ 0 h 5978227"/>
              <a:gd name="connsiteX1" fmla="*/ 266700 w 880070"/>
              <a:gd name="connsiteY1" fmla="*/ 209550 h 5978227"/>
              <a:gd name="connsiteX2" fmla="*/ 533400 w 880070"/>
              <a:gd name="connsiteY2" fmla="*/ 857250 h 5978227"/>
              <a:gd name="connsiteX3" fmla="*/ 880070 w 880070"/>
              <a:gd name="connsiteY3" fmla="*/ 2089795 h 5978227"/>
              <a:gd name="connsiteX4" fmla="*/ 714375 w 880070"/>
              <a:gd name="connsiteY4" fmla="*/ 2886075 h 5978227"/>
              <a:gd name="connsiteX5" fmla="*/ 520030 w 880070"/>
              <a:gd name="connsiteY5" fmla="*/ 4754091 h 5978227"/>
              <a:gd name="connsiteX6" fmla="*/ 520030 w 880070"/>
              <a:gd name="connsiteY6" fmla="*/ 5330155 h 5978227"/>
              <a:gd name="connsiteX7" fmla="*/ 592038 w 880070"/>
              <a:gd name="connsiteY7" fmla="*/ 5978227 h 5978227"/>
              <a:gd name="connsiteX0" fmla="*/ 0 w 878681"/>
              <a:gd name="connsiteY0" fmla="*/ 0 h 5978227"/>
              <a:gd name="connsiteX1" fmla="*/ 266700 w 878681"/>
              <a:gd name="connsiteY1" fmla="*/ 209550 h 5978227"/>
              <a:gd name="connsiteX2" fmla="*/ 533400 w 878681"/>
              <a:gd name="connsiteY2" fmla="*/ 857250 h 5978227"/>
              <a:gd name="connsiteX3" fmla="*/ 878681 w 878681"/>
              <a:gd name="connsiteY3" fmla="*/ 2016919 h 5978227"/>
              <a:gd name="connsiteX4" fmla="*/ 714375 w 878681"/>
              <a:gd name="connsiteY4" fmla="*/ 2886075 h 5978227"/>
              <a:gd name="connsiteX5" fmla="*/ 520030 w 878681"/>
              <a:gd name="connsiteY5" fmla="*/ 4754091 h 5978227"/>
              <a:gd name="connsiteX6" fmla="*/ 520030 w 878681"/>
              <a:gd name="connsiteY6" fmla="*/ 5330155 h 5978227"/>
              <a:gd name="connsiteX7" fmla="*/ 592038 w 878681"/>
              <a:gd name="connsiteY7" fmla="*/ 5978227 h 5978227"/>
              <a:gd name="connsiteX0" fmla="*/ 0 w 878681"/>
              <a:gd name="connsiteY0" fmla="*/ 0 h 5330155"/>
              <a:gd name="connsiteX1" fmla="*/ 266700 w 878681"/>
              <a:gd name="connsiteY1" fmla="*/ 209550 h 5330155"/>
              <a:gd name="connsiteX2" fmla="*/ 533400 w 878681"/>
              <a:gd name="connsiteY2" fmla="*/ 857250 h 5330155"/>
              <a:gd name="connsiteX3" fmla="*/ 878681 w 878681"/>
              <a:gd name="connsiteY3" fmla="*/ 2016919 h 5330155"/>
              <a:gd name="connsiteX4" fmla="*/ 714375 w 878681"/>
              <a:gd name="connsiteY4" fmla="*/ 2886075 h 5330155"/>
              <a:gd name="connsiteX5" fmla="*/ 520030 w 878681"/>
              <a:gd name="connsiteY5" fmla="*/ 4754091 h 5330155"/>
              <a:gd name="connsiteX6" fmla="*/ 520030 w 878681"/>
              <a:gd name="connsiteY6" fmla="*/ 5330155 h 5330155"/>
              <a:gd name="connsiteX0" fmla="*/ 0 w 878681"/>
              <a:gd name="connsiteY0" fmla="*/ 0 h 4754091"/>
              <a:gd name="connsiteX1" fmla="*/ 266700 w 878681"/>
              <a:gd name="connsiteY1" fmla="*/ 209550 h 4754091"/>
              <a:gd name="connsiteX2" fmla="*/ 533400 w 878681"/>
              <a:gd name="connsiteY2" fmla="*/ 857250 h 4754091"/>
              <a:gd name="connsiteX3" fmla="*/ 878681 w 878681"/>
              <a:gd name="connsiteY3" fmla="*/ 2016919 h 4754091"/>
              <a:gd name="connsiteX4" fmla="*/ 714375 w 878681"/>
              <a:gd name="connsiteY4" fmla="*/ 2886075 h 4754091"/>
              <a:gd name="connsiteX5" fmla="*/ 520030 w 878681"/>
              <a:gd name="connsiteY5" fmla="*/ 4754091 h 4754091"/>
              <a:gd name="connsiteX0" fmla="*/ 0 w 878681"/>
              <a:gd name="connsiteY0" fmla="*/ 0 h 2886075"/>
              <a:gd name="connsiteX1" fmla="*/ 266700 w 878681"/>
              <a:gd name="connsiteY1" fmla="*/ 209550 h 2886075"/>
              <a:gd name="connsiteX2" fmla="*/ 533400 w 878681"/>
              <a:gd name="connsiteY2" fmla="*/ 857250 h 2886075"/>
              <a:gd name="connsiteX3" fmla="*/ 878681 w 878681"/>
              <a:gd name="connsiteY3" fmla="*/ 2016919 h 2886075"/>
              <a:gd name="connsiteX4" fmla="*/ 714375 w 878681"/>
              <a:gd name="connsiteY4" fmla="*/ 2886075 h 2886075"/>
              <a:gd name="connsiteX0" fmla="*/ 0 w 611981"/>
              <a:gd name="connsiteY0" fmla="*/ 0 h 2676525"/>
              <a:gd name="connsiteX1" fmla="*/ 266700 w 611981"/>
              <a:gd name="connsiteY1" fmla="*/ 647700 h 2676525"/>
              <a:gd name="connsiteX2" fmla="*/ 611981 w 611981"/>
              <a:gd name="connsiteY2" fmla="*/ 1807369 h 2676525"/>
              <a:gd name="connsiteX3" fmla="*/ 447675 w 611981"/>
              <a:gd name="connsiteY3" fmla="*/ 2676525 h 2676525"/>
              <a:gd name="connsiteX0" fmla="*/ 0 w 642344"/>
              <a:gd name="connsiteY0" fmla="*/ 0 h 2751173"/>
              <a:gd name="connsiteX1" fmla="*/ 297063 w 642344"/>
              <a:gd name="connsiteY1" fmla="*/ 722348 h 2751173"/>
              <a:gd name="connsiteX2" fmla="*/ 642344 w 642344"/>
              <a:gd name="connsiteY2" fmla="*/ 1882017 h 2751173"/>
              <a:gd name="connsiteX3" fmla="*/ 478038 w 642344"/>
              <a:gd name="connsiteY3" fmla="*/ 2751173 h 2751173"/>
              <a:gd name="connsiteX0" fmla="*/ 0 w 642344"/>
              <a:gd name="connsiteY0" fmla="*/ 0 h 2872981"/>
              <a:gd name="connsiteX1" fmla="*/ 297063 w 642344"/>
              <a:gd name="connsiteY1" fmla="*/ 722348 h 2872981"/>
              <a:gd name="connsiteX2" fmla="*/ 642344 w 642344"/>
              <a:gd name="connsiteY2" fmla="*/ 1882017 h 2872981"/>
              <a:gd name="connsiteX3" fmla="*/ 455917 w 642344"/>
              <a:gd name="connsiteY3" fmla="*/ 2872981 h 2872981"/>
              <a:gd name="connsiteX0" fmla="*/ 0 w 635756"/>
              <a:gd name="connsiteY0" fmla="*/ 0 h 2814402"/>
              <a:gd name="connsiteX1" fmla="*/ 290475 w 635756"/>
              <a:gd name="connsiteY1" fmla="*/ 663769 h 2814402"/>
              <a:gd name="connsiteX2" fmla="*/ 635756 w 635756"/>
              <a:gd name="connsiteY2" fmla="*/ 1823438 h 2814402"/>
              <a:gd name="connsiteX3" fmla="*/ 449329 w 635756"/>
              <a:gd name="connsiteY3" fmla="*/ 2814402 h 2814402"/>
              <a:gd name="connsiteX0" fmla="*/ 0 w 624795"/>
              <a:gd name="connsiteY0" fmla="*/ 0 h 2825352"/>
              <a:gd name="connsiteX1" fmla="*/ 279514 w 624795"/>
              <a:gd name="connsiteY1" fmla="*/ 674719 h 2825352"/>
              <a:gd name="connsiteX2" fmla="*/ 624795 w 624795"/>
              <a:gd name="connsiteY2" fmla="*/ 1834388 h 2825352"/>
              <a:gd name="connsiteX3" fmla="*/ 438368 w 624795"/>
              <a:gd name="connsiteY3" fmla="*/ 2825352 h 2825352"/>
              <a:gd name="connsiteX0" fmla="*/ 0 w 613834"/>
              <a:gd name="connsiteY0" fmla="*/ 0 h 2802776"/>
              <a:gd name="connsiteX1" fmla="*/ 268553 w 613834"/>
              <a:gd name="connsiteY1" fmla="*/ 652143 h 2802776"/>
              <a:gd name="connsiteX2" fmla="*/ 613834 w 613834"/>
              <a:gd name="connsiteY2" fmla="*/ 1811812 h 2802776"/>
              <a:gd name="connsiteX3" fmla="*/ 427407 w 613834"/>
              <a:gd name="connsiteY3" fmla="*/ 2802776 h 2802776"/>
              <a:gd name="connsiteX0" fmla="*/ 0 w 610161"/>
              <a:gd name="connsiteY0" fmla="*/ 0 h 2798420"/>
              <a:gd name="connsiteX1" fmla="*/ 264880 w 610161"/>
              <a:gd name="connsiteY1" fmla="*/ 647787 h 2798420"/>
              <a:gd name="connsiteX2" fmla="*/ 610161 w 610161"/>
              <a:gd name="connsiteY2" fmla="*/ 1807456 h 2798420"/>
              <a:gd name="connsiteX3" fmla="*/ 423734 w 610161"/>
              <a:gd name="connsiteY3" fmla="*/ 2798420 h 2798420"/>
              <a:gd name="connsiteX0" fmla="*/ 0 w 604666"/>
              <a:gd name="connsiteY0" fmla="*/ 0 h 2792242"/>
              <a:gd name="connsiteX1" fmla="*/ 259385 w 604666"/>
              <a:gd name="connsiteY1" fmla="*/ 641609 h 2792242"/>
              <a:gd name="connsiteX2" fmla="*/ 604666 w 604666"/>
              <a:gd name="connsiteY2" fmla="*/ 1801278 h 2792242"/>
              <a:gd name="connsiteX3" fmla="*/ 418239 w 604666"/>
              <a:gd name="connsiteY3" fmla="*/ 2792242 h 2792242"/>
              <a:gd name="connsiteX0" fmla="*/ 0 w 625918"/>
              <a:gd name="connsiteY0" fmla="*/ 0 h 2818278"/>
              <a:gd name="connsiteX1" fmla="*/ 280637 w 625918"/>
              <a:gd name="connsiteY1" fmla="*/ 667645 h 2818278"/>
              <a:gd name="connsiteX2" fmla="*/ 625918 w 625918"/>
              <a:gd name="connsiteY2" fmla="*/ 1827314 h 2818278"/>
              <a:gd name="connsiteX3" fmla="*/ 439491 w 625918"/>
              <a:gd name="connsiteY3" fmla="*/ 2818278 h 2818278"/>
              <a:gd name="connsiteX0" fmla="*/ 0 w 625918"/>
              <a:gd name="connsiteY0" fmla="*/ 0 h 2784074"/>
              <a:gd name="connsiteX1" fmla="*/ 280637 w 625918"/>
              <a:gd name="connsiteY1" fmla="*/ 667645 h 2784074"/>
              <a:gd name="connsiteX2" fmla="*/ 625918 w 625918"/>
              <a:gd name="connsiteY2" fmla="*/ 1827314 h 2784074"/>
              <a:gd name="connsiteX3" fmla="*/ 445029 w 625918"/>
              <a:gd name="connsiteY3" fmla="*/ 2784074 h 2784074"/>
              <a:gd name="connsiteX0" fmla="*/ 0 w 663690"/>
              <a:gd name="connsiteY0" fmla="*/ 0 h 2848452"/>
              <a:gd name="connsiteX1" fmla="*/ 318409 w 663690"/>
              <a:gd name="connsiteY1" fmla="*/ 732023 h 2848452"/>
              <a:gd name="connsiteX2" fmla="*/ 663690 w 663690"/>
              <a:gd name="connsiteY2" fmla="*/ 1891692 h 2848452"/>
              <a:gd name="connsiteX3" fmla="*/ 482801 w 663690"/>
              <a:gd name="connsiteY3" fmla="*/ 2848452 h 2848452"/>
              <a:gd name="connsiteX0" fmla="*/ 0 w 663690"/>
              <a:gd name="connsiteY0" fmla="*/ 0 h 2914143"/>
              <a:gd name="connsiteX1" fmla="*/ 318409 w 663690"/>
              <a:gd name="connsiteY1" fmla="*/ 732023 h 2914143"/>
              <a:gd name="connsiteX2" fmla="*/ 663690 w 663690"/>
              <a:gd name="connsiteY2" fmla="*/ 1891692 h 2914143"/>
              <a:gd name="connsiteX3" fmla="*/ 468472 w 663690"/>
              <a:gd name="connsiteY3" fmla="*/ 2914143 h 2914143"/>
            </a:gdLst>
            <a:ahLst/>
            <a:cxnLst>
              <a:cxn ang="0">
                <a:pos x="connsiteX0" y="connsiteY0"/>
              </a:cxn>
              <a:cxn ang="0">
                <a:pos x="connsiteX1" y="connsiteY1"/>
              </a:cxn>
              <a:cxn ang="0">
                <a:pos x="connsiteX2" y="connsiteY2"/>
              </a:cxn>
              <a:cxn ang="0">
                <a:pos x="connsiteX3" y="connsiteY3"/>
              </a:cxn>
            </a:cxnLst>
            <a:rect l="l" t="t" r="r" b="b"/>
            <a:pathLst>
              <a:path w="663690" h="2914143">
                <a:moveTo>
                  <a:pt x="0" y="0"/>
                </a:moveTo>
                <a:lnTo>
                  <a:pt x="318409" y="732023"/>
                </a:lnTo>
                <a:lnTo>
                  <a:pt x="663690" y="1891692"/>
                </a:lnTo>
                <a:lnTo>
                  <a:pt x="468472" y="2914143"/>
                </a:lnTo>
              </a:path>
            </a:pathLst>
          </a:custGeom>
          <a:ln w="38100" cmpd="sng">
            <a:solidFill>
              <a:srgbClr val="FF99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16" name="フリーフォーム 215"/>
          <p:cNvSpPr/>
          <p:nvPr/>
        </p:nvSpPr>
        <p:spPr>
          <a:xfrm>
            <a:off x="7316255" y="4027488"/>
            <a:ext cx="1681750" cy="473417"/>
          </a:xfrm>
          <a:custGeom>
            <a:avLst/>
            <a:gdLst>
              <a:gd name="connsiteX0" fmla="*/ 0 w 2600325"/>
              <a:gd name="connsiteY0" fmla="*/ 19050 h 885825"/>
              <a:gd name="connsiteX1" fmla="*/ 885825 w 2600325"/>
              <a:gd name="connsiteY1" fmla="*/ 114300 h 885825"/>
              <a:gd name="connsiteX2" fmla="*/ 1181100 w 2600325"/>
              <a:gd name="connsiteY2" fmla="*/ 0 h 885825"/>
              <a:gd name="connsiteX3" fmla="*/ 1419225 w 2600325"/>
              <a:gd name="connsiteY3" fmla="*/ 57150 h 885825"/>
              <a:gd name="connsiteX4" fmla="*/ 2324100 w 2600325"/>
              <a:gd name="connsiteY4" fmla="*/ 800100 h 885825"/>
              <a:gd name="connsiteX5" fmla="*/ 2600325 w 2600325"/>
              <a:gd name="connsiteY5" fmla="*/ 885825 h 885825"/>
              <a:gd name="connsiteX0" fmla="*/ 0 w 2947020"/>
              <a:gd name="connsiteY0" fmla="*/ 19050 h 2110358"/>
              <a:gd name="connsiteX1" fmla="*/ 885825 w 2947020"/>
              <a:gd name="connsiteY1" fmla="*/ 114300 h 2110358"/>
              <a:gd name="connsiteX2" fmla="*/ 1181100 w 2947020"/>
              <a:gd name="connsiteY2" fmla="*/ 0 h 2110358"/>
              <a:gd name="connsiteX3" fmla="*/ 1419225 w 2947020"/>
              <a:gd name="connsiteY3" fmla="*/ 57150 h 2110358"/>
              <a:gd name="connsiteX4" fmla="*/ 2324100 w 2947020"/>
              <a:gd name="connsiteY4" fmla="*/ 800100 h 2110358"/>
              <a:gd name="connsiteX5" fmla="*/ 2947020 w 2947020"/>
              <a:gd name="connsiteY5" fmla="*/ 2110358 h 2110358"/>
              <a:gd name="connsiteX0" fmla="*/ 0 w 2875011"/>
              <a:gd name="connsiteY0" fmla="*/ 19050 h 1030237"/>
              <a:gd name="connsiteX1" fmla="*/ 885825 w 2875011"/>
              <a:gd name="connsiteY1" fmla="*/ 114300 h 1030237"/>
              <a:gd name="connsiteX2" fmla="*/ 1181100 w 2875011"/>
              <a:gd name="connsiteY2" fmla="*/ 0 h 1030237"/>
              <a:gd name="connsiteX3" fmla="*/ 1419225 w 2875011"/>
              <a:gd name="connsiteY3" fmla="*/ 57150 h 1030237"/>
              <a:gd name="connsiteX4" fmla="*/ 2324100 w 2875011"/>
              <a:gd name="connsiteY4" fmla="*/ 800100 h 1030237"/>
              <a:gd name="connsiteX5" fmla="*/ 2875011 w 2875011"/>
              <a:gd name="connsiteY5" fmla="*/ 1030237 h 1030237"/>
              <a:gd name="connsiteX0" fmla="*/ 0 w 4531196"/>
              <a:gd name="connsiteY0" fmla="*/ 19050 h 800100"/>
              <a:gd name="connsiteX1" fmla="*/ 885825 w 4531196"/>
              <a:gd name="connsiteY1" fmla="*/ 114300 h 800100"/>
              <a:gd name="connsiteX2" fmla="*/ 1181100 w 4531196"/>
              <a:gd name="connsiteY2" fmla="*/ 0 h 800100"/>
              <a:gd name="connsiteX3" fmla="*/ 1419225 w 4531196"/>
              <a:gd name="connsiteY3" fmla="*/ 57150 h 800100"/>
              <a:gd name="connsiteX4" fmla="*/ 2324100 w 4531196"/>
              <a:gd name="connsiteY4" fmla="*/ 800100 h 800100"/>
              <a:gd name="connsiteX5" fmla="*/ 4531196 w 4531196"/>
              <a:gd name="connsiteY5" fmla="*/ 526182 h 800100"/>
              <a:gd name="connsiteX0" fmla="*/ 0 w 4531196"/>
              <a:gd name="connsiteY0" fmla="*/ 19050 h 886222"/>
              <a:gd name="connsiteX1" fmla="*/ 885825 w 4531196"/>
              <a:gd name="connsiteY1" fmla="*/ 114300 h 886222"/>
              <a:gd name="connsiteX2" fmla="*/ 1181100 w 4531196"/>
              <a:gd name="connsiteY2" fmla="*/ 0 h 886222"/>
              <a:gd name="connsiteX3" fmla="*/ 1419225 w 4531196"/>
              <a:gd name="connsiteY3" fmla="*/ 57150 h 886222"/>
              <a:gd name="connsiteX4" fmla="*/ 2298947 w 4531196"/>
              <a:gd name="connsiteY4" fmla="*/ 886222 h 886222"/>
              <a:gd name="connsiteX5" fmla="*/ 4531196 w 4531196"/>
              <a:gd name="connsiteY5" fmla="*/ 526182 h 886222"/>
              <a:gd name="connsiteX0" fmla="*/ 0 w 4531196"/>
              <a:gd name="connsiteY0" fmla="*/ 19050 h 958230"/>
              <a:gd name="connsiteX1" fmla="*/ 885825 w 4531196"/>
              <a:gd name="connsiteY1" fmla="*/ 114300 h 958230"/>
              <a:gd name="connsiteX2" fmla="*/ 1181100 w 4531196"/>
              <a:gd name="connsiteY2" fmla="*/ 0 h 958230"/>
              <a:gd name="connsiteX3" fmla="*/ 1419225 w 4531196"/>
              <a:gd name="connsiteY3" fmla="*/ 57150 h 958230"/>
              <a:gd name="connsiteX4" fmla="*/ 2298947 w 4531196"/>
              <a:gd name="connsiteY4" fmla="*/ 886222 h 958230"/>
              <a:gd name="connsiteX5" fmla="*/ 2803003 w 4531196"/>
              <a:gd name="connsiteY5" fmla="*/ 958230 h 958230"/>
              <a:gd name="connsiteX6" fmla="*/ 4531196 w 4531196"/>
              <a:gd name="connsiteY6" fmla="*/ 526182 h 958230"/>
              <a:gd name="connsiteX0" fmla="*/ 0 w 4531196"/>
              <a:gd name="connsiteY0" fmla="*/ 19050 h 958230"/>
              <a:gd name="connsiteX1" fmla="*/ 885825 w 4531196"/>
              <a:gd name="connsiteY1" fmla="*/ 114300 h 958230"/>
              <a:gd name="connsiteX2" fmla="*/ 1181100 w 4531196"/>
              <a:gd name="connsiteY2" fmla="*/ 0 h 958230"/>
              <a:gd name="connsiteX3" fmla="*/ 1419225 w 4531196"/>
              <a:gd name="connsiteY3" fmla="*/ 57150 h 958230"/>
              <a:gd name="connsiteX4" fmla="*/ 2298947 w 4531196"/>
              <a:gd name="connsiteY4" fmla="*/ 886222 h 958230"/>
              <a:gd name="connsiteX5" fmla="*/ 2803003 w 4531196"/>
              <a:gd name="connsiteY5" fmla="*/ 958230 h 958230"/>
              <a:gd name="connsiteX6" fmla="*/ 3091035 w 4531196"/>
              <a:gd name="connsiteY6" fmla="*/ 958230 h 958230"/>
              <a:gd name="connsiteX7" fmla="*/ 4531196 w 4531196"/>
              <a:gd name="connsiteY7" fmla="*/ 526182 h 958230"/>
              <a:gd name="connsiteX0" fmla="*/ 0 w 3595091"/>
              <a:gd name="connsiteY0" fmla="*/ 19050 h 958230"/>
              <a:gd name="connsiteX1" fmla="*/ 885825 w 3595091"/>
              <a:gd name="connsiteY1" fmla="*/ 114300 h 958230"/>
              <a:gd name="connsiteX2" fmla="*/ 1181100 w 3595091"/>
              <a:gd name="connsiteY2" fmla="*/ 0 h 958230"/>
              <a:gd name="connsiteX3" fmla="*/ 1419225 w 3595091"/>
              <a:gd name="connsiteY3" fmla="*/ 57150 h 958230"/>
              <a:gd name="connsiteX4" fmla="*/ 2298947 w 3595091"/>
              <a:gd name="connsiteY4" fmla="*/ 886222 h 958230"/>
              <a:gd name="connsiteX5" fmla="*/ 2803003 w 3595091"/>
              <a:gd name="connsiteY5" fmla="*/ 958230 h 958230"/>
              <a:gd name="connsiteX6" fmla="*/ 3091035 w 3595091"/>
              <a:gd name="connsiteY6" fmla="*/ 958230 h 958230"/>
              <a:gd name="connsiteX7" fmla="*/ 3595091 w 3595091"/>
              <a:gd name="connsiteY7" fmla="*/ 814214 h 958230"/>
              <a:gd name="connsiteX0" fmla="*/ 0 w 3595092"/>
              <a:gd name="connsiteY0" fmla="*/ 19050 h 958230"/>
              <a:gd name="connsiteX1" fmla="*/ 885825 w 3595092"/>
              <a:gd name="connsiteY1" fmla="*/ 114300 h 958230"/>
              <a:gd name="connsiteX2" fmla="*/ 1181100 w 3595092"/>
              <a:gd name="connsiteY2" fmla="*/ 0 h 958230"/>
              <a:gd name="connsiteX3" fmla="*/ 1419225 w 3595092"/>
              <a:gd name="connsiteY3" fmla="*/ 57150 h 958230"/>
              <a:gd name="connsiteX4" fmla="*/ 2298947 w 3595092"/>
              <a:gd name="connsiteY4" fmla="*/ 886222 h 958230"/>
              <a:gd name="connsiteX5" fmla="*/ 2803003 w 3595092"/>
              <a:gd name="connsiteY5" fmla="*/ 958230 h 958230"/>
              <a:gd name="connsiteX6" fmla="*/ 3091035 w 3595092"/>
              <a:gd name="connsiteY6" fmla="*/ 958230 h 958230"/>
              <a:gd name="connsiteX7" fmla="*/ 3595092 w 3595092"/>
              <a:gd name="connsiteY7" fmla="*/ 742206 h 958230"/>
              <a:gd name="connsiteX0" fmla="*/ 0 w 3667099"/>
              <a:gd name="connsiteY0" fmla="*/ 19050 h 958230"/>
              <a:gd name="connsiteX1" fmla="*/ 885825 w 3667099"/>
              <a:gd name="connsiteY1" fmla="*/ 114300 h 958230"/>
              <a:gd name="connsiteX2" fmla="*/ 1181100 w 3667099"/>
              <a:gd name="connsiteY2" fmla="*/ 0 h 958230"/>
              <a:gd name="connsiteX3" fmla="*/ 1419225 w 3667099"/>
              <a:gd name="connsiteY3" fmla="*/ 57150 h 958230"/>
              <a:gd name="connsiteX4" fmla="*/ 2298947 w 3667099"/>
              <a:gd name="connsiteY4" fmla="*/ 886222 h 958230"/>
              <a:gd name="connsiteX5" fmla="*/ 2803003 w 3667099"/>
              <a:gd name="connsiteY5" fmla="*/ 958230 h 958230"/>
              <a:gd name="connsiteX6" fmla="*/ 3091035 w 3667099"/>
              <a:gd name="connsiteY6" fmla="*/ 958230 h 958230"/>
              <a:gd name="connsiteX7" fmla="*/ 3667099 w 3667099"/>
              <a:gd name="connsiteY7" fmla="*/ 742206 h 958230"/>
              <a:gd name="connsiteX0" fmla="*/ 0 w 3669505"/>
              <a:gd name="connsiteY0" fmla="*/ 19050 h 958230"/>
              <a:gd name="connsiteX1" fmla="*/ 885825 w 3669505"/>
              <a:gd name="connsiteY1" fmla="*/ 114300 h 958230"/>
              <a:gd name="connsiteX2" fmla="*/ 1181100 w 3669505"/>
              <a:gd name="connsiteY2" fmla="*/ 0 h 958230"/>
              <a:gd name="connsiteX3" fmla="*/ 1419225 w 3669505"/>
              <a:gd name="connsiteY3" fmla="*/ 57150 h 958230"/>
              <a:gd name="connsiteX4" fmla="*/ 2298947 w 3669505"/>
              <a:gd name="connsiteY4" fmla="*/ 886222 h 958230"/>
              <a:gd name="connsiteX5" fmla="*/ 2803003 w 3669505"/>
              <a:gd name="connsiteY5" fmla="*/ 958230 h 958230"/>
              <a:gd name="connsiteX6" fmla="*/ 3091035 w 3669505"/>
              <a:gd name="connsiteY6" fmla="*/ 958230 h 958230"/>
              <a:gd name="connsiteX7" fmla="*/ 3669505 w 3669505"/>
              <a:gd name="connsiteY7" fmla="*/ 721519 h 958230"/>
              <a:gd name="connsiteX0" fmla="*/ 0 w 3669505"/>
              <a:gd name="connsiteY0" fmla="*/ 19050 h 958230"/>
              <a:gd name="connsiteX1" fmla="*/ 885825 w 3669505"/>
              <a:gd name="connsiteY1" fmla="*/ 114300 h 958230"/>
              <a:gd name="connsiteX2" fmla="*/ 1181100 w 3669505"/>
              <a:gd name="connsiteY2" fmla="*/ 0 h 958230"/>
              <a:gd name="connsiteX3" fmla="*/ 1419225 w 3669505"/>
              <a:gd name="connsiteY3" fmla="*/ 57150 h 958230"/>
              <a:gd name="connsiteX4" fmla="*/ 2298947 w 3669505"/>
              <a:gd name="connsiteY4" fmla="*/ 886222 h 958230"/>
              <a:gd name="connsiteX5" fmla="*/ 2803003 w 3669505"/>
              <a:gd name="connsiteY5" fmla="*/ 958230 h 958230"/>
              <a:gd name="connsiteX6" fmla="*/ 3091035 w 3669505"/>
              <a:gd name="connsiteY6" fmla="*/ 958230 h 958230"/>
              <a:gd name="connsiteX7" fmla="*/ 3669505 w 3669505"/>
              <a:gd name="connsiteY7" fmla="*/ 721519 h 958230"/>
              <a:gd name="connsiteX0" fmla="*/ 0 w 3669505"/>
              <a:gd name="connsiteY0" fmla="*/ 109604 h 1048784"/>
              <a:gd name="connsiteX1" fmla="*/ 885825 w 3669505"/>
              <a:gd name="connsiteY1" fmla="*/ 204854 h 1048784"/>
              <a:gd name="connsiteX2" fmla="*/ 1181100 w 3669505"/>
              <a:gd name="connsiteY2" fmla="*/ 90554 h 1048784"/>
              <a:gd name="connsiteX3" fmla="*/ 1419225 w 3669505"/>
              <a:gd name="connsiteY3" fmla="*/ 147704 h 1048784"/>
              <a:gd name="connsiteX4" fmla="*/ 2298947 w 3669505"/>
              <a:gd name="connsiteY4" fmla="*/ 976776 h 1048784"/>
              <a:gd name="connsiteX5" fmla="*/ 2803003 w 3669505"/>
              <a:gd name="connsiteY5" fmla="*/ 1048784 h 1048784"/>
              <a:gd name="connsiteX6" fmla="*/ 3091035 w 3669505"/>
              <a:gd name="connsiteY6" fmla="*/ 1048784 h 1048784"/>
              <a:gd name="connsiteX7" fmla="*/ 3669505 w 3669505"/>
              <a:gd name="connsiteY7" fmla="*/ 812073 h 1048784"/>
              <a:gd name="connsiteX0" fmla="*/ 0 w 3669505"/>
              <a:gd name="connsiteY0" fmla="*/ 109604 h 1048784"/>
              <a:gd name="connsiteX1" fmla="*/ 885825 w 3669505"/>
              <a:gd name="connsiteY1" fmla="*/ 204854 h 1048784"/>
              <a:gd name="connsiteX2" fmla="*/ 1181100 w 3669505"/>
              <a:gd name="connsiteY2" fmla="*/ 90554 h 1048784"/>
              <a:gd name="connsiteX3" fmla="*/ 1419225 w 3669505"/>
              <a:gd name="connsiteY3" fmla="*/ 147704 h 1048784"/>
              <a:gd name="connsiteX4" fmla="*/ 2298947 w 3669505"/>
              <a:gd name="connsiteY4" fmla="*/ 976776 h 1048784"/>
              <a:gd name="connsiteX5" fmla="*/ 2803003 w 3669505"/>
              <a:gd name="connsiteY5" fmla="*/ 1048784 h 1048784"/>
              <a:gd name="connsiteX6" fmla="*/ 3091035 w 3669505"/>
              <a:gd name="connsiteY6" fmla="*/ 1048784 h 1048784"/>
              <a:gd name="connsiteX7" fmla="*/ 3669505 w 3669505"/>
              <a:gd name="connsiteY7" fmla="*/ 812073 h 1048784"/>
              <a:gd name="connsiteX0" fmla="*/ 0 w 3669505"/>
              <a:gd name="connsiteY0" fmla="*/ 109604 h 1126956"/>
              <a:gd name="connsiteX1" fmla="*/ 885825 w 3669505"/>
              <a:gd name="connsiteY1" fmla="*/ 204854 h 1126956"/>
              <a:gd name="connsiteX2" fmla="*/ 1181100 w 3669505"/>
              <a:gd name="connsiteY2" fmla="*/ 90554 h 1126956"/>
              <a:gd name="connsiteX3" fmla="*/ 1419225 w 3669505"/>
              <a:gd name="connsiteY3" fmla="*/ 147704 h 1126956"/>
              <a:gd name="connsiteX4" fmla="*/ 2298947 w 3669505"/>
              <a:gd name="connsiteY4" fmla="*/ 976776 h 1126956"/>
              <a:gd name="connsiteX5" fmla="*/ 2803003 w 3669505"/>
              <a:gd name="connsiteY5" fmla="*/ 1048784 h 1126956"/>
              <a:gd name="connsiteX6" fmla="*/ 3091035 w 3669505"/>
              <a:gd name="connsiteY6" fmla="*/ 1048784 h 1126956"/>
              <a:gd name="connsiteX7" fmla="*/ 3669505 w 3669505"/>
              <a:gd name="connsiteY7" fmla="*/ 812073 h 1126956"/>
              <a:gd name="connsiteX0" fmla="*/ 0 w 3669505"/>
              <a:gd name="connsiteY0" fmla="*/ 109604 h 1126956"/>
              <a:gd name="connsiteX1" fmla="*/ 885825 w 3669505"/>
              <a:gd name="connsiteY1" fmla="*/ 204854 h 1126956"/>
              <a:gd name="connsiteX2" fmla="*/ 1181100 w 3669505"/>
              <a:gd name="connsiteY2" fmla="*/ 90554 h 1126956"/>
              <a:gd name="connsiteX3" fmla="*/ 1419225 w 3669505"/>
              <a:gd name="connsiteY3" fmla="*/ 147704 h 1126956"/>
              <a:gd name="connsiteX4" fmla="*/ 2298947 w 3669505"/>
              <a:gd name="connsiteY4" fmla="*/ 976776 h 1126956"/>
              <a:gd name="connsiteX5" fmla="*/ 2803003 w 3669505"/>
              <a:gd name="connsiteY5" fmla="*/ 1048784 h 1126956"/>
              <a:gd name="connsiteX6" fmla="*/ 3091035 w 3669505"/>
              <a:gd name="connsiteY6" fmla="*/ 1048784 h 1126956"/>
              <a:gd name="connsiteX7" fmla="*/ 3669505 w 3669505"/>
              <a:gd name="connsiteY7" fmla="*/ 812073 h 1126956"/>
              <a:gd name="connsiteX0" fmla="*/ 0 w 3669505"/>
              <a:gd name="connsiteY0" fmla="*/ 109604 h 1126956"/>
              <a:gd name="connsiteX1" fmla="*/ 885825 w 3669505"/>
              <a:gd name="connsiteY1" fmla="*/ 204854 h 1126956"/>
              <a:gd name="connsiteX2" fmla="*/ 1181100 w 3669505"/>
              <a:gd name="connsiteY2" fmla="*/ 90554 h 1126956"/>
              <a:gd name="connsiteX3" fmla="*/ 1419225 w 3669505"/>
              <a:gd name="connsiteY3" fmla="*/ 147704 h 1126956"/>
              <a:gd name="connsiteX4" fmla="*/ 2298947 w 3669505"/>
              <a:gd name="connsiteY4" fmla="*/ 976776 h 1126956"/>
              <a:gd name="connsiteX5" fmla="*/ 3091035 w 3669505"/>
              <a:gd name="connsiteY5" fmla="*/ 1048784 h 1126956"/>
              <a:gd name="connsiteX6" fmla="*/ 3669505 w 3669505"/>
              <a:gd name="connsiteY6" fmla="*/ 812073 h 1126956"/>
              <a:gd name="connsiteX0" fmla="*/ 0 w 3669505"/>
              <a:gd name="connsiteY0" fmla="*/ 90554 h 1107906"/>
              <a:gd name="connsiteX1" fmla="*/ 885825 w 3669505"/>
              <a:gd name="connsiteY1" fmla="*/ 185804 h 1107906"/>
              <a:gd name="connsiteX2" fmla="*/ 1419225 w 3669505"/>
              <a:gd name="connsiteY2" fmla="*/ 128654 h 1107906"/>
              <a:gd name="connsiteX3" fmla="*/ 2298947 w 3669505"/>
              <a:gd name="connsiteY3" fmla="*/ 957726 h 1107906"/>
              <a:gd name="connsiteX4" fmla="*/ 3091035 w 3669505"/>
              <a:gd name="connsiteY4" fmla="*/ 1029734 h 1107906"/>
              <a:gd name="connsiteX5" fmla="*/ 3669505 w 3669505"/>
              <a:gd name="connsiteY5" fmla="*/ 793023 h 1107906"/>
              <a:gd name="connsiteX0" fmla="*/ 0 w 3669505"/>
              <a:gd name="connsiteY0" fmla="*/ 93915 h 1111267"/>
              <a:gd name="connsiteX1" fmla="*/ 786779 w 3669505"/>
              <a:gd name="connsiteY1" fmla="*/ 168999 h 1111267"/>
              <a:gd name="connsiteX2" fmla="*/ 1419225 w 3669505"/>
              <a:gd name="connsiteY2" fmla="*/ 132015 h 1111267"/>
              <a:gd name="connsiteX3" fmla="*/ 2298947 w 3669505"/>
              <a:gd name="connsiteY3" fmla="*/ 961087 h 1111267"/>
              <a:gd name="connsiteX4" fmla="*/ 3091035 w 3669505"/>
              <a:gd name="connsiteY4" fmla="*/ 1033095 h 1111267"/>
              <a:gd name="connsiteX5" fmla="*/ 3669505 w 3669505"/>
              <a:gd name="connsiteY5" fmla="*/ 796384 h 1111267"/>
              <a:gd name="connsiteX0" fmla="*/ 0 w 3669505"/>
              <a:gd name="connsiteY0" fmla="*/ 93915 h 1111268"/>
              <a:gd name="connsiteX1" fmla="*/ 786779 w 3669505"/>
              <a:gd name="connsiteY1" fmla="*/ 168999 h 1111268"/>
              <a:gd name="connsiteX2" fmla="*/ 1419225 w 3669505"/>
              <a:gd name="connsiteY2" fmla="*/ 132015 h 1111268"/>
              <a:gd name="connsiteX3" fmla="*/ 2370955 w 3669505"/>
              <a:gd name="connsiteY3" fmla="*/ 961088 h 1111268"/>
              <a:gd name="connsiteX4" fmla="*/ 3091035 w 3669505"/>
              <a:gd name="connsiteY4" fmla="*/ 1033095 h 1111268"/>
              <a:gd name="connsiteX5" fmla="*/ 3669505 w 3669505"/>
              <a:gd name="connsiteY5" fmla="*/ 796384 h 1111268"/>
              <a:gd name="connsiteX0" fmla="*/ 0 w 3669505"/>
              <a:gd name="connsiteY0" fmla="*/ 93915 h 1111268"/>
              <a:gd name="connsiteX1" fmla="*/ 786779 w 3669505"/>
              <a:gd name="connsiteY1" fmla="*/ 168999 h 1111268"/>
              <a:gd name="connsiteX2" fmla="*/ 1419225 w 3669505"/>
              <a:gd name="connsiteY2" fmla="*/ 132015 h 1111268"/>
              <a:gd name="connsiteX3" fmla="*/ 2370955 w 3669505"/>
              <a:gd name="connsiteY3" fmla="*/ 961088 h 1111268"/>
              <a:gd name="connsiteX4" fmla="*/ 3163043 w 3669505"/>
              <a:gd name="connsiteY4" fmla="*/ 1033095 h 1111268"/>
              <a:gd name="connsiteX5" fmla="*/ 3669505 w 3669505"/>
              <a:gd name="connsiteY5" fmla="*/ 796384 h 1111268"/>
              <a:gd name="connsiteX0" fmla="*/ 0 w 3530798"/>
              <a:gd name="connsiteY0" fmla="*/ 96991 h 1111268"/>
              <a:gd name="connsiteX1" fmla="*/ 648072 w 3530798"/>
              <a:gd name="connsiteY1" fmla="*/ 168999 h 1111268"/>
              <a:gd name="connsiteX2" fmla="*/ 1280518 w 3530798"/>
              <a:gd name="connsiteY2" fmla="*/ 132015 h 1111268"/>
              <a:gd name="connsiteX3" fmla="*/ 2232248 w 3530798"/>
              <a:gd name="connsiteY3" fmla="*/ 961088 h 1111268"/>
              <a:gd name="connsiteX4" fmla="*/ 3024336 w 3530798"/>
              <a:gd name="connsiteY4" fmla="*/ 1033095 h 1111268"/>
              <a:gd name="connsiteX5" fmla="*/ 3530798 w 3530798"/>
              <a:gd name="connsiteY5" fmla="*/ 796384 h 1111268"/>
              <a:gd name="connsiteX0" fmla="*/ 0 w 3612429"/>
              <a:gd name="connsiteY0" fmla="*/ 96991 h 1111268"/>
              <a:gd name="connsiteX1" fmla="*/ 648072 w 3612429"/>
              <a:gd name="connsiteY1" fmla="*/ 168999 h 1111268"/>
              <a:gd name="connsiteX2" fmla="*/ 1280518 w 3612429"/>
              <a:gd name="connsiteY2" fmla="*/ 132015 h 1111268"/>
              <a:gd name="connsiteX3" fmla="*/ 2232248 w 3612429"/>
              <a:gd name="connsiteY3" fmla="*/ 961088 h 1111268"/>
              <a:gd name="connsiteX4" fmla="*/ 3024336 w 3612429"/>
              <a:gd name="connsiteY4" fmla="*/ 1033095 h 1111268"/>
              <a:gd name="connsiteX5" fmla="*/ 3530798 w 3612429"/>
              <a:gd name="connsiteY5" fmla="*/ 796384 h 1111268"/>
              <a:gd name="connsiteX6" fmla="*/ 3514125 w 3612429"/>
              <a:gd name="connsiteY6" fmla="*/ 803846 h 1111268"/>
              <a:gd name="connsiteX0" fmla="*/ 0 w 4146597"/>
              <a:gd name="connsiteY0" fmla="*/ 96991 h 1111268"/>
              <a:gd name="connsiteX1" fmla="*/ 648072 w 4146597"/>
              <a:gd name="connsiteY1" fmla="*/ 168999 h 1111268"/>
              <a:gd name="connsiteX2" fmla="*/ 1280518 w 4146597"/>
              <a:gd name="connsiteY2" fmla="*/ 132015 h 1111268"/>
              <a:gd name="connsiteX3" fmla="*/ 2232248 w 4146597"/>
              <a:gd name="connsiteY3" fmla="*/ 961088 h 1111268"/>
              <a:gd name="connsiteX4" fmla="*/ 3024336 w 4146597"/>
              <a:gd name="connsiteY4" fmla="*/ 1033095 h 1111268"/>
              <a:gd name="connsiteX5" fmla="*/ 3530798 w 4146597"/>
              <a:gd name="connsiteY5" fmla="*/ 796384 h 1111268"/>
              <a:gd name="connsiteX6" fmla="*/ 4143123 w 4146597"/>
              <a:gd name="connsiteY6" fmla="*/ 498190 h 1111268"/>
              <a:gd name="connsiteX0" fmla="*/ 0 w 3498525"/>
              <a:gd name="connsiteY0" fmla="*/ 168999 h 1111268"/>
              <a:gd name="connsiteX1" fmla="*/ 632446 w 3498525"/>
              <a:gd name="connsiteY1" fmla="*/ 132015 h 1111268"/>
              <a:gd name="connsiteX2" fmla="*/ 1584176 w 3498525"/>
              <a:gd name="connsiteY2" fmla="*/ 961088 h 1111268"/>
              <a:gd name="connsiteX3" fmla="*/ 2376264 w 3498525"/>
              <a:gd name="connsiteY3" fmla="*/ 1033095 h 1111268"/>
              <a:gd name="connsiteX4" fmla="*/ 2882726 w 3498525"/>
              <a:gd name="connsiteY4" fmla="*/ 796384 h 1111268"/>
              <a:gd name="connsiteX5" fmla="*/ 3495051 w 3498525"/>
              <a:gd name="connsiteY5" fmla="*/ 498190 h 1111268"/>
              <a:gd name="connsiteX0" fmla="*/ 0 w 2866079"/>
              <a:gd name="connsiteY0" fmla="*/ 0 h 979253"/>
              <a:gd name="connsiteX1" fmla="*/ 951730 w 2866079"/>
              <a:gd name="connsiteY1" fmla="*/ 829073 h 979253"/>
              <a:gd name="connsiteX2" fmla="*/ 1743818 w 2866079"/>
              <a:gd name="connsiteY2" fmla="*/ 901080 h 979253"/>
              <a:gd name="connsiteX3" fmla="*/ 2250280 w 2866079"/>
              <a:gd name="connsiteY3" fmla="*/ 664369 h 979253"/>
              <a:gd name="connsiteX4" fmla="*/ 2862605 w 2866079"/>
              <a:gd name="connsiteY4" fmla="*/ 366175 h 979253"/>
              <a:gd name="connsiteX0" fmla="*/ 0 w 1914349"/>
              <a:gd name="connsiteY0" fmla="*/ 464452 h 614632"/>
              <a:gd name="connsiteX1" fmla="*/ 792088 w 1914349"/>
              <a:gd name="connsiteY1" fmla="*/ 536459 h 614632"/>
              <a:gd name="connsiteX2" fmla="*/ 1298550 w 1914349"/>
              <a:gd name="connsiteY2" fmla="*/ 299748 h 614632"/>
              <a:gd name="connsiteX3" fmla="*/ 1910875 w 1914349"/>
              <a:gd name="connsiteY3" fmla="*/ 1554 h 614632"/>
              <a:gd name="connsiteX0" fmla="*/ 0 w 1497201"/>
              <a:gd name="connsiteY0" fmla="*/ 590053 h 740233"/>
              <a:gd name="connsiteX1" fmla="*/ 374940 w 1497201"/>
              <a:gd name="connsiteY1" fmla="*/ 536459 h 740233"/>
              <a:gd name="connsiteX2" fmla="*/ 881402 w 1497201"/>
              <a:gd name="connsiteY2" fmla="*/ 299748 h 740233"/>
              <a:gd name="connsiteX3" fmla="*/ 1493727 w 1497201"/>
              <a:gd name="connsiteY3" fmla="*/ 1554 h 740233"/>
              <a:gd name="connsiteX0" fmla="*/ 0 w 1497201"/>
              <a:gd name="connsiteY0" fmla="*/ 590053 h 590053"/>
              <a:gd name="connsiteX1" fmla="*/ 374940 w 1497201"/>
              <a:gd name="connsiteY1" fmla="*/ 536459 h 590053"/>
              <a:gd name="connsiteX2" fmla="*/ 881402 w 1497201"/>
              <a:gd name="connsiteY2" fmla="*/ 299748 h 590053"/>
              <a:gd name="connsiteX3" fmla="*/ 1493727 w 1497201"/>
              <a:gd name="connsiteY3" fmla="*/ 1554 h 590053"/>
              <a:gd name="connsiteX0" fmla="*/ 0 w 1717984"/>
              <a:gd name="connsiteY0" fmla="*/ 590053 h 590053"/>
              <a:gd name="connsiteX1" fmla="*/ 595723 w 1717984"/>
              <a:gd name="connsiteY1" fmla="*/ 536459 h 590053"/>
              <a:gd name="connsiteX2" fmla="*/ 1102185 w 1717984"/>
              <a:gd name="connsiteY2" fmla="*/ 299748 h 590053"/>
              <a:gd name="connsiteX3" fmla="*/ 1714510 w 1717984"/>
              <a:gd name="connsiteY3" fmla="*/ 1554 h 590053"/>
              <a:gd name="connsiteX0" fmla="*/ 0 w 1628713"/>
              <a:gd name="connsiteY0" fmla="*/ 583357 h 583357"/>
              <a:gd name="connsiteX1" fmla="*/ 506452 w 1628713"/>
              <a:gd name="connsiteY1" fmla="*/ 536459 h 583357"/>
              <a:gd name="connsiteX2" fmla="*/ 1012914 w 1628713"/>
              <a:gd name="connsiteY2" fmla="*/ 299748 h 583357"/>
              <a:gd name="connsiteX3" fmla="*/ 1625239 w 1628713"/>
              <a:gd name="connsiteY3" fmla="*/ 1554 h 583357"/>
              <a:gd name="connsiteX0" fmla="*/ 0 w 1609944"/>
              <a:gd name="connsiteY0" fmla="*/ 579603 h 579603"/>
              <a:gd name="connsiteX1" fmla="*/ 487683 w 1609944"/>
              <a:gd name="connsiteY1" fmla="*/ 536459 h 579603"/>
              <a:gd name="connsiteX2" fmla="*/ 994145 w 1609944"/>
              <a:gd name="connsiteY2" fmla="*/ 299748 h 579603"/>
              <a:gd name="connsiteX3" fmla="*/ 1606470 w 1609944"/>
              <a:gd name="connsiteY3" fmla="*/ 1554 h 579603"/>
              <a:gd name="connsiteX0" fmla="*/ 0 w 994145"/>
              <a:gd name="connsiteY0" fmla="*/ 279855 h 279855"/>
              <a:gd name="connsiteX1" fmla="*/ 487683 w 994145"/>
              <a:gd name="connsiteY1" fmla="*/ 236711 h 279855"/>
              <a:gd name="connsiteX2" fmla="*/ 994145 w 994145"/>
              <a:gd name="connsiteY2" fmla="*/ 0 h 279855"/>
            </a:gdLst>
            <a:ahLst/>
            <a:cxnLst>
              <a:cxn ang="0">
                <a:pos x="connsiteX0" y="connsiteY0"/>
              </a:cxn>
              <a:cxn ang="0">
                <a:pos x="connsiteX1" y="connsiteY1"/>
              </a:cxn>
              <a:cxn ang="0">
                <a:pos x="connsiteX2" y="connsiteY2"/>
              </a:cxn>
            </a:cxnLst>
            <a:rect l="l" t="t" r="r" b="b"/>
            <a:pathLst>
              <a:path w="994145" h="279855">
                <a:moveTo>
                  <a:pt x="0" y="279855"/>
                </a:moveTo>
                <a:cubicBezTo>
                  <a:pt x="367755" y="233640"/>
                  <a:pt x="259257" y="264161"/>
                  <a:pt x="487683" y="236711"/>
                </a:cubicBezTo>
                <a:lnTo>
                  <a:pt x="994145" y="0"/>
                </a:lnTo>
              </a:path>
            </a:pathLst>
          </a:custGeom>
          <a:ln w="38100">
            <a:solidFill>
              <a:srgbClr val="FF00FF"/>
            </a:solidFill>
            <a:prstDash val="dash"/>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17" name="フリーフォーム 216"/>
          <p:cNvSpPr/>
          <p:nvPr/>
        </p:nvSpPr>
        <p:spPr>
          <a:xfrm>
            <a:off x="9952883" y="3230968"/>
            <a:ext cx="951113" cy="292074"/>
          </a:xfrm>
          <a:custGeom>
            <a:avLst/>
            <a:gdLst>
              <a:gd name="connsiteX0" fmla="*/ 0 w 1062038"/>
              <a:gd name="connsiteY0" fmla="*/ 423863 h 423863"/>
              <a:gd name="connsiteX1" fmla="*/ 388144 w 1062038"/>
              <a:gd name="connsiteY1" fmla="*/ 219075 h 423863"/>
              <a:gd name="connsiteX2" fmla="*/ 854869 w 1062038"/>
              <a:gd name="connsiteY2" fmla="*/ 73819 h 423863"/>
              <a:gd name="connsiteX3" fmla="*/ 1062038 w 1062038"/>
              <a:gd name="connsiteY3" fmla="*/ 0 h 423863"/>
              <a:gd name="connsiteX0" fmla="*/ 0 w 1062038"/>
              <a:gd name="connsiteY0" fmla="*/ 423863 h 423863"/>
              <a:gd name="connsiteX1" fmla="*/ 388144 w 1062038"/>
              <a:gd name="connsiteY1" fmla="*/ 219075 h 423863"/>
              <a:gd name="connsiteX2" fmla="*/ 854869 w 1062038"/>
              <a:gd name="connsiteY2" fmla="*/ 73819 h 423863"/>
              <a:gd name="connsiteX3" fmla="*/ 1062038 w 1062038"/>
              <a:gd name="connsiteY3" fmla="*/ 0 h 423863"/>
              <a:gd name="connsiteX0" fmla="*/ 0 w 673894"/>
              <a:gd name="connsiteY0" fmla="*/ 219075 h 219075"/>
              <a:gd name="connsiteX1" fmla="*/ 466725 w 673894"/>
              <a:gd name="connsiteY1" fmla="*/ 73819 h 219075"/>
              <a:gd name="connsiteX2" fmla="*/ 673894 w 673894"/>
              <a:gd name="connsiteY2" fmla="*/ 0 h 219075"/>
              <a:gd name="connsiteX0" fmla="*/ 0 w 466725"/>
              <a:gd name="connsiteY0" fmla="*/ 145256 h 145256"/>
              <a:gd name="connsiteX1" fmla="*/ 466725 w 466725"/>
              <a:gd name="connsiteY1" fmla="*/ 0 h 145256"/>
              <a:gd name="connsiteX0" fmla="*/ 0 w 456389"/>
              <a:gd name="connsiteY0" fmla="*/ 141721 h 141721"/>
              <a:gd name="connsiteX1" fmla="*/ 456389 w 456389"/>
              <a:gd name="connsiteY1" fmla="*/ 0 h 141721"/>
              <a:gd name="connsiteX0" fmla="*/ 0 w 372454"/>
              <a:gd name="connsiteY0" fmla="*/ 114902 h 114902"/>
              <a:gd name="connsiteX1" fmla="*/ 372454 w 372454"/>
              <a:gd name="connsiteY1" fmla="*/ 0 h 114902"/>
            </a:gdLst>
            <a:ahLst/>
            <a:cxnLst>
              <a:cxn ang="0">
                <a:pos x="connsiteX0" y="connsiteY0"/>
              </a:cxn>
              <a:cxn ang="0">
                <a:pos x="connsiteX1" y="connsiteY1"/>
              </a:cxn>
            </a:cxnLst>
            <a:rect l="l" t="t" r="r" b="b"/>
            <a:pathLst>
              <a:path w="372454" h="114902">
                <a:moveTo>
                  <a:pt x="0" y="114902"/>
                </a:moveTo>
                <a:cubicBezTo>
                  <a:pt x="142478" y="56561"/>
                  <a:pt x="260138" y="36512"/>
                  <a:pt x="372454" y="0"/>
                </a:cubicBezTo>
              </a:path>
            </a:pathLst>
          </a:custGeom>
          <a:ln w="38100">
            <a:solidFill>
              <a:srgbClr val="FF00FF"/>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18" name="正方形/長方形 217"/>
          <p:cNvSpPr/>
          <p:nvPr/>
        </p:nvSpPr>
        <p:spPr>
          <a:xfrm rot="20410299">
            <a:off x="9708643" y="3389017"/>
            <a:ext cx="914874" cy="234455"/>
          </a:xfrm>
          <a:prstGeom prst="rect">
            <a:avLst/>
          </a:prstGeom>
          <a:solidFill>
            <a:srgbClr val="FF00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19" name="フリーフォーム 218"/>
          <p:cNvSpPr/>
          <p:nvPr/>
        </p:nvSpPr>
        <p:spPr>
          <a:xfrm>
            <a:off x="7311371" y="2453512"/>
            <a:ext cx="3596184" cy="2046624"/>
          </a:xfrm>
          <a:custGeom>
            <a:avLst/>
            <a:gdLst>
              <a:gd name="connsiteX0" fmla="*/ 0 w 1062038"/>
              <a:gd name="connsiteY0" fmla="*/ 423863 h 423863"/>
              <a:gd name="connsiteX1" fmla="*/ 388144 w 1062038"/>
              <a:gd name="connsiteY1" fmla="*/ 219075 h 423863"/>
              <a:gd name="connsiteX2" fmla="*/ 854869 w 1062038"/>
              <a:gd name="connsiteY2" fmla="*/ 73819 h 423863"/>
              <a:gd name="connsiteX3" fmla="*/ 1062038 w 1062038"/>
              <a:gd name="connsiteY3" fmla="*/ 0 h 423863"/>
              <a:gd name="connsiteX0" fmla="*/ 0 w 1062038"/>
              <a:gd name="connsiteY0" fmla="*/ 423863 h 423863"/>
              <a:gd name="connsiteX1" fmla="*/ 388144 w 1062038"/>
              <a:gd name="connsiteY1" fmla="*/ 219075 h 423863"/>
              <a:gd name="connsiteX2" fmla="*/ 854869 w 1062038"/>
              <a:gd name="connsiteY2" fmla="*/ 73819 h 423863"/>
              <a:gd name="connsiteX3" fmla="*/ 1062038 w 1062038"/>
              <a:gd name="connsiteY3" fmla="*/ 0 h 423863"/>
              <a:gd name="connsiteX0" fmla="*/ 0 w 1001733"/>
              <a:gd name="connsiteY0" fmla="*/ 471784 h 471784"/>
              <a:gd name="connsiteX1" fmla="*/ 388144 w 1001733"/>
              <a:gd name="connsiteY1" fmla="*/ 266996 h 471784"/>
              <a:gd name="connsiteX2" fmla="*/ 854869 w 1001733"/>
              <a:gd name="connsiteY2" fmla="*/ 121740 h 471784"/>
              <a:gd name="connsiteX3" fmla="*/ 1001733 w 1001733"/>
              <a:gd name="connsiteY3" fmla="*/ 0 h 471784"/>
              <a:gd name="connsiteX0" fmla="*/ 1638843 w 2640576"/>
              <a:gd name="connsiteY0" fmla="*/ 471784 h 1519687"/>
              <a:gd name="connsiteX1" fmla="*/ 64691 w 2640576"/>
              <a:gd name="connsiteY1" fmla="*/ 1485556 h 1519687"/>
              <a:gd name="connsiteX2" fmla="*/ 2026987 w 2640576"/>
              <a:gd name="connsiteY2" fmla="*/ 266996 h 1519687"/>
              <a:gd name="connsiteX3" fmla="*/ 2493712 w 2640576"/>
              <a:gd name="connsiteY3" fmla="*/ 121740 h 1519687"/>
              <a:gd name="connsiteX4" fmla="*/ 2640576 w 2640576"/>
              <a:gd name="connsiteY4" fmla="*/ 0 h 1519687"/>
              <a:gd name="connsiteX0" fmla="*/ 1574152 w 2575885"/>
              <a:gd name="connsiteY0" fmla="*/ 471784 h 1485556"/>
              <a:gd name="connsiteX1" fmla="*/ 954032 w 2575885"/>
              <a:gd name="connsiteY1" fmla="*/ 910502 h 1485556"/>
              <a:gd name="connsiteX2" fmla="*/ 0 w 2575885"/>
              <a:gd name="connsiteY2" fmla="*/ 1485556 h 1485556"/>
              <a:gd name="connsiteX3" fmla="*/ 1962296 w 2575885"/>
              <a:gd name="connsiteY3" fmla="*/ 266996 h 1485556"/>
              <a:gd name="connsiteX4" fmla="*/ 2429021 w 2575885"/>
              <a:gd name="connsiteY4" fmla="*/ 121740 h 1485556"/>
              <a:gd name="connsiteX5" fmla="*/ 2575885 w 2575885"/>
              <a:gd name="connsiteY5" fmla="*/ 0 h 1485556"/>
              <a:gd name="connsiteX0" fmla="*/ 1621852 w 2623585"/>
              <a:gd name="connsiteY0" fmla="*/ 471784 h 1485555"/>
              <a:gd name="connsiteX1" fmla="*/ 1001732 w 2623585"/>
              <a:gd name="connsiteY1" fmla="*/ 910502 h 1485555"/>
              <a:gd name="connsiteX2" fmla="*/ 0 w 2623585"/>
              <a:gd name="connsiteY2" fmla="*/ 1485555 h 1485555"/>
              <a:gd name="connsiteX3" fmla="*/ 2009996 w 2623585"/>
              <a:gd name="connsiteY3" fmla="*/ 266996 h 1485555"/>
              <a:gd name="connsiteX4" fmla="*/ 2476721 w 2623585"/>
              <a:gd name="connsiteY4" fmla="*/ 121740 h 1485555"/>
              <a:gd name="connsiteX5" fmla="*/ 2623585 w 2623585"/>
              <a:gd name="connsiteY5" fmla="*/ 0 h 1485555"/>
              <a:gd name="connsiteX0" fmla="*/ 1001732 w 2623585"/>
              <a:gd name="connsiteY0" fmla="*/ 910502 h 1485555"/>
              <a:gd name="connsiteX1" fmla="*/ 0 w 2623585"/>
              <a:gd name="connsiteY1" fmla="*/ 1485555 h 1485555"/>
              <a:gd name="connsiteX2" fmla="*/ 2009996 w 2623585"/>
              <a:gd name="connsiteY2" fmla="*/ 266996 h 1485555"/>
              <a:gd name="connsiteX3" fmla="*/ 2476721 w 2623585"/>
              <a:gd name="connsiteY3" fmla="*/ 121740 h 1485555"/>
              <a:gd name="connsiteX4" fmla="*/ 2623585 w 2623585"/>
              <a:gd name="connsiteY4" fmla="*/ 0 h 1485555"/>
              <a:gd name="connsiteX0" fmla="*/ 0 w 2671287"/>
              <a:gd name="connsiteY0" fmla="*/ 1485556 h 1485556"/>
              <a:gd name="connsiteX1" fmla="*/ 47702 w 2671287"/>
              <a:gd name="connsiteY1" fmla="*/ 1485555 h 1485556"/>
              <a:gd name="connsiteX2" fmla="*/ 2057698 w 2671287"/>
              <a:gd name="connsiteY2" fmla="*/ 266996 h 1485556"/>
              <a:gd name="connsiteX3" fmla="*/ 2524423 w 2671287"/>
              <a:gd name="connsiteY3" fmla="*/ 121740 h 1485556"/>
              <a:gd name="connsiteX4" fmla="*/ 2671287 w 2671287"/>
              <a:gd name="connsiteY4" fmla="*/ 0 h 1485556"/>
              <a:gd name="connsiteX0" fmla="*/ 0 w 2671287"/>
              <a:gd name="connsiteY0" fmla="*/ 1485556 h 1485556"/>
              <a:gd name="connsiteX1" fmla="*/ 1049435 w 2671287"/>
              <a:gd name="connsiteY1" fmla="*/ 910501 h 1485556"/>
              <a:gd name="connsiteX2" fmla="*/ 2057698 w 2671287"/>
              <a:gd name="connsiteY2" fmla="*/ 266996 h 1485556"/>
              <a:gd name="connsiteX3" fmla="*/ 2524423 w 2671287"/>
              <a:gd name="connsiteY3" fmla="*/ 121740 h 1485556"/>
              <a:gd name="connsiteX4" fmla="*/ 2671287 w 2671287"/>
              <a:gd name="connsiteY4" fmla="*/ 0 h 1485556"/>
              <a:gd name="connsiteX0" fmla="*/ 0 w 2575883"/>
              <a:gd name="connsiteY0" fmla="*/ 1437634 h 1437634"/>
              <a:gd name="connsiteX1" fmla="*/ 954031 w 2575883"/>
              <a:gd name="connsiteY1" fmla="*/ 910501 h 1437634"/>
              <a:gd name="connsiteX2" fmla="*/ 1962294 w 2575883"/>
              <a:gd name="connsiteY2" fmla="*/ 266996 h 1437634"/>
              <a:gd name="connsiteX3" fmla="*/ 2429019 w 2575883"/>
              <a:gd name="connsiteY3" fmla="*/ 121740 h 1437634"/>
              <a:gd name="connsiteX4" fmla="*/ 2575883 w 2575883"/>
              <a:gd name="connsiteY4" fmla="*/ 0 h 1437634"/>
              <a:gd name="connsiteX0" fmla="*/ 0 w 2575883"/>
              <a:gd name="connsiteY0" fmla="*/ 1437634 h 1437634"/>
              <a:gd name="connsiteX1" fmla="*/ 434868 w 2575883"/>
              <a:gd name="connsiteY1" fmla="*/ 1185846 h 1437634"/>
              <a:gd name="connsiteX2" fmla="*/ 954031 w 2575883"/>
              <a:gd name="connsiteY2" fmla="*/ 910501 h 1437634"/>
              <a:gd name="connsiteX3" fmla="*/ 1962294 w 2575883"/>
              <a:gd name="connsiteY3" fmla="*/ 266996 h 1437634"/>
              <a:gd name="connsiteX4" fmla="*/ 2429019 w 2575883"/>
              <a:gd name="connsiteY4" fmla="*/ 121740 h 1437634"/>
              <a:gd name="connsiteX5" fmla="*/ 2575883 w 2575883"/>
              <a:gd name="connsiteY5" fmla="*/ 0 h 1437634"/>
              <a:gd name="connsiteX0" fmla="*/ 0 w 2575883"/>
              <a:gd name="connsiteY0" fmla="*/ 1485556 h 1485556"/>
              <a:gd name="connsiteX1" fmla="*/ 434868 w 2575883"/>
              <a:gd name="connsiteY1" fmla="*/ 1185846 h 1485556"/>
              <a:gd name="connsiteX2" fmla="*/ 954031 w 2575883"/>
              <a:gd name="connsiteY2" fmla="*/ 910501 h 1485556"/>
              <a:gd name="connsiteX3" fmla="*/ 1962294 w 2575883"/>
              <a:gd name="connsiteY3" fmla="*/ 266996 h 1485556"/>
              <a:gd name="connsiteX4" fmla="*/ 2429019 w 2575883"/>
              <a:gd name="connsiteY4" fmla="*/ 121740 h 1485556"/>
              <a:gd name="connsiteX5" fmla="*/ 2575883 w 2575883"/>
              <a:gd name="connsiteY5" fmla="*/ 0 h 1485556"/>
              <a:gd name="connsiteX0" fmla="*/ 0 w 2589686"/>
              <a:gd name="connsiteY0" fmla="*/ 1456057 h 1456057"/>
              <a:gd name="connsiteX1" fmla="*/ 448671 w 2589686"/>
              <a:gd name="connsiteY1" fmla="*/ 1185846 h 1456057"/>
              <a:gd name="connsiteX2" fmla="*/ 967834 w 2589686"/>
              <a:gd name="connsiteY2" fmla="*/ 910501 h 1456057"/>
              <a:gd name="connsiteX3" fmla="*/ 1976097 w 2589686"/>
              <a:gd name="connsiteY3" fmla="*/ 266996 h 1456057"/>
              <a:gd name="connsiteX4" fmla="*/ 2442822 w 2589686"/>
              <a:gd name="connsiteY4" fmla="*/ 121740 h 1456057"/>
              <a:gd name="connsiteX5" fmla="*/ 2589686 w 2589686"/>
              <a:gd name="connsiteY5" fmla="*/ 0 h 1456057"/>
              <a:gd name="connsiteX0" fmla="*/ 0 w 3434511"/>
              <a:gd name="connsiteY0" fmla="*/ 1581397 h 1581397"/>
              <a:gd name="connsiteX1" fmla="*/ 1293496 w 3434511"/>
              <a:gd name="connsiteY1" fmla="*/ 1185846 h 1581397"/>
              <a:gd name="connsiteX2" fmla="*/ 1812659 w 3434511"/>
              <a:gd name="connsiteY2" fmla="*/ 910501 h 1581397"/>
              <a:gd name="connsiteX3" fmla="*/ 2820922 w 3434511"/>
              <a:gd name="connsiteY3" fmla="*/ 266996 h 1581397"/>
              <a:gd name="connsiteX4" fmla="*/ 3287647 w 3434511"/>
              <a:gd name="connsiteY4" fmla="*/ 121740 h 1581397"/>
              <a:gd name="connsiteX5" fmla="*/ 3434511 w 3434511"/>
              <a:gd name="connsiteY5" fmla="*/ 0 h 1581397"/>
              <a:gd name="connsiteX0" fmla="*/ 0 w 3434511"/>
              <a:gd name="connsiteY0" fmla="*/ 1581397 h 1581398"/>
              <a:gd name="connsiteX1" fmla="*/ 620120 w 3434511"/>
              <a:gd name="connsiteY1" fmla="*/ 1581398 h 1581398"/>
              <a:gd name="connsiteX2" fmla="*/ 1293496 w 3434511"/>
              <a:gd name="connsiteY2" fmla="*/ 1185846 h 1581398"/>
              <a:gd name="connsiteX3" fmla="*/ 1812659 w 3434511"/>
              <a:gd name="connsiteY3" fmla="*/ 910501 h 1581398"/>
              <a:gd name="connsiteX4" fmla="*/ 2820922 w 3434511"/>
              <a:gd name="connsiteY4" fmla="*/ 266996 h 1581398"/>
              <a:gd name="connsiteX5" fmla="*/ 3287647 w 3434511"/>
              <a:gd name="connsiteY5" fmla="*/ 121740 h 1581398"/>
              <a:gd name="connsiteX6" fmla="*/ 3434511 w 3434511"/>
              <a:gd name="connsiteY6" fmla="*/ 0 h 1581398"/>
              <a:gd name="connsiteX0" fmla="*/ 0 w 3434511"/>
              <a:gd name="connsiteY0" fmla="*/ 1581397 h 1581398"/>
              <a:gd name="connsiteX1" fmla="*/ 620120 w 3434511"/>
              <a:gd name="connsiteY1" fmla="*/ 1581398 h 1581398"/>
              <a:gd name="connsiteX2" fmla="*/ 938963 w 3434511"/>
              <a:gd name="connsiteY2" fmla="*/ 1429430 h 1581398"/>
              <a:gd name="connsiteX3" fmla="*/ 1293496 w 3434511"/>
              <a:gd name="connsiteY3" fmla="*/ 1185846 h 1581398"/>
              <a:gd name="connsiteX4" fmla="*/ 1812659 w 3434511"/>
              <a:gd name="connsiteY4" fmla="*/ 910501 h 1581398"/>
              <a:gd name="connsiteX5" fmla="*/ 2820922 w 3434511"/>
              <a:gd name="connsiteY5" fmla="*/ 266996 h 1581398"/>
              <a:gd name="connsiteX6" fmla="*/ 3287647 w 3434511"/>
              <a:gd name="connsiteY6" fmla="*/ 121740 h 1581398"/>
              <a:gd name="connsiteX7" fmla="*/ 3434511 w 3434511"/>
              <a:gd name="connsiteY7" fmla="*/ 0 h 1581398"/>
              <a:gd name="connsiteX0" fmla="*/ 0 w 3434511"/>
              <a:gd name="connsiteY0" fmla="*/ 1581397 h 1581398"/>
              <a:gd name="connsiteX1" fmla="*/ 620120 w 3434511"/>
              <a:gd name="connsiteY1" fmla="*/ 1581398 h 1581398"/>
              <a:gd name="connsiteX2" fmla="*/ 922301 w 3434511"/>
              <a:gd name="connsiteY2" fmla="*/ 1399255 h 1581398"/>
              <a:gd name="connsiteX3" fmla="*/ 1293496 w 3434511"/>
              <a:gd name="connsiteY3" fmla="*/ 1185846 h 1581398"/>
              <a:gd name="connsiteX4" fmla="*/ 1812659 w 3434511"/>
              <a:gd name="connsiteY4" fmla="*/ 910501 h 1581398"/>
              <a:gd name="connsiteX5" fmla="*/ 2820922 w 3434511"/>
              <a:gd name="connsiteY5" fmla="*/ 266996 h 1581398"/>
              <a:gd name="connsiteX6" fmla="*/ 3287647 w 3434511"/>
              <a:gd name="connsiteY6" fmla="*/ 121740 h 1581398"/>
              <a:gd name="connsiteX7" fmla="*/ 3434511 w 3434511"/>
              <a:gd name="connsiteY7" fmla="*/ 0 h 1581398"/>
              <a:gd name="connsiteX0" fmla="*/ 0 w 3434511"/>
              <a:gd name="connsiteY0" fmla="*/ 1581397 h 1581397"/>
              <a:gd name="connsiteX1" fmla="*/ 472546 w 3434511"/>
              <a:gd name="connsiteY1" fmla="*/ 1578608 h 1581397"/>
              <a:gd name="connsiteX2" fmla="*/ 922301 w 3434511"/>
              <a:gd name="connsiteY2" fmla="*/ 1399255 h 1581397"/>
              <a:gd name="connsiteX3" fmla="*/ 1293496 w 3434511"/>
              <a:gd name="connsiteY3" fmla="*/ 1185846 h 1581397"/>
              <a:gd name="connsiteX4" fmla="*/ 1812659 w 3434511"/>
              <a:gd name="connsiteY4" fmla="*/ 910501 h 1581397"/>
              <a:gd name="connsiteX5" fmla="*/ 2820922 w 3434511"/>
              <a:gd name="connsiteY5" fmla="*/ 266996 h 1581397"/>
              <a:gd name="connsiteX6" fmla="*/ 3287647 w 3434511"/>
              <a:gd name="connsiteY6" fmla="*/ 121740 h 1581397"/>
              <a:gd name="connsiteX7" fmla="*/ 3434511 w 3434511"/>
              <a:gd name="connsiteY7" fmla="*/ 0 h 1581397"/>
              <a:gd name="connsiteX0" fmla="*/ 0 w 3434511"/>
              <a:gd name="connsiteY0" fmla="*/ 1581397 h 1581397"/>
              <a:gd name="connsiteX1" fmla="*/ 472546 w 3434511"/>
              <a:gd name="connsiteY1" fmla="*/ 1578608 h 1581397"/>
              <a:gd name="connsiteX2" fmla="*/ 938618 w 3434511"/>
              <a:gd name="connsiteY2" fmla="*/ 1421226 h 1581397"/>
              <a:gd name="connsiteX3" fmla="*/ 1293496 w 3434511"/>
              <a:gd name="connsiteY3" fmla="*/ 1185846 h 1581397"/>
              <a:gd name="connsiteX4" fmla="*/ 1812659 w 3434511"/>
              <a:gd name="connsiteY4" fmla="*/ 910501 h 1581397"/>
              <a:gd name="connsiteX5" fmla="*/ 2820922 w 3434511"/>
              <a:gd name="connsiteY5" fmla="*/ 266996 h 1581397"/>
              <a:gd name="connsiteX6" fmla="*/ 3287647 w 3434511"/>
              <a:gd name="connsiteY6" fmla="*/ 121740 h 1581397"/>
              <a:gd name="connsiteX7" fmla="*/ 3434511 w 3434511"/>
              <a:gd name="connsiteY7" fmla="*/ 0 h 1581397"/>
              <a:gd name="connsiteX0" fmla="*/ 0 w 3434511"/>
              <a:gd name="connsiteY0" fmla="*/ 1581397 h 1581397"/>
              <a:gd name="connsiteX1" fmla="*/ 472546 w 3434511"/>
              <a:gd name="connsiteY1" fmla="*/ 1578608 h 1581397"/>
              <a:gd name="connsiteX2" fmla="*/ 938618 w 3434511"/>
              <a:gd name="connsiteY2" fmla="*/ 1421226 h 1581397"/>
              <a:gd name="connsiteX3" fmla="*/ 1114800 w 3434511"/>
              <a:gd name="connsiteY3" fmla="*/ 1280169 h 1581397"/>
              <a:gd name="connsiteX4" fmla="*/ 1293496 w 3434511"/>
              <a:gd name="connsiteY4" fmla="*/ 1185846 h 1581397"/>
              <a:gd name="connsiteX5" fmla="*/ 1812659 w 3434511"/>
              <a:gd name="connsiteY5" fmla="*/ 910501 h 1581397"/>
              <a:gd name="connsiteX6" fmla="*/ 2820922 w 3434511"/>
              <a:gd name="connsiteY6" fmla="*/ 266996 h 1581397"/>
              <a:gd name="connsiteX7" fmla="*/ 3287647 w 3434511"/>
              <a:gd name="connsiteY7" fmla="*/ 121740 h 1581397"/>
              <a:gd name="connsiteX8" fmla="*/ 3434511 w 3434511"/>
              <a:gd name="connsiteY8" fmla="*/ 0 h 1581397"/>
              <a:gd name="connsiteX0" fmla="*/ 0 w 3434511"/>
              <a:gd name="connsiteY0" fmla="*/ 1581397 h 1581397"/>
              <a:gd name="connsiteX1" fmla="*/ 472546 w 3434511"/>
              <a:gd name="connsiteY1" fmla="*/ 1578608 h 1581397"/>
              <a:gd name="connsiteX2" fmla="*/ 667822 w 3434511"/>
              <a:gd name="connsiteY2" fmla="*/ 1533477 h 1581397"/>
              <a:gd name="connsiteX3" fmla="*/ 938618 w 3434511"/>
              <a:gd name="connsiteY3" fmla="*/ 1421226 h 1581397"/>
              <a:gd name="connsiteX4" fmla="*/ 1114800 w 3434511"/>
              <a:gd name="connsiteY4" fmla="*/ 1280169 h 1581397"/>
              <a:gd name="connsiteX5" fmla="*/ 1293496 w 3434511"/>
              <a:gd name="connsiteY5" fmla="*/ 1185846 h 1581397"/>
              <a:gd name="connsiteX6" fmla="*/ 1812659 w 3434511"/>
              <a:gd name="connsiteY6" fmla="*/ 910501 h 1581397"/>
              <a:gd name="connsiteX7" fmla="*/ 2820922 w 3434511"/>
              <a:gd name="connsiteY7" fmla="*/ 266996 h 1581397"/>
              <a:gd name="connsiteX8" fmla="*/ 3287647 w 3434511"/>
              <a:gd name="connsiteY8" fmla="*/ 121740 h 1581397"/>
              <a:gd name="connsiteX9" fmla="*/ 3434511 w 3434511"/>
              <a:gd name="connsiteY9" fmla="*/ 0 h 1581397"/>
              <a:gd name="connsiteX0" fmla="*/ 0 w 3434511"/>
              <a:gd name="connsiteY0" fmla="*/ 1581397 h 1588496"/>
              <a:gd name="connsiteX1" fmla="*/ 227712 w 3434511"/>
              <a:gd name="connsiteY1" fmla="*/ 1588496 h 1588496"/>
              <a:gd name="connsiteX2" fmla="*/ 472546 w 3434511"/>
              <a:gd name="connsiteY2" fmla="*/ 1578608 h 1588496"/>
              <a:gd name="connsiteX3" fmla="*/ 667822 w 3434511"/>
              <a:gd name="connsiteY3" fmla="*/ 1533477 h 1588496"/>
              <a:gd name="connsiteX4" fmla="*/ 938618 w 3434511"/>
              <a:gd name="connsiteY4" fmla="*/ 1421226 h 1588496"/>
              <a:gd name="connsiteX5" fmla="*/ 1114800 w 3434511"/>
              <a:gd name="connsiteY5" fmla="*/ 1280169 h 1588496"/>
              <a:gd name="connsiteX6" fmla="*/ 1293496 w 3434511"/>
              <a:gd name="connsiteY6" fmla="*/ 1185846 h 1588496"/>
              <a:gd name="connsiteX7" fmla="*/ 1812659 w 3434511"/>
              <a:gd name="connsiteY7" fmla="*/ 910501 h 1588496"/>
              <a:gd name="connsiteX8" fmla="*/ 2820922 w 3434511"/>
              <a:gd name="connsiteY8" fmla="*/ 266996 h 1588496"/>
              <a:gd name="connsiteX9" fmla="*/ 3287647 w 3434511"/>
              <a:gd name="connsiteY9" fmla="*/ 121740 h 1588496"/>
              <a:gd name="connsiteX10" fmla="*/ 3434511 w 3434511"/>
              <a:gd name="connsiteY10" fmla="*/ 0 h 1588496"/>
              <a:gd name="connsiteX0" fmla="*/ 0 w 3291406"/>
              <a:gd name="connsiteY0" fmla="*/ 1581398 h 1588496"/>
              <a:gd name="connsiteX1" fmla="*/ 84607 w 3291406"/>
              <a:gd name="connsiteY1" fmla="*/ 1588496 h 1588496"/>
              <a:gd name="connsiteX2" fmla="*/ 329441 w 3291406"/>
              <a:gd name="connsiteY2" fmla="*/ 1578608 h 1588496"/>
              <a:gd name="connsiteX3" fmla="*/ 524717 w 3291406"/>
              <a:gd name="connsiteY3" fmla="*/ 1533477 h 1588496"/>
              <a:gd name="connsiteX4" fmla="*/ 795513 w 3291406"/>
              <a:gd name="connsiteY4" fmla="*/ 1421226 h 1588496"/>
              <a:gd name="connsiteX5" fmla="*/ 971695 w 3291406"/>
              <a:gd name="connsiteY5" fmla="*/ 1280169 h 1588496"/>
              <a:gd name="connsiteX6" fmla="*/ 1150391 w 3291406"/>
              <a:gd name="connsiteY6" fmla="*/ 1185846 h 1588496"/>
              <a:gd name="connsiteX7" fmla="*/ 1669554 w 3291406"/>
              <a:gd name="connsiteY7" fmla="*/ 910501 h 1588496"/>
              <a:gd name="connsiteX8" fmla="*/ 2677817 w 3291406"/>
              <a:gd name="connsiteY8" fmla="*/ 266996 h 1588496"/>
              <a:gd name="connsiteX9" fmla="*/ 3144542 w 3291406"/>
              <a:gd name="connsiteY9" fmla="*/ 121740 h 1588496"/>
              <a:gd name="connsiteX10" fmla="*/ 3291406 w 3291406"/>
              <a:gd name="connsiteY10" fmla="*/ 0 h 1588496"/>
              <a:gd name="connsiteX0" fmla="*/ 0 w 3206799"/>
              <a:gd name="connsiteY0" fmla="*/ 1588496 h 1588496"/>
              <a:gd name="connsiteX1" fmla="*/ 244834 w 3206799"/>
              <a:gd name="connsiteY1" fmla="*/ 1578608 h 1588496"/>
              <a:gd name="connsiteX2" fmla="*/ 440110 w 3206799"/>
              <a:gd name="connsiteY2" fmla="*/ 1533477 h 1588496"/>
              <a:gd name="connsiteX3" fmla="*/ 710906 w 3206799"/>
              <a:gd name="connsiteY3" fmla="*/ 1421226 h 1588496"/>
              <a:gd name="connsiteX4" fmla="*/ 887088 w 3206799"/>
              <a:gd name="connsiteY4" fmla="*/ 1280169 h 1588496"/>
              <a:gd name="connsiteX5" fmla="*/ 1065784 w 3206799"/>
              <a:gd name="connsiteY5" fmla="*/ 1185846 h 1588496"/>
              <a:gd name="connsiteX6" fmla="*/ 1584947 w 3206799"/>
              <a:gd name="connsiteY6" fmla="*/ 910501 h 1588496"/>
              <a:gd name="connsiteX7" fmla="*/ 2593210 w 3206799"/>
              <a:gd name="connsiteY7" fmla="*/ 266996 h 1588496"/>
              <a:gd name="connsiteX8" fmla="*/ 3059935 w 3206799"/>
              <a:gd name="connsiteY8" fmla="*/ 121740 h 1588496"/>
              <a:gd name="connsiteX9" fmla="*/ 3206799 w 3206799"/>
              <a:gd name="connsiteY9" fmla="*/ 0 h 1588496"/>
              <a:gd name="connsiteX0" fmla="*/ 0 w 2961965"/>
              <a:gd name="connsiteY0" fmla="*/ 1578608 h 1578608"/>
              <a:gd name="connsiteX1" fmla="*/ 195276 w 2961965"/>
              <a:gd name="connsiteY1" fmla="*/ 1533477 h 1578608"/>
              <a:gd name="connsiteX2" fmla="*/ 466072 w 2961965"/>
              <a:gd name="connsiteY2" fmla="*/ 1421226 h 1578608"/>
              <a:gd name="connsiteX3" fmla="*/ 642254 w 2961965"/>
              <a:gd name="connsiteY3" fmla="*/ 1280169 h 1578608"/>
              <a:gd name="connsiteX4" fmla="*/ 820950 w 2961965"/>
              <a:gd name="connsiteY4" fmla="*/ 1185846 h 1578608"/>
              <a:gd name="connsiteX5" fmla="*/ 1340113 w 2961965"/>
              <a:gd name="connsiteY5" fmla="*/ 910501 h 1578608"/>
              <a:gd name="connsiteX6" fmla="*/ 2348376 w 2961965"/>
              <a:gd name="connsiteY6" fmla="*/ 266996 h 1578608"/>
              <a:gd name="connsiteX7" fmla="*/ 2815101 w 2961965"/>
              <a:gd name="connsiteY7" fmla="*/ 121740 h 1578608"/>
              <a:gd name="connsiteX8" fmla="*/ 2961965 w 2961965"/>
              <a:gd name="connsiteY8" fmla="*/ 0 h 1578608"/>
              <a:gd name="connsiteX0" fmla="*/ 0 w 2766689"/>
              <a:gd name="connsiteY0" fmla="*/ 1533477 h 1533477"/>
              <a:gd name="connsiteX1" fmla="*/ 270796 w 2766689"/>
              <a:gd name="connsiteY1" fmla="*/ 1421226 h 1533477"/>
              <a:gd name="connsiteX2" fmla="*/ 446978 w 2766689"/>
              <a:gd name="connsiteY2" fmla="*/ 1280169 h 1533477"/>
              <a:gd name="connsiteX3" fmla="*/ 625674 w 2766689"/>
              <a:gd name="connsiteY3" fmla="*/ 1185846 h 1533477"/>
              <a:gd name="connsiteX4" fmla="*/ 1144837 w 2766689"/>
              <a:gd name="connsiteY4" fmla="*/ 910501 h 1533477"/>
              <a:gd name="connsiteX5" fmla="*/ 2153100 w 2766689"/>
              <a:gd name="connsiteY5" fmla="*/ 266996 h 1533477"/>
              <a:gd name="connsiteX6" fmla="*/ 2619825 w 2766689"/>
              <a:gd name="connsiteY6" fmla="*/ 121740 h 1533477"/>
              <a:gd name="connsiteX7" fmla="*/ 2766689 w 2766689"/>
              <a:gd name="connsiteY7" fmla="*/ 0 h 1533477"/>
              <a:gd name="connsiteX0" fmla="*/ 0 w 2495893"/>
              <a:gd name="connsiteY0" fmla="*/ 1421226 h 1421226"/>
              <a:gd name="connsiteX1" fmla="*/ 176182 w 2495893"/>
              <a:gd name="connsiteY1" fmla="*/ 1280169 h 1421226"/>
              <a:gd name="connsiteX2" fmla="*/ 354878 w 2495893"/>
              <a:gd name="connsiteY2" fmla="*/ 1185846 h 1421226"/>
              <a:gd name="connsiteX3" fmla="*/ 874041 w 2495893"/>
              <a:gd name="connsiteY3" fmla="*/ 910501 h 1421226"/>
              <a:gd name="connsiteX4" fmla="*/ 1882304 w 2495893"/>
              <a:gd name="connsiteY4" fmla="*/ 266996 h 1421226"/>
              <a:gd name="connsiteX5" fmla="*/ 2349029 w 2495893"/>
              <a:gd name="connsiteY5" fmla="*/ 121740 h 1421226"/>
              <a:gd name="connsiteX6" fmla="*/ 2495893 w 2495893"/>
              <a:gd name="connsiteY6" fmla="*/ 0 h 1421226"/>
              <a:gd name="connsiteX0" fmla="*/ 0 w 2319711"/>
              <a:gd name="connsiteY0" fmla="*/ 1280169 h 1280169"/>
              <a:gd name="connsiteX1" fmla="*/ 178696 w 2319711"/>
              <a:gd name="connsiteY1" fmla="*/ 1185846 h 1280169"/>
              <a:gd name="connsiteX2" fmla="*/ 697859 w 2319711"/>
              <a:gd name="connsiteY2" fmla="*/ 910501 h 1280169"/>
              <a:gd name="connsiteX3" fmla="*/ 1706122 w 2319711"/>
              <a:gd name="connsiteY3" fmla="*/ 266996 h 1280169"/>
              <a:gd name="connsiteX4" fmla="*/ 2172847 w 2319711"/>
              <a:gd name="connsiteY4" fmla="*/ 121740 h 1280169"/>
              <a:gd name="connsiteX5" fmla="*/ 2319711 w 2319711"/>
              <a:gd name="connsiteY5" fmla="*/ 0 h 1280169"/>
              <a:gd name="connsiteX0" fmla="*/ 0 w 2141015"/>
              <a:gd name="connsiteY0" fmla="*/ 1185846 h 1185846"/>
              <a:gd name="connsiteX1" fmla="*/ 519163 w 2141015"/>
              <a:gd name="connsiteY1" fmla="*/ 910501 h 1185846"/>
              <a:gd name="connsiteX2" fmla="*/ 1527426 w 2141015"/>
              <a:gd name="connsiteY2" fmla="*/ 266996 h 1185846"/>
              <a:gd name="connsiteX3" fmla="*/ 1994151 w 2141015"/>
              <a:gd name="connsiteY3" fmla="*/ 121740 h 1185846"/>
              <a:gd name="connsiteX4" fmla="*/ 2141015 w 2141015"/>
              <a:gd name="connsiteY4" fmla="*/ 0 h 1185846"/>
              <a:gd name="connsiteX0" fmla="*/ 0 w 1621852"/>
              <a:gd name="connsiteY0" fmla="*/ 910501 h 910501"/>
              <a:gd name="connsiteX1" fmla="*/ 1008263 w 1621852"/>
              <a:gd name="connsiteY1" fmla="*/ 266996 h 910501"/>
              <a:gd name="connsiteX2" fmla="*/ 1474988 w 1621852"/>
              <a:gd name="connsiteY2" fmla="*/ 121740 h 910501"/>
              <a:gd name="connsiteX3" fmla="*/ 1621852 w 1621852"/>
              <a:gd name="connsiteY3" fmla="*/ 0 h 910501"/>
              <a:gd name="connsiteX0" fmla="*/ 0 w 1572058"/>
              <a:gd name="connsiteY0" fmla="*/ 883541 h 883541"/>
              <a:gd name="connsiteX1" fmla="*/ 958469 w 1572058"/>
              <a:gd name="connsiteY1" fmla="*/ 266996 h 883541"/>
              <a:gd name="connsiteX2" fmla="*/ 1425194 w 1572058"/>
              <a:gd name="connsiteY2" fmla="*/ 121740 h 883541"/>
              <a:gd name="connsiteX3" fmla="*/ 1572058 w 1572058"/>
              <a:gd name="connsiteY3" fmla="*/ 0 h 883541"/>
              <a:gd name="connsiteX0" fmla="*/ 0 w 1730281"/>
              <a:gd name="connsiteY0" fmla="*/ 946166 h 946166"/>
              <a:gd name="connsiteX1" fmla="*/ 1116692 w 1730281"/>
              <a:gd name="connsiteY1" fmla="*/ 266996 h 946166"/>
              <a:gd name="connsiteX2" fmla="*/ 1583417 w 1730281"/>
              <a:gd name="connsiteY2" fmla="*/ 121740 h 946166"/>
              <a:gd name="connsiteX3" fmla="*/ 1730281 w 1730281"/>
              <a:gd name="connsiteY3" fmla="*/ 0 h 946166"/>
              <a:gd name="connsiteX0" fmla="*/ 22039 w 1752320"/>
              <a:gd name="connsiteY0" fmla="*/ 946166 h 998270"/>
              <a:gd name="connsiteX1" fmla="*/ 186115 w 1752320"/>
              <a:gd name="connsiteY1" fmla="*/ 885075 h 998270"/>
              <a:gd name="connsiteX2" fmla="*/ 1138731 w 1752320"/>
              <a:gd name="connsiteY2" fmla="*/ 266996 h 998270"/>
              <a:gd name="connsiteX3" fmla="*/ 1605456 w 1752320"/>
              <a:gd name="connsiteY3" fmla="*/ 121740 h 998270"/>
              <a:gd name="connsiteX4" fmla="*/ 1752320 w 1752320"/>
              <a:gd name="connsiteY4" fmla="*/ 0 h 998270"/>
              <a:gd name="connsiteX0" fmla="*/ 22039 w 1752320"/>
              <a:gd name="connsiteY0" fmla="*/ 995143 h 1006433"/>
              <a:gd name="connsiteX1" fmla="*/ 186115 w 1752320"/>
              <a:gd name="connsiteY1" fmla="*/ 885075 h 1006433"/>
              <a:gd name="connsiteX2" fmla="*/ 1138731 w 1752320"/>
              <a:gd name="connsiteY2" fmla="*/ 266996 h 1006433"/>
              <a:gd name="connsiteX3" fmla="*/ 1605456 w 1752320"/>
              <a:gd name="connsiteY3" fmla="*/ 121740 h 1006433"/>
              <a:gd name="connsiteX4" fmla="*/ 1752320 w 1752320"/>
              <a:gd name="connsiteY4" fmla="*/ 0 h 1006433"/>
              <a:gd name="connsiteX0" fmla="*/ 22977 w 1752133"/>
              <a:gd name="connsiteY0" fmla="*/ 969566 h 1002170"/>
              <a:gd name="connsiteX1" fmla="*/ 185928 w 1752133"/>
              <a:gd name="connsiteY1" fmla="*/ 885075 h 1002170"/>
              <a:gd name="connsiteX2" fmla="*/ 1138544 w 1752133"/>
              <a:gd name="connsiteY2" fmla="*/ 266996 h 1002170"/>
              <a:gd name="connsiteX3" fmla="*/ 1605269 w 1752133"/>
              <a:gd name="connsiteY3" fmla="*/ 121740 h 1002170"/>
              <a:gd name="connsiteX4" fmla="*/ 1752133 w 1752133"/>
              <a:gd name="connsiteY4" fmla="*/ 0 h 1002170"/>
              <a:gd name="connsiteX0" fmla="*/ 22977 w 1790944"/>
              <a:gd name="connsiteY0" fmla="*/ 991701 h 1024305"/>
              <a:gd name="connsiteX1" fmla="*/ 185928 w 1790944"/>
              <a:gd name="connsiteY1" fmla="*/ 907210 h 1024305"/>
              <a:gd name="connsiteX2" fmla="*/ 1138544 w 1790944"/>
              <a:gd name="connsiteY2" fmla="*/ 289131 h 1024305"/>
              <a:gd name="connsiteX3" fmla="*/ 1605269 w 1790944"/>
              <a:gd name="connsiteY3" fmla="*/ 143875 h 1024305"/>
              <a:gd name="connsiteX4" fmla="*/ 1790944 w 1790944"/>
              <a:gd name="connsiteY4" fmla="*/ 0 h 1024305"/>
              <a:gd name="connsiteX0" fmla="*/ 22977 w 1605269"/>
              <a:gd name="connsiteY0" fmla="*/ 847826 h 880430"/>
              <a:gd name="connsiteX1" fmla="*/ 185928 w 1605269"/>
              <a:gd name="connsiteY1" fmla="*/ 763335 h 880430"/>
              <a:gd name="connsiteX2" fmla="*/ 1138544 w 1605269"/>
              <a:gd name="connsiteY2" fmla="*/ 145256 h 880430"/>
              <a:gd name="connsiteX3" fmla="*/ 1605269 w 1605269"/>
              <a:gd name="connsiteY3" fmla="*/ 0 h 880430"/>
              <a:gd name="connsiteX0" fmla="*/ 22977 w 1581307"/>
              <a:gd name="connsiteY0" fmla="*/ 843270 h 875874"/>
              <a:gd name="connsiteX1" fmla="*/ 185928 w 1581307"/>
              <a:gd name="connsiteY1" fmla="*/ 758779 h 875874"/>
              <a:gd name="connsiteX2" fmla="*/ 1138544 w 1581307"/>
              <a:gd name="connsiteY2" fmla="*/ 140700 h 875874"/>
              <a:gd name="connsiteX3" fmla="*/ 1581307 w 1581307"/>
              <a:gd name="connsiteY3" fmla="*/ 0 h 875874"/>
              <a:gd name="connsiteX0" fmla="*/ 0 w 1395379"/>
              <a:gd name="connsiteY0" fmla="*/ 758779 h 758779"/>
              <a:gd name="connsiteX1" fmla="*/ 952616 w 1395379"/>
              <a:gd name="connsiteY1" fmla="*/ 140700 h 758779"/>
              <a:gd name="connsiteX2" fmla="*/ 1395379 w 1395379"/>
              <a:gd name="connsiteY2" fmla="*/ 0 h 758779"/>
              <a:gd name="connsiteX0" fmla="*/ 0 w 1499330"/>
              <a:gd name="connsiteY0" fmla="*/ 824958 h 824958"/>
              <a:gd name="connsiteX1" fmla="*/ 1056567 w 1499330"/>
              <a:gd name="connsiteY1" fmla="*/ 140700 h 824958"/>
              <a:gd name="connsiteX2" fmla="*/ 1499330 w 1499330"/>
              <a:gd name="connsiteY2" fmla="*/ 0 h 824958"/>
              <a:gd name="connsiteX0" fmla="*/ 0 w 1417809"/>
              <a:gd name="connsiteY0" fmla="*/ 819545 h 819545"/>
              <a:gd name="connsiteX1" fmla="*/ 1056567 w 1417809"/>
              <a:gd name="connsiteY1" fmla="*/ 135287 h 819545"/>
              <a:gd name="connsiteX2" fmla="*/ 1417809 w 1417809"/>
              <a:gd name="connsiteY2" fmla="*/ 7821 h 819545"/>
              <a:gd name="connsiteX0" fmla="*/ 0 w 1408257"/>
              <a:gd name="connsiteY0" fmla="*/ 805144 h 805144"/>
              <a:gd name="connsiteX1" fmla="*/ 1047015 w 1408257"/>
              <a:gd name="connsiteY1" fmla="*/ 133230 h 805144"/>
              <a:gd name="connsiteX2" fmla="*/ 1408257 w 1408257"/>
              <a:gd name="connsiteY2" fmla="*/ 5764 h 805144"/>
            </a:gdLst>
            <a:ahLst/>
            <a:cxnLst>
              <a:cxn ang="0">
                <a:pos x="connsiteX0" y="connsiteY0"/>
              </a:cxn>
              <a:cxn ang="0">
                <a:pos x="connsiteX1" y="connsiteY1"/>
              </a:cxn>
              <a:cxn ang="0">
                <a:pos x="connsiteX2" y="connsiteY2"/>
              </a:cxn>
            </a:cxnLst>
            <a:rect l="l" t="t" r="r" b="b"/>
            <a:pathLst>
              <a:path w="1408257" h="805144">
                <a:moveTo>
                  <a:pt x="0" y="805144"/>
                </a:moveTo>
                <a:cubicBezTo>
                  <a:pt x="185928" y="688049"/>
                  <a:pt x="812306" y="266460"/>
                  <a:pt x="1047015" y="133230"/>
                </a:cubicBezTo>
                <a:cubicBezTo>
                  <a:pt x="1281724" y="0"/>
                  <a:pt x="1295941" y="42276"/>
                  <a:pt x="1408257" y="5764"/>
                </a:cubicBezTo>
              </a:path>
            </a:pathLst>
          </a:custGeom>
          <a:ln w="38100">
            <a:solidFill>
              <a:srgbClr val="FF99FF"/>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20" name="正方形/長方形 219"/>
          <p:cNvSpPr/>
          <p:nvPr/>
        </p:nvSpPr>
        <p:spPr>
          <a:xfrm rot="15099558">
            <a:off x="9795633" y="3048457"/>
            <a:ext cx="965832" cy="228659"/>
          </a:xfrm>
          <a:prstGeom prst="rect">
            <a:avLst/>
          </a:prstGeom>
          <a:solidFill>
            <a:srgbClr val="FF99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36" name="フリーフォーム 235"/>
          <p:cNvSpPr/>
          <p:nvPr/>
        </p:nvSpPr>
        <p:spPr>
          <a:xfrm>
            <a:off x="8316972" y="5272606"/>
            <a:ext cx="1147031" cy="382737"/>
          </a:xfrm>
          <a:custGeom>
            <a:avLst/>
            <a:gdLst>
              <a:gd name="connsiteX0" fmla="*/ 33337 w 352425"/>
              <a:gd name="connsiteY0" fmla="*/ 259557 h 259557"/>
              <a:gd name="connsiteX1" fmla="*/ 0 w 352425"/>
              <a:gd name="connsiteY1" fmla="*/ 150019 h 259557"/>
              <a:gd name="connsiteX2" fmla="*/ 54769 w 352425"/>
              <a:gd name="connsiteY2" fmla="*/ 135732 h 259557"/>
              <a:gd name="connsiteX3" fmla="*/ 33337 w 352425"/>
              <a:gd name="connsiteY3" fmla="*/ 80963 h 259557"/>
              <a:gd name="connsiteX4" fmla="*/ 307181 w 352425"/>
              <a:gd name="connsiteY4" fmla="*/ 0 h 259557"/>
              <a:gd name="connsiteX5" fmla="*/ 352425 w 352425"/>
              <a:gd name="connsiteY5" fmla="*/ 157163 h 259557"/>
              <a:gd name="connsiteX6" fmla="*/ 33337 w 352425"/>
              <a:gd name="connsiteY6" fmla="*/ 259557 h 259557"/>
              <a:gd name="connsiteX0" fmla="*/ 33337 w 360040"/>
              <a:gd name="connsiteY0" fmla="*/ 259557 h 259557"/>
              <a:gd name="connsiteX1" fmla="*/ 0 w 360040"/>
              <a:gd name="connsiteY1" fmla="*/ 150019 h 259557"/>
              <a:gd name="connsiteX2" fmla="*/ 54769 w 360040"/>
              <a:gd name="connsiteY2" fmla="*/ 135732 h 259557"/>
              <a:gd name="connsiteX3" fmla="*/ 33337 w 360040"/>
              <a:gd name="connsiteY3" fmla="*/ 80963 h 259557"/>
              <a:gd name="connsiteX4" fmla="*/ 307181 w 360040"/>
              <a:gd name="connsiteY4" fmla="*/ 0 h 259557"/>
              <a:gd name="connsiteX5" fmla="*/ 360040 w 360040"/>
              <a:gd name="connsiteY5" fmla="*/ 216024 h 259557"/>
              <a:gd name="connsiteX6" fmla="*/ 33337 w 360040"/>
              <a:gd name="connsiteY6" fmla="*/ 259557 h 259557"/>
              <a:gd name="connsiteX0" fmla="*/ 33337 w 360040"/>
              <a:gd name="connsiteY0" fmla="*/ 259557 h 259557"/>
              <a:gd name="connsiteX1" fmla="*/ 0 w 360040"/>
              <a:gd name="connsiteY1" fmla="*/ 150019 h 259557"/>
              <a:gd name="connsiteX2" fmla="*/ 33337 w 360040"/>
              <a:gd name="connsiteY2" fmla="*/ 80963 h 259557"/>
              <a:gd name="connsiteX3" fmla="*/ 307181 w 360040"/>
              <a:gd name="connsiteY3" fmla="*/ 0 h 259557"/>
              <a:gd name="connsiteX4" fmla="*/ 360040 w 360040"/>
              <a:gd name="connsiteY4" fmla="*/ 216024 h 259557"/>
              <a:gd name="connsiteX5" fmla="*/ 33337 w 360040"/>
              <a:gd name="connsiteY5" fmla="*/ 259557 h 259557"/>
              <a:gd name="connsiteX0" fmla="*/ 33337 w 360040"/>
              <a:gd name="connsiteY0" fmla="*/ 259557 h 259557"/>
              <a:gd name="connsiteX1" fmla="*/ 0 w 360040"/>
              <a:gd name="connsiteY1" fmla="*/ 150019 h 259557"/>
              <a:gd name="connsiteX2" fmla="*/ 307181 w 360040"/>
              <a:gd name="connsiteY2" fmla="*/ 0 h 259557"/>
              <a:gd name="connsiteX3" fmla="*/ 360040 w 360040"/>
              <a:gd name="connsiteY3" fmla="*/ 216024 h 259557"/>
              <a:gd name="connsiteX4" fmla="*/ 33337 w 360040"/>
              <a:gd name="connsiteY4" fmla="*/ 259557 h 259557"/>
              <a:gd name="connsiteX0" fmla="*/ 2256 w 328959"/>
              <a:gd name="connsiteY0" fmla="*/ 259557 h 259557"/>
              <a:gd name="connsiteX1" fmla="*/ 0 w 328959"/>
              <a:gd name="connsiteY1" fmla="*/ 122858 h 259557"/>
              <a:gd name="connsiteX2" fmla="*/ 276100 w 328959"/>
              <a:gd name="connsiteY2" fmla="*/ 0 h 259557"/>
              <a:gd name="connsiteX3" fmla="*/ 328959 w 328959"/>
              <a:gd name="connsiteY3" fmla="*/ 216024 h 259557"/>
              <a:gd name="connsiteX4" fmla="*/ 2256 w 328959"/>
              <a:gd name="connsiteY4" fmla="*/ 259557 h 259557"/>
              <a:gd name="connsiteX0" fmla="*/ 2256 w 328959"/>
              <a:gd name="connsiteY0" fmla="*/ 156990 h 156990"/>
              <a:gd name="connsiteX1" fmla="*/ 0 w 328959"/>
              <a:gd name="connsiteY1" fmla="*/ 20291 h 156990"/>
              <a:gd name="connsiteX2" fmla="*/ 240605 w 328959"/>
              <a:gd name="connsiteY2" fmla="*/ 0 h 156990"/>
              <a:gd name="connsiteX3" fmla="*/ 328959 w 328959"/>
              <a:gd name="connsiteY3" fmla="*/ 113457 h 156990"/>
              <a:gd name="connsiteX4" fmla="*/ 2256 w 328959"/>
              <a:gd name="connsiteY4" fmla="*/ 156990 h 156990"/>
              <a:gd name="connsiteX0" fmla="*/ 2256 w 240605"/>
              <a:gd name="connsiteY0" fmla="*/ 156990 h 156990"/>
              <a:gd name="connsiteX1" fmla="*/ 0 w 240605"/>
              <a:gd name="connsiteY1" fmla="*/ 20291 h 156990"/>
              <a:gd name="connsiteX2" fmla="*/ 240605 w 240605"/>
              <a:gd name="connsiteY2" fmla="*/ 0 h 156990"/>
              <a:gd name="connsiteX3" fmla="*/ 238125 w 240605"/>
              <a:gd name="connsiteY3" fmla="*/ 133350 h 156990"/>
              <a:gd name="connsiteX4" fmla="*/ 2256 w 240605"/>
              <a:gd name="connsiteY4" fmla="*/ 156990 h 156990"/>
              <a:gd name="connsiteX0" fmla="*/ 2256 w 238952"/>
              <a:gd name="connsiteY0" fmla="*/ 157387 h 157387"/>
              <a:gd name="connsiteX1" fmla="*/ 0 w 238952"/>
              <a:gd name="connsiteY1" fmla="*/ 20688 h 157387"/>
              <a:gd name="connsiteX2" fmla="*/ 217016 w 238952"/>
              <a:gd name="connsiteY2" fmla="*/ 0 h 157387"/>
              <a:gd name="connsiteX3" fmla="*/ 238125 w 238952"/>
              <a:gd name="connsiteY3" fmla="*/ 133747 h 157387"/>
              <a:gd name="connsiteX4" fmla="*/ 2256 w 238952"/>
              <a:gd name="connsiteY4" fmla="*/ 157387 h 157387"/>
              <a:gd name="connsiteX0" fmla="*/ 2256 w 238125"/>
              <a:gd name="connsiteY0" fmla="*/ 157387 h 157387"/>
              <a:gd name="connsiteX1" fmla="*/ 0 w 238125"/>
              <a:gd name="connsiteY1" fmla="*/ 20688 h 157387"/>
              <a:gd name="connsiteX2" fmla="*/ 217016 w 238125"/>
              <a:gd name="connsiteY2" fmla="*/ 0 h 157387"/>
              <a:gd name="connsiteX3" fmla="*/ 238125 w 238125"/>
              <a:gd name="connsiteY3" fmla="*/ 133747 h 157387"/>
              <a:gd name="connsiteX4" fmla="*/ 2256 w 238125"/>
              <a:gd name="connsiteY4" fmla="*/ 157387 h 157387"/>
              <a:gd name="connsiteX0" fmla="*/ 2256 w 219299"/>
              <a:gd name="connsiteY0" fmla="*/ 157387 h 157387"/>
              <a:gd name="connsiteX1" fmla="*/ 0 w 219299"/>
              <a:gd name="connsiteY1" fmla="*/ 20688 h 157387"/>
              <a:gd name="connsiteX2" fmla="*/ 217016 w 219299"/>
              <a:gd name="connsiteY2" fmla="*/ 0 h 157387"/>
              <a:gd name="connsiteX3" fmla="*/ 219299 w 219299"/>
              <a:gd name="connsiteY3" fmla="*/ 141734 h 157387"/>
              <a:gd name="connsiteX4" fmla="*/ 2256 w 219299"/>
              <a:gd name="connsiteY4" fmla="*/ 157387 h 157387"/>
              <a:gd name="connsiteX0" fmla="*/ 8954 w 219299"/>
              <a:gd name="connsiteY0" fmla="*/ 145754 h 145754"/>
              <a:gd name="connsiteX1" fmla="*/ 0 w 219299"/>
              <a:gd name="connsiteY1" fmla="*/ 20688 h 145754"/>
              <a:gd name="connsiteX2" fmla="*/ 217016 w 219299"/>
              <a:gd name="connsiteY2" fmla="*/ 0 h 145754"/>
              <a:gd name="connsiteX3" fmla="*/ 219299 w 219299"/>
              <a:gd name="connsiteY3" fmla="*/ 141734 h 145754"/>
              <a:gd name="connsiteX4" fmla="*/ 8954 w 219299"/>
              <a:gd name="connsiteY4" fmla="*/ 145754 h 145754"/>
              <a:gd name="connsiteX0" fmla="*/ 8954 w 224061"/>
              <a:gd name="connsiteY0" fmla="*/ 145754 h 145754"/>
              <a:gd name="connsiteX1" fmla="*/ 0 w 224061"/>
              <a:gd name="connsiteY1" fmla="*/ 20688 h 145754"/>
              <a:gd name="connsiteX2" fmla="*/ 217016 w 224061"/>
              <a:gd name="connsiteY2" fmla="*/ 0 h 145754"/>
              <a:gd name="connsiteX3" fmla="*/ 224061 w 224061"/>
              <a:gd name="connsiteY3" fmla="*/ 134591 h 145754"/>
              <a:gd name="connsiteX4" fmla="*/ 8954 w 224061"/>
              <a:gd name="connsiteY4" fmla="*/ 145754 h 145754"/>
              <a:gd name="connsiteX0" fmla="*/ 8954 w 476597"/>
              <a:gd name="connsiteY0" fmla="*/ 126902 h 126902"/>
              <a:gd name="connsiteX1" fmla="*/ 0 w 476597"/>
              <a:gd name="connsiteY1" fmla="*/ 1836 h 126902"/>
              <a:gd name="connsiteX2" fmla="*/ 476597 w 476597"/>
              <a:gd name="connsiteY2" fmla="*/ 0 h 126902"/>
              <a:gd name="connsiteX3" fmla="*/ 224061 w 476597"/>
              <a:gd name="connsiteY3" fmla="*/ 115739 h 126902"/>
              <a:gd name="connsiteX4" fmla="*/ 8954 w 476597"/>
              <a:gd name="connsiteY4" fmla="*/ 126902 h 126902"/>
              <a:gd name="connsiteX0" fmla="*/ 8954 w 476597"/>
              <a:gd name="connsiteY0" fmla="*/ 126902 h 126902"/>
              <a:gd name="connsiteX1" fmla="*/ 0 w 476597"/>
              <a:gd name="connsiteY1" fmla="*/ 1836 h 126902"/>
              <a:gd name="connsiteX2" fmla="*/ 476597 w 476597"/>
              <a:gd name="connsiteY2" fmla="*/ 0 h 126902"/>
              <a:gd name="connsiteX3" fmla="*/ 476499 w 476597"/>
              <a:gd name="connsiteY3" fmla="*/ 100112 h 126902"/>
              <a:gd name="connsiteX4" fmla="*/ 8954 w 476597"/>
              <a:gd name="connsiteY4" fmla="*/ 126902 h 126902"/>
              <a:gd name="connsiteX0" fmla="*/ 29741 w 476597"/>
              <a:gd name="connsiteY0" fmla="*/ 130325 h 130325"/>
              <a:gd name="connsiteX1" fmla="*/ 0 w 476597"/>
              <a:gd name="connsiteY1" fmla="*/ 1836 h 130325"/>
              <a:gd name="connsiteX2" fmla="*/ 476597 w 476597"/>
              <a:gd name="connsiteY2" fmla="*/ 0 h 130325"/>
              <a:gd name="connsiteX3" fmla="*/ 476499 w 476597"/>
              <a:gd name="connsiteY3" fmla="*/ 100112 h 130325"/>
              <a:gd name="connsiteX4" fmla="*/ 29741 w 476597"/>
              <a:gd name="connsiteY4" fmla="*/ 130325 h 130325"/>
              <a:gd name="connsiteX0" fmla="*/ 8954 w 455810"/>
              <a:gd name="connsiteY0" fmla="*/ 130325 h 130325"/>
              <a:gd name="connsiteX1" fmla="*/ 0 w 455810"/>
              <a:gd name="connsiteY1" fmla="*/ 27831 h 130325"/>
              <a:gd name="connsiteX2" fmla="*/ 455810 w 455810"/>
              <a:gd name="connsiteY2" fmla="*/ 0 h 130325"/>
              <a:gd name="connsiteX3" fmla="*/ 455712 w 455810"/>
              <a:gd name="connsiteY3" fmla="*/ 100112 h 130325"/>
              <a:gd name="connsiteX4" fmla="*/ 8954 w 455810"/>
              <a:gd name="connsiteY4" fmla="*/ 130325 h 130325"/>
              <a:gd name="connsiteX0" fmla="*/ 0 w 446856"/>
              <a:gd name="connsiteY0" fmla="*/ 130325 h 130325"/>
              <a:gd name="connsiteX1" fmla="*/ 3895 w 446856"/>
              <a:gd name="connsiteY1" fmla="*/ 4837 h 130325"/>
              <a:gd name="connsiteX2" fmla="*/ 446856 w 446856"/>
              <a:gd name="connsiteY2" fmla="*/ 0 h 130325"/>
              <a:gd name="connsiteX3" fmla="*/ 446758 w 446856"/>
              <a:gd name="connsiteY3" fmla="*/ 100112 h 130325"/>
              <a:gd name="connsiteX4" fmla="*/ 0 w 446856"/>
              <a:gd name="connsiteY4" fmla="*/ 130325 h 130325"/>
              <a:gd name="connsiteX0" fmla="*/ 0 w 446856"/>
              <a:gd name="connsiteY0" fmla="*/ 130325 h 130325"/>
              <a:gd name="connsiteX1" fmla="*/ 4044 w 446856"/>
              <a:gd name="connsiteY1" fmla="*/ 15751 h 130325"/>
              <a:gd name="connsiteX2" fmla="*/ 446856 w 446856"/>
              <a:gd name="connsiteY2" fmla="*/ 0 h 130325"/>
              <a:gd name="connsiteX3" fmla="*/ 446758 w 446856"/>
              <a:gd name="connsiteY3" fmla="*/ 100112 h 130325"/>
              <a:gd name="connsiteX4" fmla="*/ 0 w 446856"/>
              <a:gd name="connsiteY4" fmla="*/ 130325 h 130325"/>
              <a:gd name="connsiteX0" fmla="*/ 11831 w 442812"/>
              <a:gd name="connsiteY0" fmla="*/ 111275 h 111275"/>
              <a:gd name="connsiteX1" fmla="*/ 0 w 442812"/>
              <a:gd name="connsiteY1" fmla="*/ 15751 h 111275"/>
              <a:gd name="connsiteX2" fmla="*/ 442812 w 442812"/>
              <a:gd name="connsiteY2" fmla="*/ 0 h 111275"/>
              <a:gd name="connsiteX3" fmla="*/ 442714 w 442812"/>
              <a:gd name="connsiteY3" fmla="*/ 100112 h 111275"/>
              <a:gd name="connsiteX4" fmla="*/ 11831 w 442812"/>
              <a:gd name="connsiteY4" fmla="*/ 111275 h 111275"/>
              <a:gd name="connsiteX0" fmla="*/ 40406 w 442812"/>
              <a:gd name="connsiteY0" fmla="*/ 111275 h 111275"/>
              <a:gd name="connsiteX1" fmla="*/ 0 w 442812"/>
              <a:gd name="connsiteY1" fmla="*/ 15751 h 111275"/>
              <a:gd name="connsiteX2" fmla="*/ 442812 w 442812"/>
              <a:gd name="connsiteY2" fmla="*/ 0 h 111275"/>
              <a:gd name="connsiteX3" fmla="*/ 442714 w 442812"/>
              <a:gd name="connsiteY3" fmla="*/ 100112 h 111275"/>
              <a:gd name="connsiteX4" fmla="*/ 40406 w 442812"/>
              <a:gd name="connsiteY4" fmla="*/ 111275 h 111275"/>
              <a:gd name="connsiteX0" fmla="*/ 40406 w 456950"/>
              <a:gd name="connsiteY0" fmla="*/ 134909 h 134909"/>
              <a:gd name="connsiteX1" fmla="*/ 0 w 456950"/>
              <a:gd name="connsiteY1" fmla="*/ 39385 h 134909"/>
              <a:gd name="connsiteX2" fmla="*/ 456950 w 456950"/>
              <a:gd name="connsiteY2" fmla="*/ 0 h 134909"/>
              <a:gd name="connsiteX3" fmla="*/ 442714 w 456950"/>
              <a:gd name="connsiteY3" fmla="*/ 123746 h 134909"/>
              <a:gd name="connsiteX4" fmla="*/ 40406 w 456950"/>
              <a:gd name="connsiteY4" fmla="*/ 134909 h 134909"/>
              <a:gd name="connsiteX0" fmla="*/ 40406 w 533108"/>
              <a:gd name="connsiteY0" fmla="*/ 141954 h 141954"/>
              <a:gd name="connsiteX1" fmla="*/ 0 w 533108"/>
              <a:gd name="connsiteY1" fmla="*/ 46430 h 141954"/>
              <a:gd name="connsiteX2" fmla="*/ 456950 w 533108"/>
              <a:gd name="connsiteY2" fmla="*/ 7045 h 141954"/>
              <a:gd name="connsiteX3" fmla="*/ 472434 w 533108"/>
              <a:gd name="connsiteY3" fmla="*/ 20624 h 141954"/>
              <a:gd name="connsiteX4" fmla="*/ 442714 w 533108"/>
              <a:gd name="connsiteY4" fmla="*/ 130791 h 141954"/>
              <a:gd name="connsiteX5" fmla="*/ 40406 w 533108"/>
              <a:gd name="connsiteY5" fmla="*/ 141954 h 141954"/>
              <a:gd name="connsiteX0" fmla="*/ 40406 w 512138"/>
              <a:gd name="connsiteY0" fmla="*/ 134909 h 134909"/>
              <a:gd name="connsiteX1" fmla="*/ 0 w 512138"/>
              <a:gd name="connsiteY1" fmla="*/ 39385 h 134909"/>
              <a:gd name="connsiteX2" fmla="*/ 456950 w 512138"/>
              <a:gd name="connsiteY2" fmla="*/ 0 h 134909"/>
              <a:gd name="connsiteX3" fmla="*/ 472434 w 512138"/>
              <a:gd name="connsiteY3" fmla="*/ 13579 h 134909"/>
              <a:gd name="connsiteX4" fmla="*/ 442714 w 512138"/>
              <a:gd name="connsiteY4" fmla="*/ 123746 h 134909"/>
              <a:gd name="connsiteX5" fmla="*/ 40406 w 512138"/>
              <a:gd name="connsiteY5" fmla="*/ 134909 h 134909"/>
              <a:gd name="connsiteX0" fmla="*/ 40406 w 472434"/>
              <a:gd name="connsiteY0" fmla="*/ 134909 h 134909"/>
              <a:gd name="connsiteX1" fmla="*/ 0 w 472434"/>
              <a:gd name="connsiteY1" fmla="*/ 39385 h 134909"/>
              <a:gd name="connsiteX2" fmla="*/ 456950 w 472434"/>
              <a:gd name="connsiteY2" fmla="*/ 0 h 134909"/>
              <a:gd name="connsiteX3" fmla="*/ 472434 w 472434"/>
              <a:gd name="connsiteY3" fmla="*/ 13579 h 134909"/>
              <a:gd name="connsiteX4" fmla="*/ 442714 w 472434"/>
              <a:gd name="connsiteY4" fmla="*/ 123746 h 134909"/>
              <a:gd name="connsiteX5" fmla="*/ 40406 w 472434"/>
              <a:gd name="connsiteY5" fmla="*/ 134909 h 134909"/>
              <a:gd name="connsiteX0" fmla="*/ 40406 w 472973"/>
              <a:gd name="connsiteY0" fmla="*/ 134909 h 139411"/>
              <a:gd name="connsiteX1" fmla="*/ 0 w 472973"/>
              <a:gd name="connsiteY1" fmla="*/ 39385 h 139411"/>
              <a:gd name="connsiteX2" fmla="*/ 456950 w 472973"/>
              <a:gd name="connsiteY2" fmla="*/ 0 h 139411"/>
              <a:gd name="connsiteX3" fmla="*/ 472434 w 472973"/>
              <a:gd name="connsiteY3" fmla="*/ 13579 h 139411"/>
              <a:gd name="connsiteX4" fmla="*/ 472973 w 472973"/>
              <a:gd name="connsiteY4" fmla="*/ 139411 h 139411"/>
              <a:gd name="connsiteX5" fmla="*/ 40406 w 472973"/>
              <a:gd name="connsiteY5" fmla="*/ 134909 h 139411"/>
              <a:gd name="connsiteX0" fmla="*/ 36151 w 472973"/>
              <a:gd name="connsiteY0" fmla="*/ 147524 h 147524"/>
              <a:gd name="connsiteX1" fmla="*/ 0 w 472973"/>
              <a:gd name="connsiteY1" fmla="*/ 39385 h 147524"/>
              <a:gd name="connsiteX2" fmla="*/ 456950 w 472973"/>
              <a:gd name="connsiteY2" fmla="*/ 0 h 147524"/>
              <a:gd name="connsiteX3" fmla="*/ 472434 w 472973"/>
              <a:gd name="connsiteY3" fmla="*/ 13579 h 147524"/>
              <a:gd name="connsiteX4" fmla="*/ 472973 w 472973"/>
              <a:gd name="connsiteY4" fmla="*/ 139411 h 147524"/>
              <a:gd name="connsiteX5" fmla="*/ 36151 w 472973"/>
              <a:gd name="connsiteY5" fmla="*/ 147524 h 147524"/>
              <a:gd name="connsiteX0" fmla="*/ 36151 w 472973"/>
              <a:gd name="connsiteY0" fmla="*/ 147524 h 226250"/>
              <a:gd name="connsiteX1" fmla="*/ 37999 w 472973"/>
              <a:gd name="connsiteY1" fmla="*/ 226250 h 226250"/>
              <a:gd name="connsiteX2" fmla="*/ 0 w 472973"/>
              <a:gd name="connsiteY2" fmla="*/ 39385 h 226250"/>
              <a:gd name="connsiteX3" fmla="*/ 456950 w 472973"/>
              <a:gd name="connsiteY3" fmla="*/ 0 h 226250"/>
              <a:gd name="connsiteX4" fmla="*/ 472434 w 472973"/>
              <a:gd name="connsiteY4" fmla="*/ 13579 h 226250"/>
              <a:gd name="connsiteX5" fmla="*/ 472973 w 472973"/>
              <a:gd name="connsiteY5" fmla="*/ 139411 h 226250"/>
              <a:gd name="connsiteX6" fmla="*/ 36151 w 472973"/>
              <a:gd name="connsiteY6" fmla="*/ 147524 h 226250"/>
              <a:gd name="connsiteX0" fmla="*/ 238877 w 675699"/>
              <a:gd name="connsiteY0" fmla="*/ 147524 h 226250"/>
              <a:gd name="connsiteX1" fmla="*/ 240725 w 675699"/>
              <a:gd name="connsiteY1" fmla="*/ 226250 h 226250"/>
              <a:gd name="connsiteX2" fmla="*/ 0 w 675699"/>
              <a:gd name="connsiteY2" fmla="*/ 187912 h 226250"/>
              <a:gd name="connsiteX3" fmla="*/ 202726 w 675699"/>
              <a:gd name="connsiteY3" fmla="*/ 39385 h 226250"/>
              <a:gd name="connsiteX4" fmla="*/ 659676 w 675699"/>
              <a:gd name="connsiteY4" fmla="*/ 0 h 226250"/>
              <a:gd name="connsiteX5" fmla="*/ 675160 w 675699"/>
              <a:gd name="connsiteY5" fmla="*/ 13579 h 226250"/>
              <a:gd name="connsiteX6" fmla="*/ 675699 w 675699"/>
              <a:gd name="connsiteY6" fmla="*/ 139411 h 226250"/>
              <a:gd name="connsiteX7" fmla="*/ 238877 w 675699"/>
              <a:gd name="connsiteY7" fmla="*/ 147524 h 226250"/>
              <a:gd name="connsiteX0" fmla="*/ 241231 w 678053"/>
              <a:gd name="connsiteY0" fmla="*/ 147524 h 226250"/>
              <a:gd name="connsiteX1" fmla="*/ 243079 w 678053"/>
              <a:gd name="connsiteY1" fmla="*/ 226250 h 226250"/>
              <a:gd name="connsiteX2" fmla="*/ 0 w 678053"/>
              <a:gd name="connsiteY2" fmla="*/ 201675 h 226250"/>
              <a:gd name="connsiteX3" fmla="*/ 2354 w 678053"/>
              <a:gd name="connsiteY3" fmla="*/ 187912 h 226250"/>
              <a:gd name="connsiteX4" fmla="*/ 205080 w 678053"/>
              <a:gd name="connsiteY4" fmla="*/ 39385 h 226250"/>
              <a:gd name="connsiteX5" fmla="*/ 662030 w 678053"/>
              <a:gd name="connsiteY5" fmla="*/ 0 h 226250"/>
              <a:gd name="connsiteX6" fmla="*/ 677514 w 678053"/>
              <a:gd name="connsiteY6" fmla="*/ 13579 h 226250"/>
              <a:gd name="connsiteX7" fmla="*/ 678053 w 678053"/>
              <a:gd name="connsiteY7" fmla="*/ 139411 h 226250"/>
              <a:gd name="connsiteX8" fmla="*/ 241231 w 678053"/>
              <a:gd name="connsiteY8" fmla="*/ 147524 h 226250"/>
              <a:gd name="connsiteX0" fmla="*/ 241231 w 678053"/>
              <a:gd name="connsiteY0" fmla="*/ 147524 h 226250"/>
              <a:gd name="connsiteX1" fmla="*/ 243079 w 678053"/>
              <a:gd name="connsiteY1" fmla="*/ 226250 h 226250"/>
              <a:gd name="connsiteX2" fmla="*/ 0 w 678053"/>
              <a:gd name="connsiteY2" fmla="*/ 201675 h 226250"/>
              <a:gd name="connsiteX3" fmla="*/ 2354 w 678053"/>
              <a:gd name="connsiteY3" fmla="*/ 187912 h 226250"/>
              <a:gd name="connsiteX4" fmla="*/ 211618 w 678053"/>
              <a:gd name="connsiteY4" fmla="*/ 19425 h 226250"/>
              <a:gd name="connsiteX5" fmla="*/ 662030 w 678053"/>
              <a:gd name="connsiteY5" fmla="*/ 0 h 226250"/>
              <a:gd name="connsiteX6" fmla="*/ 677514 w 678053"/>
              <a:gd name="connsiteY6" fmla="*/ 13579 h 226250"/>
              <a:gd name="connsiteX7" fmla="*/ 678053 w 678053"/>
              <a:gd name="connsiteY7" fmla="*/ 139411 h 226250"/>
              <a:gd name="connsiteX8" fmla="*/ 241231 w 678053"/>
              <a:gd name="connsiteY8" fmla="*/ 147524 h 22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8053" h="226250">
                <a:moveTo>
                  <a:pt x="241231" y="147524"/>
                </a:moveTo>
                <a:lnTo>
                  <a:pt x="243079" y="226250"/>
                </a:lnTo>
                <a:lnTo>
                  <a:pt x="0" y="201675"/>
                </a:lnTo>
                <a:lnTo>
                  <a:pt x="2354" y="187912"/>
                </a:lnTo>
                <a:lnTo>
                  <a:pt x="211618" y="19425"/>
                </a:lnTo>
                <a:lnTo>
                  <a:pt x="662030" y="0"/>
                </a:lnTo>
                <a:lnTo>
                  <a:pt x="677514" y="13579"/>
                </a:lnTo>
                <a:cubicBezTo>
                  <a:pt x="677694" y="55523"/>
                  <a:pt x="677873" y="97467"/>
                  <a:pt x="678053" y="139411"/>
                </a:cubicBezTo>
                <a:lnTo>
                  <a:pt x="241231" y="147524"/>
                </a:lnTo>
                <a:close/>
              </a:path>
            </a:pathLst>
          </a:custGeom>
          <a:solidFill>
            <a:srgbClr val="00B0F0">
              <a:alpha val="75000"/>
            </a:srgbClr>
          </a:solidFill>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37" name="フリーフォーム 236"/>
          <p:cNvSpPr/>
          <p:nvPr/>
        </p:nvSpPr>
        <p:spPr>
          <a:xfrm rot="906788">
            <a:off x="8705472" y="5428366"/>
            <a:ext cx="843651" cy="430955"/>
          </a:xfrm>
          <a:custGeom>
            <a:avLst/>
            <a:gdLst>
              <a:gd name="connsiteX0" fmla="*/ 33337 w 352425"/>
              <a:gd name="connsiteY0" fmla="*/ 259557 h 259557"/>
              <a:gd name="connsiteX1" fmla="*/ 0 w 352425"/>
              <a:gd name="connsiteY1" fmla="*/ 150019 h 259557"/>
              <a:gd name="connsiteX2" fmla="*/ 54769 w 352425"/>
              <a:gd name="connsiteY2" fmla="*/ 135732 h 259557"/>
              <a:gd name="connsiteX3" fmla="*/ 33337 w 352425"/>
              <a:gd name="connsiteY3" fmla="*/ 80963 h 259557"/>
              <a:gd name="connsiteX4" fmla="*/ 307181 w 352425"/>
              <a:gd name="connsiteY4" fmla="*/ 0 h 259557"/>
              <a:gd name="connsiteX5" fmla="*/ 352425 w 352425"/>
              <a:gd name="connsiteY5" fmla="*/ 157163 h 259557"/>
              <a:gd name="connsiteX6" fmla="*/ 33337 w 352425"/>
              <a:gd name="connsiteY6" fmla="*/ 259557 h 259557"/>
              <a:gd name="connsiteX0" fmla="*/ 33337 w 352425"/>
              <a:gd name="connsiteY0" fmla="*/ 259557 h 259557"/>
              <a:gd name="connsiteX1" fmla="*/ 0 w 352425"/>
              <a:gd name="connsiteY1" fmla="*/ 150019 h 259557"/>
              <a:gd name="connsiteX2" fmla="*/ 33337 w 352425"/>
              <a:gd name="connsiteY2" fmla="*/ 80963 h 259557"/>
              <a:gd name="connsiteX3" fmla="*/ 307181 w 352425"/>
              <a:gd name="connsiteY3" fmla="*/ 0 h 259557"/>
              <a:gd name="connsiteX4" fmla="*/ 352425 w 352425"/>
              <a:gd name="connsiteY4" fmla="*/ 157163 h 259557"/>
              <a:gd name="connsiteX5" fmla="*/ 33337 w 352425"/>
              <a:gd name="connsiteY5" fmla="*/ 259557 h 259557"/>
              <a:gd name="connsiteX0" fmla="*/ 33337 w 352425"/>
              <a:gd name="connsiteY0" fmla="*/ 259557 h 259557"/>
              <a:gd name="connsiteX1" fmla="*/ 0 w 352425"/>
              <a:gd name="connsiteY1" fmla="*/ 150019 h 259557"/>
              <a:gd name="connsiteX2" fmla="*/ 307181 w 352425"/>
              <a:gd name="connsiteY2" fmla="*/ 0 h 259557"/>
              <a:gd name="connsiteX3" fmla="*/ 352425 w 352425"/>
              <a:gd name="connsiteY3" fmla="*/ 157163 h 259557"/>
              <a:gd name="connsiteX4" fmla="*/ 33337 w 352425"/>
              <a:gd name="connsiteY4" fmla="*/ 259557 h 259557"/>
              <a:gd name="connsiteX0" fmla="*/ 134829 w 453917"/>
              <a:gd name="connsiteY0" fmla="*/ 259557 h 259557"/>
              <a:gd name="connsiteX1" fmla="*/ 0 w 453917"/>
              <a:gd name="connsiteY1" fmla="*/ 91588 h 259557"/>
              <a:gd name="connsiteX2" fmla="*/ 408673 w 453917"/>
              <a:gd name="connsiteY2" fmla="*/ 0 h 259557"/>
              <a:gd name="connsiteX3" fmla="*/ 453917 w 453917"/>
              <a:gd name="connsiteY3" fmla="*/ 157163 h 259557"/>
              <a:gd name="connsiteX4" fmla="*/ 134829 w 453917"/>
              <a:gd name="connsiteY4" fmla="*/ 259557 h 259557"/>
              <a:gd name="connsiteX0" fmla="*/ 134829 w 453917"/>
              <a:gd name="connsiteY0" fmla="*/ 292997 h 292997"/>
              <a:gd name="connsiteX1" fmla="*/ 0 w 453917"/>
              <a:gd name="connsiteY1" fmla="*/ 125028 h 292997"/>
              <a:gd name="connsiteX2" fmla="*/ 397305 w 453917"/>
              <a:gd name="connsiteY2" fmla="*/ 0 h 292997"/>
              <a:gd name="connsiteX3" fmla="*/ 453917 w 453917"/>
              <a:gd name="connsiteY3" fmla="*/ 190603 h 292997"/>
              <a:gd name="connsiteX4" fmla="*/ 134829 w 453917"/>
              <a:gd name="connsiteY4" fmla="*/ 292997 h 292997"/>
              <a:gd name="connsiteX0" fmla="*/ 134829 w 487154"/>
              <a:gd name="connsiteY0" fmla="*/ 292997 h 292997"/>
              <a:gd name="connsiteX1" fmla="*/ 0 w 487154"/>
              <a:gd name="connsiteY1" fmla="*/ 125028 h 292997"/>
              <a:gd name="connsiteX2" fmla="*/ 397305 w 487154"/>
              <a:gd name="connsiteY2" fmla="*/ 0 h 292997"/>
              <a:gd name="connsiteX3" fmla="*/ 487154 w 487154"/>
              <a:gd name="connsiteY3" fmla="*/ 240130 h 292997"/>
              <a:gd name="connsiteX4" fmla="*/ 134829 w 487154"/>
              <a:gd name="connsiteY4" fmla="*/ 292997 h 292997"/>
              <a:gd name="connsiteX0" fmla="*/ 28575 w 487154"/>
              <a:gd name="connsiteY0" fmla="*/ 180404 h 240130"/>
              <a:gd name="connsiteX1" fmla="*/ 0 w 487154"/>
              <a:gd name="connsiteY1" fmla="*/ 125028 h 240130"/>
              <a:gd name="connsiteX2" fmla="*/ 397305 w 487154"/>
              <a:gd name="connsiteY2" fmla="*/ 0 h 240130"/>
              <a:gd name="connsiteX3" fmla="*/ 487154 w 487154"/>
              <a:gd name="connsiteY3" fmla="*/ 240130 h 240130"/>
              <a:gd name="connsiteX4" fmla="*/ 28575 w 487154"/>
              <a:gd name="connsiteY4" fmla="*/ 180404 h 240130"/>
              <a:gd name="connsiteX0" fmla="*/ 15683 w 474262"/>
              <a:gd name="connsiteY0" fmla="*/ 180404 h 240130"/>
              <a:gd name="connsiteX1" fmla="*/ 0 w 474262"/>
              <a:gd name="connsiteY1" fmla="*/ 122626 h 240130"/>
              <a:gd name="connsiteX2" fmla="*/ 384413 w 474262"/>
              <a:gd name="connsiteY2" fmla="*/ 0 h 240130"/>
              <a:gd name="connsiteX3" fmla="*/ 474262 w 474262"/>
              <a:gd name="connsiteY3" fmla="*/ 240130 h 240130"/>
              <a:gd name="connsiteX4" fmla="*/ 15683 w 474262"/>
              <a:gd name="connsiteY4" fmla="*/ 180404 h 240130"/>
              <a:gd name="connsiteX0" fmla="*/ 15683 w 474262"/>
              <a:gd name="connsiteY0" fmla="*/ 187133 h 246859"/>
              <a:gd name="connsiteX1" fmla="*/ 0 w 474262"/>
              <a:gd name="connsiteY1" fmla="*/ 129355 h 246859"/>
              <a:gd name="connsiteX2" fmla="*/ 395058 w 474262"/>
              <a:gd name="connsiteY2" fmla="*/ 0 h 246859"/>
              <a:gd name="connsiteX3" fmla="*/ 474262 w 474262"/>
              <a:gd name="connsiteY3" fmla="*/ 246859 h 246859"/>
              <a:gd name="connsiteX4" fmla="*/ 15683 w 474262"/>
              <a:gd name="connsiteY4" fmla="*/ 187133 h 246859"/>
              <a:gd name="connsiteX0" fmla="*/ 0 w 478519"/>
              <a:gd name="connsiteY0" fmla="*/ 185243 h 246859"/>
              <a:gd name="connsiteX1" fmla="*/ 4257 w 478519"/>
              <a:gd name="connsiteY1" fmla="*/ 129355 h 246859"/>
              <a:gd name="connsiteX2" fmla="*/ 399315 w 478519"/>
              <a:gd name="connsiteY2" fmla="*/ 0 h 246859"/>
              <a:gd name="connsiteX3" fmla="*/ 478519 w 478519"/>
              <a:gd name="connsiteY3" fmla="*/ 246859 h 246859"/>
              <a:gd name="connsiteX4" fmla="*/ 0 w 478519"/>
              <a:gd name="connsiteY4" fmla="*/ 185243 h 246859"/>
              <a:gd name="connsiteX0" fmla="*/ 15445 w 493964"/>
              <a:gd name="connsiteY0" fmla="*/ 185243 h 246859"/>
              <a:gd name="connsiteX1" fmla="*/ 0 w 493964"/>
              <a:gd name="connsiteY1" fmla="*/ 117544 h 246859"/>
              <a:gd name="connsiteX2" fmla="*/ 414760 w 493964"/>
              <a:gd name="connsiteY2" fmla="*/ 0 h 246859"/>
              <a:gd name="connsiteX3" fmla="*/ 493964 w 493964"/>
              <a:gd name="connsiteY3" fmla="*/ 246859 h 246859"/>
              <a:gd name="connsiteX4" fmla="*/ 15445 w 493964"/>
              <a:gd name="connsiteY4" fmla="*/ 185243 h 246859"/>
              <a:gd name="connsiteX0" fmla="*/ 15445 w 493964"/>
              <a:gd name="connsiteY0" fmla="*/ 193138 h 254754"/>
              <a:gd name="connsiteX1" fmla="*/ 0 w 493964"/>
              <a:gd name="connsiteY1" fmla="*/ 125439 h 254754"/>
              <a:gd name="connsiteX2" fmla="*/ 417002 w 493964"/>
              <a:gd name="connsiteY2" fmla="*/ 0 h 254754"/>
              <a:gd name="connsiteX3" fmla="*/ 493964 w 493964"/>
              <a:gd name="connsiteY3" fmla="*/ 254754 h 254754"/>
              <a:gd name="connsiteX4" fmla="*/ 15445 w 493964"/>
              <a:gd name="connsiteY4" fmla="*/ 193138 h 254754"/>
              <a:gd name="connsiteX0" fmla="*/ 20195 w 498714"/>
              <a:gd name="connsiteY0" fmla="*/ 193138 h 254754"/>
              <a:gd name="connsiteX1" fmla="*/ 0 w 498714"/>
              <a:gd name="connsiteY1" fmla="*/ 124170 h 254754"/>
              <a:gd name="connsiteX2" fmla="*/ 421752 w 498714"/>
              <a:gd name="connsiteY2" fmla="*/ 0 h 254754"/>
              <a:gd name="connsiteX3" fmla="*/ 498714 w 498714"/>
              <a:gd name="connsiteY3" fmla="*/ 254754 h 254754"/>
              <a:gd name="connsiteX4" fmla="*/ 20195 w 498714"/>
              <a:gd name="connsiteY4" fmla="*/ 193138 h 254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714" h="254754">
                <a:moveTo>
                  <a:pt x="20195" y="193138"/>
                </a:moveTo>
                <a:lnTo>
                  <a:pt x="0" y="124170"/>
                </a:lnTo>
                <a:lnTo>
                  <a:pt x="421752" y="0"/>
                </a:lnTo>
                <a:lnTo>
                  <a:pt x="498714" y="254754"/>
                </a:lnTo>
                <a:lnTo>
                  <a:pt x="20195" y="193138"/>
                </a:lnTo>
                <a:close/>
              </a:path>
            </a:pathLst>
          </a:custGeom>
          <a:solidFill>
            <a:srgbClr val="26BCF2">
              <a:alpha val="85000"/>
            </a:srgbClr>
          </a:solidFill>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39" name="フリーフォーム 238"/>
          <p:cNvSpPr/>
          <p:nvPr/>
        </p:nvSpPr>
        <p:spPr>
          <a:xfrm rot="906788">
            <a:off x="8450257" y="4284236"/>
            <a:ext cx="999385" cy="992051"/>
          </a:xfrm>
          <a:custGeom>
            <a:avLst/>
            <a:gdLst>
              <a:gd name="connsiteX0" fmla="*/ 33337 w 352425"/>
              <a:gd name="connsiteY0" fmla="*/ 259557 h 259557"/>
              <a:gd name="connsiteX1" fmla="*/ 0 w 352425"/>
              <a:gd name="connsiteY1" fmla="*/ 150019 h 259557"/>
              <a:gd name="connsiteX2" fmla="*/ 54769 w 352425"/>
              <a:gd name="connsiteY2" fmla="*/ 135732 h 259557"/>
              <a:gd name="connsiteX3" fmla="*/ 33337 w 352425"/>
              <a:gd name="connsiteY3" fmla="*/ 80963 h 259557"/>
              <a:gd name="connsiteX4" fmla="*/ 307181 w 352425"/>
              <a:gd name="connsiteY4" fmla="*/ 0 h 259557"/>
              <a:gd name="connsiteX5" fmla="*/ 352425 w 352425"/>
              <a:gd name="connsiteY5" fmla="*/ 157163 h 259557"/>
              <a:gd name="connsiteX6" fmla="*/ 33337 w 352425"/>
              <a:gd name="connsiteY6" fmla="*/ 259557 h 259557"/>
              <a:gd name="connsiteX0" fmla="*/ 33337 w 352425"/>
              <a:gd name="connsiteY0" fmla="*/ 259557 h 259557"/>
              <a:gd name="connsiteX1" fmla="*/ 0 w 352425"/>
              <a:gd name="connsiteY1" fmla="*/ 150019 h 259557"/>
              <a:gd name="connsiteX2" fmla="*/ 33337 w 352425"/>
              <a:gd name="connsiteY2" fmla="*/ 80963 h 259557"/>
              <a:gd name="connsiteX3" fmla="*/ 307181 w 352425"/>
              <a:gd name="connsiteY3" fmla="*/ 0 h 259557"/>
              <a:gd name="connsiteX4" fmla="*/ 352425 w 352425"/>
              <a:gd name="connsiteY4" fmla="*/ 157163 h 259557"/>
              <a:gd name="connsiteX5" fmla="*/ 33337 w 352425"/>
              <a:gd name="connsiteY5" fmla="*/ 259557 h 259557"/>
              <a:gd name="connsiteX0" fmla="*/ 33337 w 352425"/>
              <a:gd name="connsiteY0" fmla="*/ 259557 h 259557"/>
              <a:gd name="connsiteX1" fmla="*/ 0 w 352425"/>
              <a:gd name="connsiteY1" fmla="*/ 150019 h 259557"/>
              <a:gd name="connsiteX2" fmla="*/ 307181 w 352425"/>
              <a:gd name="connsiteY2" fmla="*/ 0 h 259557"/>
              <a:gd name="connsiteX3" fmla="*/ 352425 w 352425"/>
              <a:gd name="connsiteY3" fmla="*/ 157163 h 259557"/>
              <a:gd name="connsiteX4" fmla="*/ 33337 w 352425"/>
              <a:gd name="connsiteY4" fmla="*/ 259557 h 259557"/>
              <a:gd name="connsiteX0" fmla="*/ 134829 w 453917"/>
              <a:gd name="connsiteY0" fmla="*/ 259557 h 259557"/>
              <a:gd name="connsiteX1" fmla="*/ 0 w 453917"/>
              <a:gd name="connsiteY1" fmla="*/ 91588 h 259557"/>
              <a:gd name="connsiteX2" fmla="*/ 408673 w 453917"/>
              <a:gd name="connsiteY2" fmla="*/ 0 h 259557"/>
              <a:gd name="connsiteX3" fmla="*/ 453917 w 453917"/>
              <a:gd name="connsiteY3" fmla="*/ 157163 h 259557"/>
              <a:gd name="connsiteX4" fmla="*/ 134829 w 453917"/>
              <a:gd name="connsiteY4" fmla="*/ 259557 h 259557"/>
              <a:gd name="connsiteX0" fmla="*/ 134829 w 453917"/>
              <a:gd name="connsiteY0" fmla="*/ 292997 h 292997"/>
              <a:gd name="connsiteX1" fmla="*/ 0 w 453917"/>
              <a:gd name="connsiteY1" fmla="*/ 125028 h 292997"/>
              <a:gd name="connsiteX2" fmla="*/ 397305 w 453917"/>
              <a:gd name="connsiteY2" fmla="*/ 0 h 292997"/>
              <a:gd name="connsiteX3" fmla="*/ 453917 w 453917"/>
              <a:gd name="connsiteY3" fmla="*/ 190603 h 292997"/>
              <a:gd name="connsiteX4" fmla="*/ 134829 w 453917"/>
              <a:gd name="connsiteY4" fmla="*/ 292997 h 292997"/>
              <a:gd name="connsiteX0" fmla="*/ 134829 w 487154"/>
              <a:gd name="connsiteY0" fmla="*/ 292997 h 292997"/>
              <a:gd name="connsiteX1" fmla="*/ 0 w 487154"/>
              <a:gd name="connsiteY1" fmla="*/ 125028 h 292997"/>
              <a:gd name="connsiteX2" fmla="*/ 397305 w 487154"/>
              <a:gd name="connsiteY2" fmla="*/ 0 h 292997"/>
              <a:gd name="connsiteX3" fmla="*/ 487154 w 487154"/>
              <a:gd name="connsiteY3" fmla="*/ 240130 h 292997"/>
              <a:gd name="connsiteX4" fmla="*/ 134829 w 487154"/>
              <a:gd name="connsiteY4" fmla="*/ 292997 h 292997"/>
              <a:gd name="connsiteX0" fmla="*/ 28575 w 487154"/>
              <a:gd name="connsiteY0" fmla="*/ 180404 h 240130"/>
              <a:gd name="connsiteX1" fmla="*/ 0 w 487154"/>
              <a:gd name="connsiteY1" fmla="*/ 125028 h 240130"/>
              <a:gd name="connsiteX2" fmla="*/ 397305 w 487154"/>
              <a:gd name="connsiteY2" fmla="*/ 0 h 240130"/>
              <a:gd name="connsiteX3" fmla="*/ 487154 w 487154"/>
              <a:gd name="connsiteY3" fmla="*/ 240130 h 240130"/>
              <a:gd name="connsiteX4" fmla="*/ 28575 w 487154"/>
              <a:gd name="connsiteY4" fmla="*/ 180404 h 240130"/>
              <a:gd name="connsiteX0" fmla="*/ 15683 w 474262"/>
              <a:gd name="connsiteY0" fmla="*/ 180404 h 240130"/>
              <a:gd name="connsiteX1" fmla="*/ 0 w 474262"/>
              <a:gd name="connsiteY1" fmla="*/ 122626 h 240130"/>
              <a:gd name="connsiteX2" fmla="*/ 384413 w 474262"/>
              <a:gd name="connsiteY2" fmla="*/ 0 h 240130"/>
              <a:gd name="connsiteX3" fmla="*/ 474262 w 474262"/>
              <a:gd name="connsiteY3" fmla="*/ 240130 h 240130"/>
              <a:gd name="connsiteX4" fmla="*/ 15683 w 474262"/>
              <a:gd name="connsiteY4" fmla="*/ 180404 h 240130"/>
              <a:gd name="connsiteX0" fmla="*/ 15683 w 474262"/>
              <a:gd name="connsiteY0" fmla="*/ 187133 h 246859"/>
              <a:gd name="connsiteX1" fmla="*/ 0 w 474262"/>
              <a:gd name="connsiteY1" fmla="*/ 129355 h 246859"/>
              <a:gd name="connsiteX2" fmla="*/ 395058 w 474262"/>
              <a:gd name="connsiteY2" fmla="*/ 0 h 246859"/>
              <a:gd name="connsiteX3" fmla="*/ 474262 w 474262"/>
              <a:gd name="connsiteY3" fmla="*/ 246859 h 246859"/>
              <a:gd name="connsiteX4" fmla="*/ 15683 w 474262"/>
              <a:gd name="connsiteY4" fmla="*/ 187133 h 246859"/>
              <a:gd name="connsiteX0" fmla="*/ 0 w 458579"/>
              <a:gd name="connsiteY0" fmla="*/ 187133 h 246859"/>
              <a:gd name="connsiteX1" fmla="*/ 7838 w 458579"/>
              <a:gd name="connsiteY1" fmla="*/ 118267 h 246859"/>
              <a:gd name="connsiteX2" fmla="*/ 379375 w 458579"/>
              <a:gd name="connsiteY2" fmla="*/ 0 h 246859"/>
              <a:gd name="connsiteX3" fmla="*/ 458579 w 458579"/>
              <a:gd name="connsiteY3" fmla="*/ 246859 h 246859"/>
              <a:gd name="connsiteX4" fmla="*/ 0 w 458579"/>
              <a:gd name="connsiteY4" fmla="*/ 187133 h 246859"/>
              <a:gd name="connsiteX0" fmla="*/ 83447 w 450741"/>
              <a:gd name="connsiteY0" fmla="*/ 226343 h 246859"/>
              <a:gd name="connsiteX1" fmla="*/ 0 w 450741"/>
              <a:gd name="connsiteY1" fmla="*/ 118267 h 246859"/>
              <a:gd name="connsiteX2" fmla="*/ 371537 w 450741"/>
              <a:gd name="connsiteY2" fmla="*/ 0 h 246859"/>
              <a:gd name="connsiteX3" fmla="*/ 450741 w 450741"/>
              <a:gd name="connsiteY3" fmla="*/ 246859 h 246859"/>
              <a:gd name="connsiteX4" fmla="*/ 83447 w 450741"/>
              <a:gd name="connsiteY4" fmla="*/ 226343 h 246859"/>
              <a:gd name="connsiteX0" fmla="*/ 46986 w 414280"/>
              <a:gd name="connsiteY0" fmla="*/ 226343 h 246859"/>
              <a:gd name="connsiteX1" fmla="*/ 0 w 414280"/>
              <a:gd name="connsiteY1" fmla="*/ 95889 h 246859"/>
              <a:gd name="connsiteX2" fmla="*/ 335076 w 414280"/>
              <a:gd name="connsiteY2" fmla="*/ 0 h 246859"/>
              <a:gd name="connsiteX3" fmla="*/ 414280 w 414280"/>
              <a:gd name="connsiteY3" fmla="*/ 246859 h 246859"/>
              <a:gd name="connsiteX4" fmla="*/ 46986 w 414280"/>
              <a:gd name="connsiteY4" fmla="*/ 226343 h 246859"/>
              <a:gd name="connsiteX0" fmla="*/ 46986 w 414280"/>
              <a:gd name="connsiteY0" fmla="*/ 226343 h 246859"/>
              <a:gd name="connsiteX1" fmla="*/ 0 w 414280"/>
              <a:gd name="connsiteY1" fmla="*/ 95889 h 246859"/>
              <a:gd name="connsiteX2" fmla="*/ 335076 w 414280"/>
              <a:gd name="connsiteY2" fmla="*/ 0 h 246859"/>
              <a:gd name="connsiteX3" fmla="*/ 414280 w 414280"/>
              <a:gd name="connsiteY3" fmla="*/ 246859 h 246859"/>
              <a:gd name="connsiteX4" fmla="*/ 198120 w 414280"/>
              <a:gd name="connsiteY4" fmla="*/ 190407 h 246859"/>
              <a:gd name="connsiteX5" fmla="*/ 46986 w 414280"/>
              <a:gd name="connsiteY5" fmla="*/ 226343 h 246859"/>
              <a:gd name="connsiteX0" fmla="*/ 46986 w 414280"/>
              <a:gd name="connsiteY0" fmla="*/ 226343 h 296438"/>
              <a:gd name="connsiteX1" fmla="*/ 0 w 414280"/>
              <a:gd name="connsiteY1" fmla="*/ 95889 h 296438"/>
              <a:gd name="connsiteX2" fmla="*/ 335076 w 414280"/>
              <a:gd name="connsiteY2" fmla="*/ 0 h 296438"/>
              <a:gd name="connsiteX3" fmla="*/ 414280 w 414280"/>
              <a:gd name="connsiteY3" fmla="*/ 246859 h 296438"/>
              <a:gd name="connsiteX4" fmla="*/ 301230 w 414280"/>
              <a:gd name="connsiteY4" fmla="*/ 296438 h 296438"/>
              <a:gd name="connsiteX5" fmla="*/ 198120 w 414280"/>
              <a:gd name="connsiteY5" fmla="*/ 190407 h 296438"/>
              <a:gd name="connsiteX6" fmla="*/ 46986 w 414280"/>
              <a:gd name="connsiteY6" fmla="*/ 226343 h 296438"/>
              <a:gd name="connsiteX0" fmla="*/ 46986 w 414280"/>
              <a:gd name="connsiteY0" fmla="*/ 226343 h 296438"/>
              <a:gd name="connsiteX1" fmla="*/ 0 w 414280"/>
              <a:gd name="connsiteY1" fmla="*/ 95889 h 296438"/>
              <a:gd name="connsiteX2" fmla="*/ 335076 w 414280"/>
              <a:gd name="connsiteY2" fmla="*/ 0 h 296438"/>
              <a:gd name="connsiteX3" fmla="*/ 414280 w 414280"/>
              <a:gd name="connsiteY3" fmla="*/ 246859 h 296438"/>
              <a:gd name="connsiteX4" fmla="*/ 301230 w 414280"/>
              <a:gd name="connsiteY4" fmla="*/ 296438 h 296438"/>
              <a:gd name="connsiteX5" fmla="*/ 228475 w 414280"/>
              <a:gd name="connsiteY5" fmla="*/ 188797 h 296438"/>
              <a:gd name="connsiteX6" fmla="*/ 46986 w 414280"/>
              <a:gd name="connsiteY6" fmla="*/ 226343 h 296438"/>
              <a:gd name="connsiteX0" fmla="*/ 46986 w 414280"/>
              <a:gd name="connsiteY0" fmla="*/ 226343 h 325159"/>
              <a:gd name="connsiteX1" fmla="*/ 0 w 414280"/>
              <a:gd name="connsiteY1" fmla="*/ 95889 h 325159"/>
              <a:gd name="connsiteX2" fmla="*/ 335076 w 414280"/>
              <a:gd name="connsiteY2" fmla="*/ 0 h 325159"/>
              <a:gd name="connsiteX3" fmla="*/ 414280 w 414280"/>
              <a:gd name="connsiteY3" fmla="*/ 246859 h 325159"/>
              <a:gd name="connsiteX4" fmla="*/ 275510 w 414280"/>
              <a:gd name="connsiteY4" fmla="*/ 325159 h 325159"/>
              <a:gd name="connsiteX5" fmla="*/ 228475 w 414280"/>
              <a:gd name="connsiteY5" fmla="*/ 188797 h 325159"/>
              <a:gd name="connsiteX6" fmla="*/ 46986 w 414280"/>
              <a:gd name="connsiteY6" fmla="*/ 226343 h 325159"/>
              <a:gd name="connsiteX0" fmla="*/ 46986 w 451143"/>
              <a:gd name="connsiteY0" fmla="*/ 226343 h 325159"/>
              <a:gd name="connsiteX1" fmla="*/ 0 w 451143"/>
              <a:gd name="connsiteY1" fmla="*/ 95889 h 325159"/>
              <a:gd name="connsiteX2" fmla="*/ 335076 w 451143"/>
              <a:gd name="connsiteY2" fmla="*/ 0 h 325159"/>
              <a:gd name="connsiteX3" fmla="*/ 451143 w 451143"/>
              <a:gd name="connsiteY3" fmla="*/ 289220 h 325159"/>
              <a:gd name="connsiteX4" fmla="*/ 275510 w 451143"/>
              <a:gd name="connsiteY4" fmla="*/ 325159 h 325159"/>
              <a:gd name="connsiteX5" fmla="*/ 228475 w 451143"/>
              <a:gd name="connsiteY5" fmla="*/ 188797 h 325159"/>
              <a:gd name="connsiteX6" fmla="*/ 46986 w 451143"/>
              <a:gd name="connsiteY6" fmla="*/ 226343 h 325159"/>
              <a:gd name="connsiteX0" fmla="*/ 46986 w 444877"/>
              <a:gd name="connsiteY0" fmla="*/ 226343 h 325159"/>
              <a:gd name="connsiteX1" fmla="*/ 0 w 444877"/>
              <a:gd name="connsiteY1" fmla="*/ 95889 h 325159"/>
              <a:gd name="connsiteX2" fmla="*/ 335076 w 444877"/>
              <a:gd name="connsiteY2" fmla="*/ 0 h 325159"/>
              <a:gd name="connsiteX3" fmla="*/ 444877 w 444877"/>
              <a:gd name="connsiteY3" fmla="*/ 288490 h 325159"/>
              <a:gd name="connsiteX4" fmla="*/ 275510 w 444877"/>
              <a:gd name="connsiteY4" fmla="*/ 325159 h 325159"/>
              <a:gd name="connsiteX5" fmla="*/ 228475 w 444877"/>
              <a:gd name="connsiteY5" fmla="*/ 188797 h 325159"/>
              <a:gd name="connsiteX6" fmla="*/ 46986 w 444877"/>
              <a:gd name="connsiteY6" fmla="*/ 226343 h 325159"/>
              <a:gd name="connsiteX0" fmla="*/ 46986 w 444877"/>
              <a:gd name="connsiteY0" fmla="*/ 351251 h 450067"/>
              <a:gd name="connsiteX1" fmla="*/ 0 w 444877"/>
              <a:gd name="connsiteY1" fmla="*/ 220797 h 450067"/>
              <a:gd name="connsiteX2" fmla="*/ 304683 w 444877"/>
              <a:gd name="connsiteY2" fmla="*/ 0 h 450067"/>
              <a:gd name="connsiteX3" fmla="*/ 444877 w 444877"/>
              <a:gd name="connsiteY3" fmla="*/ 413398 h 450067"/>
              <a:gd name="connsiteX4" fmla="*/ 275510 w 444877"/>
              <a:gd name="connsiteY4" fmla="*/ 450067 h 450067"/>
              <a:gd name="connsiteX5" fmla="*/ 228475 w 444877"/>
              <a:gd name="connsiteY5" fmla="*/ 313705 h 450067"/>
              <a:gd name="connsiteX6" fmla="*/ 46986 w 444877"/>
              <a:gd name="connsiteY6" fmla="*/ 351251 h 450067"/>
              <a:gd name="connsiteX0" fmla="*/ 219262 w 617153"/>
              <a:gd name="connsiteY0" fmla="*/ 351251 h 450067"/>
              <a:gd name="connsiteX1" fmla="*/ 0 w 617153"/>
              <a:gd name="connsiteY1" fmla="*/ 328915 h 450067"/>
              <a:gd name="connsiteX2" fmla="*/ 476959 w 617153"/>
              <a:gd name="connsiteY2" fmla="*/ 0 h 450067"/>
              <a:gd name="connsiteX3" fmla="*/ 617153 w 617153"/>
              <a:gd name="connsiteY3" fmla="*/ 413398 h 450067"/>
              <a:gd name="connsiteX4" fmla="*/ 447786 w 617153"/>
              <a:gd name="connsiteY4" fmla="*/ 450067 h 450067"/>
              <a:gd name="connsiteX5" fmla="*/ 400751 w 617153"/>
              <a:gd name="connsiteY5" fmla="*/ 313705 h 450067"/>
              <a:gd name="connsiteX6" fmla="*/ 219262 w 617153"/>
              <a:gd name="connsiteY6" fmla="*/ 351251 h 450067"/>
              <a:gd name="connsiteX0" fmla="*/ 90097 w 617153"/>
              <a:gd name="connsiteY0" fmla="*/ 392434 h 450067"/>
              <a:gd name="connsiteX1" fmla="*/ 0 w 617153"/>
              <a:gd name="connsiteY1" fmla="*/ 328915 h 450067"/>
              <a:gd name="connsiteX2" fmla="*/ 476959 w 617153"/>
              <a:gd name="connsiteY2" fmla="*/ 0 h 450067"/>
              <a:gd name="connsiteX3" fmla="*/ 617153 w 617153"/>
              <a:gd name="connsiteY3" fmla="*/ 413398 h 450067"/>
              <a:gd name="connsiteX4" fmla="*/ 447786 w 617153"/>
              <a:gd name="connsiteY4" fmla="*/ 450067 h 450067"/>
              <a:gd name="connsiteX5" fmla="*/ 400751 w 617153"/>
              <a:gd name="connsiteY5" fmla="*/ 313705 h 450067"/>
              <a:gd name="connsiteX6" fmla="*/ 90097 w 617153"/>
              <a:gd name="connsiteY6" fmla="*/ 392434 h 450067"/>
              <a:gd name="connsiteX0" fmla="*/ 161763 w 688819"/>
              <a:gd name="connsiteY0" fmla="*/ 392434 h 533627"/>
              <a:gd name="connsiteX1" fmla="*/ 71666 w 688819"/>
              <a:gd name="connsiteY1" fmla="*/ 328915 h 533627"/>
              <a:gd name="connsiteX2" fmla="*/ 548625 w 688819"/>
              <a:gd name="connsiteY2" fmla="*/ 0 h 533627"/>
              <a:gd name="connsiteX3" fmla="*/ 688819 w 688819"/>
              <a:gd name="connsiteY3" fmla="*/ 413398 h 533627"/>
              <a:gd name="connsiteX4" fmla="*/ 519452 w 688819"/>
              <a:gd name="connsiteY4" fmla="*/ 450067 h 533627"/>
              <a:gd name="connsiteX5" fmla="*/ 472417 w 688819"/>
              <a:gd name="connsiteY5" fmla="*/ 313705 h 533627"/>
              <a:gd name="connsiteX6" fmla="*/ 0 w 688819"/>
              <a:gd name="connsiteY6" fmla="*/ 533627 h 533627"/>
              <a:gd name="connsiteX7" fmla="*/ 161763 w 688819"/>
              <a:gd name="connsiteY7" fmla="*/ 392434 h 533627"/>
              <a:gd name="connsiteX0" fmla="*/ 161763 w 688819"/>
              <a:gd name="connsiteY0" fmla="*/ 392434 h 578466"/>
              <a:gd name="connsiteX1" fmla="*/ 71666 w 688819"/>
              <a:gd name="connsiteY1" fmla="*/ 328915 h 578466"/>
              <a:gd name="connsiteX2" fmla="*/ 548625 w 688819"/>
              <a:gd name="connsiteY2" fmla="*/ 0 h 578466"/>
              <a:gd name="connsiteX3" fmla="*/ 688819 w 688819"/>
              <a:gd name="connsiteY3" fmla="*/ 413398 h 578466"/>
              <a:gd name="connsiteX4" fmla="*/ 519452 w 688819"/>
              <a:gd name="connsiteY4" fmla="*/ 450067 h 578466"/>
              <a:gd name="connsiteX5" fmla="*/ 472417 w 688819"/>
              <a:gd name="connsiteY5" fmla="*/ 313705 h 578466"/>
              <a:gd name="connsiteX6" fmla="*/ 69447 w 688819"/>
              <a:gd name="connsiteY6" fmla="*/ 578466 h 578466"/>
              <a:gd name="connsiteX7" fmla="*/ 0 w 688819"/>
              <a:gd name="connsiteY7" fmla="*/ 533627 h 578466"/>
              <a:gd name="connsiteX8" fmla="*/ 161763 w 688819"/>
              <a:gd name="connsiteY8" fmla="*/ 392434 h 578466"/>
              <a:gd name="connsiteX0" fmla="*/ 161763 w 688819"/>
              <a:gd name="connsiteY0" fmla="*/ 392434 h 586440"/>
              <a:gd name="connsiteX1" fmla="*/ 71666 w 688819"/>
              <a:gd name="connsiteY1" fmla="*/ 328915 h 586440"/>
              <a:gd name="connsiteX2" fmla="*/ 548625 w 688819"/>
              <a:gd name="connsiteY2" fmla="*/ 0 h 586440"/>
              <a:gd name="connsiteX3" fmla="*/ 688819 w 688819"/>
              <a:gd name="connsiteY3" fmla="*/ 413398 h 586440"/>
              <a:gd name="connsiteX4" fmla="*/ 519452 w 688819"/>
              <a:gd name="connsiteY4" fmla="*/ 450067 h 586440"/>
              <a:gd name="connsiteX5" fmla="*/ 472417 w 688819"/>
              <a:gd name="connsiteY5" fmla="*/ 313705 h 586440"/>
              <a:gd name="connsiteX6" fmla="*/ 106849 w 688819"/>
              <a:gd name="connsiteY6" fmla="*/ 586440 h 586440"/>
              <a:gd name="connsiteX7" fmla="*/ 69447 w 688819"/>
              <a:gd name="connsiteY7" fmla="*/ 578466 h 586440"/>
              <a:gd name="connsiteX8" fmla="*/ 0 w 688819"/>
              <a:gd name="connsiteY8" fmla="*/ 533627 h 586440"/>
              <a:gd name="connsiteX9" fmla="*/ 161763 w 688819"/>
              <a:gd name="connsiteY9" fmla="*/ 392434 h 586440"/>
              <a:gd name="connsiteX0" fmla="*/ 161763 w 688819"/>
              <a:gd name="connsiteY0" fmla="*/ 392434 h 586440"/>
              <a:gd name="connsiteX1" fmla="*/ 71666 w 688819"/>
              <a:gd name="connsiteY1" fmla="*/ 328915 h 586440"/>
              <a:gd name="connsiteX2" fmla="*/ 548625 w 688819"/>
              <a:gd name="connsiteY2" fmla="*/ 0 h 586440"/>
              <a:gd name="connsiteX3" fmla="*/ 688819 w 688819"/>
              <a:gd name="connsiteY3" fmla="*/ 413398 h 586440"/>
              <a:gd name="connsiteX4" fmla="*/ 519452 w 688819"/>
              <a:gd name="connsiteY4" fmla="*/ 450067 h 586440"/>
              <a:gd name="connsiteX5" fmla="*/ 440908 w 688819"/>
              <a:gd name="connsiteY5" fmla="*/ 495683 h 586440"/>
              <a:gd name="connsiteX6" fmla="*/ 106849 w 688819"/>
              <a:gd name="connsiteY6" fmla="*/ 586440 h 586440"/>
              <a:gd name="connsiteX7" fmla="*/ 69447 w 688819"/>
              <a:gd name="connsiteY7" fmla="*/ 578466 h 586440"/>
              <a:gd name="connsiteX8" fmla="*/ 0 w 688819"/>
              <a:gd name="connsiteY8" fmla="*/ 533627 h 586440"/>
              <a:gd name="connsiteX9" fmla="*/ 161763 w 688819"/>
              <a:gd name="connsiteY9" fmla="*/ 392434 h 586440"/>
              <a:gd name="connsiteX0" fmla="*/ 161763 w 704015"/>
              <a:gd name="connsiteY0" fmla="*/ 392434 h 586440"/>
              <a:gd name="connsiteX1" fmla="*/ 71666 w 704015"/>
              <a:gd name="connsiteY1" fmla="*/ 328915 h 586440"/>
              <a:gd name="connsiteX2" fmla="*/ 548625 w 704015"/>
              <a:gd name="connsiteY2" fmla="*/ 0 h 586440"/>
              <a:gd name="connsiteX3" fmla="*/ 704015 w 704015"/>
              <a:gd name="connsiteY3" fmla="*/ 423245 h 586440"/>
              <a:gd name="connsiteX4" fmla="*/ 519452 w 704015"/>
              <a:gd name="connsiteY4" fmla="*/ 450067 h 586440"/>
              <a:gd name="connsiteX5" fmla="*/ 440908 w 704015"/>
              <a:gd name="connsiteY5" fmla="*/ 495683 h 586440"/>
              <a:gd name="connsiteX6" fmla="*/ 106849 w 704015"/>
              <a:gd name="connsiteY6" fmla="*/ 586440 h 586440"/>
              <a:gd name="connsiteX7" fmla="*/ 69447 w 704015"/>
              <a:gd name="connsiteY7" fmla="*/ 578466 h 586440"/>
              <a:gd name="connsiteX8" fmla="*/ 0 w 704015"/>
              <a:gd name="connsiteY8" fmla="*/ 533627 h 586440"/>
              <a:gd name="connsiteX9" fmla="*/ 161763 w 704015"/>
              <a:gd name="connsiteY9" fmla="*/ 392434 h 586440"/>
              <a:gd name="connsiteX0" fmla="*/ 161763 w 701575"/>
              <a:gd name="connsiteY0" fmla="*/ 392434 h 586440"/>
              <a:gd name="connsiteX1" fmla="*/ 71666 w 701575"/>
              <a:gd name="connsiteY1" fmla="*/ 328915 h 586440"/>
              <a:gd name="connsiteX2" fmla="*/ 548625 w 701575"/>
              <a:gd name="connsiteY2" fmla="*/ 0 h 586440"/>
              <a:gd name="connsiteX3" fmla="*/ 701575 w 701575"/>
              <a:gd name="connsiteY3" fmla="*/ 402559 h 586440"/>
              <a:gd name="connsiteX4" fmla="*/ 519452 w 701575"/>
              <a:gd name="connsiteY4" fmla="*/ 450067 h 586440"/>
              <a:gd name="connsiteX5" fmla="*/ 440908 w 701575"/>
              <a:gd name="connsiteY5" fmla="*/ 495683 h 586440"/>
              <a:gd name="connsiteX6" fmla="*/ 106849 w 701575"/>
              <a:gd name="connsiteY6" fmla="*/ 586440 h 586440"/>
              <a:gd name="connsiteX7" fmla="*/ 69447 w 701575"/>
              <a:gd name="connsiteY7" fmla="*/ 578466 h 586440"/>
              <a:gd name="connsiteX8" fmla="*/ 0 w 701575"/>
              <a:gd name="connsiteY8" fmla="*/ 533627 h 586440"/>
              <a:gd name="connsiteX9" fmla="*/ 161763 w 701575"/>
              <a:gd name="connsiteY9" fmla="*/ 392434 h 586440"/>
              <a:gd name="connsiteX0" fmla="*/ 161763 w 701575"/>
              <a:gd name="connsiteY0" fmla="*/ 392434 h 586440"/>
              <a:gd name="connsiteX1" fmla="*/ 71666 w 701575"/>
              <a:gd name="connsiteY1" fmla="*/ 328915 h 586440"/>
              <a:gd name="connsiteX2" fmla="*/ 548625 w 701575"/>
              <a:gd name="connsiteY2" fmla="*/ 0 h 586440"/>
              <a:gd name="connsiteX3" fmla="*/ 701575 w 701575"/>
              <a:gd name="connsiteY3" fmla="*/ 402559 h 586440"/>
              <a:gd name="connsiteX4" fmla="*/ 677299 w 701575"/>
              <a:gd name="connsiteY4" fmla="*/ 434993 h 586440"/>
              <a:gd name="connsiteX5" fmla="*/ 440908 w 701575"/>
              <a:gd name="connsiteY5" fmla="*/ 495683 h 586440"/>
              <a:gd name="connsiteX6" fmla="*/ 106849 w 701575"/>
              <a:gd name="connsiteY6" fmla="*/ 586440 h 586440"/>
              <a:gd name="connsiteX7" fmla="*/ 69447 w 701575"/>
              <a:gd name="connsiteY7" fmla="*/ 578466 h 586440"/>
              <a:gd name="connsiteX8" fmla="*/ 0 w 701575"/>
              <a:gd name="connsiteY8" fmla="*/ 533627 h 586440"/>
              <a:gd name="connsiteX9" fmla="*/ 161763 w 701575"/>
              <a:gd name="connsiteY9" fmla="*/ 392434 h 586440"/>
              <a:gd name="connsiteX0" fmla="*/ 161763 w 701575"/>
              <a:gd name="connsiteY0" fmla="*/ 392434 h 586440"/>
              <a:gd name="connsiteX1" fmla="*/ 71666 w 701575"/>
              <a:gd name="connsiteY1" fmla="*/ 328915 h 586440"/>
              <a:gd name="connsiteX2" fmla="*/ 548625 w 701575"/>
              <a:gd name="connsiteY2" fmla="*/ 0 h 586440"/>
              <a:gd name="connsiteX3" fmla="*/ 701575 w 701575"/>
              <a:gd name="connsiteY3" fmla="*/ 402559 h 586440"/>
              <a:gd name="connsiteX4" fmla="*/ 677299 w 701575"/>
              <a:gd name="connsiteY4" fmla="*/ 434993 h 586440"/>
              <a:gd name="connsiteX5" fmla="*/ 106849 w 701575"/>
              <a:gd name="connsiteY5" fmla="*/ 586440 h 586440"/>
              <a:gd name="connsiteX6" fmla="*/ 69447 w 701575"/>
              <a:gd name="connsiteY6" fmla="*/ 578466 h 586440"/>
              <a:gd name="connsiteX7" fmla="*/ 0 w 701575"/>
              <a:gd name="connsiteY7" fmla="*/ 533627 h 586440"/>
              <a:gd name="connsiteX8" fmla="*/ 161763 w 701575"/>
              <a:gd name="connsiteY8" fmla="*/ 392434 h 586440"/>
              <a:gd name="connsiteX0" fmla="*/ 0 w 793731"/>
              <a:gd name="connsiteY0" fmla="*/ 459728 h 586440"/>
              <a:gd name="connsiteX1" fmla="*/ 163822 w 793731"/>
              <a:gd name="connsiteY1" fmla="*/ 328915 h 586440"/>
              <a:gd name="connsiteX2" fmla="*/ 640781 w 793731"/>
              <a:gd name="connsiteY2" fmla="*/ 0 h 586440"/>
              <a:gd name="connsiteX3" fmla="*/ 793731 w 793731"/>
              <a:gd name="connsiteY3" fmla="*/ 402559 h 586440"/>
              <a:gd name="connsiteX4" fmla="*/ 769455 w 793731"/>
              <a:gd name="connsiteY4" fmla="*/ 434993 h 586440"/>
              <a:gd name="connsiteX5" fmla="*/ 199005 w 793731"/>
              <a:gd name="connsiteY5" fmla="*/ 586440 h 586440"/>
              <a:gd name="connsiteX6" fmla="*/ 161603 w 793731"/>
              <a:gd name="connsiteY6" fmla="*/ 578466 h 586440"/>
              <a:gd name="connsiteX7" fmla="*/ 92156 w 793731"/>
              <a:gd name="connsiteY7" fmla="*/ 533627 h 586440"/>
              <a:gd name="connsiteX8" fmla="*/ 0 w 793731"/>
              <a:gd name="connsiteY8" fmla="*/ 459728 h 586440"/>
              <a:gd name="connsiteX0" fmla="*/ 0 w 793731"/>
              <a:gd name="connsiteY0" fmla="*/ 459728 h 586440"/>
              <a:gd name="connsiteX1" fmla="*/ 640781 w 793731"/>
              <a:gd name="connsiteY1" fmla="*/ 0 h 586440"/>
              <a:gd name="connsiteX2" fmla="*/ 793731 w 793731"/>
              <a:gd name="connsiteY2" fmla="*/ 402559 h 586440"/>
              <a:gd name="connsiteX3" fmla="*/ 769455 w 793731"/>
              <a:gd name="connsiteY3" fmla="*/ 434993 h 586440"/>
              <a:gd name="connsiteX4" fmla="*/ 199005 w 793731"/>
              <a:gd name="connsiteY4" fmla="*/ 586440 h 586440"/>
              <a:gd name="connsiteX5" fmla="*/ 161603 w 793731"/>
              <a:gd name="connsiteY5" fmla="*/ 578466 h 586440"/>
              <a:gd name="connsiteX6" fmla="*/ 92156 w 793731"/>
              <a:gd name="connsiteY6" fmla="*/ 533627 h 586440"/>
              <a:gd name="connsiteX7" fmla="*/ 0 w 793731"/>
              <a:gd name="connsiteY7" fmla="*/ 459728 h 58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3731" h="586440">
                <a:moveTo>
                  <a:pt x="0" y="459728"/>
                </a:moveTo>
                <a:lnTo>
                  <a:pt x="640781" y="0"/>
                </a:lnTo>
                <a:lnTo>
                  <a:pt x="793731" y="402559"/>
                </a:lnTo>
                <a:lnTo>
                  <a:pt x="769455" y="434993"/>
                </a:lnTo>
                <a:lnTo>
                  <a:pt x="199005" y="586440"/>
                </a:lnTo>
                <a:lnTo>
                  <a:pt x="161603" y="578466"/>
                </a:lnTo>
                <a:lnTo>
                  <a:pt x="92156" y="533627"/>
                </a:lnTo>
                <a:lnTo>
                  <a:pt x="0" y="459728"/>
                </a:lnTo>
                <a:close/>
              </a:path>
            </a:pathLst>
          </a:custGeom>
          <a:solidFill>
            <a:srgbClr val="00B0F0">
              <a:alpha val="75000"/>
            </a:srgbClr>
          </a:solidFill>
          <a:ln w="12700" cmpd="sng">
            <a:solidFill>
              <a:schemeClr val="tx1">
                <a:alpha val="96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40" name="フリーフォーム 239"/>
          <p:cNvSpPr/>
          <p:nvPr/>
        </p:nvSpPr>
        <p:spPr>
          <a:xfrm rot="906788">
            <a:off x="9959212" y="4020883"/>
            <a:ext cx="561851" cy="448382"/>
          </a:xfrm>
          <a:custGeom>
            <a:avLst/>
            <a:gdLst>
              <a:gd name="connsiteX0" fmla="*/ 33337 w 352425"/>
              <a:gd name="connsiteY0" fmla="*/ 259557 h 259557"/>
              <a:gd name="connsiteX1" fmla="*/ 0 w 352425"/>
              <a:gd name="connsiteY1" fmla="*/ 150019 h 259557"/>
              <a:gd name="connsiteX2" fmla="*/ 54769 w 352425"/>
              <a:gd name="connsiteY2" fmla="*/ 135732 h 259557"/>
              <a:gd name="connsiteX3" fmla="*/ 33337 w 352425"/>
              <a:gd name="connsiteY3" fmla="*/ 80963 h 259557"/>
              <a:gd name="connsiteX4" fmla="*/ 307181 w 352425"/>
              <a:gd name="connsiteY4" fmla="*/ 0 h 259557"/>
              <a:gd name="connsiteX5" fmla="*/ 352425 w 352425"/>
              <a:gd name="connsiteY5" fmla="*/ 157163 h 259557"/>
              <a:gd name="connsiteX6" fmla="*/ 33337 w 352425"/>
              <a:gd name="connsiteY6" fmla="*/ 259557 h 259557"/>
              <a:gd name="connsiteX0" fmla="*/ 33337 w 352425"/>
              <a:gd name="connsiteY0" fmla="*/ 259557 h 259557"/>
              <a:gd name="connsiteX1" fmla="*/ 0 w 352425"/>
              <a:gd name="connsiteY1" fmla="*/ 150019 h 259557"/>
              <a:gd name="connsiteX2" fmla="*/ 33337 w 352425"/>
              <a:gd name="connsiteY2" fmla="*/ 80963 h 259557"/>
              <a:gd name="connsiteX3" fmla="*/ 307181 w 352425"/>
              <a:gd name="connsiteY3" fmla="*/ 0 h 259557"/>
              <a:gd name="connsiteX4" fmla="*/ 352425 w 352425"/>
              <a:gd name="connsiteY4" fmla="*/ 157163 h 259557"/>
              <a:gd name="connsiteX5" fmla="*/ 33337 w 352425"/>
              <a:gd name="connsiteY5" fmla="*/ 259557 h 259557"/>
              <a:gd name="connsiteX0" fmla="*/ 33337 w 352425"/>
              <a:gd name="connsiteY0" fmla="*/ 259557 h 259557"/>
              <a:gd name="connsiteX1" fmla="*/ 0 w 352425"/>
              <a:gd name="connsiteY1" fmla="*/ 150019 h 259557"/>
              <a:gd name="connsiteX2" fmla="*/ 307181 w 352425"/>
              <a:gd name="connsiteY2" fmla="*/ 0 h 259557"/>
              <a:gd name="connsiteX3" fmla="*/ 352425 w 352425"/>
              <a:gd name="connsiteY3" fmla="*/ 157163 h 259557"/>
              <a:gd name="connsiteX4" fmla="*/ 33337 w 352425"/>
              <a:gd name="connsiteY4" fmla="*/ 259557 h 259557"/>
              <a:gd name="connsiteX0" fmla="*/ 134829 w 453917"/>
              <a:gd name="connsiteY0" fmla="*/ 259557 h 259557"/>
              <a:gd name="connsiteX1" fmla="*/ 0 w 453917"/>
              <a:gd name="connsiteY1" fmla="*/ 91588 h 259557"/>
              <a:gd name="connsiteX2" fmla="*/ 408673 w 453917"/>
              <a:gd name="connsiteY2" fmla="*/ 0 h 259557"/>
              <a:gd name="connsiteX3" fmla="*/ 453917 w 453917"/>
              <a:gd name="connsiteY3" fmla="*/ 157163 h 259557"/>
              <a:gd name="connsiteX4" fmla="*/ 134829 w 453917"/>
              <a:gd name="connsiteY4" fmla="*/ 259557 h 259557"/>
              <a:gd name="connsiteX0" fmla="*/ 134829 w 453917"/>
              <a:gd name="connsiteY0" fmla="*/ 292997 h 292997"/>
              <a:gd name="connsiteX1" fmla="*/ 0 w 453917"/>
              <a:gd name="connsiteY1" fmla="*/ 125028 h 292997"/>
              <a:gd name="connsiteX2" fmla="*/ 397305 w 453917"/>
              <a:gd name="connsiteY2" fmla="*/ 0 h 292997"/>
              <a:gd name="connsiteX3" fmla="*/ 453917 w 453917"/>
              <a:gd name="connsiteY3" fmla="*/ 190603 h 292997"/>
              <a:gd name="connsiteX4" fmla="*/ 134829 w 453917"/>
              <a:gd name="connsiteY4" fmla="*/ 292997 h 292997"/>
              <a:gd name="connsiteX0" fmla="*/ 134829 w 487154"/>
              <a:gd name="connsiteY0" fmla="*/ 292997 h 292997"/>
              <a:gd name="connsiteX1" fmla="*/ 0 w 487154"/>
              <a:gd name="connsiteY1" fmla="*/ 125028 h 292997"/>
              <a:gd name="connsiteX2" fmla="*/ 397305 w 487154"/>
              <a:gd name="connsiteY2" fmla="*/ 0 h 292997"/>
              <a:gd name="connsiteX3" fmla="*/ 487154 w 487154"/>
              <a:gd name="connsiteY3" fmla="*/ 240130 h 292997"/>
              <a:gd name="connsiteX4" fmla="*/ 134829 w 487154"/>
              <a:gd name="connsiteY4" fmla="*/ 292997 h 292997"/>
              <a:gd name="connsiteX0" fmla="*/ 28575 w 487154"/>
              <a:gd name="connsiteY0" fmla="*/ 180404 h 240130"/>
              <a:gd name="connsiteX1" fmla="*/ 0 w 487154"/>
              <a:gd name="connsiteY1" fmla="*/ 125028 h 240130"/>
              <a:gd name="connsiteX2" fmla="*/ 397305 w 487154"/>
              <a:gd name="connsiteY2" fmla="*/ 0 h 240130"/>
              <a:gd name="connsiteX3" fmla="*/ 487154 w 487154"/>
              <a:gd name="connsiteY3" fmla="*/ 240130 h 240130"/>
              <a:gd name="connsiteX4" fmla="*/ 28575 w 487154"/>
              <a:gd name="connsiteY4" fmla="*/ 180404 h 240130"/>
              <a:gd name="connsiteX0" fmla="*/ 15683 w 474262"/>
              <a:gd name="connsiteY0" fmla="*/ 180404 h 240130"/>
              <a:gd name="connsiteX1" fmla="*/ 0 w 474262"/>
              <a:gd name="connsiteY1" fmla="*/ 122626 h 240130"/>
              <a:gd name="connsiteX2" fmla="*/ 384413 w 474262"/>
              <a:gd name="connsiteY2" fmla="*/ 0 h 240130"/>
              <a:gd name="connsiteX3" fmla="*/ 474262 w 474262"/>
              <a:gd name="connsiteY3" fmla="*/ 240130 h 240130"/>
              <a:gd name="connsiteX4" fmla="*/ 15683 w 474262"/>
              <a:gd name="connsiteY4" fmla="*/ 180404 h 240130"/>
              <a:gd name="connsiteX0" fmla="*/ 15683 w 474262"/>
              <a:gd name="connsiteY0" fmla="*/ 187133 h 246859"/>
              <a:gd name="connsiteX1" fmla="*/ 0 w 474262"/>
              <a:gd name="connsiteY1" fmla="*/ 129355 h 246859"/>
              <a:gd name="connsiteX2" fmla="*/ 395058 w 474262"/>
              <a:gd name="connsiteY2" fmla="*/ 0 h 246859"/>
              <a:gd name="connsiteX3" fmla="*/ 474262 w 474262"/>
              <a:gd name="connsiteY3" fmla="*/ 246859 h 246859"/>
              <a:gd name="connsiteX4" fmla="*/ 15683 w 474262"/>
              <a:gd name="connsiteY4" fmla="*/ 187133 h 246859"/>
              <a:gd name="connsiteX0" fmla="*/ 15683 w 474262"/>
              <a:gd name="connsiteY0" fmla="*/ 159667 h 219393"/>
              <a:gd name="connsiteX1" fmla="*/ 0 w 474262"/>
              <a:gd name="connsiteY1" fmla="*/ 101889 h 219393"/>
              <a:gd name="connsiteX2" fmla="*/ 351013 w 474262"/>
              <a:gd name="connsiteY2" fmla="*/ 0 h 219393"/>
              <a:gd name="connsiteX3" fmla="*/ 474262 w 474262"/>
              <a:gd name="connsiteY3" fmla="*/ 219393 h 219393"/>
              <a:gd name="connsiteX4" fmla="*/ 15683 w 474262"/>
              <a:gd name="connsiteY4" fmla="*/ 159667 h 219393"/>
              <a:gd name="connsiteX0" fmla="*/ 15683 w 438902"/>
              <a:gd name="connsiteY0" fmla="*/ 159667 h 159667"/>
              <a:gd name="connsiteX1" fmla="*/ 0 w 438902"/>
              <a:gd name="connsiteY1" fmla="*/ 101889 h 159667"/>
              <a:gd name="connsiteX2" fmla="*/ 351013 w 438902"/>
              <a:gd name="connsiteY2" fmla="*/ 0 h 159667"/>
              <a:gd name="connsiteX3" fmla="*/ 438902 w 438902"/>
              <a:gd name="connsiteY3" fmla="*/ 123754 h 159667"/>
              <a:gd name="connsiteX4" fmla="*/ 15683 w 438902"/>
              <a:gd name="connsiteY4" fmla="*/ 159667 h 159667"/>
              <a:gd name="connsiteX0" fmla="*/ 258079 w 438902"/>
              <a:gd name="connsiteY0" fmla="*/ 175189 h 175189"/>
              <a:gd name="connsiteX1" fmla="*/ 0 w 438902"/>
              <a:gd name="connsiteY1" fmla="*/ 101889 h 175189"/>
              <a:gd name="connsiteX2" fmla="*/ 351013 w 438902"/>
              <a:gd name="connsiteY2" fmla="*/ 0 h 175189"/>
              <a:gd name="connsiteX3" fmla="*/ 438902 w 438902"/>
              <a:gd name="connsiteY3" fmla="*/ 123754 h 175189"/>
              <a:gd name="connsiteX4" fmla="*/ 258079 w 438902"/>
              <a:gd name="connsiteY4" fmla="*/ 175189 h 175189"/>
              <a:gd name="connsiteX0" fmla="*/ 67586 w 248409"/>
              <a:gd name="connsiteY0" fmla="*/ 175189 h 175189"/>
              <a:gd name="connsiteX1" fmla="*/ 0 w 248409"/>
              <a:gd name="connsiteY1" fmla="*/ 53090 h 175189"/>
              <a:gd name="connsiteX2" fmla="*/ 160520 w 248409"/>
              <a:gd name="connsiteY2" fmla="*/ 0 h 175189"/>
              <a:gd name="connsiteX3" fmla="*/ 248409 w 248409"/>
              <a:gd name="connsiteY3" fmla="*/ 123754 h 175189"/>
              <a:gd name="connsiteX4" fmla="*/ 67586 w 248409"/>
              <a:gd name="connsiteY4" fmla="*/ 175189 h 175189"/>
              <a:gd name="connsiteX0" fmla="*/ 42298 w 248409"/>
              <a:gd name="connsiteY0" fmla="*/ 182018 h 182018"/>
              <a:gd name="connsiteX1" fmla="*/ 0 w 248409"/>
              <a:gd name="connsiteY1" fmla="*/ 53090 h 182018"/>
              <a:gd name="connsiteX2" fmla="*/ 160520 w 248409"/>
              <a:gd name="connsiteY2" fmla="*/ 0 h 182018"/>
              <a:gd name="connsiteX3" fmla="*/ 248409 w 248409"/>
              <a:gd name="connsiteY3" fmla="*/ 123754 h 182018"/>
              <a:gd name="connsiteX4" fmla="*/ 42298 w 248409"/>
              <a:gd name="connsiteY4" fmla="*/ 182018 h 182018"/>
              <a:gd name="connsiteX0" fmla="*/ 39483 w 245594"/>
              <a:gd name="connsiteY0" fmla="*/ 182018 h 182018"/>
              <a:gd name="connsiteX1" fmla="*/ 0 w 245594"/>
              <a:gd name="connsiteY1" fmla="*/ 64843 h 182018"/>
              <a:gd name="connsiteX2" fmla="*/ 157705 w 245594"/>
              <a:gd name="connsiteY2" fmla="*/ 0 h 182018"/>
              <a:gd name="connsiteX3" fmla="*/ 245594 w 245594"/>
              <a:gd name="connsiteY3" fmla="*/ 123754 h 182018"/>
              <a:gd name="connsiteX4" fmla="*/ 39483 w 245594"/>
              <a:gd name="connsiteY4" fmla="*/ 182018 h 182018"/>
              <a:gd name="connsiteX0" fmla="*/ 0 w 296913"/>
              <a:gd name="connsiteY0" fmla="*/ 216868 h 216868"/>
              <a:gd name="connsiteX1" fmla="*/ 51319 w 296913"/>
              <a:gd name="connsiteY1" fmla="*/ 64843 h 216868"/>
              <a:gd name="connsiteX2" fmla="*/ 209024 w 296913"/>
              <a:gd name="connsiteY2" fmla="*/ 0 h 216868"/>
              <a:gd name="connsiteX3" fmla="*/ 296913 w 296913"/>
              <a:gd name="connsiteY3" fmla="*/ 123754 h 216868"/>
              <a:gd name="connsiteX4" fmla="*/ 0 w 296913"/>
              <a:gd name="connsiteY4" fmla="*/ 216868 h 216868"/>
              <a:gd name="connsiteX0" fmla="*/ 29157 w 326070"/>
              <a:gd name="connsiteY0" fmla="*/ 216868 h 216868"/>
              <a:gd name="connsiteX1" fmla="*/ 0 w 326070"/>
              <a:gd name="connsiteY1" fmla="*/ 106991 h 216868"/>
              <a:gd name="connsiteX2" fmla="*/ 238181 w 326070"/>
              <a:gd name="connsiteY2" fmla="*/ 0 h 216868"/>
              <a:gd name="connsiteX3" fmla="*/ 326070 w 326070"/>
              <a:gd name="connsiteY3" fmla="*/ 123754 h 216868"/>
              <a:gd name="connsiteX4" fmla="*/ 29157 w 326070"/>
              <a:gd name="connsiteY4" fmla="*/ 216868 h 216868"/>
              <a:gd name="connsiteX0" fmla="*/ 31874 w 326070"/>
              <a:gd name="connsiteY0" fmla="*/ 216134 h 216134"/>
              <a:gd name="connsiteX1" fmla="*/ 0 w 326070"/>
              <a:gd name="connsiteY1" fmla="*/ 106991 h 216134"/>
              <a:gd name="connsiteX2" fmla="*/ 238181 w 326070"/>
              <a:gd name="connsiteY2" fmla="*/ 0 h 216134"/>
              <a:gd name="connsiteX3" fmla="*/ 326070 w 326070"/>
              <a:gd name="connsiteY3" fmla="*/ 123754 h 216134"/>
              <a:gd name="connsiteX4" fmla="*/ 31874 w 326070"/>
              <a:gd name="connsiteY4" fmla="*/ 216134 h 216134"/>
              <a:gd name="connsiteX0" fmla="*/ 31874 w 326070"/>
              <a:gd name="connsiteY0" fmla="*/ 265056 h 265056"/>
              <a:gd name="connsiteX1" fmla="*/ 0 w 326070"/>
              <a:gd name="connsiteY1" fmla="*/ 155913 h 265056"/>
              <a:gd name="connsiteX2" fmla="*/ 224969 w 326070"/>
              <a:gd name="connsiteY2" fmla="*/ 0 h 265056"/>
              <a:gd name="connsiteX3" fmla="*/ 326070 w 326070"/>
              <a:gd name="connsiteY3" fmla="*/ 172676 h 265056"/>
              <a:gd name="connsiteX4" fmla="*/ 31874 w 326070"/>
              <a:gd name="connsiteY4" fmla="*/ 265056 h 265056"/>
              <a:gd name="connsiteX0" fmla="*/ 31874 w 332131"/>
              <a:gd name="connsiteY0" fmla="*/ 265056 h 265056"/>
              <a:gd name="connsiteX1" fmla="*/ 0 w 332131"/>
              <a:gd name="connsiteY1" fmla="*/ 155913 h 265056"/>
              <a:gd name="connsiteX2" fmla="*/ 224969 w 332131"/>
              <a:gd name="connsiteY2" fmla="*/ 0 h 265056"/>
              <a:gd name="connsiteX3" fmla="*/ 332131 w 332131"/>
              <a:gd name="connsiteY3" fmla="*/ 168123 h 265056"/>
              <a:gd name="connsiteX4" fmla="*/ 31874 w 332131"/>
              <a:gd name="connsiteY4" fmla="*/ 265056 h 265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131" h="265056">
                <a:moveTo>
                  <a:pt x="31874" y="265056"/>
                </a:moveTo>
                <a:lnTo>
                  <a:pt x="0" y="155913"/>
                </a:lnTo>
                <a:lnTo>
                  <a:pt x="224969" y="0"/>
                </a:lnTo>
                <a:lnTo>
                  <a:pt x="332131" y="168123"/>
                </a:lnTo>
                <a:lnTo>
                  <a:pt x="31874" y="265056"/>
                </a:lnTo>
                <a:close/>
              </a:path>
            </a:pathLst>
          </a:custGeom>
          <a:solidFill>
            <a:srgbClr val="00B0F0">
              <a:alpha val="75000"/>
            </a:srgbClr>
          </a:solidFill>
          <a:ln w="12700" cmpd="sng">
            <a:solidFill>
              <a:schemeClr val="tx1">
                <a:alpha val="96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42" name="フリーフォーム 241"/>
          <p:cNvSpPr/>
          <p:nvPr/>
        </p:nvSpPr>
        <p:spPr>
          <a:xfrm rot="906788">
            <a:off x="9489860" y="4634477"/>
            <a:ext cx="538146" cy="544949"/>
          </a:xfrm>
          <a:custGeom>
            <a:avLst/>
            <a:gdLst>
              <a:gd name="connsiteX0" fmla="*/ 33337 w 352425"/>
              <a:gd name="connsiteY0" fmla="*/ 259557 h 259557"/>
              <a:gd name="connsiteX1" fmla="*/ 0 w 352425"/>
              <a:gd name="connsiteY1" fmla="*/ 150019 h 259557"/>
              <a:gd name="connsiteX2" fmla="*/ 54769 w 352425"/>
              <a:gd name="connsiteY2" fmla="*/ 135732 h 259557"/>
              <a:gd name="connsiteX3" fmla="*/ 33337 w 352425"/>
              <a:gd name="connsiteY3" fmla="*/ 80963 h 259557"/>
              <a:gd name="connsiteX4" fmla="*/ 307181 w 352425"/>
              <a:gd name="connsiteY4" fmla="*/ 0 h 259557"/>
              <a:gd name="connsiteX5" fmla="*/ 352425 w 352425"/>
              <a:gd name="connsiteY5" fmla="*/ 157163 h 259557"/>
              <a:gd name="connsiteX6" fmla="*/ 33337 w 352425"/>
              <a:gd name="connsiteY6" fmla="*/ 259557 h 259557"/>
              <a:gd name="connsiteX0" fmla="*/ 33337 w 352425"/>
              <a:gd name="connsiteY0" fmla="*/ 259557 h 259557"/>
              <a:gd name="connsiteX1" fmla="*/ 0 w 352425"/>
              <a:gd name="connsiteY1" fmla="*/ 150019 h 259557"/>
              <a:gd name="connsiteX2" fmla="*/ 33337 w 352425"/>
              <a:gd name="connsiteY2" fmla="*/ 80963 h 259557"/>
              <a:gd name="connsiteX3" fmla="*/ 307181 w 352425"/>
              <a:gd name="connsiteY3" fmla="*/ 0 h 259557"/>
              <a:gd name="connsiteX4" fmla="*/ 352425 w 352425"/>
              <a:gd name="connsiteY4" fmla="*/ 157163 h 259557"/>
              <a:gd name="connsiteX5" fmla="*/ 33337 w 352425"/>
              <a:gd name="connsiteY5" fmla="*/ 259557 h 259557"/>
              <a:gd name="connsiteX0" fmla="*/ 33337 w 352425"/>
              <a:gd name="connsiteY0" fmla="*/ 259557 h 259557"/>
              <a:gd name="connsiteX1" fmla="*/ 0 w 352425"/>
              <a:gd name="connsiteY1" fmla="*/ 150019 h 259557"/>
              <a:gd name="connsiteX2" fmla="*/ 307181 w 352425"/>
              <a:gd name="connsiteY2" fmla="*/ 0 h 259557"/>
              <a:gd name="connsiteX3" fmla="*/ 352425 w 352425"/>
              <a:gd name="connsiteY3" fmla="*/ 157163 h 259557"/>
              <a:gd name="connsiteX4" fmla="*/ 33337 w 352425"/>
              <a:gd name="connsiteY4" fmla="*/ 259557 h 259557"/>
              <a:gd name="connsiteX0" fmla="*/ 134829 w 453917"/>
              <a:gd name="connsiteY0" fmla="*/ 259557 h 259557"/>
              <a:gd name="connsiteX1" fmla="*/ 0 w 453917"/>
              <a:gd name="connsiteY1" fmla="*/ 91588 h 259557"/>
              <a:gd name="connsiteX2" fmla="*/ 408673 w 453917"/>
              <a:gd name="connsiteY2" fmla="*/ 0 h 259557"/>
              <a:gd name="connsiteX3" fmla="*/ 453917 w 453917"/>
              <a:gd name="connsiteY3" fmla="*/ 157163 h 259557"/>
              <a:gd name="connsiteX4" fmla="*/ 134829 w 453917"/>
              <a:gd name="connsiteY4" fmla="*/ 259557 h 259557"/>
              <a:gd name="connsiteX0" fmla="*/ 134829 w 453917"/>
              <a:gd name="connsiteY0" fmla="*/ 292997 h 292997"/>
              <a:gd name="connsiteX1" fmla="*/ 0 w 453917"/>
              <a:gd name="connsiteY1" fmla="*/ 125028 h 292997"/>
              <a:gd name="connsiteX2" fmla="*/ 397305 w 453917"/>
              <a:gd name="connsiteY2" fmla="*/ 0 h 292997"/>
              <a:gd name="connsiteX3" fmla="*/ 453917 w 453917"/>
              <a:gd name="connsiteY3" fmla="*/ 190603 h 292997"/>
              <a:gd name="connsiteX4" fmla="*/ 134829 w 453917"/>
              <a:gd name="connsiteY4" fmla="*/ 292997 h 292997"/>
              <a:gd name="connsiteX0" fmla="*/ 134829 w 487154"/>
              <a:gd name="connsiteY0" fmla="*/ 292997 h 292997"/>
              <a:gd name="connsiteX1" fmla="*/ 0 w 487154"/>
              <a:gd name="connsiteY1" fmla="*/ 125028 h 292997"/>
              <a:gd name="connsiteX2" fmla="*/ 397305 w 487154"/>
              <a:gd name="connsiteY2" fmla="*/ 0 h 292997"/>
              <a:gd name="connsiteX3" fmla="*/ 487154 w 487154"/>
              <a:gd name="connsiteY3" fmla="*/ 240130 h 292997"/>
              <a:gd name="connsiteX4" fmla="*/ 134829 w 487154"/>
              <a:gd name="connsiteY4" fmla="*/ 292997 h 292997"/>
              <a:gd name="connsiteX0" fmla="*/ 28575 w 487154"/>
              <a:gd name="connsiteY0" fmla="*/ 180404 h 240130"/>
              <a:gd name="connsiteX1" fmla="*/ 0 w 487154"/>
              <a:gd name="connsiteY1" fmla="*/ 125028 h 240130"/>
              <a:gd name="connsiteX2" fmla="*/ 397305 w 487154"/>
              <a:gd name="connsiteY2" fmla="*/ 0 h 240130"/>
              <a:gd name="connsiteX3" fmla="*/ 487154 w 487154"/>
              <a:gd name="connsiteY3" fmla="*/ 240130 h 240130"/>
              <a:gd name="connsiteX4" fmla="*/ 28575 w 487154"/>
              <a:gd name="connsiteY4" fmla="*/ 180404 h 240130"/>
              <a:gd name="connsiteX0" fmla="*/ 15683 w 474262"/>
              <a:gd name="connsiteY0" fmla="*/ 180404 h 240130"/>
              <a:gd name="connsiteX1" fmla="*/ 0 w 474262"/>
              <a:gd name="connsiteY1" fmla="*/ 122626 h 240130"/>
              <a:gd name="connsiteX2" fmla="*/ 384413 w 474262"/>
              <a:gd name="connsiteY2" fmla="*/ 0 h 240130"/>
              <a:gd name="connsiteX3" fmla="*/ 474262 w 474262"/>
              <a:gd name="connsiteY3" fmla="*/ 240130 h 240130"/>
              <a:gd name="connsiteX4" fmla="*/ 15683 w 474262"/>
              <a:gd name="connsiteY4" fmla="*/ 180404 h 240130"/>
              <a:gd name="connsiteX0" fmla="*/ 15683 w 474262"/>
              <a:gd name="connsiteY0" fmla="*/ 187133 h 246859"/>
              <a:gd name="connsiteX1" fmla="*/ 0 w 474262"/>
              <a:gd name="connsiteY1" fmla="*/ 129355 h 246859"/>
              <a:gd name="connsiteX2" fmla="*/ 395058 w 474262"/>
              <a:gd name="connsiteY2" fmla="*/ 0 h 246859"/>
              <a:gd name="connsiteX3" fmla="*/ 474262 w 474262"/>
              <a:gd name="connsiteY3" fmla="*/ 246859 h 246859"/>
              <a:gd name="connsiteX4" fmla="*/ 15683 w 474262"/>
              <a:gd name="connsiteY4" fmla="*/ 187133 h 246859"/>
              <a:gd name="connsiteX0" fmla="*/ 0 w 458579"/>
              <a:gd name="connsiteY0" fmla="*/ 187133 h 246859"/>
              <a:gd name="connsiteX1" fmla="*/ 7838 w 458579"/>
              <a:gd name="connsiteY1" fmla="*/ 118267 h 246859"/>
              <a:gd name="connsiteX2" fmla="*/ 379375 w 458579"/>
              <a:gd name="connsiteY2" fmla="*/ 0 h 246859"/>
              <a:gd name="connsiteX3" fmla="*/ 458579 w 458579"/>
              <a:gd name="connsiteY3" fmla="*/ 246859 h 246859"/>
              <a:gd name="connsiteX4" fmla="*/ 0 w 458579"/>
              <a:gd name="connsiteY4" fmla="*/ 187133 h 246859"/>
              <a:gd name="connsiteX0" fmla="*/ 83447 w 450741"/>
              <a:gd name="connsiteY0" fmla="*/ 226343 h 246859"/>
              <a:gd name="connsiteX1" fmla="*/ 0 w 450741"/>
              <a:gd name="connsiteY1" fmla="*/ 118267 h 246859"/>
              <a:gd name="connsiteX2" fmla="*/ 371537 w 450741"/>
              <a:gd name="connsiteY2" fmla="*/ 0 h 246859"/>
              <a:gd name="connsiteX3" fmla="*/ 450741 w 450741"/>
              <a:gd name="connsiteY3" fmla="*/ 246859 h 246859"/>
              <a:gd name="connsiteX4" fmla="*/ 83447 w 450741"/>
              <a:gd name="connsiteY4" fmla="*/ 226343 h 246859"/>
              <a:gd name="connsiteX0" fmla="*/ 46986 w 414280"/>
              <a:gd name="connsiteY0" fmla="*/ 226343 h 246859"/>
              <a:gd name="connsiteX1" fmla="*/ 0 w 414280"/>
              <a:gd name="connsiteY1" fmla="*/ 95889 h 246859"/>
              <a:gd name="connsiteX2" fmla="*/ 335076 w 414280"/>
              <a:gd name="connsiteY2" fmla="*/ 0 h 246859"/>
              <a:gd name="connsiteX3" fmla="*/ 414280 w 414280"/>
              <a:gd name="connsiteY3" fmla="*/ 246859 h 246859"/>
              <a:gd name="connsiteX4" fmla="*/ 46986 w 414280"/>
              <a:gd name="connsiteY4" fmla="*/ 226343 h 246859"/>
              <a:gd name="connsiteX0" fmla="*/ 46986 w 414280"/>
              <a:gd name="connsiteY0" fmla="*/ 226343 h 246859"/>
              <a:gd name="connsiteX1" fmla="*/ 0 w 414280"/>
              <a:gd name="connsiteY1" fmla="*/ 95889 h 246859"/>
              <a:gd name="connsiteX2" fmla="*/ 335076 w 414280"/>
              <a:gd name="connsiteY2" fmla="*/ 0 h 246859"/>
              <a:gd name="connsiteX3" fmla="*/ 414280 w 414280"/>
              <a:gd name="connsiteY3" fmla="*/ 246859 h 246859"/>
              <a:gd name="connsiteX4" fmla="*/ 198120 w 414280"/>
              <a:gd name="connsiteY4" fmla="*/ 190407 h 246859"/>
              <a:gd name="connsiteX5" fmla="*/ 46986 w 414280"/>
              <a:gd name="connsiteY5" fmla="*/ 226343 h 246859"/>
              <a:gd name="connsiteX0" fmla="*/ 46986 w 414280"/>
              <a:gd name="connsiteY0" fmla="*/ 226343 h 296438"/>
              <a:gd name="connsiteX1" fmla="*/ 0 w 414280"/>
              <a:gd name="connsiteY1" fmla="*/ 95889 h 296438"/>
              <a:gd name="connsiteX2" fmla="*/ 335076 w 414280"/>
              <a:gd name="connsiteY2" fmla="*/ 0 h 296438"/>
              <a:gd name="connsiteX3" fmla="*/ 414280 w 414280"/>
              <a:gd name="connsiteY3" fmla="*/ 246859 h 296438"/>
              <a:gd name="connsiteX4" fmla="*/ 301230 w 414280"/>
              <a:gd name="connsiteY4" fmla="*/ 296438 h 296438"/>
              <a:gd name="connsiteX5" fmla="*/ 198120 w 414280"/>
              <a:gd name="connsiteY5" fmla="*/ 190407 h 296438"/>
              <a:gd name="connsiteX6" fmla="*/ 46986 w 414280"/>
              <a:gd name="connsiteY6" fmla="*/ 226343 h 296438"/>
              <a:gd name="connsiteX0" fmla="*/ 46986 w 414280"/>
              <a:gd name="connsiteY0" fmla="*/ 226343 h 296438"/>
              <a:gd name="connsiteX1" fmla="*/ 0 w 414280"/>
              <a:gd name="connsiteY1" fmla="*/ 95889 h 296438"/>
              <a:gd name="connsiteX2" fmla="*/ 335076 w 414280"/>
              <a:gd name="connsiteY2" fmla="*/ 0 h 296438"/>
              <a:gd name="connsiteX3" fmla="*/ 414280 w 414280"/>
              <a:gd name="connsiteY3" fmla="*/ 246859 h 296438"/>
              <a:gd name="connsiteX4" fmla="*/ 301230 w 414280"/>
              <a:gd name="connsiteY4" fmla="*/ 296438 h 296438"/>
              <a:gd name="connsiteX5" fmla="*/ 228475 w 414280"/>
              <a:gd name="connsiteY5" fmla="*/ 188797 h 296438"/>
              <a:gd name="connsiteX6" fmla="*/ 46986 w 414280"/>
              <a:gd name="connsiteY6" fmla="*/ 226343 h 296438"/>
              <a:gd name="connsiteX0" fmla="*/ 46986 w 414280"/>
              <a:gd name="connsiteY0" fmla="*/ 226343 h 325159"/>
              <a:gd name="connsiteX1" fmla="*/ 0 w 414280"/>
              <a:gd name="connsiteY1" fmla="*/ 95889 h 325159"/>
              <a:gd name="connsiteX2" fmla="*/ 335076 w 414280"/>
              <a:gd name="connsiteY2" fmla="*/ 0 h 325159"/>
              <a:gd name="connsiteX3" fmla="*/ 414280 w 414280"/>
              <a:gd name="connsiteY3" fmla="*/ 246859 h 325159"/>
              <a:gd name="connsiteX4" fmla="*/ 275510 w 414280"/>
              <a:gd name="connsiteY4" fmla="*/ 325159 h 325159"/>
              <a:gd name="connsiteX5" fmla="*/ 228475 w 414280"/>
              <a:gd name="connsiteY5" fmla="*/ 188797 h 325159"/>
              <a:gd name="connsiteX6" fmla="*/ 46986 w 414280"/>
              <a:gd name="connsiteY6" fmla="*/ 226343 h 325159"/>
              <a:gd name="connsiteX0" fmla="*/ 46986 w 451143"/>
              <a:gd name="connsiteY0" fmla="*/ 226343 h 325159"/>
              <a:gd name="connsiteX1" fmla="*/ 0 w 451143"/>
              <a:gd name="connsiteY1" fmla="*/ 95889 h 325159"/>
              <a:gd name="connsiteX2" fmla="*/ 335076 w 451143"/>
              <a:gd name="connsiteY2" fmla="*/ 0 h 325159"/>
              <a:gd name="connsiteX3" fmla="*/ 451143 w 451143"/>
              <a:gd name="connsiteY3" fmla="*/ 289220 h 325159"/>
              <a:gd name="connsiteX4" fmla="*/ 275510 w 451143"/>
              <a:gd name="connsiteY4" fmla="*/ 325159 h 325159"/>
              <a:gd name="connsiteX5" fmla="*/ 228475 w 451143"/>
              <a:gd name="connsiteY5" fmla="*/ 188797 h 325159"/>
              <a:gd name="connsiteX6" fmla="*/ 46986 w 451143"/>
              <a:gd name="connsiteY6" fmla="*/ 226343 h 325159"/>
              <a:gd name="connsiteX0" fmla="*/ 46986 w 444877"/>
              <a:gd name="connsiteY0" fmla="*/ 226343 h 325159"/>
              <a:gd name="connsiteX1" fmla="*/ 0 w 444877"/>
              <a:gd name="connsiteY1" fmla="*/ 95889 h 325159"/>
              <a:gd name="connsiteX2" fmla="*/ 335076 w 444877"/>
              <a:gd name="connsiteY2" fmla="*/ 0 h 325159"/>
              <a:gd name="connsiteX3" fmla="*/ 444877 w 444877"/>
              <a:gd name="connsiteY3" fmla="*/ 288490 h 325159"/>
              <a:gd name="connsiteX4" fmla="*/ 275510 w 444877"/>
              <a:gd name="connsiteY4" fmla="*/ 325159 h 325159"/>
              <a:gd name="connsiteX5" fmla="*/ 228475 w 444877"/>
              <a:gd name="connsiteY5" fmla="*/ 188797 h 325159"/>
              <a:gd name="connsiteX6" fmla="*/ 46986 w 444877"/>
              <a:gd name="connsiteY6" fmla="*/ 226343 h 325159"/>
              <a:gd name="connsiteX0" fmla="*/ 0 w 397891"/>
              <a:gd name="connsiteY0" fmla="*/ 226343 h 325159"/>
              <a:gd name="connsiteX1" fmla="*/ 5868 w 397891"/>
              <a:gd name="connsiteY1" fmla="*/ 87243 h 325159"/>
              <a:gd name="connsiteX2" fmla="*/ 288090 w 397891"/>
              <a:gd name="connsiteY2" fmla="*/ 0 h 325159"/>
              <a:gd name="connsiteX3" fmla="*/ 397891 w 397891"/>
              <a:gd name="connsiteY3" fmla="*/ 288490 h 325159"/>
              <a:gd name="connsiteX4" fmla="*/ 228524 w 397891"/>
              <a:gd name="connsiteY4" fmla="*/ 325159 h 325159"/>
              <a:gd name="connsiteX5" fmla="*/ 181489 w 397891"/>
              <a:gd name="connsiteY5" fmla="*/ 188797 h 325159"/>
              <a:gd name="connsiteX6" fmla="*/ 0 w 397891"/>
              <a:gd name="connsiteY6" fmla="*/ 226343 h 325159"/>
              <a:gd name="connsiteX0" fmla="*/ 88697 w 392023"/>
              <a:gd name="connsiteY0" fmla="*/ 313586 h 325159"/>
              <a:gd name="connsiteX1" fmla="*/ 0 w 392023"/>
              <a:gd name="connsiteY1" fmla="*/ 87243 h 325159"/>
              <a:gd name="connsiteX2" fmla="*/ 282222 w 392023"/>
              <a:gd name="connsiteY2" fmla="*/ 0 h 325159"/>
              <a:gd name="connsiteX3" fmla="*/ 392023 w 392023"/>
              <a:gd name="connsiteY3" fmla="*/ 288490 h 325159"/>
              <a:gd name="connsiteX4" fmla="*/ 222656 w 392023"/>
              <a:gd name="connsiteY4" fmla="*/ 325159 h 325159"/>
              <a:gd name="connsiteX5" fmla="*/ 175621 w 392023"/>
              <a:gd name="connsiteY5" fmla="*/ 188797 h 325159"/>
              <a:gd name="connsiteX6" fmla="*/ 88697 w 392023"/>
              <a:gd name="connsiteY6" fmla="*/ 313586 h 325159"/>
              <a:gd name="connsiteX0" fmla="*/ 88697 w 392023"/>
              <a:gd name="connsiteY0" fmla="*/ 313586 h 325159"/>
              <a:gd name="connsiteX1" fmla="*/ 0 w 392023"/>
              <a:gd name="connsiteY1" fmla="*/ 87243 h 325159"/>
              <a:gd name="connsiteX2" fmla="*/ 282222 w 392023"/>
              <a:gd name="connsiteY2" fmla="*/ 0 h 325159"/>
              <a:gd name="connsiteX3" fmla="*/ 392023 w 392023"/>
              <a:gd name="connsiteY3" fmla="*/ 288490 h 325159"/>
              <a:gd name="connsiteX4" fmla="*/ 222656 w 392023"/>
              <a:gd name="connsiteY4" fmla="*/ 325159 h 325159"/>
              <a:gd name="connsiteX5" fmla="*/ 88697 w 392023"/>
              <a:gd name="connsiteY5" fmla="*/ 313586 h 325159"/>
              <a:gd name="connsiteX0" fmla="*/ 88697 w 392023"/>
              <a:gd name="connsiteY0" fmla="*/ 313586 h 313586"/>
              <a:gd name="connsiteX1" fmla="*/ 0 w 392023"/>
              <a:gd name="connsiteY1" fmla="*/ 87243 h 313586"/>
              <a:gd name="connsiteX2" fmla="*/ 282222 w 392023"/>
              <a:gd name="connsiteY2" fmla="*/ 0 h 313586"/>
              <a:gd name="connsiteX3" fmla="*/ 392023 w 392023"/>
              <a:gd name="connsiteY3" fmla="*/ 288490 h 313586"/>
              <a:gd name="connsiteX4" fmla="*/ 88697 w 392023"/>
              <a:gd name="connsiteY4" fmla="*/ 313586 h 313586"/>
              <a:gd name="connsiteX0" fmla="*/ 88697 w 282222"/>
              <a:gd name="connsiteY0" fmla="*/ 313586 h 313586"/>
              <a:gd name="connsiteX1" fmla="*/ 0 w 282222"/>
              <a:gd name="connsiteY1" fmla="*/ 87243 h 313586"/>
              <a:gd name="connsiteX2" fmla="*/ 282222 w 282222"/>
              <a:gd name="connsiteY2" fmla="*/ 0 h 313586"/>
              <a:gd name="connsiteX3" fmla="*/ 234424 w 282222"/>
              <a:gd name="connsiteY3" fmla="*/ 278454 h 313586"/>
              <a:gd name="connsiteX4" fmla="*/ 88697 w 282222"/>
              <a:gd name="connsiteY4" fmla="*/ 313586 h 313586"/>
              <a:gd name="connsiteX0" fmla="*/ 88697 w 234424"/>
              <a:gd name="connsiteY0" fmla="*/ 269787 h 269787"/>
              <a:gd name="connsiteX1" fmla="*/ 0 w 234424"/>
              <a:gd name="connsiteY1" fmla="*/ 43444 h 269787"/>
              <a:gd name="connsiteX2" fmla="*/ 149017 w 234424"/>
              <a:gd name="connsiteY2" fmla="*/ 0 h 269787"/>
              <a:gd name="connsiteX3" fmla="*/ 234424 w 234424"/>
              <a:gd name="connsiteY3" fmla="*/ 234655 h 269787"/>
              <a:gd name="connsiteX4" fmla="*/ 88697 w 234424"/>
              <a:gd name="connsiteY4" fmla="*/ 269787 h 269787"/>
              <a:gd name="connsiteX0" fmla="*/ 74214 w 234424"/>
              <a:gd name="connsiteY0" fmla="*/ 271451 h 271451"/>
              <a:gd name="connsiteX1" fmla="*/ 0 w 234424"/>
              <a:gd name="connsiteY1" fmla="*/ 43444 h 271451"/>
              <a:gd name="connsiteX2" fmla="*/ 149017 w 234424"/>
              <a:gd name="connsiteY2" fmla="*/ 0 h 271451"/>
              <a:gd name="connsiteX3" fmla="*/ 234424 w 234424"/>
              <a:gd name="connsiteY3" fmla="*/ 234655 h 271451"/>
              <a:gd name="connsiteX4" fmla="*/ 74214 w 234424"/>
              <a:gd name="connsiteY4" fmla="*/ 271451 h 271451"/>
              <a:gd name="connsiteX0" fmla="*/ 74214 w 234424"/>
              <a:gd name="connsiteY0" fmla="*/ 271451 h 281597"/>
              <a:gd name="connsiteX1" fmla="*/ 0 w 234424"/>
              <a:gd name="connsiteY1" fmla="*/ 43444 h 281597"/>
              <a:gd name="connsiteX2" fmla="*/ 149017 w 234424"/>
              <a:gd name="connsiteY2" fmla="*/ 0 h 281597"/>
              <a:gd name="connsiteX3" fmla="*/ 234424 w 234424"/>
              <a:gd name="connsiteY3" fmla="*/ 234655 h 281597"/>
              <a:gd name="connsiteX4" fmla="*/ 105169 w 234424"/>
              <a:gd name="connsiteY4" fmla="*/ 281597 h 281597"/>
              <a:gd name="connsiteX5" fmla="*/ 74214 w 234424"/>
              <a:gd name="connsiteY5" fmla="*/ 271451 h 281597"/>
              <a:gd name="connsiteX0" fmla="*/ 74214 w 236723"/>
              <a:gd name="connsiteY0" fmla="*/ 271451 h 281597"/>
              <a:gd name="connsiteX1" fmla="*/ 0 w 236723"/>
              <a:gd name="connsiteY1" fmla="*/ 43444 h 281597"/>
              <a:gd name="connsiteX2" fmla="*/ 149017 w 236723"/>
              <a:gd name="connsiteY2" fmla="*/ 0 h 281597"/>
              <a:gd name="connsiteX3" fmla="*/ 236723 w 236723"/>
              <a:gd name="connsiteY3" fmla="*/ 241450 h 281597"/>
              <a:gd name="connsiteX4" fmla="*/ 105169 w 236723"/>
              <a:gd name="connsiteY4" fmla="*/ 281597 h 281597"/>
              <a:gd name="connsiteX5" fmla="*/ 74214 w 236723"/>
              <a:gd name="connsiteY5" fmla="*/ 271451 h 281597"/>
              <a:gd name="connsiteX0" fmla="*/ 74214 w 308238"/>
              <a:gd name="connsiteY0" fmla="*/ 311995 h 322141"/>
              <a:gd name="connsiteX1" fmla="*/ 0 w 308238"/>
              <a:gd name="connsiteY1" fmla="*/ 83988 h 322141"/>
              <a:gd name="connsiteX2" fmla="*/ 308238 w 308238"/>
              <a:gd name="connsiteY2" fmla="*/ 0 h 322141"/>
              <a:gd name="connsiteX3" fmla="*/ 236723 w 308238"/>
              <a:gd name="connsiteY3" fmla="*/ 281994 h 322141"/>
              <a:gd name="connsiteX4" fmla="*/ 105169 w 308238"/>
              <a:gd name="connsiteY4" fmla="*/ 322141 h 322141"/>
              <a:gd name="connsiteX5" fmla="*/ 74214 w 308238"/>
              <a:gd name="connsiteY5" fmla="*/ 311995 h 322141"/>
              <a:gd name="connsiteX0" fmla="*/ 74214 w 398509"/>
              <a:gd name="connsiteY0" fmla="*/ 311995 h 322141"/>
              <a:gd name="connsiteX1" fmla="*/ 0 w 398509"/>
              <a:gd name="connsiteY1" fmla="*/ 83988 h 322141"/>
              <a:gd name="connsiteX2" fmla="*/ 308238 w 398509"/>
              <a:gd name="connsiteY2" fmla="*/ 0 h 322141"/>
              <a:gd name="connsiteX3" fmla="*/ 398509 w 398509"/>
              <a:gd name="connsiteY3" fmla="*/ 239824 h 322141"/>
              <a:gd name="connsiteX4" fmla="*/ 105169 w 398509"/>
              <a:gd name="connsiteY4" fmla="*/ 322141 h 322141"/>
              <a:gd name="connsiteX5" fmla="*/ 74214 w 398509"/>
              <a:gd name="connsiteY5" fmla="*/ 311995 h 32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509" h="322141">
                <a:moveTo>
                  <a:pt x="74214" y="311995"/>
                </a:moveTo>
                <a:lnTo>
                  <a:pt x="0" y="83988"/>
                </a:lnTo>
                <a:lnTo>
                  <a:pt x="308238" y="0"/>
                </a:lnTo>
                <a:lnTo>
                  <a:pt x="398509" y="239824"/>
                </a:lnTo>
                <a:lnTo>
                  <a:pt x="105169" y="322141"/>
                </a:lnTo>
                <a:lnTo>
                  <a:pt x="74214" y="311995"/>
                </a:lnTo>
                <a:close/>
              </a:path>
            </a:pathLst>
          </a:custGeom>
          <a:solidFill>
            <a:srgbClr val="00B0F0">
              <a:alpha val="75000"/>
            </a:srgbClr>
          </a:solidFill>
          <a:ln w="12700" cmpd="sng">
            <a:solidFill>
              <a:schemeClr val="tx1">
                <a:alpha val="96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43" name="フリーフォーム 242"/>
          <p:cNvSpPr/>
          <p:nvPr/>
        </p:nvSpPr>
        <p:spPr>
          <a:xfrm>
            <a:off x="9971596" y="4715940"/>
            <a:ext cx="666978" cy="387514"/>
          </a:xfrm>
          <a:custGeom>
            <a:avLst/>
            <a:gdLst>
              <a:gd name="connsiteX0" fmla="*/ 33337 w 352425"/>
              <a:gd name="connsiteY0" fmla="*/ 259557 h 259557"/>
              <a:gd name="connsiteX1" fmla="*/ 0 w 352425"/>
              <a:gd name="connsiteY1" fmla="*/ 150019 h 259557"/>
              <a:gd name="connsiteX2" fmla="*/ 54769 w 352425"/>
              <a:gd name="connsiteY2" fmla="*/ 135732 h 259557"/>
              <a:gd name="connsiteX3" fmla="*/ 33337 w 352425"/>
              <a:gd name="connsiteY3" fmla="*/ 80963 h 259557"/>
              <a:gd name="connsiteX4" fmla="*/ 307181 w 352425"/>
              <a:gd name="connsiteY4" fmla="*/ 0 h 259557"/>
              <a:gd name="connsiteX5" fmla="*/ 352425 w 352425"/>
              <a:gd name="connsiteY5" fmla="*/ 157163 h 259557"/>
              <a:gd name="connsiteX6" fmla="*/ 33337 w 352425"/>
              <a:gd name="connsiteY6" fmla="*/ 259557 h 259557"/>
              <a:gd name="connsiteX0" fmla="*/ 33337 w 352425"/>
              <a:gd name="connsiteY0" fmla="*/ 259557 h 259557"/>
              <a:gd name="connsiteX1" fmla="*/ 0 w 352425"/>
              <a:gd name="connsiteY1" fmla="*/ 150019 h 259557"/>
              <a:gd name="connsiteX2" fmla="*/ 33337 w 352425"/>
              <a:gd name="connsiteY2" fmla="*/ 80963 h 259557"/>
              <a:gd name="connsiteX3" fmla="*/ 307181 w 352425"/>
              <a:gd name="connsiteY3" fmla="*/ 0 h 259557"/>
              <a:gd name="connsiteX4" fmla="*/ 352425 w 352425"/>
              <a:gd name="connsiteY4" fmla="*/ 157163 h 259557"/>
              <a:gd name="connsiteX5" fmla="*/ 33337 w 352425"/>
              <a:gd name="connsiteY5" fmla="*/ 259557 h 259557"/>
              <a:gd name="connsiteX0" fmla="*/ 33337 w 352425"/>
              <a:gd name="connsiteY0" fmla="*/ 259557 h 259557"/>
              <a:gd name="connsiteX1" fmla="*/ 0 w 352425"/>
              <a:gd name="connsiteY1" fmla="*/ 150019 h 259557"/>
              <a:gd name="connsiteX2" fmla="*/ 307181 w 352425"/>
              <a:gd name="connsiteY2" fmla="*/ 0 h 259557"/>
              <a:gd name="connsiteX3" fmla="*/ 352425 w 352425"/>
              <a:gd name="connsiteY3" fmla="*/ 157163 h 259557"/>
              <a:gd name="connsiteX4" fmla="*/ 33337 w 352425"/>
              <a:gd name="connsiteY4" fmla="*/ 259557 h 259557"/>
              <a:gd name="connsiteX0" fmla="*/ 134829 w 453917"/>
              <a:gd name="connsiteY0" fmla="*/ 259557 h 259557"/>
              <a:gd name="connsiteX1" fmla="*/ 0 w 453917"/>
              <a:gd name="connsiteY1" fmla="*/ 91588 h 259557"/>
              <a:gd name="connsiteX2" fmla="*/ 408673 w 453917"/>
              <a:gd name="connsiteY2" fmla="*/ 0 h 259557"/>
              <a:gd name="connsiteX3" fmla="*/ 453917 w 453917"/>
              <a:gd name="connsiteY3" fmla="*/ 157163 h 259557"/>
              <a:gd name="connsiteX4" fmla="*/ 134829 w 453917"/>
              <a:gd name="connsiteY4" fmla="*/ 259557 h 259557"/>
              <a:gd name="connsiteX0" fmla="*/ 134829 w 453917"/>
              <a:gd name="connsiteY0" fmla="*/ 292997 h 292997"/>
              <a:gd name="connsiteX1" fmla="*/ 0 w 453917"/>
              <a:gd name="connsiteY1" fmla="*/ 125028 h 292997"/>
              <a:gd name="connsiteX2" fmla="*/ 397305 w 453917"/>
              <a:gd name="connsiteY2" fmla="*/ 0 h 292997"/>
              <a:gd name="connsiteX3" fmla="*/ 453917 w 453917"/>
              <a:gd name="connsiteY3" fmla="*/ 190603 h 292997"/>
              <a:gd name="connsiteX4" fmla="*/ 134829 w 453917"/>
              <a:gd name="connsiteY4" fmla="*/ 292997 h 292997"/>
              <a:gd name="connsiteX0" fmla="*/ 134829 w 487154"/>
              <a:gd name="connsiteY0" fmla="*/ 292997 h 292997"/>
              <a:gd name="connsiteX1" fmla="*/ 0 w 487154"/>
              <a:gd name="connsiteY1" fmla="*/ 125028 h 292997"/>
              <a:gd name="connsiteX2" fmla="*/ 397305 w 487154"/>
              <a:gd name="connsiteY2" fmla="*/ 0 h 292997"/>
              <a:gd name="connsiteX3" fmla="*/ 487154 w 487154"/>
              <a:gd name="connsiteY3" fmla="*/ 240130 h 292997"/>
              <a:gd name="connsiteX4" fmla="*/ 134829 w 487154"/>
              <a:gd name="connsiteY4" fmla="*/ 292997 h 292997"/>
              <a:gd name="connsiteX0" fmla="*/ 28575 w 487154"/>
              <a:gd name="connsiteY0" fmla="*/ 180404 h 240130"/>
              <a:gd name="connsiteX1" fmla="*/ 0 w 487154"/>
              <a:gd name="connsiteY1" fmla="*/ 125028 h 240130"/>
              <a:gd name="connsiteX2" fmla="*/ 397305 w 487154"/>
              <a:gd name="connsiteY2" fmla="*/ 0 h 240130"/>
              <a:gd name="connsiteX3" fmla="*/ 487154 w 487154"/>
              <a:gd name="connsiteY3" fmla="*/ 240130 h 240130"/>
              <a:gd name="connsiteX4" fmla="*/ 28575 w 487154"/>
              <a:gd name="connsiteY4" fmla="*/ 180404 h 240130"/>
              <a:gd name="connsiteX0" fmla="*/ 15683 w 474262"/>
              <a:gd name="connsiteY0" fmla="*/ 180404 h 240130"/>
              <a:gd name="connsiteX1" fmla="*/ 0 w 474262"/>
              <a:gd name="connsiteY1" fmla="*/ 122626 h 240130"/>
              <a:gd name="connsiteX2" fmla="*/ 384413 w 474262"/>
              <a:gd name="connsiteY2" fmla="*/ 0 h 240130"/>
              <a:gd name="connsiteX3" fmla="*/ 474262 w 474262"/>
              <a:gd name="connsiteY3" fmla="*/ 240130 h 240130"/>
              <a:gd name="connsiteX4" fmla="*/ 15683 w 474262"/>
              <a:gd name="connsiteY4" fmla="*/ 180404 h 240130"/>
              <a:gd name="connsiteX0" fmla="*/ 15683 w 474262"/>
              <a:gd name="connsiteY0" fmla="*/ 187133 h 246859"/>
              <a:gd name="connsiteX1" fmla="*/ 0 w 474262"/>
              <a:gd name="connsiteY1" fmla="*/ 129355 h 246859"/>
              <a:gd name="connsiteX2" fmla="*/ 395058 w 474262"/>
              <a:gd name="connsiteY2" fmla="*/ 0 h 246859"/>
              <a:gd name="connsiteX3" fmla="*/ 474262 w 474262"/>
              <a:gd name="connsiteY3" fmla="*/ 246859 h 246859"/>
              <a:gd name="connsiteX4" fmla="*/ 15683 w 474262"/>
              <a:gd name="connsiteY4" fmla="*/ 187133 h 246859"/>
              <a:gd name="connsiteX0" fmla="*/ 0 w 458579"/>
              <a:gd name="connsiteY0" fmla="*/ 187133 h 246859"/>
              <a:gd name="connsiteX1" fmla="*/ 7838 w 458579"/>
              <a:gd name="connsiteY1" fmla="*/ 118267 h 246859"/>
              <a:gd name="connsiteX2" fmla="*/ 379375 w 458579"/>
              <a:gd name="connsiteY2" fmla="*/ 0 h 246859"/>
              <a:gd name="connsiteX3" fmla="*/ 458579 w 458579"/>
              <a:gd name="connsiteY3" fmla="*/ 246859 h 246859"/>
              <a:gd name="connsiteX4" fmla="*/ 0 w 458579"/>
              <a:gd name="connsiteY4" fmla="*/ 187133 h 246859"/>
              <a:gd name="connsiteX0" fmla="*/ 83447 w 450741"/>
              <a:gd name="connsiteY0" fmla="*/ 226343 h 246859"/>
              <a:gd name="connsiteX1" fmla="*/ 0 w 450741"/>
              <a:gd name="connsiteY1" fmla="*/ 118267 h 246859"/>
              <a:gd name="connsiteX2" fmla="*/ 371537 w 450741"/>
              <a:gd name="connsiteY2" fmla="*/ 0 h 246859"/>
              <a:gd name="connsiteX3" fmla="*/ 450741 w 450741"/>
              <a:gd name="connsiteY3" fmla="*/ 246859 h 246859"/>
              <a:gd name="connsiteX4" fmla="*/ 83447 w 450741"/>
              <a:gd name="connsiteY4" fmla="*/ 226343 h 246859"/>
              <a:gd name="connsiteX0" fmla="*/ 46986 w 414280"/>
              <a:gd name="connsiteY0" fmla="*/ 226343 h 246859"/>
              <a:gd name="connsiteX1" fmla="*/ 0 w 414280"/>
              <a:gd name="connsiteY1" fmla="*/ 95889 h 246859"/>
              <a:gd name="connsiteX2" fmla="*/ 335076 w 414280"/>
              <a:gd name="connsiteY2" fmla="*/ 0 h 246859"/>
              <a:gd name="connsiteX3" fmla="*/ 414280 w 414280"/>
              <a:gd name="connsiteY3" fmla="*/ 246859 h 246859"/>
              <a:gd name="connsiteX4" fmla="*/ 46986 w 414280"/>
              <a:gd name="connsiteY4" fmla="*/ 226343 h 246859"/>
              <a:gd name="connsiteX0" fmla="*/ 46986 w 414280"/>
              <a:gd name="connsiteY0" fmla="*/ 226343 h 246859"/>
              <a:gd name="connsiteX1" fmla="*/ 0 w 414280"/>
              <a:gd name="connsiteY1" fmla="*/ 95889 h 246859"/>
              <a:gd name="connsiteX2" fmla="*/ 335076 w 414280"/>
              <a:gd name="connsiteY2" fmla="*/ 0 h 246859"/>
              <a:gd name="connsiteX3" fmla="*/ 414280 w 414280"/>
              <a:gd name="connsiteY3" fmla="*/ 246859 h 246859"/>
              <a:gd name="connsiteX4" fmla="*/ 198120 w 414280"/>
              <a:gd name="connsiteY4" fmla="*/ 190407 h 246859"/>
              <a:gd name="connsiteX5" fmla="*/ 46986 w 414280"/>
              <a:gd name="connsiteY5" fmla="*/ 226343 h 246859"/>
              <a:gd name="connsiteX0" fmla="*/ 46986 w 414280"/>
              <a:gd name="connsiteY0" fmla="*/ 226343 h 296438"/>
              <a:gd name="connsiteX1" fmla="*/ 0 w 414280"/>
              <a:gd name="connsiteY1" fmla="*/ 95889 h 296438"/>
              <a:gd name="connsiteX2" fmla="*/ 335076 w 414280"/>
              <a:gd name="connsiteY2" fmla="*/ 0 h 296438"/>
              <a:gd name="connsiteX3" fmla="*/ 414280 w 414280"/>
              <a:gd name="connsiteY3" fmla="*/ 246859 h 296438"/>
              <a:gd name="connsiteX4" fmla="*/ 301230 w 414280"/>
              <a:gd name="connsiteY4" fmla="*/ 296438 h 296438"/>
              <a:gd name="connsiteX5" fmla="*/ 198120 w 414280"/>
              <a:gd name="connsiteY5" fmla="*/ 190407 h 296438"/>
              <a:gd name="connsiteX6" fmla="*/ 46986 w 414280"/>
              <a:gd name="connsiteY6" fmla="*/ 226343 h 296438"/>
              <a:gd name="connsiteX0" fmla="*/ 46986 w 414280"/>
              <a:gd name="connsiteY0" fmla="*/ 226343 h 296438"/>
              <a:gd name="connsiteX1" fmla="*/ 0 w 414280"/>
              <a:gd name="connsiteY1" fmla="*/ 95889 h 296438"/>
              <a:gd name="connsiteX2" fmla="*/ 335076 w 414280"/>
              <a:gd name="connsiteY2" fmla="*/ 0 h 296438"/>
              <a:gd name="connsiteX3" fmla="*/ 414280 w 414280"/>
              <a:gd name="connsiteY3" fmla="*/ 246859 h 296438"/>
              <a:gd name="connsiteX4" fmla="*/ 301230 w 414280"/>
              <a:gd name="connsiteY4" fmla="*/ 296438 h 296438"/>
              <a:gd name="connsiteX5" fmla="*/ 228475 w 414280"/>
              <a:gd name="connsiteY5" fmla="*/ 188797 h 296438"/>
              <a:gd name="connsiteX6" fmla="*/ 46986 w 414280"/>
              <a:gd name="connsiteY6" fmla="*/ 226343 h 296438"/>
              <a:gd name="connsiteX0" fmla="*/ 46986 w 414280"/>
              <a:gd name="connsiteY0" fmla="*/ 226343 h 325159"/>
              <a:gd name="connsiteX1" fmla="*/ 0 w 414280"/>
              <a:gd name="connsiteY1" fmla="*/ 95889 h 325159"/>
              <a:gd name="connsiteX2" fmla="*/ 335076 w 414280"/>
              <a:gd name="connsiteY2" fmla="*/ 0 h 325159"/>
              <a:gd name="connsiteX3" fmla="*/ 414280 w 414280"/>
              <a:gd name="connsiteY3" fmla="*/ 246859 h 325159"/>
              <a:gd name="connsiteX4" fmla="*/ 275510 w 414280"/>
              <a:gd name="connsiteY4" fmla="*/ 325159 h 325159"/>
              <a:gd name="connsiteX5" fmla="*/ 228475 w 414280"/>
              <a:gd name="connsiteY5" fmla="*/ 188797 h 325159"/>
              <a:gd name="connsiteX6" fmla="*/ 46986 w 414280"/>
              <a:gd name="connsiteY6" fmla="*/ 226343 h 325159"/>
              <a:gd name="connsiteX0" fmla="*/ 46986 w 451143"/>
              <a:gd name="connsiteY0" fmla="*/ 226343 h 325159"/>
              <a:gd name="connsiteX1" fmla="*/ 0 w 451143"/>
              <a:gd name="connsiteY1" fmla="*/ 95889 h 325159"/>
              <a:gd name="connsiteX2" fmla="*/ 335076 w 451143"/>
              <a:gd name="connsiteY2" fmla="*/ 0 h 325159"/>
              <a:gd name="connsiteX3" fmla="*/ 451143 w 451143"/>
              <a:gd name="connsiteY3" fmla="*/ 289220 h 325159"/>
              <a:gd name="connsiteX4" fmla="*/ 275510 w 451143"/>
              <a:gd name="connsiteY4" fmla="*/ 325159 h 325159"/>
              <a:gd name="connsiteX5" fmla="*/ 228475 w 451143"/>
              <a:gd name="connsiteY5" fmla="*/ 188797 h 325159"/>
              <a:gd name="connsiteX6" fmla="*/ 46986 w 451143"/>
              <a:gd name="connsiteY6" fmla="*/ 226343 h 325159"/>
              <a:gd name="connsiteX0" fmla="*/ 46986 w 444877"/>
              <a:gd name="connsiteY0" fmla="*/ 226343 h 325159"/>
              <a:gd name="connsiteX1" fmla="*/ 0 w 444877"/>
              <a:gd name="connsiteY1" fmla="*/ 95889 h 325159"/>
              <a:gd name="connsiteX2" fmla="*/ 335076 w 444877"/>
              <a:gd name="connsiteY2" fmla="*/ 0 h 325159"/>
              <a:gd name="connsiteX3" fmla="*/ 444877 w 444877"/>
              <a:gd name="connsiteY3" fmla="*/ 288490 h 325159"/>
              <a:gd name="connsiteX4" fmla="*/ 275510 w 444877"/>
              <a:gd name="connsiteY4" fmla="*/ 325159 h 325159"/>
              <a:gd name="connsiteX5" fmla="*/ 228475 w 444877"/>
              <a:gd name="connsiteY5" fmla="*/ 188797 h 325159"/>
              <a:gd name="connsiteX6" fmla="*/ 46986 w 444877"/>
              <a:gd name="connsiteY6" fmla="*/ 226343 h 325159"/>
              <a:gd name="connsiteX0" fmla="*/ 0 w 397891"/>
              <a:gd name="connsiteY0" fmla="*/ 226343 h 325159"/>
              <a:gd name="connsiteX1" fmla="*/ 5868 w 397891"/>
              <a:gd name="connsiteY1" fmla="*/ 87243 h 325159"/>
              <a:gd name="connsiteX2" fmla="*/ 288090 w 397891"/>
              <a:gd name="connsiteY2" fmla="*/ 0 h 325159"/>
              <a:gd name="connsiteX3" fmla="*/ 397891 w 397891"/>
              <a:gd name="connsiteY3" fmla="*/ 288490 h 325159"/>
              <a:gd name="connsiteX4" fmla="*/ 228524 w 397891"/>
              <a:gd name="connsiteY4" fmla="*/ 325159 h 325159"/>
              <a:gd name="connsiteX5" fmla="*/ 181489 w 397891"/>
              <a:gd name="connsiteY5" fmla="*/ 188797 h 325159"/>
              <a:gd name="connsiteX6" fmla="*/ 0 w 397891"/>
              <a:gd name="connsiteY6" fmla="*/ 226343 h 325159"/>
              <a:gd name="connsiteX0" fmla="*/ 88697 w 392023"/>
              <a:gd name="connsiteY0" fmla="*/ 313586 h 325159"/>
              <a:gd name="connsiteX1" fmla="*/ 0 w 392023"/>
              <a:gd name="connsiteY1" fmla="*/ 87243 h 325159"/>
              <a:gd name="connsiteX2" fmla="*/ 282222 w 392023"/>
              <a:gd name="connsiteY2" fmla="*/ 0 h 325159"/>
              <a:gd name="connsiteX3" fmla="*/ 392023 w 392023"/>
              <a:gd name="connsiteY3" fmla="*/ 288490 h 325159"/>
              <a:gd name="connsiteX4" fmla="*/ 222656 w 392023"/>
              <a:gd name="connsiteY4" fmla="*/ 325159 h 325159"/>
              <a:gd name="connsiteX5" fmla="*/ 175621 w 392023"/>
              <a:gd name="connsiteY5" fmla="*/ 188797 h 325159"/>
              <a:gd name="connsiteX6" fmla="*/ 88697 w 392023"/>
              <a:gd name="connsiteY6" fmla="*/ 313586 h 325159"/>
              <a:gd name="connsiteX0" fmla="*/ 88697 w 392023"/>
              <a:gd name="connsiteY0" fmla="*/ 313586 h 325159"/>
              <a:gd name="connsiteX1" fmla="*/ 0 w 392023"/>
              <a:gd name="connsiteY1" fmla="*/ 87243 h 325159"/>
              <a:gd name="connsiteX2" fmla="*/ 282222 w 392023"/>
              <a:gd name="connsiteY2" fmla="*/ 0 h 325159"/>
              <a:gd name="connsiteX3" fmla="*/ 392023 w 392023"/>
              <a:gd name="connsiteY3" fmla="*/ 288490 h 325159"/>
              <a:gd name="connsiteX4" fmla="*/ 222656 w 392023"/>
              <a:gd name="connsiteY4" fmla="*/ 325159 h 325159"/>
              <a:gd name="connsiteX5" fmla="*/ 88697 w 392023"/>
              <a:gd name="connsiteY5" fmla="*/ 313586 h 325159"/>
              <a:gd name="connsiteX0" fmla="*/ 88697 w 392023"/>
              <a:gd name="connsiteY0" fmla="*/ 313586 h 313586"/>
              <a:gd name="connsiteX1" fmla="*/ 0 w 392023"/>
              <a:gd name="connsiteY1" fmla="*/ 87243 h 313586"/>
              <a:gd name="connsiteX2" fmla="*/ 282222 w 392023"/>
              <a:gd name="connsiteY2" fmla="*/ 0 h 313586"/>
              <a:gd name="connsiteX3" fmla="*/ 392023 w 392023"/>
              <a:gd name="connsiteY3" fmla="*/ 288490 h 313586"/>
              <a:gd name="connsiteX4" fmla="*/ 88697 w 392023"/>
              <a:gd name="connsiteY4" fmla="*/ 313586 h 313586"/>
              <a:gd name="connsiteX0" fmla="*/ 88697 w 282222"/>
              <a:gd name="connsiteY0" fmla="*/ 313586 h 313586"/>
              <a:gd name="connsiteX1" fmla="*/ 0 w 282222"/>
              <a:gd name="connsiteY1" fmla="*/ 87243 h 313586"/>
              <a:gd name="connsiteX2" fmla="*/ 282222 w 282222"/>
              <a:gd name="connsiteY2" fmla="*/ 0 h 313586"/>
              <a:gd name="connsiteX3" fmla="*/ 234424 w 282222"/>
              <a:gd name="connsiteY3" fmla="*/ 278454 h 313586"/>
              <a:gd name="connsiteX4" fmla="*/ 88697 w 282222"/>
              <a:gd name="connsiteY4" fmla="*/ 313586 h 313586"/>
              <a:gd name="connsiteX0" fmla="*/ 88697 w 234424"/>
              <a:gd name="connsiteY0" fmla="*/ 269787 h 269787"/>
              <a:gd name="connsiteX1" fmla="*/ 0 w 234424"/>
              <a:gd name="connsiteY1" fmla="*/ 43444 h 269787"/>
              <a:gd name="connsiteX2" fmla="*/ 149017 w 234424"/>
              <a:gd name="connsiteY2" fmla="*/ 0 h 269787"/>
              <a:gd name="connsiteX3" fmla="*/ 234424 w 234424"/>
              <a:gd name="connsiteY3" fmla="*/ 234655 h 269787"/>
              <a:gd name="connsiteX4" fmla="*/ 88697 w 234424"/>
              <a:gd name="connsiteY4" fmla="*/ 269787 h 269787"/>
              <a:gd name="connsiteX0" fmla="*/ 88697 w 338065"/>
              <a:gd name="connsiteY0" fmla="*/ 298660 h 298660"/>
              <a:gd name="connsiteX1" fmla="*/ 0 w 338065"/>
              <a:gd name="connsiteY1" fmla="*/ 72317 h 298660"/>
              <a:gd name="connsiteX2" fmla="*/ 338065 w 338065"/>
              <a:gd name="connsiteY2" fmla="*/ 0 h 298660"/>
              <a:gd name="connsiteX3" fmla="*/ 234424 w 338065"/>
              <a:gd name="connsiteY3" fmla="*/ 263528 h 298660"/>
              <a:gd name="connsiteX4" fmla="*/ 88697 w 338065"/>
              <a:gd name="connsiteY4" fmla="*/ 298660 h 298660"/>
              <a:gd name="connsiteX0" fmla="*/ 154757 w 404125"/>
              <a:gd name="connsiteY0" fmla="*/ 298660 h 298660"/>
              <a:gd name="connsiteX1" fmla="*/ 0 w 404125"/>
              <a:gd name="connsiteY1" fmla="*/ 21443 h 298660"/>
              <a:gd name="connsiteX2" fmla="*/ 404125 w 404125"/>
              <a:gd name="connsiteY2" fmla="*/ 0 h 298660"/>
              <a:gd name="connsiteX3" fmla="*/ 300484 w 404125"/>
              <a:gd name="connsiteY3" fmla="*/ 263528 h 298660"/>
              <a:gd name="connsiteX4" fmla="*/ 154757 w 404125"/>
              <a:gd name="connsiteY4" fmla="*/ 298660 h 298660"/>
              <a:gd name="connsiteX0" fmla="*/ 0 w 408616"/>
              <a:gd name="connsiteY0" fmla="*/ 186543 h 263528"/>
              <a:gd name="connsiteX1" fmla="*/ 4491 w 408616"/>
              <a:gd name="connsiteY1" fmla="*/ 21443 h 263528"/>
              <a:gd name="connsiteX2" fmla="*/ 408616 w 408616"/>
              <a:gd name="connsiteY2" fmla="*/ 0 h 263528"/>
              <a:gd name="connsiteX3" fmla="*/ 304975 w 408616"/>
              <a:gd name="connsiteY3" fmla="*/ 263528 h 263528"/>
              <a:gd name="connsiteX4" fmla="*/ 0 w 408616"/>
              <a:gd name="connsiteY4" fmla="*/ 186543 h 263528"/>
              <a:gd name="connsiteX0" fmla="*/ 0 w 436631"/>
              <a:gd name="connsiteY0" fmla="*/ 186543 h 186543"/>
              <a:gd name="connsiteX1" fmla="*/ 4491 w 436631"/>
              <a:gd name="connsiteY1" fmla="*/ 21443 h 186543"/>
              <a:gd name="connsiteX2" fmla="*/ 408616 w 436631"/>
              <a:gd name="connsiteY2" fmla="*/ 0 h 186543"/>
              <a:gd name="connsiteX3" fmla="*/ 436631 w 436631"/>
              <a:gd name="connsiteY3" fmla="*/ 177605 h 186543"/>
              <a:gd name="connsiteX4" fmla="*/ 0 w 436631"/>
              <a:gd name="connsiteY4" fmla="*/ 186543 h 186543"/>
              <a:gd name="connsiteX0" fmla="*/ 57279 w 493910"/>
              <a:gd name="connsiteY0" fmla="*/ 208326 h 208326"/>
              <a:gd name="connsiteX1" fmla="*/ 0 w 493910"/>
              <a:gd name="connsiteY1" fmla="*/ 0 h 208326"/>
              <a:gd name="connsiteX2" fmla="*/ 465895 w 493910"/>
              <a:gd name="connsiteY2" fmla="*/ 21783 h 208326"/>
              <a:gd name="connsiteX3" fmla="*/ 493910 w 493910"/>
              <a:gd name="connsiteY3" fmla="*/ 199388 h 208326"/>
              <a:gd name="connsiteX4" fmla="*/ 57279 w 493910"/>
              <a:gd name="connsiteY4" fmla="*/ 208326 h 208326"/>
              <a:gd name="connsiteX0" fmla="*/ 57279 w 493910"/>
              <a:gd name="connsiteY0" fmla="*/ 223165 h 223165"/>
              <a:gd name="connsiteX1" fmla="*/ 0 w 493910"/>
              <a:gd name="connsiteY1" fmla="*/ 14839 h 223165"/>
              <a:gd name="connsiteX2" fmla="*/ 471184 w 493910"/>
              <a:gd name="connsiteY2" fmla="*/ 0 h 223165"/>
              <a:gd name="connsiteX3" fmla="*/ 493910 w 493910"/>
              <a:gd name="connsiteY3" fmla="*/ 214227 h 223165"/>
              <a:gd name="connsiteX4" fmla="*/ 57279 w 493910"/>
              <a:gd name="connsiteY4" fmla="*/ 223165 h 223165"/>
              <a:gd name="connsiteX0" fmla="*/ 57279 w 493910"/>
              <a:gd name="connsiteY0" fmla="*/ 223165 h 223165"/>
              <a:gd name="connsiteX1" fmla="*/ 0 w 493910"/>
              <a:gd name="connsiteY1" fmla="*/ 10617 h 223165"/>
              <a:gd name="connsiteX2" fmla="*/ 471184 w 493910"/>
              <a:gd name="connsiteY2" fmla="*/ 0 h 223165"/>
              <a:gd name="connsiteX3" fmla="*/ 493910 w 493910"/>
              <a:gd name="connsiteY3" fmla="*/ 214227 h 223165"/>
              <a:gd name="connsiteX4" fmla="*/ 57279 w 493910"/>
              <a:gd name="connsiteY4" fmla="*/ 223165 h 223165"/>
              <a:gd name="connsiteX0" fmla="*/ 0 w 500355"/>
              <a:gd name="connsiteY0" fmla="*/ 226258 h 226258"/>
              <a:gd name="connsiteX1" fmla="*/ 6445 w 500355"/>
              <a:gd name="connsiteY1" fmla="*/ 10617 h 226258"/>
              <a:gd name="connsiteX2" fmla="*/ 477629 w 500355"/>
              <a:gd name="connsiteY2" fmla="*/ 0 h 226258"/>
              <a:gd name="connsiteX3" fmla="*/ 500355 w 500355"/>
              <a:gd name="connsiteY3" fmla="*/ 214227 h 226258"/>
              <a:gd name="connsiteX4" fmla="*/ 0 w 500355"/>
              <a:gd name="connsiteY4" fmla="*/ 226258 h 226258"/>
              <a:gd name="connsiteX0" fmla="*/ 6090 w 493910"/>
              <a:gd name="connsiteY0" fmla="*/ 229074 h 229074"/>
              <a:gd name="connsiteX1" fmla="*/ 0 w 493910"/>
              <a:gd name="connsiteY1" fmla="*/ 10617 h 229074"/>
              <a:gd name="connsiteX2" fmla="*/ 471184 w 493910"/>
              <a:gd name="connsiteY2" fmla="*/ 0 h 229074"/>
              <a:gd name="connsiteX3" fmla="*/ 493910 w 493910"/>
              <a:gd name="connsiteY3" fmla="*/ 214227 h 229074"/>
              <a:gd name="connsiteX4" fmla="*/ 6090 w 493910"/>
              <a:gd name="connsiteY4" fmla="*/ 229074 h 229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910" h="229074">
                <a:moveTo>
                  <a:pt x="6090" y="229074"/>
                </a:moveTo>
                <a:lnTo>
                  <a:pt x="0" y="10617"/>
                </a:lnTo>
                <a:lnTo>
                  <a:pt x="471184" y="0"/>
                </a:lnTo>
                <a:lnTo>
                  <a:pt x="493910" y="214227"/>
                </a:lnTo>
                <a:lnTo>
                  <a:pt x="6090" y="229074"/>
                </a:lnTo>
                <a:close/>
              </a:path>
            </a:pathLst>
          </a:custGeom>
          <a:solidFill>
            <a:srgbClr val="00B0F0">
              <a:alpha val="75000"/>
            </a:srgbClr>
          </a:solidFill>
          <a:ln w="12700" cmpd="sng">
            <a:solidFill>
              <a:schemeClr val="tx1">
                <a:alpha val="96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44" name="フリーフォーム 243"/>
          <p:cNvSpPr/>
          <p:nvPr/>
        </p:nvSpPr>
        <p:spPr>
          <a:xfrm>
            <a:off x="9963152" y="4373049"/>
            <a:ext cx="642937" cy="361819"/>
          </a:xfrm>
          <a:custGeom>
            <a:avLst/>
            <a:gdLst>
              <a:gd name="connsiteX0" fmla="*/ 33337 w 352425"/>
              <a:gd name="connsiteY0" fmla="*/ 259557 h 259557"/>
              <a:gd name="connsiteX1" fmla="*/ 0 w 352425"/>
              <a:gd name="connsiteY1" fmla="*/ 150019 h 259557"/>
              <a:gd name="connsiteX2" fmla="*/ 54769 w 352425"/>
              <a:gd name="connsiteY2" fmla="*/ 135732 h 259557"/>
              <a:gd name="connsiteX3" fmla="*/ 33337 w 352425"/>
              <a:gd name="connsiteY3" fmla="*/ 80963 h 259557"/>
              <a:gd name="connsiteX4" fmla="*/ 307181 w 352425"/>
              <a:gd name="connsiteY4" fmla="*/ 0 h 259557"/>
              <a:gd name="connsiteX5" fmla="*/ 352425 w 352425"/>
              <a:gd name="connsiteY5" fmla="*/ 157163 h 259557"/>
              <a:gd name="connsiteX6" fmla="*/ 33337 w 352425"/>
              <a:gd name="connsiteY6" fmla="*/ 259557 h 259557"/>
              <a:gd name="connsiteX0" fmla="*/ 33337 w 352425"/>
              <a:gd name="connsiteY0" fmla="*/ 259557 h 259557"/>
              <a:gd name="connsiteX1" fmla="*/ 0 w 352425"/>
              <a:gd name="connsiteY1" fmla="*/ 150019 h 259557"/>
              <a:gd name="connsiteX2" fmla="*/ 33337 w 352425"/>
              <a:gd name="connsiteY2" fmla="*/ 80963 h 259557"/>
              <a:gd name="connsiteX3" fmla="*/ 307181 w 352425"/>
              <a:gd name="connsiteY3" fmla="*/ 0 h 259557"/>
              <a:gd name="connsiteX4" fmla="*/ 352425 w 352425"/>
              <a:gd name="connsiteY4" fmla="*/ 157163 h 259557"/>
              <a:gd name="connsiteX5" fmla="*/ 33337 w 352425"/>
              <a:gd name="connsiteY5" fmla="*/ 259557 h 259557"/>
              <a:gd name="connsiteX0" fmla="*/ 33337 w 352425"/>
              <a:gd name="connsiteY0" fmla="*/ 259557 h 259557"/>
              <a:gd name="connsiteX1" fmla="*/ 0 w 352425"/>
              <a:gd name="connsiteY1" fmla="*/ 150019 h 259557"/>
              <a:gd name="connsiteX2" fmla="*/ 307181 w 352425"/>
              <a:gd name="connsiteY2" fmla="*/ 0 h 259557"/>
              <a:gd name="connsiteX3" fmla="*/ 352425 w 352425"/>
              <a:gd name="connsiteY3" fmla="*/ 157163 h 259557"/>
              <a:gd name="connsiteX4" fmla="*/ 33337 w 352425"/>
              <a:gd name="connsiteY4" fmla="*/ 259557 h 259557"/>
              <a:gd name="connsiteX0" fmla="*/ 134829 w 453917"/>
              <a:gd name="connsiteY0" fmla="*/ 259557 h 259557"/>
              <a:gd name="connsiteX1" fmla="*/ 0 w 453917"/>
              <a:gd name="connsiteY1" fmla="*/ 91588 h 259557"/>
              <a:gd name="connsiteX2" fmla="*/ 408673 w 453917"/>
              <a:gd name="connsiteY2" fmla="*/ 0 h 259557"/>
              <a:gd name="connsiteX3" fmla="*/ 453917 w 453917"/>
              <a:gd name="connsiteY3" fmla="*/ 157163 h 259557"/>
              <a:gd name="connsiteX4" fmla="*/ 134829 w 453917"/>
              <a:gd name="connsiteY4" fmla="*/ 259557 h 259557"/>
              <a:gd name="connsiteX0" fmla="*/ 134829 w 453917"/>
              <a:gd name="connsiteY0" fmla="*/ 292997 h 292997"/>
              <a:gd name="connsiteX1" fmla="*/ 0 w 453917"/>
              <a:gd name="connsiteY1" fmla="*/ 125028 h 292997"/>
              <a:gd name="connsiteX2" fmla="*/ 397305 w 453917"/>
              <a:gd name="connsiteY2" fmla="*/ 0 h 292997"/>
              <a:gd name="connsiteX3" fmla="*/ 453917 w 453917"/>
              <a:gd name="connsiteY3" fmla="*/ 190603 h 292997"/>
              <a:gd name="connsiteX4" fmla="*/ 134829 w 453917"/>
              <a:gd name="connsiteY4" fmla="*/ 292997 h 292997"/>
              <a:gd name="connsiteX0" fmla="*/ 134829 w 487154"/>
              <a:gd name="connsiteY0" fmla="*/ 292997 h 292997"/>
              <a:gd name="connsiteX1" fmla="*/ 0 w 487154"/>
              <a:gd name="connsiteY1" fmla="*/ 125028 h 292997"/>
              <a:gd name="connsiteX2" fmla="*/ 397305 w 487154"/>
              <a:gd name="connsiteY2" fmla="*/ 0 h 292997"/>
              <a:gd name="connsiteX3" fmla="*/ 487154 w 487154"/>
              <a:gd name="connsiteY3" fmla="*/ 240130 h 292997"/>
              <a:gd name="connsiteX4" fmla="*/ 134829 w 487154"/>
              <a:gd name="connsiteY4" fmla="*/ 292997 h 292997"/>
              <a:gd name="connsiteX0" fmla="*/ 28575 w 487154"/>
              <a:gd name="connsiteY0" fmla="*/ 180404 h 240130"/>
              <a:gd name="connsiteX1" fmla="*/ 0 w 487154"/>
              <a:gd name="connsiteY1" fmla="*/ 125028 h 240130"/>
              <a:gd name="connsiteX2" fmla="*/ 397305 w 487154"/>
              <a:gd name="connsiteY2" fmla="*/ 0 h 240130"/>
              <a:gd name="connsiteX3" fmla="*/ 487154 w 487154"/>
              <a:gd name="connsiteY3" fmla="*/ 240130 h 240130"/>
              <a:gd name="connsiteX4" fmla="*/ 28575 w 487154"/>
              <a:gd name="connsiteY4" fmla="*/ 180404 h 240130"/>
              <a:gd name="connsiteX0" fmla="*/ 15683 w 474262"/>
              <a:gd name="connsiteY0" fmla="*/ 180404 h 240130"/>
              <a:gd name="connsiteX1" fmla="*/ 0 w 474262"/>
              <a:gd name="connsiteY1" fmla="*/ 122626 h 240130"/>
              <a:gd name="connsiteX2" fmla="*/ 384413 w 474262"/>
              <a:gd name="connsiteY2" fmla="*/ 0 h 240130"/>
              <a:gd name="connsiteX3" fmla="*/ 474262 w 474262"/>
              <a:gd name="connsiteY3" fmla="*/ 240130 h 240130"/>
              <a:gd name="connsiteX4" fmla="*/ 15683 w 474262"/>
              <a:gd name="connsiteY4" fmla="*/ 180404 h 240130"/>
              <a:gd name="connsiteX0" fmla="*/ 15683 w 474262"/>
              <a:gd name="connsiteY0" fmla="*/ 187133 h 246859"/>
              <a:gd name="connsiteX1" fmla="*/ 0 w 474262"/>
              <a:gd name="connsiteY1" fmla="*/ 129355 h 246859"/>
              <a:gd name="connsiteX2" fmla="*/ 395058 w 474262"/>
              <a:gd name="connsiteY2" fmla="*/ 0 h 246859"/>
              <a:gd name="connsiteX3" fmla="*/ 474262 w 474262"/>
              <a:gd name="connsiteY3" fmla="*/ 246859 h 246859"/>
              <a:gd name="connsiteX4" fmla="*/ 15683 w 474262"/>
              <a:gd name="connsiteY4" fmla="*/ 187133 h 246859"/>
              <a:gd name="connsiteX0" fmla="*/ 0 w 458579"/>
              <a:gd name="connsiteY0" fmla="*/ 187133 h 246859"/>
              <a:gd name="connsiteX1" fmla="*/ 7838 w 458579"/>
              <a:gd name="connsiteY1" fmla="*/ 118267 h 246859"/>
              <a:gd name="connsiteX2" fmla="*/ 379375 w 458579"/>
              <a:gd name="connsiteY2" fmla="*/ 0 h 246859"/>
              <a:gd name="connsiteX3" fmla="*/ 458579 w 458579"/>
              <a:gd name="connsiteY3" fmla="*/ 246859 h 246859"/>
              <a:gd name="connsiteX4" fmla="*/ 0 w 458579"/>
              <a:gd name="connsiteY4" fmla="*/ 187133 h 246859"/>
              <a:gd name="connsiteX0" fmla="*/ 83447 w 450741"/>
              <a:gd name="connsiteY0" fmla="*/ 226343 h 246859"/>
              <a:gd name="connsiteX1" fmla="*/ 0 w 450741"/>
              <a:gd name="connsiteY1" fmla="*/ 118267 h 246859"/>
              <a:gd name="connsiteX2" fmla="*/ 371537 w 450741"/>
              <a:gd name="connsiteY2" fmla="*/ 0 h 246859"/>
              <a:gd name="connsiteX3" fmla="*/ 450741 w 450741"/>
              <a:gd name="connsiteY3" fmla="*/ 246859 h 246859"/>
              <a:gd name="connsiteX4" fmla="*/ 83447 w 450741"/>
              <a:gd name="connsiteY4" fmla="*/ 226343 h 246859"/>
              <a:gd name="connsiteX0" fmla="*/ 46986 w 414280"/>
              <a:gd name="connsiteY0" fmla="*/ 226343 h 246859"/>
              <a:gd name="connsiteX1" fmla="*/ 0 w 414280"/>
              <a:gd name="connsiteY1" fmla="*/ 95889 h 246859"/>
              <a:gd name="connsiteX2" fmla="*/ 335076 w 414280"/>
              <a:gd name="connsiteY2" fmla="*/ 0 h 246859"/>
              <a:gd name="connsiteX3" fmla="*/ 414280 w 414280"/>
              <a:gd name="connsiteY3" fmla="*/ 246859 h 246859"/>
              <a:gd name="connsiteX4" fmla="*/ 46986 w 414280"/>
              <a:gd name="connsiteY4" fmla="*/ 226343 h 246859"/>
              <a:gd name="connsiteX0" fmla="*/ 46986 w 414280"/>
              <a:gd name="connsiteY0" fmla="*/ 226343 h 246859"/>
              <a:gd name="connsiteX1" fmla="*/ 0 w 414280"/>
              <a:gd name="connsiteY1" fmla="*/ 95889 h 246859"/>
              <a:gd name="connsiteX2" fmla="*/ 335076 w 414280"/>
              <a:gd name="connsiteY2" fmla="*/ 0 h 246859"/>
              <a:gd name="connsiteX3" fmla="*/ 414280 w 414280"/>
              <a:gd name="connsiteY3" fmla="*/ 246859 h 246859"/>
              <a:gd name="connsiteX4" fmla="*/ 198120 w 414280"/>
              <a:gd name="connsiteY4" fmla="*/ 190407 h 246859"/>
              <a:gd name="connsiteX5" fmla="*/ 46986 w 414280"/>
              <a:gd name="connsiteY5" fmla="*/ 226343 h 246859"/>
              <a:gd name="connsiteX0" fmla="*/ 46986 w 414280"/>
              <a:gd name="connsiteY0" fmla="*/ 226343 h 296438"/>
              <a:gd name="connsiteX1" fmla="*/ 0 w 414280"/>
              <a:gd name="connsiteY1" fmla="*/ 95889 h 296438"/>
              <a:gd name="connsiteX2" fmla="*/ 335076 w 414280"/>
              <a:gd name="connsiteY2" fmla="*/ 0 h 296438"/>
              <a:gd name="connsiteX3" fmla="*/ 414280 w 414280"/>
              <a:gd name="connsiteY3" fmla="*/ 246859 h 296438"/>
              <a:gd name="connsiteX4" fmla="*/ 301230 w 414280"/>
              <a:gd name="connsiteY4" fmla="*/ 296438 h 296438"/>
              <a:gd name="connsiteX5" fmla="*/ 198120 w 414280"/>
              <a:gd name="connsiteY5" fmla="*/ 190407 h 296438"/>
              <a:gd name="connsiteX6" fmla="*/ 46986 w 414280"/>
              <a:gd name="connsiteY6" fmla="*/ 226343 h 296438"/>
              <a:gd name="connsiteX0" fmla="*/ 46986 w 414280"/>
              <a:gd name="connsiteY0" fmla="*/ 226343 h 296438"/>
              <a:gd name="connsiteX1" fmla="*/ 0 w 414280"/>
              <a:gd name="connsiteY1" fmla="*/ 95889 h 296438"/>
              <a:gd name="connsiteX2" fmla="*/ 335076 w 414280"/>
              <a:gd name="connsiteY2" fmla="*/ 0 h 296438"/>
              <a:gd name="connsiteX3" fmla="*/ 414280 w 414280"/>
              <a:gd name="connsiteY3" fmla="*/ 246859 h 296438"/>
              <a:gd name="connsiteX4" fmla="*/ 301230 w 414280"/>
              <a:gd name="connsiteY4" fmla="*/ 296438 h 296438"/>
              <a:gd name="connsiteX5" fmla="*/ 228475 w 414280"/>
              <a:gd name="connsiteY5" fmla="*/ 188797 h 296438"/>
              <a:gd name="connsiteX6" fmla="*/ 46986 w 414280"/>
              <a:gd name="connsiteY6" fmla="*/ 226343 h 296438"/>
              <a:gd name="connsiteX0" fmla="*/ 46986 w 414280"/>
              <a:gd name="connsiteY0" fmla="*/ 226343 h 325159"/>
              <a:gd name="connsiteX1" fmla="*/ 0 w 414280"/>
              <a:gd name="connsiteY1" fmla="*/ 95889 h 325159"/>
              <a:gd name="connsiteX2" fmla="*/ 335076 w 414280"/>
              <a:gd name="connsiteY2" fmla="*/ 0 h 325159"/>
              <a:gd name="connsiteX3" fmla="*/ 414280 w 414280"/>
              <a:gd name="connsiteY3" fmla="*/ 246859 h 325159"/>
              <a:gd name="connsiteX4" fmla="*/ 275510 w 414280"/>
              <a:gd name="connsiteY4" fmla="*/ 325159 h 325159"/>
              <a:gd name="connsiteX5" fmla="*/ 228475 w 414280"/>
              <a:gd name="connsiteY5" fmla="*/ 188797 h 325159"/>
              <a:gd name="connsiteX6" fmla="*/ 46986 w 414280"/>
              <a:gd name="connsiteY6" fmla="*/ 226343 h 325159"/>
              <a:gd name="connsiteX0" fmla="*/ 46986 w 451143"/>
              <a:gd name="connsiteY0" fmla="*/ 226343 h 325159"/>
              <a:gd name="connsiteX1" fmla="*/ 0 w 451143"/>
              <a:gd name="connsiteY1" fmla="*/ 95889 h 325159"/>
              <a:gd name="connsiteX2" fmla="*/ 335076 w 451143"/>
              <a:gd name="connsiteY2" fmla="*/ 0 h 325159"/>
              <a:gd name="connsiteX3" fmla="*/ 451143 w 451143"/>
              <a:gd name="connsiteY3" fmla="*/ 289220 h 325159"/>
              <a:gd name="connsiteX4" fmla="*/ 275510 w 451143"/>
              <a:gd name="connsiteY4" fmla="*/ 325159 h 325159"/>
              <a:gd name="connsiteX5" fmla="*/ 228475 w 451143"/>
              <a:gd name="connsiteY5" fmla="*/ 188797 h 325159"/>
              <a:gd name="connsiteX6" fmla="*/ 46986 w 451143"/>
              <a:gd name="connsiteY6" fmla="*/ 226343 h 325159"/>
              <a:gd name="connsiteX0" fmla="*/ 46986 w 444877"/>
              <a:gd name="connsiteY0" fmla="*/ 226343 h 325159"/>
              <a:gd name="connsiteX1" fmla="*/ 0 w 444877"/>
              <a:gd name="connsiteY1" fmla="*/ 95889 h 325159"/>
              <a:gd name="connsiteX2" fmla="*/ 335076 w 444877"/>
              <a:gd name="connsiteY2" fmla="*/ 0 h 325159"/>
              <a:gd name="connsiteX3" fmla="*/ 444877 w 444877"/>
              <a:gd name="connsiteY3" fmla="*/ 288490 h 325159"/>
              <a:gd name="connsiteX4" fmla="*/ 275510 w 444877"/>
              <a:gd name="connsiteY4" fmla="*/ 325159 h 325159"/>
              <a:gd name="connsiteX5" fmla="*/ 228475 w 444877"/>
              <a:gd name="connsiteY5" fmla="*/ 188797 h 325159"/>
              <a:gd name="connsiteX6" fmla="*/ 46986 w 444877"/>
              <a:gd name="connsiteY6" fmla="*/ 226343 h 325159"/>
              <a:gd name="connsiteX0" fmla="*/ 0 w 397891"/>
              <a:gd name="connsiteY0" fmla="*/ 226343 h 325159"/>
              <a:gd name="connsiteX1" fmla="*/ 5868 w 397891"/>
              <a:gd name="connsiteY1" fmla="*/ 87243 h 325159"/>
              <a:gd name="connsiteX2" fmla="*/ 288090 w 397891"/>
              <a:gd name="connsiteY2" fmla="*/ 0 h 325159"/>
              <a:gd name="connsiteX3" fmla="*/ 397891 w 397891"/>
              <a:gd name="connsiteY3" fmla="*/ 288490 h 325159"/>
              <a:gd name="connsiteX4" fmla="*/ 228524 w 397891"/>
              <a:gd name="connsiteY4" fmla="*/ 325159 h 325159"/>
              <a:gd name="connsiteX5" fmla="*/ 181489 w 397891"/>
              <a:gd name="connsiteY5" fmla="*/ 188797 h 325159"/>
              <a:gd name="connsiteX6" fmla="*/ 0 w 397891"/>
              <a:gd name="connsiteY6" fmla="*/ 226343 h 325159"/>
              <a:gd name="connsiteX0" fmla="*/ 88697 w 392023"/>
              <a:gd name="connsiteY0" fmla="*/ 313586 h 325159"/>
              <a:gd name="connsiteX1" fmla="*/ 0 w 392023"/>
              <a:gd name="connsiteY1" fmla="*/ 87243 h 325159"/>
              <a:gd name="connsiteX2" fmla="*/ 282222 w 392023"/>
              <a:gd name="connsiteY2" fmla="*/ 0 h 325159"/>
              <a:gd name="connsiteX3" fmla="*/ 392023 w 392023"/>
              <a:gd name="connsiteY3" fmla="*/ 288490 h 325159"/>
              <a:gd name="connsiteX4" fmla="*/ 222656 w 392023"/>
              <a:gd name="connsiteY4" fmla="*/ 325159 h 325159"/>
              <a:gd name="connsiteX5" fmla="*/ 175621 w 392023"/>
              <a:gd name="connsiteY5" fmla="*/ 188797 h 325159"/>
              <a:gd name="connsiteX6" fmla="*/ 88697 w 392023"/>
              <a:gd name="connsiteY6" fmla="*/ 313586 h 325159"/>
              <a:gd name="connsiteX0" fmla="*/ 88697 w 392023"/>
              <a:gd name="connsiteY0" fmla="*/ 313586 h 325159"/>
              <a:gd name="connsiteX1" fmla="*/ 0 w 392023"/>
              <a:gd name="connsiteY1" fmla="*/ 87243 h 325159"/>
              <a:gd name="connsiteX2" fmla="*/ 282222 w 392023"/>
              <a:gd name="connsiteY2" fmla="*/ 0 h 325159"/>
              <a:gd name="connsiteX3" fmla="*/ 392023 w 392023"/>
              <a:gd name="connsiteY3" fmla="*/ 288490 h 325159"/>
              <a:gd name="connsiteX4" fmla="*/ 222656 w 392023"/>
              <a:gd name="connsiteY4" fmla="*/ 325159 h 325159"/>
              <a:gd name="connsiteX5" fmla="*/ 88697 w 392023"/>
              <a:gd name="connsiteY5" fmla="*/ 313586 h 325159"/>
              <a:gd name="connsiteX0" fmla="*/ 88697 w 392023"/>
              <a:gd name="connsiteY0" fmla="*/ 313586 h 313586"/>
              <a:gd name="connsiteX1" fmla="*/ 0 w 392023"/>
              <a:gd name="connsiteY1" fmla="*/ 87243 h 313586"/>
              <a:gd name="connsiteX2" fmla="*/ 282222 w 392023"/>
              <a:gd name="connsiteY2" fmla="*/ 0 h 313586"/>
              <a:gd name="connsiteX3" fmla="*/ 392023 w 392023"/>
              <a:gd name="connsiteY3" fmla="*/ 288490 h 313586"/>
              <a:gd name="connsiteX4" fmla="*/ 88697 w 392023"/>
              <a:gd name="connsiteY4" fmla="*/ 313586 h 313586"/>
              <a:gd name="connsiteX0" fmla="*/ 88697 w 282222"/>
              <a:gd name="connsiteY0" fmla="*/ 313586 h 313586"/>
              <a:gd name="connsiteX1" fmla="*/ 0 w 282222"/>
              <a:gd name="connsiteY1" fmla="*/ 87243 h 313586"/>
              <a:gd name="connsiteX2" fmla="*/ 282222 w 282222"/>
              <a:gd name="connsiteY2" fmla="*/ 0 h 313586"/>
              <a:gd name="connsiteX3" fmla="*/ 234424 w 282222"/>
              <a:gd name="connsiteY3" fmla="*/ 278454 h 313586"/>
              <a:gd name="connsiteX4" fmla="*/ 88697 w 282222"/>
              <a:gd name="connsiteY4" fmla="*/ 313586 h 313586"/>
              <a:gd name="connsiteX0" fmla="*/ 88697 w 234424"/>
              <a:gd name="connsiteY0" fmla="*/ 269787 h 269787"/>
              <a:gd name="connsiteX1" fmla="*/ 0 w 234424"/>
              <a:gd name="connsiteY1" fmla="*/ 43444 h 269787"/>
              <a:gd name="connsiteX2" fmla="*/ 149017 w 234424"/>
              <a:gd name="connsiteY2" fmla="*/ 0 h 269787"/>
              <a:gd name="connsiteX3" fmla="*/ 234424 w 234424"/>
              <a:gd name="connsiteY3" fmla="*/ 234655 h 269787"/>
              <a:gd name="connsiteX4" fmla="*/ 88697 w 234424"/>
              <a:gd name="connsiteY4" fmla="*/ 269787 h 269787"/>
              <a:gd name="connsiteX0" fmla="*/ 88697 w 338065"/>
              <a:gd name="connsiteY0" fmla="*/ 298660 h 298660"/>
              <a:gd name="connsiteX1" fmla="*/ 0 w 338065"/>
              <a:gd name="connsiteY1" fmla="*/ 72317 h 298660"/>
              <a:gd name="connsiteX2" fmla="*/ 338065 w 338065"/>
              <a:gd name="connsiteY2" fmla="*/ 0 h 298660"/>
              <a:gd name="connsiteX3" fmla="*/ 234424 w 338065"/>
              <a:gd name="connsiteY3" fmla="*/ 263528 h 298660"/>
              <a:gd name="connsiteX4" fmla="*/ 88697 w 338065"/>
              <a:gd name="connsiteY4" fmla="*/ 298660 h 298660"/>
              <a:gd name="connsiteX0" fmla="*/ 154757 w 404125"/>
              <a:gd name="connsiteY0" fmla="*/ 298660 h 298660"/>
              <a:gd name="connsiteX1" fmla="*/ 0 w 404125"/>
              <a:gd name="connsiteY1" fmla="*/ 21443 h 298660"/>
              <a:gd name="connsiteX2" fmla="*/ 404125 w 404125"/>
              <a:gd name="connsiteY2" fmla="*/ 0 h 298660"/>
              <a:gd name="connsiteX3" fmla="*/ 300484 w 404125"/>
              <a:gd name="connsiteY3" fmla="*/ 263528 h 298660"/>
              <a:gd name="connsiteX4" fmla="*/ 154757 w 404125"/>
              <a:gd name="connsiteY4" fmla="*/ 298660 h 298660"/>
              <a:gd name="connsiteX0" fmla="*/ 0 w 408616"/>
              <a:gd name="connsiteY0" fmla="*/ 186543 h 263528"/>
              <a:gd name="connsiteX1" fmla="*/ 4491 w 408616"/>
              <a:gd name="connsiteY1" fmla="*/ 21443 h 263528"/>
              <a:gd name="connsiteX2" fmla="*/ 408616 w 408616"/>
              <a:gd name="connsiteY2" fmla="*/ 0 h 263528"/>
              <a:gd name="connsiteX3" fmla="*/ 304975 w 408616"/>
              <a:gd name="connsiteY3" fmla="*/ 263528 h 263528"/>
              <a:gd name="connsiteX4" fmla="*/ 0 w 408616"/>
              <a:gd name="connsiteY4" fmla="*/ 186543 h 263528"/>
              <a:gd name="connsiteX0" fmla="*/ 0 w 436631"/>
              <a:gd name="connsiteY0" fmla="*/ 186543 h 186543"/>
              <a:gd name="connsiteX1" fmla="*/ 4491 w 436631"/>
              <a:gd name="connsiteY1" fmla="*/ 21443 h 186543"/>
              <a:gd name="connsiteX2" fmla="*/ 408616 w 436631"/>
              <a:gd name="connsiteY2" fmla="*/ 0 h 186543"/>
              <a:gd name="connsiteX3" fmla="*/ 436631 w 436631"/>
              <a:gd name="connsiteY3" fmla="*/ 177605 h 186543"/>
              <a:gd name="connsiteX4" fmla="*/ 0 w 436631"/>
              <a:gd name="connsiteY4" fmla="*/ 186543 h 186543"/>
              <a:gd name="connsiteX0" fmla="*/ 112126 w 432140"/>
              <a:gd name="connsiteY0" fmla="*/ 136239 h 177605"/>
              <a:gd name="connsiteX1" fmla="*/ 0 w 432140"/>
              <a:gd name="connsiteY1" fmla="*/ 21443 h 177605"/>
              <a:gd name="connsiteX2" fmla="*/ 404125 w 432140"/>
              <a:gd name="connsiteY2" fmla="*/ 0 h 177605"/>
              <a:gd name="connsiteX3" fmla="*/ 432140 w 432140"/>
              <a:gd name="connsiteY3" fmla="*/ 177605 h 177605"/>
              <a:gd name="connsiteX4" fmla="*/ 112126 w 432140"/>
              <a:gd name="connsiteY4" fmla="*/ 136239 h 177605"/>
              <a:gd name="connsiteX0" fmla="*/ 13407 w 333421"/>
              <a:gd name="connsiteY0" fmla="*/ 137195 h 178561"/>
              <a:gd name="connsiteX1" fmla="*/ 0 w 333421"/>
              <a:gd name="connsiteY1" fmla="*/ 0 h 178561"/>
              <a:gd name="connsiteX2" fmla="*/ 305406 w 333421"/>
              <a:gd name="connsiteY2" fmla="*/ 956 h 178561"/>
              <a:gd name="connsiteX3" fmla="*/ 333421 w 333421"/>
              <a:gd name="connsiteY3" fmla="*/ 178561 h 178561"/>
              <a:gd name="connsiteX4" fmla="*/ 13407 w 333421"/>
              <a:gd name="connsiteY4" fmla="*/ 137195 h 178561"/>
              <a:gd name="connsiteX0" fmla="*/ 13407 w 333421"/>
              <a:gd name="connsiteY0" fmla="*/ 139588 h 180954"/>
              <a:gd name="connsiteX1" fmla="*/ 0 w 333421"/>
              <a:gd name="connsiteY1" fmla="*/ 2393 h 180954"/>
              <a:gd name="connsiteX2" fmla="*/ 284216 w 333421"/>
              <a:gd name="connsiteY2" fmla="*/ 0 h 180954"/>
              <a:gd name="connsiteX3" fmla="*/ 333421 w 333421"/>
              <a:gd name="connsiteY3" fmla="*/ 180954 h 180954"/>
              <a:gd name="connsiteX4" fmla="*/ 13407 w 333421"/>
              <a:gd name="connsiteY4" fmla="*/ 139588 h 180954"/>
              <a:gd name="connsiteX0" fmla="*/ 13407 w 333110"/>
              <a:gd name="connsiteY0" fmla="*/ 139588 h 140746"/>
              <a:gd name="connsiteX1" fmla="*/ 0 w 333110"/>
              <a:gd name="connsiteY1" fmla="*/ 2393 h 140746"/>
              <a:gd name="connsiteX2" fmla="*/ 284216 w 333110"/>
              <a:gd name="connsiteY2" fmla="*/ 0 h 140746"/>
              <a:gd name="connsiteX3" fmla="*/ 333110 w 333110"/>
              <a:gd name="connsiteY3" fmla="*/ 140746 h 140746"/>
              <a:gd name="connsiteX4" fmla="*/ 13407 w 333110"/>
              <a:gd name="connsiteY4" fmla="*/ 139588 h 140746"/>
              <a:gd name="connsiteX0" fmla="*/ 120495 w 440198"/>
              <a:gd name="connsiteY0" fmla="*/ 152585 h 153743"/>
              <a:gd name="connsiteX1" fmla="*/ 0 w 440198"/>
              <a:gd name="connsiteY1" fmla="*/ 0 h 153743"/>
              <a:gd name="connsiteX2" fmla="*/ 391304 w 440198"/>
              <a:gd name="connsiteY2" fmla="*/ 12997 h 153743"/>
              <a:gd name="connsiteX3" fmla="*/ 440198 w 440198"/>
              <a:gd name="connsiteY3" fmla="*/ 153743 h 153743"/>
              <a:gd name="connsiteX4" fmla="*/ 120495 w 440198"/>
              <a:gd name="connsiteY4" fmla="*/ 152585 h 153743"/>
              <a:gd name="connsiteX0" fmla="*/ 120495 w 440198"/>
              <a:gd name="connsiteY0" fmla="*/ 168726 h 169884"/>
              <a:gd name="connsiteX1" fmla="*/ 0 w 440198"/>
              <a:gd name="connsiteY1" fmla="*/ 16141 h 169884"/>
              <a:gd name="connsiteX2" fmla="*/ 397274 w 440198"/>
              <a:gd name="connsiteY2" fmla="*/ 0 h 169884"/>
              <a:gd name="connsiteX3" fmla="*/ 440198 w 440198"/>
              <a:gd name="connsiteY3" fmla="*/ 169884 h 169884"/>
              <a:gd name="connsiteX4" fmla="*/ 120495 w 440198"/>
              <a:gd name="connsiteY4" fmla="*/ 168726 h 169884"/>
              <a:gd name="connsiteX0" fmla="*/ 6905 w 440198"/>
              <a:gd name="connsiteY0" fmla="*/ 213883 h 213883"/>
              <a:gd name="connsiteX1" fmla="*/ 0 w 440198"/>
              <a:gd name="connsiteY1" fmla="*/ 16141 h 213883"/>
              <a:gd name="connsiteX2" fmla="*/ 397274 w 440198"/>
              <a:gd name="connsiteY2" fmla="*/ 0 h 213883"/>
              <a:gd name="connsiteX3" fmla="*/ 440198 w 440198"/>
              <a:gd name="connsiteY3" fmla="*/ 169884 h 213883"/>
              <a:gd name="connsiteX4" fmla="*/ 6905 w 440198"/>
              <a:gd name="connsiteY4" fmla="*/ 213883 h 213883"/>
              <a:gd name="connsiteX0" fmla="*/ 6905 w 476110"/>
              <a:gd name="connsiteY0" fmla="*/ 213883 h 213883"/>
              <a:gd name="connsiteX1" fmla="*/ 0 w 476110"/>
              <a:gd name="connsiteY1" fmla="*/ 16141 h 213883"/>
              <a:gd name="connsiteX2" fmla="*/ 397274 w 476110"/>
              <a:gd name="connsiteY2" fmla="*/ 0 h 213883"/>
              <a:gd name="connsiteX3" fmla="*/ 476110 w 476110"/>
              <a:gd name="connsiteY3" fmla="*/ 204107 h 213883"/>
              <a:gd name="connsiteX4" fmla="*/ 6905 w 476110"/>
              <a:gd name="connsiteY4" fmla="*/ 213883 h 213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110" h="213883">
                <a:moveTo>
                  <a:pt x="6905" y="213883"/>
                </a:moveTo>
                <a:lnTo>
                  <a:pt x="0" y="16141"/>
                </a:lnTo>
                <a:lnTo>
                  <a:pt x="397274" y="0"/>
                </a:lnTo>
                <a:lnTo>
                  <a:pt x="476110" y="204107"/>
                </a:lnTo>
                <a:lnTo>
                  <a:pt x="6905" y="213883"/>
                </a:lnTo>
                <a:close/>
              </a:path>
            </a:pathLst>
          </a:custGeom>
          <a:solidFill>
            <a:srgbClr val="00B0F0">
              <a:alpha val="75000"/>
            </a:srgbClr>
          </a:solidFill>
          <a:ln w="12700" cmpd="sng">
            <a:solidFill>
              <a:schemeClr val="tx1">
                <a:alpha val="96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49" name="フリーフォーム 248"/>
          <p:cNvSpPr/>
          <p:nvPr/>
        </p:nvSpPr>
        <p:spPr>
          <a:xfrm>
            <a:off x="9564234" y="5234505"/>
            <a:ext cx="1056142" cy="979961"/>
          </a:xfrm>
          <a:custGeom>
            <a:avLst/>
            <a:gdLst>
              <a:gd name="connsiteX0" fmla="*/ 33337 w 352425"/>
              <a:gd name="connsiteY0" fmla="*/ 259557 h 259557"/>
              <a:gd name="connsiteX1" fmla="*/ 0 w 352425"/>
              <a:gd name="connsiteY1" fmla="*/ 150019 h 259557"/>
              <a:gd name="connsiteX2" fmla="*/ 54769 w 352425"/>
              <a:gd name="connsiteY2" fmla="*/ 135732 h 259557"/>
              <a:gd name="connsiteX3" fmla="*/ 33337 w 352425"/>
              <a:gd name="connsiteY3" fmla="*/ 80963 h 259557"/>
              <a:gd name="connsiteX4" fmla="*/ 307181 w 352425"/>
              <a:gd name="connsiteY4" fmla="*/ 0 h 259557"/>
              <a:gd name="connsiteX5" fmla="*/ 352425 w 352425"/>
              <a:gd name="connsiteY5" fmla="*/ 157163 h 259557"/>
              <a:gd name="connsiteX6" fmla="*/ 33337 w 352425"/>
              <a:gd name="connsiteY6" fmla="*/ 259557 h 259557"/>
              <a:gd name="connsiteX0" fmla="*/ 33337 w 352425"/>
              <a:gd name="connsiteY0" fmla="*/ 259557 h 259557"/>
              <a:gd name="connsiteX1" fmla="*/ 0 w 352425"/>
              <a:gd name="connsiteY1" fmla="*/ 150019 h 259557"/>
              <a:gd name="connsiteX2" fmla="*/ 33337 w 352425"/>
              <a:gd name="connsiteY2" fmla="*/ 80963 h 259557"/>
              <a:gd name="connsiteX3" fmla="*/ 307181 w 352425"/>
              <a:gd name="connsiteY3" fmla="*/ 0 h 259557"/>
              <a:gd name="connsiteX4" fmla="*/ 352425 w 352425"/>
              <a:gd name="connsiteY4" fmla="*/ 157163 h 259557"/>
              <a:gd name="connsiteX5" fmla="*/ 33337 w 352425"/>
              <a:gd name="connsiteY5" fmla="*/ 259557 h 259557"/>
              <a:gd name="connsiteX0" fmla="*/ 33337 w 352425"/>
              <a:gd name="connsiteY0" fmla="*/ 259557 h 259557"/>
              <a:gd name="connsiteX1" fmla="*/ 0 w 352425"/>
              <a:gd name="connsiteY1" fmla="*/ 150019 h 259557"/>
              <a:gd name="connsiteX2" fmla="*/ 307181 w 352425"/>
              <a:gd name="connsiteY2" fmla="*/ 0 h 259557"/>
              <a:gd name="connsiteX3" fmla="*/ 352425 w 352425"/>
              <a:gd name="connsiteY3" fmla="*/ 157163 h 259557"/>
              <a:gd name="connsiteX4" fmla="*/ 33337 w 352425"/>
              <a:gd name="connsiteY4" fmla="*/ 259557 h 259557"/>
              <a:gd name="connsiteX0" fmla="*/ 134829 w 453917"/>
              <a:gd name="connsiteY0" fmla="*/ 259557 h 259557"/>
              <a:gd name="connsiteX1" fmla="*/ 0 w 453917"/>
              <a:gd name="connsiteY1" fmla="*/ 91588 h 259557"/>
              <a:gd name="connsiteX2" fmla="*/ 408673 w 453917"/>
              <a:gd name="connsiteY2" fmla="*/ 0 h 259557"/>
              <a:gd name="connsiteX3" fmla="*/ 453917 w 453917"/>
              <a:gd name="connsiteY3" fmla="*/ 157163 h 259557"/>
              <a:gd name="connsiteX4" fmla="*/ 134829 w 453917"/>
              <a:gd name="connsiteY4" fmla="*/ 259557 h 259557"/>
              <a:gd name="connsiteX0" fmla="*/ 134829 w 453917"/>
              <a:gd name="connsiteY0" fmla="*/ 292997 h 292997"/>
              <a:gd name="connsiteX1" fmla="*/ 0 w 453917"/>
              <a:gd name="connsiteY1" fmla="*/ 125028 h 292997"/>
              <a:gd name="connsiteX2" fmla="*/ 397305 w 453917"/>
              <a:gd name="connsiteY2" fmla="*/ 0 h 292997"/>
              <a:gd name="connsiteX3" fmla="*/ 453917 w 453917"/>
              <a:gd name="connsiteY3" fmla="*/ 190603 h 292997"/>
              <a:gd name="connsiteX4" fmla="*/ 134829 w 453917"/>
              <a:gd name="connsiteY4" fmla="*/ 292997 h 292997"/>
              <a:gd name="connsiteX0" fmla="*/ 134829 w 487154"/>
              <a:gd name="connsiteY0" fmla="*/ 292997 h 292997"/>
              <a:gd name="connsiteX1" fmla="*/ 0 w 487154"/>
              <a:gd name="connsiteY1" fmla="*/ 125028 h 292997"/>
              <a:gd name="connsiteX2" fmla="*/ 397305 w 487154"/>
              <a:gd name="connsiteY2" fmla="*/ 0 h 292997"/>
              <a:gd name="connsiteX3" fmla="*/ 487154 w 487154"/>
              <a:gd name="connsiteY3" fmla="*/ 240130 h 292997"/>
              <a:gd name="connsiteX4" fmla="*/ 134829 w 487154"/>
              <a:gd name="connsiteY4" fmla="*/ 292997 h 292997"/>
              <a:gd name="connsiteX0" fmla="*/ 28575 w 487154"/>
              <a:gd name="connsiteY0" fmla="*/ 180404 h 240130"/>
              <a:gd name="connsiteX1" fmla="*/ 0 w 487154"/>
              <a:gd name="connsiteY1" fmla="*/ 125028 h 240130"/>
              <a:gd name="connsiteX2" fmla="*/ 397305 w 487154"/>
              <a:gd name="connsiteY2" fmla="*/ 0 h 240130"/>
              <a:gd name="connsiteX3" fmla="*/ 487154 w 487154"/>
              <a:gd name="connsiteY3" fmla="*/ 240130 h 240130"/>
              <a:gd name="connsiteX4" fmla="*/ 28575 w 487154"/>
              <a:gd name="connsiteY4" fmla="*/ 180404 h 240130"/>
              <a:gd name="connsiteX0" fmla="*/ 15683 w 474262"/>
              <a:gd name="connsiteY0" fmla="*/ 180404 h 240130"/>
              <a:gd name="connsiteX1" fmla="*/ 0 w 474262"/>
              <a:gd name="connsiteY1" fmla="*/ 122626 h 240130"/>
              <a:gd name="connsiteX2" fmla="*/ 384413 w 474262"/>
              <a:gd name="connsiteY2" fmla="*/ 0 h 240130"/>
              <a:gd name="connsiteX3" fmla="*/ 474262 w 474262"/>
              <a:gd name="connsiteY3" fmla="*/ 240130 h 240130"/>
              <a:gd name="connsiteX4" fmla="*/ 15683 w 474262"/>
              <a:gd name="connsiteY4" fmla="*/ 180404 h 240130"/>
              <a:gd name="connsiteX0" fmla="*/ 15683 w 474262"/>
              <a:gd name="connsiteY0" fmla="*/ 187133 h 246859"/>
              <a:gd name="connsiteX1" fmla="*/ 0 w 474262"/>
              <a:gd name="connsiteY1" fmla="*/ 129355 h 246859"/>
              <a:gd name="connsiteX2" fmla="*/ 395058 w 474262"/>
              <a:gd name="connsiteY2" fmla="*/ 0 h 246859"/>
              <a:gd name="connsiteX3" fmla="*/ 474262 w 474262"/>
              <a:gd name="connsiteY3" fmla="*/ 246859 h 246859"/>
              <a:gd name="connsiteX4" fmla="*/ 15683 w 474262"/>
              <a:gd name="connsiteY4" fmla="*/ 187133 h 246859"/>
              <a:gd name="connsiteX0" fmla="*/ 0 w 458579"/>
              <a:gd name="connsiteY0" fmla="*/ 187133 h 246859"/>
              <a:gd name="connsiteX1" fmla="*/ 7838 w 458579"/>
              <a:gd name="connsiteY1" fmla="*/ 118267 h 246859"/>
              <a:gd name="connsiteX2" fmla="*/ 379375 w 458579"/>
              <a:gd name="connsiteY2" fmla="*/ 0 h 246859"/>
              <a:gd name="connsiteX3" fmla="*/ 458579 w 458579"/>
              <a:gd name="connsiteY3" fmla="*/ 246859 h 246859"/>
              <a:gd name="connsiteX4" fmla="*/ 0 w 458579"/>
              <a:gd name="connsiteY4" fmla="*/ 187133 h 246859"/>
              <a:gd name="connsiteX0" fmla="*/ 83447 w 450741"/>
              <a:gd name="connsiteY0" fmla="*/ 226343 h 246859"/>
              <a:gd name="connsiteX1" fmla="*/ 0 w 450741"/>
              <a:gd name="connsiteY1" fmla="*/ 118267 h 246859"/>
              <a:gd name="connsiteX2" fmla="*/ 371537 w 450741"/>
              <a:gd name="connsiteY2" fmla="*/ 0 h 246859"/>
              <a:gd name="connsiteX3" fmla="*/ 450741 w 450741"/>
              <a:gd name="connsiteY3" fmla="*/ 246859 h 246859"/>
              <a:gd name="connsiteX4" fmla="*/ 83447 w 450741"/>
              <a:gd name="connsiteY4" fmla="*/ 226343 h 246859"/>
              <a:gd name="connsiteX0" fmla="*/ 46986 w 414280"/>
              <a:gd name="connsiteY0" fmla="*/ 226343 h 246859"/>
              <a:gd name="connsiteX1" fmla="*/ 0 w 414280"/>
              <a:gd name="connsiteY1" fmla="*/ 95889 h 246859"/>
              <a:gd name="connsiteX2" fmla="*/ 335076 w 414280"/>
              <a:gd name="connsiteY2" fmla="*/ 0 h 246859"/>
              <a:gd name="connsiteX3" fmla="*/ 414280 w 414280"/>
              <a:gd name="connsiteY3" fmla="*/ 246859 h 246859"/>
              <a:gd name="connsiteX4" fmla="*/ 46986 w 414280"/>
              <a:gd name="connsiteY4" fmla="*/ 226343 h 246859"/>
              <a:gd name="connsiteX0" fmla="*/ 46986 w 414280"/>
              <a:gd name="connsiteY0" fmla="*/ 226343 h 246859"/>
              <a:gd name="connsiteX1" fmla="*/ 0 w 414280"/>
              <a:gd name="connsiteY1" fmla="*/ 95889 h 246859"/>
              <a:gd name="connsiteX2" fmla="*/ 335076 w 414280"/>
              <a:gd name="connsiteY2" fmla="*/ 0 h 246859"/>
              <a:gd name="connsiteX3" fmla="*/ 414280 w 414280"/>
              <a:gd name="connsiteY3" fmla="*/ 246859 h 246859"/>
              <a:gd name="connsiteX4" fmla="*/ 198120 w 414280"/>
              <a:gd name="connsiteY4" fmla="*/ 190407 h 246859"/>
              <a:gd name="connsiteX5" fmla="*/ 46986 w 414280"/>
              <a:gd name="connsiteY5" fmla="*/ 226343 h 246859"/>
              <a:gd name="connsiteX0" fmla="*/ 46986 w 414280"/>
              <a:gd name="connsiteY0" fmla="*/ 226343 h 296438"/>
              <a:gd name="connsiteX1" fmla="*/ 0 w 414280"/>
              <a:gd name="connsiteY1" fmla="*/ 95889 h 296438"/>
              <a:gd name="connsiteX2" fmla="*/ 335076 w 414280"/>
              <a:gd name="connsiteY2" fmla="*/ 0 h 296438"/>
              <a:gd name="connsiteX3" fmla="*/ 414280 w 414280"/>
              <a:gd name="connsiteY3" fmla="*/ 246859 h 296438"/>
              <a:gd name="connsiteX4" fmla="*/ 301230 w 414280"/>
              <a:gd name="connsiteY4" fmla="*/ 296438 h 296438"/>
              <a:gd name="connsiteX5" fmla="*/ 198120 w 414280"/>
              <a:gd name="connsiteY5" fmla="*/ 190407 h 296438"/>
              <a:gd name="connsiteX6" fmla="*/ 46986 w 414280"/>
              <a:gd name="connsiteY6" fmla="*/ 226343 h 296438"/>
              <a:gd name="connsiteX0" fmla="*/ 46986 w 414280"/>
              <a:gd name="connsiteY0" fmla="*/ 226343 h 296438"/>
              <a:gd name="connsiteX1" fmla="*/ 0 w 414280"/>
              <a:gd name="connsiteY1" fmla="*/ 95889 h 296438"/>
              <a:gd name="connsiteX2" fmla="*/ 335076 w 414280"/>
              <a:gd name="connsiteY2" fmla="*/ 0 h 296438"/>
              <a:gd name="connsiteX3" fmla="*/ 414280 w 414280"/>
              <a:gd name="connsiteY3" fmla="*/ 246859 h 296438"/>
              <a:gd name="connsiteX4" fmla="*/ 301230 w 414280"/>
              <a:gd name="connsiteY4" fmla="*/ 296438 h 296438"/>
              <a:gd name="connsiteX5" fmla="*/ 228475 w 414280"/>
              <a:gd name="connsiteY5" fmla="*/ 188797 h 296438"/>
              <a:gd name="connsiteX6" fmla="*/ 46986 w 414280"/>
              <a:gd name="connsiteY6" fmla="*/ 226343 h 296438"/>
              <a:gd name="connsiteX0" fmla="*/ 46986 w 414280"/>
              <a:gd name="connsiteY0" fmla="*/ 226343 h 325159"/>
              <a:gd name="connsiteX1" fmla="*/ 0 w 414280"/>
              <a:gd name="connsiteY1" fmla="*/ 95889 h 325159"/>
              <a:gd name="connsiteX2" fmla="*/ 335076 w 414280"/>
              <a:gd name="connsiteY2" fmla="*/ 0 h 325159"/>
              <a:gd name="connsiteX3" fmla="*/ 414280 w 414280"/>
              <a:gd name="connsiteY3" fmla="*/ 246859 h 325159"/>
              <a:gd name="connsiteX4" fmla="*/ 275510 w 414280"/>
              <a:gd name="connsiteY4" fmla="*/ 325159 h 325159"/>
              <a:gd name="connsiteX5" fmla="*/ 228475 w 414280"/>
              <a:gd name="connsiteY5" fmla="*/ 188797 h 325159"/>
              <a:gd name="connsiteX6" fmla="*/ 46986 w 414280"/>
              <a:gd name="connsiteY6" fmla="*/ 226343 h 325159"/>
              <a:gd name="connsiteX0" fmla="*/ 46986 w 451143"/>
              <a:gd name="connsiteY0" fmla="*/ 226343 h 325159"/>
              <a:gd name="connsiteX1" fmla="*/ 0 w 451143"/>
              <a:gd name="connsiteY1" fmla="*/ 95889 h 325159"/>
              <a:gd name="connsiteX2" fmla="*/ 335076 w 451143"/>
              <a:gd name="connsiteY2" fmla="*/ 0 h 325159"/>
              <a:gd name="connsiteX3" fmla="*/ 451143 w 451143"/>
              <a:gd name="connsiteY3" fmla="*/ 289220 h 325159"/>
              <a:gd name="connsiteX4" fmla="*/ 275510 w 451143"/>
              <a:gd name="connsiteY4" fmla="*/ 325159 h 325159"/>
              <a:gd name="connsiteX5" fmla="*/ 228475 w 451143"/>
              <a:gd name="connsiteY5" fmla="*/ 188797 h 325159"/>
              <a:gd name="connsiteX6" fmla="*/ 46986 w 451143"/>
              <a:gd name="connsiteY6" fmla="*/ 226343 h 325159"/>
              <a:gd name="connsiteX0" fmla="*/ 46986 w 444877"/>
              <a:gd name="connsiteY0" fmla="*/ 226343 h 325159"/>
              <a:gd name="connsiteX1" fmla="*/ 0 w 444877"/>
              <a:gd name="connsiteY1" fmla="*/ 95889 h 325159"/>
              <a:gd name="connsiteX2" fmla="*/ 335076 w 444877"/>
              <a:gd name="connsiteY2" fmla="*/ 0 h 325159"/>
              <a:gd name="connsiteX3" fmla="*/ 444877 w 444877"/>
              <a:gd name="connsiteY3" fmla="*/ 288490 h 325159"/>
              <a:gd name="connsiteX4" fmla="*/ 275510 w 444877"/>
              <a:gd name="connsiteY4" fmla="*/ 325159 h 325159"/>
              <a:gd name="connsiteX5" fmla="*/ 228475 w 444877"/>
              <a:gd name="connsiteY5" fmla="*/ 188797 h 325159"/>
              <a:gd name="connsiteX6" fmla="*/ 46986 w 444877"/>
              <a:gd name="connsiteY6" fmla="*/ 226343 h 325159"/>
              <a:gd name="connsiteX0" fmla="*/ 0 w 397891"/>
              <a:gd name="connsiteY0" fmla="*/ 226343 h 325159"/>
              <a:gd name="connsiteX1" fmla="*/ 5868 w 397891"/>
              <a:gd name="connsiteY1" fmla="*/ 87243 h 325159"/>
              <a:gd name="connsiteX2" fmla="*/ 288090 w 397891"/>
              <a:gd name="connsiteY2" fmla="*/ 0 h 325159"/>
              <a:gd name="connsiteX3" fmla="*/ 397891 w 397891"/>
              <a:gd name="connsiteY3" fmla="*/ 288490 h 325159"/>
              <a:gd name="connsiteX4" fmla="*/ 228524 w 397891"/>
              <a:gd name="connsiteY4" fmla="*/ 325159 h 325159"/>
              <a:gd name="connsiteX5" fmla="*/ 181489 w 397891"/>
              <a:gd name="connsiteY5" fmla="*/ 188797 h 325159"/>
              <a:gd name="connsiteX6" fmla="*/ 0 w 397891"/>
              <a:gd name="connsiteY6" fmla="*/ 226343 h 325159"/>
              <a:gd name="connsiteX0" fmla="*/ 88697 w 392023"/>
              <a:gd name="connsiteY0" fmla="*/ 313586 h 325159"/>
              <a:gd name="connsiteX1" fmla="*/ 0 w 392023"/>
              <a:gd name="connsiteY1" fmla="*/ 87243 h 325159"/>
              <a:gd name="connsiteX2" fmla="*/ 282222 w 392023"/>
              <a:gd name="connsiteY2" fmla="*/ 0 h 325159"/>
              <a:gd name="connsiteX3" fmla="*/ 392023 w 392023"/>
              <a:gd name="connsiteY3" fmla="*/ 288490 h 325159"/>
              <a:gd name="connsiteX4" fmla="*/ 222656 w 392023"/>
              <a:gd name="connsiteY4" fmla="*/ 325159 h 325159"/>
              <a:gd name="connsiteX5" fmla="*/ 175621 w 392023"/>
              <a:gd name="connsiteY5" fmla="*/ 188797 h 325159"/>
              <a:gd name="connsiteX6" fmla="*/ 88697 w 392023"/>
              <a:gd name="connsiteY6" fmla="*/ 313586 h 325159"/>
              <a:gd name="connsiteX0" fmla="*/ 88697 w 392023"/>
              <a:gd name="connsiteY0" fmla="*/ 313586 h 325159"/>
              <a:gd name="connsiteX1" fmla="*/ 0 w 392023"/>
              <a:gd name="connsiteY1" fmla="*/ 87243 h 325159"/>
              <a:gd name="connsiteX2" fmla="*/ 282222 w 392023"/>
              <a:gd name="connsiteY2" fmla="*/ 0 h 325159"/>
              <a:gd name="connsiteX3" fmla="*/ 392023 w 392023"/>
              <a:gd name="connsiteY3" fmla="*/ 288490 h 325159"/>
              <a:gd name="connsiteX4" fmla="*/ 222656 w 392023"/>
              <a:gd name="connsiteY4" fmla="*/ 325159 h 325159"/>
              <a:gd name="connsiteX5" fmla="*/ 88697 w 392023"/>
              <a:gd name="connsiteY5" fmla="*/ 313586 h 325159"/>
              <a:gd name="connsiteX0" fmla="*/ 88697 w 392023"/>
              <a:gd name="connsiteY0" fmla="*/ 313586 h 313586"/>
              <a:gd name="connsiteX1" fmla="*/ 0 w 392023"/>
              <a:gd name="connsiteY1" fmla="*/ 87243 h 313586"/>
              <a:gd name="connsiteX2" fmla="*/ 282222 w 392023"/>
              <a:gd name="connsiteY2" fmla="*/ 0 h 313586"/>
              <a:gd name="connsiteX3" fmla="*/ 392023 w 392023"/>
              <a:gd name="connsiteY3" fmla="*/ 288490 h 313586"/>
              <a:gd name="connsiteX4" fmla="*/ 88697 w 392023"/>
              <a:gd name="connsiteY4" fmla="*/ 313586 h 313586"/>
              <a:gd name="connsiteX0" fmla="*/ 88697 w 282222"/>
              <a:gd name="connsiteY0" fmla="*/ 313586 h 313586"/>
              <a:gd name="connsiteX1" fmla="*/ 0 w 282222"/>
              <a:gd name="connsiteY1" fmla="*/ 87243 h 313586"/>
              <a:gd name="connsiteX2" fmla="*/ 282222 w 282222"/>
              <a:gd name="connsiteY2" fmla="*/ 0 h 313586"/>
              <a:gd name="connsiteX3" fmla="*/ 234424 w 282222"/>
              <a:gd name="connsiteY3" fmla="*/ 278454 h 313586"/>
              <a:gd name="connsiteX4" fmla="*/ 88697 w 282222"/>
              <a:gd name="connsiteY4" fmla="*/ 313586 h 313586"/>
              <a:gd name="connsiteX0" fmla="*/ 88697 w 234424"/>
              <a:gd name="connsiteY0" fmla="*/ 269787 h 269787"/>
              <a:gd name="connsiteX1" fmla="*/ 0 w 234424"/>
              <a:gd name="connsiteY1" fmla="*/ 43444 h 269787"/>
              <a:gd name="connsiteX2" fmla="*/ 149017 w 234424"/>
              <a:gd name="connsiteY2" fmla="*/ 0 h 269787"/>
              <a:gd name="connsiteX3" fmla="*/ 234424 w 234424"/>
              <a:gd name="connsiteY3" fmla="*/ 234655 h 269787"/>
              <a:gd name="connsiteX4" fmla="*/ 88697 w 234424"/>
              <a:gd name="connsiteY4" fmla="*/ 269787 h 269787"/>
              <a:gd name="connsiteX0" fmla="*/ 88697 w 275299"/>
              <a:gd name="connsiteY0" fmla="*/ 226343 h 226343"/>
              <a:gd name="connsiteX1" fmla="*/ 0 w 275299"/>
              <a:gd name="connsiteY1" fmla="*/ 0 h 226343"/>
              <a:gd name="connsiteX2" fmla="*/ 275299 w 275299"/>
              <a:gd name="connsiteY2" fmla="*/ 12367 h 226343"/>
              <a:gd name="connsiteX3" fmla="*/ 234424 w 275299"/>
              <a:gd name="connsiteY3" fmla="*/ 191211 h 226343"/>
              <a:gd name="connsiteX4" fmla="*/ 88697 w 275299"/>
              <a:gd name="connsiteY4" fmla="*/ 226343 h 226343"/>
              <a:gd name="connsiteX0" fmla="*/ 88697 w 282433"/>
              <a:gd name="connsiteY0" fmla="*/ 226343 h 268552"/>
              <a:gd name="connsiteX1" fmla="*/ 0 w 282433"/>
              <a:gd name="connsiteY1" fmla="*/ 0 h 268552"/>
              <a:gd name="connsiteX2" fmla="*/ 275299 w 282433"/>
              <a:gd name="connsiteY2" fmla="*/ 12367 h 268552"/>
              <a:gd name="connsiteX3" fmla="*/ 282433 w 282433"/>
              <a:gd name="connsiteY3" fmla="*/ 268552 h 268552"/>
              <a:gd name="connsiteX4" fmla="*/ 88697 w 282433"/>
              <a:gd name="connsiteY4" fmla="*/ 226343 h 268552"/>
              <a:gd name="connsiteX0" fmla="*/ 84440 w 282433"/>
              <a:gd name="connsiteY0" fmla="*/ 248915 h 268552"/>
              <a:gd name="connsiteX1" fmla="*/ 0 w 282433"/>
              <a:gd name="connsiteY1" fmla="*/ 0 h 268552"/>
              <a:gd name="connsiteX2" fmla="*/ 275299 w 282433"/>
              <a:gd name="connsiteY2" fmla="*/ 12367 h 268552"/>
              <a:gd name="connsiteX3" fmla="*/ 282433 w 282433"/>
              <a:gd name="connsiteY3" fmla="*/ 268552 h 268552"/>
              <a:gd name="connsiteX4" fmla="*/ 84440 w 282433"/>
              <a:gd name="connsiteY4" fmla="*/ 248915 h 268552"/>
              <a:gd name="connsiteX0" fmla="*/ 129744 w 327737"/>
              <a:gd name="connsiteY0" fmla="*/ 236548 h 256185"/>
              <a:gd name="connsiteX1" fmla="*/ 0 w 327737"/>
              <a:gd name="connsiteY1" fmla="*/ 7154 h 256185"/>
              <a:gd name="connsiteX2" fmla="*/ 320603 w 327737"/>
              <a:gd name="connsiteY2" fmla="*/ 0 h 256185"/>
              <a:gd name="connsiteX3" fmla="*/ 327737 w 327737"/>
              <a:gd name="connsiteY3" fmla="*/ 256185 h 256185"/>
              <a:gd name="connsiteX4" fmla="*/ 129744 w 327737"/>
              <a:gd name="connsiteY4" fmla="*/ 236548 h 256185"/>
              <a:gd name="connsiteX0" fmla="*/ 129744 w 327737"/>
              <a:gd name="connsiteY0" fmla="*/ 236548 h 256185"/>
              <a:gd name="connsiteX1" fmla="*/ 13691 w 327737"/>
              <a:gd name="connsiteY1" fmla="*/ 154100 h 256185"/>
              <a:gd name="connsiteX2" fmla="*/ 0 w 327737"/>
              <a:gd name="connsiteY2" fmla="*/ 7154 h 256185"/>
              <a:gd name="connsiteX3" fmla="*/ 320603 w 327737"/>
              <a:gd name="connsiteY3" fmla="*/ 0 h 256185"/>
              <a:gd name="connsiteX4" fmla="*/ 327737 w 327737"/>
              <a:gd name="connsiteY4" fmla="*/ 256185 h 256185"/>
              <a:gd name="connsiteX5" fmla="*/ 129744 w 327737"/>
              <a:gd name="connsiteY5" fmla="*/ 236548 h 256185"/>
              <a:gd name="connsiteX0" fmla="*/ 129744 w 327737"/>
              <a:gd name="connsiteY0" fmla="*/ 236548 h 256185"/>
              <a:gd name="connsiteX1" fmla="*/ 0 w 327737"/>
              <a:gd name="connsiteY1" fmla="*/ 7154 h 256185"/>
              <a:gd name="connsiteX2" fmla="*/ 320603 w 327737"/>
              <a:gd name="connsiteY2" fmla="*/ 0 h 256185"/>
              <a:gd name="connsiteX3" fmla="*/ 327737 w 327737"/>
              <a:gd name="connsiteY3" fmla="*/ 256185 h 256185"/>
              <a:gd name="connsiteX4" fmla="*/ 129744 w 327737"/>
              <a:gd name="connsiteY4" fmla="*/ 236548 h 256185"/>
              <a:gd name="connsiteX0" fmla="*/ 0 w 336485"/>
              <a:gd name="connsiteY0" fmla="*/ 165582 h 256185"/>
              <a:gd name="connsiteX1" fmla="*/ 8748 w 336485"/>
              <a:gd name="connsiteY1" fmla="*/ 7154 h 256185"/>
              <a:gd name="connsiteX2" fmla="*/ 329351 w 336485"/>
              <a:gd name="connsiteY2" fmla="*/ 0 h 256185"/>
              <a:gd name="connsiteX3" fmla="*/ 336485 w 336485"/>
              <a:gd name="connsiteY3" fmla="*/ 256185 h 256185"/>
              <a:gd name="connsiteX4" fmla="*/ 0 w 336485"/>
              <a:gd name="connsiteY4" fmla="*/ 165582 h 256185"/>
              <a:gd name="connsiteX0" fmla="*/ 0 w 449405"/>
              <a:gd name="connsiteY0" fmla="*/ 165582 h 165582"/>
              <a:gd name="connsiteX1" fmla="*/ 8748 w 449405"/>
              <a:gd name="connsiteY1" fmla="*/ 7154 h 165582"/>
              <a:gd name="connsiteX2" fmla="*/ 329351 w 449405"/>
              <a:gd name="connsiteY2" fmla="*/ 0 h 165582"/>
              <a:gd name="connsiteX3" fmla="*/ 449405 w 449405"/>
              <a:gd name="connsiteY3" fmla="*/ 160836 h 165582"/>
              <a:gd name="connsiteX4" fmla="*/ 0 w 449405"/>
              <a:gd name="connsiteY4" fmla="*/ 165582 h 165582"/>
              <a:gd name="connsiteX0" fmla="*/ 0 w 449405"/>
              <a:gd name="connsiteY0" fmla="*/ 158428 h 158428"/>
              <a:gd name="connsiteX1" fmla="*/ 8748 w 449405"/>
              <a:gd name="connsiteY1" fmla="*/ 0 h 158428"/>
              <a:gd name="connsiteX2" fmla="*/ 439288 w 449405"/>
              <a:gd name="connsiteY2" fmla="*/ 2173 h 158428"/>
              <a:gd name="connsiteX3" fmla="*/ 449405 w 449405"/>
              <a:gd name="connsiteY3" fmla="*/ 153682 h 158428"/>
              <a:gd name="connsiteX4" fmla="*/ 0 w 449405"/>
              <a:gd name="connsiteY4" fmla="*/ 158428 h 158428"/>
              <a:gd name="connsiteX0" fmla="*/ 6725 w 456130"/>
              <a:gd name="connsiteY0" fmla="*/ 156255 h 156255"/>
              <a:gd name="connsiteX1" fmla="*/ 0 w 456130"/>
              <a:gd name="connsiteY1" fmla="*/ 7154 h 156255"/>
              <a:gd name="connsiteX2" fmla="*/ 446013 w 456130"/>
              <a:gd name="connsiteY2" fmla="*/ 0 h 156255"/>
              <a:gd name="connsiteX3" fmla="*/ 456130 w 456130"/>
              <a:gd name="connsiteY3" fmla="*/ 151509 h 156255"/>
              <a:gd name="connsiteX4" fmla="*/ 6725 w 456130"/>
              <a:gd name="connsiteY4" fmla="*/ 156255 h 156255"/>
              <a:gd name="connsiteX0" fmla="*/ 0 w 449405"/>
              <a:gd name="connsiteY0" fmla="*/ 156255 h 156255"/>
              <a:gd name="connsiteX1" fmla="*/ 7631 w 449405"/>
              <a:gd name="connsiteY1" fmla="*/ 4574 h 156255"/>
              <a:gd name="connsiteX2" fmla="*/ 439288 w 449405"/>
              <a:gd name="connsiteY2" fmla="*/ 0 h 156255"/>
              <a:gd name="connsiteX3" fmla="*/ 449405 w 449405"/>
              <a:gd name="connsiteY3" fmla="*/ 151509 h 156255"/>
              <a:gd name="connsiteX4" fmla="*/ 0 w 449405"/>
              <a:gd name="connsiteY4" fmla="*/ 156255 h 156255"/>
              <a:gd name="connsiteX0" fmla="*/ 2926 w 452331"/>
              <a:gd name="connsiteY0" fmla="*/ 156255 h 156255"/>
              <a:gd name="connsiteX1" fmla="*/ 0 w 452331"/>
              <a:gd name="connsiteY1" fmla="*/ 9526 h 156255"/>
              <a:gd name="connsiteX2" fmla="*/ 442214 w 452331"/>
              <a:gd name="connsiteY2" fmla="*/ 0 h 156255"/>
              <a:gd name="connsiteX3" fmla="*/ 452331 w 452331"/>
              <a:gd name="connsiteY3" fmla="*/ 151509 h 156255"/>
              <a:gd name="connsiteX4" fmla="*/ 2926 w 452331"/>
              <a:gd name="connsiteY4" fmla="*/ 156255 h 156255"/>
              <a:gd name="connsiteX0" fmla="*/ 2926 w 749692"/>
              <a:gd name="connsiteY0" fmla="*/ 164733 h 164733"/>
              <a:gd name="connsiteX1" fmla="*/ 0 w 749692"/>
              <a:gd name="connsiteY1" fmla="*/ 18004 h 164733"/>
              <a:gd name="connsiteX2" fmla="*/ 749692 w 749692"/>
              <a:gd name="connsiteY2" fmla="*/ 0 h 164733"/>
              <a:gd name="connsiteX3" fmla="*/ 452331 w 749692"/>
              <a:gd name="connsiteY3" fmla="*/ 159987 h 164733"/>
              <a:gd name="connsiteX4" fmla="*/ 2926 w 749692"/>
              <a:gd name="connsiteY4" fmla="*/ 164733 h 164733"/>
              <a:gd name="connsiteX0" fmla="*/ 2926 w 749692"/>
              <a:gd name="connsiteY0" fmla="*/ 164733 h 608730"/>
              <a:gd name="connsiteX1" fmla="*/ 0 w 749692"/>
              <a:gd name="connsiteY1" fmla="*/ 18004 h 608730"/>
              <a:gd name="connsiteX2" fmla="*/ 749692 w 749692"/>
              <a:gd name="connsiteY2" fmla="*/ 0 h 608730"/>
              <a:gd name="connsiteX3" fmla="*/ 614111 w 749692"/>
              <a:gd name="connsiteY3" fmla="*/ 608730 h 608730"/>
              <a:gd name="connsiteX4" fmla="*/ 2926 w 749692"/>
              <a:gd name="connsiteY4" fmla="*/ 164733 h 608730"/>
              <a:gd name="connsiteX0" fmla="*/ 975 w 769105"/>
              <a:gd name="connsiteY0" fmla="*/ 425860 h 608730"/>
              <a:gd name="connsiteX1" fmla="*/ 19413 w 769105"/>
              <a:gd name="connsiteY1" fmla="*/ 18004 h 608730"/>
              <a:gd name="connsiteX2" fmla="*/ 769105 w 769105"/>
              <a:gd name="connsiteY2" fmla="*/ 0 h 608730"/>
              <a:gd name="connsiteX3" fmla="*/ 633524 w 769105"/>
              <a:gd name="connsiteY3" fmla="*/ 608730 h 608730"/>
              <a:gd name="connsiteX4" fmla="*/ 975 w 769105"/>
              <a:gd name="connsiteY4" fmla="*/ 425860 h 608730"/>
              <a:gd name="connsiteX0" fmla="*/ 975 w 769105"/>
              <a:gd name="connsiteY0" fmla="*/ 427266 h 610136"/>
              <a:gd name="connsiteX1" fmla="*/ 24499 w 769105"/>
              <a:gd name="connsiteY1" fmla="*/ 0 h 610136"/>
              <a:gd name="connsiteX2" fmla="*/ 769105 w 769105"/>
              <a:gd name="connsiteY2" fmla="*/ 1406 h 610136"/>
              <a:gd name="connsiteX3" fmla="*/ 633524 w 769105"/>
              <a:gd name="connsiteY3" fmla="*/ 610136 h 610136"/>
              <a:gd name="connsiteX4" fmla="*/ 975 w 769105"/>
              <a:gd name="connsiteY4" fmla="*/ 427266 h 610136"/>
              <a:gd name="connsiteX0" fmla="*/ 101798 w 869928"/>
              <a:gd name="connsiteY0" fmla="*/ 427266 h 610136"/>
              <a:gd name="connsiteX1" fmla="*/ 123560 w 869928"/>
              <a:gd name="connsiteY1" fmla="*/ 73196 h 610136"/>
              <a:gd name="connsiteX2" fmla="*/ 125322 w 869928"/>
              <a:gd name="connsiteY2" fmla="*/ 0 h 610136"/>
              <a:gd name="connsiteX3" fmla="*/ 869928 w 869928"/>
              <a:gd name="connsiteY3" fmla="*/ 1406 h 610136"/>
              <a:gd name="connsiteX4" fmla="*/ 734347 w 869928"/>
              <a:gd name="connsiteY4" fmla="*/ 610136 h 610136"/>
              <a:gd name="connsiteX5" fmla="*/ 101798 w 869928"/>
              <a:gd name="connsiteY5" fmla="*/ 427266 h 610136"/>
              <a:gd name="connsiteX0" fmla="*/ 101798 w 869928"/>
              <a:gd name="connsiteY0" fmla="*/ 427266 h 610136"/>
              <a:gd name="connsiteX1" fmla="*/ 123560 w 869928"/>
              <a:gd name="connsiteY1" fmla="*/ 73196 h 610136"/>
              <a:gd name="connsiteX2" fmla="*/ 125322 w 869928"/>
              <a:gd name="connsiteY2" fmla="*/ 0 h 610136"/>
              <a:gd name="connsiteX3" fmla="*/ 869928 w 869928"/>
              <a:gd name="connsiteY3" fmla="*/ 1406 h 610136"/>
              <a:gd name="connsiteX4" fmla="*/ 734347 w 869928"/>
              <a:gd name="connsiteY4" fmla="*/ 610136 h 610136"/>
              <a:gd name="connsiteX5" fmla="*/ 101798 w 869928"/>
              <a:gd name="connsiteY5" fmla="*/ 427266 h 610136"/>
              <a:gd name="connsiteX0" fmla="*/ 101798 w 869928"/>
              <a:gd name="connsiteY0" fmla="*/ 429526 h 612396"/>
              <a:gd name="connsiteX1" fmla="*/ 103960 w 869928"/>
              <a:gd name="connsiteY1" fmla="*/ 24399 h 612396"/>
              <a:gd name="connsiteX2" fmla="*/ 125322 w 869928"/>
              <a:gd name="connsiteY2" fmla="*/ 2260 h 612396"/>
              <a:gd name="connsiteX3" fmla="*/ 869928 w 869928"/>
              <a:gd name="connsiteY3" fmla="*/ 3666 h 612396"/>
              <a:gd name="connsiteX4" fmla="*/ 734347 w 869928"/>
              <a:gd name="connsiteY4" fmla="*/ 612396 h 612396"/>
              <a:gd name="connsiteX5" fmla="*/ 101798 w 869928"/>
              <a:gd name="connsiteY5" fmla="*/ 429526 h 612396"/>
              <a:gd name="connsiteX0" fmla="*/ 0 w 768130"/>
              <a:gd name="connsiteY0" fmla="*/ 429526 h 612396"/>
              <a:gd name="connsiteX1" fmla="*/ 2162 w 768130"/>
              <a:gd name="connsiteY1" fmla="*/ 24399 h 612396"/>
              <a:gd name="connsiteX2" fmla="*/ 23524 w 768130"/>
              <a:gd name="connsiteY2" fmla="*/ 2260 h 612396"/>
              <a:gd name="connsiteX3" fmla="*/ 768130 w 768130"/>
              <a:gd name="connsiteY3" fmla="*/ 3666 h 612396"/>
              <a:gd name="connsiteX4" fmla="*/ 632549 w 768130"/>
              <a:gd name="connsiteY4" fmla="*/ 612396 h 612396"/>
              <a:gd name="connsiteX5" fmla="*/ 0 w 768130"/>
              <a:gd name="connsiteY5" fmla="*/ 429526 h 612396"/>
              <a:gd name="connsiteX0" fmla="*/ 0 w 768130"/>
              <a:gd name="connsiteY0" fmla="*/ 427266 h 610136"/>
              <a:gd name="connsiteX1" fmla="*/ 2162 w 768130"/>
              <a:gd name="connsiteY1" fmla="*/ 22139 h 610136"/>
              <a:gd name="connsiteX2" fmla="*/ 23524 w 768130"/>
              <a:gd name="connsiteY2" fmla="*/ 0 h 610136"/>
              <a:gd name="connsiteX3" fmla="*/ 768130 w 768130"/>
              <a:gd name="connsiteY3" fmla="*/ 1406 h 610136"/>
              <a:gd name="connsiteX4" fmla="*/ 632549 w 768130"/>
              <a:gd name="connsiteY4" fmla="*/ 610136 h 610136"/>
              <a:gd name="connsiteX5" fmla="*/ 0 w 768130"/>
              <a:gd name="connsiteY5" fmla="*/ 427266 h 610136"/>
              <a:gd name="connsiteX0" fmla="*/ 34807 w 766689"/>
              <a:gd name="connsiteY0" fmla="*/ 403212 h 610136"/>
              <a:gd name="connsiteX1" fmla="*/ 721 w 766689"/>
              <a:gd name="connsiteY1" fmla="*/ 22139 h 610136"/>
              <a:gd name="connsiteX2" fmla="*/ 22083 w 766689"/>
              <a:gd name="connsiteY2" fmla="*/ 0 h 610136"/>
              <a:gd name="connsiteX3" fmla="*/ 766689 w 766689"/>
              <a:gd name="connsiteY3" fmla="*/ 1406 h 610136"/>
              <a:gd name="connsiteX4" fmla="*/ 631108 w 766689"/>
              <a:gd name="connsiteY4" fmla="*/ 610136 h 610136"/>
              <a:gd name="connsiteX5" fmla="*/ 34807 w 766689"/>
              <a:gd name="connsiteY5" fmla="*/ 403212 h 610136"/>
              <a:gd name="connsiteX0" fmla="*/ 7978 w 766689"/>
              <a:gd name="connsiteY0" fmla="*/ 430738 h 610136"/>
              <a:gd name="connsiteX1" fmla="*/ 721 w 766689"/>
              <a:gd name="connsiteY1" fmla="*/ 22139 h 610136"/>
              <a:gd name="connsiteX2" fmla="*/ 22083 w 766689"/>
              <a:gd name="connsiteY2" fmla="*/ 0 h 610136"/>
              <a:gd name="connsiteX3" fmla="*/ 766689 w 766689"/>
              <a:gd name="connsiteY3" fmla="*/ 1406 h 610136"/>
              <a:gd name="connsiteX4" fmla="*/ 631108 w 766689"/>
              <a:gd name="connsiteY4" fmla="*/ 610136 h 610136"/>
              <a:gd name="connsiteX5" fmla="*/ 7978 w 766689"/>
              <a:gd name="connsiteY5" fmla="*/ 430738 h 610136"/>
              <a:gd name="connsiteX0" fmla="*/ 7978 w 766689"/>
              <a:gd name="connsiteY0" fmla="*/ 430738 h 492675"/>
              <a:gd name="connsiteX1" fmla="*/ 721 w 766689"/>
              <a:gd name="connsiteY1" fmla="*/ 22139 h 492675"/>
              <a:gd name="connsiteX2" fmla="*/ 22083 w 766689"/>
              <a:gd name="connsiteY2" fmla="*/ 0 h 492675"/>
              <a:gd name="connsiteX3" fmla="*/ 766689 w 766689"/>
              <a:gd name="connsiteY3" fmla="*/ 1406 h 492675"/>
              <a:gd name="connsiteX4" fmla="*/ 238979 w 766689"/>
              <a:gd name="connsiteY4" fmla="*/ 492675 h 492675"/>
              <a:gd name="connsiteX5" fmla="*/ 7978 w 766689"/>
              <a:gd name="connsiteY5" fmla="*/ 430738 h 492675"/>
              <a:gd name="connsiteX0" fmla="*/ 7978 w 766689"/>
              <a:gd name="connsiteY0" fmla="*/ 430738 h 552544"/>
              <a:gd name="connsiteX1" fmla="*/ 721 w 766689"/>
              <a:gd name="connsiteY1" fmla="*/ 22139 h 552544"/>
              <a:gd name="connsiteX2" fmla="*/ 22083 w 766689"/>
              <a:gd name="connsiteY2" fmla="*/ 0 h 552544"/>
              <a:gd name="connsiteX3" fmla="*/ 766689 w 766689"/>
              <a:gd name="connsiteY3" fmla="*/ 1406 h 552544"/>
              <a:gd name="connsiteX4" fmla="*/ 648688 w 766689"/>
              <a:gd name="connsiteY4" fmla="*/ 552544 h 552544"/>
              <a:gd name="connsiteX5" fmla="*/ 238979 w 766689"/>
              <a:gd name="connsiteY5" fmla="*/ 492675 h 552544"/>
              <a:gd name="connsiteX6" fmla="*/ 7978 w 766689"/>
              <a:gd name="connsiteY6" fmla="*/ 430738 h 552544"/>
              <a:gd name="connsiteX0" fmla="*/ 7978 w 782097"/>
              <a:gd name="connsiteY0" fmla="*/ 457486 h 579292"/>
              <a:gd name="connsiteX1" fmla="*/ 721 w 782097"/>
              <a:gd name="connsiteY1" fmla="*/ 48887 h 579292"/>
              <a:gd name="connsiteX2" fmla="*/ 22083 w 782097"/>
              <a:gd name="connsiteY2" fmla="*/ 26748 h 579292"/>
              <a:gd name="connsiteX3" fmla="*/ 782097 w 782097"/>
              <a:gd name="connsiteY3" fmla="*/ 0 h 579292"/>
              <a:gd name="connsiteX4" fmla="*/ 648688 w 782097"/>
              <a:gd name="connsiteY4" fmla="*/ 579292 h 579292"/>
              <a:gd name="connsiteX5" fmla="*/ 238979 w 782097"/>
              <a:gd name="connsiteY5" fmla="*/ 519423 h 579292"/>
              <a:gd name="connsiteX6" fmla="*/ 7978 w 782097"/>
              <a:gd name="connsiteY6" fmla="*/ 457486 h 579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097" h="579292">
                <a:moveTo>
                  <a:pt x="7978" y="457486"/>
                </a:moveTo>
                <a:cubicBezTo>
                  <a:pt x="8699" y="322444"/>
                  <a:pt x="0" y="183929"/>
                  <a:pt x="721" y="48887"/>
                </a:cubicBezTo>
                <a:lnTo>
                  <a:pt x="22083" y="26748"/>
                </a:lnTo>
                <a:lnTo>
                  <a:pt x="782097" y="0"/>
                </a:lnTo>
                <a:lnTo>
                  <a:pt x="648688" y="579292"/>
                </a:lnTo>
                <a:lnTo>
                  <a:pt x="238979" y="519423"/>
                </a:lnTo>
                <a:lnTo>
                  <a:pt x="7978" y="457486"/>
                </a:lnTo>
                <a:close/>
              </a:path>
            </a:pathLst>
          </a:custGeom>
          <a:solidFill>
            <a:srgbClr val="00B0F0">
              <a:alpha val="85000"/>
            </a:srgbClr>
          </a:solidFill>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72" name="フリーフォーム 271"/>
          <p:cNvSpPr/>
          <p:nvPr/>
        </p:nvSpPr>
        <p:spPr>
          <a:xfrm rot="900000">
            <a:off x="9520187" y="4167930"/>
            <a:ext cx="499735" cy="580002"/>
          </a:xfrm>
          <a:custGeom>
            <a:avLst/>
            <a:gdLst>
              <a:gd name="connsiteX0" fmla="*/ 33337 w 352425"/>
              <a:gd name="connsiteY0" fmla="*/ 259557 h 259557"/>
              <a:gd name="connsiteX1" fmla="*/ 0 w 352425"/>
              <a:gd name="connsiteY1" fmla="*/ 150019 h 259557"/>
              <a:gd name="connsiteX2" fmla="*/ 54769 w 352425"/>
              <a:gd name="connsiteY2" fmla="*/ 135732 h 259557"/>
              <a:gd name="connsiteX3" fmla="*/ 33337 w 352425"/>
              <a:gd name="connsiteY3" fmla="*/ 80963 h 259557"/>
              <a:gd name="connsiteX4" fmla="*/ 307181 w 352425"/>
              <a:gd name="connsiteY4" fmla="*/ 0 h 259557"/>
              <a:gd name="connsiteX5" fmla="*/ 352425 w 352425"/>
              <a:gd name="connsiteY5" fmla="*/ 157163 h 259557"/>
              <a:gd name="connsiteX6" fmla="*/ 33337 w 352425"/>
              <a:gd name="connsiteY6" fmla="*/ 259557 h 259557"/>
              <a:gd name="connsiteX0" fmla="*/ 33337 w 352425"/>
              <a:gd name="connsiteY0" fmla="*/ 259557 h 259557"/>
              <a:gd name="connsiteX1" fmla="*/ 0 w 352425"/>
              <a:gd name="connsiteY1" fmla="*/ 150019 h 259557"/>
              <a:gd name="connsiteX2" fmla="*/ 33337 w 352425"/>
              <a:gd name="connsiteY2" fmla="*/ 80963 h 259557"/>
              <a:gd name="connsiteX3" fmla="*/ 307181 w 352425"/>
              <a:gd name="connsiteY3" fmla="*/ 0 h 259557"/>
              <a:gd name="connsiteX4" fmla="*/ 352425 w 352425"/>
              <a:gd name="connsiteY4" fmla="*/ 157163 h 259557"/>
              <a:gd name="connsiteX5" fmla="*/ 33337 w 352425"/>
              <a:gd name="connsiteY5" fmla="*/ 259557 h 259557"/>
              <a:gd name="connsiteX0" fmla="*/ 33337 w 352425"/>
              <a:gd name="connsiteY0" fmla="*/ 259557 h 259557"/>
              <a:gd name="connsiteX1" fmla="*/ 0 w 352425"/>
              <a:gd name="connsiteY1" fmla="*/ 150019 h 259557"/>
              <a:gd name="connsiteX2" fmla="*/ 307181 w 352425"/>
              <a:gd name="connsiteY2" fmla="*/ 0 h 259557"/>
              <a:gd name="connsiteX3" fmla="*/ 352425 w 352425"/>
              <a:gd name="connsiteY3" fmla="*/ 157163 h 259557"/>
              <a:gd name="connsiteX4" fmla="*/ 33337 w 352425"/>
              <a:gd name="connsiteY4" fmla="*/ 259557 h 259557"/>
              <a:gd name="connsiteX0" fmla="*/ 134829 w 453917"/>
              <a:gd name="connsiteY0" fmla="*/ 259557 h 259557"/>
              <a:gd name="connsiteX1" fmla="*/ 0 w 453917"/>
              <a:gd name="connsiteY1" fmla="*/ 91588 h 259557"/>
              <a:gd name="connsiteX2" fmla="*/ 408673 w 453917"/>
              <a:gd name="connsiteY2" fmla="*/ 0 h 259557"/>
              <a:gd name="connsiteX3" fmla="*/ 453917 w 453917"/>
              <a:gd name="connsiteY3" fmla="*/ 157163 h 259557"/>
              <a:gd name="connsiteX4" fmla="*/ 134829 w 453917"/>
              <a:gd name="connsiteY4" fmla="*/ 259557 h 259557"/>
              <a:gd name="connsiteX0" fmla="*/ 134829 w 453917"/>
              <a:gd name="connsiteY0" fmla="*/ 292997 h 292997"/>
              <a:gd name="connsiteX1" fmla="*/ 0 w 453917"/>
              <a:gd name="connsiteY1" fmla="*/ 125028 h 292997"/>
              <a:gd name="connsiteX2" fmla="*/ 397305 w 453917"/>
              <a:gd name="connsiteY2" fmla="*/ 0 h 292997"/>
              <a:gd name="connsiteX3" fmla="*/ 453917 w 453917"/>
              <a:gd name="connsiteY3" fmla="*/ 190603 h 292997"/>
              <a:gd name="connsiteX4" fmla="*/ 134829 w 453917"/>
              <a:gd name="connsiteY4" fmla="*/ 292997 h 292997"/>
              <a:gd name="connsiteX0" fmla="*/ 134829 w 487154"/>
              <a:gd name="connsiteY0" fmla="*/ 292997 h 292997"/>
              <a:gd name="connsiteX1" fmla="*/ 0 w 487154"/>
              <a:gd name="connsiteY1" fmla="*/ 125028 h 292997"/>
              <a:gd name="connsiteX2" fmla="*/ 397305 w 487154"/>
              <a:gd name="connsiteY2" fmla="*/ 0 h 292997"/>
              <a:gd name="connsiteX3" fmla="*/ 487154 w 487154"/>
              <a:gd name="connsiteY3" fmla="*/ 240130 h 292997"/>
              <a:gd name="connsiteX4" fmla="*/ 134829 w 487154"/>
              <a:gd name="connsiteY4" fmla="*/ 292997 h 292997"/>
              <a:gd name="connsiteX0" fmla="*/ 28575 w 487154"/>
              <a:gd name="connsiteY0" fmla="*/ 180404 h 240130"/>
              <a:gd name="connsiteX1" fmla="*/ 0 w 487154"/>
              <a:gd name="connsiteY1" fmla="*/ 125028 h 240130"/>
              <a:gd name="connsiteX2" fmla="*/ 397305 w 487154"/>
              <a:gd name="connsiteY2" fmla="*/ 0 h 240130"/>
              <a:gd name="connsiteX3" fmla="*/ 487154 w 487154"/>
              <a:gd name="connsiteY3" fmla="*/ 240130 h 240130"/>
              <a:gd name="connsiteX4" fmla="*/ 28575 w 487154"/>
              <a:gd name="connsiteY4" fmla="*/ 180404 h 240130"/>
              <a:gd name="connsiteX0" fmla="*/ 15683 w 474262"/>
              <a:gd name="connsiteY0" fmla="*/ 180404 h 240130"/>
              <a:gd name="connsiteX1" fmla="*/ 0 w 474262"/>
              <a:gd name="connsiteY1" fmla="*/ 122626 h 240130"/>
              <a:gd name="connsiteX2" fmla="*/ 384413 w 474262"/>
              <a:gd name="connsiteY2" fmla="*/ 0 h 240130"/>
              <a:gd name="connsiteX3" fmla="*/ 474262 w 474262"/>
              <a:gd name="connsiteY3" fmla="*/ 240130 h 240130"/>
              <a:gd name="connsiteX4" fmla="*/ 15683 w 474262"/>
              <a:gd name="connsiteY4" fmla="*/ 180404 h 240130"/>
              <a:gd name="connsiteX0" fmla="*/ 15683 w 474262"/>
              <a:gd name="connsiteY0" fmla="*/ 187133 h 246859"/>
              <a:gd name="connsiteX1" fmla="*/ 0 w 474262"/>
              <a:gd name="connsiteY1" fmla="*/ 129355 h 246859"/>
              <a:gd name="connsiteX2" fmla="*/ 395058 w 474262"/>
              <a:gd name="connsiteY2" fmla="*/ 0 h 246859"/>
              <a:gd name="connsiteX3" fmla="*/ 474262 w 474262"/>
              <a:gd name="connsiteY3" fmla="*/ 246859 h 246859"/>
              <a:gd name="connsiteX4" fmla="*/ 15683 w 474262"/>
              <a:gd name="connsiteY4" fmla="*/ 187133 h 246859"/>
              <a:gd name="connsiteX0" fmla="*/ 0 w 458579"/>
              <a:gd name="connsiteY0" fmla="*/ 187133 h 246859"/>
              <a:gd name="connsiteX1" fmla="*/ 7838 w 458579"/>
              <a:gd name="connsiteY1" fmla="*/ 118267 h 246859"/>
              <a:gd name="connsiteX2" fmla="*/ 379375 w 458579"/>
              <a:gd name="connsiteY2" fmla="*/ 0 h 246859"/>
              <a:gd name="connsiteX3" fmla="*/ 458579 w 458579"/>
              <a:gd name="connsiteY3" fmla="*/ 246859 h 246859"/>
              <a:gd name="connsiteX4" fmla="*/ 0 w 458579"/>
              <a:gd name="connsiteY4" fmla="*/ 187133 h 246859"/>
              <a:gd name="connsiteX0" fmla="*/ 83447 w 450741"/>
              <a:gd name="connsiteY0" fmla="*/ 226343 h 246859"/>
              <a:gd name="connsiteX1" fmla="*/ 0 w 450741"/>
              <a:gd name="connsiteY1" fmla="*/ 118267 h 246859"/>
              <a:gd name="connsiteX2" fmla="*/ 371537 w 450741"/>
              <a:gd name="connsiteY2" fmla="*/ 0 h 246859"/>
              <a:gd name="connsiteX3" fmla="*/ 450741 w 450741"/>
              <a:gd name="connsiteY3" fmla="*/ 246859 h 246859"/>
              <a:gd name="connsiteX4" fmla="*/ 83447 w 450741"/>
              <a:gd name="connsiteY4" fmla="*/ 226343 h 246859"/>
              <a:gd name="connsiteX0" fmla="*/ 46986 w 414280"/>
              <a:gd name="connsiteY0" fmla="*/ 226343 h 246859"/>
              <a:gd name="connsiteX1" fmla="*/ 0 w 414280"/>
              <a:gd name="connsiteY1" fmla="*/ 95889 h 246859"/>
              <a:gd name="connsiteX2" fmla="*/ 335076 w 414280"/>
              <a:gd name="connsiteY2" fmla="*/ 0 h 246859"/>
              <a:gd name="connsiteX3" fmla="*/ 414280 w 414280"/>
              <a:gd name="connsiteY3" fmla="*/ 246859 h 246859"/>
              <a:gd name="connsiteX4" fmla="*/ 46986 w 414280"/>
              <a:gd name="connsiteY4" fmla="*/ 226343 h 246859"/>
              <a:gd name="connsiteX0" fmla="*/ 46986 w 414280"/>
              <a:gd name="connsiteY0" fmla="*/ 226343 h 246859"/>
              <a:gd name="connsiteX1" fmla="*/ 0 w 414280"/>
              <a:gd name="connsiteY1" fmla="*/ 95889 h 246859"/>
              <a:gd name="connsiteX2" fmla="*/ 335076 w 414280"/>
              <a:gd name="connsiteY2" fmla="*/ 0 h 246859"/>
              <a:gd name="connsiteX3" fmla="*/ 414280 w 414280"/>
              <a:gd name="connsiteY3" fmla="*/ 246859 h 246859"/>
              <a:gd name="connsiteX4" fmla="*/ 198120 w 414280"/>
              <a:gd name="connsiteY4" fmla="*/ 190407 h 246859"/>
              <a:gd name="connsiteX5" fmla="*/ 46986 w 414280"/>
              <a:gd name="connsiteY5" fmla="*/ 226343 h 246859"/>
              <a:gd name="connsiteX0" fmla="*/ 46986 w 414280"/>
              <a:gd name="connsiteY0" fmla="*/ 226343 h 296438"/>
              <a:gd name="connsiteX1" fmla="*/ 0 w 414280"/>
              <a:gd name="connsiteY1" fmla="*/ 95889 h 296438"/>
              <a:gd name="connsiteX2" fmla="*/ 335076 w 414280"/>
              <a:gd name="connsiteY2" fmla="*/ 0 h 296438"/>
              <a:gd name="connsiteX3" fmla="*/ 414280 w 414280"/>
              <a:gd name="connsiteY3" fmla="*/ 246859 h 296438"/>
              <a:gd name="connsiteX4" fmla="*/ 301230 w 414280"/>
              <a:gd name="connsiteY4" fmla="*/ 296438 h 296438"/>
              <a:gd name="connsiteX5" fmla="*/ 198120 w 414280"/>
              <a:gd name="connsiteY5" fmla="*/ 190407 h 296438"/>
              <a:gd name="connsiteX6" fmla="*/ 46986 w 414280"/>
              <a:gd name="connsiteY6" fmla="*/ 226343 h 296438"/>
              <a:gd name="connsiteX0" fmla="*/ 46986 w 414280"/>
              <a:gd name="connsiteY0" fmla="*/ 226343 h 296438"/>
              <a:gd name="connsiteX1" fmla="*/ 0 w 414280"/>
              <a:gd name="connsiteY1" fmla="*/ 95889 h 296438"/>
              <a:gd name="connsiteX2" fmla="*/ 335076 w 414280"/>
              <a:gd name="connsiteY2" fmla="*/ 0 h 296438"/>
              <a:gd name="connsiteX3" fmla="*/ 414280 w 414280"/>
              <a:gd name="connsiteY3" fmla="*/ 246859 h 296438"/>
              <a:gd name="connsiteX4" fmla="*/ 301230 w 414280"/>
              <a:gd name="connsiteY4" fmla="*/ 296438 h 296438"/>
              <a:gd name="connsiteX5" fmla="*/ 228475 w 414280"/>
              <a:gd name="connsiteY5" fmla="*/ 188797 h 296438"/>
              <a:gd name="connsiteX6" fmla="*/ 46986 w 414280"/>
              <a:gd name="connsiteY6" fmla="*/ 226343 h 296438"/>
              <a:gd name="connsiteX0" fmla="*/ 46986 w 414280"/>
              <a:gd name="connsiteY0" fmla="*/ 226343 h 325159"/>
              <a:gd name="connsiteX1" fmla="*/ 0 w 414280"/>
              <a:gd name="connsiteY1" fmla="*/ 95889 h 325159"/>
              <a:gd name="connsiteX2" fmla="*/ 335076 w 414280"/>
              <a:gd name="connsiteY2" fmla="*/ 0 h 325159"/>
              <a:gd name="connsiteX3" fmla="*/ 414280 w 414280"/>
              <a:gd name="connsiteY3" fmla="*/ 246859 h 325159"/>
              <a:gd name="connsiteX4" fmla="*/ 275510 w 414280"/>
              <a:gd name="connsiteY4" fmla="*/ 325159 h 325159"/>
              <a:gd name="connsiteX5" fmla="*/ 228475 w 414280"/>
              <a:gd name="connsiteY5" fmla="*/ 188797 h 325159"/>
              <a:gd name="connsiteX6" fmla="*/ 46986 w 414280"/>
              <a:gd name="connsiteY6" fmla="*/ 226343 h 325159"/>
              <a:gd name="connsiteX0" fmla="*/ 46986 w 451143"/>
              <a:gd name="connsiteY0" fmla="*/ 226343 h 325159"/>
              <a:gd name="connsiteX1" fmla="*/ 0 w 451143"/>
              <a:gd name="connsiteY1" fmla="*/ 95889 h 325159"/>
              <a:gd name="connsiteX2" fmla="*/ 335076 w 451143"/>
              <a:gd name="connsiteY2" fmla="*/ 0 h 325159"/>
              <a:gd name="connsiteX3" fmla="*/ 451143 w 451143"/>
              <a:gd name="connsiteY3" fmla="*/ 289220 h 325159"/>
              <a:gd name="connsiteX4" fmla="*/ 275510 w 451143"/>
              <a:gd name="connsiteY4" fmla="*/ 325159 h 325159"/>
              <a:gd name="connsiteX5" fmla="*/ 228475 w 451143"/>
              <a:gd name="connsiteY5" fmla="*/ 188797 h 325159"/>
              <a:gd name="connsiteX6" fmla="*/ 46986 w 451143"/>
              <a:gd name="connsiteY6" fmla="*/ 226343 h 325159"/>
              <a:gd name="connsiteX0" fmla="*/ 46986 w 444877"/>
              <a:gd name="connsiteY0" fmla="*/ 226343 h 325159"/>
              <a:gd name="connsiteX1" fmla="*/ 0 w 444877"/>
              <a:gd name="connsiteY1" fmla="*/ 95889 h 325159"/>
              <a:gd name="connsiteX2" fmla="*/ 335076 w 444877"/>
              <a:gd name="connsiteY2" fmla="*/ 0 h 325159"/>
              <a:gd name="connsiteX3" fmla="*/ 444877 w 444877"/>
              <a:gd name="connsiteY3" fmla="*/ 288490 h 325159"/>
              <a:gd name="connsiteX4" fmla="*/ 275510 w 444877"/>
              <a:gd name="connsiteY4" fmla="*/ 325159 h 325159"/>
              <a:gd name="connsiteX5" fmla="*/ 228475 w 444877"/>
              <a:gd name="connsiteY5" fmla="*/ 188797 h 325159"/>
              <a:gd name="connsiteX6" fmla="*/ 46986 w 444877"/>
              <a:gd name="connsiteY6" fmla="*/ 226343 h 325159"/>
              <a:gd name="connsiteX0" fmla="*/ 46986 w 444877"/>
              <a:gd name="connsiteY0" fmla="*/ 172976 h 271792"/>
              <a:gd name="connsiteX1" fmla="*/ 0 w 444877"/>
              <a:gd name="connsiteY1" fmla="*/ 42522 h 271792"/>
              <a:gd name="connsiteX2" fmla="*/ 314162 w 444877"/>
              <a:gd name="connsiteY2" fmla="*/ 0 h 271792"/>
              <a:gd name="connsiteX3" fmla="*/ 444877 w 444877"/>
              <a:gd name="connsiteY3" fmla="*/ 235123 h 271792"/>
              <a:gd name="connsiteX4" fmla="*/ 275510 w 444877"/>
              <a:gd name="connsiteY4" fmla="*/ 271792 h 271792"/>
              <a:gd name="connsiteX5" fmla="*/ 228475 w 444877"/>
              <a:gd name="connsiteY5" fmla="*/ 135430 h 271792"/>
              <a:gd name="connsiteX6" fmla="*/ 46986 w 444877"/>
              <a:gd name="connsiteY6" fmla="*/ 172976 h 271792"/>
              <a:gd name="connsiteX0" fmla="*/ 0 w 397891"/>
              <a:gd name="connsiteY0" fmla="*/ 172976 h 271792"/>
              <a:gd name="connsiteX1" fmla="*/ 30630 w 397891"/>
              <a:gd name="connsiteY1" fmla="*/ 61666 h 271792"/>
              <a:gd name="connsiteX2" fmla="*/ 267176 w 397891"/>
              <a:gd name="connsiteY2" fmla="*/ 0 h 271792"/>
              <a:gd name="connsiteX3" fmla="*/ 397891 w 397891"/>
              <a:gd name="connsiteY3" fmla="*/ 235123 h 271792"/>
              <a:gd name="connsiteX4" fmla="*/ 228524 w 397891"/>
              <a:gd name="connsiteY4" fmla="*/ 271792 h 271792"/>
              <a:gd name="connsiteX5" fmla="*/ 181489 w 397891"/>
              <a:gd name="connsiteY5" fmla="*/ 135430 h 271792"/>
              <a:gd name="connsiteX6" fmla="*/ 0 w 397891"/>
              <a:gd name="connsiteY6" fmla="*/ 172976 h 271792"/>
              <a:gd name="connsiteX0" fmla="*/ 29668 w 367261"/>
              <a:gd name="connsiteY0" fmla="*/ 165060 h 271792"/>
              <a:gd name="connsiteX1" fmla="*/ 0 w 367261"/>
              <a:gd name="connsiteY1" fmla="*/ 61666 h 271792"/>
              <a:gd name="connsiteX2" fmla="*/ 236546 w 367261"/>
              <a:gd name="connsiteY2" fmla="*/ 0 h 271792"/>
              <a:gd name="connsiteX3" fmla="*/ 367261 w 367261"/>
              <a:gd name="connsiteY3" fmla="*/ 235123 h 271792"/>
              <a:gd name="connsiteX4" fmla="*/ 197894 w 367261"/>
              <a:gd name="connsiteY4" fmla="*/ 271792 h 271792"/>
              <a:gd name="connsiteX5" fmla="*/ 150859 w 367261"/>
              <a:gd name="connsiteY5" fmla="*/ 135430 h 271792"/>
              <a:gd name="connsiteX6" fmla="*/ 29668 w 367261"/>
              <a:gd name="connsiteY6" fmla="*/ 165060 h 271792"/>
              <a:gd name="connsiteX0" fmla="*/ 29668 w 367261"/>
              <a:gd name="connsiteY0" fmla="*/ 165060 h 235123"/>
              <a:gd name="connsiteX1" fmla="*/ 0 w 367261"/>
              <a:gd name="connsiteY1" fmla="*/ 61666 h 235123"/>
              <a:gd name="connsiteX2" fmla="*/ 236546 w 367261"/>
              <a:gd name="connsiteY2" fmla="*/ 0 h 235123"/>
              <a:gd name="connsiteX3" fmla="*/ 367261 w 367261"/>
              <a:gd name="connsiteY3" fmla="*/ 235123 h 235123"/>
              <a:gd name="connsiteX4" fmla="*/ 150859 w 367261"/>
              <a:gd name="connsiteY4" fmla="*/ 135430 h 235123"/>
              <a:gd name="connsiteX5" fmla="*/ 29668 w 367261"/>
              <a:gd name="connsiteY5" fmla="*/ 165060 h 235123"/>
              <a:gd name="connsiteX0" fmla="*/ 29668 w 367261"/>
              <a:gd name="connsiteY0" fmla="*/ 165060 h 235123"/>
              <a:gd name="connsiteX1" fmla="*/ 0 w 367261"/>
              <a:gd name="connsiteY1" fmla="*/ 61666 h 235123"/>
              <a:gd name="connsiteX2" fmla="*/ 236546 w 367261"/>
              <a:gd name="connsiteY2" fmla="*/ 0 h 235123"/>
              <a:gd name="connsiteX3" fmla="*/ 367261 w 367261"/>
              <a:gd name="connsiteY3" fmla="*/ 235123 h 235123"/>
              <a:gd name="connsiteX4" fmla="*/ 29668 w 367261"/>
              <a:gd name="connsiteY4" fmla="*/ 165060 h 235123"/>
              <a:gd name="connsiteX0" fmla="*/ 29668 w 278217"/>
              <a:gd name="connsiteY0" fmla="*/ 165060 h 165060"/>
              <a:gd name="connsiteX1" fmla="*/ 0 w 278217"/>
              <a:gd name="connsiteY1" fmla="*/ 61666 h 165060"/>
              <a:gd name="connsiteX2" fmla="*/ 236546 w 278217"/>
              <a:gd name="connsiteY2" fmla="*/ 0 h 165060"/>
              <a:gd name="connsiteX3" fmla="*/ 278217 w 278217"/>
              <a:gd name="connsiteY3" fmla="*/ 110055 h 165060"/>
              <a:gd name="connsiteX4" fmla="*/ 29668 w 278217"/>
              <a:gd name="connsiteY4" fmla="*/ 165060 h 165060"/>
              <a:gd name="connsiteX0" fmla="*/ 40022 w 278217"/>
              <a:gd name="connsiteY0" fmla="*/ 167827 h 167827"/>
              <a:gd name="connsiteX1" fmla="*/ 0 w 278217"/>
              <a:gd name="connsiteY1" fmla="*/ 61666 h 167827"/>
              <a:gd name="connsiteX2" fmla="*/ 236546 w 278217"/>
              <a:gd name="connsiteY2" fmla="*/ 0 h 167827"/>
              <a:gd name="connsiteX3" fmla="*/ 278217 w 278217"/>
              <a:gd name="connsiteY3" fmla="*/ 110055 h 167827"/>
              <a:gd name="connsiteX4" fmla="*/ 40022 w 278217"/>
              <a:gd name="connsiteY4" fmla="*/ 167827 h 167827"/>
              <a:gd name="connsiteX0" fmla="*/ 69969 w 278217"/>
              <a:gd name="connsiteY0" fmla="*/ 231139 h 231139"/>
              <a:gd name="connsiteX1" fmla="*/ 0 w 278217"/>
              <a:gd name="connsiteY1" fmla="*/ 61666 h 231139"/>
              <a:gd name="connsiteX2" fmla="*/ 236546 w 278217"/>
              <a:gd name="connsiteY2" fmla="*/ 0 h 231139"/>
              <a:gd name="connsiteX3" fmla="*/ 278217 w 278217"/>
              <a:gd name="connsiteY3" fmla="*/ 110055 h 231139"/>
              <a:gd name="connsiteX4" fmla="*/ 69969 w 278217"/>
              <a:gd name="connsiteY4" fmla="*/ 231139 h 231139"/>
              <a:gd name="connsiteX0" fmla="*/ 69969 w 351468"/>
              <a:gd name="connsiteY0" fmla="*/ 231139 h 231139"/>
              <a:gd name="connsiteX1" fmla="*/ 0 w 351468"/>
              <a:gd name="connsiteY1" fmla="*/ 61666 h 231139"/>
              <a:gd name="connsiteX2" fmla="*/ 236546 w 351468"/>
              <a:gd name="connsiteY2" fmla="*/ 0 h 231139"/>
              <a:gd name="connsiteX3" fmla="*/ 351468 w 351468"/>
              <a:gd name="connsiteY3" fmla="*/ 158275 h 231139"/>
              <a:gd name="connsiteX4" fmla="*/ 69969 w 351468"/>
              <a:gd name="connsiteY4" fmla="*/ 231139 h 231139"/>
              <a:gd name="connsiteX0" fmla="*/ 69969 w 351468"/>
              <a:gd name="connsiteY0" fmla="*/ 340942 h 340942"/>
              <a:gd name="connsiteX1" fmla="*/ 0 w 351468"/>
              <a:gd name="connsiteY1" fmla="*/ 171469 h 340942"/>
              <a:gd name="connsiteX2" fmla="*/ 253105 w 351468"/>
              <a:gd name="connsiteY2" fmla="*/ 0 h 340942"/>
              <a:gd name="connsiteX3" fmla="*/ 351468 w 351468"/>
              <a:gd name="connsiteY3" fmla="*/ 268078 h 340942"/>
              <a:gd name="connsiteX4" fmla="*/ 69969 w 351468"/>
              <a:gd name="connsiteY4" fmla="*/ 340942 h 340942"/>
              <a:gd name="connsiteX0" fmla="*/ 88565 w 370064"/>
              <a:gd name="connsiteY0" fmla="*/ 340942 h 340942"/>
              <a:gd name="connsiteX1" fmla="*/ 0 w 370064"/>
              <a:gd name="connsiteY1" fmla="*/ 139110 h 340942"/>
              <a:gd name="connsiteX2" fmla="*/ 271701 w 370064"/>
              <a:gd name="connsiteY2" fmla="*/ 0 h 340942"/>
              <a:gd name="connsiteX3" fmla="*/ 370064 w 370064"/>
              <a:gd name="connsiteY3" fmla="*/ 268078 h 340942"/>
              <a:gd name="connsiteX4" fmla="*/ 88565 w 370064"/>
              <a:gd name="connsiteY4" fmla="*/ 340942 h 340942"/>
              <a:gd name="connsiteX0" fmla="*/ 72779 w 370064"/>
              <a:gd name="connsiteY0" fmla="*/ 342861 h 342861"/>
              <a:gd name="connsiteX1" fmla="*/ 0 w 370064"/>
              <a:gd name="connsiteY1" fmla="*/ 139110 h 342861"/>
              <a:gd name="connsiteX2" fmla="*/ 271701 w 370064"/>
              <a:gd name="connsiteY2" fmla="*/ 0 h 342861"/>
              <a:gd name="connsiteX3" fmla="*/ 370064 w 370064"/>
              <a:gd name="connsiteY3" fmla="*/ 268078 h 342861"/>
              <a:gd name="connsiteX4" fmla="*/ 72779 w 370064"/>
              <a:gd name="connsiteY4" fmla="*/ 342861 h 342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064" h="342861">
                <a:moveTo>
                  <a:pt x="72779" y="342861"/>
                </a:moveTo>
                <a:lnTo>
                  <a:pt x="0" y="139110"/>
                </a:lnTo>
                <a:lnTo>
                  <a:pt x="271701" y="0"/>
                </a:lnTo>
                <a:lnTo>
                  <a:pt x="370064" y="268078"/>
                </a:lnTo>
                <a:lnTo>
                  <a:pt x="72779" y="342861"/>
                </a:lnTo>
                <a:close/>
              </a:path>
            </a:pathLst>
          </a:custGeom>
          <a:solidFill>
            <a:srgbClr val="00B0F0">
              <a:alpha val="75000"/>
            </a:srgbClr>
          </a:solidFill>
          <a:ln w="12700" cmpd="sng">
            <a:solidFill>
              <a:schemeClr val="tx1">
                <a:alpha val="96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83" name="フリーフォーム 282"/>
          <p:cNvSpPr/>
          <p:nvPr/>
        </p:nvSpPr>
        <p:spPr>
          <a:xfrm>
            <a:off x="7946042" y="2261364"/>
            <a:ext cx="2416673" cy="2362896"/>
          </a:xfrm>
          <a:custGeom>
            <a:avLst/>
            <a:gdLst>
              <a:gd name="connsiteX0" fmla="*/ 0 w 1397793"/>
              <a:gd name="connsiteY0" fmla="*/ 819150 h 921544"/>
              <a:gd name="connsiteX1" fmla="*/ 0 w 1397793"/>
              <a:gd name="connsiteY1" fmla="*/ 819150 h 921544"/>
              <a:gd name="connsiteX2" fmla="*/ 145256 w 1397793"/>
              <a:gd name="connsiteY2" fmla="*/ 921544 h 921544"/>
              <a:gd name="connsiteX3" fmla="*/ 1397793 w 1397793"/>
              <a:gd name="connsiteY3" fmla="*/ 407194 h 921544"/>
              <a:gd name="connsiteX4" fmla="*/ 1247775 w 1397793"/>
              <a:gd name="connsiteY4" fmla="*/ 0 h 921544"/>
              <a:gd name="connsiteX5" fmla="*/ 1040606 w 1397793"/>
              <a:gd name="connsiteY5" fmla="*/ 85725 h 921544"/>
              <a:gd name="connsiteX6" fmla="*/ 914400 w 1397793"/>
              <a:gd name="connsiteY6" fmla="*/ 104775 h 921544"/>
              <a:gd name="connsiteX7" fmla="*/ 504825 w 1397793"/>
              <a:gd name="connsiteY7" fmla="*/ 500063 h 921544"/>
              <a:gd name="connsiteX8" fmla="*/ 280987 w 1397793"/>
              <a:gd name="connsiteY8" fmla="*/ 666750 h 921544"/>
              <a:gd name="connsiteX9" fmla="*/ 59531 w 1397793"/>
              <a:gd name="connsiteY9" fmla="*/ 757238 h 921544"/>
              <a:gd name="connsiteX10" fmla="*/ 0 w 1397793"/>
              <a:gd name="connsiteY10" fmla="*/ 819150 h 921544"/>
              <a:gd name="connsiteX0" fmla="*/ 0 w 1397793"/>
              <a:gd name="connsiteY0" fmla="*/ 819150 h 961210"/>
              <a:gd name="connsiteX1" fmla="*/ 0 w 1397793"/>
              <a:gd name="connsiteY1" fmla="*/ 819150 h 961210"/>
              <a:gd name="connsiteX2" fmla="*/ 167293 w 1397793"/>
              <a:gd name="connsiteY2" fmla="*/ 961210 h 961210"/>
              <a:gd name="connsiteX3" fmla="*/ 1397793 w 1397793"/>
              <a:gd name="connsiteY3" fmla="*/ 407194 h 961210"/>
              <a:gd name="connsiteX4" fmla="*/ 1247775 w 1397793"/>
              <a:gd name="connsiteY4" fmla="*/ 0 h 961210"/>
              <a:gd name="connsiteX5" fmla="*/ 1040606 w 1397793"/>
              <a:gd name="connsiteY5" fmla="*/ 85725 h 961210"/>
              <a:gd name="connsiteX6" fmla="*/ 914400 w 1397793"/>
              <a:gd name="connsiteY6" fmla="*/ 104775 h 961210"/>
              <a:gd name="connsiteX7" fmla="*/ 504825 w 1397793"/>
              <a:gd name="connsiteY7" fmla="*/ 500063 h 961210"/>
              <a:gd name="connsiteX8" fmla="*/ 280987 w 1397793"/>
              <a:gd name="connsiteY8" fmla="*/ 666750 h 961210"/>
              <a:gd name="connsiteX9" fmla="*/ 59531 w 1397793"/>
              <a:gd name="connsiteY9" fmla="*/ 757238 h 961210"/>
              <a:gd name="connsiteX10" fmla="*/ 0 w 1397793"/>
              <a:gd name="connsiteY10" fmla="*/ 819150 h 961210"/>
              <a:gd name="connsiteX0" fmla="*/ 0 w 1397793"/>
              <a:gd name="connsiteY0" fmla="*/ 819150 h 983247"/>
              <a:gd name="connsiteX1" fmla="*/ 0 w 1397793"/>
              <a:gd name="connsiteY1" fmla="*/ 819150 h 983247"/>
              <a:gd name="connsiteX2" fmla="*/ 184922 w 1397793"/>
              <a:gd name="connsiteY2" fmla="*/ 983247 h 983247"/>
              <a:gd name="connsiteX3" fmla="*/ 1397793 w 1397793"/>
              <a:gd name="connsiteY3" fmla="*/ 407194 h 983247"/>
              <a:gd name="connsiteX4" fmla="*/ 1247775 w 1397793"/>
              <a:gd name="connsiteY4" fmla="*/ 0 h 983247"/>
              <a:gd name="connsiteX5" fmla="*/ 1040606 w 1397793"/>
              <a:gd name="connsiteY5" fmla="*/ 85725 h 983247"/>
              <a:gd name="connsiteX6" fmla="*/ 914400 w 1397793"/>
              <a:gd name="connsiteY6" fmla="*/ 104775 h 983247"/>
              <a:gd name="connsiteX7" fmla="*/ 504825 w 1397793"/>
              <a:gd name="connsiteY7" fmla="*/ 500063 h 983247"/>
              <a:gd name="connsiteX8" fmla="*/ 280987 w 1397793"/>
              <a:gd name="connsiteY8" fmla="*/ 666750 h 983247"/>
              <a:gd name="connsiteX9" fmla="*/ 59531 w 1397793"/>
              <a:gd name="connsiteY9" fmla="*/ 757238 h 983247"/>
              <a:gd name="connsiteX10" fmla="*/ 0 w 1397793"/>
              <a:gd name="connsiteY10" fmla="*/ 819150 h 983247"/>
              <a:gd name="connsiteX0" fmla="*/ 0 w 1397793"/>
              <a:gd name="connsiteY0" fmla="*/ 819150 h 934766"/>
              <a:gd name="connsiteX1" fmla="*/ 0 w 1397793"/>
              <a:gd name="connsiteY1" fmla="*/ 819150 h 934766"/>
              <a:gd name="connsiteX2" fmla="*/ 145255 w 1397793"/>
              <a:gd name="connsiteY2" fmla="*/ 934766 h 934766"/>
              <a:gd name="connsiteX3" fmla="*/ 1397793 w 1397793"/>
              <a:gd name="connsiteY3" fmla="*/ 407194 h 934766"/>
              <a:gd name="connsiteX4" fmla="*/ 1247775 w 1397793"/>
              <a:gd name="connsiteY4" fmla="*/ 0 h 934766"/>
              <a:gd name="connsiteX5" fmla="*/ 1040606 w 1397793"/>
              <a:gd name="connsiteY5" fmla="*/ 85725 h 934766"/>
              <a:gd name="connsiteX6" fmla="*/ 914400 w 1397793"/>
              <a:gd name="connsiteY6" fmla="*/ 104775 h 934766"/>
              <a:gd name="connsiteX7" fmla="*/ 504825 w 1397793"/>
              <a:gd name="connsiteY7" fmla="*/ 500063 h 934766"/>
              <a:gd name="connsiteX8" fmla="*/ 280987 w 1397793"/>
              <a:gd name="connsiteY8" fmla="*/ 666750 h 934766"/>
              <a:gd name="connsiteX9" fmla="*/ 59531 w 1397793"/>
              <a:gd name="connsiteY9" fmla="*/ 757238 h 934766"/>
              <a:gd name="connsiteX10" fmla="*/ 0 w 1397793"/>
              <a:gd name="connsiteY10" fmla="*/ 819150 h 934766"/>
              <a:gd name="connsiteX0" fmla="*/ 0 w 1397793"/>
              <a:gd name="connsiteY0" fmla="*/ 819150 h 934766"/>
              <a:gd name="connsiteX1" fmla="*/ 0 w 1397793"/>
              <a:gd name="connsiteY1" fmla="*/ 819150 h 934766"/>
              <a:gd name="connsiteX2" fmla="*/ 145255 w 1397793"/>
              <a:gd name="connsiteY2" fmla="*/ 934766 h 934766"/>
              <a:gd name="connsiteX3" fmla="*/ 750189 w 1397793"/>
              <a:gd name="connsiteY3" fmla="*/ 679763 h 934766"/>
              <a:gd name="connsiteX4" fmla="*/ 1397793 w 1397793"/>
              <a:gd name="connsiteY4" fmla="*/ 407194 h 934766"/>
              <a:gd name="connsiteX5" fmla="*/ 1247775 w 1397793"/>
              <a:gd name="connsiteY5" fmla="*/ 0 h 934766"/>
              <a:gd name="connsiteX6" fmla="*/ 1040606 w 1397793"/>
              <a:gd name="connsiteY6" fmla="*/ 85725 h 934766"/>
              <a:gd name="connsiteX7" fmla="*/ 914400 w 1397793"/>
              <a:gd name="connsiteY7" fmla="*/ 104775 h 934766"/>
              <a:gd name="connsiteX8" fmla="*/ 504825 w 1397793"/>
              <a:gd name="connsiteY8" fmla="*/ 500063 h 934766"/>
              <a:gd name="connsiteX9" fmla="*/ 280987 w 1397793"/>
              <a:gd name="connsiteY9" fmla="*/ 666750 h 934766"/>
              <a:gd name="connsiteX10" fmla="*/ 59531 w 1397793"/>
              <a:gd name="connsiteY10" fmla="*/ 757238 h 934766"/>
              <a:gd name="connsiteX11" fmla="*/ 0 w 1397793"/>
              <a:gd name="connsiteY11" fmla="*/ 819150 h 934766"/>
              <a:gd name="connsiteX0" fmla="*/ 0 w 1397793"/>
              <a:gd name="connsiteY0" fmla="*/ 819150 h 934766"/>
              <a:gd name="connsiteX1" fmla="*/ 0 w 1397793"/>
              <a:gd name="connsiteY1" fmla="*/ 819150 h 934766"/>
              <a:gd name="connsiteX2" fmla="*/ 145255 w 1397793"/>
              <a:gd name="connsiteY2" fmla="*/ 934766 h 934766"/>
              <a:gd name="connsiteX3" fmla="*/ 675264 w 1397793"/>
              <a:gd name="connsiteY3" fmla="*/ 657726 h 934766"/>
              <a:gd name="connsiteX4" fmla="*/ 1397793 w 1397793"/>
              <a:gd name="connsiteY4" fmla="*/ 407194 h 934766"/>
              <a:gd name="connsiteX5" fmla="*/ 1247775 w 1397793"/>
              <a:gd name="connsiteY5" fmla="*/ 0 h 934766"/>
              <a:gd name="connsiteX6" fmla="*/ 1040606 w 1397793"/>
              <a:gd name="connsiteY6" fmla="*/ 85725 h 934766"/>
              <a:gd name="connsiteX7" fmla="*/ 914400 w 1397793"/>
              <a:gd name="connsiteY7" fmla="*/ 104775 h 934766"/>
              <a:gd name="connsiteX8" fmla="*/ 504825 w 1397793"/>
              <a:gd name="connsiteY8" fmla="*/ 500063 h 934766"/>
              <a:gd name="connsiteX9" fmla="*/ 280987 w 1397793"/>
              <a:gd name="connsiteY9" fmla="*/ 666750 h 934766"/>
              <a:gd name="connsiteX10" fmla="*/ 59531 w 1397793"/>
              <a:gd name="connsiteY10" fmla="*/ 757238 h 934766"/>
              <a:gd name="connsiteX11" fmla="*/ 0 w 1397793"/>
              <a:gd name="connsiteY11" fmla="*/ 819150 h 934766"/>
              <a:gd name="connsiteX0" fmla="*/ 0 w 1397793"/>
              <a:gd name="connsiteY0" fmla="*/ 1251073 h 1366689"/>
              <a:gd name="connsiteX1" fmla="*/ 0 w 1397793"/>
              <a:gd name="connsiteY1" fmla="*/ 1251073 h 1366689"/>
              <a:gd name="connsiteX2" fmla="*/ 145255 w 1397793"/>
              <a:gd name="connsiteY2" fmla="*/ 1366689 h 1366689"/>
              <a:gd name="connsiteX3" fmla="*/ 675264 w 1397793"/>
              <a:gd name="connsiteY3" fmla="*/ 1089649 h 1366689"/>
              <a:gd name="connsiteX4" fmla="*/ 1397793 w 1397793"/>
              <a:gd name="connsiteY4" fmla="*/ 839117 h 1366689"/>
              <a:gd name="connsiteX5" fmla="*/ 1146406 w 1397793"/>
              <a:gd name="connsiteY5" fmla="*/ 0 h 1366689"/>
              <a:gd name="connsiteX6" fmla="*/ 1040606 w 1397793"/>
              <a:gd name="connsiteY6" fmla="*/ 517648 h 1366689"/>
              <a:gd name="connsiteX7" fmla="*/ 914400 w 1397793"/>
              <a:gd name="connsiteY7" fmla="*/ 536698 h 1366689"/>
              <a:gd name="connsiteX8" fmla="*/ 504825 w 1397793"/>
              <a:gd name="connsiteY8" fmla="*/ 931986 h 1366689"/>
              <a:gd name="connsiteX9" fmla="*/ 280987 w 1397793"/>
              <a:gd name="connsiteY9" fmla="*/ 1098673 h 1366689"/>
              <a:gd name="connsiteX10" fmla="*/ 59531 w 1397793"/>
              <a:gd name="connsiteY10" fmla="*/ 1189161 h 1366689"/>
              <a:gd name="connsiteX11" fmla="*/ 0 w 1397793"/>
              <a:gd name="connsiteY11" fmla="*/ 1251073 h 1366689"/>
              <a:gd name="connsiteX0" fmla="*/ 0 w 1397793"/>
              <a:gd name="connsiteY0" fmla="*/ 1251073 h 1366689"/>
              <a:gd name="connsiteX1" fmla="*/ 0 w 1397793"/>
              <a:gd name="connsiteY1" fmla="*/ 1251073 h 1366689"/>
              <a:gd name="connsiteX2" fmla="*/ 145255 w 1397793"/>
              <a:gd name="connsiteY2" fmla="*/ 1366689 h 1366689"/>
              <a:gd name="connsiteX3" fmla="*/ 675264 w 1397793"/>
              <a:gd name="connsiteY3" fmla="*/ 1089649 h 1366689"/>
              <a:gd name="connsiteX4" fmla="*/ 1397793 w 1397793"/>
              <a:gd name="connsiteY4" fmla="*/ 839117 h 1366689"/>
              <a:gd name="connsiteX5" fmla="*/ 1146406 w 1397793"/>
              <a:gd name="connsiteY5" fmla="*/ 0 h 1366689"/>
              <a:gd name="connsiteX6" fmla="*/ 1058706 w 1397793"/>
              <a:gd name="connsiteY6" fmla="*/ 388876 h 1366689"/>
              <a:gd name="connsiteX7" fmla="*/ 1040606 w 1397793"/>
              <a:gd name="connsiteY7" fmla="*/ 517648 h 1366689"/>
              <a:gd name="connsiteX8" fmla="*/ 914400 w 1397793"/>
              <a:gd name="connsiteY8" fmla="*/ 536698 h 1366689"/>
              <a:gd name="connsiteX9" fmla="*/ 504825 w 1397793"/>
              <a:gd name="connsiteY9" fmla="*/ 931986 h 1366689"/>
              <a:gd name="connsiteX10" fmla="*/ 280987 w 1397793"/>
              <a:gd name="connsiteY10" fmla="*/ 1098673 h 1366689"/>
              <a:gd name="connsiteX11" fmla="*/ 59531 w 1397793"/>
              <a:gd name="connsiteY11" fmla="*/ 1189161 h 1366689"/>
              <a:gd name="connsiteX12" fmla="*/ 0 w 1397793"/>
              <a:gd name="connsiteY12" fmla="*/ 1251073 h 1366689"/>
              <a:gd name="connsiteX0" fmla="*/ 0 w 1397793"/>
              <a:gd name="connsiteY0" fmla="*/ 1251073 h 1366689"/>
              <a:gd name="connsiteX1" fmla="*/ 0 w 1397793"/>
              <a:gd name="connsiteY1" fmla="*/ 1251073 h 1366689"/>
              <a:gd name="connsiteX2" fmla="*/ 145255 w 1397793"/>
              <a:gd name="connsiteY2" fmla="*/ 1366689 h 1366689"/>
              <a:gd name="connsiteX3" fmla="*/ 675264 w 1397793"/>
              <a:gd name="connsiteY3" fmla="*/ 1089649 h 1366689"/>
              <a:gd name="connsiteX4" fmla="*/ 1397793 w 1397793"/>
              <a:gd name="connsiteY4" fmla="*/ 839117 h 1366689"/>
              <a:gd name="connsiteX5" fmla="*/ 1146406 w 1397793"/>
              <a:gd name="connsiteY5" fmla="*/ 0 h 1366689"/>
              <a:gd name="connsiteX6" fmla="*/ 406415 w 1397793"/>
              <a:gd name="connsiteY6" fmla="*/ 168508 h 1366689"/>
              <a:gd name="connsiteX7" fmla="*/ 1040606 w 1397793"/>
              <a:gd name="connsiteY7" fmla="*/ 517648 h 1366689"/>
              <a:gd name="connsiteX8" fmla="*/ 914400 w 1397793"/>
              <a:gd name="connsiteY8" fmla="*/ 536698 h 1366689"/>
              <a:gd name="connsiteX9" fmla="*/ 504825 w 1397793"/>
              <a:gd name="connsiteY9" fmla="*/ 931986 h 1366689"/>
              <a:gd name="connsiteX10" fmla="*/ 280987 w 1397793"/>
              <a:gd name="connsiteY10" fmla="*/ 1098673 h 1366689"/>
              <a:gd name="connsiteX11" fmla="*/ 59531 w 1397793"/>
              <a:gd name="connsiteY11" fmla="*/ 1189161 h 1366689"/>
              <a:gd name="connsiteX12" fmla="*/ 0 w 1397793"/>
              <a:gd name="connsiteY12" fmla="*/ 1251073 h 1366689"/>
              <a:gd name="connsiteX0" fmla="*/ 0 w 1397793"/>
              <a:gd name="connsiteY0" fmla="*/ 1251073 h 1366689"/>
              <a:gd name="connsiteX1" fmla="*/ 0 w 1397793"/>
              <a:gd name="connsiteY1" fmla="*/ 1251073 h 1366689"/>
              <a:gd name="connsiteX2" fmla="*/ 145255 w 1397793"/>
              <a:gd name="connsiteY2" fmla="*/ 1366689 h 1366689"/>
              <a:gd name="connsiteX3" fmla="*/ 675264 w 1397793"/>
              <a:gd name="connsiteY3" fmla="*/ 1089649 h 1366689"/>
              <a:gd name="connsiteX4" fmla="*/ 1397793 w 1397793"/>
              <a:gd name="connsiteY4" fmla="*/ 839117 h 1366689"/>
              <a:gd name="connsiteX5" fmla="*/ 1146406 w 1397793"/>
              <a:gd name="connsiteY5" fmla="*/ 0 h 1366689"/>
              <a:gd name="connsiteX6" fmla="*/ 366748 w 1397793"/>
              <a:gd name="connsiteY6" fmla="*/ 172915 h 1366689"/>
              <a:gd name="connsiteX7" fmla="*/ 1040606 w 1397793"/>
              <a:gd name="connsiteY7" fmla="*/ 517648 h 1366689"/>
              <a:gd name="connsiteX8" fmla="*/ 914400 w 1397793"/>
              <a:gd name="connsiteY8" fmla="*/ 536698 h 1366689"/>
              <a:gd name="connsiteX9" fmla="*/ 504825 w 1397793"/>
              <a:gd name="connsiteY9" fmla="*/ 931986 h 1366689"/>
              <a:gd name="connsiteX10" fmla="*/ 280987 w 1397793"/>
              <a:gd name="connsiteY10" fmla="*/ 1098673 h 1366689"/>
              <a:gd name="connsiteX11" fmla="*/ 59531 w 1397793"/>
              <a:gd name="connsiteY11" fmla="*/ 1189161 h 1366689"/>
              <a:gd name="connsiteX12" fmla="*/ 0 w 1397793"/>
              <a:gd name="connsiteY12" fmla="*/ 1251073 h 1366689"/>
              <a:gd name="connsiteX0" fmla="*/ 0 w 1397793"/>
              <a:gd name="connsiteY0" fmla="*/ 1251073 h 1366689"/>
              <a:gd name="connsiteX1" fmla="*/ 0 w 1397793"/>
              <a:gd name="connsiteY1" fmla="*/ 1251073 h 1366689"/>
              <a:gd name="connsiteX2" fmla="*/ 145255 w 1397793"/>
              <a:gd name="connsiteY2" fmla="*/ 1366689 h 1366689"/>
              <a:gd name="connsiteX3" fmla="*/ 675264 w 1397793"/>
              <a:gd name="connsiteY3" fmla="*/ 1089649 h 1366689"/>
              <a:gd name="connsiteX4" fmla="*/ 1397793 w 1397793"/>
              <a:gd name="connsiteY4" fmla="*/ 839117 h 1366689"/>
              <a:gd name="connsiteX5" fmla="*/ 1146406 w 1397793"/>
              <a:gd name="connsiteY5" fmla="*/ 0 h 1366689"/>
              <a:gd name="connsiteX6" fmla="*/ 366748 w 1397793"/>
              <a:gd name="connsiteY6" fmla="*/ 172915 h 1366689"/>
              <a:gd name="connsiteX7" fmla="*/ 538636 w 1397793"/>
              <a:gd name="connsiteY7" fmla="*/ 261062 h 1366689"/>
              <a:gd name="connsiteX8" fmla="*/ 1040606 w 1397793"/>
              <a:gd name="connsiteY8" fmla="*/ 517648 h 1366689"/>
              <a:gd name="connsiteX9" fmla="*/ 914400 w 1397793"/>
              <a:gd name="connsiteY9" fmla="*/ 536698 h 1366689"/>
              <a:gd name="connsiteX10" fmla="*/ 504825 w 1397793"/>
              <a:gd name="connsiteY10" fmla="*/ 931986 h 1366689"/>
              <a:gd name="connsiteX11" fmla="*/ 280987 w 1397793"/>
              <a:gd name="connsiteY11" fmla="*/ 1098673 h 1366689"/>
              <a:gd name="connsiteX12" fmla="*/ 59531 w 1397793"/>
              <a:gd name="connsiteY12" fmla="*/ 1189161 h 1366689"/>
              <a:gd name="connsiteX13" fmla="*/ 0 w 1397793"/>
              <a:gd name="connsiteY13" fmla="*/ 1251073 h 1366689"/>
              <a:gd name="connsiteX0" fmla="*/ 0 w 1397793"/>
              <a:gd name="connsiteY0" fmla="*/ 1251073 h 1366689"/>
              <a:gd name="connsiteX1" fmla="*/ 0 w 1397793"/>
              <a:gd name="connsiteY1" fmla="*/ 1251073 h 1366689"/>
              <a:gd name="connsiteX2" fmla="*/ 145255 w 1397793"/>
              <a:gd name="connsiteY2" fmla="*/ 1366689 h 1366689"/>
              <a:gd name="connsiteX3" fmla="*/ 675264 w 1397793"/>
              <a:gd name="connsiteY3" fmla="*/ 1089649 h 1366689"/>
              <a:gd name="connsiteX4" fmla="*/ 1397793 w 1397793"/>
              <a:gd name="connsiteY4" fmla="*/ 839117 h 1366689"/>
              <a:gd name="connsiteX5" fmla="*/ 1146406 w 1397793"/>
              <a:gd name="connsiteY5" fmla="*/ 0 h 1366689"/>
              <a:gd name="connsiteX6" fmla="*/ 366748 w 1397793"/>
              <a:gd name="connsiteY6" fmla="*/ 172915 h 1366689"/>
              <a:gd name="connsiteX7" fmla="*/ 591525 w 1397793"/>
              <a:gd name="connsiteY7" fmla="*/ 604837 h 1366689"/>
              <a:gd name="connsiteX8" fmla="*/ 1040606 w 1397793"/>
              <a:gd name="connsiteY8" fmla="*/ 517648 h 1366689"/>
              <a:gd name="connsiteX9" fmla="*/ 914400 w 1397793"/>
              <a:gd name="connsiteY9" fmla="*/ 536698 h 1366689"/>
              <a:gd name="connsiteX10" fmla="*/ 504825 w 1397793"/>
              <a:gd name="connsiteY10" fmla="*/ 931986 h 1366689"/>
              <a:gd name="connsiteX11" fmla="*/ 280987 w 1397793"/>
              <a:gd name="connsiteY11" fmla="*/ 1098673 h 1366689"/>
              <a:gd name="connsiteX12" fmla="*/ 59531 w 1397793"/>
              <a:gd name="connsiteY12" fmla="*/ 1189161 h 1366689"/>
              <a:gd name="connsiteX13" fmla="*/ 0 w 1397793"/>
              <a:gd name="connsiteY13" fmla="*/ 1251073 h 1366689"/>
              <a:gd name="connsiteX0" fmla="*/ 0 w 1397793"/>
              <a:gd name="connsiteY0" fmla="*/ 1251073 h 1366689"/>
              <a:gd name="connsiteX1" fmla="*/ 0 w 1397793"/>
              <a:gd name="connsiteY1" fmla="*/ 1251073 h 1366689"/>
              <a:gd name="connsiteX2" fmla="*/ 145255 w 1397793"/>
              <a:gd name="connsiteY2" fmla="*/ 1366689 h 1366689"/>
              <a:gd name="connsiteX3" fmla="*/ 675264 w 1397793"/>
              <a:gd name="connsiteY3" fmla="*/ 1089649 h 1366689"/>
              <a:gd name="connsiteX4" fmla="*/ 1397793 w 1397793"/>
              <a:gd name="connsiteY4" fmla="*/ 839117 h 1366689"/>
              <a:gd name="connsiteX5" fmla="*/ 1146406 w 1397793"/>
              <a:gd name="connsiteY5" fmla="*/ 0 h 1366689"/>
              <a:gd name="connsiteX6" fmla="*/ 366748 w 1397793"/>
              <a:gd name="connsiteY6" fmla="*/ 172915 h 1366689"/>
              <a:gd name="connsiteX7" fmla="*/ 591525 w 1397793"/>
              <a:gd name="connsiteY7" fmla="*/ 604837 h 1366689"/>
              <a:gd name="connsiteX8" fmla="*/ 914400 w 1397793"/>
              <a:gd name="connsiteY8" fmla="*/ 536698 h 1366689"/>
              <a:gd name="connsiteX9" fmla="*/ 504825 w 1397793"/>
              <a:gd name="connsiteY9" fmla="*/ 931986 h 1366689"/>
              <a:gd name="connsiteX10" fmla="*/ 280987 w 1397793"/>
              <a:gd name="connsiteY10" fmla="*/ 1098673 h 1366689"/>
              <a:gd name="connsiteX11" fmla="*/ 59531 w 1397793"/>
              <a:gd name="connsiteY11" fmla="*/ 1189161 h 1366689"/>
              <a:gd name="connsiteX12" fmla="*/ 0 w 1397793"/>
              <a:gd name="connsiteY12" fmla="*/ 1251073 h 1366689"/>
              <a:gd name="connsiteX0" fmla="*/ 0 w 1397793"/>
              <a:gd name="connsiteY0" fmla="*/ 1251073 h 1366689"/>
              <a:gd name="connsiteX1" fmla="*/ 0 w 1397793"/>
              <a:gd name="connsiteY1" fmla="*/ 1251073 h 1366689"/>
              <a:gd name="connsiteX2" fmla="*/ 145255 w 1397793"/>
              <a:gd name="connsiteY2" fmla="*/ 1366689 h 1366689"/>
              <a:gd name="connsiteX3" fmla="*/ 675264 w 1397793"/>
              <a:gd name="connsiteY3" fmla="*/ 1089649 h 1366689"/>
              <a:gd name="connsiteX4" fmla="*/ 1397793 w 1397793"/>
              <a:gd name="connsiteY4" fmla="*/ 839117 h 1366689"/>
              <a:gd name="connsiteX5" fmla="*/ 1146406 w 1397793"/>
              <a:gd name="connsiteY5" fmla="*/ 0 h 1366689"/>
              <a:gd name="connsiteX6" fmla="*/ 366748 w 1397793"/>
              <a:gd name="connsiteY6" fmla="*/ 172915 h 1366689"/>
              <a:gd name="connsiteX7" fmla="*/ 591525 w 1397793"/>
              <a:gd name="connsiteY7" fmla="*/ 604837 h 1366689"/>
              <a:gd name="connsiteX8" fmla="*/ 681176 w 1397793"/>
              <a:gd name="connsiteY8" fmla="*/ 676265 h 1366689"/>
              <a:gd name="connsiteX9" fmla="*/ 504825 w 1397793"/>
              <a:gd name="connsiteY9" fmla="*/ 931986 h 1366689"/>
              <a:gd name="connsiteX10" fmla="*/ 280987 w 1397793"/>
              <a:gd name="connsiteY10" fmla="*/ 1098673 h 1366689"/>
              <a:gd name="connsiteX11" fmla="*/ 59531 w 1397793"/>
              <a:gd name="connsiteY11" fmla="*/ 1189161 h 1366689"/>
              <a:gd name="connsiteX12" fmla="*/ 0 w 1397793"/>
              <a:gd name="connsiteY12" fmla="*/ 1251073 h 1366689"/>
              <a:gd name="connsiteX0" fmla="*/ 0 w 1397793"/>
              <a:gd name="connsiteY0" fmla="*/ 1251073 h 1366689"/>
              <a:gd name="connsiteX1" fmla="*/ 0 w 1397793"/>
              <a:gd name="connsiteY1" fmla="*/ 1251073 h 1366689"/>
              <a:gd name="connsiteX2" fmla="*/ 145255 w 1397793"/>
              <a:gd name="connsiteY2" fmla="*/ 1366689 h 1366689"/>
              <a:gd name="connsiteX3" fmla="*/ 675264 w 1397793"/>
              <a:gd name="connsiteY3" fmla="*/ 1089649 h 1366689"/>
              <a:gd name="connsiteX4" fmla="*/ 1397793 w 1397793"/>
              <a:gd name="connsiteY4" fmla="*/ 839117 h 1366689"/>
              <a:gd name="connsiteX5" fmla="*/ 1146406 w 1397793"/>
              <a:gd name="connsiteY5" fmla="*/ 0 h 1366689"/>
              <a:gd name="connsiteX6" fmla="*/ 366748 w 1397793"/>
              <a:gd name="connsiteY6" fmla="*/ 172915 h 1366689"/>
              <a:gd name="connsiteX7" fmla="*/ 591525 w 1397793"/>
              <a:gd name="connsiteY7" fmla="*/ 604837 h 1366689"/>
              <a:gd name="connsiteX8" fmla="*/ 627920 w 1397793"/>
              <a:gd name="connsiteY8" fmla="*/ 725848 h 1366689"/>
              <a:gd name="connsiteX9" fmla="*/ 504825 w 1397793"/>
              <a:gd name="connsiteY9" fmla="*/ 931986 h 1366689"/>
              <a:gd name="connsiteX10" fmla="*/ 280987 w 1397793"/>
              <a:gd name="connsiteY10" fmla="*/ 1098673 h 1366689"/>
              <a:gd name="connsiteX11" fmla="*/ 59531 w 1397793"/>
              <a:gd name="connsiteY11" fmla="*/ 1189161 h 1366689"/>
              <a:gd name="connsiteX12" fmla="*/ 0 w 1397793"/>
              <a:gd name="connsiteY12" fmla="*/ 1251073 h 1366689"/>
              <a:gd name="connsiteX0" fmla="*/ 0 w 1397793"/>
              <a:gd name="connsiteY0" fmla="*/ 1251073 h 1366689"/>
              <a:gd name="connsiteX1" fmla="*/ 0 w 1397793"/>
              <a:gd name="connsiteY1" fmla="*/ 1251073 h 1366689"/>
              <a:gd name="connsiteX2" fmla="*/ 145255 w 1397793"/>
              <a:gd name="connsiteY2" fmla="*/ 1366689 h 1366689"/>
              <a:gd name="connsiteX3" fmla="*/ 675264 w 1397793"/>
              <a:gd name="connsiteY3" fmla="*/ 1089649 h 1366689"/>
              <a:gd name="connsiteX4" fmla="*/ 1397793 w 1397793"/>
              <a:gd name="connsiteY4" fmla="*/ 839117 h 1366689"/>
              <a:gd name="connsiteX5" fmla="*/ 1146406 w 1397793"/>
              <a:gd name="connsiteY5" fmla="*/ 0 h 1366689"/>
              <a:gd name="connsiteX6" fmla="*/ 366748 w 1397793"/>
              <a:gd name="connsiteY6" fmla="*/ 172915 h 1366689"/>
              <a:gd name="connsiteX7" fmla="*/ 591525 w 1397793"/>
              <a:gd name="connsiteY7" fmla="*/ 604837 h 1366689"/>
              <a:gd name="connsiteX8" fmla="*/ 637102 w 1397793"/>
              <a:gd name="connsiteY8" fmla="*/ 685447 h 1366689"/>
              <a:gd name="connsiteX9" fmla="*/ 504825 w 1397793"/>
              <a:gd name="connsiteY9" fmla="*/ 931986 h 1366689"/>
              <a:gd name="connsiteX10" fmla="*/ 280987 w 1397793"/>
              <a:gd name="connsiteY10" fmla="*/ 1098673 h 1366689"/>
              <a:gd name="connsiteX11" fmla="*/ 59531 w 1397793"/>
              <a:gd name="connsiteY11" fmla="*/ 1189161 h 1366689"/>
              <a:gd name="connsiteX12" fmla="*/ 0 w 1397793"/>
              <a:gd name="connsiteY12" fmla="*/ 1251073 h 1366689"/>
              <a:gd name="connsiteX0" fmla="*/ 0 w 1397793"/>
              <a:gd name="connsiteY0" fmla="*/ 1251073 h 1366689"/>
              <a:gd name="connsiteX1" fmla="*/ 0 w 1397793"/>
              <a:gd name="connsiteY1" fmla="*/ 1251073 h 1366689"/>
              <a:gd name="connsiteX2" fmla="*/ 145255 w 1397793"/>
              <a:gd name="connsiteY2" fmla="*/ 1366689 h 1366689"/>
              <a:gd name="connsiteX3" fmla="*/ 675264 w 1397793"/>
              <a:gd name="connsiteY3" fmla="*/ 1089649 h 1366689"/>
              <a:gd name="connsiteX4" fmla="*/ 1397793 w 1397793"/>
              <a:gd name="connsiteY4" fmla="*/ 839117 h 1366689"/>
              <a:gd name="connsiteX5" fmla="*/ 1146406 w 1397793"/>
              <a:gd name="connsiteY5" fmla="*/ 0 h 1366689"/>
              <a:gd name="connsiteX6" fmla="*/ 366748 w 1397793"/>
              <a:gd name="connsiteY6" fmla="*/ 172915 h 1366689"/>
              <a:gd name="connsiteX7" fmla="*/ 591525 w 1397793"/>
              <a:gd name="connsiteY7" fmla="*/ 604837 h 1366689"/>
              <a:gd name="connsiteX8" fmla="*/ 637102 w 1397793"/>
              <a:gd name="connsiteY8" fmla="*/ 685447 h 1366689"/>
              <a:gd name="connsiteX9" fmla="*/ 564345 w 1397793"/>
              <a:gd name="connsiteY9" fmla="*/ 809413 h 1366689"/>
              <a:gd name="connsiteX10" fmla="*/ 504825 w 1397793"/>
              <a:gd name="connsiteY10" fmla="*/ 931986 h 1366689"/>
              <a:gd name="connsiteX11" fmla="*/ 280987 w 1397793"/>
              <a:gd name="connsiteY11" fmla="*/ 1098673 h 1366689"/>
              <a:gd name="connsiteX12" fmla="*/ 59531 w 1397793"/>
              <a:gd name="connsiteY12" fmla="*/ 1189161 h 1366689"/>
              <a:gd name="connsiteX13" fmla="*/ 0 w 1397793"/>
              <a:gd name="connsiteY13" fmla="*/ 1251073 h 1366689"/>
              <a:gd name="connsiteX0" fmla="*/ 0 w 1397793"/>
              <a:gd name="connsiteY0" fmla="*/ 1251073 h 1366689"/>
              <a:gd name="connsiteX1" fmla="*/ 0 w 1397793"/>
              <a:gd name="connsiteY1" fmla="*/ 1251073 h 1366689"/>
              <a:gd name="connsiteX2" fmla="*/ 145255 w 1397793"/>
              <a:gd name="connsiteY2" fmla="*/ 1366689 h 1366689"/>
              <a:gd name="connsiteX3" fmla="*/ 675264 w 1397793"/>
              <a:gd name="connsiteY3" fmla="*/ 1089649 h 1366689"/>
              <a:gd name="connsiteX4" fmla="*/ 1397793 w 1397793"/>
              <a:gd name="connsiteY4" fmla="*/ 839117 h 1366689"/>
              <a:gd name="connsiteX5" fmla="*/ 1146406 w 1397793"/>
              <a:gd name="connsiteY5" fmla="*/ 0 h 1366689"/>
              <a:gd name="connsiteX6" fmla="*/ 366748 w 1397793"/>
              <a:gd name="connsiteY6" fmla="*/ 172915 h 1366689"/>
              <a:gd name="connsiteX7" fmla="*/ 591525 w 1397793"/>
              <a:gd name="connsiteY7" fmla="*/ 604837 h 1366689"/>
              <a:gd name="connsiteX8" fmla="*/ 637102 w 1397793"/>
              <a:gd name="connsiteY8" fmla="*/ 685447 h 1366689"/>
              <a:gd name="connsiteX9" fmla="*/ 848988 w 1397793"/>
              <a:gd name="connsiteY9" fmla="*/ 884705 h 1366689"/>
              <a:gd name="connsiteX10" fmla="*/ 504825 w 1397793"/>
              <a:gd name="connsiteY10" fmla="*/ 931986 h 1366689"/>
              <a:gd name="connsiteX11" fmla="*/ 280987 w 1397793"/>
              <a:gd name="connsiteY11" fmla="*/ 1098673 h 1366689"/>
              <a:gd name="connsiteX12" fmla="*/ 59531 w 1397793"/>
              <a:gd name="connsiteY12" fmla="*/ 1189161 h 1366689"/>
              <a:gd name="connsiteX13" fmla="*/ 0 w 1397793"/>
              <a:gd name="connsiteY13" fmla="*/ 1251073 h 1366689"/>
              <a:gd name="connsiteX0" fmla="*/ 0 w 1397793"/>
              <a:gd name="connsiteY0" fmla="*/ 1251073 h 1366689"/>
              <a:gd name="connsiteX1" fmla="*/ 0 w 1397793"/>
              <a:gd name="connsiteY1" fmla="*/ 1251073 h 1366689"/>
              <a:gd name="connsiteX2" fmla="*/ 145255 w 1397793"/>
              <a:gd name="connsiteY2" fmla="*/ 1366689 h 1366689"/>
              <a:gd name="connsiteX3" fmla="*/ 675264 w 1397793"/>
              <a:gd name="connsiteY3" fmla="*/ 1089649 h 1366689"/>
              <a:gd name="connsiteX4" fmla="*/ 1397793 w 1397793"/>
              <a:gd name="connsiteY4" fmla="*/ 839117 h 1366689"/>
              <a:gd name="connsiteX5" fmla="*/ 1146406 w 1397793"/>
              <a:gd name="connsiteY5" fmla="*/ 0 h 1366689"/>
              <a:gd name="connsiteX6" fmla="*/ 366748 w 1397793"/>
              <a:gd name="connsiteY6" fmla="*/ 172915 h 1366689"/>
              <a:gd name="connsiteX7" fmla="*/ 591525 w 1397793"/>
              <a:gd name="connsiteY7" fmla="*/ 604837 h 1366689"/>
              <a:gd name="connsiteX8" fmla="*/ 618738 w 1397793"/>
              <a:gd name="connsiteY8" fmla="*/ 788286 h 1366689"/>
              <a:gd name="connsiteX9" fmla="*/ 848988 w 1397793"/>
              <a:gd name="connsiteY9" fmla="*/ 884705 h 1366689"/>
              <a:gd name="connsiteX10" fmla="*/ 504825 w 1397793"/>
              <a:gd name="connsiteY10" fmla="*/ 931986 h 1366689"/>
              <a:gd name="connsiteX11" fmla="*/ 280987 w 1397793"/>
              <a:gd name="connsiteY11" fmla="*/ 1098673 h 1366689"/>
              <a:gd name="connsiteX12" fmla="*/ 59531 w 1397793"/>
              <a:gd name="connsiteY12" fmla="*/ 1189161 h 1366689"/>
              <a:gd name="connsiteX13" fmla="*/ 0 w 1397793"/>
              <a:gd name="connsiteY13" fmla="*/ 1251073 h 1366689"/>
              <a:gd name="connsiteX0" fmla="*/ 0 w 1397793"/>
              <a:gd name="connsiteY0" fmla="*/ 1251073 h 1366689"/>
              <a:gd name="connsiteX1" fmla="*/ 0 w 1397793"/>
              <a:gd name="connsiteY1" fmla="*/ 1251073 h 1366689"/>
              <a:gd name="connsiteX2" fmla="*/ 145255 w 1397793"/>
              <a:gd name="connsiteY2" fmla="*/ 1366689 h 1366689"/>
              <a:gd name="connsiteX3" fmla="*/ 675264 w 1397793"/>
              <a:gd name="connsiteY3" fmla="*/ 1089649 h 1366689"/>
              <a:gd name="connsiteX4" fmla="*/ 1397793 w 1397793"/>
              <a:gd name="connsiteY4" fmla="*/ 839117 h 1366689"/>
              <a:gd name="connsiteX5" fmla="*/ 1146406 w 1397793"/>
              <a:gd name="connsiteY5" fmla="*/ 0 h 1366689"/>
              <a:gd name="connsiteX6" fmla="*/ 366748 w 1397793"/>
              <a:gd name="connsiteY6" fmla="*/ 172915 h 1366689"/>
              <a:gd name="connsiteX7" fmla="*/ 591525 w 1397793"/>
              <a:gd name="connsiteY7" fmla="*/ 604837 h 1366689"/>
              <a:gd name="connsiteX8" fmla="*/ 637102 w 1397793"/>
              <a:gd name="connsiteY8" fmla="*/ 689120 h 1366689"/>
              <a:gd name="connsiteX9" fmla="*/ 848988 w 1397793"/>
              <a:gd name="connsiteY9" fmla="*/ 884705 h 1366689"/>
              <a:gd name="connsiteX10" fmla="*/ 504825 w 1397793"/>
              <a:gd name="connsiteY10" fmla="*/ 931986 h 1366689"/>
              <a:gd name="connsiteX11" fmla="*/ 280987 w 1397793"/>
              <a:gd name="connsiteY11" fmla="*/ 1098673 h 1366689"/>
              <a:gd name="connsiteX12" fmla="*/ 59531 w 1397793"/>
              <a:gd name="connsiteY12" fmla="*/ 1189161 h 1366689"/>
              <a:gd name="connsiteX13" fmla="*/ 0 w 1397793"/>
              <a:gd name="connsiteY13" fmla="*/ 1251073 h 1366689"/>
              <a:gd name="connsiteX0" fmla="*/ 0 w 1397793"/>
              <a:gd name="connsiteY0" fmla="*/ 1251073 h 1366689"/>
              <a:gd name="connsiteX1" fmla="*/ 0 w 1397793"/>
              <a:gd name="connsiteY1" fmla="*/ 1251073 h 1366689"/>
              <a:gd name="connsiteX2" fmla="*/ 145255 w 1397793"/>
              <a:gd name="connsiteY2" fmla="*/ 1366689 h 1366689"/>
              <a:gd name="connsiteX3" fmla="*/ 675264 w 1397793"/>
              <a:gd name="connsiteY3" fmla="*/ 1089649 h 1366689"/>
              <a:gd name="connsiteX4" fmla="*/ 1397793 w 1397793"/>
              <a:gd name="connsiteY4" fmla="*/ 839117 h 1366689"/>
              <a:gd name="connsiteX5" fmla="*/ 1146406 w 1397793"/>
              <a:gd name="connsiteY5" fmla="*/ 0 h 1366689"/>
              <a:gd name="connsiteX6" fmla="*/ 366748 w 1397793"/>
              <a:gd name="connsiteY6" fmla="*/ 172915 h 1366689"/>
              <a:gd name="connsiteX7" fmla="*/ 591525 w 1397793"/>
              <a:gd name="connsiteY7" fmla="*/ 604837 h 1366689"/>
              <a:gd name="connsiteX8" fmla="*/ 637102 w 1397793"/>
              <a:gd name="connsiteY8" fmla="*/ 689120 h 1366689"/>
              <a:gd name="connsiteX9" fmla="*/ 731458 w 1397793"/>
              <a:gd name="connsiteY9" fmla="*/ 625772 h 1366689"/>
              <a:gd name="connsiteX10" fmla="*/ 504825 w 1397793"/>
              <a:gd name="connsiteY10" fmla="*/ 931986 h 1366689"/>
              <a:gd name="connsiteX11" fmla="*/ 280987 w 1397793"/>
              <a:gd name="connsiteY11" fmla="*/ 1098673 h 1366689"/>
              <a:gd name="connsiteX12" fmla="*/ 59531 w 1397793"/>
              <a:gd name="connsiteY12" fmla="*/ 1189161 h 1366689"/>
              <a:gd name="connsiteX13" fmla="*/ 0 w 1397793"/>
              <a:gd name="connsiteY13" fmla="*/ 1251073 h 1366689"/>
              <a:gd name="connsiteX0" fmla="*/ 0 w 1397793"/>
              <a:gd name="connsiteY0" fmla="*/ 1251073 h 1366689"/>
              <a:gd name="connsiteX1" fmla="*/ 0 w 1397793"/>
              <a:gd name="connsiteY1" fmla="*/ 1251073 h 1366689"/>
              <a:gd name="connsiteX2" fmla="*/ 145255 w 1397793"/>
              <a:gd name="connsiteY2" fmla="*/ 1366689 h 1366689"/>
              <a:gd name="connsiteX3" fmla="*/ 675264 w 1397793"/>
              <a:gd name="connsiteY3" fmla="*/ 1089649 h 1366689"/>
              <a:gd name="connsiteX4" fmla="*/ 1397793 w 1397793"/>
              <a:gd name="connsiteY4" fmla="*/ 839117 h 1366689"/>
              <a:gd name="connsiteX5" fmla="*/ 1146406 w 1397793"/>
              <a:gd name="connsiteY5" fmla="*/ 0 h 1366689"/>
              <a:gd name="connsiteX6" fmla="*/ 366748 w 1397793"/>
              <a:gd name="connsiteY6" fmla="*/ 172915 h 1366689"/>
              <a:gd name="connsiteX7" fmla="*/ 591525 w 1397793"/>
              <a:gd name="connsiteY7" fmla="*/ 604837 h 1366689"/>
              <a:gd name="connsiteX8" fmla="*/ 637102 w 1397793"/>
              <a:gd name="connsiteY8" fmla="*/ 689120 h 1366689"/>
              <a:gd name="connsiteX9" fmla="*/ 731458 w 1397793"/>
              <a:gd name="connsiteY9" fmla="*/ 625772 h 1366689"/>
              <a:gd name="connsiteX10" fmla="*/ 604746 w 1397793"/>
              <a:gd name="connsiteY10" fmla="*/ 800231 h 1366689"/>
              <a:gd name="connsiteX11" fmla="*/ 504825 w 1397793"/>
              <a:gd name="connsiteY11" fmla="*/ 931986 h 1366689"/>
              <a:gd name="connsiteX12" fmla="*/ 280987 w 1397793"/>
              <a:gd name="connsiteY12" fmla="*/ 1098673 h 1366689"/>
              <a:gd name="connsiteX13" fmla="*/ 59531 w 1397793"/>
              <a:gd name="connsiteY13" fmla="*/ 1189161 h 1366689"/>
              <a:gd name="connsiteX14" fmla="*/ 0 w 1397793"/>
              <a:gd name="connsiteY14" fmla="*/ 1251073 h 1366689"/>
              <a:gd name="connsiteX0" fmla="*/ 0 w 1397793"/>
              <a:gd name="connsiteY0" fmla="*/ 1251073 h 1366689"/>
              <a:gd name="connsiteX1" fmla="*/ 0 w 1397793"/>
              <a:gd name="connsiteY1" fmla="*/ 1251073 h 1366689"/>
              <a:gd name="connsiteX2" fmla="*/ 145255 w 1397793"/>
              <a:gd name="connsiteY2" fmla="*/ 1366689 h 1366689"/>
              <a:gd name="connsiteX3" fmla="*/ 675264 w 1397793"/>
              <a:gd name="connsiteY3" fmla="*/ 1089649 h 1366689"/>
              <a:gd name="connsiteX4" fmla="*/ 1397793 w 1397793"/>
              <a:gd name="connsiteY4" fmla="*/ 839117 h 1366689"/>
              <a:gd name="connsiteX5" fmla="*/ 1146406 w 1397793"/>
              <a:gd name="connsiteY5" fmla="*/ 0 h 1366689"/>
              <a:gd name="connsiteX6" fmla="*/ 366748 w 1397793"/>
              <a:gd name="connsiteY6" fmla="*/ 172915 h 1366689"/>
              <a:gd name="connsiteX7" fmla="*/ 591525 w 1397793"/>
              <a:gd name="connsiteY7" fmla="*/ 604837 h 1366689"/>
              <a:gd name="connsiteX8" fmla="*/ 637102 w 1397793"/>
              <a:gd name="connsiteY8" fmla="*/ 689120 h 1366689"/>
              <a:gd name="connsiteX9" fmla="*/ 731458 w 1397793"/>
              <a:gd name="connsiteY9" fmla="*/ 625772 h 1366689"/>
              <a:gd name="connsiteX10" fmla="*/ 970191 w 1397793"/>
              <a:gd name="connsiteY10" fmla="*/ 846141 h 1366689"/>
              <a:gd name="connsiteX11" fmla="*/ 504825 w 1397793"/>
              <a:gd name="connsiteY11" fmla="*/ 931986 h 1366689"/>
              <a:gd name="connsiteX12" fmla="*/ 280987 w 1397793"/>
              <a:gd name="connsiteY12" fmla="*/ 1098673 h 1366689"/>
              <a:gd name="connsiteX13" fmla="*/ 59531 w 1397793"/>
              <a:gd name="connsiteY13" fmla="*/ 1189161 h 1366689"/>
              <a:gd name="connsiteX14" fmla="*/ 0 w 1397793"/>
              <a:gd name="connsiteY14" fmla="*/ 1251073 h 1366689"/>
              <a:gd name="connsiteX0" fmla="*/ 0 w 1397793"/>
              <a:gd name="connsiteY0" fmla="*/ 1251073 h 1366689"/>
              <a:gd name="connsiteX1" fmla="*/ 0 w 1397793"/>
              <a:gd name="connsiteY1" fmla="*/ 1251073 h 1366689"/>
              <a:gd name="connsiteX2" fmla="*/ 145255 w 1397793"/>
              <a:gd name="connsiteY2" fmla="*/ 1366689 h 1366689"/>
              <a:gd name="connsiteX3" fmla="*/ 675264 w 1397793"/>
              <a:gd name="connsiteY3" fmla="*/ 1089649 h 1366689"/>
              <a:gd name="connsiteX4" fmla="*/ 1397793 w 1397793"/>
              <a:gd name="connsiteY4" fmla="*/ 839117 h 1366689"/>
              <a:gd name="connsiteX5" fmla="*/ 1146406 w 1397793"/>
              <a:gd name="connsiteY5" fmla="*/ 0 h 1366689"/>
              <a:gd name="connsiteX6" fmla="*/ 366748 w 1397793"/>
              <a:gd name="connsiteY6" fmla="*/ 172915 h 1366689"/>
              <a:gd name="connsiteX7" fmla="*/ 591525 w 1397793"/>
              <a:gd name="connsiteY7" fmla="*/ 604837 h 1366689"/>
              <a:gd name="connsiteX8" fmla="*/ 637102 w 1397793"/>
              <a:gd name="connsiteY8" fmla="*/ 689120 h 1366689"/>
              <a:gd name="connsiteX9" fmla="*/ 731458 w 1397793"/>
              <a:gd name="connsiteY9" fmla="*/ 625772 h 1366689"/>
              <a:gd name="connsiteX10" fmla="*/ 773695 w 1397793"/>
              <a:gd name="connsiteY10" fmla="*/ 691883 h 1366689"/>
              <a:gd name="connsiteX11" fmla="*/ 504825 w 1397793"/>
              <a:gd name="connsiteY11" fmla="*/ 931986 h 1366689"/>
              <a:gd name="connsiteX12" fmla="*/ 280987 w 1397793"/>
              <a:gd name="connsiteY12" fmla="*/ 1098673 h 1366689"/>
              <a:gd name="connsiteX13" fmla="*/ 59531 w 1397793"/>
              <a:gd name="connsiteY13" fmla="*/ 1189161 h 1366689"/>
              <a:gd name="connsiteX14" fmla="*/ 0 w 1397793"/>
              <a:gd name="connsiteY14" fmla="*/ 1251073 h 136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7793" h="1366689">
                <a:moveTo>
                  <a:pt x="0" y="1251073"/>
                </a:moveTo>
                <a:lnTo>
                  <a:pt x="0" y="1251073"/>
                </a:lnTo>
                <a:lnTo>
                  <a:pt x="145255" y="1366689"/>
                </a:lnTo>
                <a:lnTo>
                  <a:pt x="675264" y="1089649"/>
                </a:lnTo>
                <a:lnTo>
                  <a:pt x="1397793" y="839117"/>
                </a:lnTo>
                <a:lnTo>
                  <a:pt x="1146406" y="0"/>
                </a:lnTo>
                <a:lnTo>
                  <a:pt x="366748" y="172915"/>
                </a:lnTo>
                <a:lnTo>
                  <a:pt x="591525" y="604837"/>
                </a:lnTo>
                <a:lnTo>
                  <a:pt x="637102" y="689120"/>
                </a:lnTo>
                <a:lnTo>
                  <a:pt x="731458" y="625772"/>
                </a:lnTo>
                <a:lnTo>
                  <a:pt x="773695" y="691883"/>
                </a:lnTo>
                <a:lnTo>
                  <a:pt x="504825" y="931986"/>
                </a:lnTo>
                <a:lnTo>
                  <a:pt x="280987" y="1098673"/>
                </a:lnTo>
                <a:lnTo>
                  <a:pt x="59531" y="1189161"/>
                </a:lnTo>
                <a:lnTo>
                  <a:pt x="0" y="1251073"/>
                </a:lnTo>
                <a:close/>
              </a:path>
            </a:pathLst>
          </a:cu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84" name="正方形/長方形 283"/>
          <p:cNvSpPr/>
          <p:nvPr/>
        </p:nvSpPr>
        <p:spPr>
          <a:xfrm rot="19698702">
            <a:off x="9270956" y="2937847"/>
            <a:ext cx="755793" cy="110510"/>
          </a:xfrm>
          <a:prstGeom prst="rect">
            <a:avLst/>
          </a:prstGeom>
          <a:solidFill>
            <a:srgbClr val="FF9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89" name="フリーフォーム 288"/>
          <p:cNvSpPr/>
          <p:nvPr/>
        </p:nvSpPr>
        <p:spPr>
          <a:xfrm>
            <a:off x="7915524" y="5001059"/>
            <a:ext cx="568872" cy="580608"/>
          </a:xfrm>
          <a:custGeom>
            <a:avLst/>
            <a:gdLst>
              <a:gd name="connsiteX0" fmla="*/ 33337 w 352425"/>
              <a:gd name="connsiteY0" fmla="*/ 259557 h 259557"/>
              <a:gd name="connsiteX1" fmla="*/ 0 w 352425"/>
              <a:gd name="connsiteY1" fmla="*/ 150019 h 259557"/>
              <a:gd name="connsiteX2" fmla="*/ 54769 w 352425"/>
              <a:gd name="connsiteY2" fmla="*/ 135732 h 259557"/>
              <a:gd name="connsiteX3" fmla="*/ 33337 w 352425"/>
              <a:gd name="connsiteY3" fmla="*/ 80963 h 259557"/>
              <a:gd name="connsiteX4" fmla="*/ 307181 w 352425"/>
              <a:gd name="connsiteY4" fmla="*/ 0 h 259557"/>
              <a:gd name="connsiteX5" fmla="*/ 352425 w 352425"/>
              <a:gd name="connsiteY5" fmla="*/ 157163 h 259557"/>
              <a:gd name="connsiteX6" fmla="*/ 33337 w 352425"/>
              <a:gd name="connsiteY6" fmla="*/ 259557 h 259557"/>
              <a:gd name="connsiteX0" fmla="*/ 33337 w 352425"/>
              <a:gd name="connsiteY0" fmla="*/ 259557 h 259557"/>
              <a:gd name="connsiteX1" fmla="*/ 0 w 352425"/>
              <a:gd name="connsiteY1" fmla="*/ 150019 h 259557"/>
              <a:gd name="connsiteX2" fmla="*/ 33337 w 352425"/>
              <a:gd name="connsiteY2" fmla="*/ 80963 h 259557"/>
              <a:gd name="connsiteX3" fmla="*/ 307181 w 352425"/>
              <a:gd name="connsiteY3" fmla="*/ 0 h 259557"/>
              <a:gd name="connsiteX4" fmla="*/ 352425 w 352425"/>
              <a:gd name="connsiteY4" fmla="*/ 157163 h 259557"/>
              <a:gd name="connsiteX5" fmla="*/ 33337 w 352425"/>
              <a:gd name="connsiteY5" fmla="*/ 259557 h 259557"/>
              <a:gd name="connsiteX0" fmla="*/ 33337 w 352425"/>
              <a:gd name="connsiteY0" fmla="*/ 259557 h 259557"/>
              <a:gd name="connsiteX1" fmla="*/ 0 w 352425"/>
              <a:gd name="connsiteY1" fmla="*/ 150019 h 259557"/>
              <a:gd name="connsiteX2" fmla="*/ 307181 w 352425"/>
              <a:gd name="connsiteY2" fmla="*/ 0 h 259557"/>
              <a:gd name="connsiteX3" fmla="*/ 352425 w 352425"/>
              <a:gd name="connsiteY3" fmla="*/ 157163 h 259557"/>
              <a:gd name="connsiteX4" fmla="*/ 33337 w 352425"/>
              <a:gd name="connsiteY4" fmla="*/ 259557 h 259557"/>
              <a:gd name="connsiteX0" fmla="*/ 134829 w 453917"/>
              <a:gd name="connsiteY0" fmla="*/ 259557 h 259557"/>
              <a:gd name="connsiteX1" fmla="*/ 0 w 453917"/>
              <a:gd name="connsiteY1" fmla="*/ 91588 h 259557"/>
              <a:gd name="connsiteX2" fmla="*/ 408673 w 453917"/>
              <a:gd name="connsiteY2" fmla="*/ 0 h 259557"/>
              <a:gd name="connsiteX3" fmla="*/ 453917 w 453917"/>
              <a:gd name="connsiteY3" fmla="*/ 157163 h 259557"/>
              <a:gd name="connsiteX4" fmla="*/ 134829 w 453917"/>
              <a:gd name="connsiteY4" fmla="*/ 259557 h 259557"/>
              <a:gd name="connsiteX0" fmla="*/ 134829 w 453917"/>
              <a:gd name="connsiteY0" fmla="*/ 292997 h 292997"/>
              <a:gd name="connsiteX1" fmla="*/ 0 w 453917"/>
              <a:gd name="connsiteY1" fmla="*/ 125028 h 292997"/>
              <a:gd name="connsiteX2" fmla="*/ 397305 w 453917"/>
              <a:gd name="connsiteY2" fmla="*/ 0 h 292997"/>
              <a:gd name="connsiteX3" fmla="*/ 453917 w 453917"/>
              <a:gd name="connsiteY3" fmla="*/ 190603 h 292997"/>
              <a:gd name="connsiteX4" fmla="*/ 134829 w 453917"/>
              <a:gd name="connsiteY4" fmla="*/ 292997 h 292997"/>
              <a:gd name="connsiteX0" fmla="*/ 134829 w 487154"/>
              <a:gd name="connsiteY0" fmla="*/ 292997 h 292997"/>
              <a:gd name="connsiteX1" fmla="*/ 0 w 487154"/>
              <a:gd name="connsiteY1" fmla="*/ 125028 h 292997"/>
              <a:gd name="connsiteX2" fmla="*/ 397305 w 487154"/>
              <a:gd name="connsiteY2" fmla="*/ 0 h 292997"/>
              <a:gd name="connsiteX3" fmla="*/ 487154 w 487154"/>
              <a:gd name="connsiteY3" fmla="*/ 240130 h 292997"/>
              <a:gd name="connsiteX4" fmla="*/ 134829 w 487154"/>
              <a:gd name="connsiteY4" fmla="*/ 292997 h 292997"/>
              <a:gd name="connsiteX0" fmla="*/ 28575 w 487154"/>
              <a:gd name="connsiteY0" fmla="*/ 180404 h 240130"/>
              <a:gd name="connsiteX1" fmla="*/ 0 w 487154"/>
              <a:gd name="connsiteY1" fmla="*/ 125028 h 240130"/>
              <a:gd name="connsiteX2" fmla="*/ 397305 w 487154"/>
              <a:gd name="connsiteY2" fmla="*/ 0 h 240130"/>
              <a:gd name="connsiteX3" fmla="*/ 487154 w 487154"/>
              <a:gd name="connsiteY3" fmla="*/ 240130 h 240130"/>
              <a:gd name="connsiteX4" fmla="*/ 28575 w 487154"/>
              <a:gd name="connsiteY4" fmla="*/ 180404 h 240130"/>
              <a:gd name="connsiteX0" fmla="*/ 15683 w 474262"/>
              <a:gd name="connsiteY0" fmla="*/ 180404 h 240130"/>
              <a:gd name="connsiteX1" fmla="*/ 0 w 474262"/>
              <a:gd name="connsiteY1" fmla="*/ 122626 h 240130"/>
              <a:gd name="connsiteX2" fmla="*/ 384413 w 474262"/>
              <a:gd name="connsiteY2" fmla="*/ 0 h 240130"/>
              <a:gd name="connsiteX3" fmla="*/ 474262 w 474262"/>
              <a:gd name="connsiteY3" fmla="*/ 240130 h 240130"/>
              <a:gd name="connsiteX4" fmla="*/ 15683 w 474262"/>
              <a:gd name="connsiteY4" fmla="*/ 180404 h 240130"/>
              <a:gd name="connsiteX0" fmla="*/ 15683 w 474262"/>
              <a:gd name="connsiteY0" fmla="*/ 187133 h 246859"/>
              <a:gd name="connsiteX1" fmla="*/ 0 w 474262"/>
              <a:gd name="connsiteY1" fmla="*/ 129355 h 246859"/>
              <a:gd name="connsiteX2" fmla="*/ 395058 w 474262"/>
              <a:gd name="connsiteY2" fmla="*/ 0 h 246859"/>
              <a:gd name="connsiteX3" fmla="*/ 474262 w 474262"/>
              <a:gd name="connsiteY3" fmla="*/ 246859 h 246859"/>
              <a:gd name="connsiteX4" fmla="*/ 15683 w 474262"/>
              <a:gd name="connsiteY4" fmla="*/ 187133 h 246859"/>
              <a:gd name="connsiteX0" fmla="*/ 0 w 458579"/>
              <a:gd name="connsiteY0" fmla="*/ 187133 h 246859"/>
              <a:gd name="connsiteX1" fmla="*/ 7838 w 458579"/>
              <a:gd name="connsiteY1" fmla="*/ 118267 h 246859"/>
              <a:gd name="connsiteX2" fmla="*/ 379375 w 458579"/>
              <a:gd name="connsiteY2" fmla="*/ 0 h 246859"/>
              <a:gd name="connsiteX3" fmla="*/ 458579 w 458579"/>
              <a:gd name="connsiteY3" fmla="*/ 246859 h 246859"/>
              <a:gd name="connsiteX4" fmla="*/ 0 w 458579"/>
              <a:gd name="connsiteY4" fmla="*/ 187133 h 246859"/>
              <a:gd name="connsiteX0" fmla="*/ 83447 w 450741"/>
              <a:gd name="connsiteY0" fmla="*/ 226343 h 246859"/>
              <a:gd name="connsiteX1" fmla="*/ 0 w 450741"/>
              <a:gd name="connsiteY1" fmla="*/ 118267 h 246859"/>
              <a:gd name="connsiteX2" fmla="*/ 371537 w 450741"/>
              <a:gd name="connsiteY2" fmla="*/ 0 h 246859"/>
              <a:gd name="connsiteX3" fmla="*/ 450741 w 450741"/>
              <a:gd name="connsiteY3" fmla="*/ 246859 h 246859"/>
              <a:gd name="connsiteX4" fmla="*/ 83447 w 450741"/>
              <a:gd name="connsiteY4" fmla="*/ 226343 h 246859"/>
              <a:gd name="connsiteX0" fmla="*/ 46986 w 414280"/>
              <a:gd name="connsiteY0" fmla="*/ 226343 h 246859"/>
              <a:gd name="connsiteX1" fmla="*/ 0 w 414280"/>
              <a:gd name="connsiteY1" fmla="*/ 95889 h 246859"/>
              <a:gd name="connsiteX2" fmla="*/ 335076 w 414280"/>
              <a:gd name="connsiteY2" fmla="*/ 0 h 246859"/>
              <a:gd name="connsiteX3" fmla="*/ 414280 w 414280"/>
              <a:gd name="connsiteY3" fmla="*/ 246859 h 246859"/>
              <a:gd name="connsiteX4" fmla="*/ 46986 w 414280"/>
              <a:gd name="connsiteY4" fmla="*/ 226343 h 246859"/>
              <a:gd name="connsiteX0" fmla="*/ 46986 w 414280"/>
              <a:gd name="connsiteY0" fmla="*/ 226343 h 246859"/>
              <a:gd name="connsiteX1" fmla="*/ 0 w 414280"/>
              <a:gd name="connsiteY1" fmla="*/ 95889 h 246859"/>
              <a:gd name="connsiteX2" fmla="*/ 335076 w 414280"/>
              <a:gd name="connsiteY2" fmla="*/ 0 h 246859"/>
              <a:gd name="connsiteX3" fmla="*/ 414280 w 414280"/>
              <a:gd name="connsiteY3" fmla="*/ 246859 h 246859"/>
              <a:gd name="connsiteX4" fmla="*/ 198120 w 414280"/>
              <a:gd name="connsiteY4" fmla="*/ 190407 h 246859"/>
              <a:gd name="connsiteX5" fmla="*/ 46986 w 414280"/>
              <a:gd name="connsiteY5" fmla="*/ 226343 h 246859"/>
              <a:gd name="connsiteX0" fmla="*/ 46986 w 414280"/>
              <a:gd name="connsiteY0" fmla="*/ 226343 h 296438"/>
              <a:gd name="connsiteX1" fmla="*/ 0 w 414280"/>
              <a:gd name="connsiteY1" fmla="*/ 95889 h 296438"/>
              <a:gd name="connsiteX2" fmla="*/ 335076 w 414280"/>
              <a:gd name="connsiteY2" fmla="*/ 0 h 296438"/>
              <a:gd name="connsiteX3" fmla="*/ 414280 w 414280"/>
              <a:gd name="connsiteY3" fmla="*/ 246859 h 296438"/>
              <a:gd name="connsiteX4" fmla="*/ 301230 w 414280"/>
              <a:gd name="connsiteY4" fmla="*/ 296438 h 296438"/>
              <a:gd name="connsiteX5" fmla="*/ 198120 w 414280"/>
              <a:gd name="connsiteY5" fmla="*/ 190407 h 296438"/>
              <a:gd name="connsiteX6" fmla="*/ 46986 w 414280"/>
              <a:gd name="connsiteY6" fmla="*/ 226343 h 296438"/>
              <a:gd name="connsiteX0" fmla="*/ 46986 w 414280"/>
              <a:gd name="connsiteY0" fmla="*/ 226343 h 296438"/>
              <a:gd name="connsiteX1" fmla="*/ 0 w 414280"/>
              <a:gd name="connsiteY1" fmla="*/ 95889 h 296438"/>
              <a:gd name="connsiteX2" fmla="*/ 335076 w 414280"/>
              <a:gd name="connsiteY2" fmla="*/ 0 h 296438"/>
              <a:gd name="connsiteX3" fmla="*/ 414280 w 414280"/>
              <a:gd name="connsiteY3" fmla="*/ 246859 h 296438"/>
              <a:gd name="connsiteX4" fmla="*/ 301230 w 414280"/>
              <a:gd name="connsiteY4" fmla="*/ 296438 h 296438"/>
              <a:gd name="connsiteX5" fmla="*/ 228475 w 414280"/>
              <a:gd name="connsiteY5" fmla="*/ 188797 h 296438"/>
              <a:gd name="connsiteX6" fmla="*/ 46986 w 414280"/>
              <a:gd name="connsiteY6" fmla="*/ 226343 h 296438"/>
              <a:gd name="connsiteX0" fmla="*/ 46986 w 414280"/>
              <a:gd name="connsiteY0" fmla="*/ 226343 h 325159"/>
              <a:gd name="connsiteX1" fmla="*/ 0 w 414280"/>
              <a:gd name="connsiteY1" fmla="*/ 95889 h 325159"/>
              <a:gd name="connsiteX2" fmla="*/ 335076 w 414280"/>
              <a:gd name="connsiteY2" fmla="*/ 0 h 325159"/>
              <a:gd name="connsiteX3" fmla="*/ 414280 w 414280"/>
              <a:gd name="connsiteY3" fmla="*/ 246859 h 325159"/>
              <a:gd name="connsiteX4" fmla="*/ 275510 w 414280"/>
              <a:gd name="connsiteY4" fmla="*/ 325159 h 325159"/>
              <a:gd name="connsiteX5" fmla="*/ 228475 w 414280"/>
              <a:gd name="connsiteY5" fmla="*/ 188797 h 325159"/>
              <a:gd name="connsiteX6" fmla="*/ 46986 w 414280"/>
              <a:gd name="connsiteY6" fmla="*/ 226343 h 325159"/>
              <a:gd name="connsiteX0" fmla="*/ 46986 w 451143"/>
              <a:gd name="connsiteY0" fmla="*/ 226343 h 325159"/>
              <a:gd name="connsiteX1" fmla="*/ 0 w 451143"/>
              <a:gd name="connsiteY1" fmla="*/ 95889 h 325159"/>
              <a:gd name="connsiteX2" fmla="*/ 335076 w 451143"/>
              <a:gd name="connsiteY2" fmla="*/ 0 h 325159"/>
              <a:gd name="connsiteX3" fmla="*/ 451143 w 451143"/>
              <a:gd name="connsiteY3" fmla="*/ 289220 h 325159"/>
              <a:gd name="connsiteX4" fmla="*/ 275510 w 451143"/>
              <a:gd name="connsiteY4" fmla="*/ 325159 h 325159"/>
              <a:gd name="connsiteX5" fmla="*/ 228475 w 451143"/>
              <a:gd name="connsiteY5" fmla="*/ 188797 h 325159"/>
              <a:gd name="connsiteX6" fmla="*/ 46986 w 451143"/>
              <a:gd name="connsiteY6" fmla="*/ 226343 h 325159"/>
              <a:gd name="connsiteX0" fmla="*/ 46986 w 444877"/>
              <a:gd name="connsiteY0" fmla="*/ 226343 h 325159"/>
              <a:gd name="connsiteX1" fmla="*/ 0 w 444877"/>
              <a:gd name="connsiteY1" fmla="*/ 95889 h 325159"/>
              <a:gd name="connsiteX2" fmla="*/ 335076 w 444877"/>
              <a:gd name="connsiteY2" fmla="*/ 0 h 325159"/>
              <a:gd name="connsiteX3" fmla="*/ 444877 w 444877"/>
              <a:gd name="connsiteY3" fmla="*/ 288490 h 325159"/>
              <a:gd name="connsiteX4" fmla="*/ 275510 w 444877"/>
              <a:gd name="connsiteY4" fmla="*/ 325159 h 325159"/>
              <a:gd name="connsiteX5" fmla="*/ 228475 w 444877"/>
              <a:gd name="connsiteY5" fmla="*/ 188797 h 325159"/>
              <a:gd name="connsiteX6" fmla="*/ 46986 w 444877"/>
              <a:gd name="connsiteY6" fmla="*/ 226343 h 325159"/>
              <a:gd name="connsiteX0" fmla="*/ 0 w 397891"/>
              <a:gd name="connsiteY0" fmla="*/ 226343 h 325159"/>
              <a:gd name="connsiteX1" fmla="*/ 5868 w 397891"/>
              <a:gd name="connsiteY1" fmla="*/ 87243 h 325159"/>
              <a:gd name="connsiteX2" fmla="*/ 288090 w 397891"/>
              <a:gd name="connsiteY2" fmla="*/ 0 h 325159"/>
              <a:gd name="connsiteX3" fmla="*/ 397891 w 397891"/>
              <a:gd name="connsiteY3" fmla="*/ 288490 h 325159"/>
              <a:gd name="connsiteX4" fmla="*/ 228524 w 397891"/>
              <a:gd name="connsiteY4" fmla="*/ 325159 h 325159"/>
              <a:gd name="connsiteX5" fmla="*/ 181489 w 397891"/>
              <a:gd name="connsiteY5" fmla="*/ 188797 h 325159"/>
              <a:gd name="connsiteX6" fmla="*/ 0 w 397891"/>
              <a:gd name="connsiteY6" fmla="*/ 226343 h 325159"/>
              <a:gd name="connsiteX0" fmla="*/ 88697 w 392023"/>
              <a:gd name="connsiteY0" fmla="*/ 313586 h 325159"/>
              <a:gd name="connsiteX1" fmla="*/ 0 w 392023"/>
              <a:gd name="connsiteY1" fmla="*/ 87243 h 325159"/>
              <a:gd name="connsiteX2" fmla="*/ 282222 w 392023"/>
              <a:gd name="connsiteY2" fmla="*/ 0 h 325159"/>
              <a:gd name="connsiteX3" fmla="*/ 392023 w 392023"/>
              <a:gd name="connsiteY3" fmla="*/ 288490 h 325159"/>
              <a:gd name="connsiteX4" fmla="*/ 222656 w 392023"/>
              <a:gd name="connsiteY4" fmla="*/ 325159 h 325159"/>
              <a:gd name="connsiteX5" fmla="*/ 175621 w 392023"/>
              <a:gd name="connsiteY5" fmla="*/ 188797 h 325159"/>
              <a:gd name="connsiteX6" fmla="*/ 88697 w 392023"/>
              <a:gd name="connsiteY6" fmla="*/ 313586 h 325159"/>
              <a:gd name="connsiteX0" fmla="*/ 88697 w 392023"/>
              <a:gd name="connsiteY0" fmla="*/ 313586 h 325159"/>
              <a:gd name="connsiteX1" fmla="*/ 0 w 392023"/>
              <a:gd name="connsiteY1" fmla="*/ 87243 h 325159"/>
              <a:gd name="connsiteX2" fmla="*/ 282222 w 392023"/>
              <a:gd name="connsiteY2" fmla="*/ 0 h 325159"/>
              <a:gd name="connsiteX3" fmla="*/ 392023 w 392023"/>
              <a:gd name="connsiteY3" fmla="*/ 288490 h 325159"/>
              <a:gd name="connsiteX4" fmla="*/ 222656 w 392023"/>
              <a:gd name="connsiteY4" fmla="*/ 325159 h 325159"/>
              <a:gd name="connsiteX5" fmla="*/ 88697 w 392023"/>
              <a:gd name="connsiteY5" fmla="*/ 313586 h 325159"/>
              <a:gd name="connsiteX0" fmla="*/ 88697 w 392023"/>
              <a:gd name="connsiteY0" fmla="*/ 313586 h 313586"/>
              <a:gd name="connsiteX1" fmla="*/ 0 w 392023"/>
              <a:gd name="connsiteY1" fmla="*/ 87243 h 313586"/>
              <a:gd name="connsiteX2" fmla="*/ 282222 w 392023"/>
              <a:gd name="connsiteY2" fmla="*/ 0 h 313586"/>
              <a:gd name="connsiteX3" fmla="*/ 392023 w 392023"/>
              <a:gd name="connsiteY3" fmla="*/ 288490 h 313586"/>
              <a:gd name="connsiteX4" fmla="*/ 88697 w 392023"/>
              <a:gd name="connsiteY4" fmla="*/ 313586 h 313586"/>
              <a:gd name="connsiteX0" fmla="*/ 88697 w 282222"/>
              <a:gd name="connsiteY0" fmla="*/ 313586 h 313586"/>
              <a:gd name="connsiteX1" fmla="*/ 0 w 282222"/>
              <a:gd name="connsiteY1" fmla="*/ 87243 h 313586"/>
              <a:gd name="connsiteX2" fmla="*/ 282222 w 282222"/>
              <a:gd name="connsiteY2" fmla="*/ 0 h 313586"/>
              <a:gd name="connsiteX3" fmla="*/ 234424 w 282222"/>
              <a:gd name="connsiteY3" fmla="*/ 278454 h 313586"/>
              <a:gd name="connsiteX4" fmla="*/ 88697 w 282222"/>
              <a:gd name="connsiteY4" fmla="*/ 313586 h 313586"/>
              <a:gd name="connsiteX0" fmla="*/ 88697 w 234424"/>
              <a:gd name="connsiteY0" fmla="*/ 269787 h 269787"/>
              <a:gd name="connsiteX1" fmla="*/ 0 w 234424"/>
              <a:gd name="connsiteY1" fmla="*/ 43444 h 269787"/>
              <a:gd name="connsiteX2" fmla="*/ 149017 w 234424"/>
              <a:gd name="connsiteY2" fmla="*/ 0 h 269787"/>
              <a:gd name="connsiteX3" fmla="*/ 234424 w 234424"/>
              <a:gd name="connsiteY3" fmla="*/ 234655 h 269787"/>
              <a:gd name="connsiteX4" fmla="*/ 88697 w 234424"/>
              <a:gd name="connsiteY4" fmla="*/ 269787 h 269787"/>
              <a:gd name="connsiteX0" fmla="*/ 88697 w 275299"/>
              <a:gd name="connsiteY0" fmla="*/ 226343 h 226343"/>
              <a:gd name="connsiteX1" fmla="*/ 0 w 275299"/>
              <a:gd name="connsiteY1" fmla="*/ 0 h 226343"/>
              <a:gd name="connsiteX2" fmla="*/ 275299 w 275299"/>
              <a:gd name="connsiteY2" fmla="*/ 12367 h 226343"/>
              <a:gd name="connsiteX3" fmla="*/ 234424 w 275299"/>
              <a:gd name="connsiteY3" fmla="*/ 191211 h 226343"/>
              <a:gd name="connsiteX4" fmla="*/ 88697 w 275299"/>
              <a:gd name="connsiteY4" fmla="*/ 226343 h 226343"/>
              <a:gd name="connsiteX0" fmla="*/ 88697 w 282433"/>
              <a:gd name="connsiteY0" fmla="*/ 226343 h 268552"/>
              <a:gd name="connsiteX1" fmla="*/ 0 w 282433"/>
              <a:gd name="connsiteY1" fmla="*/ 0 h 268552"/>
              <a:gd name="connsiteX2" fmla="*/ 275299 w 282433"/>
              <a:gd name="connsiteY2" fmla="*/ 12367 h 268552"/>
              <a:gd name="connsiteX3" fmla="*/ 282433 w 282433"/>
              <a:gd name="connsiteY3" fmla="*/ 268552 h 268552"/>
              <a:gd name="connsiteX4" fmla="*/ 88697 w 282433"/>
              <a:gd name="connsiteY4" fmla="*/ 226343 h 268552"/>
              <a:gd name="connsiteX0" fmla="*/ 84440 w 282433"/>
              <a:gd name="connsiteY0" fmla="*/ 248915 h 268552"/>
              <a:gd name="connsiteX1" fmla="*/ 0 w 282433"/>
              <a:gd name="connsiteY1" fmla="*/ 0 h 268552"/>
              <a:gd name="connsiteX2" fmla="*/ 275299 w 282433"/>
              <a:gd name="connsiteY2" fmla="*/ 12367 h 268552"/>
              <a:gd name="connsiteX3" fmla="*/ 282433 w 282433"/>
              <a:gd name="connsiteY3" fmla="*/ 268552 h 268552"/>
              <a:gd name="connsiteX4" fmla="*/ 84440 w 282433"/>
              <a:gd name="connsiteY4" fmla="*/ 248915 h 268552"/>
              <a:gd name="connsiteX0" fmla="*/ 129744 w 327737"/>
              <a:gd name="connsiteY0" fmla="*/ 236548 h 256185"/>
              <a:gd name="connsiteX1" fmla="*/ 0 w 327737"/>
              <a:gd name="connsiteY1" fmla="*/ 7154 h 256185"/>
              <a:gd name="connsiteX2" fmla="*/ 320603 w 327737"/>
              <a:gd name="connsiteY2" fmla="*/ 0 h 256185"/>
              <a:gd name="connsiteX3" fmla="*/ 327737 w 327737"/>
              <a:gd name="connsiteY3" fmla="*/ 256185 h 256185"/>
              <a:gd name="connsiteX4" fmla="*/ 129744 w 327737"/>
              <a:gd name="connsiteY4" fmla="*/ 236548 h 256185"/>
              <a:gd name="connsiteX0" fmla="*/ 129744 w 327737"/>
              <a:gd name="connsiteY0" fmla="*/ 236548 h 256185"/>
              <a:gd name="connsiteX1" fmla="*/ 13691 w 327737"/>
              <a:gd name="connsiteY1" fmla="*/ 154100 h 256185"/>
              <a:gd name="connsiteX2" fmla="*/ 0 w 327737"/>
              <a:gd name="connsiteY2" fmla="*/ 7154 h 256185"/>
              <a:gd name="connsiteX3" fmla="*/ 320603 w 327737"/>
              <a:gd name="connsiteY3" fmla="*/ 0 h 256185"/>
              <a:gd name="connsiteX4" fmla="*/ 327737 w 327737"/>
              <a:gd name="connsiteY4" fmla="*/ 256185 h 256185"/>
              <a:gd name="connsiteX5" fmla="*/ 129744 w 327737"/>
              <a:gd name="connsiteY5" fmla="*/ 236548 h 256185"/>
              <a:gd name="connsiteX0" fmla="*/ 327737 w 327737"/>
              <a:gd name="connsiteY0" fmla="*/ 256185 h 256185"/>
              <a:gd name="connsiteX1" fmla="*/ 13691 w 327737"/>
              <a:gd name="connsiteY1" fmla="*/ 154100 h 256185"/>
              <a:gd name="connsiteX2" fmla="*/ 0 w 327737"/>
              <a:gd name="connsiteY2" fmla="*/ 7154 h 256185"/>
              <a:gd name="connsiteX3" fmla="*/ 320603 w 327737"/>
              <a:gd name="connsiteY3" fmla="*/ 0 h 256185"/>
              <a:gd name="connsiteX4" fmla="*/ 327737 w 327737"/>
              <a:gd name="connsiteY4" fmla="*/ 256185 h 256185"/>
              <a:gd name="connsiteX0" fmla="*/ 141051 w 320603"/>
              <a:gd name="connsiteY0" fmla="*/ 137023 h 154100"/>
              <a:gd name="connsiteX1" fmla="*/ 13691 w 320603"/>
              <a:gd name="connsiteY1" fmla="*/ 154100 h 154100"/>
              <a:gd name="connsiteX2" fmla="*/ 0 w 320603"/>
              <a:gd name="connsiteY2" fmla="*/ 7154 h 154100"/>
              <a:gd name="connsiteX3" fmla="*/ 320603 w 320603"/>
              <a:gd name="connsiteY3" fmla="*/ 0 h 154100"/>
              <a:gd name="connsiteX4" fmla="*/ 141051 w 320603"/>
              <a:gd name="connsiteY4" fmla="*/ 137023 h 154100"/>
              <a:gd name="connsiteX0" fmla="*/ 147122 w 326674"/>
              <a:gd name="connsiteY0" fmla="*/ 137023 h 147998"/>
              <a:gd name="connsiteX1" fmla="*/ 0 w 326674"/>
              <a:gd name="connsiteY1" fmla="*/ 147998 h 147998"/>
              <a:gd name="connsiteX2" fmla="*/ 6071 w 326674"/>
              <a:gd name="connsiteY2" fmla="*/ 7154 h 147998"/>
              <a:gd name="connsiteX3" fmla="*/ 326674 w 326674"/>
              <a:gd name="connsiteY3" fmla="*/ 0 h 147998"/>
              <a:gd name="connsiteX4" fmla="*/ 147122 w 326674"/>
              <a:gd name="connsiteY4" fmla="*/ 137023 h 147998"/>
              <a:gd name="connsiteX0" fmla="*/ 147122 w 147122"/>
              <a:gd name="connsiteY0" fmla="*/ 129869 h 140844"/>
              <a:gd name="connsiteX1" fmla="*/ 0 w 147122"/>
              <a:gd name="connsiteY1" fmla="*/ 140844 h 140844"/>
              <a:gd name="connsiteX2" fmla="*/ 6071 w 147122"/>
              <a:gd name="connsiteY2" fmla="*/ 0 h 140844"/>
              <a:gd name="connsiteX3" fmla="*/ 142970 w 147122"/>
              <a:gd name="connsiteY3" fmla="*/ 2173 h 140844"/>
              <a:gd name="connsiteX4" fmla="*/ 147122 w 147122"/>
              <a:gd name="connsiteY4" fmla="*/ 129869 h 140844"/>
              <a:gd name="connsiteX0" fmla="*/ 147122 w 147122"/>
              <a:gd name="connsiteY0" fmla="*/ 129869 h 140844"/>
              <a:gd name="connsiteX1" fmla="*/ 0 w 147122"/>
              <a:gd name="connsiteY1" fmla="*/ 140844 h 140844"/>
              <a:gd name="connsiteX2" fmla="*/ 106 w 147122"/>
              <a:gd name="connsiteY2" fmla="*/ 0 h 140844"/>
              <a:gd name="connsiteX3" fmla="*/ 142970 w 147122"/>
              <a:gd name="connsiteY3" fmla="*/ 2173 h 140844"/>
              <a:gd name="connsiteX4" fmla="*/ 147122 w 147122"/>
              <a:gd name="connsiteY4" fmla="*/ 129869 h 140844"/>
              <a:gd name="connsiteX0" fmla="*/ 147051 w 147051"/>
              <a:gd name="connsiteY0" fmla="*/ 129869 h 139505"/>
              <a:gd name="connsiteX1" fmla="*/ 1048 w 147051"/>
              <a:gd name="connsiteY1" fmla="*/ 139505 h 139505"/>
              <a:gd name="connsiteX2" fmla="*/ 35 w 147051"/>
              <a:gd name="connsiteY2" fmla="*/ 0 h 139505"/>
              <a:gd name="connsiteX3" fmla="*/ 142899 w 147051"/>
              <a:gd name="connsiteY3" fmla="*/ 2173 h 139505"/>
              <a:gd name="connsiteX4" fmla="*/ 147051 w 147051"/>
              <a:gd name="connsiteY4" fmla="*/ 129869 h 139505"/>
              <a:gd name="connsiteX0" fmla="*/ 150034 w 150034"/>
              <a:gd name="connsiteY0" fmla="*/ 132250 h 139505"/>
              <a:gd name="connsiteX1" fmla="*/ 1048 w 150034"/>
              <a:gd name="connsiteY1" fmla="*/ 139505 h 139505"/>
              <a:gd name="connsiteX2" fmla="*/ 35 w 150034"/>
              <a:gd name="connsiteY2" fmla="*/ 0 h 139505"/>
              <a:gd name="connsiteX3" fmla="*/ 142899 w 150034"/>
              <a:gd name="connsiteY3" fmla="*/ 2173 h 139505"/>
              <a:gd name="connsiteX4" fmla="*/ 150034 w 150034"/>
              <a:gd name="connsiteY4" fmla="*/ 132250 h 139505"/>
              <a:gd name="connsiteX0" fmla="*/ 150034 w 150034"/>
              <a:gd name="connsiteY0" fmla="*/ 132250 h 135784"/>
              <a:gd name="connsiteX1" fmla="*/ 8134 w 150034"/>
              <a:gd name="connsiteY1" fmla="*/ 135784 h 135784"/>
              <a:gd name="connsiteX2" fmla="*/ 35 w 150034"/>
              <a:gd name="connsiteY2" fmla="*/ 0 h 135784"/>
              <a:gd name="connsiteX3" fmla="*/ 142899 w 150034"/>
              <a:gd name="connsiteY3" fmla="*/ 2173 h 135784"/>
              <a:gd name="connsiteX4" fmla="*/ 150034 w 150034"/>
              <a:gd name="connsiteY4" fmla="*/ 132250 h 135784"/>
              <a:gd name="connsiteX0" fmla="*/ 150034 w 154832"/>
              <a:gd name="connsiteY0" fmla="*/ 132459 h 135993"/>
              <a:gd name="connsiteX1" fmla="*/ 8134 w 154832"/>
              <a:gd name="connsiteY1" fmla="*/ 135993 h 135993"/>
              <a:gd name="connsiteX2" fmla="*/ 35 w 154832"/>
              <a:gd name="connsiteY2" fmla="*/ 209 h 135993"/>
              <a:gd name="connsiteX3" fmla="*/ 154832 w 154832"/>
              <a:gd name="connsiteY3" fmla="*/ 0 h 135993"/>
              <a:gd name="connsiteX4" fmla="*/ 150034 w 154832"/>
              <a:gd name="connsiteY4" fmla="*/ 132459 h 135993"/>
              <a:gd name="connsiteX0" fmla="*/ 150034 w 154832"/>
              <a:gd name="connsiteY0" fmla="*/ 132459 h 135993"/>
              <a:gd name="connsiteX1" fmla="*/ 0 w 154832"/>
              <a:gd name="connsiteY1" fmla="*/ 135993 h 135993"/>
              <a:gd name="connsiteX2" fmla="*/ 35 w 154832"/>
              <a:gd name="connsiteY2" fmla="*/ 209 h 135993"/>
              <a:gd name="connsiteX3" fmla="*/ 154832 w 154832"/>
              <a:gd name="connsiteY3" fmla="*/ 0 h 135993"/>
              <a:gd name="connsiteX4" fmla="*/ 150034 w 154832"/>
              <a:gd name="connsiteY4" fmla="*/ 132459 h 135993"/>
              <a:gd name="connsiteX0" fmla="*/ 150034 w 154832"/>
              <a:gd name="connsiteY0" fmla="*/ 132459 h 135993"/>
              <a:gd name="connsiteX1" fmla="*/ 0 w 154832"/>
              <a:gd name="connsiteY1" fmla="*/ 135993 h 135993"/>
              <a:gd name="connsiteX2" fmla="*/ 35 w 154832"/>
              <a:gd name="connsiteY2" fmla="*/ 209 h 135993"/>
              <a:gd name="connsiteX3" fmla="*/ 154832 w 154832"/>
              <a:gd name="connsiteY3" fmla="*/ 0 h 135993"/>
              <a:gd name="connsiteX4" fmla="*/ 150034 w 154832"/>
              <a:gd name="connsiteY4" fmla="*/ 132459 h 135993"/>
              <a:gd name="connsiteX0" fmla="*/ 150034 w 154832"/>
              <a:gd name="connsiteY0" fmla="*/ 132459 h 135993"/>
              <a:gd name="connsiteX1" fmla="*/ 0 w 154832"/>
              <a:gd name="connsiteY1" fmla="*/ 135993 h 135993"/>
              <a:gd name="connsiteX2" fmla="*/ 35 w 154832"/>
              <a:gd name="connsiteY2" fmla="*/ 209 h 135993"/>
              <a:gd name="connsiteX3" fmla="*/ 154832 w 154832"/>
              <a:gd name="connsiteY3" fmla="*/ 0 h 135993"/>
              <a:gd name="connsiteX4" fmla="*/ 150034 w 154832"/>
              <a:gd name="connsiteY4" fmla="*/ 132459 h 135993"/>
              <a:gd name="connsiteX0" fmla="*/ 154832 w 154832"/>
              <a:gd name="connsiteY0" fmla="*/ 135993 h 135993"/>
              <a:gd name="connsiteX1" fmla="*/ 0 w 154832"/>
              <a:gd name="connsiteY1" fmla="*/ 135993 h 135993"/>
              <a:gd name="connsiteX2" fmla="*/ 35 w 154832"/>
              <a:gd name="connsiteY2" fmla="*/ 209 h 135993"/>
              <a:gd name="connsiteX3" fmla="*/ 154832 w 154832"/>
              <a:gd name="connsiteY3" fmla="*/ 0 h 135993"/>
              <a:gd name="connsiteX4" fmla="*/ 154832 w 154832"/>
              <a:gd name="connsiteY4" fmla="*/ 135993 h 135993"/>
              <a:gd name="connsiteX0" fmla="*/ 154832 w 154832"/>
              <a:gd name="connsiteY0" fmla="*/ 135993 h 403712"/>
              <a:gd name="connsiteX1" fmla="*/ 35055 w 154832"/>
              <a:gd name="connsiteY1" fmla="*/ 403712 h 403712"/>
              <a:gd name="connsiteX2" fmla="*/ 35 w 154832"/>
              <a:gd name="connsiteY2" fmla="*/ 209 h 403712"/>
              <a:gd name="connsiteX3" fmla="*/ 154832 w 154832"/>
              <a:gd name="connsiteY3" fmla="*/ 0 h 403712"/>
              <a:gd name="connsiteX4" fmla="*/ 154832 w 154832"/>
              <a:gd name="connsiteY4" fmla="*/ 135993 h 403712"/>
              <a:gd name="connsiteX0" fmla="*/ 154832 w 154832"/>
              <a:gd name="connsiteY0" fmla="*/ 135993 h 403712"/>
              <a:gd name="connsiteX1" fmla="*/ 67771 w 154832"/>
              <a:gd name="connsiteY1" fmla="*/ 394686 h 403712"/>
              <a:gd name="connsiteX2" fmla="*/ 35055 w 154832"/>
              <a:gd name="connsiteY2" fmla="*/ 403712 h 403712"/>
              <a:gd name="connsiteX3" fmla="*/ 35 w 154832"/>
              <a:gd name="connsiteY3" fmla="*/ 209 h 403712"/>
              <a:gd name="connsiteX4" fmla="*/ 154832 w 154832"/>
              <a:gd name="connsiteY4" fmla="*/ 0 h 403712"/>
              <a:gd name="connsiteX5" fmla="*/ 154832 w 154832"/>
              <a:gd name="connsiteY5" fmla="*/ 135993 h 403712"/>
              <a:gd name="connsiteX0" fmla="*/ 154832 w 154832"/>
              <a:gd name="connsiteY0" fmla="*/ 135993 h 394686"/>
              <a:gd name="connsiteX1" fmla="*/ 67771 w 154832"/>
              <a:gd name="connsiteY1" fmla="*/ 394686 h 394686"/>
              <a:gd name="connsiteX2" fmla="*/ 35055 w 154832"/>
              <a:gd name="connsiteY2" fmla="*/ 393945 h 394686"/>
              <a:gd name="connsiteX3" fmla="*/ 35 w 154832"/>
              <a:gd name="connsiteY3" fmla="*/ 209 h 394686"/>
              <a:gd name="connsiteX4" fmla="*/ 154832 w 154832"/>
              <a:gd name="connsiteY4" fmla="*/ 0 h 394686"/>
              <a:gd name="connsiteX5" fmla="*/ 154832 w 154832"/>
              <a:gd name="connsiteY5" fmla="*/ 135993 h 394686"/>
              <a:gd name="connsiteX0" fmla="*/ 154832 w 154832"/>
              <a:gd name="connsiteY0" fmla="*/ 135993 h 393945"/>
              <a:gd name="connsiteX1" fmla="*/ 68833 w 154832"/>
              <a:gd name="connsiteY1" fmla="*/ 387361 h 393945"/>
              <a:gd name="connsiteX2" fmla="*/ 35055 w 154832"/>
              <a:gd name="connsiteY2" fmla="*/ 393945 h 393945"/>
              <a:gd name="connsiteX3" fmla="*/ 35 w 154832"/>
              <a:gd name="connsiteY3" fmla="*/ 209 h 393945"/>
              <a:gd name="connsiteX4" fmla="*/ 154832 w 154832"/>
              <a:gd name="connsiteY4" fmla="*/ 0 h 393945"/>
              <a:gd name="connsiteX5" fmla="*/ 154832 w 154832"/>
              <a:gd name="connsiteY5" fmla="*/ 135993 h 393945"/>
              <a:gd name="connsiteX0" fmla="*/ 208129 w 208129"/>
              <a:gd name="connsiteY0" fmla="*/ 137571 h 393945"/>
              <a:gd name="connsiteX1" fmla="*/ 68833 w 208129"/>
              <a:gd name="connsiteY1" fmla="*/ 387361 h 393945"/>
              <a:gd name="connsiteX2" fmla="*/ 35055 w 208129"/>
              <a:gd name="connsiteY2" fmla="*/ 393945 h 393945"/>
              <a:gd name="connsiteX3" fmla="*/ 35 w 208129"/>
              <a:gd name="connsiteY3" fmla="*/ 209 h 393945"/>
              <a:gd name="connsiteX4" fmla="*/ 154832 w 208129"/>
              <a:gd name="connsiteY4" fmla="*/ 0 h 393945"/>
              <a:gd name="connsiteX5" fmla="*/ 208129 w 208129"/>
              <a:gd name="connsiteY5" fmla="*/ 137571 h 393945"/>
              <a:gd name="connsiteX0" fmla="*/ 208129 w 208129"/>
              <a:gd name="connsiteY0" fmla="*/ 338965 h 595339"/>
              <a:gd name="connsiteX1" fmla="*/ 68833 w 208129"/>
              <a:gd name="connsiteY1" fmla="*/ 588755 h 595339"/>
              <a:gd name="connsiteX2" fmla="*/ 35055 w 208129"/>
              <a:gd name="connsiteY2" fmla="*/ 595339 h 595339"/>
              <a:gd name="connsiteX3" fmla="*/ 35 w 208129"/>
              <a:gd name="connsiteY3" fmla="*/ 201603 h 595339"/>
              <a:gd name="connsiteX4" fmla="*/ 120654 w 208129"/>
              <a:gd name="connsiteY4" fmla="*/ 0 h 595339"/>
              <a:gd name="connsiteX5" fmla="*/ 208129 w 208129"/>
              <a:gd name="connsiteY5" fmla="*/ 338965 h 595339"/>
              <a:gd name="connsiteX0" fmla="*/ 225102 w 225102"/>
              <a:gd name="connsiteY0" fmla="*/ 338965 h 595339"/>
              <a:gd name="connsiteX1" fmla="*/ 85806 w 225102"/>
              <a:gd name="connsiteY1" fmla="*/ 588755 h 595339"/>
              <a:gd name="connsiteX2" fmla="*/ 52028 w 225102"/>
              <a:gd name="connsiteY2" fmla="*/ 595339 h 595339"/>
              <a:gd name="connsiteX3" fmla="*/ 35 w 225102"/>
              <a:gd name="connsiteY3" fmla="*/ 188292 h 595339"/>
              <a:gd name="connsiteX4" fmla="*/ 137627 w 225102"/>
              <a:gd name="connsiteY4" fmla="*/ 0 h 595339"/>
              <a:gd name="connsiteX5" fmla="*/ 225102 w 225102"/>
              <a:gd name="connsiteY5" fmla="*/ 338965 h 595339"/>
              <a:gd name="connsiteX0" fmla="*/ 244997 w 244997"/>
              <a:gd name="connsiteY0" fmla="*/ 338965 h 595339"/>
              <a:gd name="connsiteX1" fmla="*/ 105701 w 244997"/>
              <a:gd name="connsiteY1" fmla="*/ 588755 h 595339"/>
              <a:gd name="connsiteX2" fmla="*/ 71923 w 244997"/>
              <a:gd name="connsiteY2" fmla="*/ 595339 h 595339"/>
              <a:gd name="connsiteX3" fmla="*/ 19895 w 244997"/>
              <a:gd name="connsiteY3" fmla="*/ 356560 h 595339"/>
              <a:gd name="connsiteX4" fmla="*/ 19930 w 244997"/>
              <a:gd name="connsiteY4" fmla="*/ 188292 h 595339"/>
              <a:gd name="connsiteX5" fmla="*/ 157522 w 244997"/>
              <a:gd name="connsiteY5" fmla="*/ 0 h 595339"/>
              <a:gd name="connsiteX6" fmla="*/ 244997 w 244997"/>
              <a:gd name="connsiteY6" fmla="*/ 338965 h 595339"/>
              <a:gd name="connsiteX0" fmla="*/ 253662 w 253662"/>
              <a:gd name="connsiteY0" fmla="*/ 338965 h 595339"/>
              <a:gd name="connsiteX1" fmla="*/ 114366 w 253662"/>
              <a:gd name="connsiteY1" fmla="*/ 588755 h 595339"/>
              <a:gd name="connsiteX2" fmla="*/ 80588 w 253662"/>
              <a:gd name="connsiteY2" fmla="*/ 595339 h 595339"/>
              <a:gd name="connsiteX3" fmla="*/ 8665 w 253662"/>
              <a:gd name="connsiteY3" fmla="*/ 332931 h 595339"/>
              <a:gd name="connsiteX4" fmla="*/ 28595 w 253662"/>
              <a:gd name="connsiteY4" fmla="*/ 188292 h 595339"/>
              <a:gd name="connsiteX5" fmla="*/ 166187 w 253662"/>
              <a:gd name="connsiteY5" fmla="*/ 0 h 595339"/>
              <a:gd name="connsiteX6" fmla="*/ 253662 w 253662"/>
              <a:gd name="connsiteY6" fmla="*/ 338965 h 59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662" h="595339">
                <a:moveTo>
                  <a:pt x="253662" y="338965"/>
                </a:moveTo>
                <a:lnTo>
                  <a:pt x="114366" y="588755"/>
                </a:lnTo>
                <a:lnTo>
                  <a:pt x="80588" y="595339"/>
                </a:lnTo>
                <a:cubicBezTo>
                  <a:pt x="69295" y="556220"/>
                  <a:pt x="17330" y="400772"/>
                  <a:pt x="8665" y="332931"/>
                </a:cubicBezTo>
                <a:cubicBezTo>
                  <a:pt x="0" y="265090"/>
                  <a:pt x="8665" y="247299"/>
                  <a:pt x="28595" y="188292"/>
                </a:cubicBezTo>
                <a:lnTo>
                  <a:pt x="166187" y="0"/>
                </a:lnTo>
                <a:lnTo>
                  <a:pt x="253662" y="338965"/>
                </a:lnTo>
                <a:close/>
              </a:path>
            </a:pathLst>
          </a:custGeom>
          <a:solidFill>
            <a:srgbClr val="00B0F0">
              <a:alpha val="75000"/>
            </a:srgbClr>
          </a:solidFill>
          <a:ln w="12700" cmpd="sng">
            <a:solidFill>
              <a:schemeClr val="tx1">
                <a:alpha val="96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90" name="テキスト ボックス 289"/>
          <p:cNvSpPr txBox="1"/>
          <p:nvPr/>
        </p:nvSpPr>
        <p:spPr>
          <a:xfrm rot="20117767">
            <a:off x="8336929" y="4760617"/>
            <a:ext cx="169277" cy="1430561"/>
          </a:xfrm>
          <a:prstGeom prst="rect">
            <a:avLst/>
          </a:prstGeom>
          <a:solidFill>
            <a:schemeClr val="bg1"/>
          </a:solidFill>
          <a:ln>
            <a:noFill/>
            <a:prstDash val="sysDash"/>
          </a:ln>
        </p:spPr>
        <p:txBody>
          <a:bodyPr vert="eaVert" wrap="square" lIns="0" tIns="0" rIns="0" bIns="0"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大阪ビジネスパーク駅</a:t>
            </a:r>
          </a:p>
        </p:txBody>
      </p:sp>
      <p:sp>
        <p:nvSpPr>
          <p:cNvPr id="298" name="テキスト ボックス 297"/>
          <p:cNvSpPr txBox="1"/>
          <p:nvPr/>
        </p:nvSpPr>
        <p:spPr>
          <a:xfrm rot="20497431">
            <a:off x="10371578" y="2633422"/>
            <a:ext cx="169277" cy="756243"/>
          </a:xfrm>
          <a:prstGeom prst="rect">
            <a:avLst/>
          </a:prstGeom>
          <a:solidFill>
            <a:schemeClr val="bg1"/>
          </a:solidFill>
          <a:ln>
            <a:noFill/>
            <a:prstDash val="sysDash"/>
          </a:ln>
        </p:spPr>
        <p:txBody>
          <a:bodyPr vert="eaVert" wrap="square" lIns="0" tIns="0" rIns="0" bIns="0"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ＪＲ京橋駅</a:t>
            </a:r>
          </a:p>
        </p:txBody>
      </p:sp>
      <p:sp>
        <p:nvSpPr>
          <p:cNvPr id="295" name="上下矢印 294"/>
          <p:cNvSpPr/>
          <p:nvPr/>
        </p:nvSpPr>
        <p:spPr>
          <a:xfrm rot="5239871">
            <a:off x="9339932" y="4484208"/>
            <a:ext cx="210121" cy="563589"/>
          </a:xfrm>
          <a:prstGeom prst="upDownArrow">
            <a:avLst>
              <a:gd name="adj1" fmla="val 50000"/>
              <a:gd name="adj2" fmla="val 27172"/>
            </a:avLst>
          </a:prstGeom>
          <a:solidFill>
            <a:schemeClr val="accent6">
              <a:lumMod val="60000"/>
              <a:lumOff val="40000"/>
            </a:schemeClr>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97" name="上下矢印 296"/>
          <p:cNvSpPr/>
          <p:nvPr/>
        </p:nvSpPr>
        <p:spPr>
          <a:xfrm rot="5239871">
            <a:off x="9360585" y="5296651"/>
            <a:ext cx="210121" cy="563589"/>
          </a:xfrm>
          <a:prstGeom prst="upDownArrow">
            <a:avLst>
              <a:gd name="adj1" fmla="val 50000"/>
              <a:gd name="adj2" fmla="val 27172"/>
            </a:avLst>
          </a:prstGeom>
          <a:solidFill>
            <a:schemeClr val="accent6">
              <a:lumMod val="60000"/>
              <a:lumOff val="40000"/>
            </a:schemeClr>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99" name="テキスト ボックス 298"/>
          <p:cNvSpPr txBox="1"/>
          <p:nvPr/>
        </p:nvSpPr>
        <p:spPr>
          <a:xfrm rot="19790256">
            <a:off x="9179514" y="2728376"/>
            <a:ext cx="718840" cy="169277"/>
          </a:xfrm>
          <a:prstGeom prst="rect">
            <a:avLst/>
          </a:prstGeom>
          <a:solidFill>
            <a:schemeClr val="bg1"/>
          </a:solidFill>
          <a:ln>
            <a:noFill/>
            <a:prstDash val="sysDash"/>
          </a:ln>
        </p:spPr>
        <p:txBody>
          <a:bodyPr vert="horz" wrap="square" lIns="0" tIns="0" rIns="0" bIns="0"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京阪京橋駅</a:t>
            </a:r>
          </a:p>
        </p:txBody>
      </p:sp>
      <p:sp>
        <p:nvSpPr>
          <p:cNvPr id="300" name="テキスト ボックス 299"/>
          <p:cNvSpPr txBox="1"/>
          <p:nvPr/>
        </p:nvSpPr>
        <p:spPr>
          <a:xfrm rot="18713420">
            <a:off x="7548389" y="2936180"/>
            <a:ext cx="939130" cy="338554"/>
          </a:xfrm>
          <a:prstGeom prst="rect">
            <a:avLst/>
          </a:prstGeom>
          <a:solidFill>
            <a:schemeClr val="bg1"/>
          </a:solidFill>
          <a:ln>
            <a:noFill/>
            <a:prstDash val="sysDash"/>
          </a:ln>
        </p:spPr>
        <p:txBody>
          <a:bodyPr vert="horz" wrap="square" lIns="0" tIns="0" rIns="0" bIns="0"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Osaka Metro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京橋駅</a:t>
            </a:r>
          </a:p>
        </p:txBody>
      </p:sp>
      <p:sp>
        <p:nvSpPr>
          <p:cNvPr id="301" name="テキスト ボックス 300"/>
          <p:cNvSpPr txBox="1"/>
          <p:nvPr/>
        </p:nvSpPr>
        <p:spPr>
          <a:xfrm rot="20388707">
            <a:off x="9600615" y="3624267"/>
            <a:ext cx="1321548" cy="173705"/>
          </a:xfrm>
          <a:prstGeom prst="rect">
            <a:avLst/>
          </a:prstGeom>
          <a:solidFill>
            <a:schemeClr val="bg1"/>
          </a:solidFill>
          <a:ln>
            <a:noFill/>
            <a:prstDash val="sysDash"/>
          </a:ln>
        </p:spPr>
        <p:txBody>
          <a:bodyPr vert="horz" wrap="square" lIns="0" tIns="0" rIns="0" bIns="0"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東西線・学研都市線</a:t>
            </a:r>
          </a:p>
        </p:txBody>
      </p:sp>
      <p:sp>
        <p:nvSpPr>
          <p:cNvPr id="292" name="上下矢印 291"/>
          <p:cNvSpPr/>
          <p:nvPr/>
        </p:nvSpPr>
        <p:spPr>
          <a:xfrm rot="21428865">
            <a:off x="9232533" y="4250841"/>
            <a:ext cx="441761" cy="1824340"/>
          </a:xfrm>
          <a:prstGeom prst="upDownArrow">
            <a:avLst>
              <a:gd name="adj1" fmla="val 50000"/>
              <a:gd name="adj2" fmla="val 27172"/>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パークアベニューの活用</a:t>
            </a:r>
          </a:p>
        </p:txBody>
      </p:sp>
      <p:sp>
        <p:nvSpPr>
          <p:cNvPr id="211" name="正方形/長方形 210"/>
          <p:cNvSpPr/>
          <p:nvPr/>
        </p:nvSpPr>
        <p:spPr>
          <a:xfrm rot="14771757">
            <a:off x="8179463" y="5180741"/>
            <a:ext cx="655582" cy="176577"/>
          </a:xfrm>
          <a:prstGeom prst="rect">
            <a:avLst/>
          </a:prstGeom>
          <a:solidFill>
            <a:srgbClr val="00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4" name="テキスト ボックス 63"/>
          <p:cNvSpPr txBox="1"/>
          <p:nvPr/>
        </p:nvSpPr>
        <p:spPr>
          <a:xfrm>
            <a:off x="7571655" y="5287478"/>
            <a:ext cx="396599" cy="307777"/>
          </a:xfrm>
          <a:prstGeom prst="rect">
            <a:avLst/>
          </a:prstGeom>
          <a:solidFill>
            <a:schemeClr val="bg1">
              <a:alpha val="5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弁天</a:t>
            </a:r>
            <a:endPar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抽水所</a:t>
            </a:r>
            <a:endPar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graphicFrame>
        <p:nvGraphicFramePr>
          <p:cNvPr id="60" name="表 59"/>
          <p:cNvGraphicFramePr>
            <a:graphicFrameLocks noGrp="1"/>
          </p:cNvGraphicFramePr>
          <p:nvPr/>
        </p:nvGraphicFramePr>
        <p:xfrm>
          <a:off x="7319359" y="1738940"/>
          <a:ext cx="1440000" cy="602822"/>
        </p:xfrm>
        <a:graphic>
          <a:graphicData uri="http://schemas.openxmlformats.org/drawingml/2006/table">
            <a:tbl>
              <a:tblPr firstRow="1" bandRow="1">
                <a:tableStyleId>{5C22544A-7EE6-4342-B048-85BDC9FD1C3A}</a:tableStyleId>
              </a:tblPr>
              <a:tblGrid>
                <a:gridCol w="792088">
                  <a:extLst>
                    <a:ext uri="{9D8B030D-6E8A-4147-A177-3AD203B41FA5}">
                      <a16:colId xmlns:a16="http://schemas.microsoft.com/office/drawing/2014/main" val="20000"/>
                    </a:ext>
                  </a:extLst>
                </a:gridCol>
                <a:gridCol w="323956">
                  <a:extLst>
                    <a:ext uri="{9D8B030D-6E8A-4147-A177-3AD203B41FA5}">
                      <a16:colId xmlns:a16="http://schemas.microsoft.com/office/drawing/2014/main" val="20001"/>
                    </a:ext>
                  </a:extLst>
                </a:gridCol>
                <a:gridCol w="323956">
                  <a:extLst>
                    <a:ext uri="{9D8B030D-6E8A-4147-A177-3AD203B41FA5}">
                      <a16:colId xmlns:a16="http://schemas.microsoft.com/office/drawing/2014/main" val="20002"/>
                    </a:ext>
                  </a:extLst>
                </a:gridCol>
              </a:tblGrid>
              <a:tr h="164251">
                <a:tc gridSpan="3">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64251">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itchFamily="50" charset="-128"/>
                        <a:ea typeface="Meiryo UI" pitchFamily="50" charset="-128"/>
                        <a:cs typeface="Meiryo UI" pitchFamily="50" charset="-128"/>
                      </a:endParaRPr>
                    </a:p>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endParaRPr kumimoji="1" lang="ja-JP" altLang="en-US" sz="900" b="0"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endParaRPr kumimoji="1" lang="ja-JP" altLang="en-US" sz="900" b="0" dirty="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endParaRPr kumimoji="1" lang="ja-JP" altLang="en-US" sz="900" b="0" dirty="0">
                        <a:solidFill>
                          <a:schemeClr val="tx1"/>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55" name="正方形/長方形 54"/>
          <p:cNvSpPr/>
          <p:nvPr/>
        </p:nvSpPr>
        <p:spPr>
          <a:xfrm>
            <a:off x="1271464" y="1713610"/>
            <a:ext cx="3024336" cy="492971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24000" rIns="36000" bIns="0" rtlCol="0" anchor="t" anchorCtr="0"/>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京橋</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100" normalizeH="0" baseline="0" noProof="0" dirty="0">
                <a:ln>
                  <a:noFill/>
                </a:ln>
                <a:solidFill>
                  <a:schemeClr val="tx1"/>
                </a:solidFill>
                <a:effectLst/>
                <a:uLnTx/>
                <a:uFillTx/>
                <a:latin typeface="ＭＳ Ｐ明朝" pitchFamily="18" charset="-128"/>
                <a:ea typeface="ＭＳ Ｐ明朝" pitchFamily="18" charset="-128"/>
                <a:cs typeface="+mn-cs"/>
              </a:rPr>
              <a:t>・大阪第</a:t>
            </a:r>
            <a:r>
              <a:rPr kumimoji="1" lang="en-US" altLang="ja-JP" sz="1200" b="0" i="0" u="none" strike="noStrike" kern="1200" cap="none" spc="-100" normalizeH="0" baseline="0" noProof="0" dirty="0">
                <a:ln>
                  <a:noFill/>
                </a:ln>
                <a:solidFill>
                  <a:schemeClr val="tx1"/>
                </a:solidFill>
                <a:effectLst/>
                <a:uLnTx/>
                <a:uFillTx/>
                <a:latin typeface="ＭＳ Ｐ明朝" pitchFamily="18" charset="-128"/>
                <a:ea typeface="ＭＳ Ｐ明朝" pitchFamily="18" charset="-128"/>
                <a:cs typeface="+mn-cs"/>
              </a:rPr>
              <a:t>4</a:t>
            </a:r>
            <a:r>
              <a:rPr kumimoji="1" lang="ja-JP" altLang="en-US" sz="1200" b="0" i="0" u="none" strike="noStrike" kern="1200" cap="none" spc="-100" normalizeH="0" baseline="0" noProof="0" dirty="0">
                <a:ln>
                  <a:noFill/>
                </a:ln>
                <a:solidFill>
                  <a:schemeClr val="tx1"/>
                </a:solidFill>
                <a:effectLst/>
                <a:uLnTx/>
                <a:uFillTx/>
                <a:latin typeface="ＭＳ Ｐ明朝" pitchFamily="18" charset="-128"/>
                <a:ea typeface="ＭＳ Ｐ明朝" pitchFamily="18" charset="-128"/>
                <a:cs typeface="+mn-cs"/>
              </a:rPr>
              <a:t>の乗降客数があるターミナルであるが、そのポテンシャルを十分に活かしきれていない。</a:t>
            </a:r>
            <a:endParaRPr kumimoji="1" lang="en-US" altLang="ja-JP"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a:t>
            </a:r>
            <a:r>
              <a:rPr kumimoji="1" lang="ja-JP" altLang="en-US" sz="1200" b="0" i="0" u="none" strike="noStrike" kern="1200" cap="none" spc="-100" normalizeH="0" baseline="0" noProof="0" dirty="0">
                <a:ln>
                  <a:noFill/>
                </a:ln>
                <a:solidFill>
                  <a:schemeClr val="tx1"/>
                </a:solidFill>
                <a:effectLst/>
                <a:uLnTx/>
                <a:uFillTx/>
                <a:latin typeface="ＭＳ Ｐ明朝" pitchFamily="18" charset="-128"/>
                <a:ea typeface="ＭＳ Ｐ明朝" pitchFamily="18" charset="-128"/>
                <a:cs typeface="+mn-cs"/>
              </a:rPr>
              <a:t>ターミナルに乗り入れる鉄道路線（</a:t>
            </a:r>
            <a:r>
              <a:rPr kumimoji="1" lang="ja-JP" altLang="ja-JP"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ＪＲ環状線、</a:t>
            </a:r>
            <a:r>
              <a:rPr kumimoji="1" lang="en-US" altLang="ja-JP"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JR</a:t>
            </a:r>
            <a:r>
              <a:rPr kumimoji="1" lang="ja-JP" altLang="ja-JP"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東西線、</a:t>
            </a:r>
            <a:r>
              <a:rPr kumimoji="1" lang="en-US" altLang="ja-JP"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Osaka Metro</a:t>
            </a:r>
            <a:r>
              <a:rPr kumimoji="1" lang="ja-JP" altLang="ja-JP" sz="1200" b="0" i="0" u="none" strike="noStrike" kern="1200" cap="none" spc="0" normalizeH="0" baseline="0" noProof="0" dirty="0" err="1">
                <a:ln>
                  <a:noFill/>
                </a:ln>
                <a:solidFill>
                  <a:schemeClr val="tx1"/>
                </a:solidFill>
                <a:effectLst/>
                <a:uLnTx/>
                <a:uFillTx/>
                <a:latin typeface="ＭＳ Ｐ明朝" pitchFamily="18" charset="-128"/>
                <a:ea typeface="ＭＳ Ｐ明朝" pitchFamily="18" charset="-128"/>
                <a:cs typeface="+mn-cs"/>
              </a:rPr>
              <a:t>、</a:t>
            </a:r>
            <a:r>
              <a:rPr kumimoji="1" lang="ja-JP" altLang="ja-JP"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京阪本線</a:t>
            </a:r>
            <a:r>
              <a:rPr kumimoji="1" lang="ja-JP" altLang="en-US"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a:t>
            </a:r>
            <a:r>
              <a:rPr kumimoji="1" lang="ja-JP" altLang="en-US" sz="1200" b="0" i="0" u="none" strike="noStrike" kern="1200" cap="none" spc="-100" normalizeH="0" baseline="0" noProof="0" dirty="0">
                <a:ln>
                  <a:noFill/>
                </a:ln>
                <a:solidFill>
                  <a:schemeClr val="tx1"/>
                </a:solidFill>
                <a:effectLst/>
                <a:uLnTx/>
                <a:uFillTx/>
                <a:latin typeface="ＭＳ Ｐ明朝" pitchFamily="18" charset="-128"/>
                <a:ea typeface="ＭＳ Ｐ明朝" pitchFamily="18" charset="-128"/>
                <a:cs typeface="+mn-cs"/>
              </a:rPr>
              <a:t>相互間の乗換えや大阪ビジネスパークへの動線には多くの上下移動を伴い、また、歩行者動線も交錯している。</a:t>
            </a:r>
            <a:endParaRPr kumimoji="1" lang="en-US" altLang="ja-JP" sz="1200" b="0" i="0" u="none" strike="noStrike" kern="1200" cap="none" spc="-100" normalizeH="0" baseline="0" noProof="0" dirty="0">
              <a:ln>
                <a:noFill/>
              </a:ln>
              <a:solidFill>
                <a:schemeClr val="tx1"/>
              </a:solidFill>
              <a:effectLst/>
              <a:uLnTx/>
              <a:uFillTx/>
              <a:latin typeface="ＭＳ Ｐ明朝" pitchFamily="18" charset="-128"/>
              <a:ea typeface="ＭＳ Ｐ明朝" pitchFamily="18"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88900" marR="0" lvl="0" indent="-88900" algn="l" defTabSz="914400" rtl="0" eaLnBrk="1" fontAlgn="auto" latinLnBrk="0" hangingPunct="1">
              <a:lnSpc>
                <a:spcPct val="15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大阪ビジネスパーク</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・大阪ビジネスパークはまちび</a:t>
            </a:r>
            <a:r>
              <a:rPr kumimoji="1" lang="ja-JP" altLang="en-US" sz="1200" b="0" i="0" u="none" strike="noStrike" kern="1200" cap="none" spc="0" normalizeH="0" baseline="0" noProof="0" dirty="0" err="1">
                <a:ln>
                  <a:noFill/>
                </a:ln>
                <a:solidFill>
                  <a:schemeClr val="tx1"/>
                </a:solidFill>
                <a:effectLst/>
                <a:uLnTx/>
                <a:uFillTx/>
                <a:latin typeface="ＭＳ Ｐ明朝" pitchFamily="18" charset="-128"/>
                <a:ea typeface="ＭＳ Ｐ明朝" pitchFamily="18" charset="-128"/>
                <a:cs typeface="+mn-cs"/>
              </a:rPr>
              <a:t>らき</a:t>
            </a:r>
            <a:r>
              <a:rPr kumimoji="1" lang="ja-JP" altLang="en-US"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から約</a:t>
            </a:r>
            <a:r>
              <a:rPr kumimoji="1" lang="en-US" altLang="ja-JP"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30</a:t>
            </a:r>
            <a:r>
              <a:rPr kumimoji="1" lang="ja-JP" altLang="en-US"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年経過し、今後大規模な改修・更新時期を迎えるにあたり、他の拠点開発と区別化できるコンセプトが必要となっている。</a:t>
            </a:r>
            <a:endParaRPr kumimoji="1" lang="en-US" altLang="ja-JP"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・地権者企業が防災・低炭素・スマートコミュニティをテーマとした</a:t>
            </a:r>
            <a:r>
              <a:rPr kumimoji="1" lang="ja-JP" altLang="en-US" sz="1200" b="0" i="0" u="none" strike="noStrike" kern="1200" cap="none" spc="0" normalizeH="0" baseline="0" noProof="0" dirty="0" smtClean="0">
                <a:ln>
                  <a:noFill/>
                </a:ln>
                <a:solidFill>
                  <a:schemeClr val="tx1"/>
                </a:solidFill>
                <a:effectLst/>
                <a:uLnTx/>
                <a:uFillTx/>
                <a:latin typeface="ＭＳ Ｐ明朝" pitchFamily="18" charset="-128"/>
                <a:ea typeface="ＭＳ Ｐ明朝" pitchFamily="18" charset="-128"/>
                <a:cs typeface="+mn-cs"/>
              </a:rPr>
              <a:t>取組を</a:t>
            </a:r>
            <a:r>
              <a:rPr kumimoji="1" lang="ja-JP" altLang="en-US"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実施している</a:t>
            </a:r>
            <a:r>
              <a:rPr kumimoji="1" lang="ja-JP" altLang="ja-JP"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a:t>
            </a:r>
            <a:endParaRPr kumimoji="1" lang="en-US" altLang="ja-JP"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・地権者企業からなる大阪ビジネスパーク協議会が一般社団法人として活動を開始し、京橋、大阪城公園との回遊性の向上に資するパークアベニューの活用（</a:t>
            </a:r>
            <a:r>
              <a:rPr kumimoji="1" lang="en-US" altLang="ja-JP"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2015.10</a:t>
            </a:r>
            <a:r>
              <a:rPr kumimoji="1" lang="ja-JP" altLang="en-US"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に社会実験）など、本格的なエリアマネジメントに向けた検討を開始している。</a:t>
            </a:r>
            <a:endParaRPr kumimoji="1" lang="en-US" altLang="ja-JP"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endParaRPr>
          </a:p>
        </p:txBody>
      </p:sp>
      <p:sp>
        <p:nvSpPr>
          <p:cNvPr id="56" name="正方形/長方形 55"/>
          <p:cNvSpPr/>
          <p:nvPr/>
        </p:nvSpPr>
        <p:spPr>
          <a:xfrm>
            <a:off x="1271464" y="1713611"/>
            <a:ext cx="1821608" cy="288031"/>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取組前</a:t>
            </a:r>
          </a:p>
        </p:txBody>
      </p:sp>
      <p:sp>
        <p:nvSpPr>
          <p:cNvPr id="53" name="環状矢印 52"/>
          <p:cNvSpPr/>
          <p:nvPr/>
        </p:nvSpPr>
        <p:spPr>
          <a:xfrm rot="3767440">
            <a:off x="8870998" y="2392337"/>
            <a:ext cx="1398888" cy="1398888"/>
          </a:xfrm>
          <a:prstGeom prst="circularArrow">
            <a:avLst>
              <a:gd name="adj1" fmla="val 8014"/>
              <a:gd name="adj2" fmla="val 780585"/>
              <a:gd name="adj3" fmla="val 20484621"/>
              <a:gd name="adj4" fmla="val 10800000"/>
              <a:gd name="adj5" fmla="val 7637"/>
            </a:avLst>
          </a:prstGeom>
          <a:solidFill>
            <a:schemeClr val="accent6">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8" name="正方形/長方形 57"/>
          <p:cNvSpPr/>
          <p:nvPr/>
        </p:nvSpPr>
        <p:spPr>
          <a:xfrm>
            <a:off x="8785195" y="2036433"/>
            <a:ext cx="1172116" cy="200055"/>
          </a:xfrm>
          <a:prstGeom prst="rect">
            <a:avLst/>
          </a:prstGeom>
          <a:solidFill>
            <a:schemeClr val="bg1">
              <a:alpha val="75000"/>
            </a:schemeClr>
          </a:solidFill>
          <a:ln w="6350">
            <a:solidFill>
              <a:schemeClr val="tx1"/>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鉄道駅相互間の連携強化</a:t>
            </a:r>
            <a:endParaRPr kumimoji="1" lang="en-US" altLang="ja-JP" sz="7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cxnSp>
        <p:nvCxnSpPr>
          <p:cNvPr id="65" name="直線コネクタ 64"/>
          <p:cNvCxnSpPr>
            <a:endCxn id="58" idx="2"/>
          </p:cNvCxnSpPr>
          <p:nvPr/>
        </p:nvCxnSpPr>
        <p:spPr>
          <a:xfrm flipH="1" flipV="1">
            <a:off x="9371253" y="2236487"/>
            <a:ext cx="10368" cy="30008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a:blip r:embed="rId4"/>
          <a:stretch>
            <a:fillRect/>
          </a:stretch>
        </p:blipFill>
        <p:spPr>
          <a:xfrm>
            <a:off x="9746003" y="5696452"/>
            <a:ext cx="1109302" cy="666936"/>
          </a:xfrm>
          <a:prstGeom prst="rect">
            <a:avLst/>
          </a:prstGeom>
        </p:spPr>
      </p:pic>
      <p:sp>
        <p:nvSpPr>
          <p:cNvPr id="57" name="テキスト ボックス 56"/>
          <p:cNvSpPr txBox="1"/>
          <p:nvPr/>
        </p:nvSpPr>
        <p:spPr>
          <a:xfrm>
            <a:off x="9752027" y="5701908"/>
            <a:ext cx="1179820" cy="153888"/>
          </a:xfrm>
          <a:prstGeom prst="rect">
            <a:avLst/>
          </a:prstGeom>
          <a:solidFill>
            <a:schemeClr val="bg1">
              <a:alpha val="5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社会実験の様子</a:t>
            </a:r>
            <a:endParaRPr kumimoji="1" lang="en-US" altLang="ja-JP" sz="1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graphicFrame>
        <p:nvGraphicFramePr>
          <p:cNvPr id="67" name="表 66"/>
          <p:cNvGraphicFramePr>
            <a:graphicFrameLocks noGrp="1"/>
          </p:cNvGraphicFramePr>
          <p:nvPr>
            <p:extLst>
              <p:ext uri="{D42A27DB-BD31-4B8C-83A1-F6EECF244321}">
                <p14:modId xmlns:p14="http://schemas.microsoft.com/office/powerpoint/2010/main" val="2762901754"/>
              </p:ext>
            </p:extLst>
          </p:nvPr>
        </p:nvGraphicFramePr>
        <p:xfrm>
          <a:off x="7318205" y="1735855"/>
          <a:ext cx="1440000" cy="602822"/>
        </p:xfrm>
        <a:graphic>
          <a:graphicData uri="http://schemas.openxmlformats.org/drawingml/2006/table">
            <a:tbl>
              <a:tblPr firstRow="1" bandRow="1">
                <a:tableStyleId>{5C22544A-7EE6-4342-B048-85BDC9FD1C3A}</a:tableStyleId>
              </a:tblPr>
              <a:tblGrid>
                <a:gridCol w="792088">
                  <a:extLst>
                    <a:ext uri="{9D8B030D-6E8A-4147-A177-3AD203B41FA5}">
                      <a16:colId xmlns:a16="http://schemas.microsoft.com/office/drawing/2014/main" val="20000"/>
                    </a:ext>
                  </a:extLst>
                </a:gridCol>
                <a:gridCol w="323956">
                  <a:extLst>
                    <a:ext uri="{9D8B030D-6E8A-4147-A177-3AD203B41FA5}">
                      <a16:colId xmlns:a16="http://schemas.microsoft.com/office/drawing/2014/main" val="20001"/>
                    </a:ext>
                  </a:extLst>
                </a:gridCol>
                <a:gridCol w="323956">
                  <a:extLst>
                    <a:ext uri="{9D8B030D-6E8A-4147-A177-3AD203B41FA5}">
                      <a16:colId xmlns:a16="http://schemas.microsoft.com/office/drawing/2014/main" val="20002"/>
                    </a:ext>
                  </a:extLst>
                </a:gridCol>
              </a:tblGrid>
              <a:tr h="164251">
                <a:tc gridSpan="3">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900" b="0" dirty="0">
                          <a:solidFill>
                            <a:sysClr val="windowText" lastClr="000000"/>
                          </a:solidFill>
                          <a:latin typeface="Meiryo UI" pitchFamily="50" charset="-128"/>
                          <a:ea typeface="Meiryo UI" pitchFamily="50" charset="-128"/>
                          <a:cs typeface="Meiryo UI" pitchFamily="50" charset="-128"/>
                        </a:rPr>
                        <a:t>凡　　例</a:t>
                      </a:r>
                      <a:endParaRPr kumimoji="1" lang="en-US" altLang="ja-JP" sz="900" b="0" dirty="0">
                        <a:solidFill>
                          <a:sysClr val="windowText" lastClr="000000"/>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64251">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endParaRPr kumimoji="1" lang="en-US" altLang="ja-JP" sz="900" b="0" dirty="0">
                        <a:solidFill>
                          <a:sysClr val="windowText" lastClr="000000"/>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900" b="0" dirty="0">
                          <a:solidFill>
                            <a:sysClr val="windowText" lastClr="000000"/>
                          </a:solidFill>
                          <a:latin typeface="Meiryo UI" pitchFamily="50" charset="-128"/>
                          <a:ea typeface="Meiryo UI" pitchFamily="50" charset="-128"/>
                          <a:cs typeface="Meiryo UI" pitchFamily="50" charset="-128"/>
                        </a:rPr>
                        <a:t>整備</a:t>
                      </a:r>
                      <a:endParaRPr kumimoji="1" lang="en-US" altLang="ja-JP" sz="900" b="0" dirty="0">
                        <a:solidFill>
                          <a:sysClr val="windowText" lastClr="000000"/>
                        </a:solidFill>
                        <a:latin typeface="Meiryo UI" pitchFamily="50" charset="-128"/>
                        <a:ea typeface="Meiryo UI" pitchFamily="50" charset="-128"/>
                        <a:cs typeface="Meiryo UI" pitchFamily="50" charset="-128"/>
                      </a:endParaRPr>
                    </a:p>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900" b="0" dirty="0">
                          <a:solidFill>
                            <a:sysClr val="windowText" lastClr="000000"/>
                          </a:solidFill>
                          <a:latin typeface="Meiryo UI" pitchFamily="50" charset="-128"/>
                          <a:ea typeface="Meiryo UI" pitchFamily="50" charset="-128"/>
                          <a:cs typeface="Meiryo UI" pitchFamily="50" charset="-128"/>
                        </a:rPr>
                        <a:t>済み</a:t>
                      </a:r>
                      <a:endParaRPr kumimoji="1" lang="en-US" altLang="ja-JP" sz="900" b="0" dirty="0">
                        <a:solidFill>
                          <a:sysClr val="windowText" lastClr="000000"/>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900" b="0" dirty="0">
                          <a:solidFill>
                            <a:sysClr val="windowText" lastClr="000000"/>
                          </a:solidFill>
                          <a:latin typeface="Meiryo UI" pitchFamily="50" charset="-128"/>
                          <a:ea typeface="Meiryo UI" pitchFamily="50" charset="-128"/>
                          <a:cs typeface="Meiryo UI" pitchFamily="50" charset="-128"/>
                        </a:rPr>
                        <a:t>整備</a:t>
                      </a:r>
                      <a:endParaRPr kumimoji="1" lang="en-US" altLang="ja-JP" sz="900" b="0" dirty="0">
                        <a:solidFill>
                          <a:sysClr val="windowText" lastClr="000000"/>
                        </a:solidFill>
                        <a:latin typeface="Meiryo UI" pitchFamily="50" charset="-128"/>
                        <a:ea typeface="Meiryo UI" pitchFamily="50" charset="-128"/>
                        <a:cs typeface="Meiryo UI" pitchFamily="50" charset="-128"/>
                      </a:endParaRPr>
                    </a:p>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900" b="0" dirty="0">
                          <a:solidFill>
                            <a:sysClr val="windowText" lastClr="000000"/>
                          </a:solidFill>
                          <a:latin typeface="Meiryo UI" pitchFamily="50" charset="-128"/>
                          <a:ea typeface="Meiryo UI" pitchFamily="50" charset="-128"/>
                          <a:cs typeface="Meiryo UI" pitchFamily="50" charset="-128"/>
                        </a:rPr>
                        <a:t>予定</a:t>
                      </a:r>
                      <a:endParaRPr kumimoji="1" lang="en-US" altLang="ja-JP" sz="900" b="0" dirty="0">
                        <a:solidFill>
                          <a:sysClr val="windowText" lastClr="000000"/>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900" b="0" dirty="0">
                          <a:solidFill>
                            <a:sysClr val="windowText" lastClr="000000"/>
                          </a:solidFill>
                          <a:latin typeface="Meiryo UI" pitchFamily="50" charset="-128"/>
                          <a:ea typeface="Meiryo UI" pitchFamily="50" charset="-128"/>
                          <a:cs typeface="Meiryo UI" pitchFamily="50" charset="-128"/>
                        </a:rPr>
                        <a:t>民間都市開発</a:t>
                      </a:r>
                    </a:p>
                  </a:txBody>
                  <a:tcPr marL="0" marR="0"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endParaRPr kumimoji="1" lang="ja-JP" altLang="en-US" sz="900" b="0" dirty="0">
                        <a:solidFill>
                          <a:sysClr val="windowText" lastClr="000000"/>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alpha val="70000"/>
                      </a:srgbClr>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endParaRPr kumimoji="1" lang="ja-JP" altLang="en-US" sz="900" b="0" dirty="0">
                        <a:solidFill>
                          <a:sysClr val="windowText" lastClr="000000"/>
                        </a:solidFill>
                        <a:latin typeface="Meiryo UI" pitchFamily="50" charset="-128"/>
                        <a:ea typeface="Meiryo UI" pitchFamily="50" charset="-128"/>
                        <a:cs typeface="Meiryo UI" pitchFamily="50" charset="-128"/>
                      </a:endParaRP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alpha val="25000"/>
                      </a:srgbClr>
                    </a:solidFill>
                  </a:tcPr>
                </a:tc>
                <a:extLst>
                  <a:ext uri="{0D108BD9-81ED-4DB2-BD59-A6C34878D82A}">
                    <a16:rowId xmlns:a16="http://schemas.microsoft.com/office/drawing/2014/main" val="10003"/>
                  </a:ext>
                </a:extLst>
              </a:tr>
            </a:tbl>
          </a:graphicData>
        </a:graphic>
      </p:graphicFrame>
      <p:sp>
        <p:nvSpPr>
          <p:cNvPr id="72" name="フリーフォーム 71"/>
          <p:cNvSpPr/>
          <p:nvPr/>
        </p:nvSpPr>
        <p:spPr>
          <a:xfrm>
            <a:off x="9014750" y="3668825"/>
            <a:ext cx="709812" cy="349224"/>
          </a:xfrm>
          <a:custGeom>
            <a:avLst/>
            <a:gdLst>
              <a:gd name="connsiteX0" fmla="*/ 0 w 1062038"/>
              <a:gd name="connsiteY0" fmla="*/ 423863 h 423863"/>
              <a:gd name="connsiteX1" fmla="*/ 388144 w 1062038"/>
              <a:gd name="connsiteY1" fmla="*/ 219075 h 423863"/>
              <a:gd name="connsiteX2" fmla="*/ 854869 w 1062038"/>
              <a:gd name="connsiteY2" fmla="*/ 73819 h 423863"/>
              <a:gd name="connsiteX3" fmla="*/ 1062038 w 1062038"/>
              <a:gd name="connsiteY3" fmla="*/ 0 h 423863"/>
              <a:gd name="connsiteX0" fmla="*/ 0 w 1062038"/>
              <a:gd name="connsiteY0" fmla="*/ 423863 h 423863"/>
              <a:gd name="connsiteX1" fmla="*/ 388144 w 1062038"/>
              <a:gd name="connsiteY1" fmla="*/ 219075 h 423863"/>
              <a:gd name="connsiteX2" fmla="*/ 854869 w 1062038"/>
              <a:gd name="connsiteY2" fmla="*/ 73819 h 423863"/>
              <a:gd name="connsiteX3" fmla="*/ 1062038 w 1062038"/>
              <a:gd name="connsiteY3" fmla="*/ 0 h 423863"/>
              <a:gd name="connsiteX0" fmla="*/ 0 w 673894"/>
              <a:gd name="connsiteY0" fmla="*/ 219075 h 219075"/>
              <a:gd name="connsiteX1" fmla="*/ 466725 w 673894"/>
              <a:gd name="connsiteY1" fmla="*/ 73819 h 219075"/>
              <a:gd name="connsiteX2" fmla="*/ 673894 w 673894"/>
              <a:gd name="connsiteY2" fmla="*/ 0 h 219075"/>
              <a:gd name="connsiteX0" fmla="*/ 0 w 466725"/>
              <a:gd name="connsiteY0" fmla="*/ 145256 h 145256"/>
              <a:gd name="connsiteX1" fmla="*/ 466725 w 466725"/>
              <a:gd name="connsiteY1" fmla="*/ 0 h 145256"/>
              <a:gd name="connsiteX0" fmla="*/ 0 w 456389"/>
              <a:gd name="connsiteY0" fmla="*/ 141721 h 141721"/>
              <a:gd name="connsiteX1" fmla="*/ 456389 w 456389"/>
              <a:gd name="connsiteY1" fmla="*/ 0 h 141721"/>
              <a:gd name="connsiteX0" fmla="*/ 0 w 372454"/>
              <a:gd name="connsiteY0" fmla="*/ 114902 h 114902"/>
              <a:gd name="connsiteX1" fmla="*/ 372454 w 372454"/>
              <a:gd name="connsiteY1" fmla="*/ 0 h 114902"/>
              <a:gd name="connsiteX0" fmla="*/ 0 w 277961"/>
              <a:gd name="connsiteY0" fmla="*/ 137385 h 137385"/>
              <a:gd name="connsiteX1" fmla="*/ 277961 w 277961"/>
              <a:gd name="connsiteY1" fmla="*/ 0 h 137385"/>
              <a:gd name="connsiteX0" fmla="*/ 0 w 277961"/>
              <a:gd name="connsiteY0" fmla="*/ 137385 h 137385"/>
              <a:gd name="connsiteX1" fmla="*/ 277961 w 277961"/>
              <a:gd name="connsiteY1" fmla="*/ 0 h 137385"/>
              <a:gd name="connsiteX0" fmla="*/ 0 w 277961"/>
              <a:gd name="connsiteY0" fmla="*/ 137385 h 137385"/>
              <a:gd name="connsiteX1" fmla="*/ 277961 w 277961"/>
              <a:gd name="connsiteY1" fmla="*/ 0 h 137385"/>
            </a:gdLst>
            <a:ahLst/>
            <a:cxnLst>
              <a:cxn ang="0">
                <a:pos x="connsiteX0" y="connsiteY0"/>
              </a:cxn>
              <a:cxn ang="0">
                <a:pos x="connsiteX1" y="connsiteY1"/>
              </a:cxn>
            </a:cxnLst>
            <a:rect l="l" t="t" r="r" b="b"/>
            <a:pathLst>
              <a:path w="277961" h="137385">
                <a:moveTo>
                  <a:pt x="0" y="137385"/>
                </a:moveTo>
                <a:cubicBezTo>
                  <a:pt x="162371" y="56561"/>
                  <a:pt x="165645" y="44006"/>
                  <a:pt x="277961" y="0"/>
                </a:cubicBezTo>
              </a:path>
            </a:pathLst>
          </a:custGeom>
          <a:ln w="38100">
            <a:solidFill>
              <a:srgbClr val="FF00FF"/>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3" name="環状矢印 72"/>
          <p:cNvSpPr/>
          <p:nvPr/>
        </p:nvSpPr>
        <p:spPr>
          <a:xfrm rot="14567440">
            <a:off x="8871000" y="2377743"/>
            <a:ext cx="1398888" cy="1398888"/>
          </a:xfrm>
          <a:prstGeom prst="circularArrow">
            <a:avLst>
              <a:gd name="adj1" fmla="val 8014"/>
              <a:gd name="adj2" fmla="val 780585"/>
              <a:gd name="adj3" fmla="val 20484621"/>
              <a:gd name="adj4" fmla="val 10800000"/>
              <a:gd name="adj5" fmla="val 7637"/>
            </a:avLst>
          </a:prstGeom>
          <a:solidFill>
            <a:schemeClr val="accent6">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5"/>
          <p:cNvSpPr/>
          <p:nvPr/>
        </p:nvSpPr>
        <p:spPr>
          <a:xfrm>
            <a:off x="7316255" y="1738940"/>
            <a:ext cx="1443104" cy="61182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5" name="上下矢印 74"/>
          <p:cNvSpPr/>
          <p:nvPr/>
        </p:nvSpPr>
        <p:spPr>
          <a:xfrm rot="1525111">
            <a:off x="9491638" y="2822277"/>
            <a:ext cx="441761" cy="1469681"/>
          </a:xfrm>
          <a:prstGeom prst="upDownArrow">
            <a:avLst>
              <a:gd name="adj1" fmla="val 50000"/>
              <a:gd name="adj2" fmla="val 27172"/>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歩行者ネットワークの強化</a:t>
            </a:r>
          </a:p>
        </p:txBody>
      </p:sp>
      <p:sp>
        <p:nvSpPr>
          <p:cNvPr id="84" name="テキスト ボックス 83"/>
          <p:cNvSpPr txBox="1"/>
          <p:nvPr/>
        </p:nvSpPr>
        <p:spPr>
          <a:xfrm>
            <a:off x="8649574" y="5545809"/>
            <a:ext cx="9497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読売テレビ</a:t>
            </a:r>
            <a:endParaRPr kumimoji="1" lang="en-US" altLang="ja-JP" sz="700" b="0"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Meiryo UI" pitchFamily="50" charset="-128"/>
                <a:ea typeface="Meiryo UI" pitchFamily="50" charset="-128"/>
                <a:cs typeface="Meiryo UI" pitchFamily="50" charset="-128"/>
              </a:rPr>
              <a:t>新社屋</a:t>
            </a:r>
            <a:endParaRPr kumimoji="1" lang="en-US" altLang="ja-JP" sz="700" b="0"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p:txBody>
      </p:sp>
      <p:sp>
        <p:nvSpPr>
          <p:cNvPr id="59"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7786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143000" y="0"/>
            <a:ext cx="9906000" cy="451272"/>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６</a:t>
            </a:r>
            <a:r>
              <a:rPr kumimoji="1" lang="ja-JP" altLang="en-US" sz="1600" b="1" i="0" u="none" strike="noStrike" kern="1200" cap="none" spc="0" normalizeH="0" baseline="0" noProof="0" dirty="0" err="1" smtClean="0">
                <a:ln>
                  <a:noFill/>
                </a:ln>
                <a:solidFill>
                  <a:prstClr val="white"/>
                </a:solidFill>
                <a:effectLst/>
                <a:uLnTx/>
                <a:uFillTx/>
                <a:latin typeface="ＭＳ ゴシック" pitchFamily="49" charset="-128"/>
                <a:ea typeface="ＭＳ ゴシック" pitchFamily="49" charset="-128"/>
                <a:cs typeface="+mn-cs"/>
              </a:rPr>
              <a:t>．</a:t>
            </a:r>
            <a:r>
              <a:rPr kumimoji="1" lang="ja-JP" altLang="en-US"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大阪城公園、大阪城東部地区、京橋・大阪ビジネスパーク、難波宮跡公園　④難波宮跡公園</a:t>
            </a:r>
            <a:endParaRPr kumimoji="1" lang="en-US" altLang="ja-JP" sz="16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7" name="角丸四角形 6"/>
          <p:cNvSpPr/>
          <p:nvPr/>
        </p:nvSpPr>
        <p:spPr>
          <a:xfrm>
            <a:off x="1271511" y="503678"/>
            <a:ext cx="9649071" cy="909101"/>
          </a:xfrm>
          <a:prstGeom prst="roundRect">
            <a:avLst>
              <a:gd name="adj" fmla="val 12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＜めざす姿＞</a:t>
            </a:r>
            <a:endPar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88900" marR="0" lvl="0" indent="-88900" algn="l" defTabSz="914400" rtl="0" eaLnBrk="1" fontAlgn="auto" latinLnBrk="0" hangingPunct="1">
              <a:lnSpc>
                <a:spcPts val="18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chemeClr val="tx1"/>
                </a:solidFill>
                <a:effectLst/>
                <a:uLnTx/>
                <a:uFillTx/>
                <a:latin typeface="ＭＳ Ｐ明朝" pitchFamily="18" charset="-128"/>
                <a:ea typeface="ＭＳ Ｐ明朝" pitchFamily="18" charset="-128"/>
                <a:cs typeface="+mn-cs"/>
              </a:rPr>
              <a:t>・</a:t>
            </a:r>
            <a:r>
              <a:rPr kumimoji="1" lang="en-US" altLang="ja-JP" sz="1600" b="0" i="0" u="none" strike="noStrike" kern="1200" cap="none" spc="0" normalizeH="0" baseline="0" noProof="0" dirty="0" smtClean="0">
                <a:ln>
                  <a:noFill/>
                </a:ln>
                <a:solidFill>
                  <a:schemeClr val="tx1"/>
                </a:solidFill>
                <a:effectLst/>
                <a:uLnTx/>
                <a:uFillTx/>
                <a:latin typeface="ＭＳ Ｐ明朝" pitchFamily="18" charset="-128"/>
                <a:ea typeface="ＭＳ Ｐ明朝" pitchFamily="18" charset="-128"/>
                <a:cs typeface="+mn-cs"/>
              </a:rPr>
              <a:t>2025</a:t>
            </a:r>
            <a:r>
              <a:rPr kumimoji="1" lang="ja-JP" altLang="en-US" sz="1600" b="0" i="0" u="none" strike="noStrike" kern="1200" cap="none" spc="0" normalizeH="0" baseline="0" noProof="0" dirty="0" smtClean="0">
                <a:ln>
                  <a:noFill/>
                </a:ln>
                <a:solidFill>
                  <a:schemeClr val="tx1"/>
                </a:solidFill>
                <a:effectLst/>
                <a:uLnTx/>
                <a:uFillTx/>
                <a:latin typeface="ＭＳ Ｐ明朝" pitchFamily="18" charset="-128"/>
                <a:ea typeface="ＭＳ Ｐ明朝" pitchFamily="18" charset="-128"/>
                <a:cs typeface="+mn-cs"/>
              </a:rPr>
              <a:t>年</a:t>
            </a:r>
            <a:r>
              <a:rPr kumimoji="1" lang="ja-JP" altLang="en-US" sz="16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の大阪・関西万博を契機に、北部・南部ブロック一体となった様々な</a:t>
            </a:r>
            <a:r>
              <a:rPr kumimoji="1" lang="ja-JP" altLang="en-US" sz="1600" b="0" i="0" u="none" strike="noStrike" kern="1200" cap="none" spc="0" normalizeH="0" baseline="0" noProof="0" dirty="0" smtClean="0">
                <a:ln>
                  <a:noFill/>
                </a:ln>
                <a:solidFill>
                  <a:schemeClr val="tx1"/>
                </a:solidFill>
                <a:effectLst/>
                <a:uLnTx/>
                <a:uFillTx/>
                <a:latin typeface="ＭＳ Ｐ明朝" pitchFamily="18" charset="-128"/>
                <a:ea typeface="ＭＳ Ｐ明朝" pitchFamily="18" charset="-128"/>
                <a:cs typeface="+mn-cs"/>
              </a:rPr>
              <a:t>取組を</a:t>
            </a:r>
            <a:r>
              <a:rPr kumimoji="1" lang="ja-JP" altLang="en-US" sz="16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行い、難波宮跡への集客力を高め、難波宮の知名度向上をめざす。</a:t>
            </a:r>
          </a:p>
          <a:p>
            <a:pPr marL="88900" marR="0" lvl="0" indent="-88900" algn="l" defTabSz="914400" rtl="0" eaLnBrk="1" fontAlgn="auto" latinLnBrk="0" hangingPunct="1">
              <a:lnSpc>
                <a:spcPts val="18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endParaRPr>
          </a:p>
        </p:txBody>
      </p:sp>
      <p:sp>
        <p:nvSpPr>
          <p:cNvPr id="307" name="正方形/長方形 306"/>
          <p:cNvSpPr/>
          <p:nvPr/>
        </p:nvSpPr>
        <p:spPr>
          <a:xfrm>
            <a:off x="4583832" y="1595626"/>
            <a:ext cx="2664296" cy="492971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24000" rIns="72000" bIns="0" rtlCol="0" anchor="t" anchorCtr="0"/>
          <a:lstStyle/>
          <a:p>
            <a:pPr marL="88900"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・南北ブロック一体で</a:t>
            </a:r>
            <a:r>
              <a:rPr kumimoji="1" lang="ja-JP" altLang="en-US" sz="1400" b="0" i="0" u="none" strike="noStrike" kern="1200" cap="none" spc="0" normalizeH="0" baseline="0" noProof="0" dirty="0" smtClean="0">
                <a:ln>
                  <a:noFill/>
                </a:ln>
                <a:solidFill>
                  <a:schemeClr val="tx1"/>
                </a:solidFill>
                <a:effectLst/>
                <a:uLnTx/>
                <a:uFillTx/>
                <a:latin typeface="ＭＳ Ｐ明朝" pitchFamily="18" charset="-128"/>
                <a:ea typeface="ＭＳ Ｐ明朝" pitchFamily="18" charset="-128"/>
                <a:cs typeface="+mn-cs"/>
              </a:rPr>
              <a:t>取組を</a:t>
            </a:r>
            <a:r>
              <a:rPr kumimoji="1" lang="ja-JP" altLang="en-US" sz="14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行う事業者を決定。</a:t>
            </a:r>
            <a:endParaRPr kumimoji="1" lang="en-US" altLang="ja-JP" sz="14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endParaRPr>
          </a:p>
          <a:p>
            <a:pPr marL="88900" marR="0" lvl="0" indent="-85725"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endParaRPr>
          </a:p>
          <a:p>
            <a:pPr marL="88900"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・北部ブロックでは、</a:t>
            </a:r>
            <a:r>
              <a:rPr kumimoji="1" lang="en-US" altLang="ja-JP" sz="14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Park-PFI</a:t>
            </a:r>
            <a:r>
              <a:rPr kumimoji="1" lang="ja-JP" altLang="en-US" sz="14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を用い、難波宮跡のイメージを体感できる公園整備を行う。</a:t>
            </a:r>
          </a:p>
          <a:p>
            <a:pPr marL="88900" marR="0" lvl="0" indent="-85725"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endParaRPr>
          </a:p>
          <a:p>
            <a:pPr marL="88900"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・周辺の歴史的観光資源である大阪城公園及び大阪歴史博物館、さらには大阪府内への文化財をはじめとした歴史的な観光資源とも連携し、難波宮跡への集客力を高める。</a:t>
            </a:r>
          </a:p>
          <a:p>
            <a:pPr marL="88900" marR="0" lvl="0" indent="-85725"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endParaRPr>
          </a:p>
          <a:p>
            <a:pPr marL="88900"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・万博開催後もその知名度向上に向けた取組を持続させ、「進化し続ける史跡」</a:t>
            </a:r>
            <a:r>
              <a:rPr kumimoji="1" lang="ja-JP" altLang="en-US" sz="1400" b="0" i="0" u="none" strike="noStrike" kern="1200" cap="none" spc="0" normalizeH="0" baseline="0" noProof="0" dirty="0" smtClean="0">
                <a:ln>
                  <a:noFill/>
                </a:ln>
                <a:solidFill>
                  <a:schemeClr val="tx1"/>
                </a:solidFill>
                <a:effectLst/>
                <a:uLnTx/>
                <a:uFillTx/>
                <a:latin typeface="ＭＳ Ｐ明朝" pitchFamily="18" charset="-128"/>
                <a:ea typeface="ＭＳ Ｐ明朝" pitchFamily="18" charset="-128"/>
                <a:cs typeface="+mn-cs"/>
              </a:rPr>
              <a:t>をめざして</a:t>
            </a:r>
            <a:r>
              <a:rPr kumimoji="1" lang="ja-JP" altLang="en-US" sz="14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、将来にわたって多くの人が集まり交流する空間に育てていく。</a:t>
            </a:r>
          </a:p>
          <a:p>
            <a:pPr marL="88900" marR="0" lvl="0" indent="-85725"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endParaRPr>
          </a:p>
        </p:txBody>
      </p:sp>
      <p:sp>
        <p:nvSpPr>
          <p:cNvPr id="308" name="正方形/長方形 307"/>
          <p:cNvSpPr/>
          <p:nvPr/>
        </p:nvSpPr>
        <p:spPr>
          <a:xfrm>
            <a:off x="4583868" y="1595626"/>
            <a:ext cx="1728191" cy="288032"/>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将来像</a:t>
            </a:r>
          </a:p>
        </p:txBody>
      </p:sp>
      <p:sp>
        <p:nvSpPr>
          <p:cNvPr id="309" name="右矢印 308"/>
          <p:cNvSpPr/>
          <p:nvPr/>
        </p:nvSpPr>
        <p:spPr>
          <a:xfrm>
            <a:off x="4330700" y="3463050"/>
            <a:ext cx="228748" cy="648072"/>
          </a:xfrm>
          <a:prstGeom prst="rightArrow">
            <a:avLst>
              <a:gd name="adj1" fmla="val 50000"/>
              <a:gd name="adj2" fmla="val 6405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5" name="正方形/長方形 54"/>
          <p:cNvSpPr/>
          <p:nvPr/>
        </p:nvSpPr>
        <p:spPr>
          <a:xfrm>
            <a:off x="1271464" y="1595626"/>
            <a:ext cx="3024336" cy="492971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24000" rIns="36000" bIns="0" rtlCol="0" anchor="t" anchorCtr="0"/>
          <a:lstStyle/>
          <a:p>
            <a:pPr marL="88900" lvl="0" indent="-85725">
              <a:defRPr/>
            </a:pPr>
            <a:r>
              <a:rPr lang="ja-JP" altLang="en-US" sz="1400" dirty="0">
                <a:solidFill>
                  <a:schemeClr val="tx1"/>
                </a:solidFill>
                <a:latin typeface="ＭＳ Ｐ明朝" pitchFamily="18" charset="-128"/>
                <a:ea typeface="ＭＳ Ｐ明朝" pitchFamily="18" charset="-128"/>
              </a:rPr>
              <a:t>・北部ブロックについて、</a:t>
            </a:r>
            <a:r>
              <a:rPr lang="en-US" altLang="ja-JP" sz="1400" dirty="0">
                <a:solidFill>
                  <a:schemeClr val="tx1"/>
                </a:solidFill>
                <a:latin typeface="ＭＳ Ｐ明朝" pitchFamily="18" charset="-128"/>
                <a:ea typeface="ＭＳ Ｐ明朝" pitchFamily="18" charset="-128"/>
              </a:rPr>
              <a:t>10</a:t>
            </a:r>
            <a:r>
              <a:rPr lang="ja-JP" altLang="en-US" sz="1400" dirty="0">
                <a:solidFill>
                  <a:schemeClr val="tx1"/>
                </a:solidFill>
                <a:latin typeface="ＭＳ Ｐ明朝" pitchFamily="18" charset="-128"/>
                <a:ea typeface="ＭＳ Ｐ明朝" pitchFamily="18" charset="-128"/>
              </a:rPr>
              <a:t>年以上フェンスで囲まれた空地の状態となっており、都市の景観において課題がある。また、大阪城公園や西部・南部ブロックとの結節点でありながらその機能を果たせていない。</a:t>
            </a:r>
          </a:p>
          <a:p>
            <a:pPr marL="88900"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ＭＳ Ｐ明朝" pitchFamily="18" charset="-128"/>
                <a:ea typeface="ＭＳ Ｐ明朝" pitchFamily="18" charset="-128"/>
                <a:cs typeface="+mn-cs"/>
              </a:rPr>
              <a:t> </a:t>
            </a:r>
            <a:endParaRPr kumimoji="1" lang="en-US" altLang="ja-JP" sz="14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endParaRPr>
          </a:p>
          <a:p>
            <a:pPr marL="88900"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・南部ブロックは大極殿基壇の復原や回廊などの遺構表示等の整備がなされ、暫定的に解放されている。</a:t>
            </a:r>
          </a:p>
        </p:txBody>
      </p:sp>
      <p:sp>
        <p:nvSpPr>
          <p:cNvPr id="56" name="正方形/長方形 55"/>
          <p:cNvSpPr/>
          <p:nvPr/>
        </p:nvSpPr>
        <p:spPr>
          <a:xfrm>
            <a:off x="1271464" y="1595627"/>
            <a:ext cx="1821608" cy="288031"/>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取組前</a:t>
            </a:r>
          </a:p>
        </p:txBody>
      </p:sp>
      <p:sp>
        <p:nvSpPr>
          <p:cNvPr id="13" name="テキスト ボックス 22"/>
          <p:cNvSpPr txBox="1">
            <a:spLocks noChangeArrowheads="1"/>
          </p:cNvSpPr>
          <p:nvPr/>
        </p:nvSpPr>
        <p:spPr bwMode="auto">
          <a:xfrm>
            <a:off x="7536160" y="3855287"/>
            <a:ext cx="1567850" cy="24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6800" rIns="91429" bIns="45715">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南方面からの鳥瞰図</a:t>
            </a:r>
          </a:p>
        </p:txBody>
      </p:sp>
      <p:cxnSp>
        <p:nvCxnSpPr>
          <p:cNvPr id="14" name="直線コネクタ 13"/>
          <p:cNvCxnSpPr/>
          <p:nvPr/>
        </p:nvCxnSpPr>
        <p:spPr bwMode="auto">
          <a:xfrm>
            <a:off x="8404870" y="1368694"/>
            <a:ext cx="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 name="テキスト ボックス 22"/>
          <p:cNvSpPr txBox="1">
            <a:spLocks noChangeArrowheads="1"/>
          </p:cNvSpPr>
          <p:nvPr/>
        </p:nvSpPr>
        <p:spPr bwMode="auto">
          <a:xfrm>
            <a:off x="7536160" y="6434286"/>
            <a:ext cx="2583159" cy="24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6800" rIns="91429" bIns="45715">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北部ブロックの公園整備（西側）</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テキスト ボックス 22"/>
          <p:cNvSpPr txBox="1">
            <a:spLocks noChangeArrowheads="1"/>
          </p:cNvSpPr>
          <p:nvPr/>
        </p:nvSpPr>
        <p:spPr bwMode="auto">
          <a:xfrm>
            <a:off x="7536160" y="1415724"/>
            <a:ext cx="2858241" cy="24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6800" rIns="91429" bIns="45715">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完成予想パース</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6160" y="4165015"/>
            <a:ext cx="4003660" cy="2290070"/>
          </a:xfrm>
          <a:prstGeom prst="rect">
            <a:avLst/>
          </a:prstGeom>
          <a:ln>
            <a:noFill/>
          </a:ln>
          <a:effectLst/>
        </p:spPr>
      </p:pic>
      <p:pic>
        <p:nvPicPr>
          <p:cNvPr id="18" name="図 17"/>
          <p:cNvPicPr>
            <a:picLocks noChangeAspect="1"/>
          </p:cNvPicPr>
          <p:nvPr/>
        </p:nvPicPr>
        <p:blipFill>
          <a:blip r:embed="rId4"/>
          <a:stretch>
            <a:fillRect/>
          </a:stretch>
        </p:blipFill>
        <p:spPr>
          <a:xfrm>
            <a:off x="7536160" y="1608325"/>
            <a:ext cx="4003660" cy="2274345"/>
          </a:xfrm>
          <a:prstGeom prst="rect">
            <a:avLst/>
          </a:prstGeom>
        </p:spPr>
      </p:pic>
      <p:sp>
        <p:nvSpPr>
          <p:cNvPr id="20" name="テキスト ボックス 22"/>
          <p:cNvSpPr txBox="1">
            <a:spLocks noChangeArrowheads="1"/>
          </p:cNvSpPr>
          <p:nvPr/>
        </p:nvSpPr>
        <p:spPr bwMode="auto">
          <a:xfrm>
            <a:off x="7536160" y="6604962"/>
            <a:ext cx="4522123" cy="21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6800" rIns="91429" bIns="45715">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提案段階のものであり、今後の協議により変更となる場合があります。</a:t>
            </a:r>
          </a:p>
        </p:txBody>
      </p:sp>
      <p:sp>
        <p:nvSpPr>
          <p:cNvPr id="19"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022553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932</Words>
  <Application>Microsoft Office PowerPoint</Application>
  <PresentationFormat>ワイド画面</PresentationFormat>
  <Paragraphs>77</Paragraphs>
  <Slides>3</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vt:i4>
      </vt:variant>
    </vt:vector>
  </HeadingPairs>
  <TitlesOfParts>
    <vt:vector size="12" baseType="lpstr">
      <vt:lpstr>Meiryo UI</vt:lpstr>
      <vt:lpstr>ＭＳ Ｐゴシック</vt:lpstr>
      <vt:lpstr>ＭＳ Ｐ明朝</vt:lpstr>
      <vt:lpstr>ＭＳ ゴシック</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2023-06-16T06:03:28Z</dcterms:modified>
</cp:coreProperties>
</file>