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5" removePersonalInfoOnSave="1" saveSubsetFonts="1">
  <p:sldMasterIdLst>
    <p:sldMasterId id="2147483660" r:id="rId1"/>
  </p:sldMasterIdLst>
  <p:notesMasterIdLst>
    <p:notesMasterId r:id="rId32"/>
  </p:notesMasterIdLst>
  <p:handoutMasterIdLst>
    <p:handoutMasterId r:id="rId33"/>
  </p:handoutMasterIdLst>
  <p:sldIdLst>
    <p:sldId id="1215" r:id="rId2"/>
    <p:sldId id="1216" r:id="rId3"/>
    <p:sldId id="1217" r:id="rId4"/>
    <p:sldId id="1218" r:id="rId5"/>
    <p:sldId id="1219" r:id="rId6"/>
    <p:sldId id="1220" r:id="rId7"/>
    <p:sldId id="1221" r:id="rId8"/>
    <p:sldId id="1222" r:id="rId9"/>
    <p:sldId id="1223" r:id="rId10"/>
    <p:sldId id="1224" r:id="rId11"/>
    <p:sldId id="1225" r:id="rId12"/>
    <p:sldId id="1226" r:id="rId13"/>
    <p:sldId id="1227" r:id="rId14"/>
    <p:sldId id="1228" r:id="rId15"/>
    <p:sldId id="1229" r:id="rId16"/>
    <p:sldId id="1230" r:id="rId17"/>
    <p:sldId id="1231" r:id="rId18"/>
    <p:sldId id="1232" r:id="rId19"/>
    <p:sldId id="1233" r:id="rId20"/>
    <p:sldId id="1234" r:id="rId21"/>
    <p:sldId id="1235" r:id="rId22"/>
    <p:sldId id="1236" r:id="rId23"/>
    <p:sldId id="1237" r:id="rId24"/>
    <p:sldId id="1238" r:id="rId25"/>
    <p:sldId id="1239" r:id="rId26"/>
    <p:sldId id="1240" r:id="rId27"/>
    <p:sldId id="1241" r:id="rId28"/>
    <p:sldId id="1242" r:id="rId29"/>
    <p:sldId id="1243" r:id="rId30"/>
    <p:sldId id="1244" r:id="rId3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99CCFF"/>
    <a:srgbClr val="CCEC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6" autoAdjust="0"/>
    <p:restoredTop sz="95184" autoAdjust="0"/>
  </p:normalViewPr>
  <p:slideViewPr>
    <p:cSldViewPr snapToGrid="0">
      <p:cViewPr varScale="1">
        <p:scale>
          <a:sx n="73" d="100"/>
          <a:sy n="73" d="100"/>
        </p:scale>
        <p:origin x="1578" y="54"/>
      </p:cViewPr>
      <p:guideLst>
        <p:guide orient="horz" pos="2160"/>
        <p:guide pos="2880"/>
      </p:guideLst>
    </p:cSldViewPr>
  </p:slideViewPr>
  <p:outlineViewPr>
    <p:cViewPr>
      <p:scale>
        <a:sx n="33" d="100"/>
        <a:sy n="33" d="100"/>
      </p:scale>
      <p:origin x="0" y="-5124"/>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4150051\Desktop\PF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4150051\Desktop\PFI.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ltUpDiag">
              <a:fgClr>
                <a:schemeClr val="accent1"/>
              </a:fgClr>
              <a:bgClr>
                <a:schemeClr val="bg1"/>
              </a:bgClr>
            </a:pattFill>
            <a:ln>
              <a:solidFill>
                <a:schemeClr val="accent1"/>
              </a:solidFill>
            </a:ln>
            <a:effectLst/>
          </c:spPr>
          <c:invertIfNegative val="0"/>
          <c:dPt>
            <c:idx val="12"/>
            <c:invertIfNegative val="0"/>
            <c:bubble3D val="0"/>
            <c:spPr>
              <a:solidFill>
                <a:srgbClr val="FF0000"/>
              </a:solidFill>
              <a:ln>
                <a:noFill/>
              </a:ln>
              <a:effectLst/>
            </c:spPr>
            <c:extLst>
              <c:ext xmlns:c16="http://schemas.microsoft.com/office/drawing/2014/chart" uri="{C3380CC4-5D6E-409C-BE32-E72D297353CC}">
                <c16:uniqueId val="{00000001-E59E-4208-A9B7-491BC788A27E}"/>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指定管理者制度!$K$3:$K$22</c:f>
              <c:strCache>
                <c:ptCount val="20"/>
                <c:pt idx="0">
                  <c:v>札幌市</c:v>
                </c:pt>
                <c:pt idx="1">
                  <c:v>仙台市</c:v>
                </c:pt>
                <c:pt idx="2">
                  <c:v>さいたま市</c:v>
                </c:pt>
                <c:pt idx="3">
                  <c:v>千葉市</c:v>
                </c:pt>
                <c:pt idx="4">
                  <c:v>横浜市</c:v>
                </c:pt>
                <c:pt idx="5">
                  <c:v>川崎市</c:v>
                </c:pt>
                <c:pt idx="6">
                  <c:v>相模原市</c:v>
                </c:pt>
                <c:pt idx="7">
                  <c:v>新潟市</c:v>
                </c:pt>
                <c:pt idx="8">
                  <c:v>静岡市</c:v>
                </c:pt>
                <c:pt idx="9">
                  <c:v>浜松市</c:v>
                </c:pt>
                <c:pt idx="10">
                  <c:v>名古屋市</c:v>
                </c:pt>
                <c:pt idx="11">
                  <c:v>京都市</c:v>
                </c:pt>
                <c:pt idx="12">
                  <c:v>大阪市</c:v>
                </c:pt>
                <c:pt idx="13">
                  <c:v>堺市</c:v>
                </c:pt>
                <c:pt idx="14">
                  <c:v>神戸市</c:v>
                </c:pt>
                <c:pt idx="15">
                  <c:v>岡山市</c:v>
                </c:pt>
                <c:pt idx="16">
                  <c:v>広島市</c:v>
                </c:pt>
                <c:pt idx="17">
                  <c:v>北九州市</c:v>
                </c:pt>
                <c:pt idx="18">
                  <c:v>福岡市</c:v>
                </c:pt>
                <c:pt idx="19">
                  <c:v>熊本市</c:v>
                </c:pt>
              </c:strCache>
            </c:strRef>
          </c:cat>
          <c:val>
            <c:numRef>
              <c:f>指定管理者制度!$L$3:$L$22</c:f>
              <c:numCache>
                <c:formatCode>0.0%</c:formatCode>
                <c:ptCount val="20"/>
                <c:pt idx="0">
                  <c:v>0.87344913151364767</c:v>
                </c:pt>
                <c:pt idx="1">
                  <c:v>0.93846153846153846</c:v>
                </c:pt>
                <c:pt idx="2">
                  <c:v>0.57464788732394367</c:v>
                </c:pt>
                <c:pt idx="3">
                  <c:v>0.69902912621359226</c:v>
                </c:pt>
                <c:pt idx="4">
                  <c:v>0.94586894586894588</c:v>
                </c:pt>
                <c:pt idx="5">
                  <c:v>0.43682310469314078</c:v>
                </c:pt>
                <c:pt idx="6">
                  <c:v>0.45804195804195802</c:v>
                </c:pt>
                <c:pt idx="7">
                  <c:v>0.78358208955223885</c:v>
                </c:pt>
                <c:pt idx="8">
                  <c:v>0.64564564564564564</c:v>
                </c:pt>
                <c:pt idx="9">
                  <c:v>0.6524216524216524</c:v>
                </c:pt>
                <c:pt idx="10">
                  <c:v>0.23599999999999999</c:v>
                </c:pt>
                <c:pt idx="11">
                  <c:v>0.68112244897959184</c:v>
                </c:pt>
                <c:pt idx="12">
                  <c:v>0.89161290322580644</c:v>
                </c:pt>
                <c:pt idx="13">
                  <c:v>0.78431372549019607</c:v>
                </c:pt>
                <c:pt idx="14">
                  <c:v>0.91872791519434627</c:v>
                </c:pt>
                <c:pt idx="15">
                  <c:v>0.60453400503778343</c:v>
                </c:pt>
                <c:pt idx="16">
                  <c:v>0.76413570274636511</c:v>
                </c:pt>
                <c:pt idx="17">
                  <c:v>0.53935185185185186</c:v>
                </c:pt>
                <c:pt idx="18">
                  <c:v>0.58980044345898008</c:v>
                </c:pt>
                <c:pt idx="19">
                  <c:v>0.55531914893617018</c:v>
                </c:pt>
              </c:numCache>
            </c:numRef>
          </c:val>
          <c:extLst>
            <c:ext xmlns:c16="http://schemas.microsoft.com/office/drawing/2014/chart" uri="{C3380CC4-5D6E-409C-BE32-E72D297353CC}">
              <c16:uniqueId val="{00000002-E59E-4208-A9B7-491BC788A27E}"/>
            </c:ext>
          </c:extLst>
        </c:ser>
        <c:dLbls>
          <c:showLegendKey val="0"/>
          <c:showVal val="0"/>
          <c:showCatName val="0"/>
          <c:showSerName val="0"/>
          <c:showPercent val="0"/>
          <c:showBubbleSize val="0"/>
        </c:dLbls>
        <c:gapWidth val="219"/>
        <c:overlap val="-27"/>
        <c:axId val="455480336"/>
        <c:axId val="455480992"/>
      </c:barChart>
      <c:catAx>
        <c:axId val="45548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55480992"/>
        <c:crosses val="autoZero"/>
        <c:auto val="1"/>
        <c:lblAlgn val="ctr"/>
        <c:lblOffset val="100"/>
        <c:noMultiLvlLbl val="0"/>
      </c:catAx>
      <c:valAx>
        <c:axId val="45548099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55480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81014173732311E-2"/>
          <c:y val="5.7362640701688401E-2"/>
          <c:w val="0.92444815294131566"/>
          <c:h val="0.67219858231744256"/>
        </c:manualLayout>
      </c:layout>
      <c:barChart>
        <c:barDir val="col"/>
        <c:grouping val="clustered"/>
        <c:varyColors val="0"/>
        <c:ser>
          <c:idx val="0"/>
          <c:order val="0"/>
          <c:spPr>
            <a:pattFill prst="ltUpDiag">
              <a:fgClr>
                <a:schemeClr val="accent1"/>
              </a:fgClr>
              <a:bgClr>
                <a:schemeClr val="bg1"/>
              </a:bgClr>
            </a:pattFill>
            <a:ln>
              <a:solidFill>
                <a:schemeClr val="accent1"/>
              </a:solidFill>
            </a:ln>
            <a:effectLst/>
          </c:spPr>
          <c:invertIfNegative val="0"/>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1-2F2F-48D8-AE96-5AE30F87EF28}"/>
              </c:ext>
            </c:extLst>
          </c:dPt>
          <c:dLbls>
            <c:dLbl>
              <c:idx val="2"/>
              <c:layout>
                <c:manualLayout>
                  <c:x val="5.7242564804949906E-3"/>
                  <c:y val="1.04295710366705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EF4-4F04-BDDB-74979C821BD7}"/>
                </c:ext>
              </c:extLst>
            </c:dLbl>
            <c:dLbl>
              <c:idx val="5"/>
              <c:layout>
                <c:manualLayout>
                  <c:x val="-2.7297557876439192E-17"/>
                  <c:y val="-3.749655850976275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F2F-48D8-AE96-5AE30F87EF28}"/>
                </c:ext>
              </c:extLst>
            </c:dLbl>
            <c:dLbl>
              <c:idx val="13"/>
              <c:layout>
                <c:manualLayout>
                  <c:x val="1.4889749029176639E-2"/>
                  <c:y val="3.28094886960424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F2F-48D8-AE96-5AE30F87EF28}"/>
                </c:ext>
              </c:extLst>
            </c:dLbl>
            <c:dLbl>
              <c:idx val="22"/>
              <c:layout>
                <c:manualLayout>
                  <c:x val="0"/>
                  <c:y val="-4.17182841466824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EF4-4F04-BDDB-74979C821BD7}"/>
                </c:ext>
              </c:extLst>
            </c:dLbl>
            <c:dLbl>
              <c:idx val="24"/>
              <c:layout>
                <c:manualLayout>
                  <c:x val="0"/>
                  <c:y val="-4.171828414668248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EF4-4F04-BDDB-74979C821BD7}"/>
                </c:ext>
              </c:extLst>
            </c:dLbl>
            <c:dLbl>
              <c:idx val="26"/>
              <c:layout>
                <c:manualLayout>
                  <c:x val="-7.1553206006188426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F2F-48D8-AE96-5AE30F87EF28}"/>
                </c:ext>
              </c:extLst>
            </c:dLbl>
            <c:dLbl>
              <c:idx val="27"/>
              <c:layout>
                <c:manualLayout>
                  <c:x val="5.7242564804949906E-3"/>
                  <c:y val="1.56443565550059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F2F-48D8-AE96-5AE30F87EF28}"/>
                </c:ext>
              </c:extLst>
            </c:dLbl>
            <c:dLbl>
              <c:idx val="28"/>
              <c:layout>
                <c:manualLayout>
                  <c:x val="0"/>
                  <c:y val="-5.214785518335313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EF4-4F04-BDDB-74979C821BD7}"/>
                </c:ext>
              </c:extLst>
            </c:dLbl>
            <c:dLbl>
              <c:idx val="29"/>
              <c:layout>
                <c:manualLayout>
                  <c:x val="-1.0494348982625851E-16"/>
                  <c:y val="-4.17182841466824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EF4-4F04-BDDB-74979C821BD7}"/>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指定管理者制度!$C$3:$C$49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指定管理者制度!$F$3:$F$49</c:f>
              <c:numCache>
                <c:formatCode>0.0%</c:formatCode>
                <c:ptCount val="47"/>
                <c:pt idx="0">
                  <c:v>0.85758513931888547</c:v>
                </c:pt>
                <c:pt idx="1">
                  <c:v>0.72289156626506024</c:v>
                </c:pt>
                <c:pt idx="2">
                  <c:v>0.61194029850746268</c:v>
                </c:pt>
                <c:pt idx="3">
                  <c:v>0.4009216589861751</c:v>
                </c:pt>
                <c:pt idx="4">
                  <c:v>0.8</c:v>
                </c:pt>
                <c:pt idx="5">
                  <c:v>0.80864197530864201</c:v>
                </c:pt>
                <c:pt idx="6">
                  <c:v>0.62093862815884482</c:v>
                </c:pt>
                <c:pt idx="7">
                  <c:v>0.84555984555984554</c:v>
                </c:pt>
                <c:pt idx="8">
                  <c:v>0.47692307692307695</c:v>
                </c:pt>
                <c:pt idx="9">
                  <c:v>0.21717171717171718</c:v>
                </c:pt>
                <c:pt idx="10">
                  <c:v>0.15401785714285715</c:v>
                </c:pt>
                <c:pt idx="11">
                  <c:v>0.24897959183673468</c:v>
                </c:pt>
                <c:pt idx="12">
                  <c:v>0.92808754559666495</c:v>
                </c:pt>
                <c:pt idx="13">
                  <c:v>0.91556728232189977</c:v>
                </c:pt>
                <c:pt idx="14">
                  <c:v>0.22527472527472528</c:v>
                </c:pt>
                <c:pt idx="15">
                  <c:v>0.49180327868852458</c:v>
                </c:pt>
                <c:pt idx="16">
                  <c:v>0.81132075471698117</c:v>
                </c:pt>
                <c:pt idx="17">
                  <c:v>0.49019607843137253</c:v>
                </c:pt>
                <c:pt idx="18">
                  <c:v>0.38378378378378381</c:v>
                </c:pt>
                <c:pt idx="19">
                  <c:v>0.13366336633663367</c:v>
                </c:pt>
                <c:pt idx="20">
                  <c:v>0.25714285714285712</c:v>
                </c:pt>
                <c:pt idx="21">
                  <c:v>0.18442622950819673</c:v>
                </c:pt>
                <c:pt idx="22">
                  <c:v>0.19667590027700832</c:v>
                </c:pt>
                <c:pt idx="23">
                  <c:v>0.73381294964028776</c:v>
                </c:pt>
                <c:pt idx="24">
                  <c:v>0.77358490566037741</c:v>
                </c:pt>
                <c:pt idx="25">
                  <c:v>0.47738693467336685</c:v>
                </c:pt>
                <c:pt idx="26">
                  <c:v>0.96560846560846558</c:v>
                </c:pt>
                <c:pt idx="27">
                  <c:v>0.88141592920353984</c:v>
                </c:pt>
                <c:pt idx="28">
                  <c:v>0.33333333333333331</c:v>
                </c:pt>
                <c:pt idx="29">
                  <c:v>0.25827814569536423</c:v>
                </c:pt>
                <c:pt idx="30">
                  <c:v>0.24183006535947713</c:v>
                </c:pt>
                <c:pt idx="31">
                  <c:v>0.13541666666666666</c:v>
                </c:pt>
                <c:pt idx="32">
                  <c:v>0.75268817204301075</c:v>
                </c:pt>
                <c:pt idx="33">
                  <c:v>0.6863636363636364</c:v>
                </c:pt>
                <c:pt idx="34">
                  <c:v>0.84878048780487803</c:v>
                </c:pt>
                <c:pt idx="35">
                  <c:v>0.44230769230769229</c:v>
                </c:pt>
                <c:pt idx="36">
                  <c:v>0.6470588235294118</c:v>
                </c:pt>
                <c:pt idx="37">
                  <c:v>0.5056179775280899</c:v>
                </c:pt>
                <c:pt idx="38">
                  <c:v>0.22807017543859648</c:v>
                </c:pt>
                <c:pt idx="39">
                  <c:v>0.14046822742474915</c:v>
                </c:pt>
                <c:pt idx="40">
                  <c:v>0.19333333333333333</c:v>
                </c:pt>
                <c:pt idx="41">
                  <c:v>0.8904109589041096</c:v>
                </c:pt>
                <c:pt idx="42">
                  <c:v>0.62903225806451613</c:v>
                </c:pt>
                <c:pt idx="43">
                  <c:v>0.16149068322981366</c:v>
                </c:pt>
                <c:pt idx="44">
                  <c:v>0.6</c:v>
                </c:pt>
                <c:pt idx="45">
                  <c:v>0.69421487603305787</c:v>
                </c:pt>
                <c:pt idx="46">
                  <c:v>0.60409556313993173</c:v>
                </c:pt>
              </c:numCache>
            </c:numRef>
          </c:val>
          <c:extLst>
            <c:ext xmlns:c16="http://schemas.microsoft.com/office/drawing/2014/chart" uri="{C3380CC4-5D6E-409C-BE32-E72D297353CC}">
              <c16:uniqueId val="{00000004-2F2F-48D8-AE96-5AE30F87EF28}"/>
            </c:ext>
          </c:extLst>
        </c:ser>
        <c:dLbls>
          <c:showLegendKey val="0"/>
          <c:showVal val="0"/>
          <c:showCatName val="0"/>
          <c:showSerName val="0"/>
          <c:showPercent val="0"/>
          <c:showBubbleSize val="0"/>
        </c:dLbls>
        <c:gapWidth val="219"/>
        <c:overlap val="-27"/>
        <c:axId val="526238368"/>
        <c:axId val="526240992"/>
      </c:barChart>
      <c:catAx>
        <c:axId val="52623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26240992"/>
        <c:crosses val="autoZero"/>
        <c:auto val="1"/>
        <c:lblAlgn val="ctr"/>
        <c:lblOffset val="100"/>
        <c:noMultiLvlLbl val="0"/>
      </c:catAx>
      <c:valAx>
        <c:axId val="526240992"/>
        <c:scaling>
          <c:orientation val="minMax"/>
          <c:max val="1"/>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26238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357AD17E-DE40-406E-A150-C7BDA82DC076}"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ADE2695-1CCD-4D07-AC13-214ABFAD8423}" type="slidenum">
              <a:rPr kumimoji="1" lang="ja-JP" altLang="en-US" smtClean="0"/>
              <a:t>‹#›</a:t>
            </a:fld>
            <a:endParaRPr kumimoji="1" lang="ja-JP" altLang="en-US"/>
          </a:p>
        </p:txBody>
      </p:sp>
    </p:spTree>
    <p:extLst>
      <p:ext uri="{BB962C8B-B14F-4D97-AF65-F5344CB8AC3E}">
        <p14:creationId xmlns:p14="http://schemas.microsoft.com/office/powerpoint/2010/main" val="1163120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A341A20-8478-4C1C-BE02-31BFBBE9F3EA}"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77E6D-4318-4181-B329-ED3A8DAEF872}"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02028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77E6D-4318-4181-B329-ED3A8DAEF872}"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198319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77E6D-4318-4181-B329-ED3A8DAEF872}"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684863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138</a:t>
            </a:fld>
            <a:endParaRPr kumimoji="1" lang="ja-JP" altLang="en-US"/>
          </a:p>
        </p:txBody>
      </p:sp>
    </p:spTree>
    <p:extLst>
      <p:ext uri="{BB962C8B-B14F-4D97-AF65-F5344CB8AC3E}">
        <p14:creationId xmlns:p14="http://schemas.microsoft.com/office/powerpoint/2010/main" val="1213554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139</a:t>
            </a:fld>
            <a:endParaRPr kumimoji="1" lang="ja-JP" altLang="en-US"/>
          </a:p>
        </p:txBody>
      </p:sp>
    </p:spTree>
    <p:extLst>
      <p:ext uri="{BB962C8B-B14F-4D97-AF65-F5344CB8AC3E}">
        <p14:creationId xmlns:p14="http://schemas.microsoft.com/office/powerpoint/2010/main" val="2364345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140</a:t>
            </a:fld>
            <a:endParaRPr kumimoji="1" lang="ja-JP" altLang="en-US"/>
          </a:p>
        </p:txBody>
      </p:sp>
    </p:spTree>
    <p:extLst>
      <p:ext uri="{BB962C8B-B14F-4D97-AF65-F5344CB8AC3E}">
        <p14:creationId xmlns:p14="http://schemas.microsoft.com/office/powerpoint/2010/main" val="610300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141</a:t>
            </a:fld>
            <a:endParaRPr kumimoji="1" lang="ja-JP" altLang="en-US"/>
          </a:p>
        </p:txBody>
      </p:sp>
    </p:spTree>
    <p:extLst>
      <p:ext uri="{BB962C8B-B14F-4D97-AF65-F5344CB8AC3E}">
        <p14:creationId xmlns:p14="http://schemas.microsoft.com/office/powerpoint/2010/main" val="3710788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142</a:t>
            </a:fld>
            <a:endParaRPr kumimoji="1" lang="ja-JP" altLang="en-US"/>
          </a:p>
        </p:txBody>
      </p:sp>
    </p:spTree>
    <p:extLst>
      <p:ext uri="{BB962C8B-B14F-4D97-AF65-F5344CB8AC3E}">
        <p14:creationId xmlns:p14="http://schemas.microsoft.com/office/powerpoint/2010/main" val="2247279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143</a:t>
            </a:fld>
            <a:endParaRPr kumimoji="1" lang="ja-JP" altLang="en-US"/>
          </a:p>
        </p:txBody>
      </p:sp>
    </p:spTree>
    <p:extLst>
      <p:ext uri="{BB962C8B-B14F-4D97-AF65-F5344CB8AC3E}">
        <p14:creationId xmlns:p14="http://schemas.microsoft.com/office/powerpoint/2010/main" val="3250792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22A0DD3-9BE1-434A-B3C5-F94A72C0C3C5}"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24626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53403D-7178-4A7F-AA01-C29202162250}"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4543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AE2F87-0EA5-4DF7-A13A-AFC5DB1CD2F1}"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87958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210623-3CBD-4F43-9F34-52734F8E97B4}"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83071"/>
            <a:ext cx="20574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29693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727EFD5-B163-4F6F-B2A2-147796A3BB0D}"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8636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050C2A8-3715-4A88-8B4F-F4D97863204A}"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09194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F7410F1-04B7-4295-80C1-0D17FE7A40E6}" type="datetime1">
              <a:rPr kumimoji="1" lang="ja-JP" altLang="en-US" smtClean="0"/>
              <a:t>2023/6/16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94408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E20DAAA-6F0D-4F4D-81EF-262D2DE17FEB}" type="datetime1">
              <a:rPr kumimoji="1" lang="ja-JP" altLang="en-US" smtClean="0"/>
              <a:t>2023/6/16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6171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E773A-140F-41CA-A459-B2C318B78BEA}" type="datetime1">
              <a:rPr kumimoji="1" lang="ja-JP" altLang="en-US" smtClean="0"/>
              <a:t>2023/6/16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5668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6DC7E3-6791-4364-B33D-BE68892D1C90}"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9786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7685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B00F214-4913-4E95-A334-0AA5F53E1C52}"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9786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5231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6DB77-9DD8-4E98-B0AC-6B6F41449550}" type="datetime1">
              <a:rPr kumimoji="1" lang="ja-JP" altLang="en-US" smtClean="0"/>
              <a:t>2023/6/16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574790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3232084382"/>
              </p:ext>
            </p:extLst>
          </p:nvPr>
        </p:nvGraphicFramePr>
        <p:xfrm>
          <a:off x="145768" y="664503"/>
          <a:ext cx="8929565" cy="5736297"/>
        </p:xfrm>
        <a:graphic>
          <a:graphicData uri="http://schemas.openxmlformats.org/drawingml/2006/table">
            <a:tbl>
              <a:tblPr/>
              <a:tblGrid>
                <a:gridCol w="804876">
                  <a:extLst>
                    <a:ext uri="{9D8B030D-6E8A-4147-A177-3AD203B41FA5}">
                      <a16:colId xmlns:a16="http://schemas.microsoft.com/office/drawing/2014/main" val="1320947933"/>
                    </a:ext>
                  </a:extLst>
                </a:gridCol>
                <a:gridCol w="956533">
                  <a:extLst>
                    <a:ext uri="{9D8B030D-6E8A-4147-A177-3AD203B41FA5}">
                      <a16:colId xmlns:a16="http://schemas.microsoft.com/office/drawing/2014/main" val="1629093510"/>
                    </a:ext>
                  </a:extLst>
                </a:gridCol>
                <a:gridCol w="1792039">
                  <a:extLst>
                    <a:ext uri="{9D8B030D-6E8A-4147-A177-3AD203B41FA5}">
                      <a16:colId xmlns:a16="http://schemas.microsoft.com/office/drawing/2014/main" val="3264212495"/>
                    </a:ext>
                  </a:extLst>
                </a:gridCol>
                <a:gridCol w="1792039">
                  <a:extLst>
                    <a:ext uri="{9D8B030D-6E8A-4147-A177-3AD203B41FA5}">
                      <a16:colId xmlns:a16="http://schemas.microsoft.com/office/drawing/2014/main" val="3156704130"/>
                    </a:ext>
                  </a:extLst>
                </a:gridCol>
                <a:gridCol w="1792039">
                  <a:extLst>
                    <a:ext uri="{9D8B030D-6E8A-4147-A177-3AD203B41FA5}">
                      <a16:colId xmlns:a16="http://schemas.microsoft.com/office/drawing/2014/main" val="2808160183"/>
                    </a:ext>
                  </a:extLst>
                </a:gridCol>
                <a:gridCol w="1792039">
                  <a:extLst>
                    <a:ext uri="{9D8B030D-6E8A-4147-A177-3AD203B41FA5}">
                      <a16:colId xmlns:a16="http://schemas.microsoft.com/office/drawing/2014/main" val="1952279211"/>
                    </a:ext>
                  </a:extLst>
                </a:gridCol>
              </a:tblGrid>
              <a:tr h="118769">
                <a:tc gridSpan="2">
                  <a:txBody>
                    <a:bodyPr/>
                    <a:lstStyle/>
                    <a:p>
                      <a:pPr algn="ctr" fontAlgn="ct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kumimoji="1" lang="ja-JP" altLang="en-US"/>
                    </a:p>
                  </a:txBody>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2008</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2012</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2015</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2019</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1887665917"/>
                  </a:ext>
                </a:extLst>
              </a:tr>
              <a:tr h="659200">
                <a:tc rowSpan="2">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施設運営への民間手法の導入</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指定管理</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2009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／評価に外部有識者意見</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／外部有識者モニタリング必須化</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府</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／評価が低い指定管理者に対する次期公募時の減点制度の導入</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府</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／事業者の積極的な取組</a:t>
                      </a:r>
                    </a:p>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を促すため、インセンティブ・ペナルティ制度を導入</a:t>
                      </a:r>
                    </a:p>
                    <a:p>
                      <a:pPr algn="l" fontAlgn="t"/>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市</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5648251"/>
                  </a:ext>
                </a:extLst>
              </a:tr>
              <a:tr h="627017">
                <a:tc vMerge="1">
                  <a:txBody>
                    <a:bodyPr/>
                    <a:lstStyle/>
                    <a:p>
                      <a:endParaRPr kumimoji="1" lang="ja-JP" altLang="en-US"/>
                    </a:p>
                  </a:txBody>
                  <a:tcPr/>
                </a:tc>
                <a:tc>
                  <a:txBody>
                    <a:bodyPr/>
                    <a:lstStyle/>
                    <a:p>
                      <a:pPr algn="l" fontAlgn="t"/>
                      <a:r>
                        <a:rPr lang="en-US" sz="1000" b="0" i="0" u="none" strike="noStrike" dirty="0">
                          <a:solidFill>
                            <a:schemeClr val="tx1"/>
                          </a:solidFill>
                          <a:effectLst/>
                          <a:latin typeface="BIZ UDゴシック" panose="020B0400000000000000" pitchFamily="49" charset="-128"/>
                          <a:ea typeface="BIZ UDゴシック" panose="020B0400000000000000" pitchFamily="49" charset="-128"/>
                        </a:rPr>
                        <a:t>PFI</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事業</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dirty="0">
                          <a:solidFill>
                            <a:schemeClr val="tx1"/>
                          </a:solidFill>
                          <a:effectLst/>
                          <a:latin typeface="BIZ UDゴシック" panose="020B0400000000000000" pitchFamily="49" charset="-128"/>
                          <a:ea typeface="BIZ UDゴシック" panose="020B0400000000000000" pitchFamily="49" charset="-128"/>
                        </a:rPr>
                        <a:t>●2016／PFI/PPP</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優先的検討規程策定（府・市）</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8122261"/>
                  </a:ext>
                </a:extLst>
              </a:tr>
              <a:tr h="4297680">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経営形態の見直し</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民営化</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①地下鉄</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②バス</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③水道</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④下水道</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⑤幼稚園</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⑥保育所</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⑦一般廃棄物</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⑧中央卸売市場</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⑨高速道路</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／地下鉄民営化・成長戦略</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PT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設置（市）</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／バス改革持続戦略</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PT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設置</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b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／一般廃棄物の収集輸送事業を職員の退職不補充により民間委託化拡大</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／中央卸売市場に指定管理者制度導入（府）</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／「市立幼稚園民営化計画</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案</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の基本的な考え方」公表（市）</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／「公立保育所新再編整備計画</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案</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」公表（市）</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／市水道の上下分離による民営化の方向性決定（市戦略会議）（市）</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／市下水道施設の運転維持管理業務を外郭団体を暫定活用し包括委託（市）</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／市水道の運営権制度の活用条例案廃案（審議未了）（市）</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／クリアウォーター</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OSAKA㈱</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）設立（市）</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／「家庭ごみ収集輸送事業改革プラン」策定（市）</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／住之江工場の更新・運営事業</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(DBO</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方式</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事業者選定（市）</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／市下水道施設の運転維持管理業務をクリアウォーター</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OSAKA</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㈱へ包括委託</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／府道路公社路線</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堺泉北・南阪奈</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を</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NEXCO</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へ移管</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／地下鉄新</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会社による事業運営開始</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／大阪シティバス</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株</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による事業運営開始</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Osaka Metro </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Group(2018-2024)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中期経営計画策定（市）</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／府道路公社路線</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第二阪奈</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を</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NEXCO</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へ移管</a:t>
                      </a:r>
                      <a:endPar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／「家庭ごみ収集輸送事業改革プラン</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」策定（市）</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／守口市が一部事務組合に加入し、大阪広域環境施設組合に名称変更（市</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endPar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p>
                      <a:pPr algn="l" fontAlgn="t"/>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Osaka Metro Group(2018-2025)</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中期経営計画改訂（市）</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Osaka Metro Group(2018-2025)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中期経営計画改訂（市）</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大阪広域環境施設組合事業開始</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endPar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／市水道の配水管更新に運営権制度を活用した事業の公募終了（応募者辞退）（市）</a:t>
                      </a:r>
                      <a:endPar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p>
                      <a:pPr algn="l" fontAlgn="t"/>
                      <a:r>
                        <a:rPr lang="zh-TW"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zh-TW"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2022</a:t>
                      </a:r>
                      <a:r>
                        <a:rPr lang="zh-TW"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／水道基幹管路耐震化</a:t>
                      </a:r>
                      <a:r>
                        <a:rPr lang="en-US" altLang="zh-TW" sz="1000" b="0" i="0" u="none" strike="noStrike" dirty="0" smtClean="0">
                          <a:solidFill>
                            <a:schemeClr val="tx1"/>
                          </a:solidFill>
                          <a:effectLst/>
                          <a:latin typeface="BIZ UDゴシック" panose="020B0400000000000000" pitchFamily="49" charset="-128"/>
                          <a:ea typeface="BIZ UDゴシック" panose="020B0400000000000000" pitchFamily="49" charset="-128"/>
                        </a:rPr>
                        <a:t>PFI</a:t>
                      </a:r>
                      <a:r>
                        <a:rPr lang="zh-TW"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事業（案）策定（市）</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Osaka Metro Group(2018-2025)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中期経営計画改訂（市）</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／クリアウォーター</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OSAKA㈱</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へ包括委託</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(2022∼2041)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916308"/>
                  </a:ext>
                </a:extLst>
              </a:tr>
            </a:tbl>
          </a:graphicData>
        </a:graphic>
      </p:graphicFrame>
      <p:sp>
        <p:nvSpPr>
          <p:cNvPr id="12" name="テキスト ボックス 11"/>
          <p:cNvSpPr txBox="1"/>
          <p:nvPr/>
        </p:nvSpPr>
        <p:spPr>
          <a:xfrm>
            <a:off x="6476085" y="309585"/>
            <a:ext cx="260840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凡例：〇着手　◎進行中　●実施済み</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 name="角丸四角形 19">
            <a:extLst>
              <a:ext uri="{FF2B5EF4-FFF2-40B4-BE49-F238E27FC236}">
                <a16:creationId xmlns:a16="http://schemas.microsoft.com/office/drawing/2014/main" id="{046CE483-2712-BD7A-8D1F-E3F630088E8A}"/>
              </a:ext>
            </a:extLst>
          </p:cNvPr>
          <p:cNvSpPr/>
          <p:nvPr/>
        </p:nvSpPr>
        <p:spPr>
          <a:xfrm>
            <a:off x="144000" y="72000"/>
            <a:ext cx="51840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民間との協業多様化①  </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年表一覧</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115</a:t>
            </a:fld>
            <a:endParaRPr lang="ja-JP" altLang="en-US" dirty="0"/>
          </a:p>
        </p:txBody>
      </p:sp>
    </p:spTree>
    <p:extLst>
      <p:ext uri="{BB962C8B-B14F-4D97-AF65-F5344CB8AC3E}">
        <p14:creationId xmlns:p14="http://schemas.microsoft.com/office/powerpoint/2010/main" val="184849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3422655262"/>
              </p:ext>
            </p:extLst>
          </p:nvPr>
        </p:nvGraphicFramePr>
        <p:xfrm>
          <a:off x="145768" y="591932"/>
          <a:ext cx="8929566" cy="6011844"/>
        </p:xfrm>
        <a:graphic>
          <a:graphicData uri="http://schemas.openxmlformats.org/drawingml/2006/table">
            <a:tbl>
              <a:tblPr/>
              <a:tblGrid>
                <a:gridCol w="652518">
                  <a:extLst>
                    <a:ext uri="{9D8B030D-6E8A-4147-A177-3AD203B41FA5}">
                      <a16:colId xmlns:a16="http://schemas.microsoft.com/office/drawing/2014/main" val="772007032"/>
                    </a:ext>
                  </a:extLst>
                </a:gridCol>
                <a:gridCol w="841828">
                  <a:extLst>
                    <a:ext uri="{9D8B030D-6E8A-4147-A177-3AD203B41FA5}">
                      <a16:colId xmlns:a16="http://schemas.microsoft.com/office/drawing/2014/main" val="1842731997"/>
                    </a:ext>
                  </a:extLst>
                </a:gridCol>
                <a:gridCol w="1654629">
                  <a:extLst>
                    <a:ext uri="{9D8B030D-6E8A-4147-A177-3AD203B41FA5}">
                      <a16:colId xmlns:a16="http://schemas.microsoft.com/office/drawing/2014/main" val="4175844068"/>
                    </a:ext>
                  </a:extLst>
                </a:gridCol>
                <a:gridCol w="1988457">
                  <a:extLst>
                    <a:ext uri="{9D8B030D-6E8A-4147-A177-3AD203B41FA5}">
                      <a16:colId xmlns:a16="http://schemas.microsoft.com/office/drawing/2014/main" val="1368936867"/>
                    </a:ext>
                  </a:extLst>
                </a:gridCol>
                <a:gridCol w="2032000">
                  <a:extLst>
                    <a:ext uri="{9D8B030D-6E8A-4147-A177-3AD203B41FA5}">
                      <a16:colId xmlns:a16="http://schemas.microsoft.com/office/drawing/2014/main" val="240483875"/>
                    </a:ext>
                  </a:extLst>
                </a:gridCol>
                <a:gridCol w="1760134">
                  <a:extLst>
                    <a:ext uri="{9D8B030D-6E8A-4147-A177-3AD203B41FA5}">
                      <a16:colId xmlns:a16="http://schemas.microsoft.com/office/drawing/2014/main" val="3034225867"/>
                    </a:ext>
                  </a:extLst>
                </a:gridCol>
              </a:tblGrid>
              <a:tr h="171767">
                <a:tc gridSpan="2">
                  <a:txBody>
                    <a:bodyPr/>
                    <a:lstStyle/>
                    <a:p>
                      <a:pPr algn="ctr" fontAlgn="ct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kumimoji="1" lang="ja-JP" altLang="en-US"/>
                    </a:p>
                  </a:txBody>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2008</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2012</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2015</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2019</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34768721"/>
                  </a:ext>
                </a:extLst>
              </a:tr>
              <a:tr h="687068">
                <a:tc rowSpan="4">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国への問題提起</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国と自治体の関係見直し</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2010</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／国から地方への権限移譲（地域主権戦略大綱）</a:t>
                      </a:r>
                      <a:b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／国直轄事業負担金の廃止</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5771271"/>
                  </a:ext>
                </a:extLst>
              </a:tr>
              <a:tr h="687068">
                <a:tc vMerge="1">
                  <a:txBody>
                    <a:bodyPr/>
                    <a:lstStyle/>
                    <a:p>
                      <a:endParaRPr kumimoji="1" lang="ja-JP" altLang="en-US"/>
                    </a:p>
                  </a:txBody>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新たな大都市制度の創設</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／大阪府自治制度研究会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／「大阪にふさわしい大都市条例」の制定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／「大都市地域における特別区の設置に関する法律」制定</a:t>
                      </a:r>
                      <a:b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／大都市制度の見直しを含む地方自治法改正</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／特別区に係る住民投票（否決）</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／特別区に係る住民投票（否決）</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4239241"/>
                  </a:ext>
                </a:extLst>
              </a:tr>
              <a:tr h="343534">
                <a:tc vMerge="1">
                  <a:txBody>
                    <a:bodyPr/>
                    <a:lstStyle/>
                    <a:p>
                      <a:endParaRPr kumimoji="1" lang="ja-JP" altLang="en-US"/>
                    </a:p>
                  </a:txBody>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教育行政の責任の明確化</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zh-TW" sz="1000" b="0" i="0" u="none" strike="noStrike" dirty="0">
                          <a:solidFill>
                            <a:schemeClr val="tx1"/>
                          </a:solidFill>
                          <a:effectLst/>
                          <a:latin typeface="BIZ UDゴシック" panose="020B0400000000000000" pitchFamily="49" charset="-128"/>
                          <a:ea typeface="BIZ UDゴシック" panose="020B0400000000000000" pitchFamily="49" charset="-128"/>
                        </a:rPr>
                        <a:t>2008</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／教育非常事態宣言（知事）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zh-CN" altLang="en-US" sz="1000" b="0" i="0" u="none" strike="noStrike">
                          <a:solidFill>
                            <a:schemeClr val="tx1"/>
                          </a:solidFill>
                          <a:effectLst/>
                          <a:latin typeface="BIZ UDゴシック" panose="020B0400000000000000" pitchFamily="49" charset="-128"/>
                          <a:ea typeface="BIZ UDゴシック" panose="020B0400000000000000" pitchFamily="49" charset="-128"/>
                        </a:rPr>
                        <a:t>〇</a:t>
                      </a:r>
                      <a:r>
                        <a:rPr lang="en-US" altLang="zh-CN" sz="1000" b="0" i="0" u="none" strike="noStrike">
                          <a:solidFill>
                            <a:schemeClr val="tx1"/>
                          </a:solidFill>
                          <a:effectLst/>
                          <a:latin typeface="BIZ UDゴシック" panose="020B0400000000000000" pitchFamily="49" charset="-128"/>
                          <a:ea typeface="BIZ UDゴシック" panose="020B0400000000000000" pitchFamily="49" charset="-128"/>
                        </a:rPr>
                        <a:t>2012</a:t>
                      </a:r>
                      <a:r>
                        <a:rPr lang="zh-CN" altLang="en-US" sz="1000" b="0" i="0" u="none" strike="noStrike">
                          <a:solidFill>
                            <a:schemeClr val="tx1"/>
                          </a:solidFill>
                          <a:effectLst/>
                          <a:latin typeface="BIZ UDゴシック" panose="020B0400000000000000" pitchFamily="49" charset="-128"/>
                          <a:ea typeface="BIZ UDゴシック" panose="020B0400000000000000" pitchFamily="49" charset="-128"/>
                        </a:rPr>
                        <a:t>／教育基本条例制定（府市）</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／「教育行政の組織及び運営に関する法律」の改正</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1476309"/>
                  </a:ext>
                </a:extLst>
              </a:tr>
              <a:tr h="687068">
                <a:tc vMerge="1">
                  <a:txBody>
                    <a:bodyPr/>
                    <a:lstStyle/>
                    <a:p>
                      <a:endParaRPr kumimoji="1" lang="ja-JP" altLang="en-US"/>
                    </a:p>
                  </a:txBody>
                  <a:tcPr/>
                </a:tc>
                <a:tc>
                  <a:txBody>
                    <a:bodyPr/>
                    <a:lstStyle/>
                    <a:p>
                      <a:pPr algn="l" fontAlgn="t"/>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関空・伊丹のあり方見直し</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2008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／関空の課題を問題提起</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／国が関空・伊丹の統合方針を決定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／関空・伊丹の経営統合</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／関空・伊丹のコンセッション導入</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関西</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３</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空港</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の一体運営</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6117174"/>
                  </a:ext>
                </a:extLst>
              </a:tr>
              <a:tr h="2920038">
                <a:tc rowSpan="2">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国への提案</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特区制度</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zh-CN"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zh-CN" sz="1000" b="0" i="0" u="none" strike="noStrike" dirty="0">
                          <a:solidFill>
                            <a:schemeClr val="tx1"/>
                          </a:solidFill>
                          <a:effectLst/>
                          <a:latin typeface="BIZ UDゴシック" panose="020B0400000000000000" pitchFamily="49" charset="-128"/>
                          <a:ea typeface="BIZ UDゴシック" panose="020B0400000000000000" pitchFamily="49" charset="-128"/>
                        </a:rPr>
                        <a:t>2010</a:t>
                      </a:r>
                      <a:r>
                        <a:rPr lang="zh-CN"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／特区制度提案</a:t>
                      </a:r>
                      <a:br>
                        <a:rPr lang="zh-CN"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zh-CN"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zh-CN"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zh-CN"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／国際戦略総合特区地域指定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／地方税ゼロ特区税制創設</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／国家戦略特区地域指定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／保険外併用療養の特例</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／雇用労働相談センター設置</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＜以下</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●エリアマネジメントに係る道路法の特例</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●保育士資格に係る課税の</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特例</a:t>
                      </a:r>
                      <a:endPar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　ほか</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３件</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＜以下</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●成長特区税制創設</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●外国人家事支援人材受入に係る出入国管理</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●土壌汚染対策法施行規則の特例　ほか</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件</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＜以下</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●公立学校運営の民間開放に係る学校教育法の特例</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●革新的な医薬品の開発迅速化</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＜以下</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●小規模保育事業</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＜以下</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●病床規制の特例</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●建築物用地下水の採取の規制の特例</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＜以下</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●工場立地法及び地域経済牽引事業の促進による地域の成長発展の基盤強化に関する法律の特例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6308328"/>
                  </a:ext>
                </a:extLst>
              </a:tr>
              <a:tr h="515301">
                <a:tc vMerge="1">
                  <a:txBody>
                    <a:bodyPr/>
                    <a:lstStyle/>
                    <a:p>
                      <a:endParaRPr kumimoji="1" lang="ja-JP" altLang="en-US"/>
                    </a:p>
                  </a:txBody>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統合型リゾート（</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IR</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）の法制化</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／府の成長戦略に</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IR</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を記載</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zh-TW"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2013</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／府市</a:t>
                      </a:r>
                      <a:r>
                        <a:rPr lang="en-US" altLang="zh-TW" sz="1000" b="0" i="0" u="none" strike="noStrike" dirty="0">
                          <a:solidFill>
                            <a:schemeClr val="tx1"/>
                          </a:solidFill>
                          <a:effectLst/>
                          <a:latin typeface="BIZ UDゴシック" panose="020B0400000000000000" pitchFamily="49" charset="-128"/>
                          <a:ea typeface="BIZ UDゴシック" panose="020B0400000000000000" pitchFamily="49" charset="-128"/>
                        </a:rPr>
                        <a:t>IR</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立地準備会議設置</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zh-TW"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zh-TW" sz="1000" b="0" i="0" u="none" strike="noStrike" dirty="0">
                          <a:solidFill>
                            <a:schemeClr val="tx1"/>
                          </a:solidFill>
                          <a:effectLst/>
                          <a:latin typeface="BIZ UDゴシック" panose="020B0400000000000000" pitchFamily="49" charset="-128"/>
                          <a:ea typeface="BIZ UDゴシック" panose="020B0400000000000000" pitchFamily="49" charset="-128"/>
                        </a:rPr>
                        <a:t>IR</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整備法成立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IR</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区域整備計画認定申請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4557533"/>
                  </a:ext>
                </a:extLst>
              </a:tr>
            </a:tbl>
          </a:graphicData>
        </a:graphic>
      </p:graphicFrame>
      <p:sp>
        <p:nvSpPr>
          <p:cNvPr id="13" name="テキスト ボックス 12"/>
          <p:cNvSpPr txBox="1"/>
          <p:nvPr/>
        </p:nvSpPr>
        <p:spPr>
          <a:xfrm>
            <a:off x="6476085" y="309585"/>
            <a:ext cx="260840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凡例：〇着手　◎進行中　●実施済み</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角丸四角形 8">
            <a:extLst>
              <a:ext uri="{FF2B5EF4-FFF2-40B4-BE49-F238E27FC236}">
                <a16:creationId xmlns:a16="http://schemas.microsoft.com/office/drawing/2014/main" id="{1C9C0F4B-77FF-C779-681E-FDF5CC32D57E}"/>
              </a:ext>
            </a:extLst>
          </p:cNvPr>
          <p:cNvSpPr/>
          <p:nvPr/>
        </p:nvSpPr>
        <p:spPr>
          <a:xfrm>
            <a:off x="144000" y="72000"/>
            <a:ext cx="47520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国との協調連携①  </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年表一覧</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124</a:t>
            </a:fld>
            <a:endParaRPr lang="ja-JP" altLang="en-US" dirty="0"/>
          </a:p>
        </p:txBody>
      </p:sp>
    </p:spTree>
    <p:extLst>
      <p:ext uri="{BB962C8B-B14F-4D97-AF65-F5344CB8AC3E}">
        <p14:creationId xmlns:p14="http://schemas.microsoft.com/office/powerpoint/2010/main" val="2862329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3790620982"/>
              </p:ext>
            </p:extLst>
          </p:nvPr>
        </p:nvGraphicFramePr>
        <p:xfrm>
          <a:off x="145768" y="591932"/>
          <a:ext cx="8929566" cy="4329566"/>
        </p:xfrm>
        <a:graphic>
          <a:graphicData uri="http://schemas.openxmlformats.org/drawingml/2006/table">
            <a:tbl>
              <a:tblPr/>
              <a:tblGrid>
                <a:gridCol w="804876">
                  <a:extLst>
                    <a:ext uri="{9D8B030D-6E8A-4147-A177-3AD203B41FA5}">
                      <a16:colId xmlns:a16="http://schemas.microsoft.com/office/drawing/2014/main" val="772007032"/>
                    </a:ext>
                  </a:extLst>
                </a:gridCol>
                <a:gridCol w="689470">
                  <a:extLst>
                    <a:ext uri="{9D8B030D-6E8A-4147-A177-3AD203B41FA5}">
                      <a16:colId xmlns:a16="http://schemas.microsoft.com/office/drawing/2014/main" val="2445016358"/>
                    </a:ext>
                  </a:extLst>
                </a:gridCol>
                <a:gridCol w="1858805">
                  <a:extLst>
                    <a:ext uri="{9D8B030D-6E8A-4147-A177-3AD203B41FA5}">
                      <a16:colId xmlns:a16="http://schemas.microsoft.com/office/drawing/2014/main" val="4175844068"/>
                    </a:ext>
                  </a:extLst>
                </a:gridCol>
                <a:gridCol w="1858805">
                  <a:extLst>
                    <a:ext uri="{9D8B030D-6E8A-4147-A177-3AD203B41FA5}">
                      <a16:colId xmlns:a16="http://schemas.microsoft.com/office/drawing/2014/main" val="1368936867"/>
                    </a:ext>
                  </a:extLst>
                </a:gridCol>
                <a:gridCol w="1858805">
                  <a:extLst>
                    <a:ext uri="{9D8B030D-6E8A-4147-A177-3AD203B41FA5}">
                      <a16:colId xmlns:a16="http://schemas.microsoft.com/office/drawing/2014/main" val="240483875"/>
                    </a:ext>
                  </a:extLst>
                </a:gridCol>
                <a:gridCol w="1858805">
                  <a:extLst>
                    <a:ext uri="{9D8B030D-6E8A-4147-A177-3AD203B41FA5}">
                      <a16:colId xmlns:a16="http://schemas.microsoft.com/office/drawing/2014/main" val="3034225867"/>
                    </a:ext>
                  </a:extLst>
                </a:gridCol>
              </a:tblGrid>
              <a:tr h="213488">
                <a:tc gridSpan="2">
                  <a:txBody>
                    <a:bodyPr/>
                    <a:lstStyle/>
                    <a:p>
                      <a:pPr algn="ctr" fontAlgn="ct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kumimoji="1" lang="ja-JP" altLang="en-US"/>
                    </a:p>
                  </a:txBody>
                  <a:tcPr/>
                </a:tc>
                <a:tc>
                  <a:txBody>
                    <a:bodyPr/>
                    <a:lstStyle/>
                    <a:p>
                      <a:pPr algn="ctr" fontAlgn="ct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2008</a:t>
                      </a: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2012</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2015</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2019</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34768721"/>
                  </a:ext>
                </a:extLst>
              </a:tr>
              <a:tr h="1707902">
                <a:tc gridSpan="2">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全国の先駆け</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／新公会計制度の導入</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／府中央卸売市場の指定管理者制度導入</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／地方衛生研究所の地独法人化</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市営地下鉄民営化</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／府道路公社路線</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堺泉北・南阪奈</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を</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NEXCO</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へ移管</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／府道路公社路線</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第二阪奈</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を</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NEXCO</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へ移管</a:t>
                      </a:r>
                      <a:endPar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／公設民営による中高一貫教育校設置</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／万博をインパクトとした</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『SDGs</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先進都市</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の実現に向けて」がモデル事業に選定（府市の共同提案が選定されるのは全国初）</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／動物園</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独法化</a:t>
                      </a:r>
                      <a:endPar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／スーパーシティ型国家戦略特区指定</a:t>
                      </a:r>
                    </a:p>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361406"/>
                  </a:ext>
                </a:extLst>
              </a:tr>
              <a:tr h="2134878">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国との協力</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万博</a:t>
                      </a:r>
                      <a:endParaRPr lang="zh-CN"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／大阪誘致構想検討会設置</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／「日本万国博覧会基本構想」を国へ提出</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／立候補を</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閣議了解</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／日本・大阪開催決定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一社</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年日本国際博覧会協会設立</a:t>
                      </a:r>
                    </a:p>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2025</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年大阪・関西万博アクションプラン</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Ver.1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2025</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年に開催される大阪・関西万博に関連するインフラ整備計画策定</a:t>
                      </a:r>
                      <a:endPar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2025</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年大阪・関西万博アクションプラン</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Ver.2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2025</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年大阪・関西万博アクションプラン</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Ver.3</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」策定</a:t>
                      </a:r>
                      <a:endPar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「大阪・関西万博</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来場者輸送基本方針」策定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「大阪・関西万博</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来場者輸送具体方針（アクションプラン）」策定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2908883"/>
                  </a:ext>
                </a:extLst>
              </a:tr>
            </a:tbl>
          </a:graphicData>
        </a:graphic>
      </p:graphicFrame>
      <p:sp>
        <p:nvSpPr>
          <p:cNvPr id="13" name="テキスト ボックス 12"/>
          <p:cNvSpPr txBox="1"/>
          <p:nvPr/>
        </p:nvSpPr>
        <p:spPr>
          <a:xfrm>
            <a:off x="6476085" y="309585"/>
            <a:ext cx="260840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凡例：〇着手　◎進行中　●実施済み</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角丸四角形 8">
            <a:extLst>
              <a:ext uri="{FF2B5EF4-FFF2-40B4-BE49-F238E27FC236}">
                <a16:creationId xmlns:a16="http://schemas.microsoft.com/office/drawing/2014/main" id="{0E2F9D77-9AA7-D72B-6D52-8A9A73416B87}"/>
              </a:ext>
            </a:extLst>
          </p:cNvPr>
          <p:cNvSpPr/>
          <p:nvPr/>
        </p:nvSpPr>
        <p:spPr>
          <a:xfrm>
            <a:off x="144000" y="72000"/>
            <a:ext cx="47520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国との協調連携②  </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年表一覧</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125</a:t>
            </a:fld>
            <a:endParaRPr lang="ja-JP" altLang="en-US" dirty="0"/>
          </a:p>
        </p:txBody>
      </p:sp>
    </p:spTree>
    <p:extLst>
      <p:ext uri="{BB962C8B-B14F-4D97-AF65-F5344CB8AC3E}">
        <p14:creationId xmlns:p14="http://schemas.microsoft.com/office/powerpoint/2010/main" val="2406444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5389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BA4DA3D3-8136-4F80-A721-FAF45CFEA281}"/>
              </a:ext>
            </a:extLst>
          </p:cNvPr>
          <p:cNvSpPr txBox="1"/>
          <p:nvPr/>
        </p:nvSpPr>
        <p:spPr>
          <a:xfrm>
            <a:off x="183237" y="543745"/>
            <a:ext cx="8869350"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■国への問題提起や制度見直しの働きかけ、特区等の活用により、大阪改革を全国基準へ。</a:t>
            </a:r>
            <a:endParaRPr kumimoji="1" lang="en-US" altLang="ja-JP" sz="17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 name="ホームベース 3"/>
          <p:cNvSpPr/>
          <p:nvPr/>
        </p:nvSpPr>
        <p:spPr>
          <a:xfrm>
            <a:off x="44758" y="1397698"/>
            <a:ext cx="396000" cy="1384299"/>
          </a:xfrm>
          <a:prstGeom prst="homePlate">
            <a:avLst>
              <a:gd name="adj" fmla="val 26847"/>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問題提起</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 name="ホームベース 20"/>
          <p:cNvSpPr/>
          <p:nvPr/>
        </p:nvSpPr>
        <p:spPr>
          <a:xfrm>
            <a:off x="44758" y="4717418"/>
            <a:ext cx="396000" cy="1051723"/>
          </a:xfrm>
          <a:prstGeom prst="homePlate">
            <a:avLst>
              <a:gd name="adj" fmla="val 24135"/>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特区活用</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 name="山形 7"/>
          <p:cNvSpPr/>
          <p:nvPr/>
        </p:nvSpPr>
        <p:spPr>
          <a:xfrm>
            <a:off x="173712" y="885906"/>
            <a:ext cx="3645813" cy="351525"/>
          </a:xfrm>
          <a:prstGeom prst="chevron">
            <a:avLst>
              <a:gd name="adj" fmla="val 35919"/>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国への提案や大阪の取組</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（主なもの）</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3" name="ホームベース 22"/>
          <p:cNvSpPr/>
          <p:nvPr/>
        </p:nvSpPr>
        <p:spPr>
          <a:xfrm>
            <a:off x="44758" y="5871051"/>
            <a:ext cx="396000" cy="888575"/>
          </a:xfrm>
          <a:prstGeom prst="homePlate">
            <a:avLst>
              <a:gd name="adj" fmla="val 34982"/>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協調</a:t>
            </a:r>
          </a:p>
        </p:txBody>
      </p:sp>
      <p:sp>
        <p:nvSpPr>
          <p:cNvPr id="24" name="山形 23"/>
          <p:cNvSpPr/>
          <p:nvPr/>
        </p:nvSpPr>
        <p:spPr>
          <a:xfrm>
            <a:off x="3790947" y="885906"/>
            <a:ext cx="3076093" cy="351525"/>
          </a:xfrm>
          <a:prstGeom prst="chevron">
            <a:avLst>
              <a:gd name="adj" fmla="val 35919"/>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提案の結果</a:t>
            </a:r>
            <a:endParaRPr kumimoji="1" lang="ja-JP" altLang="en-US"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518836" y="1372324"/>
            <a:ext cx="3169461" cy="1436735"/>
          </a:xfrm>
          <a:prstGeom prst="rect">
            <a:avLst/>
          </a:prstGeom>
          <a:noFill/>
          <a:ln>
            <a:solidFill>
              <a:schemeClr val="bg1">
                <a:lumMod val="50000"/>
              </a:schemeClr>
            </a:solidFill>
          </a:ln>
        </p:spPr>
        <p:txBody>
          <a:bodyPr wrap="square"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①</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関西</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国際空港の経営</a:t>
            </a:r>
            <a:endPar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1.3</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兆円の巨額負債含む財務状況を踏まえ、伊丹空港も含めた空港経営のあり方について、国家レベルの課題として問題提起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②国直轄事業負担金のあり方</a:t>
            </a:r>
            <a:endPar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道路、河川、ダム、港湾等の国直轄事業に対する地方公共団体の負担のあり方について問題提起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[2008]</a:t>
            </a:r>
          </a:p>
        </p:txBody>
      </p:sp>
      <p:sp>
        <p:nvSpPr>
          <p:cNvPr id="25" name="ホームベース 24"/>
          <p:cNvSpPr/>
          <p:nvPr/>
        </p:nvSpPr>
        <p:spPr>
          <a:xfrm>
            <a:off x="44758" y="2966721"/>
            <a:ext cx="396000" cy="1579459"/>
          </a:xfrm>
          <a:prstGeom prst="homePlate">
            <a:avLst>
              <a:gd name="adj" fmla="val 26847"/>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制度</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見直</a:t>
            </a: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し</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6" name="テキスト ボックス 25"/>
          <p:cNvSpPr txBox="1"/>
          <p:nvPr/>
        </p:nvSpPr>
        <p:spPr>
          <a:xfrm>
            <a:off x="525998" y="2975763"/>
            <a:ext cx="3162299" cy="1615827"/>
          </a:xfrm>
          <a:prstGeom prst="rect">
            <a:avLst/>
          </a:prstGeom>
          <a:no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①</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大都市制度改革</a:t>
            </a:r>
            <a:endPar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大都市等における効率的・効果的な行政体制の整備</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や、住民</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の意思がより適切に行政に反映される</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仕組みづくりのための、大都市にふさわしい制度の創設を提案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②教育制度改革</a:t>
            </a:r>
            <a:endPar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住民に選ばれた首長</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知事・市長</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の意見が教育行政に反映することのできる「教育基本条例」の制定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[2012]</a:t>
            </a:r>
          </a:p>
        </p:txBody>
      </p:sp>
      <p:sp>
        <p:nvSpPr>
          <p:cNvPr id="28" name="テキスト ボックス 27"/>
          <p:cNvSpPr txBox="1"/>
          <p:nvPr/>
        </p:nvSpPr>
        <p:spPr>
          <a:xfrm>
            <a:off x="516471" y="5839301"/>
            <a:ext cx="3171825" cy="938719"/>
          </a:xfrm>
          <a:prstGeom prst="rect">
            <a:avLst/>
          </a:prstGeom>
          <a:no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①</a:t>
            </a: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2025</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日本万博の誘致</a:t>
            </a:r>
            <a:endPar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「日本万国博覧会基本構想」を国へ</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提出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[2016]</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②統合型リゾート（</a:t>
            </a: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IR</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）の推進</a:t>
            </a:r>
            <a:endPar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IR</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早期法制化を首相に提案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[2013]</a:t>
            </a:r>
          </a:p>
        </p:txBody>
      </p:sp>
      <p:sp>
        <p:nvSpPr>
          <p:cNvPr id="30" name="テキスト ボックス 29"/>
          <p:cNvSpPr txBox="1"/>
          <p:nvPr/>
        </p:nvSpPr>
        <p:spPr>
          <a:xfrm>
            <a:off x="3733315" y="1370890"/>
            <a:ext cx="3048484" cy="1446550"/>
          </a:xfrm>
          <a:prstGeom prst="rect">
            <a:avLst/>
          </a:prstGeom>
          <a:no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①経営統合と民営化</a:t>
            </a:r>
            <a:endParaRPr kumimoji="1" lang="en-US" altLang="ja-JP"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関西国際空港と伊丹空港の経営統合　</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[2012]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新関空会社によるコンセッション導入　</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②国</a:t>
            </a:r>
            <a:r>
              <a:rPr kumimoji="1"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制度</a:t>
            </a:r>
            <a:r>
              <a:rPr kumimoji="1" lang="ja-JP" altLang="en-US"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の</a:t>
            </a:r>
            <a:r>
              <a:rPr kumimoji="1"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廃止</a:t>
            </a:r>
            <a:endParaRPr kumimoji="1" lang="en-US" altLang="ja-JP"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法改正により、直轄事業の維持管理費負担金を廃止 </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[2010]</a:t>
            </a:r>
          </a:p>
        </p:txBody>
      </p:sp>
      <p:sp>
        <p:nvSpPr>
          <p:cNvPr id="31" name="テキスト ボックス 30"/>
          <p:cNvSpPr txBox="1"/>
          <p:nvPr/>
        </p:nvSpPr>
        <p:spPr>
          <a:xfrm>
            <a:off x="3733316" y="2973573"/>
            <a:ext cx="3048483" cy="1446550"/>
          </a:xfrm>
          <a:prstGeom prst="rect">
            <a:avLst/>
          </a:prstGeom>
          <a:no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①大都市における特別区の設置に関する法律</a:t>
            </a:r>
            <a:endPar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BIZ UDPゴシック" panose="020B0400000000000000" pitchFamily="50" charset="-128"/>
                <a:ea typeface="BIZ UDPゴシック" panose="020B0400000000000000" pitchFamily="50" charset="-128"/>
              </a:rPr>
              <a:t>　 </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の制定</a:t>
            </a:r>
            <a:endPar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東京都</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以外の人口</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200</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万人以上の区域に特別区を設置</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する法律が制定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②教育行政の組織及び運営に関する法律の改</a:t>
            </a:r>
            <a:endPar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BIZ UDPゴシック" panose="020B0400000000000000" pitchFamily="50" charset="-128"/>
                <a:ea typeface="BIZ UDPゴシック" panose="020B0400000000000000" pitchFamily="50" charset="-128"/>
              </a:rPr>
              <a:t>　</a:t>
            </a:r>
            <a:r>
              <a:rPr lang="ja-JP" altLang="en-US" sz="1100" b="1"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正</a:t>
            </a:r>
            <a:endPar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教育行政の責任の明確化や、総合教育会議の設置を認める同法の改正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[2015]</a:t>
            </a:r>
          </a:p>
        </p:txBody>
      </p:sp>
      <p:sp>
        <p:nvSpPr>
          <p:cNvPr id="33" name="テキスト ボックス 32"/>
          <p:cNvSpPr txBox="1"/>
          <p:nvPr/>
        </p:nvSpPr>
        <p:spPr>
          <a:xfrm>
            <a:off x="3733315" y="5845606"/>
            <a:ext cx="3048484" cy="938719"/>
          </a:xfrm>
          <a:prstGeom prst="rect">
            <a:avLst/>
          </a:prstGeom>
          <a:noFill/>
          <a:ln>
            <a:solidFill>
              <a:schemeClr val="bg1">
                <a:lumMod val="50000"/>
              </a:schemeClr>
            </a:solidFill>
          </a:ln>
        </p:spPr>
        <p:txBody>
          <a:bodyPr wrap="square" lIns="72000" r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①大阪への万博誘致決定</a:t>
            </a:r>
            <a:endParaRPr kumimoji="1" lang="en-US" altLang="ja-JP"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171450" lvl="0" indent="-171450">
              <a:buFont typeface="Arial" panose="020B0604020202020204" pitchFamily="34" charset="0"/>
              <a:buChar char="•"/>
              <a:defRPr/>
            </a:pP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BIE</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総会により大阪開催が決定 </a:t>
            </a:r>
            <a:r>
              <a:rPr lang="en-US" altLang="ja-JP" sz="1100" dirty="0" smtClean="0">
                <a:latin typeface="BIZ UDPゴシック" panose="020B0400000000000000" pitchFamily="50" charset="-128"/>
                <a:ea typeface="BIZ UDPゴシック" panose="020B0400000000000000" pitchFamily="50" charset="-128"/>
              </a:rPr>
              <a:t>[2018.11]</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②</a:t>
            </a:r>
            <a:r>
              <a:rPr kumimoji="1" lang="en-US" altLang="ja-JP"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IR</a:t>
            </a:r>
            <a:r>
              <a:rPr kumimoji="1" lang="ja-JP" altLang="en-US"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関連法が成立</a:t>
            </a:r>
            <a:endParaRPr kumimoji="1" lang="en-US" altLang="ja-JP"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171450" lvl="0" indent="-171450">
              <a:buFont typeface="Arial" panose="020B0604020202020204" pitchFamily="34" charset="0"/>
              <a:buChar char="•"/>
              <a:defRPr/>
            </a:pP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IR</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推進法が成立 </a:t>
            </a:r>
            <a:r>
              <a:rPr lang="en-US" altLang="ja-JP" sz="1100" dirty="0" smtClean="0">
                <a:latin typeface="BIZ UDPゴシック" panose="020B0400000000000000" pitchFamily="50" charset="-128"/>
                <a:ea typeface="BIZ UDPゴシック" panose="020B0400000000000000" pitchFamily="50" charset="-128"/>
              </a:rPr>
              <a:t>[2016.12]</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171450" lvl="0" indent="-171450">
              <a:buFont typeface="Arial" panose="020B0604020202020204" pitchFamily="34" charset="0"/>
              <a:buChar char="•"/>
              <a:defRPr/>
            </a:pP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IR</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整備法が成立 </a:t>
            </a:r>
            <a:r>
              <a:rPr lang="en-US" altLang="ja-JP" sz="1100" dirty="0" smtClean="0">
                <a:latin typeface="BIZ UDPゴシック" panose="020B0400000000000000" pitchFamily="50" charset="-128"/>
                <a:ea typeface="BIZ UDPゴシック" panose="020B0400000000000000" pitchFamily="50" charset="-128"/>
              </a:rPr>
              <a:t>[2018.7]</a:t>
            </a:r>
            <a:endPar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p:txBody>
      </p:sp>
      <p:sp>
        <p:nvSpPr>
          <p:cNvPr id="27" name="角丸四角形 26"/>
          <p:cNvSpPr/>
          <p:nvPr/>
        </p:nvSpPr>
        <p:spPr>
          <a:xfrm>
            <a:off x="144000" y="72000"/>
            <a:ext cx="68400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wrap="none"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0" lang="ja-JP" altLang="en-US" sz="18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a:t>
            </a:r>
            <a:r>
              <a:rPr kumimoji="0" lang="en-US" altLang="ja-JP" sz="18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国との協調連携／取組内容と提案の結果（主なもの）</a:t>
            </a:r>
          </a:p>
        </p:txBody>
      </p:sp>
      <p:sp>
        <p:nvSpPr>
          <p:cNvPr id="34" name="山形 33"/>
          <p:cNvSpPr/>
          <p:nvPr/>
        </p:nvSpPr>
        <p:spPr>
          <a:xfrm>
            <a:off x="6819899" y="895431"/>
            <a:ext cx="2196499" cy="351525"/>
          </a:xfrm>
          <a:prstGeom prst="chevron">
            <a:avLst>
              <a:gd name="adj" fmla="val 35919"/>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その後の状況</a:t>
            </a:r>
            <a:endParaRPr kumimoji="1" lang="ja-JP" altLang="en-US"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5" name="テキスト ボックス 34"/>
          <p:cNvSpPr txBox="1"/>
          <p:nvPr/>
        </p:nvSpPr>
        <p:spPr>
          <a:xfrm>
            <a:off x="6841640" y="1370284"/>
            <a:ext cx="2185547" cy="1277273"/>
          </a:xfrm>
          <a:prstGeom prst="rect">
            <a:avLst/>
          </a:prstGeom>
          <a:no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①</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民間による自立した経営、</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国際拠点空港として機能強</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化、発着容量の拡張</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171450" lvl="0" indent="-171450">
              <a:buFont typeface="Arial" panose="020B0604020202020204" pitchFamily="34" charset="0"/>
              <a:buChar char="•"/>
              <a:defRPr/>
            </a:pP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第</a:t>
            </a:r>
            <a:r>
              <a:rPr lang="ja-JP" altLang="en-US" sz="1100" noProof="0" dirty="0" smtClean="0">
                <a:latin typeface="BIZ UDPゴシック" panose="020B0400000000000000" pitchFamily="50" charset="-128"/>
                <a:ea typeface="BIZ UDPゴシック" panose="020B0400000000000000" pitchFamily="50" charset="-128"/>
              </a:rPr>
              <a:t>１</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ターミナル改修工事</a:t>
            </a:r>
            <a:r>
              <a:rPr lang="ja-JP" altLang="en-US" sz="1100" dirty="0">
                <a:latin typeface="BIZ UDPゴシック" panose="020B0400000000000000" pitchFamily="50" charset="-128"/>
                <a:ea typeface="BIZ UDPゴシック" panose="020B0400000000000000" pitchFamily="50" charset="-128"/>
              </a:rPr>
              <a:t>着工</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新国内線エリアオープン</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[2022]</a:t>
            </a:r>
          </a:p>
        </p:txBody>
      </p:sp>
      <p:sp>
        <p:nvSpPr>
          <p:cNvPr id="36" name="テキスト ボックス 35"/>
          <p:cNvSpPr txBox="1"/>
          <p:nvPr/>
        </p:nvSpPr>
        <p:spPr>
          <a:xfrm>
            <a:off x="6851165" y="2971017"/>
            <a:ext cx="2185547" cy="1354217"/>
          </a:xfrm>
          <a:prstGeom prst="rect">
            <a:avLst/>
          </a:prstGeom>
          <a:no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①</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二度の特別区設置に関する</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住民投票が行われ、その結果  </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否決</a:t>
            </a:r>
            <a:r>
              <a:rPr kumimoji="1" lang="ja-JP" altLang="en-US" sz="1100" b="0" i="0" u="none" strike="noStrike" kern="1200" cap="none" spc="0" normalizeH="0" noProof="0" dirty="0" smtClean="0">
                <a:ln>
                  <a:noFill/>
                </a:ln>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[2015</a:t>
            </a:r>
            <a:r>
              <a:rPr kumimoji="1" lang="ja-JP" altLang="en-US" sz="1100" b="0" i="0" u="none" strike="noStrike" kern="1200" cap="none" spc="0" normalizeH="0" baseline="0" noProof="0" dirty="0" err="1" smtClean="0">
                <a:ln>
                  <a:noFill/>
                </a:ln>
                <a:effectLst/>
                <a:uLnTx/>
                <a:uFillTx/>
                <a:latin typeface="BIZ UDPゴシック" panose="020B0400000000000000" pitchFamily="50" charset="-128"/>
                <a:ea typeface="BIZ UDPゴシック" panose="020B0400000000000000" pitchFamily="50" charset="-128"/>
              </a:rPr>
              <a:t>、</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2020]</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②</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国に先駆けて「大阪市総合教</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育会議」を設置</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「教育に関する大綱」を策定</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2015]</a:t>
            </a:r>
          </a:p>
        </p:txBody>
      </p:sp>
      <p:sp>
        <p:nvSpPr>
          <p:cNvPr id="37" name="テキスト ボックス 36"/>
          <p:cNvSpPr txBox="1"/>
          <p:nvPr/>
        </p:nvSpPr>
        <p:spPr>
          <a:xfrm>
            <a:off x="6851165" y="4717223"/>
            <a:ext cx="2185547" cy="919089"/>
          </a:xfrm>
          <a:prstGeom prst="rect">
            <a:avLst/>
          </a:prstGeom>
          <a:noFill/>
          <a:ln>
            <a:solidFill>
              <a:schemeClr val="bg1">
                <a:lumMod val="50000"/>
              </a:schemeClr>
            </a:solidFill>
          </a:ln>
        </p:spPr>
        <p:txBody>
          <a:bodyPr wrap="square" tIns="36000" bIns="36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■制度の</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さらなる</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活用</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国際戦略総合特区は、</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51</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プロジェクト</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104</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案件（全国最多）</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国家戦略特区は、大阪府</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27</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事業（関西圏</a:t>
            </a:r>
            <a:r>
              <a:rPr lang="en-US" altLang="ja-JP" sz="1100" dirty="0" smtClean="0">
                <a:latin typeface="BIZ UDPゴシック" panose="020B0400000000000000" pitchFamily="50" charset="-128"/>
                <a:ea typeface="BIZ UDPゴシック" panose="020B0400000000000000" pitchFamily="50" charset="-128"/>
              </a:rPr>
              <a:t>56</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事業）</a:t>
            </a:r>
            <a:endParaRPr kumimoji="1" lang="en-US" altLang="zh-CN"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p:txBody>
      </p:sp>
      <p:sp>
        <p:nvSpPr>
          <p:cNvPr id="38" name="テキスト ボックス 37"/>
          <p:cNvSpPr txBox="1"/>
          <p:nvPr/>
        </p:nvSpPr>
        <p:spPr>
          <a:xfrm>
            <a:off x="6851165" y="5839301"/>
            <a:ext cx="2185547" cy="938719"/>
          </a:xfrm>
          <a:prstGeom prst="rect">
            <a:avLst/>
          </a:prstGeom>
          <a:noFill/>
          <a:ln>
            <a:solidFill>
              <a:schemeClr val="bg1">
                <a:lumMod val="50000"/>
              </a:schemeClr>
            </a:solidFill>
          </a:ln>
        </p:spPr>
        <p:txBody>
          <a:bodyPr wrap="square" lIns="72000" r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①</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大阪・関西万博が開催予定　　</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BIZ UDPゴシック" panose="020B0400000000000000" pitchFamily="50" charset="-128"/>
                <a:ea typeface="BIZ UDPゴシック" panose="020B0400000000000000" pitchFamily="50" charset="-128"/>
              </a:rPr>
              <a:t>　 </a:t>
            </a:r>
            <a:r>
              <a:rPr lang="en-US" altLang="ja-JP" sz="1100" dirty="0" smtClean="0">
                <a:latin typeface="BIZ UDPゴシック" panose="020B0400000000000000" pitchFamily="50" charset="-128"/>
                <a:ea typeface="BIZ UDPゴシック" panose="020B0400000000000000" pitchFamily="50" charset="-128"/>
              </a:rPr>
              <a:t>[2025]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②</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大阪・夢洲地区特定複合</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観</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光</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施設区域の整備に関する</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計</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画」が認定 </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[2023]</a:t>
            </a:r>
            <a:endPar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p:txBody>
      </p:sp>
      <p:sp>
        <p:nvSpPr>
          <p:cNvPr id="39" name="スライド番号プレースホルダー 3"/>
          <p:cNvSpPr txBox="1">
            <a:spLocks/>
          </p:cNvSpPr>
          <p:nvPr/>
        </p:nvSpPr>
        <p:spPr>
          <a:xfrm>
            <a:off x="8640000" y="6624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126</a:t>
            </a:fld>
            <a:endParaRPr lang="ja-JP" altLang="en-US" dirty="0"/>
          </a:p>
        </p:txBody>
      </p:sp>
      <p:sp>
        <p:nvSpPr>
          <p:cNvPr id="40" name="テキスト ボックス 39"/>
          <p:cNvSpPr txBox="1"/>
          <p:nvPr/>
        </p:nvSpPr>
        <p:spPr>
          <a:xfrm>
            <a:off x="525998" y="4717420"/>
            <a:ext cx="3162300" cy="938719"/>
          </a:xfrm>
          <a:prstGeom prst="rect">
            <a:avLst/>
          </a:prstGeom>
          <a:no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①国際戦略総合特区の活用</a:t>
            </a:r>
          </a:p>
          <a:p>
            <a:pPr marL="171450" indent="-171450">
              <a:buFont typeface="Arial" panose="020B0604020202020204" pitchFamily="34" charset="0"/>
              <a:buChar char="•"/>
              <a:defRPr/>
            </a:pPr>
            <a:r>
              <a:rPr lang="ja-JP" altLang="en-US" sz="1100" dirty="0" smtClean="0">
                <a:latin typeface="BIZ UDPゴシック" panose="020B0400000000000000" pitchFamily="50" charset="-128"/>
                <a:ea typeface="BIZ UDPゴシック" panose="020B0400000000000000" pitchFamily="50" charset="-128"/>
              </a:rPr>
              <a:t>国際</a:t>
            </a:r>
            <a:r>
              <a:rPr lang="ja-JP" altLang="en-US" sz="1100" dirty="0">
                <a:latin typeface="BIZ UDPゴシック" panose="020B0400000000000000" pitchFamily="50" charset="-128"/>
                <a:ea typeface="BIZ UDPゴシック" panose="020B0400000000000000" pitchFamily="50" charset="-128"/>
              </a:rPr>
              <a:t>戦略総合特区の指定</a:t>
            </a:r>
            <a:r>
              <a:rPr lang="ja-JP" altLang="en-US" sz="1100" dirty="0" smtClean="0">
                <a:latin typeface="BIZ UDPゴシック" panose="020B0400000000000000" pitchFamily="50" charset="-128"/>
                <a:ea typeface="BIZ UDPゴシック" panose="020B0400000000000000" pitchFamily="50" charset="-128"/>
              </a:rPr>
              <a:t>申請 </a:t>
            </a:r>
            <a:r>
              <a:rPr lang="en-US" altLang="ja-JP" sz="1100" dirty="0" smtClean="0">
                <a:latin typeface="BIZ UDPゴシック" panose="020B0400000000000000" pitchFamily="50" charset="-128"/>
                <a:ea typeface="BIZ UDPゴシック" panose="020B0400000000000000" pitchFamily="50" charset="-128"/>
              </a:rPr>
              <a:t>[2011.9]</a:t>
            </a:r>
            <a:r>
              <a:rPr lang="ja-JP" altLang="en-US" sz="1100" dirty="0" err="1" smtClean="0">
                <a:latin typeface="BIZ UDPゴシック" panose="020B0400000000000000" pitchFamily="50" charset="-128"/>
                <a:ea typeface="BIZ UDPゴシック" panose="020B0400000000000000" pitchFamily="50" charset="-128"/>
              </a:rPr>
              <a:t>、</a:t>
            </a:r>
            <a:r>
              <a:rPr lang="ja-JP" altLang="en-US" sz="1100" dirty="0" smtClean="0">
                <a:latin typeface="BIZ UDPゴシック" panose="020B0400000000000000" pitchFamily="50" charset="-128"/>
                <a:ea typeface="BIZ UDPゴシック" panose="020B0400000000000000" pitchFamily="50" charset="-128"/>
              </a:rPr>
              <a:t>国</a:t>
            </a:r>
            <a:r>
              <a:rPr lang="ja-JP" altLang="en-US" sz="1100" dirty="0">
                <a:latin typeface="BIZ UDPゴシック" panose="020B0400000000000000" pitchFamily="50" charset="-128"/>
                <a:ea typeface="BIZ UDPゴシック" panose="020B0400000000000000" pitchFamily="50" charset="-128"/>
              </a:rPr>
              <a:t>から</a:t>
            </a:r>
            <a:r>
              <a:rPr lang="ja-JP" altLang="en-US" sz="1100" dirty="0" smtClean="0">
                <a:latin typeface="BIZ UDPゴシック" panose="020B0400000000000000" pitchFamily="50" charset="-128"/>
                <a:ea typeface="BIZ UDPゴシック" panose="020B0400000000000000" pitchFamily="50" charset="-128"/>
              </a:rPr>
              <a:t>指定 </a:t>
            </a:r>
            <a:r>
              <a:rPr lang="en-US" altLang="ja-JP" sz="1100" dirty="0" smtClean="0">
                <a:latin typeface="BIZ UDPゴシック" panose="020B0400000000000000" pitchFamily="50" charset="-128"/>
                <a:ea typeface="BIZ UDPゴシック" panose="020B0400000000000000" pitchFamily="50" charset="-128"/>
              </a:rPr>
              <a:t>[2011.12]</a:t>
            </a:r>
            <a:endParaRPr lang="en-US" altLang="ja-JP" sz="11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②国家戦略特区の</a:t>
            </a:r>
            <a:r>
              <a:rPr lang="ja-JP" altLang="en-US" sz="1100" b="1" noProof="0" dirty="0">
                <a:latin typeface="BIZ UDPゴシック" panose="020B0400000000000000" pitchFamily="50" charset="-128"/>
                <a:ea typeface="BIZ UDPゴシック" panose="020B0400000000000000" pitchFamily="50" charset="-128"/>
              </a:rPr>
              <a:t>指定</a:t>
            </a:r>
            <a:endParaRPr kumimoji="1" lang="en-US" altLang="ja-JP"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171450" lvl="0" indent="-171450">
              <a:buFont typeface="Arial" panose="020B0604020202020204" pitchFamily="34" charset="0"/>
              <a:buChar char="•"/>
              <a:defRPr/>
            </a:pPr>
            <a:r>
              <a:rPr lang="ja-JP" altLang="en-US" sz="1100" dirty="0" smtClean="0">
                <a:latin typeface="BIZ UDPゴシック" panose="020B0400000000000000" pitchFamily="50" charset="-128"/>
                <a:ea typeface="BIZ UDPゴシック" panose="020B0400000000000000" pitchFamily="50" charset="-128"/>
              </a:rPr>
              <a:t>関西圏</a:t>
            </a:r>
            <a:r>
              <a:rPr lang="ja-JP" altLang="en-US" sz="1100" dirty="0">
                <a:latin typeface="BIZ UDPゴシック" panose="020B0400000000000000" pitchFamily="50" charset="-128"/>
                <a:ea typeface="BIZ UDPゴシック" panose="020B0400000000000000" pitchFamily="50" charset="-128"/>
              </a:rPr>
              <a:t>国家戦略特区</a:t>
            </a:r>
            <a:r>
              <a:rPr lang="ja-JP" altLang="en-US" sz="1100" dirty="0" smtClean="0">
                <a:latin typeface="BIZ UDPゴシック" panose="020B0400000000000000" pitchFamily="50" charset="-128"/>
                <a:ea typeface="BIZ UDPゴシック" panose="020B0400000000000000" pitchFamily="50" charset="-128"/>
              </a:rPr>
              <a:t>指定 </a:t>
            </a:r>
            <a:r>
              <a:rPr lang="en-US" altLang="ja-JP" sz="1100" dirty="0" smtClean="0">
                <a:latin typeface="BIZ UDPゴシック" panose="020B0400000000000000" pitchFamily="50" charset="-128"/>
                <a:ea typeface="BIZ UDPゴシック" panose="020B0400000000000000" pitchFamily="50" charset="-128"/>
              </a:rPr>
              <a:t>[2014.5]</a:t>
            </a:r>
            <a:endParaRPr lang="en-US" altLang="ja-JP" sz="1100" dirty="0">
              <a:latin typeface="BIZ UDPゴシック" panose="020B0400000000000000" pitchFamily="50" charset="-128"/>
              <a:ea typeface="BIZ UDPゴシック" panose="020B0400000000000000" pitchFamily="50" charset="-128"/>
            </a:endParaRPr>
          </a:p>
        </p:txBody>
      </p:sp>
      <p:sp>
        <p:nvSpPr>
          <p:cNvPr id="41" name="テキスト ボックス 40"/>
          <p:cNvSpPr txBox="1"/>
          <p:nvPr/>
        </p:nvSpPr>
        <p:spPr>
          <a:xfrm>
            <a:off x="3733316" y="4711760"/>
            <a:ext cx="3048484" cy="938719"/>
          </a:xfrm>
          <a:prstGeom prst="rect">
            <a:avLst/>
          </a:prstGeom>
          <a:no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■主な特区の活用例</a:t>
            </a:r>
          </a:p>
          <a:p>
            <a:pPr marL="171450" lvl="0" indent="-171450">
              <a:buFont typeface="Arial" panose="020B0604020202020204" pitchFamily="34" charset="0"/>
              <a:buChar char="•"/>
              <a:defRPr/>
            </a:pPr>
            <a:r>
              <a:rPr lang="ja-JP" altLang="en-US" sz="1100" dirty="0">
                <a:latin typeface="BIZ UDPゴシック" panose="020B0400000000000000" pitchFamily="50" charset="-128"/>
                <a:ea typeface="BIZ UDPゴシック" panose="020B0400000000000000" pitchFamily="50" charset="-128"/>
              </a:rPr>
              <a:t>「</a:t>
            </a:r>
            <a:r>
              <a:rPr lang="zh-TW" altLang="en-US" sz="1100" dirty="0">
                <a:latin typeface="BIZ UDPゴシック" panose="020B0400000000000000" pitchFamily="50" charset="-128"/>
                <a:ea typeface="BIZ UDPゴシック" panose="020B0400000000000000" pitchFamily="50" charset="-128"/>
              </a:rPr>
              <a:t>帯水層蓄熱型冷暖房事業</a:t>
            </a:r>
            <a:r>
              <a:rPr lang="ja-JP" altLang="en-US" sz="1100" dirty="0">
                <a:latin typeface="BIZ UDPゴシック" panose="020B0400000000000000" pitchFamily="50" charset="-128"/>
                <a:ea typeface="BIZ UDPゴシック" panose="020B0400000000000000" pitchFamily="50" charset="-128"/>
              </a:rPr>
              <a:t>」</a:t>
            </a:r>
            <a:r>
              <a:rPr lang="ja-JP" altLang="en-US" sz="1100" dirty="0" smtClean="0">
                <a:latin typeface="BIZ UDPゴシック" panose="020B0400000000000000" pitchFamily="50" charset="-128"/>
                <a:ea typeface="BIZ UDPゴシック" panose="020B0400000000000000" pitchFamily="50" charset="-128"/>
              </a:rPr>
              <a:t>など </a:t>
            </a:r>
            <a:r>
              <a:rPr lang="en-US" altLang="ja-JP" sz="1100" dirty="0" smtClean="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2019]</a:t>
            </a:r>
            <a:r>
              <a:rPr lang="ja-JP" altLang="en-US" sz="1100" dirty="0" err="1">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 「家事支援外国人受入事業」 </a:t>
            </a:r>
            <a:r>
              <a:rPr lang="ja-JP" altLang="en-US" sz="1100" dirty="0" smtClean="0">
                <a:latin typeface="BIZ UDPゴシック" panose="020B0400000000000000" pitchFamily="50" charset="-128"/>
                <a:ea typeface="BIZ UDPゴシック" panose="020B0400000000000000" pitchFamily="50" charset="-128"/>
              </a:rPr>
              <a:t> </a:t>
            </a:r>
            <a:r>
              <a:rPr lang="en-US" altLang="ja-JP" sz="1100" dirty="0" smtClean="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2020]</a:t>
            </a:r>
            <a:r>
              <a:rPr lang="ja-JP" altLang="en-US" sz="1100" dirty="0" err="1" smtClean="0">
                <a:latin typeface="BIZ UDPゴシック" panose="020B0400000000000000" pitchFamily="50" charset="-128"/>
                <a:ea typeface="BIZ UDPゴシック" panose="020B0400000000000000" pitchFamily="50" charset="-128"/>
              </a:rPr>
              <a:t>、</a:t>
            </a:r>
            <a:endParaRPr lang="en-US" altLang="ja-JP" sz="1100" dirty="0" smtClean="0">
              <a:latin typeface="BIZ UDPゴシック" panose="020B0400000000000000" pitchFamily="50" charset="-128"/>
              <a:ea typeface="BIZ UDPゴシック" panose="020B0400000000000000" pitchFamily="50" charset="-128"/>
            </a:endParaRPr>
          </a:p>
          <a:p>
            <a:pPr lvl="0">
              <a:defRPr/>
            </a:pPr>
            <a:r>
              <a:rPr lang="ja-JP" altLang="en-US" sz="1100" dirty="0">
                <a:latin typeface="BIZ UDPゴシック" panose="020B0400000000000000" pitchFamily="50" charset="-128"/>
                <a:ea typeface="BIZ UDPゴシック" panose="020B0400000000000000" pitchFamily="50" charset="-128"/>
              </a:rPr>
              <a:t>　</a:t>
            </a:r>
            <a:r>
              <a:rPr lang="ja-JP" altLang="en-US" sz="1100" dirty="0" smtClean="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国家戦略道路占用事業」</a:t>
            </a:r>
            <a:r>
              <a:rPr lang="ja-JP" altLang="en-US" sz="1100" dirty="0" smtClean="0">
                <a:latin typeface="BIZ UDPゴシック" panose="020B0400000000000000" pitchFamily="50" charset="-128"/>
                <a:ea typeface="BIZ UDPゴシック" panose="020B0400000000000000" pitchFamily="50" charset="-128"/>
              </a:rPr>
              <a:t>など </a:t>
            </a:r>
            <a:r>
              <a:rPr lang="en-US" altLang="ja-JP" sz="1100" dirty="0" smtClean="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2021] </a:t>
            </a:r>
            <a:r>
              <a:rPr lang="ja-JP" altLang="en-US" sz="1100" dirty="0" err="1" smtClean="0">
                <a:latin typeface="BIZ UDPゴシック" panose="020B0400000000000000" pitchFamily="50" charset="-128"/>
                <a:ea typeface="BIZ UDPゴシック" panose="020B0400000000000000" pitchFamily="50" charset="-128"/>
              </a:rPr>
              <a:t>、</a:t>
            </a:r>
            <a:endParaRPr lang="en-US" altLang="ja-JP" sz="1100" dirty="0" smtClean="0">
              <a:latin typeface="BIZ UDPゴシック" panose="020B0400000000000000" pitchFamily="50" charset="-128"/>
              <a:ea typeface="BIZ UDPゴシック" panose="020B0400000000000000" pitchFamily="50" charset="-128"/>
            </a:endParaRPr>
          </a:p>
          <a:p>
            <a:pPr lvl="0">
              <a:defRPr/>
            </a:pPr>
            <a:r>
              <a:rPr lang="en-US" altLang="ja-JP" sz="1100" dirty="0">
                <a:latin typeface="BIZ UDPゴシック" panose="020B0400000000000000" pitchFamily="50" charset="-128"/>
                <a:ea typeface="BIZ UDPゴシック" panose="020B0400000000000000" pitchFamily="50" charset="-128"/>
              </a:rPr>
              <a:t> </a:t>
            </a:r>
            <a:r>
              <a:rPr lang="en-US" altLang="ja-JP" sz="1100" dirty="0" smtClean="0">
                <a:latin typeface="BIZ UDPゴシック" panose="020B0400000000000000" pitchFamily="50" charset="-128"/>
                <a:ea typeface="BIZ UDPゴシック" panose="020B0400000000000000" pitchFamily="50" charset="-128"/>
              </a:rPr>
              <a:t>  </a:t>
            </a:r>
            <a:r>
              <a:rPr lang="ja-JP" altLang="en-US" sz="1100" dirty="0" smtClean="0">
                <a:latin typeface="BIZ UDPゴシック" panose="020B0400000000000000" pitchFamily="50" charset="-128"/>
                <a:ea typeface="BIZ UDPゴシック" panose="020B0400000000000000" pitchFamily="50" charset="-128"/>
              </a:rPr>
              <a:t>「</a:t>
            </a:r>
            <a:r>
              <a:rPr lang="zh-TW" altLang="en-US" sz="1100" dirty="0">
                <a:latin typeface="BIZ UDPゴシック" panose="020B0400000000000000" pitchFamily="50" charset="-128"/>
                <a:ea typeface="BIZ UDPゴシック" panose="020B0400000000000000" pitchFamily="50" charset="-128"/>
              </a:rPr>
              <a:t>工場等新増設促進事業</a:t>
            </a:r>
            <a:r>
              <a:rPr lang="ja-JP" altLang="en-US" sz="1100" dirty="0">
                <a:latin typeface="BIZ UDPゴシック" panose="020B0400000000000000" pitchFamily="50" charset="-128"/>
                <a:ea typeface="BIZ UDPゴシック" panose="020B0400000000000000" pitchFamily="50" charset="-128"/>
              </a:rPr>
              <a:t>」</a:t>
            </a:r>
            <a:r>
              <a:rPr lang="ja-JP" altLang="en-US" sz="1100" dirty="0" smtClean="0">
                <a:latin typeface="BIZ UDPゴシック" panose="020B0400000000000000" pitchFamily="50" charset="-128"/>
                <a:ea typeface="BIZ UDPゴシック" panose="020B0400000000000000" pitchFamily="50" charset="-128"/>
              </a:rPr>
              <a:t>など </a:t>
            </a:r>
            <a:r>
              <a:rPr lang="en-US" altLang="ja-JP" sz="1100" dirty="0" smtClean="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2022]</a:t>
            </a:r>
            <a:endParaRPr lang="en-US" altLang="zh-CN"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33581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529384"/>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45A7E333-0551-4A17-AB70-BD945E4B8A88}"/>
              </a:ext>
            </a:extLst>
          </p:cNvPr>
          <p:cNvSpPr txBox="1"/>
          <p:nvPr/>
        </p:nvSpPr>
        <p:spPr>
          <a:xfrm>
            <a:off x="85154" y="547374"/>
            <a:ext cx="833176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■全国に先駆ける、大阪発の様々な改革に取組。</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9" name="表 8">
            <a:extLst>
              <a:ext uri="{FF2B5EF4-FFF2-40B4-BE49-F238E27FC236}">
                <a16:creationId xmlns:a16="http://schemas.microsoft.com/office/drawing/2014/main" id="{03502413-454E-442D-82CC-AC4E495089A2}"/>
              </a:ext>
            </a:extLst>
          </p:cNvPr>
          <p:cNvGraphicFramePr>
            <a:graphicFrameLocks noGrp="1"/>
          </p:cNvGraphicFramePr>
          <p:nvPr>
            <p:extLst>
              <p:ext uri="{D42A27DB-BD31-4B8C-83A1-F6EECF244321}">
                <p14:modId xmlns:p14="http://schemas.microsoft.com/office/powerpoint/2010/main" val="669109134"/>
              </p:ext>
            </p:extLst>
          </p:nvPr>
        </p:nvGraphicFramePr>
        <p:xfrm>
          <a:off x="0" y="876701"/>
          <a:ext cx="9132244" cy="5498989"/>
        </p:xfrm>
        <a:graphic>
          <a:graphicData uri="http://schemas.openxmlformats.org/drawingml/2006/table">
            <a:tbl>
              <a:tblPr firstRow="1">
                <a:tableStyleId>{5940675A-B579-460E-94D1-54222C63F5DA}</a:tableStyleId>
              </a:tblPr>
              <a:tblGrid>
                <a:gridCol w="1448972">
                  <a:extLst>
                    <a:ext uri="{9D8B030D-6E8A-4147-A177-3AD203B41FA5}">
                      <a16:colId xmlns:a16="http://schemas.microsoft.com/office/drawing/2014/main" val="20000"/>
                    </a:ext>
                  </a:extLst>
                </a:gridCol>
                <a:gridCol w="798928">
                  <a:extLst>
                    <a:ext uri="{9D8B030D-6E8A-4147-A177-3AD203B41FA5}">
                      <a16:colId xmlns:a16="http://schemas.microsoft.com/office/drawing/2014/main" val="20001"/>
                    </a:ext>
                  </a:extLst>
                </a:gridCol>
                <a:gridCol w="771525">
                  <a:extLst>
                    <a:ext uri="{9D8B030D-6E8A-4147-A177-3AD203B41FA5}">
                      <a16:colId xmlns:a16="http://schemas.microsoft.com/office/drawing/2014/main" val="20003"/>
                    </a:ext>
                  </a:extLst>
                </a:gridCol>
                <a:gridCol w="6112819">
                  <a:extLst>
                    <a:ext uri="{9D8B030D-6E8A-4147-A177-3AD203B41FA5}">
                      <a16:colId xmlns:a16="http://schemas.microsoft.com/office/drawing/2014/main" val="20002"/>
                    </a:ext>
                  </a:extLst>
                </a:gridCol>
              </a:tblGrid>
              <a:tr h="290946">
                <a:tc rowSpan="2">
                  <a:txBody>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内容</a:t>
                      </a:r>
                    </a:p>
                  </a:txBody>
                  <a:tcPr anchor="ctr">
                    <a:solidFill>
                      <a:schemeClr val="accent6">
                        <a:lumMod val="40000"/>
                        <a:lumOff val="60000"/>
                      </a:schemeClr>
                    </a:solidFill>
                  </a:tcPr>
                </a:tc>
                <a:tc gridSpan="2">
                  <a:txBody>
                    <a:bodyP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特徴</a:t>
                      </a:r>
                    </a:p>
                  </a:txBody>
                  <a:tcPr anchor="ctr">
                    <a:solidFill>
                      <a:schemeClr val="accent6">
                        <a:lumMod val="40000"/>
                        <a:lumOff val="60000"/>
                      </a:schemeClr>
                    </a:solid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solidFill>
                      <a:schemeClr val="accent6">
                        <a:lumMod val="40000"/>
                        <a:lumOff val="60000"/>
                      </a:schemeClr>
                    </a:solidFill>
                  </a:tcPr>
                </a:tc>
                <a:tc rowSpan="2">
                  <a:txBody>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概要</a:t>
                      </a:r>
                    </a:p>
                  </a:txBody>
                  <a:tcPr anchor="ctr">
                    <a:solidFill>
                      <a:schemeClr val="accent6">
                        <a:lumMod val="40000"/>
                        <a:lumOff val="60000"/>
                      </a:schemeClr>
                    </a:solidFill>
                  </a:tcPr>
                </a:tc>
                <a:extLst>
                  <a:ext uri="{0D108BD9-81ED-4DB2-BD59-A6C34878D82A}">
                    <a16:rowId xmlns:a16="http://schemas.microsoft.com/office/drawing/2014/main" val="10000"/>
                  </a:ext>
                </a:extLst>
              </a:tr>
              <a:tr h="274783">
                <a:tc vMerge="1">
                  <a:txBody>
                    <a:bodyPr/>
                    <a:lstStyle/>
                    <a:p>
                      <a:pPr algn="ctr"/>
                      <a:endParaRPr kumimoji="1" lang="ja-JP" altLang="en-US" sz="1400" dirty="0">
                        <a:latin typeface="Meiryo UI" panose="020B0604030504040204" pitchFamily="50" charset="-128"/>
                        <a:ea typeface="Meiryo UI" panose="020B0604030504040204" pitchFamily="50" charset="-128"/>
                        <a:cs typeface="メイリオ" panose="020B0604030504040204" pitchFamily="50" charset="-128"/>
                      </a:endParaRPr>
                    </a:p>
                  </a:txBody>
                  <a:tcPr anchor="ctr">
                    <a:solidFill>
                      <a:schemeClr val="accent6">
                        <a:lumMod val="40000"/>
                        <a:lumOff val="60000"/>
                      </a:schemeClr>
                    </a:solidFill>
                  </a:tcPr>
                </a:tc>
                <a:tc>
                  <a:txBody>
                    <a:bodyPr/>
                    <a:lstStyle/>
                    <a:p>
                      <a:pPr algn="ctr"/>
                      <a:r>
                        <a:rPr kumimoji="1" lang="ja-JP" altLang="en-US" sz="1000" b="1"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全国初</a:t>
                      </a:r>
                      <a:endParaRPr kumimoji="1" lang="ja-JP" altLang="en-US" sz="1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solidFill>
                      <a:schemeClr val="accent6">
                        <a:lumMod val="40000"/>
                        <a:lumOff val="60000"/>
                      </a:schemeClr>
                    </a:solidFill>
                  </a:tcPr>
                </a:tc>
                <a:tc>
                  <a:txBody>
                    <a:bodyPr/>
                    <a:lstStyle/>
                    <a:p>
                      <a:pPr algn="ctr"/>
                      <a:r>
                        <a:rPr kumimoji="1" lang="ja-JP" altLang="en-US" sz="1000" b="1"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先行事例</a:t>
                      </a:r>
                      <a:endParaRPr kumimoji="1" lang="ja-JP" altLang="en-US" sz="1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solidFill>
                      <a:schemeClr val="accent6">
                        <a:lumMod val="40000"/>
                        <a:lumOff val="60000"/>
                      </a:schemeClr>
                    </a:solid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メイリオ"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0008"/>
                  </a:ext>
                </a:extLst>
              </a:tr>
              <a:tr h="910245">
                <a:tc>
                  <a:txBody>
                    <a:bodyPr/>
                    <a:lstStyle/>
                    <a:p>
                      <a:pPr algn="l"/>
                      <a:r>
                        <a:rPr kumimoji="1" lang="ja-JP" altLang="en-US" sz="1000" b="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大都市制度改革</a:t>
                      </a:r>
                      <a:endParaRPr kumimoji="1" lang="en-US" altLang="ja-JP" sz="1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tc>
                <a:tc>
                  <a:txBody>
                    <a:bodyPr/>
                    <a:lstStyle/>
                    <a:p>
                      <a:pPr algn="ctr"/>
                      <a:r>
                        <a:rPr kumimoji="1" lang="ja-JP" altLang="en-US" sz="1000" b="1"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〇</a:t>
                      </a:r>
                      <a:endParaRPr kumimoji="1" lang="ja-JP" altLang="en-US" sz="1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tc>
                <a:tc>
                  <a:txBody>
                    <a:bodyPr/>
                    <a:lstStyle/>
                    <a:p>
                      <a:pPr algn="ctr"/>
                      <a:endParaRPr kumimoji="1" lang="ja-JP" altLang="en-US" sz="1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大都市制度のあり方を議論するため、</a:t>
                      </a:r>
                      <a:r>
                        <a:rPr kumimoji="1" lang="en-US" altLang="ja-JP"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2012</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年</a:t>
                      </a:r>
                      <a:r>
                        <a:rPr kumimoji="1" lang="en-US" altLang="ja-JP"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4</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月、府市共同で条例に基づく協議会を設置。同年</a:t>
                      </a:r>
                      <a:r>
                        <a:rPr kumimoji="1" lang="en-US" altLang="ja-JP"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8</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月「大都市地域における特別区の設置に関する法律」が成立し、</a:t>
                      </a:r>
                      <a:r>
                        <a:rPr kumimoji="1" lang="en-US" altLang="ja-JP"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2013</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年</a:t>
                      </a:r>
                      <a:r>
                        <a:rPr kumimoji="1" lang="en-US" altLang="ja-JP"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2</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月、全国で初めて、法に基づく「大阪府・大阪市特別区設置協議会」を設置。</a:t>
                      </a:r>
                      <a:endParaRPr kumimoji="1" lang="en-US" altLang="ja-JP"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marL="171450" indent="-171450">
                        <a:buFont typeface="Arial" panose="020B0604020202020204" pitchFamily="34" charset="0"/>
                        <a:buChar char="•"/>
                      </a:pP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「特別区制度」については、特別区に関する二度の住民投票が行われ、その結果否決。「総合区制度」については、</a:t>
                      </a:r>
                      <a:r>
                        <a:rPr kumimoji="1" lang="en-US" altLang="ja-JP"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2017</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年に制度案が作成されている。</a:t>
                      </a:r>
                    </a:p>
                  </a:txBody>
                  <a:tcPr/>
                </a:tc>
                <a:extLst>
                  <a:ext uri="{0D108BD9-81ED-4DB2-BD59-A6C34878D82A}">
                    <a16:rowId xmlns:a16="http://schemas.microsoft.com/office/drawing/2014/main" val="10001"/>
                  </a:ext>
                </a:extLst>
              </a:tr>
              <a:tr h="437805">
                <a:tc>
                  <a:txBody>
                    <a:bodyPr/>
                    <a:lstStyle/>
                    <a:p>
                      <a:pPr algn="l"/>
                      <a:r>
                        <a:rPr kumimoji="1" lang="ja-JP" altLang="en-US" sz="1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役所の機関等（内部組織）の共同設置</a:t>
                      </a:r>
                      <a:endParaRPr kumimoji="1" lang="en-US" altLang="ja-JP" sz="1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tc>
                <a:tc>
                  <a:txBody>
                    <a:bodyPr/>
                    <a:lstStyle/>
                    <a:p>
                      <a:pPr algn="ctr"/>
                      <a:r>
                        <a:rPr kumimoji="1" lang="ja-JP" altLang="en-US" sz="1000" b="1"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〇</a:t>
                      </a:r>
                      <a:endParaRPr kumimoji="1" lang="ja-JP" altLang="en-US" sz="1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tc>
                <a:tc>
                  <a:txBody>
                    <a:bodyPr/>
                    <a:lstStyle/>
                    <a:p>
                      <a:pPr algn="ctr"/>
                      <a:endParaRPr kumimoji="1" lang="ja-JP" altLang="en-US" sz="1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tc>
                <a:tc>
                  <a:txBody>
                    <a:bodyPr/>
                    <a:lstStyle/>
                    <a:p>
                      <a:pPr marL="171450" indent="-171450">
                        <a:buFont typeface="Arial" panose="020B0604020202020204" pitchFamily="34" charset="0"/>
                        <a:buChar char="•"/>
                      </a:pPr>
                      <a:r>
                        <a:rPr lang="ja-JP" altLang="en-US" sz="10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権限移譲の推進をきっかけに、市町村間の広域連携による受入体制の整備が進み、</a:t>
                      </a:r>
                      <a:r>
                        <a:rPr lang="ja-JP" altLang="en-US" sz="1000" b="0" u="none"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全国初</a:t>
                      </a:r>
                      <a:r>
                        <a:rPr lang="ja-JP" altLang="en-US" sz="10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の機関等</a:t>
                      </a:r>
                      <a:r>
                        <a:rPr lang="en-US" altLang="ja-JP" sz="10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内部組織）の共同設置（府内４地域）や、教職員人事協議会（豊能地域）の設置が実現。</a:t>
                      </a:r>
                      <a:endParaRPr lang="en-US" altLang="ja-JP" sz="10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tc>
                <a:extLst>
                  <a:ext uri="{0D108BD9-81ED-4DB2-BD59-A6C34878D82A}">
                    <a16:rowId xmlns:a16="http://schemas.microsoft.com/office/drawing/2014/main" val="10002"/>
                  </a:ext>
                </a:extLst>
              </a:tr>
              <a:tr h="581025">
                <a:tc>
                  <a:txBody>
                    <a:bodyPr/>
                    <a:lstStyle/>
                    <a:p>
                      <a:pPr algn="l"/>
                      <a:r>
                        <a:rPr kumimoji="1" lang="ja-JP" altLang="en-US" sz="1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教育制度改革</a:t>
                      </a:r>
                      <a:endParaRPr kumimoji="1" lang="en-US" altLang="ja-JP" sz="1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tc>
                <a:tc>
                  <a:txBody>
                    <a:bodyPr/>
                    <a:lstStyle/>
                    <a:p>
                      <a:pPr algn="ctr"/>
                      <a:endParaRPr kumimoji="1" lang="ja-JP" altLang="en-US" sz="1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tc>
                <a:tc>
                  <a:txBody>
                    <a:bodyPr/>
                    <a:lstStyle/>
                    <a:p>
                      <a:pPr algn="ctr"/>
                      <a:r>
                        <a:rPr kumimoji="1" lang="ja-JP" altLang="en-US" sz="1000" b="1"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〇</a:t>
                      </a:r>
                      <a:endParaRPr kumimoji="1" lang="ja-JP" altLang="en-US" sz="1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教育に関する権限、財源、責任が国・府・市町村で不一致であること、住民の声を教育行政に反映させる必要があるとの課題認識から、知事、市長が全国に先駆けて教育委員会と共同作業で「教育振興基本計画」を</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策定。</a:t>
                      </a:r>
                      <a:endParaRPr kumimoji="1" lang="en-US" altLang="ja-JP"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tc>
                <a:extLst>
                  <a:ext uri="{0D108BD9-81ED-4DB2-BD59-A6C34878D82A}">
                    <a16:rowId xmlns:a16="http://schemas.microsoft.com/office/drawing/2014/main" val="10003"/>
                  </a:ext>
                </a:extLst>
              </a:tr>
              <a:tr h="548640">
                <a:tc>
                  <a:txBody>
                    <a:bodyPr/>
                    <a:lstStyle/>
                    <a:p>
                      <a:pPr algn="l"/>
                      <a:r>
                        <a:rPr kumimoji="1" lang="ja-JP" altLang="en-US" sz="1000" b="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危険ドラッグ</a:t>
                      </a:r>
                      <a:r>
                        <a:rPr kumimoji="1" lang="ja-JP" altLang="en-US" sz="1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対策</a:t>
                      </a:r>
                      <a:endParaRPr kumimoji="1" lang="en-US" altLang="ja-JP" sz="1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tc>
                <a:tc>
                  <a:txBody>
                    <a:bodyPr/>
                    <a:lstStyle/>
                    <a:p>
                      <a:pPr algn="ctr"/>
                      <a:endParaRPr kumimoji="1" lang="ja-JP" altLang="en-US" sz="1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tc>
                <a:tc>
                  <a:txBody>
                    <a:bodyPr/>
                    <a:lstStyle/>
                    <a:p>
                      <a:pPr algn="ctr"/>
                      <a:r>
                        <a:rPr kumimoji="1" lang="ja-JP" altLang="en-US" sz="1000" b="1"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〇</a:t>
                      </a:r>
                      <a:endParaRPr kumimoji="1" lang="ja-JP" altLang="en-US" sz="1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tc>
                <a:tc>
                  <a:txBody>
                    <a:bodyPr/>
                    <a:lstStyle/>
                    <a:p>
                      <a:pPr marL="171450" indent="-171450">
                        <a:buFont typeface="Arial" panose="020B0604020202020204" pitchFamily="34" charset="0"/>
                        <a:buChar char="•"/>
                      </a:pPr>
                      <a:r>
                        <a:rPr kumimoji="1" lang="en-US" altLang="ja-JP"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2012</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年「</a:t>
                      </a:r>
                      <a:r>
                        <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大阪府薬物の濫用の防止に関する条例」を全面</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施行。</a:t>
                      </a:r>
                      <a:r>
                        <a:rPr kumimoji="1" lang="en-US" altLang="ja-JP"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東京都</a:t>
                      </a:r>
                      <a:r>
                        <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に続き２番目の全面</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施行</a:t>
                      </a:r>
                      <a:r>
                        <a:rPr kumimoji="1" lang="en-US" altLang="ja-JP"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a:t>
                      </a:r>
                      <a:endPar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r>
                        <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　</a:t>
                      </a:r>
                      <a:r>
                        <a:rPr kumimoji="1" lang="en-US" altLang="ja-JP"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知事指定薬物の使用者に罰則を</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導入。（</a:t>
                      </a:r>
                      <a:r>
                        <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全国で唯一</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a:t>
                      </a:r>
                      <a:endParaRPr kumimoji="1" lang="en-US" altLang="ja-JP"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　</a:t>
                      </a:r>
                      <a:r>
                        <a:rPr kumimoji="1" lang="en-US" altLang="ja-JP"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知事</a:t>
                      </a:r>
                      <a:r>
                        <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指定薬物</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指定。（</a:t>
                      </a:r>
                      <a:r>
                        <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国より迅速</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a:t>
                      </a:r>
                      <a:endParaRPr kumimoji="1" lang="en-US" altLang="ja-JP"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　</a:t>
                      </a:r>
                      <a:r>
                        <a:rPr kumimoji="1" lang="en-US" altLang="ja-JP"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警察</a:t>
                      </a:r>
                      <a:r>
                        <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職員に立ち入り権限</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付与。（</a:t>
                      </a:r>
                      <a:r>
                        <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全国で唯一）</a:t>
                      </a:r>
                    </a:p>
                  </a:txBody>
                  <a:tcPr/>
                </a:tc>
                <a:extLst>
                  <a:ext uri="{0D108BD9-81ED-4DB2-BD59-A6C34878D82A}">
                    <a16:rowId xmlns:a16="http://schemas.microsoft.com/office/drawing/2014/main" val="10004"/>
                  </a:ext>
                </a:extLst>
              </a:tr>
              <a:tr h="603540">
                <a:tc>
                  <a:txBody>
                    <a:bodyPr/>
                    <a:lstStyle/>
                    <a:p>
                      <a:pPr algn="l"/>
                      <a:r>
                        <a:rPr kumimoji="1" lang="ja-JP" altLang="en-US" sz="1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特区地域への「地方税ゼロ」の実現</a:t>
                      </a:r>
                      <a:endParaRPr kumimoji="1" lang="en-US" altLang="ja-JP" sz="1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tc>
                <a:tc>
                  <a:txBody>
                    <a:bodyPr/>
                    <a:lstStyle/>
                    <a:p>
                      <a:pPr algn="ctr"/>
                      <a:r>
                        <a:rPr kumimoji="1" lang="ja-JP" altLang="en-US" sz="1000" b="1"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〇</a:t>
                      </a:r>
                      <a:endParaRPr kumimoji="1" lang="ja-JP" altLang="en-US" sz="1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tc>
                <a:tc>
                  <a:txBody>
                    <a:bodyPr/>
                    <a:lstStyle/>
                    <a:p>
                      <a:pPr algn="ctr"/>
                      <a:endParaRPr kumimoji="1" lang="ja-JP" altLang="en-US" sz="1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特区の実効力を高めるため、地域独自施策として、国際戦略総合特区の指定地域で、固定資産税等の地方税減免を実施。府と、大阪市はじめ府内特区指定市町村が連動して税の減免措置を決め、全国初の</a:t>
                      </a:r>
                      <a:r>
                        <a:rPr kumimoji="1" lang="en-US" altLang="ja-JP"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地方税ゼロ</a:t>
                      </a:r>
                      <a:r>
                        <a:rPr kumimoji="1" lang="en-US" altLang="ja-JP"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を実現。　</a:t>
                      </a:r>
                      <a:r>
                        <a:rPr kumimoji="1" lang="en-US" altLang="ja-JP"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国家戦略特区でも実現</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予定。</a:t>
                      </a:r>
                      <a:endPar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tc>
                <a:extLst>
                  <a:ext uri="{0D108BD9-81ED-4DB2-BD59-A6C34878D82A}">
                    <a16:rowId xmlns:a16="http://schemas.microsoft.com/office/drawing/2014/main" val="10005"/>
                  </a:ext>
                </a:extLst>
              </a:tr>
              <a:tr h="590550">
                <a:tc>
                  <a:txBody>
                    <a:bodyPr/>
                    <a:lstStyle/>
                    <a:p>
                      <a:pPr algn="l"/>
                      <a:r>
                        <a:rPr kumimoji="1" lang="ja-JP" altLang="en-US" sz="1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公務員制度改革</a:t>
                      </a:r>
                    </a:p>
                  </a:txBody>
                  <a:tcPr anchor="ctr"/>
                </a:tc>
                <a:tc>
                  <a:txBody>
                    <a:bodyPr/>
                    <a:lstStyle/>
                    <a:p>
                      <a:pPr algn="ctr"/>
                      <a:r>
                        <a:rPr kumimoji="1" lang="ja-JP" altLang="en-US" sz="1000" b="1"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〇</a:t>
                      </a:r>
                      <a:endParaRPr kumimoji="1" lang="ja-JP" altLang="en-US" sz="1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tc>
                <a:tc>
                  <a:txBody>
                    <a:bodyPr/>
                    <a:lstStyle/>
                    <a:p>
                      <a:pPr algn="ctr"/>
                      <a:endParaRPr kumimoji="1" lang="ja-JP" altLang="en-US" sz="1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職員採用試験制度の</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見直し。</a:t>
                      </a:r>
                      <a:endParaRPr kumimoji="1" lang="en-US" altLang="ja-JP"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marL="171450" indent="-171450">
                        <a:buFont typeface="Arial" panose="020B0604020202020204" pitchFamily="34" charset="0"/>
                        <a:buChar char="•"/>
                      </a:pPr>
                      <a:r>
                        <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府独自の人事給与制度改革の</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実施。</a:t>
                      </a:r>
                      <a:endParaRPr kumimoji="1" lang="en-US" altLang="ja-JP"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marL="171450" indent="-171450">
                        <a:buFont typeface="Arial" panose="020B0604020202020204" pitchFamily="34" charset="0"/>
                        <a:buChar char="•"/>
                      </a:pPr>
                      <a:r>
                        <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人事評価における能力</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主義。（</a:t>
                      </a:r>
                      <a:r>
                        <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相対評価）</a:t>
                      </a:r>
                      <a:endParaRPr kumimoji="1" lang="en-US" altLang="ja-JP"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tc>
                <a:extLst>
                  <a:ext uri="{0D108BD9-81ED-4DB2-BD59-A6C34878D82A}">
                    <a16:rowId xmlns:a16="http://schemas.microsoft.com/office/drawing/2014/main" val="10006"/>
                  </a:ext>
                </a:extLst>
              </a:tr>
              <a:tr h="408015">
                <a:tc>
                  <a:txBody>
                    <a:bodyPr/>
                    <a:lstStyle/>
                    <a:p>
                      <a:pPr algn="l"/>
                      <a:r>
                        <a:rPr kumimoji="1" lang="ja-JP" altLang="en-US" sz="1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新公会計制度の導入</a:t>
                      </a:r>
                      <a:endParaRPr kumimoji="1" lang="en-US" altLang="ja-JP" sz="1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tc>
                <a:tc>
                  <a:txBody>
                    <a:bodyPr/>
                    <a:lstStyle/>
                    <a:p>
                      <a:pPr algn="ctr"/>
                      <a:endParaRPr kumimoji="1" lang="ja-JP" altLang="en-US" sz="1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tc>
                <a:tc>
                  <a:txBody>
                    <a:bodyPr/>
                    <a:lstStyle/>
                    <a:p>
                      <a:pPr algn="ctr"/>
                      <a:r>
                        <a:rPr kumimoji="1" lang="ja-JP" altLang="en-US" sz="1000" b="1"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〇</a:t>
                      </a:r>
                      <a:endParaRPr kumimoji="1" lang="ja-JP" altLang="en-US" sz="1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全国に先駆けて（東京に次いで）、貸借対照表と行政コスト計算書を作成し、公表。さらに東京都と連携しながら制度を構築、</a:t>
                      </a:r>
                      <a:r>
                        <a:rPr kumimoji="1" lang="en-US" altLang="ja-JP"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2011</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年度から導入</a:t>
                      </a:r>
                      <a:r>
                        <a:rPr kumimoji="1" lang="ja-JP" altLang="en-US"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a:t>
                      </a:r>
                      <a:endParaRPr kumimoji="1" lang="en-US" altLang="ja-JP" sz="10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tc>
                <a:extLst>
                  <a:ext uri="{0D108BD9-81ED-4DB2-BD59-A6C34878D82A}">
                    <a16:rowId xmlns:a16="http://schemas.microsoft.com/office/drawing/2014/main" val="10007"/>
                  </a:ext>
                </a:extLst>
              </a:tr>
              <a:tr h="348615">
                <a:tc>
                  <a:txBody>
                    <a:bodyPr/>
                    <a:lstStyle/>
                    <a:p>
                      <a:pPr algn="l"/>
                      <a:r>
                        <a:rPr kumimoji="1" lang="ja-JP" altLang="en-US" sz="1000" b="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府市共同提案事業</a:t>
                      </a:r>
                      <a:endParaRPr kumimoji="1" lang="en-US" altLang="ja-JP" sz="1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〇</a:t>
                      </a:r>
                    </a:p>
                  </a:txBody>
                  <a:tcPr anchor="ctr"/>
                </a:tc>
                <a:tc>
                  <a:txBody>
                    <a:bodyPr/>
                    <a:lstStyle/>
                    <a:p>
                      <a:pPr algn="ctr"/>
                      <a:endParaRPr kumimoji="1" lang="ja-JP" altLang="en-US" sz="1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大阪府・大阪市のみならず、民間企業・経済団体・大学機関などと連携し、規制改革を伴う先端的サービスの提供を協力に推進するスーパーシティ制度を活用。（府市の共同提案が選定されるのは全国初）</a:t>
                      </a:r>
                      <a:endParaRPr kumimoji="1" lang="en-US" altLang="ja-JP"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marL="171450" indent="-171450">
                        <a:buFont typeface="Arial" panose="020B0604020202020204" pitchFamily="34" charset="0"/>
                        <a:buChar char="•"/>
                      </a:pP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大阪・関西万博の開催が決定。府市一体で作成した「</a:t>
                      </a:r>
                      <a:r>
                        <a:rPr kumimoji="1" lang="en-US" altLang="ja-JP"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2025</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年大阪・関西万博をインパクトとした</a:t>
                      </a:r>
                      <a:r>
                        <a:rPr kumimoji="1" lang="en-US" altLang="ja-JP"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『SDGs</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先進都市</a:t>
                      </a:r>
                      <a:r>
                        <a:rPr kumimoji="1" lang="en-US" altLang="ja-JP"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kumimoji="1" lang="ja-JP" altLang="en-US"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の実現に向けて」がモデル事業に選定。（府市の共同提案が選定されるのは全国初）</a:t>
                      </a:r>
                      <a:endParaRPr kumimoji="1" lang="en-US" altLang="ja-JP" sz="10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a:tc>
                <a:extLst>
                  <a:ext uri="{0D108BD9-81ED-4DB2-BD59-A6C34878D82A}">
                    <a16:rowId xmlns:a16="http://schemas.microsoft.com/office/drawing/2014/main" val="4024423244"/>
                  </a:ext>
                </a:extLst>
              </a:tr>
            </a:tbl>
          </a:graphicData>
        </a:graphic>
      </p:graphicFrame>
      <p:sp>
        <p:nvSpPr>
          <p:cNvPr id="7" name="角丸四角形 6"/>
          <p:cNvSpPr/>
          <p:nvPr/>
        </p:nvSpPr>
        <p:spPr>
          <a:xfrm>
            <a:off x="144000" y="72000"/>
            <a:ext cx="61200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wrap="none"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【HOW</a:t>
            </a:r>
            <a:r>
              <a:rPr kumimoji="0" lang="ja-JP" altLang="en-US" sz="1800" b="1"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３</a:t>
            </a: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－① </a:t>
            </a:r>
            <a:r>
              <a:rPr kumimoji="0" lang="en-US" altLang="ja-JP" sz="1800" b="1"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　国との協調連携／全国先駆け</a:t>
            </a:r>
            <a:r>
              <a:rPr kumimoji="0" lang="ja-JP" altLang="en-US" b="1" kern="0" dirty="0" smtClean="0">
                <a:latin typeface="BIZ UDPゴシック" panose="020B0400000000000000" pitchFamily="50" charset="-128"/>
                <a:ea typeface="BIZ UDPゴシック" panose="020B0400000000000000" pitchFamily="50" charset="-128"/>
              </a:rPr>
              <a:t>の</a:t>
            </a:r>
            <a:r>
              <a:rPr kumimoji="0" lang="ja-JP" altLang="en-US" sz="1800" b="1"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取組</a:t>
            </a:r>
          </a:p>
        </p:txBody>
      </p:sp>
      <p:sp>
        <p:nvSpPr>
          <p:cNvPr id="8" name="スライド番号プレースホルダー 3"/>
          <p:cNvSpPr txBox="1">
            <a:spLocks/>
          </p:cNvSpPr>
          <p:nvPr/>
        </p:nvSpPr>
        <p:spPr>
          <a:xfrm>
            <a:off x="8604000" y="6480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127</a:t>
            </a:fld>
            <a:endParaRPr lang="ja-JP" altLang="en-US" dirty="0"/>
          </a:p>
        </p:txBody>
      </p:sp>
    </p:spTree>
    <p:extLst>
      <p:ext uri="{BB962C8B-B14F-4D97-AF65-F5344CB8AC3E}">
        <p14:creationId xmlns:p14="http://schemas.microsoft.com/office/powerpoint/2010/main" val="3491131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フローチャート: 処理 108"/>
          <p:cNvSpPr/>
          <p:nvPr/>
        </p:nvSpPr>
        <p:spPr bwMode="gray">
          <a:xfrm>
            <a:off x="178501" y="2481181"/>
            <a:ext cx="8830937" cy="318060"/>
          </a:xfrm>
          <a:prstGeom prst="flowChartProcess">
            <a:avLst/>
          </a:prstGeom>
          <a:solidFill>
            <a:schemeClr val="accent5">
              <a:lumMod val="75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 name="フローチャート: 処理 7"/>
          <p:cNvSpPr/>
          <p:nvPr/>
        </p:nvSpPr>
        <p:spPr bwMode="gray">
          <a:xfrm>
            <a:off x="178501" y="2481181"/>
            <a:ext cx="8830937" cy="3903419"/>
          </a:xfrm>
          <a:prstGeom prst="flowChartProcess">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 name="片側の 2 つの角を丸めた四角形 20"/>
          <p:cNvSpPr/>
          <p:nvPr/>
        </p:nvSpPr>
        <p:spPr bwMode="gray">
          <a:xfrm>
            <a:off x="297145" y="2866478"/>
            <a:ext cx="3780658" cy="592770"/>
          </a:xfrm>
          <a:prstGeom prst="round2SameRect">
            <a:avLst/>
          </a:prstGeom>
          <a:solidFill>
            <a:srgbClr val="FFC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29" name="テキスト ボックス 28"/>
          <p:cNvSpPr txBox="1"/>
          <p:nvPr/>
        </p:nvSpPr>
        <p:spPr bwMode="gray">
          <a:xfrm>
            <a:off x="1335780" y="2497892"/>
            <a:ext cx="658268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総合区制度・特別区制度</a:t>
            </a:r>
          </a:p>
        </p:txBody>
      </p:sp>
      <p:sp>
        <p:nvSpPr>
          <p:cNvPr id="27" name="片側の 2 つの角を丸めた四角形 26"/>
          <p:cNvSpPr/>
          <p:nvPr/>
        </p:nvSpPr>
        <p:spPr bwMode="gray">
          <a:xfrm>
            <a:off x="4872251" y="2869505"/>
            <a:ext cx="4004765" cy="586717"/>
          </a:xfrm>
          <a:prstGeom prst="round2SameRect">
            <a:avLst/>
          </a:prstGeom>
          <a:solidFill>
            <a:srgbClr val="E6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5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4" name="テキスト ボックス 3"/>
          <p:cNvSpPr txBox="1"/>
          <p:nvPr/>
        </p:nvSpPr>
        <p:spPr bwMode="gray">
          <a:xfrm>
            <a:off x="302563" y="2874323"/>
            <a:ext cx="3723300"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総合区制度</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・大阪市を残し、区長の権限を拡充</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・府と広域機能を連携</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0" name="テキスト ボックス 39"/>
          <p:cNvSpPr txBox="1"/>
          <p:nvPr/>
        </p:nvSpPr>
        <p:spPr bwMode="gray">
          <a:xfrm>
            <a:off x="4931200" y="2874323"/>
            <a:ext cx="2819282"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特別区制度</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大阪市をなくし、特別区を設置</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府に広域機能を一元化</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nvGrpSpPr>
          <p:cNvPr id="45" name="グループ化 44"/>
          <p:cNvGrpSpPr/>
          <p:nvPr/>
        </p:nvGrpSpPr>
        <p:grpSpPr bwMode="gray">
          <a:xfrm>
            <a:off x="6853565" y="3519190"/>
            <a:ext cx="1972292" cy="2423605"/>
            <a:chOff x="9127091" y="3019624"/>
            <a:chExt cx="2629723" cy="3231473"/>
          </a:xfrm>
        </p:grpSpPr>
        <p:grpSp>
          <p:nvGrpSpPr>
            <p:cNvPr id="44" name="グループ化 43"/>
            <p:cNvGrpSpPr/>
            <p:nvPr/>
          </p:nvGrpSpPr>
          <p:grpSpPr bwMode="gray">
            <a:xfrm>
              <a:off x="9127091" y="3019624"/>
              <a:ext cx="2629723" cy="1764000"/>
              <a:chOff x="9127091" y="3019624"/>
              <a:chExt cx="2629723" cy="1764000"/>
            </a:xfrm>
          </p:grpSpPr>
          <p:grpSp>
            <p:nvGrpSpPr>
              <p:cNvPr id="6" name="グループ化 5"/>
              <p:cNvGrpSpPr/>
              <p:nvPr/>
            </p:nvGrpSpPr>
            <p:grpSpPr bwMode="gray">
              <a:xfrm>
                <a:off x="9127091" y="3019624"/>
                <a:ext cx="756000" cy="1764000"/>
                <a:chOff x="9177891" y="3019624"/>
                <a:chExt cx="756000" cy="1764000"/>
              </a:xfrm>
            </p:grpSpPr>
            <p:sp>
              <p:nvSpPr>
                <p:cNvPr id="85" name="角丸四角形 84"/>
                <p:cNvSpPr/>
                <p:nvPr/>
              </p:nvSpPr>
              <p:spPr bwMode="gray">
                <a:xfrm>
                  <a:off x="9231267" y="3019624"/>
                  <a:ext cx="620938" cy="1764000"/>
                </a:xfrm>
                <a:prstGeom prst="roundRect">
                  <a:avLst>
                    <a:gd name="adj" fmla="val 4636"/>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5" name="正方形/長方形 94"/>
                <p:cNvSpPr/>
                <p:nvPr/>
              </p:nvSpPr>
              <p:spPr bwMode="gray">
                <a:xfrm>
                  <a:off x="9177891" y="3053141"/>
                  <a:ext cx="756000" cy="195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特別区</a:t>
                  </a:r>
                </a:p>
              </p:txBody>
            </p:sp>
            <p:sp>
              <p:nvSpPr>
                <p:cNvPr id="97" name="テキスト ボックス 96"/>
                <p:cNvSpPr txBox="1"/>
                <p:nvPr/>
              </p:nvSpPr>
              <p:spPr bwMode="gray">
                <a:xfrm>
                  <a:off x="9596038" y="3321975"/>
                  <a:ext cx="216000" cy="677108"/>
                </a:xfrm>
                <a:prstGeom prst="rect">
                  <a:avLst/>
                </a:prstGeom>
                <a:solidFill>
                  <a:srgbClr val="FFC000"/>
                </a:solid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区議会</a:t>
                  </a:r>
                </a:p>
              </p:txBody>
            </p:sp>
            <p:sp>
              <p:nvSpPr>
                <p:cNvPr id="98" name="テキスト ボックス 97"/>
                <p:cNvSpPr txBox="1"/>
                <p:nvPr/>
              </p:nvSpPr>
              <p:spPr bwMode="gray">
                <a:xfrm>
                  <a:off x="9315688" y="3414308"/>
                  <a:ext cx="216000" cy="492443"/>
                </a:xfrm>
                <a:prstGeom prst="rect">
                  <a:avLst/>
                </a:prstGeom>
                <a:solidFill>
                  <a:schemeClr val="accent1">
                    <a:lumMod val="75000"/>
                  </a:schemeClr>
                </a:solid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区長</a:t>
                  </a:r>
                </a:p>
              </p:txBody>
            </p:sp>
            <p:sp>
              <p:nvSpPr>
                <p:cNvPr id="99" name="テキスト ボックス 98"/>
                <p:cNvSpPr txBox="1"/>
                <p:nvPr/>
              </p:nvSpPr>
              <p:spPr bwMode="gray">
                <a:xfrm>
                  <a:off x="9295556" y="4156212"/>
                  <a:ext cx="512673" cy="488201"/>
                </a:xfrm>
                <a:prstGeom prst="rect">
                  <a:avLst/>
                </a:prstGeom>
                <a:solidFill>
                  <a:schemeClr val="accent5">
                    <a:lumMod val="40000"/>
                    <a:lumOff val="60000"/>
                  </a:schemeClr>
                </a:solidFill>
              </p:spPr>
              <p:txBody>
                <a:bodyPr wrap="square" lIns="27000" tIns="27000" rIns="27000" bIns="27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7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住民に身近なサービス</a:t>
                  </a:r>
                  <a:endParaRPr kumimoji="1" lang="en-US" altLang="ja-JP" sz="67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nvGrpSpPr>
              <p:cNvPr id="100" name="グループ化 99"/>
              <p:cNvGrpSpPr/>
              <p:nvPr/>
            </p:nvGrpSpPr>
            <p:grpSpPr bwMode="gray">
              <a:xfrm>
                <a:off x="9858134" y="3019624"/>
                <a:ext cx="756000" cy="1764000"/>
                <a:chOff x="9177891" y="3019624"/>
                <a:chExt cx="756000" cy="1764000"/>
              </a:xfrm>
            </p:grpSpPr>
            <p:sp>
              <p:nvSpPr>
                <p:cNvPr id="101" name="角丸四角形 100"/>
                <p:cNvSpPr/>
                <p:nvPr/>
              </p:nvSpPr>
              <p:spPr bwMode="gray">
                <a:xfrm>
                  <a:off x="9245781" y="3019624"/>
                  <a:ext cx="620938" cy="1764000"/>
                </a:xfrm>
                <a:prstGeom prst="roundRect">
                  <a:avLst>
                    <a:gd name="adj" fmla="val 4636"/>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2" name="正方形/長方形 101"/>
                <p:cNvSpPr/>
                <p:nvPr/>
              </p:nvSpPr>
              <p:spPr bwMode="gray">
                <a:xfrm>
                  <a:off x="9177891" y="3053141"/>
                  <a:ext cx="756000" cy="195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特別区</a:t>
                  </a:r>
                </a:p>
              </p:txBody>
            </p:sp>
            <p:sp>
              <p:nvSpPr>
                <p:cNvPr id="103" name="テキスト ボックス 102"/>
                <p:cNvSpPr txBox="1"/>
                <p:nvPr/>
              </p:nvSpPr>
              <p:spPr bwMode="gray">
                <a:xfrm>
                  <a:off x="9596038" y="3321975"/>
                  <a:ext cx="216000" cy="677108"/>
                </a:xfrm>
                <a:prstGeom prst="rect">
                  <a:avLst/>
                </a:prstGeom>
                <a:solidFill>
                  <a:srgbClr val="FFC000"/>
                </a:solid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区議会</a:t>
                  </a:r>
                </a:p>
              </p:txBody>
            </p:sp>
            <p:sp>
              <p:nvSpPr>
                <p:cNvPr id="104" name="テキスト ボックス 103"/>
                <p:cNvSpPr txBox="1"/>
                <p:nvPr/>
              </p:nvSpPr>
              <p:spPr bwMode="gray">
                <a:xfrm>
                  <a:off x="9315688" y="3414308"/>
                  <a:ext cx="216000" cy="492443"/>
                </a:xfrm>
                <a:prstGeom prst="rect">
                  <a:avLst/>
                </a:prstGeom>
                <a:solidFill>
                  <a:schemeClr val="accent1">
                    <a:lumMod val="75000"/>
                  </a:schemeClr>
                </a:solid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区長</a:t>
                  </a:r>
                </a:p>
              </p:txBody>
            </p:sp>
          </p:grpSp>
          <p:grpSp>
            <p:nvGrpSpPr>
              <p:cNvPr id="106" name="グループ化 105"/>
              <p:cNvGrpSpPr/>
              <p:nvPr/>
            </p:nvGrpSpPr>
            <p:grpSpPr bwMode="gray">
              <a:xfrm>
                <a:off x="11000814" y="3019624"/>
                <a:ext cx="756000" cy="1764000"/>
                <a:chOff x="9264975" y="3019624"/>
                <a:chExt cx="756000" cy="1764000"/>
              </a:xfrm>
            </p:grpSpPr>
            <p:sp>
              <p:nvSpPr>
                <p:cNvPr id="107" name="角丸四角形 106"/>
                <p:cNvSpPr/>
                <p:nvPr/>
              </p:nvSpPr>
              <p:spPr bwMode="gray">
                <a:xfrm>
                  <a:off x="9332865" y="3019624"/>
                  <a:ext cx="620938" cy="1764000"/>
                </a:xfrm>
                <a:prstGeom prst="roundRect">
                  <a:avLst>
                    <a:gd name="adj" fmla="val 4636"/>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8" name="正方形/長方形 107"/>
                <p:cNvSpPr/>
                <p:nvPr/>
              </p:nvSpPr>
              <p:spPr bwMode="gray">
                <a:xfrm>
                  <a:off x="9264975" y="3053141"/>
                  <a:ext cx="756000" cy="195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特別区</a:t>
                  </a:r>
                </a:p>
              </p:txBody>
            </p:sp>
            <p:sp>
              <p:nvSpPr>
                <p:cNvPr id="111" name="テキスト ボックス 110"/>
                <p:cNvSpPr txBox="1"/>
                <p:nvPr/>
              </p:nvSpPr>
              <p:spPr bwMode="gray">
                <a:xfrm>
                  <a:off x="9683122" y="3321975"/>
                  <a:ext cx="216000" cy="677108"/>
                </a:xfrm>
                <a:prstGeom prst="rect">
                  <a:avLst/>
                </a:prstGeom>
                <a:solidFill>
                  <a:srgbClr val="FFC000"/>
                </a:solid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区議会</a:t>
                  </a:r>
                </a:p>
              </p:txBody>
            </p:sp>
            <p:sp>
              <p:nvSpPr>
                <p:cNvPr id="112" name="テキスト ボックス 111"/>
                <p:cNvSpPr txBox="1"/>
                <p:nvPr/>
              </p:nvSpPr>
              <p:spPr bwMode="gray">
                <a:xfrm>
                  <a:off x="9402772" y="3414308"/>
                  <a:ext cx="216000" cy="492443"/>
                </a:xfrm>
                <a:prstGeom prst="rect">
                  <a:avLst/>
                </a:prstGeom>
                <a:solidFill>
                  <a:schemeClr val="accent1">
                    <a:lumMod val="75000"/>
                  </a:schemeClr>
                </a:solid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区長</a:t>
                  </a:r>
                </a:p>
              </p:txBody>
            </p:sp>
          </p:grpSp>
          <p:sp>
            <p:nvSpPr>
              <p:cNvPr id="7" name="テキスト ボックス 6"/>
              <p:cNvSpPr txBox="1"/>
              <p:nvPr/>
            </p:nvSpPr>
            <p:spPr bwMode="gray">
              <a:xfrm>
                <a:off x="10554994" y="3852775"/>
                <a:ext cx="537559" cy="3488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p:txBody>
          </p:sp>
        </p:grpSp>
        <p:grpSp>
          <p:nvGrpSpPr>
            <p:cNvPr id="94" name="グループ化 93"/>
            <p:cNvGrpSpPr/>
            <p:nvPr/>
          </p:nvGrpSpPr>
          <p:grpSpPr bwMode="gray">
            <a:xfrm>
              <a:off x="9185148" y="4780943"/>
              <a:ext cx="2520000" cy="1470154"/>
              <a:chOff x="3358794" y="4780943"/>
              <a:chExt cx="2520000" cy="1470154"/>
            </a:xfrm>
          </p:grpSpPr>
          <p:sp>
            <p:nvSpPr>
              <p:cNvPr id="114" name="角丸四角形 113"/>
              <p:cNvSpPr/>
              <p:nvPr/>
            </p:nvSpPr>
            <p:spPr bwMode="gray">
              <a:xfrm>
                <a:off x="3358794" y="4851878"/>
                <a:ext cx="2520000" cy="1306864"/>
              </a:xfrm>
              <a:prstGeom prst="roundRect">
                <a:avLst>
                  <a:gd name="adj" fmla="val 4636"/>
                </a:avLst>
              </a:prstGeom>
              <a:solidFill>
                <a:schemeClr val="accent2">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5" name="正方形/長方形 114"/>
              <p:cNvSpPr/>
              <p:nvPr/>
            </p:nvSpPr>
            <p:spPr bwMode="gray">
              <a:xfrm rot="16200000">
                <a:off x="5003285" y="5418389"/>
                <a:ext cx="1470154" cy="195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大阪府</a:t>
                </a:r>
              </a:p>
            </p:txBody>
          </p:sp>
          <p:sp>
            <p:nvSpPr>
              <p:cNvPr id="116" name="テキスト ボックス 115"/>
              <p:cNvSpPr txBox="1"/>
              <p:nvPr/>
            </p:nvSpPr>
            <p:spPr bwMode="gray">
              <a:xfrm>
                <a:off x="4629226" y="5789429"/>
                <a:ext cx="775313" cy="328295"/>
              </a:xfrm>
              <a:prstGeom prst="rect">
                <a:avLst/>
              </a:prstGeom>
              <a:solidFill>
                <a:srgbClr val="FFC000"/>
              </a:solidFill>
              <a:ln w="127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府議会</a:t>
                </a:r>
              </a:p>
            </p:txBody>
          </p:sp>
          <p:sp>
            <p:nvSpPr>
              <p:cNvPr id="117" name="テキスト ボックス 116"/>
              <p:cNvSpPr txBox="1"/>
              <p:nvPr/>
            </p:nvSpPr>
            <p:spPr bwMode="gray">
              <a:xfrm>
                <a:off x="3701177" y="5789429"/>
                <a:ext cx="775313" cy="338555"/>
              </a:xfrm>
              <a:prstGeom prst="rect">
                <a:avLst/>
              </a:prstGeom>
              <a:solidFill>
                <a:schemeClr val="accent1">
                  <a:lumMod val="75000"/>
                </a:schemeClr>
              </a:solidFill>
              <a:ln w="127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知事</a:t>
                </a:r>
              </a:p>
            </p:txBody>
          </p:sp>
          <p:sp>
            <p:nvSpPr>
              <p:cNvPr id="118" name="テキスト ボックス 117"/>
              <p:cNvSpPr txBox="1"/>
              <p:nvPr/>
            </p:nvSpPr>
            <p:spPr bwMode="gray">
              <a:xfrm>
                <a:off x="3493417" y="5191870"/>
                <a:ext cx="2112839" cy="536575"/>
              </a:xfrm>
              <a:prstGeom prst="rect">
                <a:avLst/>
              </a:prstGeom>
              <a:solidFill>
                <a:schemeClr val="accent5">
                  <a:lumMod val="40000"/>
                  <a:lumOff val="60000"/>
                </a:schemeClr>
              </a:solidFill>
            </p:spPr>
            <p:txBody>
              <a:bodyPr wrap="square" lIns="0" tIns="2700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88"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市が行う広域的な事業</a:t>
                </a:r>
                <a:endParaRPr kumimoji="1" lang="ja-JP" altLang="en-US" sz="788"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2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82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2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府が行う広域的な事業</a:t>
                </a:r>
                <a:endParaRPr kumimoji="1" lang="ja-JP" altLang="en-US" sz="825"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grpSp>
        <p:nvGrpSpPr>
          <p:cNvPr id="10" name="グループ化 9"/>
          <p:cNvGrpSpPr/>
          <p:nvPr/>
        </p:nvGrpSpPr>
        <p:grpSpPr>
          <a:xfrm>
            <a:off x="297145" y="3525067"/>
            <a:ext cx="1934563" cy="2389943"/>
            <a:chOff x="3323279" y="3086299"/>
            <a:chExt cx="2479458" cy="3186590"/>
          </a:xfrm>
        </p:grpSpPr>
        <p:grpSp>
          <p:nvGrpSpPr>
            <p:cNvPr id="39" name="グループ化 38"/>
            <p:cNvGrpSpPr/>
            <p:nvPr/>
          </p:nvGrpSpPr>
          <p:grpSpPr>
            <a:xfrm>
              <a:off x="3330223" y="3086299"/>
              <a:ext cx="2472514" cy="1933375"/>
              <a:chOff x="3330223" y="3019624"/>
              <a:chExt cx="2472514" cy="1933375"/>
            </a:xfrm>
          </p:grpSpPr>
          <p:sp>
            <p:nvSpPr>
              <p:cNvPr id="62" name="角丸四角形 61"/>
              <p:cNvSpPr/>
              <p:nvPr/>
            </p:nvSpPr>
            <p:spPr bwMode="gray">
              <a:xfrm>
                <a:off x="3330223" y="3019624"/>
                <a:ext cx="2472514" cy="1933375"/>
              </a:xfrm>
              <a:prstGeom prst="roundRect">
                <a:avLst>
                  <a:gd name="adj" fmla="val 4636"/>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4" name="正方形/長方形 63"/>
              <p:cNvSpPr/>
              <p:nvPr/>
            </p:nvSpPr>
            <p:spPr>
              <a:xfrm rot="16200000">
                <a:off x="2725928" y="3838177"/>
                <a:ext cx="1529423" cy="187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大阪市</a:t>
                </a:r>
              </a:p>
            </p:txBody>
          </p:sp>
          <p:sp>
            <p:nvSpPr>
              <p:cNvPr id="65" name="正方形/長方形 64"/>
              <p:cNvSpPr/>
              <p:nvPr/>
            </p:nvSpPr>
            <p:spPr bwMode="gray">
              <a:xfrm>
                <a:off x="4328916" y="3841084"/>
                <a:ext cx="1008702" cy="308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grpSp>
            <p:nvGrpSpPr>
              <p:cNvPr id="13" name="グループ化 12"/>
              <p:cNvGrpSpPr/>
              <p:nvPr/>
            </p:nvGrpSpPr>
            <p:grpSpPr bwMode="gray">
              <a:xfrm>
                <a:off x="3668577" y="3470006"/>
                <a:ext cx="1806778" cy="799233"/>
                <a:chOff x="392348" y="8625552"/>
                <a:chExt cx="2196678" cy="971695"/>
              </a:xfrm>
            </p:grpSpPr>
            <p:cxnSp>
              <p:nvCxnSpPr>
                <p:cNvPr id="60" name="直線コネクタ 59"/>
                <p:cNvCxnSpPr/>
                <p:nvPr/>
              </p:nvCxnSpPr>
              <p:spPr bwMode="gray">
                <a:xfrm flipV="1">
                  <a:off x="498008" y="8852732"/>
                  <a:ext cx="0" cy="278961"/>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bwMode="gray">
                <a:xfrm flipV="1">
                  <a:off x="857225" y="8852732"/>
                  <a:ext cx="0" cy="278961"/>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bwMode="gray">
                <a:xfrm>
                  <a:off x="392348" y="8942602"/>
                  <a:ext cx="218700" cy="654614"/>
                </a:xfrm>
                <a:prstGeom prst="rect">
                  <a:avLst/>
                </a:prstGeom>
                <a:ln w="12700"/>
              </p:spPr>
              <p:style>
                <a:lnRef idx="2">
                  <a:schemeClr val="accent1"/>
                </a:lnRef>
                <a:fillRef idx="1">
                  <a:schemeClr val="lt1"/>
                </a:fillRef>
                <a:effectRef idx="0">
                  <a:schemeClr val="accent1"/>
                </a:effectRef>
                <a:fontRef idx="minor">
                  <a:schemeClr val="dk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総合区長</a:t>
                  </a:r>
                </a:p>
              </p:txBody>
            </p:sp>
            <p:cxnSp>
              <p:nvCxnSpPr>
                <p:cNvPr id="71" name="直線コネクタ 70"/>
                <p:cNvCxnSpPr/>
                <p:nvPr/>
              </p:nvCxnSpPr>
              <p:spPr bwMode="gray">
                <a:xfrm flipV="1">
                  <a:off x="1216442" y="8852732"/>
                  <a:ext cx="0" cy="278961"/>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bwMode="gray">
                <a:xfrm>
                  <a:off x="1108126" y="8942597"/>
                  <a:ext cx="218700" cy="654613"/>
                </a:xfrm>
                <a:prstGeom prst="rect">
                  <a:avLst/>
                </a:prstGeom>
                <a:ln w="12700"/>
              </p:spPr>
              <p:style>
                <a:lnRef idx="2">
                  <a:schemeClr val="accent1"/>
                </a:lnRef>
                <a:fillRef idx="1">
                  <a:schemeClr val="lt1"/>
                </a:fillRef>
                <a:effectRef idx="0">
                  <a:schemeClr val="accent1"/>
                </a:effectRef>
                <a:fontRef idx="minor">
                  <a:schemeClr val="dk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総合区長</a:t>
                  </a:r>
                </a:p>
              </p:txBody>
            </p:sp>
            <p:cxnSp>
              <p:nvCxnSpPr>
                <p:cNvPr id="73" name="直線コネクタ 72"/>
                <p:cNvCxnSpPr/>
                <p:nvPr/>
              </p:nvCxnSpPr>
              <p:spPr bwMode="gray">
                <a:xfrm flipV="1">
                  <a:off x="2479399" y="8853450"/>
                  <a:ext cx="0" cy="278961"/>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bwMode="gray">
                <a:xfrm>
                  <a:off x="2370326" y="8942634"/>
                  <a:ext cx="218700" cy="654613"/>
                </a:xfrm>
                <a:prstGeom prst="rect">
                  <a:avLst/>
                </a:prstGeom>
                <a:ln w="12700"/>
              </p:spPr>
              <p:style>
                <a:lnRef idx="2">
                  <a:schemeClr val="accent1"/>
                </a:lnRef>
                <a:fillRef idx="1">
                  <a:schemeClr val="lt1"/>
                </a:fillRef>
                <a:effectRef idx="0">
                  <a:schemeClr val="accent1"/>
                </a:effectRef>
                <a:fontRef idx="minor">
                  <a:schemeClr val="dk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総合区長</a:t>
                  </a:r>
                </a:p>
              </p:txBody>
            </p:sp>
            <p:cxnSp>
              <p:nvCxnSpPr>
                <p:cNvPr id="77" name="直線コネクタ 76"/>
                <p:cNvCxnSpPr/>
                <p:nvPr/>
              </p:nvCxnSpPr>
              <p:spPr bwMode="gray">
                <a:xfrm>
                  <a:off x="501698" y="8854967"/>
                  <a:ext cx="1977701" cy="2923"/>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bwMode="gray">
                <a:xfrm flipV="1">
                  <a:off x="1081175" y="8625552"/>
                  <a:ext cx="0" cy="223226"/>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6" name="テキスト ボックス 95"/>
              <p:cNvSpPr txBox="1"/>
              <p:nvPr/>
            </p:nvSpPr>
            <p:spPr>
              <a:xfrm>
                <a:off x="4876362" y="3062165"/>
                <a:ext cx="553998" cy="553997"/>
              </a:xfrm>
              <a:prstGeom prst="rect">
                <a:avLst/>
              </a:prstGeom>
              <a:solidFill>
                <a:srgbClr val="FFC000"/>
              </a:solidFill>
              <a:ln w="12700">
                <a:noFill/>
              </a:ln>
            </p:spPr>
            <p:style>
              <a:lnRef idx="2">
                <a:schemeClr val="accent1"/>
              </a:lnRef>
              <a:fillRef idx="1">
                <a:schemeClr val="lt1"/>
              </a:fillRef>
              <a:effectRef idx="0">
                <a:schemeClr val="accent1"/>
              </a:effectRef>
              <a:fontRef idx="minor">
                <a:schemeClr val="dk1"/>
              </a:fontRef>
            </p:style>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市会</a:t>
                </a:r>
              </a:p>
            </p:txBody>
          </p:sp>
          <p:sp>
            <p:nvSpPr>
              <p:cNvPr id="63" name="テキスト ボックス 62"/>
              <p:cNvSpPr txBox="1"/>
              <p:nvPr/>
            </p:nvSpPr>
            <p:spPr>
              <a:xfrm>
                <a:off x="3953277" y="3060035"/>
                <a:ext cx="553998" cy="553997"/>
              </a:xfrm>
              <a:prstGeom prst="rect">
                <a:avLst/>
              </a:prstGeom>
              <a:solidFill>
                <a:schemeClr val="accent1">
                  <a:lumMod val="75000"/>
                </a:schemeClr>
              </a:solidFill>
              <a:ln w="12700">
                <a:noFill/>
              </a:ln>
            </p:spPr>
            <p:style>
              <a:lnRef idx="2">
                <a:schemeClr val="accent1"/>
              </a:lnRef>
              <a:fillRef idx="1">
                <a:schemeClr val="lt1"/>
              </a:fillRef>
              <a:effectRef idx="0">
                <a:schemeClr val="accent1"/>
              </a:effectRef>
              <a:fontRef idx="minor">
                <a:schemeClr val="dk1"/>
              </a:fontRef>
            </p:style>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市長</a:t>
                </a:r>
              </a:p>
            </p:txBody>
          </p:sp>
          <p:sp>
            <p:nvSpPr>
              <p:cNvPr id="2" name="テキスト ボックス 1"/>
              <p:cNvSpPr txBox="1"/>
              <p:nvPr/>
            </p:nvSpPr>
            <p:spPr>
              <a:xfrm>
                <a:off x="3650250" y="4315638"/>
                <a:ext cx="2033012" cy="292388"/>
              </a:xfrm>
              <a:prstGeom prst="rect">
                <a:avLst/>
              </a:prstGeom>
              <a:solidFill>
                <a:schemeClr val="accent5">
                  <a:lumMod val="40000"/>
                  <a:lumOff val="60000"/>
                </a:schemeClr>
              </a:solid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2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住民に身近なサービス</a:t>
                </a:r>
                <a:endParaRPr kumimoji="1" lang="ja-JP" altLang="en-US" sz="825"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7" name="テキスト ボックス 56"/>
              <p:cNvSpPr txBox="1"/>
              <p:nvPr/>
            </p:nvSpPr>
            <p:spPr>
              <a:xfrm>
                <a:off x="3663370" y="4617457"/>
                <a:ext cx="2019893" cy="257369"/>
              </a:xfrm>
              <a:prstGeom prst="rect">
                <a:avLst/>
              </a:prstGeom>
              <a:solidFill>
                <a:schemeClr val="accent5">
                  <a:lumMod val="40000"/>
                  <a:lumOff val="60000"/>
                </a:schemeClr>
              </a:solidFill>
            </p:spPr>
            <p:txBody>
              <a:bodyPr vert="horz" wrap="square" lIns="0" tIns="27000" rIns="0" bIns="27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市が行う広域的な事業</a:t>
                </a:r>
                <a:endPar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nvGrpSpPr>
            <p:cNvPr id="9" name="グループ化 8"/>
            <p:cNvGrpSpPr/>
            <p:nvPr/>
          </p:nvGrpSpPr>
          <p:grpSpPr bwMode="gray">
            <a:xfrm>
              <a:off x="3323279" y="5264016"/>
              <a:ext cx="2479458" cy="1008873"/>
              <a:chOff x="3323279" y="5197341"/>
              <a:chExt cx="2479458" cy="1008873"/>
            </a:xfrm>
          </p:grpSpPr>
          <p:sp>
            <p:nvSpPr>
              <p:cNvPr id="93" name="角丸四角形 92"/>
              <p:cNvSpPr/>
              <p:nvPr/>
            </p:nvSpPr>
            <p:spPr bwMode="gray">
              <a:xfrm>
                <a:off x="3323279" y="5197341"/>
                <a:ext cx="2479458" cy="1008873"/>
              </a:xfrm>
              <a:prstGeom prst="roundRect">
                <a:avLst>
                  <a:gd name="adj" fmla="val 4636"/>
                </a:avLst>
              </a:prstGeom>
              <a:solidFill>
                <a:schemeClr val="accent2">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7" name="正方形/長方形 66"/>
              <p:cNvSpPr/>
              <p:nvPr/>
            </p:nvSpPr>
            <p:spPr bwMode="gray">
              <a:xfrm rot="16200000">
                <a:off x="3060885" y="5590235"/>
                <a:ext cx="883732" cy="266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大阪府</a:t>
                </a:r>
              </a:p>
            </p:txBody>
          </p:sp>
          <p:sp>
            <p:nvSpPr>
              <p:cNvPr id="69" name="テキスト ボックス 68"/>
              <p:cNvSpPr txBox="1"/>
              <p:nvPr/>
            </p:nvSpPr>
            <p:spPr bwMode="gray">
              <a:xfrm>
                <a:off x="4765706" y="5804973"/>
                <a:ext cx="775313" cy="338555"/>
              </a:xfrm>
              <a:prstGeom prst="rect">
                <a:avLst/>
              </a:prstGeom>
              <a:solidFill>
                <a:srgbClr val="FFC000"/>
              </a:solidFill>
              <a:ln w="127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府議会</a:t>
                </a:r>
              </a:p>
            </p:txBody>
          </p:sp>
          <p:sp>
            <p:nvSpPr>
              <p:cNvPr id="78" name="テキスト ボックス 77"/>
              <p:cNvSpPr txBox="1"/>
              <p:nvPr/>
            </p:nvSpPr>
            <p:spPr bwMode="gray">
              <a:xfrm>
                <a:off x="3837657" y="5791325"/>
                <a:ext cx="775313" cy="338555"/>
              </a:xfrm>
              <a:prstGeom prst="rect">
                <a:avLst/>
              </a:prstGeom>
              <a:solidFill>
                <a:schemeClr val="accent1">
                  <a:lumMod val="75000"/>
                </a:schemeClr>
              </a:solidFill>
              <a:ln w="127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知事</a:t>
                </a:r>
              </a:p>
            </p:txBody>
          </p:sp>
        </p:grpSp>
        <p:grpSp>
          <p:nvGrpSpPr>
            <p:cNvPr id="41" name="グループ化 40"/>
            <p:cNvGrpSpPr/>
            <p:nvPr/>
          </p:nvGrpSpPr>
          <p:grpSpPr>
            <a:xfrm>
              <a:off x="3584144" y="4646537"/>
              <a:ext cx="2130013" cy="1129015"/>
              <a:chOff x="3584144" y="4579862"/>
              <a:chExt cx="2130013" cy="1129015"/>
            </a:xfrm>
          </p:grpSpPr>
          <p:sp>
            <p:nvSpPr>
              <p:cNvPr id="3" name="上下矢印 2"/>
              <p:cNvSpPr/>
              <p:nvPr/>
            </p:nvSpPr>
            <p:spPr>
              <a:xfrm>
                <a:off x="3963599" y="4854863"/>
                <a:ext cx="1423580" cy="508564"/>
              </a:xfrm>
              <a:prstGeom prst="upDownArrow">
                <a:avLst>
                  <a:gd name="adj1" fmla="val 78217"/>
                  <a:gd name="adj2" fmla="val 3586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 name="正方形/長方形 10"/>
              <p:cNvSpPr/>
              <p:nvPr/>
            </p:nvSpPr>
            <p:spPr bwMode="gray">
              <a:xfrm>
                <a:off x="3584144" y="4579862"/>
                <a:ext cx="2130013" cy="1129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 name="テキスト ボックス 4"/>
              <p:cNvSpPr txBox="1"/>
              <p:nvPr/>
            </p:nvSpPr>
            <p:spPr bwMode="gray">
              <a:xfrm>
                <a:off x="3963600" y="4937395"/>
                <a:ext cx="1432252"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広域機能の連携</a:t>
                </a:r>
              </a:p>
            </p:txBody>
          </p:sp>
        </p:grpSp>
        <p:sp>
          <p:nvSpPr>
            <p:cNvPr id="110" name="正方形/長方形 109"/>
            <p:cNvSpPr/>
            <p:nvPr/>
          </p:nvSpPr>
          <p:spPr bwMode="gray">
            <a:xfrm>
              <a:off x="3962942" y="3797459"/>
              <a:ext cx="179882" cy="538429"/>
            </a:xfrm>
            <a:prstGeom prst="rect">
              <a:avLst/>
            </a:prstGeom>
            <a:ln w="12700"/>
          </p:spPr>
          <p:style>
            <a:lnRef idx="2">
              <a:schemeClr val="accent1"/>
            </a:lnRef>
            <a:fillRef idx="1">
              <a:schemeClr val="lt1"/>
            </a:fillRef>
            <a:effectRef idx="0">
              <a:schemeClr val="accent1"/>
            </a:effectRef>
            <a:fontRef idx="minor">
              <a:schemeClr val="dk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総合区長</a:t>
              </a:r>
            </a:p>
          </p:txBody>
        </p:sp>
      </p:grpSp>
      <p:sp>
        <p:nvSpPr>
          <p:cNvPr id="79" name="テキスト ボックス 78"/>
          <p:cNvSpPr txBox="1"/>
          <p:nvPr/>
        </p:nvSpPr>
        <p:spPr>
          <a:xfrm>
            <a:off x="584213" y="5292730"/>
            <a:ext cx="1575994" cy="193027"/>
          </a:xfrm>
          <a:prstGeom prst="rect">
            <a:avLst/>
          </a:prstGeom>
          <a:solidFill>
            <a:schemeClr val="accent5">
              <a:lumMod val="40000"/>
              <a:lumOff val="60000"/>
            </a:schemeClr>
          </a:solidFill>
        </p:spPr>
        <p:txBody>
          <a:bodyPr vert="horz" wrap="square" lIns="0" tIns="27000" rIns="0" bIns="27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府が行う広域的な事業</a:t>
            </a:r>
            <a:endPar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689908711"/>
              </p:ext>
            </p:extLst>
          </p:nvPr>
        </p:nvGraphicFramePr>
        <p:xfrm>
          <a:off x="2299106" y="3539634"/>
          <a:ext cx="4506196" cy="2210265"/>
        </p:xfrm>
        <a:graphic>
          <a:graphicData uri="http://schemas.openxmlformats.org/drawingml/2006/table">
            <a:tbl>
              <a:tblPr firstRow="1" bandRow="1">
                <a:tableStyleId>{5C22544A-7EE6-4342-B048-85BDC9FD1C3A}</a:tableStyleId>
              </a:tblPr>
              <a:tblGrid>
                <a:gridCol w="1987877">
                  <a:extLst>
                    <a:ext uri="{9D8B030D-6E8A-4147-A177-3AD203B41FA5}">
                      <a16:colId xmlns:a16="http://schemas.microsoft.com/office/drawing/2014/main" val="20000"/>
                    </a:ext>
                  </a:extLst>
                </a:gridCol>
                <a:gridCol w="482958">
                  <a:extLst>
                    <a:ext uri="{9D8B030D-6E8A-4147-A177-3AD203B41FA5}">
                      <a16:colId xmlns:a16="http://schemas.microsoft.com/office/drawing/2014/main" val="20001"/>
                    </a:ext>
                  </a:extLst>
                </a:gridCol>
                <a:gridCol w="2035361">
                  <a:extLst>
                    <a:ext uri="{9D8B030D-6E8A-4147-A177-3AD203B41FA5}">
                      <a16:colId xmlns:a16="http://schemas.microsoft.com/office/drawing/2014/main" val="20002"/>
                    </a:ext>
                  </a:extLst>
                </a:gridCol>
              </a:tblGrid>
              <a:tr h="253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chemeClr val="tx1"/>
                          </a:solidFill>
                          <a:latin typeface="BIZ UDPゴシック" panose="020B0400000000000000" pitchFamily="50" charset="-128"/>
                          <a:ea typeface="BIZ UDPゴシック" panose="020B0400000000000000" pitchFamily="50" charset="-128"/>
                        </a:rPr>
                        <a:t>　選挙で選ばれた市長</a:t>
                      </a:r>
                      <a:endParaRPr lang="en-US" altLang="ja-JP" sz="900" b="0" dirty="0" smtClean="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E1"/>
                    </a:solidFill>
                  </a:tcPr>
                </a:tc>
                <a:tc>
                  <a:txBody>
                    <a:bodyPr/>
                    <a:lstStyle/>
                    <a:p>
                      <a:pPr algn="ctr"/>
                      <a:r>
                        <a:rPr kumimoji="1" lang="ja-JP" altLang="en-US" sz="900" b="0" dirty="0" smtClean="0">
                          <a:solidFill>
                            <a:schemeClr val="tx1"/>
                          </a:solidFill>
                          <a:latin typeface="BIZ UDPゴシック" panose="020B0400000000000000" pitchFamily="50" charset="-128"/>
                          <a:ea typeface="BIZ UDPゴシック" panose="020B0400000000000000" pitchFamily="50" charset="-128"/>
                        </a:rPr>
                        <a:t>市長</a:t>
                      </a: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b="0" dirty="0" smtClean="0">
                          <a:solidFill>
                            <a:schemeClr val="tx1"/>
                          </a:solidFill>
                          <a:latin typeface="BIZ UDPゴシック" panose="020B0400000000000000" pitchFamily="50" charset="-128"/>
                          <a:ea typeface="BIZ UDPゴシック" panose="020B0400000000000000" pitchFamily="50" charset="-128"/>
                        </a:rPr>
                        <a:t>　市長職なし</a:t>
                      </a: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1FF"/>
                    </a:solidFill>
                  </a:tcPr>
                </a:tc>
                <a:extLst>
                  <a:ext uri="{0D108BD9-81ED-4DB2-BD59-A6C34878D82A}">
                    <a16:rowId xmlns:a16="http://schemas.microsoft.com/office/drawing/2014/main" val="10000"/>
                  </a:ext>
                </a:extLst>
              </a:tr>
              <a:tr h="356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chemeClr val="tx1"/>
                          </a:solidFill>
                          <a:latin typeface="BIZ UDPゴシック" panose="020B0400000000000000" pitchFamily="50" charset="-128"/>
                          <a:ea typeface="BIZ UDPゴシック" panose="020B0400000000000000" pitchFamily="50" charset="-128"/>
                        </a:rPr>
                        <a:t>　市長が市会の同意を得て選任</a:t>
                      </a:r>
                      <a:endParaRPr lang="en-US" altLang="ja-JP" sz="900" b="0" dirty="0" smtClean="0">
                        <a:solidFill>
                          <a:schemeClr val="tx1"/>
                        </a:solidFill>
                        <a:latin typeface="BIZ UDPゴシック" panose="020B0400000000000000" pitchFamily="50" charset="-128"/>
                        <a:ea typeface="BIZ UDPゴシック" panose="020B04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chemeClr val="tx1"/>
                          </a:solidFill>
                          <a:latin typeface="BIZ UDPゴシック" panose="020B0400000000000000" pitchFamily="50" charset="-128"/>
                          <a:ea typeface="BIZ UDPゴシック" panose="020B0400000000000000" pitchFamily="50" charset="-128"/>
                        </a:rPr>
                        <a:t>　した総合区長</a:t>
                      </a:r>
                      <a:endParaRPr lang="en-US" altLang="ja-JP" sz="900" b="0" dirty="0" smtClean="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E1"/>
                    </a:solidFill>
                  </a:tcPr>
                </a:tc>
                <a:tc>
                  <a:txBody>
                    <a:bodyPr/>
                    <a:lstStyle/>
                    <a:p>
                      <a:pPr algn="ctr"/>
                      <a:r>
                        <a:rPr kumimoji="1" lang="ja-JP" altLang="en-US" sz="900" b="0" dirty="0" smtClean="0">
                          <a:solidFill>
                            <a:schemeClr val="tx1"/>
                          </a:solidFill>
                          <a:latin typeface="BIZ UDPゴシック" panose="020B0400000000000000" pitchFamily="50" charset="-128"/>
                          <a:ea typeface="BIZ UDPゴシック" panose="020B0400000000000000" pitchFamily="50" charset="-128"/>
                        </a:rPr>
                        <a:t>区長</a:t>
                      </a: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900" b="0" dirty="0" smtClean="0">
                          <a:solidFill>
                            <a:schemeClr val="tx1"/>
                          </a:solidFill>
                          <a:latin typeface="BIZ UDPゴシック" panose="020B0400000000000000" pitchFamily="50" charset="-128"/>
                          <a:ea typeface="BIZ UDPゴシック" panose="020B0400000000000000" pitchFamily="50" charset="-128"/>
                        </a:rPr>
                        <a:t>　選挙で選ばれた特別区長</a:t>
                      </a: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1FF"/>
                    </a:solidFill>
                  </a:tcPr>
                </a:tc>
                <a:extLst>
                  <a:ext uri="{0D108BD9-81ED-4DB2-BD59-A6C34878D82A}">
                    <a16:rowId xmlns:a16="http://schemas.microsoft.com/office/drawing/2014/main" val="10001"/>
                  </a:ext>
                </a:extLst>
              </a:tr>
              <a:tr h="2288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chemeClr val="tx1"/>
                          </a:solidFill>
                          <a:latin typeface="BIZ UDPゴシック" panose="020B0400000000000000" pitchFamily="50" charset="-128"/>
                          <a:ea typeface="BIZ UDPゴシック" panose="020B0400000000000000" pitchFamily="50" charset="-128"/>
                        </a:rPr>
                        <a:t>　市の議会</a:t>
                      </a:r>
                      <a:endParaRPr lang="en-US" altLang="ja-JP" sz="900" b="0" dirty="0" smtClean="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E1"/>
                    </a:solidFill>
                  </a:tcPr>
                </a:tc>
                <a:tc>
                  <a:txBody>
                    <a:bodyPr/>
                    <a:lstStyle/>
                    <a:p>
                      <a:pPr algn="ctr"/>
                      <a:r>
                        <a:rPr kumimoji="1" lang="ja-JP" altLang="en-US" sz="900" b="0" dirty="0" smtClean="0">
                          <a:solidFill>
                            <a:schemeClr val="tx1"/>
                          </a:solidFill>
                          <a:latin typeface="BIZ UDPゴシック" panose="020B0400000000000000" pitchFamily="50" charset="-128"/>
                          <a:ea typeface="BIZ UDPゴシック" panose="020B0400000000000000" pitchFamily="50" charset="-128"/>
                        </a:rPr>
                        <a:t>議会</a:t>
                      </a: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chemeClr val="tx1"/>
                          </a:solidFill>
                          <a:latin typeface="BIZ UDPゴシック" panose="020B0400000000000000" pitchFamily="50" charset="-128"/>
                          <a:ea typeface="BIZ UDPゴシック" panose="020B0400000000000000" pitchFamily="50" charset="-128"/>
                        </a:rPr>
                        <a:t>　区ごとの議会を設置</a:t>
                      </a:r>
                      <a:endParaRPr lang="en-US" altLang="ja-JP" sz="900" b="0" dirty="0" smtClean="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1FF"/>
                    </a:solidFill>
                  </a:tcPr>
                </a:tc>
                <a:extLst>
                  <a:ext uri="{0D108BD9-81ED-4DB2-BD59-A6C34878D82A}">
                    <a16:rowId xmlns:a16="http://schemas.microsoft.com/office/drawing/2014/main" val="10002"/>
                  </a:ext>
                </a:extLst>
              </a:tr>
              <a:tr h="1028700">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dirty="0" smtClean="0">
                          <a:solidFill>
                            <a:schemeClr val="tx1"/>
                          </a:solidFill>
                          <a:latin typeface="BIZ UDPゴシック" panose="020B0400000000000000" pitchFamily="50" charset="-128"/>
                          <a:ea typeface="BIZ UDPゴシック" panose="020B0400000000000000" pitchFamily="50" charset="-128"/>
                        </a:rPr>
                        <a:t>総合区長は地域住民の多様な声・ニーズを踏まえた区政を展開</a:t>
                      </a:r>
                      <a:endParaRPr lang="en-US" altLang="ja-JP" sz="900" b="0" dirty="0" smtClean="0">
                        <a:solidFill>
                          <a:schemeClr val="tx1"/>
                        </a:solidFill>
                        <a:latin typeface="BIZ UDPゴシック" panose="020B0400000000000000" pitchFamily="50" charset="-128"/>
                        <a:ea typeface="BIZ UDPゴシック" panose="020B0400000000000000" pitchFamily="50" charset="-128"/>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dirty="0" smtClean="0">
                          <a:solidFill>
                            <a:schemeClr val="tx1"/>
                          </a:solidFill>
                          <a:latin typeface="BIZ UDPゴシック" panose="020B0400000000000000" pitchFamily="50" charset="-128"/>
                          <a:ea typeface="BIZ UDPゴシック" panose="020B0400000000000000" pitchFamily="50" charset="-128"/>
                        </a:rPr>
                        <a:t>総合区長は、次年度の予算編成に向けた市長・副市長との意見交換や方針策定に参画</a:t>
                      </a:r>
                      <a:endParaRPr lang="en-US" altLang="ja-JP" sz="900" b="0" dirty="0" smtClean="0">
                        <a:solidFill>
                          <a:schemeClr val="tx1"/>
                        </a:solidFill>
                        <a:latin typeface="BIZ UDPゴシック" panose="020B0400000000000000" pitchFamily="50" charset="-128"/>
                        <a:ea typeface="BIZ UDPゴシック" panose="020B0400000000000000" pitchFamily="50" charset="-128"/>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b="0" dirty="0" smtClean="0">
                          <a:solidFill>
                            <a:schemeClr val="tx1"/>
                          </a:solidFill>
                          <a:latin typeface="BIZ UDPゴシック" panose="020B0400000000000000" pitchFamily="50" charset="-128"/>
                          <a:ea typeface="BIZ UDPゴシック" panose="020B0400000000000000" pitchFamily="50" charset="-128"/>
                        </a:rPr>
                        <a:t>　予算編成・条例提案等は市長が　</a:t>
                      </a:r>
                      <a:endParaRPr lang="en-US" altLang="ja-JP" sz="900" b="0" dirty="0" smtClean="0">
                        <a:solidFill>
                          <a:schemeClr val="tx1"/>
                        </a:solidFill>
                        <a:latin typeface="BIZ UDPゴシック" panose="020B0400000000000000" pitchFamily="50" charset="-128"/>
                        <a:ea typeface="BIZ UDPゴシック" panose="020B0400000000000000" pitchFamily="50" charset="-128"/>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b="0" dirty="0" smtClean="0">
                          <a:solidFill>
                            <a:schemeClr val="tx1"/>
                          </a:solidFill>
                          <a:latin typeface="BIZ UDPゴシック" panose="020B0400000000000000" pitchFamily="50" charset="-128"/>
                          <a:ea typeface="BIZ UDPゴシック" panose="020B0400000000000000" pitchFamily="50" charset="-128"/>
                        </a:rPr>
                        <a:t>　引き続きマネジメント</a:t>
                      </a:r>
                      <a:endParaRPr lang="en-US" altLang="ja-JP" sz="900" b="0" dirty="0" smtClean="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E1"/>
                    </a:solidFill>
                  </a:tcPr>
                </a:tc>
                <a:tc>
                  <a:txBody>
                    <a:bodyPr/>
                    <a:lstStyle/>
                    <a:p>
                      <a:pPr algn="ctr"/>
                      <a:r>
                        <a:rPr kumimoji="1" lang="ja-JP" altLang="en-US" sz="900" b="0" dirty="0" smtClean="0">
                          <a:solidFill>
                            <a:schemeClr val="tx1"/>
                          </a:solidFill>
                          <a:latin typeface="BIZ UDPゴシック" panose="020B0400000000000000" pitchFamily="50" charset="-128"/>
                          <a:ea typeface="BIZ UDPゴシック" panose="020B0400000000000000" pitchFamily="50" charset="-128"/>
                        </a:rPr>
                        <a:t>区長の役割</a:t>
                      </a: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dirty="0" smtClean="0">
                          <a:solidFill>
                            <a:schemeClr val="tx1"/>
                          </a:solidFill>
                          <a:latin typeface="BIZ UDPゴシック" panose="020B0400000000000000" pitchFamily="50" charset="-128"/>
                          <a:ea typeface="BIZ UDPゴシック" panose="020B0400000000000000" pitchFamily="50" charset="-128"/>
                        </a:rPr>
                        <a:t>特別区長は地域住民の多様な声・ニーズを踏まえた区政を展開</a:t>
                      </a:r>
                      <a:endParaRPr lang="en-US" altLang="ja-JP" sz="900" b="0" dirty="0" smtClean="0">
                        <a:solidFill>
                          <a:schemeClr val="tx1"/>
                        </a:solidFill>
                        <a:latin typeface="BIZ UDPゴシック" panose="020B0400000000000000" pitchFamily="50" charset="-128"/>
                        <a:ea typeface="BIZ UDPゴシック" panose="020B0400000000000000" pitchFamily="50" charset="-128"/>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dirty="0" smtClean="0">
                          <a:solidFill>
                            <a:schemeClr val="tx1"/>
                          </a:solidFill>
                          <a:latin typeface="BIZ UDPゴシック" panose="020B0400000000000000" pitchFamily="50" charset="-128"/>
                          <a:ea typeface="BIZ UDPゴシック" panose="020B0400000000000000" pitchFamily="50" charset="-128"/>
                        </a:rPr>
                        <a:t>特別区長は、区内の予算編成・条例提案等をマネジメント</a:t>
                      </a:r>
                      <a:endParaRPr lang="en-US" altLang="ja-JP" sz="900" b="0" dirty="0" smtClean="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1FF"/>
                    </a:solidFill>
                  </a:tcPr>
                </a:tc>
                <a:extLst>
                  <a:ext uri="{0D108BD9-81ED-4DB2-BD59-A6C34878D82A}">
                    <a16:rowId xmlns:a16="http://schemas.microsoft.com/office/drawing/2014/main" val="10003"/>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chemeClr val="tx1"/>
                          </a:solidFill>
                          <a:latin typeface="BIZ UDPゴシック" panose="020B0400000000000000" pitchFamily="50" charset="-128"/>
                          <a:ea typeface="BIZ UDPゴシック" panose="020B0400000000000000" pitchFamily="50" charset="-128"/>
                        </a:rPr>
                        <a:t>　大阪市が大阪府と協議・調整</a:t>
                      </a:r>
                      <a:endParaRPr lang="en-US" altLang="ja-JP" sz="900" b="0" dirty="0" smtClean="0">
                        <a:solidFill>
                          <a:schemeClr val="tx1"/>
                        </a:solidFill>
                        <a:latin typeface="BIZ UDPゴシック" panose="020B0400000000000000" pitchFamily="50" charset="-128"/>
                        <a:ea typeface="BIZ UDPゴシック" panose="020B04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chemeClr val="tx1"/>
                          </a:solidFill>
                          <a:latin typeface="BIZ UDPゴシック" panose="020B0400000000000000" pitchFamily="50" charset="-128"/>
                          <a:ea typeface="BIZ UDPゴシック" panose="020B0400000000000000" pitchFamily="50" charset="-128"/>
                        </a:rPr>
                        <a:t>　のうえ取組を実施</a:t>
                      </a:r>
                      <a:endParaRPr lang="en-US" altLang="ja-JP" sz="900" b="0" dirty="0" smtClean="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E1"/>
                    </a:solidFill>
                  </a:tcPr>
                </a:tc>
                <a:tc>
                  <a:txBody>
                    <a:bodyPr/>
                    <a:lstStyle/>
                    <a:p>
                      <a:pPr algn="ctr"/>
                      <a:r>
                        <a:rPr kumimoji="1" lang="ja-JP" altLang="en-US" sz="800" b="0" dirty="0" smtClean="0">
                          <a:solidFill>
                            <a:schemeClr val="tx1"/>
                          </a:solidFill>
                          <a:latin typeface="BIZ UDPゴシック" panose="020B0400000000000000" pitchFamily="50" charset="-128"/>
                          <a:ea typeface="BIZ UDPゴシック" panose="020B0400000000000000" pitchFamily="50" charset="-128"/>
                        </a:rPr>
                        <a:t>広域</a:t>
                      </a:r>
                      <a:endParaRPr kumimoji="1" lang="en-US" altLang="ja-JP" sz="800" b="0" dirty="0" smtClean="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0" dirty="0" smtClean="0">
                          <a:solidFill>
                            <a:schemeClr val="tx1"/>
                          </a:solidFill>
                          <a:latin typeface="BIZ UDPゴシック" panose="020B0400000000000000" pitchFamily="50" charset="-128"/>
                          <a:ea typeface="BIZ UDPゴシック" panose="020B0400000000000000" pitchFamily="50" charset="-128"/>
                        </a:rPr>
                        <a:t>機能</a:t>
                      </a:r>
                      <a:endParaRPr kumimoji="1" lang="ja-JP" altLang="en-US" sz="800" b="0" dirty="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900" b="0" dirty="0" smtClean="0">
                          <a:solidFill>
                            <a:schemeClr val="tx1"/>
                          </a:solidFill>
                          <a:latin typeface="BIZ UDPゴシック" panose="020B0400000000000000" pitchFamily="50" charset="-128"/>
                          <a:ea typeface="BIZ UDPゴシック" panose="020B0400000000000000" pitchFamily="50" charset="-128"/>
                        </a:rPr>
                        <a:t>　大阪府に一元化</a:t>
                      </a: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1FF"/>
                    </a:solidFill>
                  </a:tcPr>
                </a:tc>
                <a:extLst>
                  <a:ext uri="{0D108BD9-81ED-4DB2-BD59-A6C34878D82A}">
                    <a16:rowId xmlns:a16="http://schemas.microsoft.com/office/drawing/2014/main" val="10004"/>
                  </a:ext>
                </a:extLst>
              </a:tr>
            </a:tbl>
          </a:graphicData>
        </a:graphic>
      </p:graphicFrame>
      <p:sp>
        <p:nvSpPr>
          <p:cNvPr id="18" name="テキスト ボックス 17"/>
          <p:cNvSpPr txBox="1"/>
          <p:nvPr/>
        </p:nvSpPr>
        <p:spPr>
          <a:xfrm>
            <a:off x="179590" y="6023371"/>
            <a:ext cx="3007555" cy="2192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25"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825"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広域的な事業・・・交通・インフラ、産業の振興、観光集客など</a:t>
            </a:r>
            <a:endParaRPr kumimoji="1" lang="en-US" altLang="ja-JP" sz="825"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9" name="角丸四角形 18"/>
          <p:cNvSpPr/>
          <p:nvPr/>
        </p:nvSpPr>
        <p:spPr>
          <a:xfrm>
            <a:off x="7126449" y="4936749"/>
            <a:ext cx="1316756" cy="175196"/>
          </a:xfrm>
          <a:prstGeom prst="roundRect">
            <a:avLst>
              <a:gd name="adj" fmla="val 502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広域機能の一元化</a:t>
            </a:r>
          </a:p>
        </p:txBody>
      </p:sp>
      <p:sp>
        <p:nvSpPr>
          <p:cNvPr id="12" name="大かっこ 11"/>
          <p:cNvSpPr/>
          <p:nvPr/>
        </p:nvSpPr>
        <p:spPr>
          <a:xfrm>
            <a:off x="2415873" y="5074224"/>
            <a:ext cx="1769468" cy="294556"/>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3" name="角丸四角形 82"/>
          <p:cNvSpPr/>
          <p:nvPr/>
        </p:nvSpPr>
        <p:spPr>
          <a:xfrm>
            <a:off x="354503" y="779667"/>
            <a:ext cx="2857086" cy="41514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大都市制度</a:t>
            </a: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改革の取組</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84" name="正方形/長方形 83"/>
          <p:cNvSpPr/>
          <p:nvPr/>
        </p:nvSpPr>
        <p:spPr>
          <a:xfrm>
            <a:off x="333271" y="1240375"/>
            <a:ext cx="8401196" cy="1200329"/>
          </a:xfrm>
          <a:prstGeom prst="rect">
            <a:avLst/>
          </a:prstGeom>
        </p:spPr>
        <p:txBody>
          <a:bodyPr wrap="square">
            <a:spAutoFit/>
          </a:bodyPr>
          <a:lstStyle/>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大都市制度改革について、大都市</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地域における特別区の設置に関する法律に</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基づく、</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特別</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区の設置についての二度の住民投票が行われ、その結果否決となった。</a:t>
            </a:r>
            <a:endPar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地方</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自治法に</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基づく、</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区長の権限を拡充する「総合区制度</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」については、</a:t>
            </a:r>
            <a:r>
              <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2017</a:t>
            </a: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年に制度案が作成されている。</a:t>
            </a: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76" name="直線コネクタ 7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角丸四角形 74"/>
          <p:cNvSpPr/>
          <p:nvPr/>
        </p:nvSpPr>
        <p:spPr>
          <a:xfrm>
            <a:off x="144000" y="72000"/>
            <a:ext cx="61200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wrap="none" lIns="108000" tIns="36000" rIns="36000" bIns="36000" rtlCol="0" anchor="ctr"/>
          <a:lstStyle/>
          <a:p>
            <a:pPr lvl="0">
              <a:defRPr/>
            </a:pPr>
            <a:r>
              <a:rPr kumimoji="0" lang="en-US" altLang="ja-JP" sz="1800" b="1"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【HOW</a:t>
            </a:r>
            <a:r>
              <a:rPr kumimoji="0" lang="ja-JP" altLang="en-US" sz="1800" b="1"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３</a:t>
            </a: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－① </a:t>
            </a:r>
            <a:r>
              <a:rPr kumimoji="0" lang="en-US" altLang="ja-JP" sz="1800" b="1"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　国との協調連携／全国</a:t>
            </a:r>
            <a:r>
              <a:rPr kumimoji="0" lang="ja-JP" altLang="en-US" b="1" kern="0" dirty="0">
                <a:latin typeface="BIZ UDPゴシック" panose="020B0400000000000000" pitchFamily="50" charset="-128"/>
                <a:ea typeface="BIZ UDPゴシック" panose="020B0400000000000000" pitchFamily="50" charset="-128"/>
              </a:rPr>
              <a:t>先駆けの</a:t>
            </a:r>
            <a:r>
              <a:rPr kumimoji="0" lang="ja-JP" altLang="en-US" sz="1800" b="1"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取組</a:t>
            </a:r>
          </a:p>
        </p:txBody>
      </p:sp>
      <p:sp>
        <p:nvSpPr>
          <p:cNvPr id="80"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128</a:t>
            </a:fld>
            <a:endParaRPr lang="ja-JP" altLang="en-US" dirty="0"/>
          </a:p>
        </p:txBody>
      </p:sp>
      <p:sp>
        <p:nvSpPr>
          <p:cNvPr id="81" name="テキスト ボックス 80"/>
          <p:cNvSpPr txBox="1"/>
          <p:nvPr/>
        </p:nvSpPr>
        <p:spPr bwMode="gray">
          <a:xfrm>
            <a:off x="7497982" y="4364911"/>
            <a:ext cx="384505" cy="366151"/>
          </a:xfrm>
          <a:prstGeom prst="rect">
            <a:avLst/>
          </a:prstGeom>
          <a:solidFill>
            <a:schemeClr val="accent5">
              <a:lumMod val="40000"/>
              <a:lumOff val="60000"/>
            </a:schemeClr>
          </a:solidFill>
        </p:spPr>
        <p:txBody>
          <a:bodyPr wrap="square" lIns="27000" tIns="27000" rIns="27000" bIns="27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7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住民に身近なサービス</a:t>
            </a:r>
            <a:endParaRPr kumimoji="1" lang="en-US" altLang="ja-JP" sz="67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2" name="テキスト ボックス 81"/>
          <p:cNvSpPr txBox="1"/>
          <p:nvPr/>
        </p:nvSpPr>
        <p:spPr bwMode="gray">
          <a:xfrm>
            <a:off x="8359317" y="4364911"/>
            <a:ext cx="384505" cy="366151"/>
          </a:xfrm>
          <a:prstGeom prst="rect">
            <a:avLst/>
          </a:prstGeom>
          <a:solidFill>
            <a:schemeClr val="accent5">
              <a:lumMod val="40000"/>
              <a:lumOff val="60000"/>
            </a:schemeClr>
          </a:solidFill>
        </p:spPr>
        <p:txBody>
          <a:bodyPr wrap="square" lIns="27000" tIns="27000" rIns="27000" bIns="27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7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住民に身近なサービス</a:t>
            </a:r>
            <a:endParaRPr kumimoji="1" lang="en-US" altLang="ja-JP" sz="67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23727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34DD5120-79DB-4E35-B392-BEFBDA216A87}"/>
              </a:ext>
            </a:extLst>
          </p:cNvPr>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C21EDB8B-8BFC-4BC1-8FB6-467827D246B1}"/>
              </a:ext>
            </a:extLst>
          </p:cNvPr>
          <p:cNvCxnSpPr/>
          <p:nvPr/>
        </p:nvCxnSpPr>
        <p:spPr>
          <a:xfrm>
            <a:off x="274650" y="1035586"/>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21A49FCD-2EB8-4CD4-85DD-D4C1EDA5FFBF}"/>
              </a:ext>
            </a:extLst>
          </p:cNvPr>
          <p:cNvSpPr txBox="1"/>
          <p:nvPr/>
        </p:nvSpPr>
        <p:spPr>
          <a:xfrm>
            <a:off x="274650" y="666254"/>
            <a:ext cx="83317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■大阪先駆けの取組がナショナルスタンダードとなって、全国へ波及。</a:t>
            </a:r>
            <a:endParaRPr kumimoji="1" lang="en-US" altLang="ja-JP"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10" name="角丸四角形 9"/>
          <p:cNvSpPr/>
          <p:nvPr/>
        </p:nvSpPr>
        <p:spPr>
          <a:xfrm>
            <a:off x="5236302" y="1164676"/>
            <a:ext cx="3708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国家戦略特区の活用</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1" name="角丸四角形 10"/>
          <p:cNvSpPr/>
          <p:nvPr/>
        </p:nvSpPr>
        <p:spPr>
          <a:xfrm>
            <a:off x="1297191" y="1151704"/>
            <a:ext cx="3708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教育行政制度の改革</a:t>
            </a:r>
            <a:endPar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 name="ホームベース 2"/>
          <p:cNvSpPr/>
          <p:nvPr/>
        </p:nvSpPr>
        <p:spPr>
          <a:xfrm rot="5400000">
            <a:off x="217196" y="1625224"/>
            <a:ext cx="872183" cy="993297"/>
          </a:xfrm>
          <a:prstGeom prst="homePlate">
            <a:avLst>
              <a:gd name="adj" fmla="val 20310"/>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p:cNvSpPr/>
          <p:nvPr/>
        </p:nvSpPr>
        <p:spPr>
          <a:xfrm>
            <a:off x="1302163" y="1586892"/>
            <a:ext cx="3703028"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■全国的に、民意が教育に反映されない仕組み</a:t>
            </a:r>
            <a:endPar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住民から選ばれた首長の意見が、教育行政に反映</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されない。</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学校運営に、保護者や地域住民の意向を十分に</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反映させるための仕組みが整っていない。</a:t>
            </a: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a:off x="175029" y="1797509"/>
            <a:ext cx="92635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改革前の課題認識</a:t>
            </a:r>
          </a:p>
        </p:txBody>
      </p:sp>
      <p:sp>
        <p:nvSpPr>
          <p:cNvPr id="16" name="ホームベース 15"/>
          <p:cNvSpPr/>
          <p:nvPr/>
        </p:nvSpPr>
        <p:spPr>
          <a:xfrm rot="5400000">
            <a:off x="-301573" y="3179182"/>
            <a:ext cx="1909718" cy="993297"/>
          </a:xfrm>
          <a:prstGeom prst="homePlate">
            <a:avLst>
              <a:gd name="adj" fmla="val 20310"/>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ホームベース 16"/>
          <p:cNvSpPr/>
          <p:nvPr/>
        </p:nvSpPr>
        <p:spPr>
          <a:xfrm rot="5400000">
            <a:off x="-311332" y="5351535"/>
            <a:ext cx="1899076" cy="993297"/>
          </a:xfrm>
          <a:prstGeom prst="homePlate">
            <a:avLst>
              <a:gd name="adj" fmla="val 20310"/>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p:cNvSpPr/>
          <p:nvPr/>
        </p:nvSpPr>
        <p:spPr>
          <a:xfrm>
            <a:off x="165465" y="2856836"/>
            <a:ext cx="926353"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大阪の</a:t>
            </a:r>
            <a:endParaRPr kumimoji="1" lang="en-US" altLang="ja-JP" sz="14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先駆的</a:t>
            </a:r>
            <a:r>
              <a:rPr kumimoji="1" lang="ja-JP" altLang="en-US" sz="14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な</a:t>
            </a:r>
            <a:endParaRPr kumimoji="1" lang="en-US" altLang="ja-JP" sz="14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取組</a:t>
            </a:r>
            <a:endParaRPr kumimoji="1"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90357" y="4970045"/>
            <a:ext cx="1125863"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全国制度</a:t>
            </a:r>
            <a:endPar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err="1" smtClean="0">
                <a:ln>
                  <a:noFill/>
                </a:ln>
                <a:solidFill>
                  <a:prstClr val="black"/>
                </a:solidFill>
                <a:effectLst/>
                <a:uLnTx/>
                <a:uFillTx/>
                <a:latin typeface="BIZ UDPゴシック" panose="020B0400000000000000" pitchFamily="50" charset="-128"/>
                <a:ea typeface="BIZ UDPゴシック" panose="020B0400000000000000" pitchFamily="50" charset="-128"/>
              </a:rPr>
              <a:t>への</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波及</a:t>
            </a:r>
            <a:endPar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（法改正）</a:t>
            </a:r>
            <a:endPar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5172496" y="1592296"/>
            <a:ext cx="377180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■内外から投資や人を呼び込むビジネス環境整備</a:t>
            </a:r>
            <a:endPar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アジア中心とする富裕層の拡大やインバウンドの増加、国境を越えて人材の流動性が高まる中、岩盤規制改革により、ビジネスしやすい環境整備が急務。</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2840874372"/>
              </p:ext>
            </p:extLst>
          </p:nvPr>
        </p:nvGraphicFramePr>
        <p:xfrm>
          <a:off x="1307178" y="2725595"/>
          <a:ext cx="3773081" cy="1691640"/>
        </p:xfrm>
        <a:graphic>
          <a:graphicData uri="http://schemas.openxmlformats.org/drawingml/2006/table">
            <a:tbl>
              <a:tblPr firstRow="1" bandRow="1">
                <a:tableStyleId>{5940675A-B579-460E-94D1-54222C63F5DA}</a:tableStyleId>
              </a:tblPr>
              <a:tblGrid>
                <a:gridCol w="1022668">
                  <a:extLst>
                    <a:ext uri="{9D8B030D-6E8A-4147-A177-3AD203B41FA5}">
                      <a16:colId xmlns:a16="http://schemas.microsoft.com/office/drawing/2014/main" val="20000"/>
                    </a:ext>
                  </a:extLst>
                </a:gridCol>
                <a:gridCol w="2750413">
                  <a:extLst>
                    <a:ext uri="{9D8B030D-6E8A-4147-A177-3AD203B41FA5}">
                      <a16:colId xmlns:a16="http://schemas.microsoft.com/office/drawing/2014/main" val="20001"/>
                    </a:ext>
                  </a:extLst>
                </a:gridCol>
              </a:tblGrid>
              <a:tr h="370840">
                <a:tc>
                  <a:txBody>
                    <a:bodyPr/>
                    <a:lstStyle/>
                    <a:p>
                      <a:endParaRPr kumimoji="1" lang="en-US" altLang="ja-JP" sz="1100" dirty="0" smtClean="0">
                        <a:latin typeface="BIZ UDPゴシック" panose="020B0400000000000000" pitchFamily="50" charset="-128"/>
                        <a:ea typeface="BIZ UDPゴシック" panose="020B0400000000000000" pitchFamily="50" charset="-128"/>
                      </a:endParaRPr>
                    </a:p>
                    <a:p>
                      <a:r>
                        <a:rPr kumimoji="1" lang="en-US" altLang="ja-JP" sz="1100" dirty="0" smtClean="0">
                          <a:latin typeface="BIZ UDPゴシック" panose="020B0400000000000000" pitchFamily="50" charset="-128"/>
                          <a:ea typeface="BIZ UDPゴシック" panose="020B0400000000000000" pitchFamily="50" charset="-128"/>
                        </a:rPr>
                        <a:t>1.</a:t>
                      </a:r>
                      <a:r>
                        <a:rPr kumimoji="1" lang="ja-JP" altLang="en-US" sz="1100" dirty="0" smtClean="0">
                          <a:latin typeface="BIZ UDPゴシック" panose="020B0400000000000000" pitchFamily="50" charset="-128"/>
                          <a:ea typeface="BIZ UDPゴシック" panose="020B0400000000000000" pitchFamily="50" charset="-128"/>
                        </a:rPr>
                        <a:t>首長の</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　意見を反映</a:t>
                      </a:r>
                      <a:endParaRPr kumimoji="1" lang="en-US" altLang="ja-JP" sz="1100" dirty="0" smtClean="0">
                        <a:latin typeface="BIZ UDPゴシック" panose="020B0400000000000000" pitchFamily="50" charset="-128"/>
                        <a:ea typeface="BIZ UDPゴシック" panose="020B0400000000000000" pitchFamily="50" charset="-128"/>
                      </a:endParaRPr>
                    </a:p>
                  </a:txBody>
                  <a:tcPr>
                    <a:solidFill>
                      <a:schemeClr val="accent4">
                        <a:lumMod val="40000"/>
                        <a:lumOff val="60000"/>
                      </a:schemeClr>
                    </a:solidFill>
                  </a:tcPr>
                </a:tc>
                <a:tc>
                  <a:txBody>
                    <a:bodyPr/>
                    <a:lstStyle/>
                    <a:p>
                      <a:pPr marL="0" indent="0">
                        <a:buFont typeface="Arial" panose="020B0604020202020204" pitchFamily="34" charset="0"/>
                        <a:buNone/>
                      </a:pPr>
                      <a:r>
                        <a:rPr kumimoji="1" lang="ja-JP" altLang="en-US" sz="1100" dirty="0" smtClean="0">
                          <a:latin typeface="BIZ UDPゴシック" panose="020B0400000000000000" pitchFamily="50" charset="-128"/>
                          <a:ea typeface="BIZ UDPゴシック" panose="020B0400000000000000" pitchFamily="50" charset="-128"/>
                        </a:rPr>
                        <a:t>・　首長</a:t>
                      </a:r>
                      <a:r>
                        <a:rPr kumimoji="1" lang="en-US" altLang="ja-JP" sz="1100" dirty="0" smtClean="0">
                          <a:latin typeface="BIZ UDPゴシック" panose="020B0400000000000000" pitchFamily="50" charset="-128"/>
                          <a:ea typeface="BIZ UDPゴシック" panose="020B0400000000000000" pitchFamily="50" charset="-128"/>
                        </a:rPr>
                        <a:t>(</a:t>
                      </a:r>
                      <a:r>
                        <a:rPr kumimoji="1" lang="ja-JP" altLang="en-US" sz="1100" dirty="0" smtClean="0">
                          <a:latin typeface="BIZ UDPゴシック" panose="020B0400000000000000" pitchFamily="50" charset="-128"/>
                          <a:ea typeface="BIZ UDPゴシック" panose="020B0400000000000000" pitchFamily="50" charset="-128"/>
                        </a:rPr>
                        <a:t>知事・市長</a:t>
                      </a:r>
                      <a:r>
                        <a:rPr kumimoji="1" lang="en-US" altLang="ja-JP" sz="1100" dirty="0" smtClean="0">
                          <a:latin typeface="BIZ UDPゴシック" panose="020B0400000000000000" pitchFamily="50" charset="-128"/>
                          <a:ea typeface="BIZ UDPゴシック" panose="020B0400000000000000" pitchFamily="50" charset="-128"/>
                        </a:rPr>
                        <a:t>)</a:t>
                      </a:r>
                      <a:r>
                        <a:rPr kumimoji="1" lang="ja-JP" altLang="en-US" sz="1100" dirty="0" smtClean="0">
                          <a:latin typeface="BIZ UDPゴシック" panose="020B0400000000000000" pitchFamily="50" charset="-128"/>
                          <a:ea typeface="BIZ UDPゴシック" panose="020B0400000000000000" pitchFamily="50" charset="-128"/>
                        </a:rPr>
                        <a:t>と教育委員会が</a:t>
                      </a:r>
                      <a:endParaRPr kumimoji="1" lang="en-US" altLang="ja-JP" sz="1100" dirty="0" smtClean="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kumimoji="1" lang="ja-JP" altLang="en-US" sz="1100" dirty="0" smtClean="0">
                          <a:latin typeface="BIZ UDPゴシック" panose="020B0400000000000000" pitchFamily="50" charset="-128"/>
                          <a:ea typeface="BIZ UDPゴシック" panose="020B0400000000000000" pitchFamily="50" charset="-128"/>
                        </a:rPr>
                        <a:t>　連携し、教育行政をマネジメントする新た</a:t>
                      </a:r>
                      <a:endParaRPr kumimoji="1" lang="en-US" altLang="ja-JP" sz="1100" dirty="0" smtClean="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kumimoji="1" lang="ja-JP" altLang="en-US" sz="1100" dirty="0" smtClean="0">
                          <a:latin typeface="BIZ UDPゴシック" panose="020B0400000000000000" pitchFamily="50" charset="-128"/>
                          <a:ea typeface="BIZ UDPゴシック" panose="020B0400000000000000" pitchFamily="50" charset="-128"/>
                        </a:rPr>
                        <a:t>　な制度を確立。　　　　　　（</a:t>
                      </a:r>
                      <a:r>
                        <a:rPr kumimoji="1" lang="en-US" altLang="ja-JP" sz="1100" dirty="0" smtClean="0">
                          <a:latin typeface="BIZ UDPゴシック" panose="020B0400000000000000" pitchFamily="50" charset="-128"/>
                          <a:ea typeface="BIZ UDPゴシック" panose="020B0400000000000000" pitchFamily="50" charset="-128"/>
                        </a:rPr>
                        <a:t>2012</a:t>
                      </a:r>
                      <a:r>
                        <a:rPr kumimoji="1" lang="ja-JP" altLang="en-US" sz="1100" dirty="0" smtClean="0">
                          <a:latin typeface="BIZ UDPゴシック" panose="020B0400000000000000" pitchFamily="50" charset="-128"/>
                          <a:ea typeface="BIZ UDPゴシック" panose="020B0400000000000000" pitchFamily="50" charset="-128"/>
                        </a:rPr>
                        <a:t>～）</a:t>
                      </a:r>
                      <a:endParaRPr kumimoji="1" lang="en-US" altLang="ja-JP" sz="1100" dirty="0" smtClean="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kumimoji="1" lang="ja-JP" altLang="en-US" sz="1100" dirty="0" smtClean="0">
                          <a:latin typeface="BIZ UDPゴシック" panose="020B0400000000000000" pitchFamily="50" charset="-128"/>
                          <a:ea typeface="BIZ UDPゴシック" panose="020B0400000000000000" pitchFamily="50" charset="-128"/>
                        </a:rPr>
                        <a:t>⇒　協働で基本計画を策定。</a:t>
                      </a:r>
                      <a:endParaRPr kumimoji="1" lang="en-US" altLang="ja-JP" sz="1100" dirty="0" smtClean="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kumimoji="1" lang="ja-JP" altLang="en-US" sz="1100" dirty="0" smtClean="0">
                          <a:latin typeface="BIZ UDPゴシック" panose="020B0400000000000000" pitchFamily="50" charset="-128"/>
                          <a:ea typeface="BIZ UDPゴシック" panose="020B0400000000000000" pitchFamily="50" charset="-128"/>
                        </a:rPr>
                        <a:t>　　</a:t>
                      </a:r>
                      <a:r>
                        <a:rPr kumimoji="1" lang="ja-JP" altLang="en-US" sz="1100" baseline="0" dirty="0" smtClean="0">
                          <a:latin typeface="BIZ UDPゴシック" panose="020B0400000000000000" pitchFamily="50" charset="-128"/>
                          <a:ea typeface="BIZ UDPゴシック" panose="020B0400000000000000" pitchFamily="50" charset="-128"/>
                        </a:rPr>
                        <a:t> 知事・市長と教委の協議の場を設置。</a:t>
                      </a:r>
                      <a:r>
                        <a:rPr kumimoji="1" lang="ja-JP" altLang="en-US" sz="1100" dirty="0" smtClean="0">
                          <a:latin typeface="BIZ UDPゴシック" panose="020B0400000000000000" pitchFamily="50" charset="-128"/>
                          <a:ea typeface="BIZ UDPゴシック" panose="020B0400000000000000" pitchFamily="50" charset="-128"/>
                        </a:rPr>
                        <a:t>　　　</a:t>
                      </a:r>
                      <a:endParaRPr kumimoji="1" lang="ja-JP" altLang="en-US" sz="11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0"/>
                  </a:ext>
                </a:extLst>
              </a:tr>
              <a:tr h="370840">
                <a:tc>
                  <a:txBody>
                    <a:bodyPr/>
                    <a:lstStyle/>
                    <a:p>
                      <a:endParaRPr kumimoji="1" lang="en-US" altLang="ja-JP" sz="1100" dirty="0" smtClean="0">
                        <a:latin typeface="BIZ UDPゴシック" panose="020B0400000000000000" pitchFamily="50" charset="-128"/>
                        <a:ea typeface="BIZ UDPゴシック" panose="020B0400000000000000" pitchFamily="50" charset="-128"/>
                      </a:endParaRPr>
                    </a:p>
                    <a:p>
                      <a:r>
                        <a:rPr kumimoji="1" lang="en-US" altLang="ja-JP" sz="1100" dirty="0" smtClean="0">
                          <a:latin typeface="BIZ UDPゴシック" panose="020B0400000000000000" pitchFamily="50" charset="-128"/>
                          <a:ea typeface="BIZ UDPゴシック" panose="020B0400000000000000" pitchFamily="50" charset="-128"/>
                        </a:rPr>
                        <a:t>2.</a:t>
                      </a:r>
                      <a:r>
                        <a:rPr kumimoji="1" lang="ja-JP" altLang="en-US" sz="1100" dirty="0" smtClean="0">
                          <a:latin typeface="BIZ UDPゴシック" panose="020B0400000000000000" pitchFamily="50" charset="-128"/>
                          <a:ea typeface="BIZ UDPゴシック" panose="020B0400000000000000" pitchFamily="50" charset="-128"/>
                        </a:rPr>
                        <a:t>地域の</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　意見を反映</a:t>
                      </a:r>
                      <a:endParaRPr kumimoji="1" lang="en-US" altLang="ja-JP" sz="1100" dirty="0" smtClean="0">
                        <a:latin typeface="BIZ UDPゴシック" panose="020B0400000000000000" pitchFamily="50" charset="-128"/>
                        <a:ea typeface="BIZ UDPゴシック" panose="020B0400000000000000" pitchFamily="50" charset="-128"/>
                      </a:endParaRPr>
                    </a:p>
                  </a:txBody>
                  <a:tcPr>
                    <a:solidFill>
                      <a:schemeClr val="accent4">
                        <a:lumMod val="40000"/>
                        <a:lumOff val="60000"/>
                      </a:schemeClr>
                    </a:solidFill>
                  </a:tcPr>
                </a:tc>
                <a:tc>
                  <a:txBody>
                    <a:bodyPr/>
                    <a:lstStyle/>
                    <a:p>
                      <a:pPr marL="0" indent="0">
                        <a:buFont typeface="Arial" panose="020B0604020202020204" pitchFamily="34" charset="0"/>
                        <a:buNone/>
                      </a:pPr>
                      <a:r>
                        <a:rPr kumimoji="1" lang="ja-JP" altLang="en-US" sz="1100" dirty="0" smtClean="0">
                          <a:latin typeface="BIZ UDPゴシック" panose="020B0400000000000000" pitchFamily="50" charset="-128"/>
                          <a:ea typeface="BIZ UDPゴシック" panose="020B0400000000000000" pitchFamily="50" charset="-128"/>
                        </a:rPr>
                        <a:t>・　各学校ごと学校経営計画を策定する</a:t>
                      </a:r>
                      <a:endParaRPr kumimoji="1" lang="en-US" altLang="ja-JP" sz="1100" dirty="0" smtClean="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kumimoji="1" lang="ja-JP" altLang="en-US" sz="1100" dirty="0" smtClean="0">
                          <a:latin typeface="BIZ UDPゴシック" panose="020B0400000000000000" pitchFamily="50" charset="-128"/>
                          <a:ea typeface="BIZ UDPゴシック" panose="020B0400000000000000" pitchFamily="50" charset="-128"/>
                        </a:rPr>
                        <a:t>　際、</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生徒・</a:t>
                      </a:r>
                      <a:r>
                        <a:rPr kumimoji="1" lang="ja-JP" altLang="en-US" sz="1100" dirty="0" smtClean="0">
                          <a:latin typeface="BIZ UDPゴシック" panose="020B0400000000000000" pitchFamily="50" charset="-128"/>
                          <a:ea typeface="BIZ UDPゴシック" panose="020B0400000000000000" pitchFamily="50" charset="-128"/>
                        </a:rPr>
                        <a:t>保護者・地域住民の声を反</a:t>
                      </a:r>
                      <a:endParaRPr kumimoji="1" lang="en-US" altLang="ja-JP" sz="1100" dirty="0" smtClean="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kumimoji="1" lang="ja-JP" altLang="en-US" sz="1100" dirty="0" smtClean="0">
                          <a:latin typeface="BIZ UDPゴシック" panose="020B0400000000000000" pitchFamily="50" charset="-128"/>
                          <a:ea typeface="BIZ UDPゴシック" panose="020B0400000000000000" pitchFamily="50" charset="-128"/>
                        </a:rPr>
                        <a:t>　映させながら、</a:t>
                      </a:r>
                      <a:r>
                        <a:rPr kumimoji="1" lang="en-US" altLang="ja-JP" sz="1100" dirty="0" smtClean="0">
                          <a:latin typeface="BIZ UDPゴシック" panose="020B0400000000000000" pitchFamily="50" charset="-128"/>
                          <a:ea typeface="BIZ UDPゴシック" panose="020B0400000000000000" pitchFamily="50" charset="-128"/>
                        </a:rPr>
                        <a:t>PDCA</a:t>
                      </a:r>
                      <a:r>
                        <a:rPr kumimoji="1" lang="ja-JP" altLang="en-US" sz="1100" dirty="0" smtClean="0">
                          <a:latin typeface="BIZ UDPゴシック" panose="020B0400000000000000" pitchFamily="50" charset="-128"/>
                          <a:ea typeface="BIZ UDPゴシック" panose="020B0400000000000000" pitchFamily="50" charset="-128"/>
                        </a:rPr>
                        <a:t>サイクルで点検。</a:t>
                      </a:r>
                      <a:endParaRPr kumimoji="1" lang="en-US" altLang="ja-JP" sz="1100" dirty="0" smtClean="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kumimoji="1" lang="ja-JP" altLang="en-US" sz="1100" dirty="0" smtClean="0">
                          <a:latin typeface="BIZ UDPゴシック" panose="020B0400000000000000" pitchFamily="50" charset="-128"/>
                          <a:ea typeface="BIZ UDPゴシック" panose="020B0400000000000000" pitchFamily="50" charset="-128"/>
                        </a:rPr>
                        <a:t>　　　　　　　　　　　　　　　　　（</a:t>
                      </a:r>
                      <a:r>
                        <a:rPr kumimoji="1" lang="en-US" altLang="ja-JP" sz="1100" dirty="0" smtClean="0">
                          <a:latin typeface="BIZ UDPゴシック" panose="020B0400000000000000" pitchFamily="50" charset="-128"/>
                          <a:ea typeface="BIZ UDPゴシック" panose="020B0400000000000000" pitchFamily="50" charset="-128"/>
                        </a:rPr>
                        <a:t>2012</a:t>
                      </a:r>
                      <a:r>
                        <a:rPr kumimoji="1" lang="ja-JP" altLang="en-US" sz="1100" dirty="0" smtClean="0">
                          <a:latin typeface="BIZ UDPゴシック" panose="020B0400000000000000" pitchFamily="50" charset="-128"/>
                          <a:ea typeface="BIZ UDPゴシック" panose="020B0400000000000000" pitchFamily="50" charset="-128"/>
                        </a:rPr>
                        <a:t>～）</a:t>
                      </a:r>
                      <a:endParaRPr kumimoji="1" lang="en-US" altLang="ja-JP" sz="1100" dirty="0" smtClean="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1"/>
                  </a:ext>
                </a:extLst>
              </a:tr>
            </a:tbl>
          </a:graphicData>
        </a:graphic>
      </p:graphicFrame>
      <p:graphicFrame>
        <p:nvGraphicFramePr>
          <p:cNvPr id="35" name="表 34"/>
          <p:cNvGraphicFramePr>
            <a:graphicFrameLocks noGrp="1"/>
          </p:cNvGraphicFramePr>
          <p:nvPr>
            <p:extLst>
              <p:ext uri="{D42A27DB-BD31-4B8C-83A1-F6EECF244321}">
                <p14:modId xmlns:p14="http://schemas.microsoft.com/office/powerpoint/2010/main" val="1087863532"/>
              </p:ext>
            </p:extLst>
          </p:nvPr>
        </p:nvGraphicFramePr>
        <p:xfrm>
          <a:off x="5261438" y="2736108"/>
          <a:ext cx="3773081" cy="1859280"/>
        </p:xfrm>
        <a:graphic>
          <a:graphicData uri="http://schemas.openxmlformats.org/drawingml/2006/table">
            <a:tbl>
              <a:tblPr firstRow="1" bandRow="1">
                <a:tableStyleId>{5940675A-B579-460E-94D1-54222C63F5DA}</a:tableStyleId>
              </a:tblPr>
              <a:tblGrid>
                <a:gridCol w="1022668">
                  <a:extLst>
                    <a:ext uri="{9D8B030D-6E8A-4147-A177-3AD203B41FA5}">
                      <a16:colId xmlns:a16="http://schemas.microsoft.com/office/drawing/2014/main" val="20000"/>
                    </a:ext>
                  </a:extLst>
                </a:gridCol>
                <a:gridCol w="2750413">
                  <a:extLst>
                    <a:ext uri="{9D8B030D-6E8A-4147-A177-3AD203B41FA5}">
                      <a16:colId xmlns:a16="http://schemas.microsoft.com/office/drawing/2014/main" val="20001"/>
                    </a:ext>
                  </a:extLst>
                </a:gridCol>
              </a:tblGrid>
              <a:tr h="370840">
                <a:tc>
                  <a:txBody>
                    <a:bodyPr/>
                    <a:lstStyle/>
                    <a:p>
                      <a:endParaRPr kumimoji="1" lang="en-US" altLang="ja-JP" sz="1100" dirty="0" smtClean="0">
                        <a:latin typeface="BIZ UDPゴシック" panose="020B0400000000000000" pitchFamily="50" charset="-128"/>
                        <a:ea typeface="BIZ UDPゴシック" panose="020B0400000000000000" pitchFamily="50" charset="-128"/>
                      </a:endParaRPr>
                    </a:p>
                    <a:p>
                      <a:r>
                        <a:rPr kumimoji="1" lang="en-US" altLang="ja-JP" sz="1100" dirty="0" smtClean="0">
                          <a:latin typeface="BIZ UDPゴシック" panose="020B0400000000000000" pitchFamily="50" charset="-128"/>
                          <a:ea typeface="BIZ UDPゴシック" panose="020B0400000000000000" pitchFamily="50" charset="-128"/>
                        </a:rPr>
                        <a:t>1.</a:t>
                      </a:r>
                      <a:r>
                        <a:rPr kumimoji="1" lang="ja-JP" altLang="en-US" sz="1100" dirty="0" smtClean="0">
                          <a:latin typeface="BIZ UDPゴシック" panose="020B0400000000000000" pitchFamily="50" charset="-128"/>
                          <a:ea typeface="BIZ UDPゴシック" panose="020B0400000000000000" pitchFamily="50" charset="-128"/>
                        </a:rPr>
                        <a:t>外国人</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　家事支援人材の受入</a:t>
                      </a:r>
                      <a:endParaRPr kumimoji="1" lang="ja-JP" altLang="en-US" sz="1100" dirty="0">
                        <a:latin typeface="BIZ UDPゴシック" panose="020B0400000000000000" pitchFamily="50" charset="-128"/>
                        <a:ea typeface="BIZ UDPゴシック" panose="020B0400000000000000" pitchFamily="50" charset="-128"/>
                      </a:endParaRPr>
                    </a:p>
                  </a:txBody>
                  <a:tcPr>
                    <a:solidFill>
                      <a:schemeClr val="accent4">
                        <a:lumMod val="40000"/>
                        <a:lumOff val="60000"/>
                      </a:schemeClr>
                    </a:solidFill>
                  </a:tcPr>
                </a:tc>
                <a:tc>
                  <a:txBody>
                    <a:bodyPr/>
                    <a:lstStyle/>
                    <a:p>
                      <a:pPr marL="171450" indent="-171450">
                        <a:buFont typeface="Arial" panose="020B0604020202020204" pitchFamily="34" charset="0"/>
                        <a:buChar char="•"/>
                      </a:pPr>
                      <a:r>
                        <a:rPr kumimoji="1" lang="ja-JP" altLang="en-US" sz="1100" dirty="0" smtClean="0">
                          <a:latin typeface="BIZ UDPゴシック" panose="020B0400000000000000" pitchFamily="50" charset="-128"/>
                          <a:ea typeface="BIZ UDPゴシック" panose="020B0400000000000000" pitchFamily="50" charset="-128"/>
                        </a:rPr>
                        <a:t>国と議論を深め、一定の能力を有する外国人材（家事支援人材）を受入れるための制度を構築。　　（</a:t>
                      </a:r>
                      <a:r>
                        <a:rPr kumimoji="1" lang="en-US" altLang="ja-JP" sz="1100" dirty="0" smtClean="0">
                          <a:latin typeface="BIZ UDPゴシック" panose="020B0400000000000000" pitchFamily="50" charset="-128"/>
                          <a:ea typeface="BIZ UDPゴシック" panose="020B0400000000000000" pitchFamily="50" charset="-128"/>
                        </a:rPr>
                        <a:t>2016.4</a:t>
                      </a:r>
                      <a:r>
                        <a:rPr kumimoji="1" lang="ja-JP" altLang="en-US" sz="1100" dirty="0" smtClean="0">
                          <a:latin typeface="BIZ UDPゴシック" panose="020B0400000000000000" pitchFamily="50" charset="-128"/>
                          <a:ea typeface="BIZ UDPゴシック" panose="020B0400000000000000" pitchFamily="50" charset="-128"/>
                        </a:rPr>
                        <a:t>）</a:t>
                      </a:r>
                      <a:endParaRPr kumimoji="1" lang="en-US" altLang="ja-JP" sz="1100" dirty="0" smtClean="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kumimoji="1" lang="ja-JP" altLang="en-US" sz="1100" dirty="0" smtClean="0">
                          <a:latin typeface="BIZ UDPゴシック" panose="020B0400000000000000" pitchFamily="50" charset="-128"/>
                          <a:ea typeface="BIZ UDPゴシック" panose="020B0400000000000000" pitchFamily="50" charset="-128"/>
                        </a:rPr>
                        <a:t>　</a:t>
                      </a:r>
                      <a:r>
                        <a:rPr kumimoji="1" lang="ja-JP" altLang="en-US" sz="1100" baseline="0" dirty="0" smtClean="0">
                          <a:latin typeface="BIZ UDPゴシック" panose="020B0400000000000000" pitchFamily="50" charset="-128"/>
                          <a:ea typeface="BIZ UDPゴシック" panose="020B0400000000000000" pitchFamily="50" charset="-128"/>
                        </a:rPr>
                        <a:t>  ⇒ 日本語能力や労働条件、受入企</a:t>
                      </a:r>
                      <a:endParaRPr kumimoji="1" lang="en-US" altLang="ja-JP" sz="1100" baseline="0" dirty="0" smtClean="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kumimoji="1" lang="ja-JP" altLang="en-US" sz="1100" baseline="0" dirty="0" smtClean="0">
                          <a:latin typeface="BIZ UDPゴシック" panose="020B0400000000000000" pitchFamily="50" charset="-128"/>
                          <a:ea typeface="BIZ UDPゴシック" panose="020B0400000000000000" pitchFamily="50" charset="-128"/>
                        </a:rPr>
                        <a:t>　　　　業の責務。　など</a:t>
                      </a:r>
                      <a:endParaRPr kumimoji="1" lang="en-US" altLang="ja-JP" sz="1100" baseline="0" dirty="0" smtClean="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0"/>
                  </a:ext>
                </a:extLst>
              </a:tr>
              <a:tr h="370840">
                <a:tc>
                  <a:txBody>
                    <a:bodyPr/>
                    <a:lstStyle/>
                    <a:p>
                      <a:endParaRPr kumimoji="1" lang="en-US" altLang="ja-JP" sz="1100" dirty="0" smtClean="0">
                        <a:latin typeface="BIZ UDPゴシック" panose="020B0400000000000000" pitchFamily="50" charset="-128"/>
                        <a:ea typeface="BIZ UDPゴシック" panose="020B0400000000000000" pitchFamily="50" charset="-128"/>
                      </a:endParaRPr>
                    </a:p>
                    <a:p>
                      <a:r>
                        <a:rPr kumimoji="1" lang="en-US" altLang="ja-JP" sz="1100" dirty="0" smtClean="0">
                          <a:latin typeface="BIZ UDPゴシック" panose="020B0400000000000000" pitchFamily="50" charset="-128"/>
                          <a:ea typeface="BIZ UDPゴシック" panose="020B0400000000000000" pitchFamily="50" charset="-128"/>
                        </a:rPr>
                        <a:t>2.</a:t>
                      </a:r>
                      <a:r>
                        <a:rPr kumimoji="1" lang="ja-JP" altLang="en-US" sz="1100" dirty="0" smtClean="0">
                          <a:latin typeface="BIZ UDPゴシック" panose="020B0400000000000000" pitchFamily="50" charset="-128"/>
                          <a:ea typeface="BIZ UDPゴシック" panose="020B0400000000000000" pitchFamily="50" charset="-128"/>
                        </a:rPr>
                        <a:t>特区民泊</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　の活用</a:t>
                      </a:r>
                      <a:endParaRPr kumimoji="1" lang="ja-JP" altLang="en-US" sz="1100" dirty="0">
                        <a:latin typeface="BIZ UDPゴシック" panose="020B0400000000000000" pitchFamily="50" charset="-128"/>
                        <a:ea typeface="BIZ UDPゴシック" panose="020B0400000000000000" pitchFamily="50" charset="-128"/>
                      </a:endParaRPr>
                    </a:p>
                  </a:txBody>
                  <a:tcPr>
                    <a:solidFill>
                      <a:schemeClr val="accent4">
                        <a:lumMod val="40000"/>
                        <a:lumOff val="60000"/>
                      </a:schemeClr>
                    </a:solidFill>
                  </a:tcPr>
                </a:tc>
                <a:tc>
                  <a:txBody>
                    <a:bodyPr/>
                    <a:lstStyle/>
                    <a:p>
                      <a:pPr marL="171450" indent="-171450">
                        <a:buFont typeface="Arial" panose="020B0604020202020204" pitchFamily="34" charset="0"/>
                        <a:buChar char="•"/>
                      </a:pPr>
                      <a:r>
                        <a:rPr kumimoji="1" lang="ja-JP" altLang="en-US" sz="1100" dirty="0" smtClean="0">
                          <a:latin typeface="BIZ UDPゴシック" panose="020B0400000000000000" pitchFamily="50" charset="-128"/>
                          <a:ea typeface="BIZ UDPゴシック" panose="020B0400000000000000" pitchFamily="50" charset="-128"/>
                        </a:rPr>
                        <a:t>民間住宅を活用した多様な宿泊環境</a:t>
                      </a:r>
                      <a:r>
                        <a:rPr kumimoji="1" lang="en-US" altLang="ja-JP" sz="1100" dirty="0" smtClean="0">
                          <a:latin typeface="BIZ UDPゴシック" panose="020B0400000000000000" pitchFamily="50" charset="-128"/>
                          <a:ea typeface="BIZ UDPゴシック" panose="020B0400000000000000" pitchFamily="50" charset="-128"/>
                        </a:rPr>
                        <a:t>(</a:t>
                      </a:r>
                      <a:r>
                        <a:rPr kumimoji="1" lang="ja-JP" altLang="en-US" sz="1100" dirty="0" smtClean="0">
                          <a:latin typeface="BIZ UDPゴシック" panose="020B0400000000000000" pitchFamily="50" charset="-128"/>
                          <a:ea typeface="BIZ UDPゴシック" panose="020B0400000000000000" pitchFamily="50" charset="-128"/>
                        </a:rPr>
                        <a:t>いわゆる民泊</a:t>
                      </a:r>
                      <a:r>
                        <a:rPr kumimoji="1" lang="en-US" altLang="ja-JP" sz="1100" dirty="0" smtClean="0">
                          <a:latin typeface="BIZ UDPゴシック" panose="020B0400000000000000" pitchFamily="50" charset="-128"/>
                          <a:ea typeface="BIZ UDPゴシック" panose="020B0400000000000000" pitchFamily="50" charset="-128"/>
                        </a:rPr>
                        <a:t>)</a:t>
                      </a:r>
                      <a:r>
                        <a:rPr kumimoji="1" lang="ja-JP" altLang="en-US" sz="1100" dirty="0" smtClean="0">
                          <a:latin typeface="BIZ UDPゴシック" panose="020B0400000000000000" pitchFamily="50" charset="-128"/>
                          <a:ea typeface="BIZ UDPゴシック" panose="020B0400000000000000" pitchFamily="50" charset="-128"/>
                        </a:rPr>
                        <a:t>を整備するための制度を構築。　　　　　　　　　　（</a:t>
                      </a:r>
                      <a:r>
                        <a:rPr kumimoji="1" lang="en-US" altLang="ja-JP" sz="1100" dirty="0" smtClean="0">
                          <a:latin typeface="BIZ UDPゴシック" panose="020B0400000000000000" pitchFamily="50" charset="-128"/>
                          <a:ea typeface="BIZ UDPゴシック" panose="020B0400000000000000" pitchFamily="50" charset="-128"/>
                        </a:rPr>
                        <a:t>2015.12</a:t>
                      </a:r>
                      <a:r>
                        <a:rPr kumimoji="1" lang="ja-JP" altLang="en-US" sz="1100" dirty="0" smtClean="0">
                          <a:latin typeface="BIZ UDPゴシック" panose="020B0400000000000000" pitchFamily="50" charset="-128"/>
                          <a:ea typeface="BIZ UDPゴシック" panose="020B0400000000000000" pitchFamily="50" charset="-128"/>
                        </a:rPr>
                        <a:t>）</a:t>
                      </a:r>
                      <a:endParaRPr kumimoji="1" lang="en-US" altLang="ja-JP" sz="1100" dirty="0" smtClean="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kumimoji="1" lang="ja-JP" altLang="en-US" sz="1100" dirty="0" smtClean="0">
                          <a:latin typeface="BIZ UDPゴシック" panose="020B0400000000000000" pitchFamily="50" charset="-128"/>
                          <a:ea typeface="BIZ UDPゴシック" panose="020B0400000000000000" pitchFamily="50" charset="-128"/>
                        </a:rPr>
                        <a:t>　　⇒ 治安対策や近隣トラブルの防止、</a:t>
                      </a:r>
                      <a:endParaRPr kumimoji="1" lang="en-US" altLang="ja-JP" sz="1100" dirty="0" smtClean="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kumimoji="1" lang="ja-JP" altLang="en-US" sz="1100" dirty="0" smtClean="0">
                          <a:latin typeface="BIZ UDPゴシック" panose="020B0400000000000000" pitchFamily="50" charset="-128"/>
                          <a:ea typeface="BIZ UDPゴシック" panose="020B0400000000000000" pitchFamily="50" charset="-128"/>
                        </a:rPr>
                        <a:t>　　　　消防法への適応。　など</a:t>
                      </a:r>
                      <a:endParaRPr kumimoji="1" lang="ja-JP" altLang="en-US" sz="11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1"/>
                  </a:ext>
                </a:extLst>
              </a:tr>
            </a:tbl>
          </a:graphicData>
        </a:graphic>
      </p:graphicFrame>
      <p:sp>
        <p:nvSpPr>
          <p:cNvPr id="2" name="二等辺三角形 1"/>
          <p:cNvSpPr/>
          <p:nvPr/>
        </p:nvSpPr>
        <p:spPr>
          <a:xfrm rot="10800000">
            <a:off x="6455261" y="4824450"/>
            <a:ext cx="1433146" cy="220933"/>
          </a:xfrm>
          <a:prstGeom prst="triangl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7" name="正方形/長方形 36"/>
          <p:cNvSpPr/>
          <p:nvPr/>
        </p:nvSpPr>
        <p:spPr>
          <a:xfrm>
            <a:off x="6326008" y="5027049"/>
            <a:ext cx="1940696"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国が全国制度を検討</a:t>
            </a:r>
            <a:endPar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8" name="正方形/長方形 37"/>
          <p:cNvSpPr/>
          <p:nvPr/>
        </p:nvSpPr>
        <p:spPr>
          <a:xfrm>
            <a:off x="5648414" y="5352759"/>
            <a:ext cx="3295885" cy="338554"/>
          </a:xfrm>
          <a:prstGeom prst="rect">
            <a:avLst/>
          </a:prstGeom>
        </p:spPr>
        <p:style>
          <a:lnRef idx="0">
            <a:schemeClr val="accent5"/>
          </a:lnRef>
          <a:fillRef idx="3">
            <a:schemeClr val="accent5"/>
          </a:fillRef>
          <a:effectRef idx="3">
            <a:schemeClr val="accent5"/>
          </a:effectRef>
          <a:fontRef idx="minor">
            <a:schemeClr val="lt1"/>
          </a:fontRef>
        </p:style>
        <p:txBody>
          <a:bodyPr wrap="square"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入国管理法の改正　</a:t>
            </a:r>
            <a:r>
              <a:rPr kumimoji="1" lang="ja-JP" altLang="en-US" sz="12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r>
              <a:rPr kumimoji="1" lang="en-US" altLang="ja-JP" sz="12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2019.4</a:t>
            </a:r>
            <a:r>
              <a:rPr kumimoji="1" lang="ja-JP" altLang="en-US" sz="12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endParaRPr kumimoji="1"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5648414" y="5949128"/>
            <a:ext cx="3295885" cy="338554"/>
          </a:xfrm>
          <a:prstGeom prst="rect">
            <a:avLst/>
          </a:prstGeom>
        </p:spPr>
        <p:style>
          <a:lnRef idx="0">
            <a:schemeClr val="accent5"/>
          </a:lnRef>
          <a:fillRef idx="3">
            <a:schemeClr val="accent5"/>
          </a:fillRef>
          <a:effectRef idx="3">
            <a:schemeClr val="accent5"/>
          </a:effectRef>
          <a:fontRef idx="minor">
            <a:schemeClr val="lt1"/>
          </a:fontRef>
        </p:style>
        <p:txBody>
          <a:bodyPr wrap="square"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住宅宿泊事業法の施行</a:t>
            </a:r>
            <a:r>
              <a:rPr kumimoji="1" lang="ja-JP" altLang="en-US" sz="12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r>
              <a:rPr kumimoji="1" lang="en-US" altLang="ja-JP" sz="12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2018.6</a:t>
            </a:r>
            <a:r>
              <a:rPr kumimoji="1" lang="ja-JP" altLang="en-US" sz="12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endParaRPr kumimoji="1"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26" name="二等辺三角形 25"/>
          <p:cNvSpPr/>
          <p:nvPr/>
        </p:nvSpPr>
        <p:spPr>
          <a:xfrm rot="10800000">
            <a:off x="2677581" y="4656118"/>
            <a:ext cx="1433146" cy="220933"/>
          </a:xfrm>
          <a:prstGeom prst="triangl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7" name="正方形/長方形 26"/>
          <p:cNvSpPr/>
          <p:nvPr/>
        </p:nvSpPr>
        <p:spPr>
          <a:xfrm>
            <a:off x="1784374" y="5273756"/>
            <a:ext cx="3295885" cy="584775"/>
          </a:xfrm>
          <a:prstGeom prst="rect">
            <a:avLst/>
          </a:prstGeom>
        </p:spPr>
        <p:style>
          <a:lnRef idx="0">
            <a:schemeClr val="accent5"/>
          </a:lnRef>
          <a:fillRef idx="3">
            <a:schemeClr val="accent5"/>
          </a:fillRef>
          <a:effectRef idx="3">
            <a:schemeClr val="accent5"/>
          </a:effectRef>
          <a:fontRef idx="minor">
            <a:schemeClr val="lt1"/>
          </a:fontRef>
        </p:style>
        <p:txBody>
          <a:bodyPr wrap="square"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教育行政の組織及び運営に関する法律の一部改正　　　</a:t>
            </a:r>
            <a:r>
              <a:rPr kumimoji="1" lang="ja-JP" altLang="en-US" sz="12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r>
              <a:rPr kumimoji="1" lang="en-US" altLang="ja-JP" sz="12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2015.4</a:t>
            </a:r>
            <a:r>
              <a:rPr kumimoji="1" lang="ja-JP" altLang="en-US" sz="12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endParaRPr kumimoji="1"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2211595" y="4922973"/>
            <a:ext cx="2404722"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国が教育委員会制度を見直し</a:t>
            </a:r>
            <a:endPar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大かっこ 12"/>
          <p:cNvSpPr/>
          <p:nvPr/>
        </p:nvSpPr>
        <p:spPr>
          <a:xfrm>
            <a:off x="1784374" y="6031253"/>
            <a:ext cx="3477064" cy="695285"/>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教育</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行政の責任の明確化</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教育</a:t>
            </a: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委員長と教育長の</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一本化。</a:t>
            </a:r>
            <a:endParaRPr kumimoji="1" lang="en-US" altLang="ja-JP"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首長</a:t>
            </a: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が招集する総合教育会議の</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設置。</a:t>
            </a:r>
            <a:endPar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8" name="角丸四角形 27"/>
          <p:cNvSpPr/>
          <p:nvPr/>
        </p:nvSpPr>
        <p:spPr>
          <a:xfrm>
            <a:off x="144000" y="72000"/>
            <a:ext cx="52920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wrap="none"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0" lang="ja-JP" altLang="en-US" sz="18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a:t>
            </a:r>
            <a:r>
              <a:rPr kumimoji="0" lang="en-US" altLang="ja-JP" sz="18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国との協調連携／全国への波及</a:t>
            </a:r>
          </a:p>
        </p:txBody>
      </p:sp>
      <p:sp>
        <p:nvSpPr>
          <p:cNvPr id="30"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129</a:t>
            </a:fld>
            <a:endParaRPr lang="ja-JP" altLang="en-US" dirty="0"/>
          </a:p>
        </p:txBody>
      </p:sp>
    </p:spTree>
    <p:extLst>
      <p:ext uri="{BB962C8B-B14F-4D97-AF65-F5344CB8AC3E}">
        <p14:creationId xmlns:p14="http://schemas.microsoft.com/office/powerpoint/2010/main" val="3441065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74650" y="1069006"/>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BA4DA3D3-8136-4F80-A721-FAF45CFEA281}"/>
              </a:ext>
            </a:extLst>
          </p:cNvPr>
          <p:cNvSpPr txBox="1"/>
          <p:nvPr/>
        </p:nvSpPr>
        <p:spPr>
          <a:xfrm>
            <a:off x="244506" y="694677"/>
            <a:ext cx="882000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■①国への積極提言→全国展開の</a:t>
            </a:r>
            <a:r>
              <a:rPr kumimoji="1" lang="ja-JP" altLang="en-US" sz="15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取組に</a:t>
            </a:r>
            <a:r>
              <a:rPr kumimoji="1" lang="ja-JP" altLang="en-US" sz="15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加え、②国との協調連携→プロジェクト実現のフェーズ</a:t>
            </a:r>
            <a:r>
              <a:rPr kumimoji="1" lang="ja-JP" altLang="en-US" sz="15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へ。</a:t>
            </a:r>
            <a:endParaRPr kumimoji="1" lang="en-US" altLang="ja-JP" sz="15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11" name="角丸四角形 79">
            <a:extLst>
              <a:ext uri="{FF2B5EF4-FFF2-40B4-BE49-F238E27FC236}">
                <a16:creationId xmlns:a16="http://schemas.microsoft.com/office/drawing/2014/main" id="{A8B68524-3FB5-4BCC-848F-2D7390EA16CF}"/>
              </a:ext>
            </a:extLst>
          </p:cNvPr>
          <p:cNvSpPr/>
          <p:nvPr/>
        </p:nvSpPr>
        <p:spPr>
          <a:xfrm>
            <a:off x="869829" y="1125102"/>
            <a:ext cx="3924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white"/>
                </a:solidFill>
                <a:latin typeface="BIZ UDPゴシック" panose="020B0400000000000000" pitchFamily="50" charset="-128"/>
                <a:ea typeface="BIZ UDPゴシック" panose="020B0400000000000000" pitchFamily="50" charset="-128"/>
              </a:rPr>
              <a:t>大阪・関西万博</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4" name="矢印: 山形 13">
            <a:extLst>
              <a:ext uri="{FF2B5EF4-FFF2-40B4-BE49-F238E27FC236}">
                <a16:creationId xmlns:a16="http://schemas.microsoft.com/office/drawing/2014/main" id="{36172D79-7CBD-404B-8F3A-539AD549D58F}"/>
              </a:ext>
            </a:extLst>
          </p:cNvPr>
          <p:cNvSpPr/>
          <p:nvPr/>
        </p:nvSpPr>
        <p:spPr>
          <a:xfrm rot="16200000" flipH="1">
            <a:off x="-1186850" y="4857568"/>
            <a:ext cx="3335670" cy="324000"/>
          </a:xfrm>
          <a:prstGeom prst="chevron">
            <a:avLst>
              <a:gd name="adj" fmla="val 27193"/>
            </a:avLst>
          </a:prstGeom>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連携の経過</a:t>
            </a:r>
          </a:p>
        </p:txBody>
      </p:sp>
      <p:sp>
        <p:nvSpPr>
          <p:cNvPr id="15" name="四角形: 角を丸くする 14">
            <a:extLst>
              <a:ext uri="{FF2B5EF4-FFF2-40B4-BE49-F238E27FC236}">
                <a16:creationId xmlns:a16="http://schemas.microsoft.com/office/drawing/2014/main" id="{BD341B0A-F2B7-44BE-B455-E571154BCE13}"/>
              </a:ext>
            </a:extLst>
          </p:cNvPr>
          <p:cNvSpPr/>
          <p:nvPr/>
        </p:nvSpPr>
        <p:spPr>
          <a:xfrm>
            <a:off x="829245" y="6413278"/>
            <a:ext cx="4005528" cy="270368"/>
          </a:xfrm>
          <a:prstGeom prst="roundRect">
            <a:avLst/>
          </a:prstGeom>
          <a:solidFill>
            <a:schemeClr val="accent2">
              <a:lumMod val="40000"/>
              <a:lumOff val="60000"/>
            </a:schemeClr>
          </a:solidFill>
          <a:effectLst/>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2018</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11</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月　</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大阪開催</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決定</a:t>
            </a:r>
          </a:p>
        </p:txBody>
      </p:sp>
      <p:sp>
        <p:nvSpPr>
          <p:cNvPr id="18" name="四角形: 角を丸くする 17">
            <a:extLst>
              <a:ext uri="{FF2B5EF4-FFF2-40B4-BE49-F238E27FC236}">
                <a16:creationId xmlns:a16="http://schemas.microsoft.com/office/drawing/2014/main" id="{FECECE55-6431-46BC-80C1-22C3C7CBD4A7}"/>
              </a:ext>
            </a:extLst>
          </p:cNvPr>
          <p:cNvSpPr/>
          <p:nvPr/>
        </p:nvSpPr>
        <p:spPr>
          <a:xfrm>
            <a:off x="5065143" y="4462841"/>
            <a:ext cx="3935545" cy="270368"/>
          </a:xfrm>
          <a:prstGeom prst="roundRect">
            <a:avLst/>
          </a:prstGeom>
          <a:solidFill>
            <a:schemeClr val="accent2">
              <a:lumMod val="40000"/>
              <a:lumOff val="60000"/>
            </a:schemeClr>
          </a:solidFill>
          <a:effectLst/>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2018</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年４月　</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大阪開催</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決定</a:t>
            </a:r>
          </a:p>
        </p:txBody>
      </p:sp>
      <p:sp>
        <p:nvSpPr>
          <p:cNvPr id="20" name="角丸四角形 78">
            <a:extLst>
              <a:ext uri="{FF2B5EF4-FFF2-40B4-BE49-F238E27FC236}">
                <a16:creationId xmlns:a16="http://schemas.microsoft.com/office/drawing/2014/main" id="{45CC7229-A02F-4598-B115-DC2752113E3E}"/>
              </a:ext>
            </a:extLst>
          </p:cNvPr>
          <p:cNvSpPr/>
          <p:nvPr/>
        </p:nvSpPr>
        <p:spPr>
          <a:xfrm>
            <a:off x="318984" y="1490043"/>
            <a:ext cx="324001" cy="1730900"/>
          </a:xfrm>
          <a:prstGeom prst="rect">
            <a:avLst/>
          </a:prstGeom>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vert="eaVert"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国との協調</a:t>
            </a:r>
          </a:p>
        </p:txBody>
      </p:sp>
      <p:graphicFrame>
        <p:nvGraphicFramePr>
          <p:cNvPr id="24" name="表 23"/>
          <p:cNvGraphicFramePr>
            <a:graphicFrameLocks noGrp="1"/>
          </p:cNvGraphicFramePr>
          <p:nvPr>
            <p:extLst>
              <p:ext uri="{D42A27DB-BD31-4B8C-83A1-F6EECF244321}">
                <p14:modId xmlns:p14="http://schemas.microsoft.com/office/powerpoint/2010/main" val="3189906890"/>
              </p:ext>
            </p:extLst>
          </p:nvPr>
        </p:nvGraphicFramePr>
        <p:xfrm>
          <a:off x="869830" y="3337433"/>
          <a:ext cx="3923999" cy="3027680"/>
        </p:xfrm>
        <a:graphic>
          <a:graphicData uri="http://schemas.openxmlformats.org/drawingml/2006/table">
            <a:tbl>
              <a:tblPr firstRow="1" bandRow="1">
                <a:tableStyleId>{5940675A-B579-460E-94D1-54222C63F5DA}</a:tableStyleId>
              </a:tblPr>
              <a:tblGrid>
                <a:gridCol w="874880">
                  <a:extLst>
                    <a:ext uri="{9D8B030D-6E8A-4147-A177-3AD203B41FA5}">
                      <a16:colId xmlns:a16="http://schemas.microsoft.com/office/drawing/2014/main" val="20000"/>
                    </a:ext>
                  </a:extLst>
                </a:gridCol>
                <a:gridCol w="3049119">
                  <a:extLst>
                    <a:ext uri="{9D8B030D-6E8A-4147-A177-3AD203B41FA5}">
                      <a16:colId xmlns:a16="http://schemas.microsoft.com/office/drawing/2014/main" val="20001"/>
                    </a:ext>
                  </a:extLst>
                </a:gridCol>
              </a:tblGrid>
              <a:tr h="197542">
                <a:tc>
                  <a:txBody>
                    <a:bodyPr/>
                    <a:lstStyle/>
                    <a:p>
                      <a:pPr algn="ctr">
                        <a:lnSpc>
                          <a:spcPts val="14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日程</a:t>
                      </a:r>
                    </a:p>
                  </a:txBody>
                  <a:tcPr>
                    <a:solidFill>
                      <a:schemeClr val="accent1">
                        <a:lumMod val="20000"/>
                        <a:lumOff val="80000"/>
                      </a:schemeClr>
                    </a:solidFill>
                  </a:tcPr>
                </a:tc>
                <a:tc>
                  <a:txBody>
                    <a:bodyPr/>
                    <a:lstStyle/>
                    <a:p>
                      <a:pPr algn="ctr">
                        <a:lnSpc>
                          <a:spcPts val="14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〇大阪の動き　／　●国・誘致委員会の動き</a:t>
                      </a:r>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a:lnSpc>
                          <a:spcPts val="14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2015.4</a:t>
                      </a:r>
                    </a:p>
                    <a:p>
                      <a:pPr>
                        <a:lnSpc>
                          <a:spcPts val="14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2016.6</a:t>
                      </a:r>
                    </a:p>
                    <a:p>
                      <a:pPr>
                        <a:lnSpc>
                          <a:spcPts val="14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2016.11</a:t>
                      </a:r>
                    </a:p>
                    <a:p>
                      <a:pPr>
                        <a:lnSpc>
                          <a:spcPts val="1400"/>
                        </a:lnSpc>
                      </a:pP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4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2016.12</a:t>
                      </a:r>
                    </a:p>
                    <a:p>
                      <a:pPr>
                        <a:lnSpc>
                          <a:spcPts val="14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2017.3</a:t>
                      </a:r>
                    </a:p>
                    <a:p>
                      <a:pPr>
                        <a:lnSpc>
                          <a:spcPts val="14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2017.4</a:t>
                      </a:r>
                    </a:p>
                    <a:p>
                      <a:pPr>
                        <a:lnSpc>
                          <a:spcPts val="14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2017.6</a:t>
                      </a:r>
                    </a:p>
                    <a:p>
                      <a:pPr>
                        <a:lnSpc>
                          <a:spcPts val="14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2017.9</a:t>
                      </a:r>
                    </a:p>
                    <a:p>
                      <a:pPr>
                        <a:lnSpc>
                          <a:spcPts val="14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2017.11</a:t>
                      </a:r>
                    </a:p>
                    <a:p>
                      <a:pPr>
                        <a:lnSpc>
                          <a:spcPts val="1400"/>
                        </a:lnSpc>
                      </a:pP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4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2018.2</a:t>
                      </a:r>
                    </a:p>
                    <a:p>
                      <a:pPr>
                        <a:lnSpc>
                          <a:spcPts val="14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2018.3</a:t>
                      </a:r>
                    </a:p>
                    <a:p>
                      <a:pPr>
                        <a:lnSpc>
                          <a:spcPts val="14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2018.6</a:t>
                      </a:r>
                    </a:p>
                    <a:p>
                      <a:pPr>
                        <a:lnSpc>
                          <a:spcPts val="14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2018.11</a:t>
                      </a:r>
                    </a:p>
                  </a:txBody>
                  <a:tcPr/>
                </a:tc>
                <a:tc>
                  <a:txBody>
                    <a:bodyPr/>
                    <a:lstStyle/>
                    <a:p>
                      <a:pPr>
                        <a:lnSpc>
                          <a:spcPts val="14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〇「国際博覧会大阪誘致構想検討会」</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設置。</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4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〇「万博基本構想検討会議」</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設置。</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4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〇「日本万国博覧会基本構想」を国へ</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提出。</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4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〇「万国博覧会誘致委員会準備会」</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設立。</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4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●「国際博覧会検討会」</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設立。</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4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●「日本万国博覧会誘致委員会」</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設立。</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4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●立候補と開催申請の</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閣議了解。</a:t>
                      </a:r>
                      <a:r>
                        <a:rPr kumimoji="1" lang="ja-JP" altLang="en-US" sz="1050" dirty="0">
                          <a:solidFill>
                            <a:schemeClr val="tx1"/>
                          </a:solidFill>
                          <a:latin typeface="BIZ UDPゴシック" panose="020B0400000000000000" pitchFamily="50" charset="-128"/>
                          <a:ea typeface="BIZ UDPゴシック" panose="020B0400000000000000" pitchFamily="50" charset="-128"/>
                        </a:rPr>
                        <a:t>　→</a:t>
                      </a:r>
                      <a:r>
                        <a:rPr kumimoji="1" lang="en-US" altLang="ja-JP" sz="1050" dirty="0">
                          <a:solidFill>
                            <a:schemeClr val="tx1"/>
                          </a:solidFill>
                          <a:latin typeface="BIZ UDPゴシック" panose="020B0400000000000000" pitchFamily="50" charset="-128"/>
                          <a:ea typeface="BIZ UDPゴシック" panose="020B0400000000000000" pitchFamily="50" charset="-128"/>
                        </a:rPr>
                        <a:t>BIE</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提出。</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4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en-US" altLang="ja-JP" sz="1050" dirty="0">
                          <a:solidFill>
                            <a:schemeClr val="tx1"/>
                          </a:solidFill>
                          <a:latin typeface="BIZ UDPゴシック" panose="020B0400000000000000" pitchFamily="50" charset="-128"/>
                          <a:ea typeface="BIZ UDPゴシック" panose="020B0400000000000000" pitchFamily="50" charset="-128"/>
                        </a:rPr>
                        <a:t>BIE</a:t>
                      </a:r>
                      <a:r>
                        <a:rPr kumimoji="1" lang="ja-JP" altLang="en-US" sz="1050" dirty="0">
                          <a:solidFill>
                            <a:schemeClr val="tx1"/>
                          </a:solidFill>
                          <a:latin typeface="BIZ UDPゴシック" panose="020B0400000000000000" pitchFamily="50" charset="-128"/>
                          <a:ea typeface="BIZ UDPゴシック" panose="020B0400000000000000" pitchFamily="50" charset="-128"/>
                        </a:rPr>
                        <a:t>総会で第１回</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プレゼンテーション。</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4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●立候補申請文書を</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提出。</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4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en-US" altLang="ja-JP" sz="1050" dirty="0">
                          <a:solidFill>
                            <a:schemeClr val="tx1"/>
                          </a:solidFill>
                          <a:latin typeface="BIZ UDPゴシック" panose="020B0400000000000000" pitchFamily="50" charset="-128"/>
                          <a:ea typeface="BIZ UDPゴシック" panose="020B0400000000000000" pitchFamily="50" charset="-128"/>
                        </a:rPr>
                        <a:t>BIE</a:t>
                      </a:r>
                      <a:r>
                        <a:rPr kumimoji="1" lang="ja-JP" altLang="en-US" sz="1050" dirty="0">
                          <a:solidFill>
                            <a:schemeClr val="tx1"/>
                          </a:solidFill>
                          <a:latin typeface="BIZ UDPゴシック" panose="020B0400000000000000" pitchFamily="50" charset="-128"/>
                          <a:ea typeface="BIZ UDPゴシック" panose="020B0400000000000000" pitchFamily="50" charset="-128"/>
                        </a:rPr>
                        <a:t>総会で第２回</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プレゼンテーション。</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4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〇大阪府議会「誘致推進議員連盟」</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発足。</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4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〇大阪市会「誘致推進議員連盟」</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発足。</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4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en-US" altLang="ja-JP" sz="1050" dirty="0">
                          <a:solidFill>
                            <a:schemeClr val="tx1"/>
                          </a:solidFill>
                          <a:latin typeface="BIZ UDPゴシック" panose="020B0400000000000000" pitchFamily="50" charset="-128"/>
                          <a:ea typeface="BIZ UDPゴシック" panose="020B0400000000000000" pitchFamily="50" charset="-128"/>
                        </a:rPr>
                        <a:t>BIE</a:t>
                      </a:r>
                      <a:r>
                        <a:rPr kumimoji="1" lang="ja-JP" altLang="en-US" sz="1050" dirty="0">
                          <a:solidFill>
                            <a:schemeClr val="tx1"/>
                          </a:solidFill>
                          <a:latin typeface="BIZ UDPゴシック" panose="020B0400000000000000" pitchFamily="50" charset="-128"/>
                          <a:ea typeface="BIZ UDPゴシック" panose="020B0400000000000000" pitchFamily="50" charset="-128"/>
                        </a:rPr>
                        <a:t>調査団来日・現地</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視察。</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4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en-US" altLang="ja-JP" sz="1050" dirty="0">
                          <a:solidFill>
                            <a:schemeClr val="tx1"/>
                          </a:solidFill>
                          <a:latin typeface="BIZ UDPゴシック" panose="020B0400000000000000" pitchFamily="50" charset="-128"/>
                          <a:ea typeface="BIZ UDPゴシック" panose="020B0400000000000000" pitchFamily="50" charset="-128"/>
                        </a:rPr>
                        <a:t>BIE</a:t>
                      </a:r>
                      <a:r>
                        <a:rPr kumimoji="1" lang="ja-JP" altLang="en-US" sz="1050" dirty="0">
                          <a:solidFill>
                            <a:schemeClr val="tx1"/>
                          </a:solidFill>
                          <a:latin typeface="BIZ UDPゴシック" panose="020B0400000000000000" pitchFamily="50" charset="-128"/>
                          <a:ea typeface="BIZ UDPゴシック" panose="020B0400000000000000" pitchFamily="50" charset="-128"/>
                        </a:rPr>
                        <a:t>総会で第３回</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プレゼンテーション。</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4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en-US" altLang="ja-JP" sz="1050" dirty="0">
                          <a:solidFill>
                            <a:schemeClr val="tx1"/>
                          </a:solidFill>
                          <a:latin typeface="BIZ UDPゴシック" panose="020B0400000000000000" pitchFamily="50" charset="-128"/>
                          <a:ea typeface="BIZ UDPゴシック" panose="020B0400000000000000" pitchFamily="50" charset="-128"/>
                        </a:rPr>
                        <a:t>BIE</a:t>
                      </a:r>
                      <a:r>
                        <a:rPr kumimoji="1" lang="ja-JP" altLang="en-US" sz="1050" dirty="0">
                          <a:solidFill>
                            <a:schemeClr val="tx1"/>
                          </a:solidFill>
                          <a:latin typeface="BIZ UDPゴシック" panose="020B0400000000000000" pitchFamily="50" charset="-128"/>
                          <a:ea typeface="BIZ UDPゴシック" panose="020B0400000000000000" pitchFamily="50" charset="-128"/>
                        </a:rPr>
                        <a:t>総会で第４回</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プレゼンテーション。</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1"/>
                  </a:ext>
                </a:extLst>
              </a:tr>
            </a:tbl>
          </a:graphicData>
        </a:graphic>
      </p:graphicFrame>
      <p:sp>
        <p:nvSpPr>
          <p:cNvPr id="31" name="角丸四角形 79">
            <a:extLst>
              <a:ext uri="{FF2B5EF4-FFF2-40B4-BE49-F238E27FC236}">
                <a16:creationId xmlns:a16="http://schemas.microsoft.com/office/drawing/2014/main" id="{A8B68524-3FB5-4BCC-848F-2D7390EA16CF}"/>
              </a:ext>
            </a:extLst>
          </p:cNvPr>
          <p:cNvSpPr/>
          <p:nvPr/>
        </p:nvSpPr>
        <p:spPr>
          <a:xfrm>
            <a:off x="5068568" y="1125102"/>
            <a:ext cx="3924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G</a:t>
            </a:r>
            <a:r>
              <a:rPr lang="en-US" altLang="ja-JP" sz="1600" b="1" dirty="0" smtClean="0">
                <a:solidFill>
                  <a:prstClr val="white"/>
                </a:solidFill>
                <a:latin typeface="BIZ UDPゴシック" panose="020B0400000000000000" pitchFamily="50" charset="-128"/>
                <a:ea typeface="BIZ UDPゴシック" panose="020B0400000000000000" pitchFamily="50" charset="-128"/>
              </a:rPr>
              <a:t>20</a:t>
            </a: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　大阪サミット</a:t>
            </a:r>
          </a:p>
        </p:txBody>
      </p:sp>
      <p:sp>
        <p:nvSpPr>
          <p:cNvPr id="2" name="テキスト ボックス 1"/>
          <p:cNvSpPr txBox="1"/>
          <p:nvPr/>
        </p:nvSpPr>
        <p:spPr>
          <a:xfrm>
            <a:off x="1115493" y="1480308"/>
            <a:ext cx="254108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rPr>
              <a:t>＜第２回プレゼンテーション＞</a:t>
            </a:r>
          </a:p>
        </p:txBody>
      </p:sp>
      <p:sp>
        <p:nvSpPr>
          <p:cNvPr id="3" name="正方形/長方形 2"/>
          <p:cNvSpPr/>
          <p:nvPr/>
        </p:nvSpPr>
        <p:spPr>
          <a:xfrm>
            <a:off x="1252363" y="1680974"/>
            <a:ext cx="3582410"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①大阪の中小企業社員　　　　</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④岡本外務政務官</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②関西で学んだ元留学生　　　</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⑤松井知事</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ほか</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③吉村市長</a:t>
            </a:r>
          </a:p>
        </p:txBody>
      </p:sp>
      <p:sp>
        <p:nvSpPr>
          <p:cNvPr id="8" name="テキスト ボックス 7"/>
          <p:cNvSpPr txBox="1"/>
          <p:nvPr/>
        </p:nvSpPr>
        <p:spPr>
          <a:xfrm>
            <a:off x="838267" y="1507119"/>
            <a:ext cx="353943" cy="1714478"/>
          </a:xfrm>
          <a:prstGeom prst="rect">
            <a:avLst/>
          </a:prstGeom>
          <a:noFill/>
          <a:ln>
            <a:solidFill>
              <a:schemeClr val="bg1">
                <a:lumMod val="65000"/>
              </a:schemeClr>
            </a:solidFill>
          </a:ln>
        </p:spPr>
        <p:txBody>
          <a:bodyPr vert="eaVert"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プレゼン登壇者</a:t>
            </a:r>
          </a:p>
        </p:txBody>
      </p:sp>
      <p:sp>
        <p:nvSpPr>
          <p:cNvPr id="26" name="テキスト ボックス 25"/>
          <p:cNvSpPr txBox="1"/>
          <p:nvPr/>
        </p:nvSpPr>
        <p:spPr>
          <a:xfrm>
            <a:off x="1115493" y="2281138"/>
            <a:ext cx="240482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rPr>
              <a:t>＜最終プレゼンテーション＞</a:t>
            </a:r>
          </a:p>
        </p:txBody>
      </p:sp>
      <p:sp>
        <p:nvSpPr>
          <p:cNvPr id="28" name="正方形/長方形 27"/>
          <p:cNvSpPr/>
          <p:nvPr/>
        </p:nvSpPr>
        <p:spPr>
          <a:xfrm>
            <a:off x="1266473" y="2570044"/>
            <a:ext cx="3426386"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①世耕経済産業大臣　　    　</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③</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JETRO</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参与</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②パナソニック執行役員　 　    ④外資企業社長</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1248709" y="2967681"/>
            <a:ext cx="2523448"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いずれの</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PR</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映像にも</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安倍首相が出演</a:t>
            </a:r>
          </a:p>
        </p:txBody>
      </p:sp>
      <p:sp>
        <p:nvSpPr>
          <p:cNvPr id="32" name="テキスト ボックス 31"/>
          <p:cNvSpPr txBox="1"/>
          <p:nvPr/>
        </p:nvSpPr>
        <p:spPr>
          <a:xfrm>
            <a:off x="5027624" y="1458984"/>
            <a:ext cx="402065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rPr>
              <a:t>＜推進協議会会長（知事）から、</a:t>
            </a:r>
            <a:endParaRPr kumimoji="1" lang="en-US" altLang="ja-JP"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rPr>
              <a:t>　　　　　　　　　　　首相官邸及び外務省への報告＞</a:t>
            </a:r>
          </a:p>
        </p:txBody>
      </p:sp>
      <p:sp>
        <p:nvSpPr>
          <p:cNvPr id="23" name="正方形/長方形 22"/>
          <p:cNvSpPr/>
          <p:nvPr/>
        </p:nvSpPr>
        <p:spPr>
          <a:xfrm>
            <a:off x="4978554" y="1953394"/>
            <a:ext cx="4368646" cy="12772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（主な発言概要）</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松井知事</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G20</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サミットの成功にむけ、しっかりと準備を進めて</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いく。」</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安倍総理大臣</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「期待している。開催地としてしっかりやって</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ほしい。」</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菅内閣官房長官</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「成功に導くようにお願い</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したい。」</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36" name="表 35"/>
          <p:cNvGraphicFramePr>
            <a:graphicFrameLocks noGrp="1"/>
          </p:cNvGraphicFramePr>
          <p:nvPr>
            <p:extLst>
              <p:ext uri="{D42A27DB-BD31-4B8C-83A1-F6EECF244321}">
                <p14:modId xmlns:p14="http://schemas.microsoft.com/office/powerpoint/2010/main" val="557191841"/>
              </p:ext>
            </p:extLst>
          </p:nvPr>
        </p:nvGraphicFramePr>
        <p:xfrm>
          <a:off x="5065143" y="3364367"/>
          <a:ext cx="3923999" cy="784552"/>
        </p:xfrm>
        <a:graphic>
          <a:graphicData uri="http://schemas.openxmlformats.org/drawingml/2006/table">
            <a:tbl>
              <a:tblPr firstRow="1" bandRow="1">
                <a:tableStyleId>{5940675A-B579-460E-94D1-54222C63F5DA}</a:tableStyleId>
              </a:tblPr>
              <a:tblGrid>
                <a:gridCol w="874880">
                  <a:extLst>
                    <a:ext uri="{9D8B030D-6E8A-4147-A177-3AD203B41FA5}">
                      <a16:colId xmlns:a16="http://schemas.microsoft.com/office/drawing/2014/main" val="20000"/>
                    </a:ext>
                  </a:extLst>
                </a:gridCol>
                <a:gridCol w="3049119">
                  <a:extLst>
                    <a:ext uri="{9D8B030D-6E8A-4147-A177-3AD203B41FA5}">
                      <a16:colId xmlns:a16="http://schemas.microsoft.com/office/drawing/2014/main" val="20001"/>
                    </a:ext>
                  </a:extLst>
                </a:gridCol>
              </a:tblGrid>
              <a:tr h="197542">
                <a:tc>
                  <a:txBody>
                    <a:bodyPr/>
                    <a:lstStyle/>
                    <a:p>
                      <a:pPr algn="ctr">
                        <a:lnSpc>
                          <a:spcPts val="1400"/>
                        </a:lnSpc>
                      </a:pPr>
                      <a:r>
                        <a:rPr kumimoji="1" lang="ja-JP" altLang="en-US" sz="1050" dirty="0">
                          <a:latin typeface="BIZ UDPゴシック" panose="020B0400000000000000" pitchFamily="50" charset="-128"/>
                          <a:ea typeface="BIZ UDPゴシック" panose="020B0400000000000000" pitchFamily="50" charset="-128"/>
                        </a:rPr>
                        <a:t>日程</a:t>
                      </a:r>
                    </a:p>
                  </a:txBody>
                  <a:tcPr>
                    <a:solidFill>
                      <a:schemeClr val="accent1">
                        <a:lumMod val="20000"/>
                        <a:lumOff val="80000"/>
                      </a:schemeClr>
                    </a:solidFill>
                  </a:tcPr>
                </a:tc>
                <a:tc>
                  <a:txBody>
                    <a:bodyPr/>
                    <a:lstStyle/>
                    <a:p>
                      <a:pPr algn="ctr">
                        <a:lnSpc>
                          <a:spcPts val="1400"/>
                        </a:lnSpc>
                      </a:pPr>
                      <a:r>
                        <a:rPr kumimoji="1" lang="ja-JP" altLang="en-US" sz="1050" dirty="0">
                          <a:latin typeface="BIZ UDPゴシック" panose="020B0400000000000000" pitchFamily="50" charset="-128"/>
                          <a:ea typeface="BIZ UDPゴシック" panose="020B0400000000000000" pitchFamily="50" charset="-128"/>
                        </a:rPr>
                        <a:t>〇大阪の動き　／　●国の動き</a:t>
                      </a:r>
                    </a:p>
                  </a:txBody>
                  <a:tcPr>
                    <a:solidFill>
                      <a:schemeClr val="accent1">
                        <a:lumMod val="20000"/>
                        <a:lumOff val="80000"/>
                      </a:schemeClr>
                    </a:solidFill>
                  </a:tcPr>
                </a:tc>
                <a:extLst>
                  <a:ext uri="{0D108BD9-81ED-4DB2-BD59-A6C34878D82A}">
                    <a16:rowId xmlns:a16="http://schemas.microsoft.com/office/drawing/2014/main" val="10000"/>
                  </a:ext>
                </a:extLst>
              </a:tr>
              <a:tr h="515312">
                <a:tc>
                  <a:txBody>
                    <a:bodyPr/>
                    <a:lstStyle/>
                    <a:p>
                      <a:pPr>
                        <a:lnSpc>
                          <a:spcPts val="1400"/>
                        </a:lnSpc>
                      </a:pPr>
                      <a:r>
                        <a:rPr kumimoji="1" lang="en-US" altLang="ja-JP" sz="1050" dirty="0">
                          <a:latin typeface="BIZ UDPゴシック" panose="020B0400000000000000" pitchFamily="50" charset="-128"/>
                          <a:ea typeface="BIZ UDPゴシック" panose="020B0400000000000000" pitchFamily="50" charset="-128"/>
                        </a:rPr>
                        <a:t>2017.11</a:t>
                      </a:r>
                    </a:p>
                    <a:p>
                      <a:pPr>
                        <a:lnSpc>
                          <a:spcPts val="1400"/>
                        </a:lnSpc>
                      </a:pPr>
                      <a:r>
                        <a:rPr kumimoji="1" lang="en-US" altLang="ja-JP" sz="1050" dirty="0">
                          <a:latin typeface="BIZ UDPゴシック" panose="020B0400000000000000" pitchFamily="50" charset="-128"/>
                          <a:ea typeface="BIZ UDPゴシック" panose="020B0400000000000000" pitchFamily="50" charset="-128"/>
                        </a:rPr>
                        <a:t>2018.4</a:t>
                      </a:r>
                    </a:p>
                  </a:txBody>
                  <a:tcPr/>
                </a:tc>
                <a:tc>
                  <a:txBody>
                    <a:bodyPr/>
                    <a:lstStyle/>
                    <a:p>
                      <a:pPr>
                        <a:lnSpc>
                          <a:spcPts val="1400"/>
                        </a:lnSpc>
                      </a:pPr>
                      <a:r>
                        <a:rPr kumimoji="1" lang="ja-JP" altLang="en-US" sz="1050" dirty="0">
                          <a:latin typeface="BIZ UDPゴシック" panose="020B0400000000000000" pitchFamily="50" charset="-128"/>
                          <a:ea typeface="BIZ UDPゴシック" panose="020B0400000000000000" pitchFamily="50" charset="-128"/>
                        </a:rPr>
                        <a:t>〇府・市共同で国へ</a:t>
                      </a:r>
                      <a:r>
                        <a:rPr kumimoji="1" lang="ja-JP" altLang="en-US" sz="1050" dirty="0" smtClean="0">
                          <a:latin typeface="BIZ UDPゴシック" panose="020B0400000000000000" pitchFamily="50" charset="-128"/>
                          <a:ea typeface="BIZ UDPゴシック" panose="020B0400000000000000" pitchFamily="50" charset="-128"/>
                        </a:rPr>
                        <a:t>応募。</a:t>
                      </a:r>
                      <a:endParaRPr kumimoji="1" lang="ja-JP" altLang="en-US" sz="105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050" dirty="0">
                          <a:latin typeface="BIZ UDPゴシック" panose="020B0400000000000000" pitchFamily="50" charset="-128"/>
                          <a:ea typeface="BIZ UDPゴシック" panose="020B0400000000000000" pitchFamily="50" charset="-128"/>
                        </a:rPr>
                        <a:t>●サミットの大阪開催が閣議</a:t>
                      </a:r>
                      <a:r>
                        <a:rPr kumimoji="1" lang="ja-JP" altLang="en-US" sz="1050" dirty="0" smtClean="0">
                          <a:latin typeface="BIZ UDPゴシック" panose="020B0400000000000000" pitchFamily="50" charset="-128"/>
                          <a:ea typeface="BIZ UDPゴシック" panose="020B0400000000000000" pitchFamily="50" charset="-128"/>
                        </a:rPr>
                        <a:t>決定。</a:t>
                      </a:r>
                      <a:endParaRPr kumimoji="1" lang="ja-JP"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1"/>
                  </a:ext>
                </a:extLst>
              </a:tr>
            </a:tbl>
          </a:graphicData>
        </a:graphic>
      </p:graphicFrame>
      <p:graphicFrame>
        <p:nvGraphicFramePr>
          <p:cNvPr id="39" name="表 38"/>
          <p:cNvGraphicFramePr>
            <a:graphicFrameLocks noGrp="1"/>
          </p:cNvGraphicFramePr>
          <p:nvPr>
            <p:extLst>
              <p:ext uri="{D42A27DB-BD31-4B8C-83A1-F6EECF244321}">
                <p14:modId xmlns:p14="http://schemas.microsoft.com/office/powerpoint/2010/main" val="1919987339"/>
              </p:ext>
            </p:extLst>
          </p:nvPr>
        </p:nvGraphicFramePr>
        <p:xfrm>
          <a:off x="5068568" y="4982464"/>
          <a:ext cx="3923999" cy="1427480"/>
        </p:xfrm>
        <a:graphic>
          <a:graphicData uri="http://schemas.openxmlformats.org/drawingml/2006/table">
            <a:tbl>
              <a:tblPr firstRow="1" bandRow="1">
                <a:tableStyleId>{5940675A-B579-460E-94D1-54222C63F5DA}</a:tableStyleId>
              </a:tblPr>
              <a:tblGrid>
                <a:gridCol w="874880">
                  <a:extLst>
                    <a:ext uri="{9D8B030D-6E8A-4147-A177-3AD203B41FA5}">
                      <a16:colId xmlns:a16="http://schemas.microsoft.com/office/drawing/2014/main" val="20000"/>
                    </a:ext>
                  </a:extLst>
                </a:gridCol>
                <a:gridCol w="3049119">
                  <a:extLst>
                    <a:ext uri="{9D8B030D-6E8A-4147-A177-3AD203B41FA5}">
                      <a16:colId xmlns:a16="http://schemas.microsoft.com/office/drawing/2014/main" val="20001"/>
                    </a:ext>
                  </a:extLst>
                </a:gridCol>
              </a:tblGrid>
              <a:tr h="197542">
                <a:tc>
                  <a:txBody>
                    <a:bodyPr/>
                    <a:lstStyle/>
                    <a:p>
                      <a:pPr algn="ctr">
                        <a:lnSpc>
                          <a:spcPts val="1400"/>
                        </a:lnSpc>
                      </a:pPr>
                      <a:r>
                        <a:rPr kumimoji="1" lang="ja-JP" altLang="en-US" sz="1050" dirty="0">
                          <a:latin typeface="BIZ UDPゴシック" panose="020B0400000000000000" pitchFamily="50" charset="-128"/>
                          <a:ea typeface="BIZ UDPゴシック" panose="020B0400000000000000" pitchFamily="50" charset="-128"/>
                        </a:rPr>
                        <a:t>日程</a:t>
                      </a:r>
                    </a:p>
                  </a:txBody>
                  <a:tcPr>
                    <a:solidFill>
                      <a:schemeClr val="accent1">
                        <a:lumMod val="20000"/>
                        <a:lumOff val="80000"/>
                      </a:schemeClr>
                    </a:solidFill>
                  </a:tcPr>
                </a:tc>
                <a:tc>
                  <a:txBody>
                    <a:bodyPr/>
                    <a:lstStyle/>
                    <a:p>
                      <a:pPr algn="ctr">
                        <a:lnSpc>
                          <a:spcPts val="1400"/>
                        </a:lnSpc>
                      </a:pPr>
                      <a:r>
                        <a:rPr kumimoji="1" lang="ja-JP" altLang="en-US" sz="1050" dirty="0">
                          <a:latin typeface="BIZ UDPゴシック" panose="020B0400000000000000" pitchFamily="50" charset="-128"/>
                          <a:ea typeface="BIZ UDPゴシック" panose="020B0400000000000000" pitchFamily="50" charset="-128"/>
                        </a:rPr>
                        <a:t>〇大阪の動き　／　●国・誘致委員会の動き</a:t>
                      </a:r>
                    </a:p>
                  </a:txBody>
                  <a:tcPr>
                    <a:solidFill>
                      <a:schemeClr val="accent1">
                        <a:lumMod val="20000"/>
                        <a:lumOff val="80000"/>
                      </a:schemeClr>
                    </a:solidFill>
                  </a:tcPr>
                </a:tc>
                <a:extLst>
                  <a:ext uri="{0D108BD9-81ED-4DB2-BD59-A6C34878D82A}">
                    <a16:rowId xmlns:a16="http://schemas.microsoft.com/office/drawing/2014/main" val="10000"/>
                  </a:ext>
                </a:extLst>
              </a:tr>
              <a:tr h="1104442">
                <a:tc>
                  <a:txBody>
                    <a:bodyPr/>
                    <a:lstStyle/>
                    <a:p>
                      <a:pPr>
                        <a:lnSpc>
                          <a:spcPts val="1400"/>
                        </a:lnSpc>
                      </a:pPr>
                      <a:r>
                        <a:rPr kumimoji="1" lang="en-US" altLang="ja-JP" sz="1050" dirty="0">
                          <a:latin typeface="BIZ UDPゴシック" panose="020B0400000000000000" pitchFamily="50" charset="-128"/>
                          <a:ea typeface="BIZ UDPゴシック" panose="020B0400000000000000" pitchFamily="50" charset="-128"/>
                        </a:rPr>
                        <a:t>2018.3</a:t>
                      </a:r>
                    </a:p>
                    <a:p>
                      <a:pPr>
                        <a:lnSpc>
                          <a:spcPts val="1400"/>
                        </a:lnSpc>
                      </a:pPr>
                      <a:endParaRPr kumimoji="1" lang="en-US" altLang="ja-JP" sz="1050" dirty="0">
                        <a:latin typeface="BIZ UDPゴシック" panose="020B0400000000000000" pitchFamily="50" charset="-128"/>
                        <a:ea typeface="BIZ UDPゴシック" panose="020B0400000000000000" pitchFamily="50" charset="-128"/>
                      </a:endParaRPr>
                    </a:p>
                    <a:p>
                      <a:pPr>
                        <a:lnSpc>
                          <a:spcPts val="1400"/>
                        </a:lnSpc>
                      </a:pPr>
                      <a:endParaRPr kumimoji="1" lang="en-US" altLang="ja-JP" sz="1050" dirty="0">
                        <a:latin typeface="BIZ UDPゴシック" panose="020B0400000000000000" pitchFamily="50" charset="-128"/>
                        <a:ea typeface="BIZ UDPゴシック" panose="020B0400000000000000" pitchFamily="50" charset="-128"/>
                      </a:endParaRPr>
                    </a:p>
                    <a:p>
                      <a:pPr>
                        <a:lnSpc>
                          <a:spcPts val="1400"/>
                        </a:lnSpc>
                      </a:pPr>
                      <a:r>
                        <a:rPr kumimoji="1" lang="en-US" altLang="ja-JP" sz="1050" dirty="0">
                          <a:latin typeface="BIZ UDPゴシック" panose="020B0400000000000000" pitchFamily="50" charset="-128"/>
                          <a:ea typeface="BIZ UDPゴシック" panose="020B0400000000000000" pitchFamily="50" charset="-128"/>
                        </a:rPr>
                        <a:t>2018.4</a:t>
                      </a:r>
                    </a:p>
                    <a:p>
                      <a:pPr>
                        <a:lnSpc>
                          <a:spcPts val="1400"/>
                        </a:lnSpc>
                      </a:pP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nSpc>
                          <a:spcPts val="1400"/>
                        </a:lnSpc>
                      </a:pPr>
                      <a:r>
                        <a:rPr kumimoji="1" lang="ja-JP" altLang="en-US" sz="1050" dirty="0">
                          <a:latin typeface="BIZ UDPゴシック" panose="020B0400000000000000" pitchFamily="50" charset="-128"/>
                          <a:ea typeface="BIZ UDPゴシック" panose="020B0400000000000000" pitchFamily="50" charset="-128"/>
                        </a:rPr>
                        <a:t>〇Ｇ</a:t>
                      </a:r>
                      <a:r>
                        <a:rPr kumimoji="1" lang="en-US" altLang="ja-JP" sz="1050" dirty="0">
                          <a:latin typeface="BIZ UDPゴシック" panose="020B0400000000000000" pitchFamily="50" charset="-128"/>
                          <a:ea typeface="BIZ UDPゴシック" panose="020B0400000000000000" pitchFamily="50" charset="-128"/>
                        </a:rPr>
                        <a:t>20</a:t>
                      </a:r>
                      <a:r>
                        <a:rPr kumimoji="1" lang="ja-JP" altLang="en-US" sz="1050" dirty="0">
                          <a:latin typeface="BIZ UDPゴシック" panose="020B0400000000000000" pitchFamily="50" charset="-128"/>
                          <a:ea typeface="BIZ UDPゴシック" panose="020B0400000000000000" pitchFamily="50" charset="-128"/>
                        </a:rPr>
                        <a:t>大阪 関西推進協力協議会（府、 市、 </a:t>
                      </a:r>
                      <a:endParaRPr kumimoji="1" lang="en-US" altLang="ja-JP" sz="105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050" dirty="0">
                          <a:latin typeface="BIZ UDPゴシック" panose="020B0400000000000000" pitchFamily="50" charset="-128"/>
                          <a:ea typeface="BIZ UDPゴシック" panose="020B0400000000000000" pitchFamily="50" charset="-128"/>
                        </a:rPr>
                        <a:t>　　関西広域連合、経済界で構成）を</a:t>
                      </a:r>
                      <a:r>
                        <a:rPr kumimoji="1" lang="ja-JP" altLang="en-US" sz="1050" dirty="0" smtClean="0">
                          <a:latin typeface="BIZ UDPゴシック" panose="020B0400000000000000" pitchFamily="50" charset="-128"/>
                          <a:ea typeface="BIZ UDPゴシック" panose="020B0400000000000000" pitchFamily="50" charset="-128"/>
                        </a:rPr>
                        <a:t>設置。</a:t>
                      </a:r>
                      <a:endParaRPr kumimoji="1" lang="ja-JP" altLang="en-US" sz="1050" dirty="0">
                        <a:latin typeface="BIZ UDPゴシック" panose="020B0400000000000000" pitchFamily="50" charset="-128"/>
                        <a:ea typeface="BIZ UDPゴシック" panose="020B0400000000000000" pitchFamily="50" charset="-128"/>
                      </a:endParaRPr>
                    </a:p>
                    <a:p>
                      <a:pPr>
                        <a:lnSpc>
                          <a:spcPts val="1400"/>
                        </a:lnSpc>
                      </a:pPr>
                      <a:endParaRPr kumimoji="1" lang="en-US" altLang="ja-JP" sz="8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050" dirty="0">
                          <a:latin typeface="BIZ UDPゴシック" panose="020B0400000000000000" pitchFamily="50" charset="-128"/>
                          <a:ea typeface="BIZ UDPゴシック" panose="020B0400000000000000" pitchFamily="50" charset="-128"/>
                        </a:rPr>
                        <a:t>〇サミット事務局、</a:t>
                      </a:r>
                      <a:r>
                        <a:rPr kumimoji="1" lang="ja-JP" altLang="en-US" sz="1050" dirty="0" smtClean="0">
                          <a:latin typeface="BIZ UDPゴシック" panose="020B0400000000000000" pitchFamily="50" charset="-128"/>
                          <a:ea typeface="BIZ UDPゴシック" panose="020B0400000000000000" pitchFamily="50" charset="-128"/>
                        </a:rPr>
                        <a:t>Ｇ</a:t>
                      </a:r>
                      <a:r>
                        <a:rPr kumimoji="1" lang="en-US" altLang="ja-JP" sz="1050" dirty="0" smtClean="0">
                          <a:latin typeface="BIZ UDPゴシック" panose="020B0400000000000000" pitchFamily="50" charset="-128"/>
                          <a:ea typeface="BIZ UDPゴシック" panose="020B0400000000000000" pitchFamily="50" charset="-128"/>
                        </a:rPr>
                        <a:t>20</a:t>
                      </a:r>
                      <a:r>
                        <a:rPr kumimoji="1" lang="ja-JP" altLang="en-US" sz="1050" dirty="0" smtClean="0">
                          <a:latin typeface="BIZ UDPゴシック" panose="020B0400000000000000" pitchFamily="50" charset="-128"/>
                          <a:ea typeface="BIZ UDPゴシック" panose="020B0400000000000000" pitchFamily="50" charset="-128"/>
                        </a:rPr>
                        <a:t>大阪</a:t>
                      </a:r>
                      <a:r>
                        <a:rPr kumimoji="1" lang="ja-JP" altLang="en-US" sz="1050" dirty="0">
                          <a:latin typeface="BIZ UDPゴシック" panose="020B0400000000000000" pitchFamily="50" charset="-128"/>
                          <a:ea typeface="BIZ UDPゴシック" panose="020B0400000000000000" pitchFamily="50" charset="-128"/>
                        </a:rPr>
                        <a:t>サミット推進本部</a:t>
                      </a:r>
                      <a:r>
                        <a:rPr kumimoji="1" lang="ja-JP" altLang="en-US" sz="1050" dirty="0" smtClean="0">
                          <a:latin typeface="BIZ UDPゴシック" panose="020B0400000000000000" pitchFamily="50" charset="-128"/>
                          <a:ea typeface="BIZ UDPゴシック" panose="020B0400000000000000" pitchFamily="50" charset="-128"/>
                        </a:rPr>
                        <a:t>の</a:t>
                      </a:r>
                      <a:endParaRPr kumimoji="1" lang="en-US" altLang="ja-JP" sz="1050" dirty="0" smtClean="0">
                        <a:latin typeface="BIZ UDPゴシック" panose="020B0400000000000000" pitchFamily="50" charset="-128"/>
                        <a:ea typeface="BIZ UDPゴシック" panose="020B0400000000000000" pitchFamily="50" charset="-128"/>
                      </a:endParaRPr>
                    </a:p>
                    <a:p>
                      <a:pPr>
                        <a:lnSpc>
                          <a:spcPts val="1400"/>
                        </a:lnSpc>
                      </a:pPr>
                      <a:r>
                        <a:rPr kumimoji="1" lang="en-US" altLang="ja-JP" sz="1050" dirty="0" smtClean="0">
                          <a:latin typeface="BIZ UDPゴシック" panose="020B0400000000000000" pitchFamily="50" charset="-128"/>
                          <a:ea typeface="BIZ UDPゴシック" panose="020B0400000000000000" pitchFamily="50" charset="-128"/>
                        </a:rPr>
                        <a:t>   </a:t>
                      </a:r>
                      <a:r>
                        <a:rPr kumimoji="1" lang="ja-JP" altLang="en-US" sz="1050" dirty="0" smtClean="0">
                          <a:latin typeface="BIZ UDPゴシック" panose="020B0400000000000000" pitchFamily="50" charset="-128"/>
                          <a:ea typeface="BIZ UDPゴシック" panose="020B0400000000000000" pitchFamily="50" charset="-128"/>
                        </a:rPr>
                        <a:t>設置</a:t>
                      </a:r>
                      <a:endParaRPr kumimoji="1" lang="en-US" altLang="ja-JP" sz="105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050" dirty="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Ｇ</a:t>
                      </a:r>
                      <a:r>
                        <a:rPr kumimoji="1" lang="en-US" altLang="ja-JP" sz="1050" dirty="0" smtClean="0">
                          <a:latin typeface="BIZ UDPゴシック" panose="020B0400000000000000" pitchFamily="50" charset="-128"/>
                          <a:ea typeface="BIZ UDPゴシック" panose="020B0400000000000000" pitchFamily="50" charset="-128"/>
                        </a:rPr>
                        <a:t>20</a:t>
                      </a:r>
                      <a:r>
                        <a:rPr kumimoji="1" lang="ja-JP" altLang="en-US" sz="1050" dirty="0" smtClean="0">
                          <a:latin typeface="BIZ UDPゴシック" panose="020B0400000000000000" pitchFamily="50" charset="-128"/>
                          <a:ea typeface="BIZ UDPゴシック" panose="020B0400000000000000" pitchFamily="50" charset="-128"/>
                        </a:rPr>
                        <a:t>大阪</a:t>
                      </a:r>
                      <a:r>
                        <a:rPr kumimoji="1" lang="ja-JP" altLang="en-US" sz="1050" dirty="0">
                          <a:latin typeface="BIZ UDPゴシック" panose="020B0400000000000000" pitchFamily="50" charset="-128"/>
                          <a:ea typeface="BIZ UDPゴシック" panose="020B0400000000000000" pitchFamily="50" charset="-128"/>
                        </a:rPr>
                        <a:t>サミット準備会議の</a:t>
                      </a:r>
                      <a:r>
                        <a:rPr kumimoji="1" lang="ja-JP" altLang="en-US" sz="1050" dirty="0" smtClean="0">
                          <a:latin typeface="BIZ UDPゴシック" panose="020B0400000000000000" pitchFamily="50" charset="-128"/>
                          <a:ea typeface="BIZ UDPゴシック" panose="020B0400000000000000" pitchFamily="50" charset="-128"/>
                        </a:rPr>
                        <a:t>設置。</a:t>
                      </a:r>
                      <a:endParaRPr kumimoji="1" lang="ja-JP"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1"/>
                  </a:ext>
                </a:extLst>
              </a:tr>
            </a:tbl>
          </a:graphicData>
        </a:graphic>
      </p:graphicFrame>
      <p:sp>
        <p:nvSpPr>
          <p:cNvPr id="25" name="角丸四角形 24"/>
          <p:cNvSpPr/>
          <p:nvPr/>
        </p:nvSpPr>
        <p:spPr>
          <a:xfrm>
            <a:off x="144000" y="72000"/>
            <a:ext cx="6192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３－③</a:t>
            </a: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国との協調連携／プロジェクトの共同推進</a:t>
            </a:r>
          </a:p>
        </p:txBody>
      </p:sp>
      <p:sp>
        <p:nvSpPr>
          <p:cNvPr id="27"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130</a:t>
            </a:fld>
            <a:endParaRPr lang="ja-JP" altLang="en-US" dirty="0"/>
          </a:p>
        </p:txBody>
      </p:sp>
    </p:spTree>
    <p:extLst>
      <p:ext uri="{BB962C8B-B14F-4D97-AF65-F5344CB8AC3E}">
        <p14:creationId xmlns:p14="http://schemas.microsoft.com/office/powerpoint/2010/main" val="3173690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EF977FD-742C-4F0E-B0F8-591B5F23D702}"/>
              </a:ext>
            </a:extLst>
          </p:cNvPr>
          <p:cNvPicPr>
            <a:picLocks noChangeAspect="1"/>
          </p:cNvPicPr>
          <p:nvPr/>
        </p:nvPicPr>
        <p:blipFill>
          <a:blip r:embed="rId2"/>
          <a:stretch>
            <a:fillRect/>
          </a:stretch>
        </p:blipFill>
        <p:spPr>
          <a:xfrm>
            <a:off x="4267200" y="2297031"/>
            <a:ext cx="4819649" cy="1976516"/>
          </a:xfrm>
          <a:prstGeom prst="rect">
            <a:avLst/>
          </a:prstGeom>
        </p:spPr>
      </p:pic>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角丸四角形 79">
            <a:extLst>
              <a:ext uri="{FF2B5EF4-FFF2-40B4-BE49-F238E27FC236}">
                <a16:creationId xmlns:a16="http://schemas.microsoft.com/office/drawing/2014/main" id="{A8B68524-3FB5-4BCC-848F-2D7390EA16CF}"/>
              </a:ext>
            </a:extLst>
          </p:cNvPr>
          <p:cNvSpPr/>
          <p:nvPr/>
        </p:nvSpPr>
        <p:spPr>
          <a:xfrm>
            <a:off x="272929" y="753068"/>
            <a:ext cx="3924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ＩＲ</a:t>
            </a: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の認定</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31" name="角丸四角形 79">
            <a:extLst>
              <a:ext uri="{FF2B5EF4-FFF2-40B4-BE49-F238E27FC236}">
                <a16:creationId xmlns:a16="http://schemas.microsoft.com/office/drawing/2014/main" id="{A8B68524-3FB5-4BCC-848F-2D7390EA16CF}"/>
              </a:ext>
            </a:extLst>
          </p:cNvPr>
          <p:cNvSpPr/>
          <p:nvPr/>
        </p:nvSpPr>
        <p:spPr>
          <a:xfrm>
            <a:off x="4654550" y="749146"/>
            <a:ext cx="4338018"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スーパーシティ構想</a:t>
            </a:r>
          </a:p>
        </p:txBody>
      </p:sp>
      <p:sp>
        <p:nvSpPr>
          <p:cNvPr id="25" name="角丸四角形 24"/>
          <p:cNvSpPr/>
          <p:nvPr/>
        </p:nvSpPr>
        <p:spPr>
          <a:xfrm>
            <a:off x="144000" y="72000"/>
            <a:ext cx="6192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３－③</a:t>
            </a: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国との協調連携／プロジェクトの共同推進</a:t>
            </a:r>
          </a:p>
        </p:txBody>
      </p:sp>
      <p:sp>
        <p:nvSpPr>
          <p:cNvPr id="33" name="テキスト ボックス 32"/>
          <p:cNvSpPr txBox="1"/>
          <p:nvPr/>
        </p:nvSpPr>
        <p:spPr>
          <a:xfrm>
            <a:off x="343479" y="1152546"/>
            <a:ext cx="3687228"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rPr>
              <a:t>＜大阪の活性化の起爆剤として</a:t>
            </a:r>
            <a:r>
              <a:rPr kumimoji="1" lang="en-US" altLang="ja-JP" sz="1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rPr>
              <a:t>IR</a:t>
            </a:r>
            <a:r>
              <a:rPr kumimoji="1" lang="ja-JP" altLang="en-US" sz="1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rPr>
              <a:t>実現に着目＞</a:t>
            </a:r>
          </a:p>
        </p:txBody>
      </p:sp>
      <p:sp>
        <p:nvSpPr>
          <p:cNvPr id="34" name="正方形/長方形 33"/>
          <p:cNvSpPr/>
          <p:nvPr/>
        </p:nvSpPr>
        <p:spPr>
          <a:xfrm>
            <a:off x="272928" y="1460323"/>
            <a:ext cx="4358326" cy="430887"/>
          </a:xfrm>
          <a:prstGeom prst="rect">
            <a:avLst/>
          </a:prstGeom>
        </p:spPr>
        <p:txBody>
          <a:bodyPr wrap="square">
            <a:spAutoFit/>
          </a:bodyPr>
          <a:lstStyle/>
          <a:p>
            <a:pPr lvl="0">
              <a:defRPr/>
            </a:pP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国に対し、 </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IR</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早期法制化を提案する</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ととも</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に、府市共同で</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具</a:t>
            </a:r>
            <a:endPar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lvl="0">
              <a:defRPr/>
            </a:pPr>
            <a:r>
              <a:rPr lang="en-US" altLang="ja-JP" sz="1100" dirty="0">
                <a:latin typeface="BIZ UDPゴシック" panose="020B0400000000000000" pitchFamily="50" charset="-128"/>
                <a:ea typeface="BIZ UDPゴシック" panose="020B0400000000000000" pitchFamily="50" charset="-128"/>
              </a:rPr>
              <a:t> </a:t>
            </a:r>
            <a:r>
              <a:rPr lang="en-US" altLang="ja-JP" sz="1100" dirty="0" smtClean="0">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体的</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な地域、機能などを</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検討。</a:t>
            </a:r>
            <a:endPar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graphicFrame>
        <p:nvGraphicFramePr>
          <p:cNvPr id="35" name="表 34"/>
          <p:cNvGraphicFramePr>
            <a:graphicFrameLocks noGrp="1"/>
          </p:cNvGraphicFramePr>
          <p:nvPr>
            <p:extLst>
              <p:ext uri="{D42A27DB-BD31-4B8C-83A1-F6EECF244321}">
                <p14:modId xmlns:p14="http://schemas.microsoft.com/office/powerpoint/2010/main" val="2073065143"/>
              </p:ext>
            </p:extLst>
          </p:nvPr>
        </p:nvGraphicFramePr>
        <p:xfrm>
          <a:off x="326843" y="3543176"/>
          <a:ext cx="4048307" cy="3154680"/>
        </p:xfrm>
        <a:graphic>
          <a:graphicData uri="http://schemas.openxmlformats.org/drawingml/2006/table">
            <a:tbl>
              <a:tblPr firstRow="1" bandRow="1">
                <a:tableStyleId>{5940675A-B579-460E-94D1-54222C63F5DA}</a:tableStyleId>
              </a:tblPr>
              <a:tblGrid>
                <a:gridCol w="866957">
                  <a:extLst>
                    <a:ext uri="{9D8B030D-6E8A-4147-A177-3AD203B41FA5}">
                      <a16:colId xmlns:a16="http://schemas.microsoft.com/office/drawing/2014/main" val="20000"/>
                    </a:ext>
                  </a:extLst>
                </a:gridCol>
                <a:gridCol w="3181350">
                  <a:extLst>
                    <a:ext uri="{9D8B030D-6E8A-4147-A177-3AD203B41FA5}">
                      <a16:colId xmlns:a16="http://schemas.microsoft.com/office/drawing/2014/main" val="20001"/>
                    </a:ext>
                  </a:extLst>
                </a:gridCol>
              </a:tblGrid>
              <a:tr h="197542">
                <a:tc>
                  <a:txBody>
                    <a:bodyPr/>
                    <a:lstStyle/>
                    <a:p>
                      <a:pPr algn="ctr">
                        <a:lnSpc>
                          <a:spcPts val="13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経過</a:t>
                      </a:r>
                    </a:p>
                  </a:txBody>
                  <a:tcPr>
                    <a:solidFill>
                      <a:schemeClr val="accent1">
                        <a:lumMod val="20000"/>
                        <a:lumOff val="80000"/>
                      </a:schemeClr>
                    </a:solidFill>
                  </a:tcPr>
                </a:tc>
                <a:tc>
                  <a:txBody>
                    <a:bodyPr/>
                    <a:lstStyle/>
                    <a:p>
                      <a:pPr algn="ctr">
                        <a:lnSpc>
                          <a:spcPts val="13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〇大阪の動き　／　●国の動き　　主なもの</a:t>
                      </a:r>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a:lnSpc>
                          <a:spcPts val="13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2010.3</a:t>
                      </a:r>
                    </a:p>
                    <a:p>
                      <a:pPr>
                        <a:lnSpc>
                          <a:spcPts val="13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2010.7</a:t>
                      </a:r>
                    </a:p>
                    <a:p>
                      <a:pPr>
                        <a:lnSpc>
                          <a:spcPts val="13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2011.8</a:t>
                      </a:r>
                    </a:p>
                    <a:p>
                      <a:pPr>
                        <a:lnSpc>
                          <a:spcPts val="13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2013.1</a:t>
                      </a:r>
                    </a:p>
                    <a:p>
                      <a:pPr>
                        <a:lnSpc>
                          <a:spcPts val="13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2013.12</a:t>
                      </a:r>
                    </a:p>
                    <a:p>
                      <a:pPr>
                        <a:lnSpc>
                          <a:spcPts val="1300"/>
                        </a:lnSpc>
                      </a:pP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300"/>
                        </a:lnSpc>
                      </a:pP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3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2016.12</a:t>
                      </a:r>
                    </a:p>
                    <a:p>
                      <a:pPr>
                        <a:lnSpc>
                          <a:spcPts val="1300"/>
                        </a:lnSpc>
                      </a:pPr>
                      <a:r>
                        <a:rPr kumimoji="1" lang="en-US" altLang="ja-JP" sz="1050" dirty="0" smtClean="0">
                          <a:solidFill>
                            <a:schemeClr val="tx1"/>
                          </a:solidFill>
                          <a:latin typeface="BIZ UDPゴシック" panose="020B0400000000000000" pitchFamily="50" charset="-128"/>
                          <a:ea typeface="BIZ UDPゴシック" panose="020B0400000000000000" pitchFamily="50" charset="-128"/>
                        </a:rPr>
                        <a:t>2017.2</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3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2017.4</a:t>
                      </a:r>
                    </a:p>
                    <a:p>
                      <a:pPr>
                        <a:lnSpc>
                          <a:spcPts val="13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2019.12</a:t>
                      </a:r>
                    </a:p>
                    <a:p>
                      <a:pPr>
                        <a:lnSpc>
                          <a:spcPts val="13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2020.12</a:t>
                      </a:r>
                    </a:p>
                    <a:p>
                      <a:pPr>
                        <a:lnSpc>
                          <a:spcPts val="13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2021.9</a:t>
                      </a:r>
                    </a:p>
                    <a:p>
                      <a:pPr>
                        <a:lnSpc>
                          <a:spcPts val="13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2022.3</a:t>
                      </a:r>
                    </a:p>
                    <a:p>
                      <a:pPr>
                        <a:lnSpc>
                          <a:spcPts val="1300"/>
                        </a:lnSpc>
                      </a:pPr>
                      <a:r>
                        <a:rPr kumimoji="1" lang="en-US" altLang="ja-JP" sz="1050" dirty="0" smtClean="0">
                          <a:solidFill>
                            <a:schemeClr val="tx1"/>
                          </a:solidFill>
                          <a:latin typeface="BIZ UDPゴシック" panose="020B0400000000000000" pitchFamily="50" charset="-128"/>
                          <a:ea typeface="BIZ UDPゴシック" panose="020B0400000000000000" pitchFamily="50" charset="-128"/>
                        </a:rPr>
                        <a:t>2022.4</a:t>
                      </a:r>
                    </a:p>
                    <a:p>
                      <a:pPr>
                        <a:lnSpc>
                          <a:spcPts val="1300"/>
                        </a:lnSpc>
                      </a:pPr>
                      <a:r>
                        <a:rPr kumimoji="1" lang="en-US" altLang="ja-JP" sz="1050" dirty="0" smtClean="0">
                          <a:solidFill>
                            <a:schemeClr val="tx1"/>
                          </a:solidFill>
                          <a:latin typeface="BIZ UDPゴシック" panose="020B0400000000000000" pitchFamily="50" charset="-128"/>
                          <a:ea typeface="BIZ UDPゴシック" panose="020B0400000000000000" pitchFamily="50" charset="-128"/>
                        </a:rPr>
                        <a:t>2023.4</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nSpc>
                          <a:spcPts val="13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〇</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構造改革特区臨時</a:t>
                      </a: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提案。</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dirty="0">
                          <a:solidFill>
                            <a:schemeClr val="tx1"/>
                          </a:solidFill>
                          <a:latin typeface="BIZ UDPゴシック" panose="020B0400000000000000" pitchFamily="50" charset="-128"/>
                          <a:ea typeface="BIZ UDPゴシック" panose="020B0400000000000000" pitchFamily="50" charset="-128"/>
                        </a:rPr>
                        <a:t>〇</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大阪エンターテイメント都市構想推進検討会</a:t>
                      </a: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設置。</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3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ＩＲ議連　ＩＲ推進法案</a:t>
                      </a: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発表。</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marL="266700" marR="0" lvl="0" indent="-266700" algn="l" defTabSz="914400" rtl="0" eaLnBrk="1" fontAlgn="auto" latinLnBrk="0" hangingPunct="1">
                        <a:lnSpc>
                          <a:spcPts val="1300"/>
                        </a:lnSpc>
                        <a:spcBef>
                          <a:spcPts val="0"/>
                        </a:spcBef>
                        <a:spcAft>
                          <a:spcPts val="0"/>
                        </a:spcAft>
                        <a:buClrTx/>
                        <a:buSzTx/>
                        <a:buFontTx/>
                        <a:buNone/>
                        <a:tabLst/>
                        <a:defRPr/>
                      </a:pP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〇国に</a:t>
                      </a: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ＩＲ</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早期法制化を</a:t>
                      </a: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提案。</a:t>
                      </a:r>
                      <a:endPar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ＩＲ推進法案衆議院</a:t>
                      </a: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提出。（</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議員提出法案：</a:t>
                      </a: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自　</a:t>
                      </a:r>
                      <a:endParaRPr kumimoji="1" lang="en-US" altLang="ja-JP"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民・維新</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・生活など）</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3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大阪府市ＩＲ立地準備会議</a:t>
                      </a: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設置。</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3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ＩＲ推進法</a:t>
                      </a: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成立。</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3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ＩＲ推進会議</a:t>
                      </a: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立ち上げ。</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大阪府・大阪市ＩＲ推進局</a:t>
                      </a: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設置。</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大阪ＩＲ基本構想</a:t>
                      </a: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策定。</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3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基本方針</a:t>
                      </a: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確定。</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3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〇</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事業者</a:t>
                      </a: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選定。</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dirty="0">
                          <a:solidFill>
                            <a:schemeClr val="tx1"/>
                          </a:solidFill>
                          <a:latin typeface="BIZ UDPゴシック" panose="020B0400000000000000" pitchFamily="50" charset="-128"/>
                          <a:ea typeface="BIZ UDPゴシック" panose="020B0400000000000000" pitchFamily="50" charset="-128"/>
                        </a:rPr>
                        <a:t>〇</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議会</a:t>
                      </a: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議決。</a:t>
                      </a:r>
                      <a:endPar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3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区域認定</a:t>
                      </a: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申請。</a:t>
                      </a:r>
                      <a:endParaRPr kumimoji="1" lang="en-US" altLang="ja-JP"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a:lnSpc>
                          <a:spcPts val="1300"/>
                        </a:lnSpc>
                      </a:pP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●「大阪・夢洲地区特定複合観光施設区域の整備に</a:t>
                      </a:r>
                      <a:endParaRPr kumimoji="1" lang="en-US" altLang="ja-JP"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a:lnSpc>
                          <a:spcPts val="1300"/>
                        </a:lnSpc>
                      </a:pPr>
                      <a:r>
                        <a:rPr kumimoji="1" lang="en-US" altLang="ja-JP"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関する計画」を認定。</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1"/>
                  </a:ext>
                </a:extLst>
              </a:tr>
            </a:tbl>
          </a:graphicData>
        </a:graphic>
      </p:graphicFrame>
      <p:sp>
        <p:nvSpPr>
          <p:cNvPr id="37" name="角丸四角形 36"/>
          <p:cNvSpPr/>
          <p:nvPr/>
        </p:nvSpPr>
        <p:spPr>
          <a:xfrm>
            <a:off x="272929" y="1949841"/>
            <a:ext cx="4102221" cy="1356171"/>
          </a:xfrm>
          <a:prstGeom prst="roundRect">
            <a:avLst>
              <a:gd name="adj" fmla="val 4701"/>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p:cNvSpPr txBox="1"/>
          <p:nvPr/>
        </p:nvSpPr>
        <p:spPr>
          <a:xfrm>
            <a:off x="196728" y="1949841"/>
            <a:ext cx="4318121" cy="1300356"/>
          </a:xfrm>
          <a:prstGeom prst="rect">
            <a:avLst/>
          </a:prstGeom>
          <a:noFill/>
          <a:ln>
            <a:noFill/>
          </a:ln>
        </p:spPr>
        <p:txBody>
          <a:bodyPr wrap="square" l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＜基本コンセプト＞　</a:t>
            </a:r>
            <a:r>
              <a:rPr kumimoji="1" lang="ja-JP" altLang="en-US"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大阪・関西の持続的な経済成長のエンジンとなる</a:t>
            </a:r>
            <a:endParaRPr kumimoji="1" lang="en-US" altLang="ja-JP"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1200" b="1" i="0" u="sng" strike="noStrike" kern="1200" cap="none" spc="30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rPr>
              <a:t>世界最高水準の成長型ＩＲ</a:t>
            </a:r>
            <a:endParaRPr kumimoji="1" lang="en-US" altLang="ja-JP" sz="1200" b="1" i="0" u="sng" strike="noStrike" kern="1200" cap="none" spc="30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世界中から人・モノ・投資を呼び込み、経済成長のエンジンとなる</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ため、</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ビジネス客、ファミリーなど世界の幅広い層をターゲットとする「</a:t>
            </a:r>
            <a:r>
              <a:rPr kumimoji="1" lang="ja-JP" altLang="en-US" sz="1000" b="0"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世界</a:t>
            </a:r>
            <a:endParaRPr kumimoji="1" lang="en-US" altLang="ja-JP" sz="1000" b="0"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solidFill>
                  <a:prstClr val="black"/>
                </a:solidFill>
                <a:latin typeface="BIZ UDPゴシック" panose="020B0400000000000000" pitchFamily="50" charset="-128"/>
                <a:ea typeface="BIZ UDPゴシック" panose="020B0400000000000000" pitchFamily="50" charset="-128"/>
              </a:rPr>
              <a:t> </a:t>
            </a:r>
            <a:r>
              <a:rPr lang="en-US" altLang="ja-JP" sz="10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最高水準</a:t>
            </a:r>
            <a:r>
              <a:rPr kumimoji="1" lang="ja-JP" altLang="en-US"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」のＩＲ</a:t>
            </a:r>
            <a:endParaRPr kumimoji="1" lang="en-US" altLang="ja-JP"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　</a:t>
            </a:r>
            <a:r>
              <a:rPr kumimoji="1" lang="en-US" altLang="ja-JP"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50</a:t>
            </a:r>
            <a:r>
              <a:rPr kumimoji="1" lang="ja-JP" altLang="en-US"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a:t>
            </a:r>
            <a:r>
              <a:rPr kumimoji="1" lang="en-US" altLang="ja-JP"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100</a:t>
            </a:r>
            <a:r>
              <a:rPr kumimoji="1" lang="ja-JP" altLang="en-US"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年先を見据え</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、初期投資の効果だけでなく、</a:t>
            </a:r>
            <a:r>
              <a:rPr kumimoji="1" lang="ja-JP" altLang="en-US"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施設、</a:t>
            </a:r>
            <a:r>
              <a:rPr kumimoji="1" lang="ja-JP" altLang="en-US" sz="1000" b="0"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機能が</a:t>
            </a:r>
            <a:endParaRPr kumimoji="1" lang="en-US" altLang="ja-JP" sz="1000" b="0"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solidFill>
                  <a:prstClr val="black"/>
                </a:solidFill>
                <a:latin typeface="BIZ UDPゴシック" panose="020B0400000000000000" pitchFamily="50" charset="-128"/>
                <a:ea typeface="BIZ UDPゴシック" panose="020B0400000000000000" pitchFamily="50" charset="-128"/>
              </a:rPr>
              <a:t> </a:t>
            </a:r>
            <a:r>
              <a:rPr lang="en-US" altLang="ja-JP" sz="10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000" b="0"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更新</a:t>
            </a:r>
            <a:r>
              <a:rPr kumimoji="1" lang="ja-JP" altLang="en-US"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され続ける「成長型」のＩＲ</a:t>
            </a:r>
            <a:endParaRPr kumimoji="1" lang="en-US" altLang="ja-JP" sz="10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1306612A-7674-4126-A23F-891573A87B41}"/>
              </a:ext>
            </a:extLst>
          </p:cNvPr>
          <p:cNvSpPr txBox="1"/>
          <p:nvPr/>
        </p:nvSpPr>
        <p:spPr>
          <a:xfrm>
            <a:off x="4591050" y="1123788"/>
            <a:ext cx="469265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rPr>
              <a:t>＜世界に先駆けて未来の生活を先行実現する「まるごと</a:t>
            </a:r>
            <a:endParaRPr kumimoji="1" lang="en-US" altLang="ja-JP" sz="1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rPr>
              <a:t>　未来都市／スーパーシティ構想」</a:t>
            </a:r>
            <a:r>
              <a:rPr kumimoji="1" lang="ja-JP" altLang="en-U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rPr>
              <a:t>を</a:t>
            </a:r>
            <a:r>
              <a:rPr lang="ja-JP" altLang="en-US" sz="1300" b="1" dirty="0" err="1">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めざ</a:t>
            </a:r>
            <a:r>
              <a:rPr kumimoji="1" lang="ja-JP" altLang="en-US" sz="13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rPr>
              <a:t>す</a:t>
            </a:r>
            <a:r>
              <a:rPr kumimoji="1" lang="ja-JP" altLang="en-US" sz="1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rPr>
              <a:t>国の動きに協調＞</a:t>
            </a:r>
          </a:p>
        </p:txBody>
      </p:sp>
      <p:sp>
        <p:nvSpPr>
          <p:cNvPr id="15" name="正方形/長方形 14">
            <a:extLst>
              <a:ext uri="{FF2B5EF4-FFF2-40B4-BE49-F238E27FC236}">
                <a16:creationId xmlns:a16="http://schemas.microsoft.com/office/drawing/2014/main" id="{53C59DBE-94DF-4A18-952C-6EA029A8ED38}"/>
              </a:ext>
            </a:extLst>
          </p:cNvPr>
          <p:cNvSpPr/>
          <p:nvPr/>
        </p:nvSpPr>
        <p:spPr>
          <a:xfrm>
            <a:off x="4631254" y="1615984"/>
            <a:ext cx="4361313"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■大阪府・大阪市のみならず、民間企業・経済団体・大学機関などと</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連携し、規制改革を伴う先端的サービスの提供</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を</a:t>
            </a:r>
            <a:r>
              <a:rPr lang="ja-JP" altLang="en-US" sz="1100" dirty="0">
                <a:solidFill>
                  <a:prstClr val="black"/>
                </a:solidFill>
                <a:latin typeface="BIZ UDPゴシック" panose="020B0400000000000000" pitchFamily="50" charset="-128"/>
                <a:ea typeface="BIZ UDPゴシック" panose="020B0400000000000000" pitchFamily="50" charset="-128"/>
              </a:rPr>
              <a:t>強力</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に</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推進する</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スーパーシティ制度を</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活用。</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B722EDDE-EBC1-4E61-A9B6-F112D4D206AC}"/>
              </a:ext>
            </a:extLst>
          </p:cNvPr>
          <p:cNvSpPr/>
          <p:nvPr/>
        </p:nvSpPr>
        <p:spPr>
          <a:xfrm>
            <a:off x="4654550" y="2347830"/>
            <a:ext cx="94614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推進体制</a:t>
            </a:r>
            <a:r>
              <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18" name="表 17">
            <a:extLst>
              <a:ext uri="{FF2B5EF4-FFF2-40B4-BE49-F238E27FC236}">
                <a16:creationId xmlns:a16="http://schemas.microsoft.com/office/drawing/2014/main" id="{E69CBEB6-C2FD-4286-9DF8-1219C9D7C810}"/>
              </a:ext>
            </a:extLst>
          </p:cNvPr>
          <p:cNvGraphicFramePr>
            <a:graphicFrameLocks noGrp="1"/>
          </p:cNvGraphicFramePr>
          <p:nvPr>
            <p:extLst>
              <p:ext uri="{D42A27DB-BD31-4B8C-83A1-F6EECF244321}">
                <p14:modId xmlns:p14="http://schemas.microsoft.com/office/powerpoint/2010/main" val="2403336392"/>
              </p:ext>
            </p:extLst>
          </p:nvPr>
        </p:nvGraphicFramePr>
        <p:xfrm>
          <a:off x="4703552" y="4359151"/>
          <a:ext cx="4312846" cy="2341880"/>
        </p:xfrm>
        <a:graphic>
          <a:graphicData uri="http://schemas.openxmlformats.org/drawingml/2006/table">
            <a:tbl>
              <a:tblPr firstRow="1" bandRow="1">
                <a:tableStyleId>{5940675A-B579-460E-94D1-54222C63F5DA}</a:tableStyleId>
              </a:tblPr>
              <a:tblGrid>
                <a:gridCol w="842430">
                  <a:extLst>
                    <a:ext uri="{9D8B030D-6E8A-4147-A177-3AD203B41FA5}">
                      <a16:colId xmlns:a16="http://schemas.microsoft.com/office/drawing/2014/main" val="20000"/>
                    </a:ext>
                  </a:extLst>
                </a:gridCol>
                <a:gridCol w="3470416">
                  <a:extLst>
                    <a:ext uri="{9D8B030D-6E8A-4147-A177-3AD203B41FA5}">
                      <a16:colId xmlns:a16="http://schemas.microsoft.com/office/drawing/2014/main" val="20001"/>
                    </a:ext>
                  </a:extLst>
                </a:gridCol>
              </a:tblGrid>
              <a:tr h="240006">
                <a:tc>
                  <a:txBody>
                    <a:bodyPr/>
                    <a:lstStyle/>
                    <a:p>
                      <a:pPr algn="ctr">
                        <a:lnSpc>
                          <a:spcPts val="14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経過</a:t>
                      </a:r>
                    </a:p>
                  </a:txBody>
                  <a:tcPr>
                    <a:solidFill>
                      <a:schemeClr val="accent1">
                        <a:lumMod val="20000"/>
                        <a:lumOff val="80000"/>
                      </a:schemeClr>
                    </a:solidFill>
                  </a:tcPr>
                </a:tc>
                <a:tc>
                  <a:txBody>
                    <a:bodyPr/>
                    <a:lstStyle/>
                    <a:p>
                      <a:pPr algn="ctr">
                        <a:lnSpc>
                          <a:spcPts val="14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〇大阪の動き　／　●国の動き　　主なもの</a:t>
                      </a:r>
                    </a:p>
                  </a:txBody>
                  <a:tcPr>
                    <a:solidFill>
                      <a:schemeClr val="accent1">
                        <a:lumMod val="20000"/>
                        <a:lumOff val="80000"/>
                      </a:schemeClr>
                    </a:solidFill>
                  </a:tcPr>
                </a:tc>
                <a:extLst>
                  <a:ext uri="{0D108BD9-81ED-4DB2-BD59-A6C34878D82A}">
                    <a16:rowId xmlns:a16="http://schemas.microsoft.com/office/drawing/2014/main" val="10000"/>
                  </a:ext>
                </a:extLst>
              </a:tr>
              <a:tr h="1845185">
                <a:tc>
                  <a:txBody>
                    <a:bodyPr/>
                    <a:lstStyle/>
                    <a:p>
                      <a:pPr>
                        <a:lnSpc>
                          <a:spcPts val="13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2020.12</a:t>
                      </a:r>
                    </a:p>
                    <a:p>
                      <a:pPr>
                        <a:lnSpc>
                          <a:spcPts val="13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2021.4</a:t>
                      </a:r>
                    </a:p>
                    <a:p>
                      <a:pPr>
                        <a:lnSpc>
                          <a:spcPts val="1300"/>
                        </a:lnSpc>
                      </a:pP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3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2021.8</a:t>
                      </a:r>
                    </a:p>
                    <a:p>
                      <a:pPr>
                        <a:lnSpc>
                          <a:spcPts val="13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2021.10</a:t>
                      </a:r>
                    </a:p>
                    <a:p>
                      <a:pPr>
                        <a:lnSpc>
                          <a:spcPts val="1300"/>
                        </a:lnSpc>
                      </a:pPr>
                      <a:endParaRPr kumimoji="1" lang="en-US" altLang="ja-JP" sz="1050" dirty="0" smtClean="0">
                        <a:solidFill>
                          <a:schemeClr val="tx1"/>
                        </a:solidFill>
                        <a:latin typeface="BIZ UDPゴシック" panose="020B0400000000000000" pitchFamily="50" charset="-128"/>
                        <a:ea typeface="BIZ UDPゴシック" panose="020B0400000000000000" pitchFamily="50" charset="-128"/>
                      </a:endParaRPr>
                    </a:p>
                    <a:p>
                      <a:pPr>
                        <a:lnSpc>
                          <a:spcPts val="1300"/>
                        </a:lnSpc>
                      </a:pPr>
                      <a:r>
                        <a:rPr kumimoji="1" lang="en-US" altLang="ja-JP" sz="1050" dirty="0" smtClean="0">
                          <a:solidFill>
                            <a:schemeClr val="tx1"/>
                          </a:solidFill>
                          <a:latin typeface="BIZ UDPゴシック" panose="020B0400000000000000" pitchFamily="50" charset="-128"/>
                          <a:ea typeface="BIZ UDPゴシック" panose="020B0400000000000000" pitchFamily="50" charset="-128"/>
                        </a:rPr>
                        <a:t>2022.3</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300"/>
                        </a:lnSpc>
                      </a:pPr>
                      <a:r>
                        <a:rPr kumimoji="1" lang="en-US" altLang="ja-JP" sz="1050" dirty="0" smtClean="0">
                          <a:solidFill>
                            <a:schemeClr val="tx1"/>
                          </a:solidFill>
                          <a:latin typeface="BIZ UDPゴシック" panose="020B0400000000000000" pitchFamily="50" charset="-128"/>
                          <a:ea typeface="BIZ UDPゴシック" panose="020B0400000000000000" pitchFamily="50" charset="-128"/>
                        </a:rPr>
                        <a:t>2022.4</a:t>
                      </a:r>
                    </a:p>
                    <a:p>
                      <a:pPr>
                        <a:lnSpc>
                          <a:spcPts val="1300"/>
                        </a:lnSpc>
                      </a:pP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300"/>
                        </a:lnSpc>
                      </a:pPr>
                      <a:r>
                        <a:rPr kumimoji="1" lang="en-US" altLang="ja-JP" sz="1050" dirty="0">
                          <a:solidFill>
                            <a:schemeClr val="tx1"/>
                          </a:solidFill>
                          <a:latin typeface="BIZ UDPゴシック" panose="020B0400000000000000" pitchFamily="50" charset="-128"/>
                          <a:ea typeface="BIZ UDPゴシック" panose="020B0400000000000000" pitchFamily="50" charset="-128"/>
                        </a:rPr>
                        <a:t>2022.6</a:t>
                      </a:r>
                    </a:p>
                    <a:p>
                      <a:pPr>
                        <a:lnSpc>
                          <a:spcPts val="1300"/>
                        </a:lnSpc>
                      </a:pPr>
                      <a:r>
                        <a:rPr kumimoji="1" lang="en-US" altLang="ja-JP" sz="1050" dirty="0" smtClean="0">
                          <a:solidFill>
                            <a:schemeClr val="tx1"/>
                          </a:solidFill>
                          <a:latin typeface="BIZ UDPゴシック" panose="020B0400000000000000" pitchFamily="50" charset="-128"/>
                          <a:ea typeface="BIZ UDPゴシック" panose="020B0400000000000000" pitchFamily="50" charset="-128"/>
                        </a:rPr>
                        <a:t>2022.11</a:t>
                      </a:r>
                    </a:p>
                    <a:p>
                      <a:pPr>
                        <a:lnSpc>
                          <a:spcPts val="1300"/>
                        </a:lnSpc>
                      </a:pPr>
                      <a:r>
                        <a:rPr kumimoji="1" lang="en-US" altLang="ja-JP" sz="1050" dirty="0" smtClean="0">
                          <a:solidFill>
                            <a:schemeClr val="tx1"/>
                          </a:solidFill>
                          <a:latin typeface="BIZ UDPゴシック" panose="020B0400000000000000" pitchFamily="50" charset="-128"/>
                          <a:ea typeface="BIZ UDPゴシック" panose="020B0400000000000000" pitchFamily="50" charset="-128"/>
                        </a:rPr>
                        <a:t>2022.12</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nSpc>
                          <a:spcPts val="13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●スーパーシティ提案の公募</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開始。</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dirty="0">
                          <a:solidFill>
                            <a:schemeClr val="tx1"/>
                          </a:solidFill>
                          <a:latin typeface="BIZ UDPゴシック" panose="020B0400000000000000" pitchFamily="50" charset="-128"/>
                          <a:ea typeface="BIZ UDPゴシック" panose="020B0400000000000000" pitchFamily="50" charset="-128"/>
                        </a:rPr>
                        <a:t>〇スーパーシティ型国家戦略特別区域の指定に</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関する公</a:t>
                      </a:r>
                      <a:endParaRPr kumimoji="1" lang="en-US" altLang="ja-JP" sz="105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en-US" altLang="ja-JP" sz="105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募</a:t>
                      </a:r>
                      <a:r>
                        <a:rPr kumimoji="1" lang="ja-JP" altLang="en-US" sz="1050" dirty="0">
                          <a:solidFill>
                            <a:schemeClr val="tx1"/>
                          </a:solidFill>
                          <a:latin typeface="BIZ UDPゴシック" panose="020B0400000000000000" pitchFamily="50" charset="-128"/>
                          <a:ea typeface="BIZ UDPゴシック" panose="020B0400000000000000" pitchFamily="50" charset="-128"/>
                        </a:rPr>
                        <a:t>に</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応募。</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p>
                      <a:pPr>
                        <a:lnSpc>
                          <a:spcPts val="13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●地方公共団体に対し、規制改革などの再提案を</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依頼。〇４月</a:t>
                      </a:r>
                      <a:r>
                        <a:rPr kumimoji="1" lang="ja-JP" altLang="en-US" sz="1050" dirty="0">
                          <a:solidFill>
                            <a:schemeClr val="tx1"/>
                          </a:solidFill>
                          <a:latin typeface="BIZ UDPゴシック" panose="020B0400000000000000" pitchFamily="50" charset="-128"/>
                          <a:ea typeface="BIZ UDPゴシック" panose="020B0400000000000000" pitchFamily="50" charset="-128"/>
                        </a:rPr>
                        <a:t>時点の提案内容をベースに見直しを行い、国に</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再</a:t>
                      </a:r>
                      <a:endParaRPr kumimoji="1" lang="en-US" altLang="ja-JP" sz="1050" dirty="0" smtClean="0">
                        <a:solidFill>
                          <a:schemeClr val="tx1"/>
                        </a:solidFill>
                        <a:latin typeface="BIZ UDPゴシック" panose="020B0400000000000000" pitchFamily="50" charset="-128"/>
                        <a:ea typeface="BIZ UDPゴシック" panose="020B0400000000000000" pitchFamily="50" charset="-128"/>
                      </a:endParaRPr>
                    </a:p>
                    <a:p>
                      <a:pPr>
                        <a:lnSpc>
                          <a:spcPts val="1300"/>
                        </a:lnSpc>
                      </a:pPr>
                      <a:r>
                        <a:rPr kumimoji="1" lang="en-US" altLang="ja-JP" sz="105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提出。</a:t>
                      </a:r>
                      <a:endParaRPr kumimoji="1" lang="en-US" altLang="ja-JP" sz="10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dirty="0">
                          <a:solidFill>
                            <a:schemeClr val="tx1"/>
                          </a:solidFill>
                          <a:latin typeface="BIZ UDPゴシック" panose="020B0400000000000000" pitchFamily="50" charset="-128"/>
                          <a:ea typeface="BIZ UDPゴシック" panose="020B0400000000000000" pitchFamily="50" charset="-128"/>
                        </a:rPr>
                        <a:t>●国家戦略特区諮問</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会議開催。（</a:t>
                      </a:r>
                      <a:r>
                        <a:rPr kumimoji="1" lang="ja-JP" altLang="en-US" sz="1050" dirty="0">
                          <a:solidFill>
                            <a:schemeClr val="tx1"/>
                          </a:solidFill>
                          <a:latin typeface="BIZ UDPゴシック" panose="020B0400000000000000" pitchFamily="50" charset="-128"/>
                          <a:ea typeface="BIZ UDPゴシック" panose="020B0400000000000000" pitchFamily="50" charset="-128"/>
                        </a:rPr>
                        <a:t>区域指定の審議）</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3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●国家戦略特別区域を定める政令の一部を改正</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する政</a:t>
                      </a:r>
                      <a:endParaRPr kumimoji="1" lang="en-US" altLang="ja-JP" sz="1050" dirty="0" smtClean="0">
                        <a:solidFill>
                          <a:schemeClr val="tx1"/>
                        </a:solidFill>
                        <a:latin typeface="BIZ UDPゴシック" panose="020B0400000000000000" pitchFamily="50" charset="-128"/>
                        <a:ea typeface="BIZ UDPゴシック" panose="020B0400000000000000" pitchFamily="50" charset="-128"/>
                      </a:endParaRPr>
                    </a:p>
                    <a:p>
                      <a:pPr>
                        <a:lnSpc>
                          <a:spcPts val="1300"/>
                        </a:lnSpc>
                      </a:pP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050" baseline="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令</a:t>
                      </a:r>
                      <a:r>
                        <a:rPr kumimoji="1" lang="ja-JP" altLang="en-US" sz="1050" dirty="0">
                          <a:solidFill>
                            <a:schemeClr val="tx1"/>
                          </a:solidFill>
                          <a:latin typeface="BIZ UDPゴシック" panose="020B0400000000000000" pitchFamily="50" charset="-128"/>
                          <a:ea typeface="BIZ UDPゴシック" panose="020B0400000000000000" pitchFamily="50" charset="-128"/>
                        </a:rPr>
                        <a:t>が閣議</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決定。</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3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○第一回大阪スーパーシティ協議会本会議</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開催。</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p>
                      <a:pPr>
                        <a:lnSpc>
                          <a:spcPts val="1300"/>
                        </a:lnSpc>
                      </a:pPr>
                      <a:r>
                        <a:rPr kumimoji="1" lang="ja-JP" altLang="en-US" sz="1050" dirty="0">
                          <a:solidFill>
                            <a:schemeClr val="tx1"/>
                          </a:solidFill>
                          <a:latin typeface="BIZ UDPゴシック" panose="020B0400000000000000" pitchFamily="50" charset="-128"/>
                          <a:ea typeface="BIZ UDPゴシック" panose="020B0400000000000000" pitchFamily="50" charset="-128"/>
                        </a:rPr>
                        <a:t>●区域方針の</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決定。</a:t>
                      </a:r>
                      <a:r>
                        <a:rPr kumimoji="1" lang="en-US" altLang="ja-JP" sz="105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050" dirty="0">
                          <a:solidFill>
                            <a:schemeClr val="tx1"/>
                          </a:solidFill>
                          <a:latin typeface="BIZ UDPゴシック" panose="020B0400000000000000" pitchFamily="50" charset="-128"/>
                          <a:ea typeface="BIZ UDPゴシック" panose="020B0400000000000000" pitchFamily="50" charset="-128"/>
                        </a:rPr>
                        <a:t>内閣総理大臣決定</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a:t>
                      </a:r>
                      <a:endParaRPr kumimoji="1" lang="en-US" altLang="ja-JP" sz="105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○大阪スーパーシティ全体計画を策定。</a:t>
                      </a:r>
                    </a:p>
                  </a:txBody>
                  <a:tcPr/>
                </a:tc>
                <a:extLst>
                  <a:ext uri="{0D108BD9-81ED-4DB2-BD59-A6C34878D82A}">
                    <a16:rowId xmlns:a16="http://schemas.microsoft.com/office/drawing/2014/main" val="10001"/>
                  </a:ext>
                </a:extLst>
              </a:tr>
            </a:tbl>
          </a:graphicData>
        </a:graphic>
      </p:graphicFrame>
      <p:sp>
        <p:nvSpPr>
          <p:cNvPr id="19" name="スライド番号プレースホルダー 3"/>
          <p:cNvSpPr txBox="1">
            <a:spLocks/>
          </p:cNvSpPr>
          <p:nvPr/>
        </p:nvSpPr>
        <p:spPr>
          <a:xfrm>
            <a:off x="8640000" y="6588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131</a:t>
            </a:fld>
            <a:endParaRPr lang="ja-JP" altLang="en-US" dirty="0"/>
          </a:p>
        </p:txBody>
      </p:sp>
    </p:spTree>
    <p:extLst>
      <p:ext uri="{BB962C8B-B14F-4D97-AF65-F5344CB8AC3E}">
        <p14:creationId xmlns:p14="http://schemas.microsoft.com/office/powerpoint/2010/main" val="3003719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47332" y="607536"/>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274603719"/>
              </p:ext>
            </p:extLst>
          </p:nvPr>
        </p:nvGraphicFramePr>
        <p:xfrm>
          <a:off x="145768" y="664504"/>
          <a:ext cx="8929570" cy="5886252"/>
        </p:xfrm>
        <a:graphic>
          <a:graphicData uri="http://schemas.openxmlformats.org/drawingml/2006/table">
            <a:tbl>
              <a:tblPr/>
              <a:tblGrid>
                <a:gridCol w="938449">
                  <a:extLst>
                    <a:ext uri="{9D8B030D-6E8A-4147-A177-3AD203B41FA5}">
                      <a16:colId xmlns:a16="http://schemas.microsoft.com/office/drawing/2014/main" val="96553685"/>
                    </a:ext>
                  </a:extLst>
                </a:gridCol>
                <a:gridCol w="901337">
                  <a:extLst>
                    <a:ext uri="{9D8B030D-6E8A-4147-A177-3AD203B41FA5}">
                      <a16:colId xmlns:a16="http://schemas.microsoft.com/office/drawing/2014/main" val="3407428583"/>
                    </a:ext>
                  </a:extLst>
                </a:gridCol>
                <a:gridCol w="1772446">
                  <a:extLst>
                    <a:ext uri="{9D8B030D-6E8A-4147-A177-3AD203B41FA5}">
                      <a16:colId xmlns:a16="http://schemas.microsoft.com/office/drawing/2014/main" val="3868030201"/>
                    </a:ext>
                  </a:extLst>
                </a:gridCol>
                <a:gridCol w="1772446">
                  <a:extLst>
                    <a:ext uri="{9D8B030D-6E8A-4147-A177-3AD203B41FA5}">
                      <a16:colId xmlns:a16="http://schemas.microsoft.com/office/drawing/2014/main" val="3534675304"/>
                    </a:ext>
                  </a:extLst>
                </a:gridCol>
                <a:gridCol w="1772446">
                  <a:extLst>
                    <a:ext uri="{9D8B030D-6E8A-4147-A177-3AD203B41FA5}">
                      <a16:colId xmlns:a16="http://schemas.microsoft.com/office/drawing/2014/main" val="3448490847"/>
                    </a:ext>
                  </a:extLst>
                </a:gridCol>
                <a:gridCol w="1772446">
                  <a:extLst>
                    <a:ext uri="{9D8B030D-6E8A-4147-A177-3AD203B41FA5}">
                      <a16:colId xmlns:a16="http://schemas.microsoft.com/office/drawing/2014/main" val="2678665762"/>
                    </a:ext>
                  </a:extLst>
                </a:gridCol>
              </a:tblGrid>
              <a:tr h="163507">
                <a:tc gridSpan="2">
                  <a:txBody>
                    <a:bodyPr/>
                    <a:lstStyle/>
                    <a:p>
                      <a:pPr algn="ctr" fontAlgn="ct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kumimoji="1" lang="ja-JP" altLang="en-US"/>
                    </a:p>
                  </a:txBody>
                  <a:tcPr/>
                </a:tc>
                <a:tc>
                  <a:txBody>
                    <a:bodyPr/>
                    <a:lstStyle/>
                    <a:p>
                      <a:pPr algn="ctr" fontAlgn="ct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2008</a:t>
                      </a: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2012</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2015</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2019</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369951257"/>
                  </a:ext>
                </a:extLst>
              </a:tr>
              <a:tr h="654028">
                <a:tc rowSpan="2">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市町村連携</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府内市町村間の広域連携等への支援</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2008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／「大阪発“地方分権改革”ビジョン」</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／「特例市並みの権限移譲」の推進</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／豊中市が中核市移行</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／枚方市が中核市移行</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／「大阪発”地方分権改革”ビジョン改訂版」</a:t>
                      </a:r>
                      <a:b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／八尾市が中核市移行</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3558025"/>
                  </a:ext>
                </a:extLst>
              </a:tr>
              <a:tr h="490521">
                <a:tc vMerge="1">
                  <a:txBody>
                    <a:bodyPr/>
                    <a:lstStyle/>
                    <a:p>
                      <a:endParaRPr kumimoji="1" lang="ja-JP" altLang="en-US"/>
                    </a:p>
                  </a:txBody>
                  <a:tcPr/>
                </a:tc>
                <a:tc>
                  <a:txBody>
                    <a:bodyPr/>
                    <a:lstStyle/>
                    <a:p>
                      <a:pPr algn="l" fontAlgn="t"/>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府と府内市町村とのパートナーシップ強化</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／地域維持管理連携プラットフォーム設置</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zh-TW"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zh-TW" sz="1000" b="0" i="0" u="none" strike="noStrike">
                          <a:solidFill>
                            <a:schemeClr val="tx1"/>
                          </a:solidFill>
                          <a:effectLst/>
                          <a:latin typeface="BIZ UDゴシック" panose="020B0400000000000000" pitchFamily="49" charset="-128"/>
                          <a:ea typeface="BIZ UDゴシック" panose="020B0400000000000000" pitchFamily="49" charset="-128"/>
                        </a:rPr>
                        <a:t>2015</a:t>
                      </a:r>
                      <a:r>
                        <a:rPr lang="zh-TW" altLang="en-US" sz="1000" b="0" i="0" u="none" strike="noStrike">
                          <a:solidFill>
                            <a:schemeClr val="tx1"/>
                          </a:solidFill>
                          <a:effectLst/>
                          <a:latin typeface="BIZ UDゴシック" panose="020B0400000000000000" pitchFamily="49" charset="-128"/>
                          <a:ea typeface="BIZ UDゴシック" panose="020B0400000000000000" pitchFamily="49" charset="-128"/>
                        </a:rPr>
                        <a:t>／大阪府域地方税徴収機構設置</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9691943"/>
                  </a:ext>
                </a:extLst>
              </a:tr>
              <a:tr h="654028">
                <a:tc gridSpan="2">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区長への権限移譲</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／公募区長の導入</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／区</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CM</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制度を導入</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／区長の予算編成権の強化</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80586029"/>
                  </a:ext>
                </a:extLst>
              </a:tr>
              <a:tr h="1471563">
                <a:tc rowSpan="2">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広域連携の強化</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消防力強化</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zh-TW" sz="1000" b="0" i="0" u="none" strike="noStrike" dirty="0">
                          <a:solidFill>
                            <a:schemeClr val="tx1"/>
                          </a:solidFill>
                          <a:effectLst/>
                          <a:latin typeface="BIZ UDゴシック" panose="020B0400000000000000" pitchFamily="49" charset="-128"/>
                          <a:ea typeface="BIZ UDゴシック" panose="020B0400000000000000" pitchFamily="49" charset="-128"/>
                        </a:rPr>
                        <a:t>2011</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／大阪府消防広域化推進計画（改訂）</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2016</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／消防力強化のため勉強会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／大阪府消防広域化推進審議会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zh-TW" sz="1000" b="0" i="0" u="none" strike="noStrike" dirty="0">
                          <a:solidFill>
                            <a:schemeClr val="tx1"/>
                          </a:solidFill>
                          <a:effectLst/>
                          <a:latin typeface="BIZ UDゴシック" panose="020B0400000000000000" pitchFamily="49" charset="-128"/>
                          <a:ea typeface="BIZ UDゴシック" panose="020B0400000000000000" pitchFamily="49" charset="-128"/>
                        </a:rPr>
                        <a:t>201</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8</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／大阪府消防広域化推進計画</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再策定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zh-TW" sz="1000" b="0" i="0" u="none" strike="noStrike" dirty="0">
                          <a:solidFill>
                            <a:schemeClr val="tx1"/>
                          </a:solidFill>
                          <a:effectLst/>
                          <a:latin typeface="BIZ UDゴシック" panose="020B0400000000000000" pitchFamily="49" charset="-128"/>
                          <a:ea typeface="BIZ UDゴシック" panose="020B0400000000000000" pitchFamily="49" charset="-128"/>
                        </a:rPr>
                        <a:t>20</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／大阪府消防広域化推進計画</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別表更新</a:t>
                      </a:r>
                      <a:endPar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zh-TW" sz="1000" b="0" i="0" u="none" strike="noStrike" dirty="0">
                          <a:solidFill>
                            <a:schemeClr val="tx1"/>
                          </a:solidFill>
                          <a:effectLst/>
                          <a:latin typeface="BIZ UDゴシック" panose="020B0400000000000000" pitchFamily="49" charset="-128"/>
                          <a:ea typeface="BIZ UDゴシック" panose="020B0400000000000000" pitchFamily="49" charset="-128"/>
                        </a:rPr>
                        <a:t>20</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22</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／大阪府消防広域化推進計画</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別表更新</a:t>
                      </a:r>
                      <a:endPar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1626150"/>
                  </a:ext>
                </a:extLst>
              </a:tr>
              <a:tr h="2452605">
                <a:tc vMerge="1">
                  <a:txBody>
                    <a:bodyPr/>
                    <a:lstStyle/>
                    <a:p>
                      <a:endParaRPr kumimoji="1" lang="ja-JP" altLang="en-US"/>
                    </a:p>
                  </a:txBody>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水道の最適化</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〇</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2009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／「コンセッション型の指定管理者制度」で府市が合意（</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42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市町村の首長会で合意できず）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／大阪広域水道企業団設立</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／大阪市</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から</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2011</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年に大阪</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広域水道企業団へ統合協議の</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申し入れを行い、</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年５月の大阪市会で否決</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／四條畷市・太子町・千早赤阪村の水道事業者が統合</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／府域一水道に向けた水道のあり方協議会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／府域一水道に向けた水道のあり方に関する検討報告書とりまとめ</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／泉南市･阪南市･豊能町・忠岡町･田尻町･岬町・能勢町</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年統合</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の水道事業者が統合</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／大阪市・守口市「庭窪浄水場共同化に関する基本協定」</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締結し、</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2024</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年４月共同運用開始に向けた取組を継続的に実施</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／藤井寺市・大阪狭山市・熊取町・河南町の水道事業者が</a:t>
                      </a:r>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統合</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5373278"/>
                  </a:ext>
                </a:extLst>
              </a:tr>
            </a:tbl>
          </a:graphicData>
        </a:graphic>
      </p:graphicFrame>
      <p:sp>
        <p:nvSpPr>
          <p:cNvPr id="14" name="テキスト ボックス 13"/>
          <p:cNvSpPr txBox="1"/>
          <p:nvPr/>
        </p:nvSpPr>
        <p:spPr>
          <a:xfrm>
            <a:off x="6476085" y="309585"/>
            <a:ext cx="260840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凡例：〇着手　◎進行中　●実施済み</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角丸四角形 12">
            <a:extLst>
              <a:ext uri="{FF2B5EF4-FFF2-40B4-BE49-F238E27FC236}">
                <a16:creationId xmlns:a16="http://schemas.microsoft.com/office/drawing/2014/main" id="{310B066C-FC1F-CC84-9E59-53C7E62EEF24}"/>
              </a:ext>
            </a:extLst>
          </p:cNvPr>
          <p:cNvSpPr/>
          <p:nvPr/>
        </p:nvSpPr>
        <p:spPr>
          <a:xfrm>
            <a:off x="144000" y="72000"/>
            <a:ext cx="53280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市区町村との連携強化① </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年表一覧</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132</a:t>
            </a:fld>
            <a:endParaRPr lang="ja-JP" altLang="en-US" dirty="0"/>
          </a:p>
        </p:txBody>
      </p:sp>
    </p:spTree>
    <p:extLst>
      <p:ext uri="{BB962C8B-B14F-4D97-AF65-F5344CB8AC3E}">
        <p14:creationId xmlns:p14="http://schemas.microsoft.com/office/powerpoint/2010/main" val="3893266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47332" y="607536"/>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2911403889"/>
              </p:ext>
            </p:extLst>
          </p:nvPr>
        </p:nvGraphicFramePr>
        <p:xfrm>
          <a:off x="145768" y="664504"/>
          <a:ext cx="8929570" cy="3818595"/>
        </p:xfrm>
        <a:graphic>
          <a:graphicData uri="http://schemas.openxmlformats.org/drawingml/2006/table">
            <a:tbl>
              <a:tblPr/>
              <a:tblGrid>
                <a:gridCol w="938449">
                  <a:extLst>
                    <a:ext uri="{9D8B030D-6E8A-4147-A177-3AD203B41FA5}">
                      <a16:colId xmlns:a16="http://schemas.microsoft.com/office/drawing/2014/main" val="96553685"/>
                    </a:ext>
                  </a:extLst>
                </a:gridCol>
                <a:gridCol w="901337">
                  <a:extLst>
                    <a:ext uri="{9D8B030D-6E8A-4147-A177-3AD203B41FA5}">
                      <a16:colId xmlns:a16="http://schemas.microsoft.com/office/drawing/2014/main" val="3407428583"/>
                    </a:ext>
                  </a:extLst>
                </a:gridCol>
                <a:gridCol w="1772446">
                  <a:extLst>
                    <a:ext uri="{9D8B030D-6E8A-4147-A177-3AD203B41FA5}">
                      <a16:colId xmlns:a16="http://schemas.microsoft.com/office/drawing/2014/main" val="3868030201"/>
                    </a:ext>
                  </a:extLst>
                </a:gridCol>
                <a:gridCol w="1772446">
                  <a:extLst>
                    <a:ext uri="{9D8B030D-6E8A-4147-A177-3AD203B41FA5}">
                      <a16:colId xmlns:a16="http://schemas.microsoft.com/office/drawing/2014/main" val="3534675304"/>
                    </a:ext>
                  </a:extLst>
                </a:gridCol>
                <a:gridCol w="1772446">
                  <a:extLst>
                    <a:ext uri="{9D8B030D-6E8A-4147-A177-3AD203B41FA5}">
                      <a16:colId xmlns:a16="http://schemas.microsoft.com/office/drawing/2014/main" val="3448490847"/>
                    </a:ext>
                  </a:extLst>
                </a:gridCol>
                <a:gridCol w="1772446">
                  <a:extLst>
                    <a:ext uri="{9D8B030D-6E8A-4147-A177-3AD203B41FA5}">
                      <a16:colId xmlns:a16="http://schemas.microsoft.com/office/drawing/2014/main" val="2678665762"/>
                    </a:ext>
                  </a:extLst>
                </a:gridCol>
              </a:tblGrid>
              <a:tr h="254573">
                <a:tc gridSpan="2">
                  <a:txBody>
                    <a:bodyPr/>
                    <a:lstStyle/>
                    <a:p>
                      <a:pPr algn="ctr" fontAlgn="ct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kumimoji="1" lang="ja-JP" altLang="en-US"/>
                    </a:p>
                  </a:txBody>
                  <a:tcPr/>
                </a:tc>
                <a:tc>
                  <a:txBody>
                    <a:bodyPr/>
                    <a:lstStyle/>
                    <a:p>
                      <a:pPr algn="ctr" fontAlgn="ct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2008</a:t>
                      </a: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2012</a:t>
                      </a: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2015</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2019</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369951257"/>
                  </a:ext>
                </a:extLst>
              </a:tr>
              <a:tr h="1782011">
                <a:tc rowSpan="2">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広域連携の強化</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下水道の持続性確保</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／「大阪府市下水道ビジョン」策定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／「大阪府域における下水道事業の広域化・共同化計画」策定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／「大阪府市下水道ビジョン推進会議」設置</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9565451"/>
                  </a:ext>
                </a:extLst>
              </a:tr>
              <a:tr h="1782011">
                <a:tc vMerge="1">
                  <a:txBody>
                    <a:bodyPr/>
                    <a:lstStyle/>
                    <a:p>
                      <a:pPr algn="l" fontAlgn="t"/>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ごみ処理の広域化</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2013</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／大阪市、八尾市、松原市において、環境施設規約</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案</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等を合意</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／「大阪市・八尾市・松原市環境施設組合」の設立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／「大阪・八尾市・松原市環市境施設組合」が事業開始</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2018</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住之江工場更新（</a:t>
                      </a:r>
                      <a:r>
                        <a:rPr lang="en-US" altLang="zh-TW" sz="1000" b="0" i="0" u="none" strike="noStrike" dirty="0">
                          <a:solidFill>
                            <a:schemeClr val="tx1"/>
                          </a:solidFill>
                          <a:effectLst/>
                          <a:latin typeface="BIZ UDゴシック" panose="020B0400000000000000" pitchFamily="49" charset="-128"/>
                          <a:ea typeface="BIZ UDゴシック" panose="020B0400000000000000" pitchFamily="49" charset="-128"/>
                        </a:rPr>
                        <a:t>DBO</a:t>
                      </a: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方式）</a:t>
                      </a:r>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／新たな「大阪府ごみ処理広域化計画」を策定</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／一部事務組合に守口市が加入し「大阪広域環境施設組合」に名称変更</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2020</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／「大阪広域環境施設組合」が共同処理開始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76934"/>
                  </a:ext>
                </a:extLst>
              </a:tr>
            </a:tbl>
          </a:graphicData>
        </a:graphic>
      </p:graphicFrame>
      <p:sp>
        <p:nvSpPr>
          <p:cNvPr id="14" name="テキスト ボックス 13"/>
          <p:cNvSpPr txBox="1"/>
          <p:nvPr/>
        </p:nvSpPr>
        <p:spPr>
          <a:xfrm>
            <a:off x="6476085" y="309585"/>
            <a:ext cx="260840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凡例：〇着手　◎進行中　●実施済み</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角丸四角形 12">
            <a:extLst>
              <a:ext uri="{FF2B5EF4-FFF2-40B4-BE49-F238E27FC236}">
                <a16:creationId xmlns:a16="http://schemas.microsoft.com/office/drawing/2014/main" id="{5261715A-8A4B-F0CA-B5E5-40993E0F7860}"/>
              </a:ext>
            </a:extLst>
          </p:cNvPr>
          <p:cNvSpPr/>
          <p:nvPr/>
        </p:nvSpPr>
        <p:spPr>
          <a:xfrm>
            <a:off x="144000" y="72000"/>
            <a:ext cx="53280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市区町村との連携強化② </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年表一覧</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133</a:t>
            </a:fld>
            <a:endParaRPr lang="ja-JP" altLang="en-US" dirty="0"/>
          </a:p>
        </p:txBody>
      </p:sp>
    </p:spTree>
    <p:extLst>
      <p:ext uri="{BB962C8B-B14F-4D97-AF65-F5344CB8AC3E}">
        <p14:creationId xmlns:p14="http://schemas.microsoft.com/office/powerpoint/2010/main" val="2442245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2165705488"/>
              </p:ext>
            </p:extLst>
          </p:nvPr>
        </p:nvGraphicFramePr>
        <p:xfrm>
          <a:off x="145768" y="664502"/>
          <a:ext cx="8929565" cy="5660097"/>
        </p:xfrm>
        <a:graphic>
          <a:graphicData uri="http://schemas.openxmlformats.org/drawingml/2006/table">
            <a:tbl>
              <a:tblPr/>
              <a:tblGrid>
                <a:gridCol w="804876">
                  <a:extLst>
                    <a:ext uri="{9D8B030D-6E8A-4147-A177-3AD203B41FA5}">
                      <a16:colId xmlns:a16="http://schemas.microsoft.com/office/drawing/2014/main" val="1320947933"/>
                    </a:ext>
                  </a:extLst>
                </a:gridCol>
                <a:gridCol w="956533">
                  <a:extLst>
                    <a:ext uri="{9D8B030D-6E8A-4147-A177-3AD203B41FA5}">
                      <a16:colId xmlns:a16="http://schemas.microsoft.com/office/drawing/2014/main" val="1629093510"/>
                    </a:ext>
                  </a:extLst>
                </a:gridCol>
                <a:gridCol w="1345474">
                  <a:extLst>
                    <a:ext uri="{9D8B030D-6E8A-4147-A177-3AD203B41FA5}">
                      <a16:colId xmlns:a16="http://schemas.microsoft.com/office/drawing/2014/main" val="3264212495"/>
                    </a:ext>
                  </a:extLst>
                </a:gridCol>
                <a:gridCol w="1940894">
                  <a:extLst>
                    <a:ext uri="{9D8B030D-6E8A-4147-A177-3AD203B41FA5}">
                      <a16:colId xmlns:a16="http://schemas.microsoft.com/office/drawing/2014/main" val="3156704130"/>
                    </a:ext>
                  </a:extLst>
                </a:gridCol>
                <a:gridCol w="1940894">
                  <a:extLst>
                    <a:ext uri="{9D8B030D-6E8A-4147-A177-3AD203B41FA5}">
                      <a16:colId xmlns:a16="http://schemas.microsoft.com/office/drawing/2014/main" val="2808160183"/>
                    </a:ext>
                  </a:extLst>
                </a:gridCol>
                <a:gridCol w="1940894">
                  <a:extLst>
                    <a:ext uri="{9D8B030D-6E8A-4147-A177-3AD203B41FA5}">
                      <a16:colId xmlns:a16="http://schemas.microsoft.com/office/drawing/2014/main" val="1952279211"/>
                    </a:ext>
                  </a:extLst>
                </a:gridCol>
              </a:tblGrid>
              <a:tr h="217696">
                <a:tc gridSpan="2">
                  <a:txBody>
                    <a:bodyPr/>
                    <a:lstStyle/>
                    <a:p>
                      <a:pPr algn="ctr" fontAlgn="ct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kumimoji="1" lang="ja-JP" altLang="en-US"/>
                    </a:p>
                  </a:txBody>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2008</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2012</a:t>
                      </a:r>
                      <a:r>
                        <a:rPr lang="ja-JP" altLang="en-US" sz="1000" b="1" i="0" u="none" strike="noStrike" dirty="0">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dirty="0">
                          <a:solidFill>
                            <a:srgbClr val="FFFFFF"/>
                          </a:solidFill>
                          <a:effectLst/>
                          <a:latin typeface="BIZ UDゴシック" panose="020B0400000000000000" pitchFamily="49" charset="-128"/>
                          <a:ea typeface="BIZ UDゴシック" panose="020B0400000000000000" pitchFamily="49" charset="-128"/>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2015</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2019</a:t>
                      </a:r>
                      <a:r>
                        <a:rPr lang="ja-JP" altLang="en-US" sz="1000" b="1" i="0" u="none" strike="noStrike">
                          <a:solidFill>
                            <a:srgbClr val="FFFFFF"/>
                          </a:solidFill>
                          <a:effectLst/>
                          <a:latin typeface="BIZ UDゴシック" panose="020B0400000000000000" pitchFamily="49" charset="-128"/>
                          <a:ea typeface="BIZ UDゴシック" panose="020B0400000000000000" pitchFamily="49" charset="-128"/>
                        </a:rPr>
                        <a:t>～</a:t>
                      </a:r>
                      <a:r>
                        <a:rPr lang="en-US" altLang="ja-JP" sz="1000" b="1" i="0" u="none" strike="noStrike">
                          <a:solidFill>
                            <a:srgbClr val="FFFFFF"/>
                          </a:solidFill>
                          <a:effectLst/>
                          <a:latin typeface="BIZ UDゴシック" panose="020B0400000000000000" pitchFamily="49" charset="-128"/>
                          <a:ea typeface="BIZ UDゴシック" panose="020B0400000000000000" pitchFamily="49" charset="-128"/>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1887665917"/>
                  </a:ext>
                </a:extLst>
              </a:tr>
              <a:tr h="3047745">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経営形態の見直し</a:t>
                      </a:r>
                    </a:p>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zh-TW"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地独法人化</a:t>
                      </a:r>
                      <a:br>
                        <a:rPr lang="zh-TW"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b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①大学</a:t>
                      </a:r>
                      <a:b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②病院</a:t>
                      </a:r>
                      <a:b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③産業公設試</a:t>
                      </a:r>
                      <a:b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④衛生公設試</a:t>
                      </a:r>
                      <a:b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⑤農業公設試</a:t>
                      </a:r>
                      <a:b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⑥博物館</a:t>
                      </a:r>
                      <a:endParaRPr lang="en-US" altLang="zh-TW"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⑦動物園</a:t>
                      </a:r>
                      <a:endParaRPr lang="zh-TW"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地独</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大阪府立産業技術総合研究所を設立（府）</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地独</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大阪府立環境農林水産総合研究所を設立（府）</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2014</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地独</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大阪市民病院機構を設立（市）</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／統合法人の「公立大学法人大阪」の定款が府議会、市会で可決（府・市）</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地独</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府立産業技術総合研究所と</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地独</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市立工業研究所を統合し、</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地独</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大阪産業技術研究所を設立（府・市）</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
                      </a:r>
                      <a:b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府の衛生部門（公衆衛生研究所</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と市の衛生部門を統合し、新たに</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地独</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大阪健康安全基盤研究所を設立（府・市）</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地独</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大阪市博物館</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機構を設立（市）</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／公立大学法人大阪を設立（府・市）</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地独</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天王寺動物園を設立（市）</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2021</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／大阪中之島美術館開館</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（市）</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／大阪公立大学を開学</a:t>
                      </a: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（府・市）</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099468"/>
                  </a:ext>
                </a:extLst>
              </a:tr>
              <a:tr h="1088480">
                <a:tc rowSpan="2">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民とのパートナーシップ</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大阪型民活</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①大阪城公園</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PMO</a:t>
                      </a:r>
                      <a:b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②</a:t>
                      </a:r>
                      <a:r>
                        <a:rPr lang="ja-JP" altLang="en-US" sz="1000" b="0" i="0" u="none" strike="noStrike" dirty="0" err="1">
                          <a:solidFill>
                            <a:schemeClr val="tx1"/>
                          </a:solidFill>
                          <a:effectLst/>
                          <a:latin typeface="BIZ UDゴシック" panose="020B0400000000000000" pitchFamily="49" charset="-128"/>
                          <a:ea typeface="BIZ UDゴシック" panose="020B0400000000000000" pitchFamily="49" charset="-128"/>
                        </a:rPr>
                        <a:t>てんしば</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➂難波宮跡公園</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／大阪城公園</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PMO</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事業導入（市）</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／天王寺公園エントランスエリア（愛称：「てんしば」）リニューアル（市）</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rPr>
                        <a:t>2022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／難波宮跡公園</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Park-PFI</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事業者選定</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9526189"/>
                  </a:ext>
                </a:extLst>
              </a:tr>
              <a:tr h="1306176">
                <a:tc vMerge="1">
                  <a:txBody>
                    <a:bodyPr/>
                    <a:lstStyle/>
                    <a:p>
                      <a:endParaRPr kumimoji="1" lang="ja-JP" altLang="en-US"/>
                    </a:p>
                  </a:txBody>
                  <a:tcPr/>
                </a:tc>
                <a:tc>
                  <a:txBody>
                    <a:bodyPr/>
                    <a:lstStyle/>
                    <a:p>
                      <a:pPr algn="l" fontAlgn="t"/>
                      <a:r>
                        <a:rPr lang="ja-JP" altLang="en-US" sz="1000" b="1" i="0" u="none" strike="noStrike" dirty="0">
                          <a:solidFill>
                            <a:schemeClr val="tx1"/>
                          </a:solidFill>
                          <a:effectLst/>
                          <a:latin typeface="BIZ UDゴシック" panose="020B0400000000000000" pitchFamily="49" charset="-128"/>
                          <a:ea typeface="BIZ UDゴシック" panose="020B0400000000000000" pitchFamily="49" charset="-128"/>
                        </a:rPr>
                        <a:t>公民連携</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①公民戦略連携デスク</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②包括連携協定</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③マーケットサウンディング</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2009</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／企業との包括連携協定を開始（府）</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2012</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／サウンディング型市場調査を開始（市）</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2015</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／公民戦略連携デスク設置（府）</a:t>
                      </a:r>
                      <a:b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／サウンディング型市場調査を開始（府）</a:t>
                      </a: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
                      </a:r>
                      <a:b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br>
                      <a:r>
                        <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rPr>
                        <a:t>●2017</a:t>
                      </a:r>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／企業等との連携窓口の一元化（市）</a:t>
                      </a: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3160075"/>
                  </a:ext>
                </a:extLst>
              </a:tr>
            </a:tbl>
          </a:graphicData>
        </a:graphic>
      </p:graphicFrame>
      <p:sp>
        <p:nvSpPr>
          <p:cNvPr id="12" name="テキスト ボックス 11"/>
          <p:cNvSpPr txBox="1"/>
          <p:nvPr/>
        </p:nvSpPr>
        <p:spPr>
          <a:xfrm>
            <a:off x="6476085" y="309585"/>
            <a:ext cx="260840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凡例：〇着手　◎進行中　●実施済み</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 name="角丸四角形 19">
            <a:extLst>
              <a:ext uri="{FF2B5EF4-FFF2-40B4-BE49-F238E27FC236}">
                <a16:creationId xmlns:a16="http://schemas.microsoft.com/office/drawing/2014/main" id="{264A6B86-9F99-373E-4414-A04BE6FFCE16}"/>
              </a:ext>
            </a:extLst>
          </p:cNvPr>
          <p:cNvSpPr/>
          <p:nvPr/>
        </p:nvSpPr>
        <p:spPr>
          <a:xfrm>
            <a:off x="144000" y="72000"/>
            <a:ext cx="51840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民間との協業多様化②  </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年表一覧</a:t>
            </a: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116</a:t>
            </a:fld>
            <a:endParaRPr lang="ja-JP" altLang="en-US" dirty="0"/>
          </a:p>
        </p:txBody>
      </p:sp>
    </p:spTree>
    <p:extLst>
      <p:ext uri="{BB962C8B-B14F-4D97-AF65-F5344CB8AC3E}">
        <p14:creationId xmlns:p14="http://schemas.microsoft.com/office/powerpoint/2010/main" val="3430370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5442728" y="2529336"/>
            <a:ext cx="3629272" cy="4104000"/>
          </a:xfrm>
          <a:prstGeom prst="rect">
            <a:avLst/>
          </a:prstGeom>
          <a:ln>
            <a:solidFill>
              <a:sysClr val="windowText" lastClr="000000"/>
            </a:solidFill>
            <a:prstDash val="sysDash"/>
          </a:ln>
        </p:spPr>
        <p:txBody>
          <a:bodyPr wrap="square" lIns="72000" tIns="36000" rIns="3600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■府内の消防広域化等の実績</a:t>
            </a:r>
            <a:endParaRPr kumimoji="0" lang="en-US" altLang="ja-JP" sz="13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ja-JP" altLang="en-US" sz="11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0" lang="en-US" altLang="ja-JP" sz="11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15</a:t>
            </a:r>
            <a:r>
              <a:rPr kumimoji="0" lang="ja-JP" altLang="en-US" sz="11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市町で一部事務組合、</a:t>
            </a:r>
            <a:r>
              <a:rPr kumimoji="0" lang="en-US" altLang="ja-JP" sz="11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11</a:t>
            </a:r>
            <a:r>
              <a:rPr kumimoji="0" lang="ja-JP" altLang="en-US" sz="11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市町村で事務委託</a:t>
            </a:r>
            <a:r>
              <a:rPr kumimoji="0" lang="ja-JP" altLang="en-US"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a:t>
            </a:r>
            <a:r>
              <a:rPr kumimoji="0" lang="ja-JP" altLang="en-US" sz="11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よる</a:t>
            </a:r>
            <a:endParaRPr kumimoji="0" lang="en-US" altLang="ja-JP" sz="11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0" lang="en-US" altLang="ja-JP" sz="11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0" lang="ja-JP" altLang="en-US" sz="11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広域化を実施。　</a:t>
            </a:r>
            <a:endParaRPr kumimoji="0" lang="en-US" altLang="ja-JP" sz="11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0" lang="en-US" altLang="ja-JP" sz="11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10</a:t>
            </a:r>
            <a:r>
              <a:rPr kumimoji="0" lang="ja-JP" altLang="en-US" sz="11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市町で指令台の共用運用を実施。</a:t>
            </a:r>
            <a:endParaRPr kumimoji="0" lang="en-US" altLang="ja-JP" sz="11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0" lang="en-US" altLang="ja-JP" sz="1050" kern="0" dirty="0" smtClean="0">
                <a:solidFill>
                  <a:prstClr val="black"/>
                </a:solidFill>
                <a:latin typeface="BIZ UDPゴシック" panose="020B0400000000000000" pitchFamily="50" charset="-128"/>
                <a:ea typeface="BIZ UDPゴシック" panose="020B0400000000000000" pitchFamily="50" charset="-128"/>
              </a:rPr>
              <a:t>2008</a:t>
            </a: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計画策定以降の実績）</a:t>
            </a:r>
            <a:endPar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ja-JP" altLang="en-US" sz="105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＜消防の広域化＞</a:t>
            </a: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（*は小規模消防本部）</a:t>
            </a:r>
            <a:endPar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一部事務組合</a:t>
            </a:r>
            <a:r>
              <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①</a:t>
            </a:r>
            <a:r>
              <a:rPr kumimoji="0" lang="en-US" altLang="ja-JP" sz="1050" kern="0" dirty="0" smtClean="0">
                <a:solidFill>
                  <a:prstClr val="black"/>
                </a:solidFill>
                <a:latin typeface="BIZ UDPゴシック" panose="020B0400000000000000" pitchFamily="50" charset="-128"/>
                <a:ea typeface="BIZ UDPゴシック" panose="020B0400000000000000" pitchFamily="50" charset="-128"/>
              </a:rPr>
              <a:t>2013</a:t>
            </a:r>
            <a:r>
              <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.4</a:t>
            </a: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泉佐野市、泉南市*、熊取町*、阪南岬組合*</a:t>
            </a:r>
            <a:endPar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0" lang="en-US" altLang="ja-JP" sz="1050" kern="0" dirty="0">
                <a:solidFill>
                  <a:prstClr val="black"/>
                </a:solidFill>
                <a:latin typeface="BIZ UDPゴシック" panose="020B0400000000000000" pitchFamily="50" charset="-128"/>
                <a:ea typeface="BIZ UDPゴシック" panose="020B0400000000000000" pitchFamily="50" charset="-128"/>
              </a:rPr>
              <a:t> </a:t>
            </a:r>
            <a:r>
              <a:rPr kumimoji="0" lang="en-US" altLang="ja-JP" sz="1050" kern="0" dirty="0" smtClean="0">
                <a:solidFill>
                  <a:prstClr val="black"/>
                </a:solidFill>
                <a:latin typeface="BIZ UDPゴシック" panose="020B0400000000000000" pitchFamily="50" charset="-128"/>
                <a:ea typeface="BIZ UDPゴシック" panose="020B0400000000000000" pitchFamily="50" charset="-128"/>
              </a:rPr>
              <a:t>  </a:t>
            </a: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による広域化。（泉州南消防組合）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②</a:t>
            </a:r>
            <a:r>
              <a:rPr kumimoji="0" lang="en-US" altLang="ja-JP" sz="1050" kern="0" dirty="0" smtClean="0">
                <a:solidFill>
                  <a:prstClr val="black"/>
                </a:solidFill>
                <a:latin typeface="BIZ UDPゴシック" panose="020B0400000000000000" pitchFamily="50" charset="-128"/>
                <a:ea typeface="BIZ UDPゴシック" panose="020B0400000000000000" pitchFamily="50" charset="-128"/>
              </a:rPr>
              <a:t>2014</a:t>
            </a:r>
            <a:r>
              <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.4</a:t>
            </a: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大東市、四條畷市*による広域化。</a:t>
            </a:r>
            <a:endPar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（大東四條畷消防組合）</a:t>
            </a:r>
            <a:endPar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消防事務の委託</a:t>
            </a:r>
            <a:r>
              <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③</a:t>
            </a:r>
            <a:r>
              <a:rPr kumimoji="0" lang="en-US" altLang="ja-JP" sz="1050" kern="0" dirty="0" smtClean="0">
                <a:solidFill>
                  <a:prstClr val="black"/>
                </a:solidFill>
                <a:latin typeface="BIZ UDPゴシック" panose="020B0400000000000000" pitchFamily="50" charset="-128"/>
                <a:ea typeface="BIZ UDPゴシック" panose="020B0400000000000000" pitchFamily="50" charset="-128"/>
              </a:rPr>
              <a:t>2014</a:t>
            </a:r>
            <a:r>
              <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.10</a:t>
            </a: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富田林市、河南町*による広域化。</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④</a:t>
            </a:r>
            <a:r>
              <a:rPr kumimoji="0" lang="en-US" altLang="ja-JP" sz="1050" kern="0" dirty="0" smtClean="0">
                <a:solidFill>
                  <a:prstClr val="black"/>
                </a:solidFill>
                <a:latin typeface="BIZ UDPゴシック" panose="020B0400000000000000" pitchFamily="50" charset="-128"/>
                <a:ea typeface="BIZ UDPゴシック" panose="020B0400000000000000" pitchFamily="50" charset="-128"/>
              </a:rPr>
              <a:t>2015</a:t>
            </a:r>
            <a:r>
              <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.4</a:t>
            </a: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豊中市、能勢町*による広域化。</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⑤</a:t>
            </a:r>
            <a:r>
              <a:rPr kumimoji="0" lang="en-US" altLang="ja-JP" sz="1050" kern="0" dirty="0" smtClean="0">
                <a:solidFill>
                  <a:prstClr val="black"/>
                </a:solidFill>
                <a:latin typeface="BIZ UDPゴシック" panose="020B0400000000000000" pitchFamily="50" charset="-128"/>
                <a:ea typeface="BIZ UDPゴシック" panose="020B0400000000000000" pitchFamily="50" charset="-128"/>
              </a:rPr>
              <a:t>2016</a:t>
            </a:r>
            <a:r>
              <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.4</a:t>
            </a: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箕面市、豊能町*による広域化。</a:t>
            </a:r>
            <a:endPar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⑥</a:t>
            </a:r>
            <a:r>
              <a:rPr kumimoji="0" lang="en-US" altLang="ja-JP" sz="1050" kern="0" dirty="0" smtClean="0">
                <a:solidFill>
                  <a:prstClr val="black"/>
                </a:solidFill>
                <a:latin typeface="BIZ UDPゴシック" panose="020B0400000000000000" pitchFamily="50" charset="-128"/>
                <a:ea typeface="BIZ UDPゴシック" panose="020B0400000000000000" pitchFamily="50" charset="-128"/>
              </a:rPr>
              <a:t>2021</a:t>
            </a:r>
            <a:r>
              <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.4</a:t>
            </a: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堺市、大阪狭山市*による広域化。</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同期間の全国の実績は</a:t>
            </a:r>
            <a:r>
              <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57</a:t>
            </a: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件</a:t>
            </a:r>
            <a:endPar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200"/>
              </a:lnSpc>
              <a:spcBef>
                <a:spcPts val="0"/>
              </a:spcBef>
              <a:spcAft>
                <a:spcPts val="0"/>
              </a:spcAft>
              <a:buClrTx/>
              <a:buSzTx/>
              <a:buFontTx/>
              <a:buNone/>
              <a:tabLst/>
              <a:defRPr/>
            </a:pPr>
            <a:r>
              <a:rPr kumimoji="0" lang="ja-JP" altLang="en-US" sz="105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＜指令台の共同運用＞</a:t>
            </a:r>
            <a:endPar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①</a:t>
            </a:r>
            <a:r>
              <a:rPr kumimoji="0" lang="en-US" altLang="ja-JP" sz="1050" kern="0" dirty="0" smtClean="0">
                <a:solidFill>
                  <a:prstClr val="black"/>
                </a:solidFill>
                <a:latin typeface="BIZ UDPゴシック" panose="020B0400000000000000" pitchFamily="50" charset="-128"/>
                <a:ea typeface="BIZ UDPゴシック" panose="020B0400000000000000" pitchFamily="50" charset="-128"/>
              </a:rPr>
              <a:t>2015</a:t>
            </a:r>
            <a:r>
              <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.4</a:t>
            </a: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豊中市と池田市による共同運用。</a:t>
            </a:r>
            <a:endPar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②</a:t>
            </a:r>
            <a:r>
              <a:rPr kumimoji="0" lang="en-US" altLang="ja-JP" sz="1050" kern="0" dirty="0" smtClean="0">
                <a:solidFill>
                  <a:prstClr val="black"/>
                </a:solidFill>
                <a:latin typeface="BIZ UDPゴシック" panose="020B0400000000000000" pitchFamily="50" charset="-128"/>
                <a:ea typeface="BIZ UDPゴシック" panose="020B0400000000000000" pitchFamily="50" charset="-128"/>
              </a:rPr>
              <a:t>2015</a:t>
            </a:r>
            <a:r>
              <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.7</a:t>
            </a: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枚方寝屋川消防組合と交野市による共同運用。</a:t>
            </a:r>
            <a:endPar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③</a:t>
            </a:r>
            <a:r>
              <a:rPr kumimoji="0" lang="en-US" altLang="ja-JP" sz="1050" kern="0" dirty="0" smtClean="0">
                <a:solidFill>
                  <a:prstClr val="black"/>
                </a:solidFill>
                <a:latin typeface="BIZ UDPゴシック" panose="020B0400000000000000" pitchFamily="50" charset="-128"/>
                <a:ea typeface="BIZ UDPゴシック" panose="020B0400000000000000" pitchFamily="50" charset="-128"/>
              </a:rPr>
              <a:t>2016</a:t>
            </a:r>
            <a:r>
              <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.4</a:t>
            </a: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吹田市と摂津市による共同運用。</a:t>
            </a:r>
            <a:endPar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④</a:t>
            </a:r>
            <a:r>
              <a:rPr kumimoji="0" lang="en-US" altLang="ja-JP" sz="1050" kern="0" dirty="0" smtClean="0">
                <a:solidFill>
                  <a:prstClr val="black"/>
                </a:solidFill>
                <a:latin typeface="BIZ UDPゴシック" panose="020B0400000000000000" pitchFamily="50" charset="-128"/>
                <a:ea typeface="BIZ UDPゴシック" panose="020B0400000000000000" pitchFamily="50" charset="-128"/>
              </a:rPr>
              <a:t>2021</a:t>
            </a:r>
            <a:r>
              <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a:t>
            </a: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岸和田市と忠岡町による共同運用。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同期間の全国の実績は</a:t>
            </a:r>
            <a:r>
              <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46</a:t>
            </a:r>
            <a:r>
              <a:rPr kumimoji="0" lang="ja-JP" altLang="en-US"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件</a:t>
            </a:r>
            <a:endParaRPr kumimoji="0" lang="en-US" altLang="ja-JP" sz="105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6" name="直線コネクタ 5">
            <a:extLst>
              <a:ext uri="{FF2B5EF4-FFF2-40B4-BE49-F238E27FC236}">
                <a16:creationId xmlns:a16="http://schemas.microsoft.com/office/drawing/2014/main" id="{34DD5120-79DB-4E35-B392-BEFBDA216A87}"/>
              </a:ext>
            </a:extLst>
          </p:cNvPr>
          <p:cNvCxnSpPr/>
          <p:nvPr/>
        </p:nvCxnSpPr>
        <p:spPr>
          <a:xfrm>
            <a:off x="196398" y="519322"/>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角丸四角形 7"/>
          <p:cNvSpPr/>
          <p:nvPr/>
        </p:nvSpPr>
        <p:spPr>
          <a:xfrm>
            <a:off x="144000" y="36000"/>
            <a:ext cx="7704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【HOW</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４－①</a:t>
            </a: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市区町村との連携強化</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／市町村連携（消防、水道、下水道）</a:t>
            </a:r>
            <a:endPar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21A49FCD-2EB8-4CD4-85DD-D4C1EDA5FFBF}"/>
              </a:ext>
            </a:extLst>
          </p:cNvPr>
          <p:cNvSpPr txBox="1"/>
          <p:nvPr/>
        </p:nvSpPr>
        <p:spPr>
          <a:xfrm>
            <a:off x="147048" y="530366"/>
            <a:ext cx="8966928"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■府域全体の広域的課題に対応するため、府、大阪市及び市町村が連携して課題に</a:t>
            </a:r>
            <a:r>
              <a:rPr kumimoji="1" lang="ja-JP" altLang="en-US" sz="17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あたる。</a:t>
            </a:r>
            <a:endParaRPr kumimoji="1" lang="en-US" altLang="ja-JP" sz="17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2" name="角丸四角形 79">
            <a:extLst>
              <a:ext uri="{FF2B5EF4-FFF2-40B4-BE49-F238E27FC236}">
                <a16:creationId xmlns:a16="http://schemas.microsoft.com/office/drawing/2014/main" id="{A8B68524-3FB5-4BCC-848F-2D7390EA16CF}"/>
              </a:ext>
            </a:extLst>
          </p:cNvPr>
          <p:cNvSpPr/>
          <p:nvPr/>
        </p:nvSpPr>
        <p:spPr>
          <a:xfrm>
            <a:off x="128790" y="872641"/>
            <a:ext cx="3924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消防力の強化</a:t>
            </a:r>
          </a:p>
        </p:txBody>
      </p:sp>
      <p:sp>
        <p:nvSpPr>
          <p:cNvPr id="14" name="正方形/長方形 13"/>
          <p:cNvSpPr/>
          <p:nvPr/>
        </p:nvSpPr>
        <p:spPr>
          <a:xfrm>
            <a:off x="214422" y="1274359"/>
            <a:ext cx="8662878" cy="430887"/>
          </a:xfrm>
          <a:prstGeom prst="rect">
            <a:avLst/>
          </a:prstGeom>
          <a:solidFill>
            <a:schemeClr val="accent6"/>
          </a:solidFill>
        </p:spPr>
        <p:txBody>
          <a:bodyPr wrap="square" t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府内消防の一元化（１ブロック）を将来像に、一部事務組合や消防事務の委託など、市町村消防の広域化に向けた取組を推進中。</a:t>
            </a:r>
          </a:p>
        </p:txBody>
      </p:sp>
      <p:sp>
        <p:nvSpPr>
          <p:cNvPr id="9" name="正方形/長方形 8"/>
          <p:cNvSpPr/>
          <p:nvPr/>
        </p:nvSpPr>
        <p:spPr>
          <a:xfrm>
            <a:off x="98820" y="1752871"/>
            <a:ext cx="9015156" cy="6924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2018</a:t>
            </a: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年７月、広域化推進計画の再策定に向け、府、市、府内市町村等をメンバーとする「大阪府消防広域化推進審議会」において検討を開始。</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2019</a:t>
            </a: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年３月、審議会の答申を反映した「大阪府消防広域化推進計画」を再策定し、広域化に向けた</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取組を</a:t>
            </a: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進めている</a:t>
            </a:r>
            <a:r>
              <a:rPr kumimoji="1" lang="ja-JP" altLang="en-US" sz="13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98820" y="2558669"/>
            <a:ext cx="5035155" cy="1692771"/>
          </a:xfrm>
          <a:prstGeom prst="rect">
            <a:avLst/>
          </a:prstGeom>
          <a:solidFill>
            <a:srgbClr val="5B9BD5">
              <a:lumMod val="60000"/>
              <a:lumOff val="4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30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0" lang="ja-JP" altLang="en-US" sz="130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市町村</a:t>
            </a:r>
            <a:r>
              <a:rPr kumimoji="0" lang="ja-JP" altLang="en-US" sz="13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消防の広域化がもたらす</a:t>
            </a:r>
            <a:r>
              <a:rPr kumimoji="0" lang="ja-JP" altLang="en-US" sz="130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効果</a:t>
            </a:r>
            <a:r>
              <a:rPr kumimoji="0" lang="en-US" altLang="ja-JP" sz="13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0" lang="ja-JP" altLang="en-US" sz="13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0" lang="ja-JP" altLang="en-US" sz="13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住民サービスの向上</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①初動の消防力、増援体制の充実　②現場到着時間の短縮</a:t>
            </a:r>
          </a:p>
          <a:p>
            <a:pPr marL="164127" marR="0" lvl="0" indent="-164127"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人員配備の効率化と充実</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①現場要員の増強　②予防業務・救急業務の高度化・専門化</a:t>
            </a:r>
          </a:p>
          <a:p>
            <a:pPr marL="164127" marR="0" lvl="0" indent="-164127"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消防体制の基盤の強化</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①高度な消防設備、施設等の整備</a:t>
            </a:r>
            <a:endParaRPr kumimoji="0" lang="en-US" altLang="ja-JP" sz="13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②人事ローテーションによる組織の活性化</a:t>
            </a:r>
            <a:r>
              <a:rPr kumimoji="0" lang="ja-JP" altLang="en-US" sz="130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等</a:t>
            </a:r>
            <a:endParaRPr kumimoji="0" lang="ja-JP" altLang="en-US" sz="13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3" name="図 12"/>
          <p:cNvPicPr>
            <a:picLocks noChangeAspect="1"/>
          </p:cNvPicPr>
          <p:nvPr/>
        </p:nvPicPr>
        <p:blipFill>
          <a:blip r:embed="rId2"/>
          <a:stretch>
            <a:fillRect/>
          </a:stretch>
        </p:blipFill>
        <p:spPr>
          <a:xfrm>
            <a:off x="3252689" y="4824463"/>
            <a:ext cx="2118253" cy="1974394"/>
          </a:xfrm>
          <a:prstGeom prst="rect">
            <a:avLst/>
          </a:prstGeom>
        </p:spPr>
      </p:pic>
      <p:sp>
        <p:nvSpPr>
          <p:cNvPr id="15" name="正方形/長方形 14"/>
          <p:cNvSpPr/>
          <p:nvPr/>
        </p:nvSpPr>
        <p:spPr>
          <a:xfrm>
            <a:off x="-11579" y="4892103"/>
            <a:ext cx="2249828" cy="203029"/>
          </a:xfrm>
          <a:prstGeom prst="rect">
            <a:avLst/>
          </a:prstGeom>
          <a:noFill/>
          <a:ln w="12700" cap="flat" cmpd="sng" algn="ctr">
            <a:noFill/>
            <a:prstDash val="solid"/>
            <a:miter lim="800000"/>
          </a:ln>
          <a:effectLst/>
        </p:spPr>
        <p:txBody>
          <a:bodyPr lIns="16615" rIns="16615"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US" altLang="ja-JP" sz="150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150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消防の広域化の方向性</a:t>
            </a:r>
            <a:r>
              <a:rPr kumimoji="0" lang="en-US" altLang="ja-JP" sz="1500" b="0"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0" lang="zh-TW" altLang="en-US" sz="15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6" name="テキスト ボックス 15"/>
          <p:cNvSpPr txBox="1"/>
          <p:nvPr/>
        </p:nvSpPr>
        <p:spPr>
          <a:xfrm>
            <a:off x="-35938" y="5133232"/>
            <a:ext cx="3483988" cy="1615827"/>
          </a:xfrm>
          <a:prstGeom prst="rect">
            <a:avLst/>
          </a:prstGeom>
          <a:noFill/>
          <a:ln>
            <a:no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〇府内</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消防の一元化（１ブロック）を将来像と</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する。</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r>
              <a:rPr lang="ja-JP" altLang="en-US" sz="11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ただし、各自治体の合意を得ながら、</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段階的</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進め</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 </a:t>
            </a:r>
            <a:r>
              <a:rPr lang="en-US" altLang="ja-JP" sz="11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ていく。</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〇段階的</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に進めるためのブロック</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割は、現行の８ブロッ</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 </a:t>
            </a:r>
            <a:r>
              <a:rPr lang="en-US" altLang="ja-JP" sz="11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ク</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基本と</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するが、気運が高まった</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地域</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やブロック</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 </a:t>
            </a:r>
            <a:r>
              <a:rPr lang="en-US" altLang="ja-JP" sz="11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を超える広域化へも柔軟に対応する。</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〇小規模</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消防本部の広域化については、具体的に</a:t>
            </a:r>
            <a:r>
              <a:rPr kumimoji="1" lang="ja-JP" altLang="en-US" sz="1100" b="0" i="0" u="none" strike="noStrike" kern="1200" cap="none" spc="0" normalizeH="0" baseline="0" noProof="0" dirty="0" err="1" smtClean="0">
                <a:ln>
                  <a:noFill/>
                </a:ln>
                <a:solidFill>
                  <a:prstClr val="black"/>
                </a:solidFill>
                <a:effectLst/>
                <a:uLnTx/>
                <a:uFillTx/>
                <a:latin typeface="BIZ UDPゴシック" panose="020B0400000000000000" pitchFamily="50" charset="-128"/>
                <a:ea typeface="BIZ UDPゴシック" panose="020B0400000000000000" pitchFamily="50" charset="-128"/>
              </a:rPr>
              <a:t>動い</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 </a:t>
            </a:r>
            <a:r>
              <a:rPr lang="en-US" altLang="ja-JP" sz="11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ている、あるいは検討して</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いるところ</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の動きを止め</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 </a:t>
            </a:r>
            <a:r>
              <a:rPr lang="en-US" altLang="ja-JP" sz="11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ること</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なく</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進める。</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7" name="下矢印 16"/>
          <p:cNvSpPr/>
          <p:nvPr/>
        </p:nvSpPr>
        <p:spPr>
          <a:xfrm>
            <a:off x="2090790" y="4427882"/>
            <a:ext cx="1146412" cy="306758"/>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9"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134</a:t>
            </a:fld>
            <a:endParaRPr lang="ja-JP" altLang="en-US" dirty="0"/>
          </a:p>
        </p:txBody>
      </p:sp>
    </p:spTree>
    <p:extLst>
      <p:ext uri="{BB962C8B-B14F-4D97-AF65-F5344CB8AC3E}">
        <p14:creationId xmlns:p14="http://schemas.microsoft.com/office/powerpoint/2010/main" val="2386801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34DD5120-79DB-4E35-B392-BEFBDA216A87}"/>
              </a:ext>
            </a:extLst>
          </p:cNvPr>
          <p:cNvCxnSpPr/>
          <p:nvPr/>
        </p:nvCxnSpPr>
        <p:spPr>
          <a:xfrm>
            <a:off x="196398" y="547897"/>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21A49FCD-2EB8-4CD4-85DD-D4C1EDA5FFBF}"/>
              </a:ext>
            </a:extLst>
          </p:cNvPr>
          <p:cNvSpPr txBox="1"/>
          <p:nvPr/>
        </p:nvSpPr>
        <p:spPr>
          <a:xfrm>
            <a:off x="147048" y="558941"/>
            <a:ext cx="8730252"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■府域全体の広域的課題に対応するため、府、大阪市及び市町村が連携して課題に</a:t>
            </a:r>
            <a:r>
              <a:rPr kumimoji="1" lang="ja-JP" altLang="en-US" sz="17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あたる。</a:t>
            </a:r>
            <a:endParaRPr kumimoji="1" lang="en-US" altLang="ja-JP" sz="17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2" name="角丸四角形 79">
            <a:extLst>
              <a:ext uri="{FF2B5EF4-FFF2-40B4-BE49-F238E27FC236}">
                <a16:creationId xmlns:a16="http://schemas.microsoft.com/office/drawing/2014/main" id="{A8B68524-3FB5-4BCC-848F-2D7390EA16CF}"/>
              </a:ext>
            </a:extLst>
          </p:cNvPr>
          <p:cNvSpPr/>
          <p:nvPr/>
        </p:nvSpPr>
        <p:spPr>
          <a:xfrm>
            <a:off x="128790" y="939316"/>
            <a:ext cx="421461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市町村水道の広域連携</a:t>
            </a:r>
          </a:p>
        </p:txBody>
      </p:sp>
      <p:sp>
        <p:nvSpPr>
          <p:cNvPr id="14" name="正方形/長方形 13"/>
          <p:cNvSpPr/>
          <p:nvPr/>
        </p:nvSpPr>
        <p:spPr>
          <a:xfrm>
            <a:off x="147048" y="1321984"/>
            <a:ext cx="4120151" cy="738664"/>
          </a:xfrm>
          <a:prstGeom prst="rect">
            <a:avLst/>
          </a:prstGeom>
          <a:solidFill>
            <a:schemeClr val="accent6"/>
          </a:solidFill>
        </p:spPr>
        <p:txBody>
          <a:bodyPr wrap="square" t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府域一水道に向けて、大阪広域水道企業団と市町村水道事業者の</a:t>
            </a:r>
            <a:r>
              <a:rPr kumimoji="1" lang="ja-JP" altLang="en-US" sz="12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統合による広域化や</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、淀川系浄水場の最適配置として大阪市と守口市による浄水場共同化の取組など</a:t>
            </a:r>
            <a:r>
              <a:rPr kumimoji="1" lang="ja-JP" altLang="en-US" sz="12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、地域の実情に応じた様々</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な広域連携の取組を推進中。</a:t>
            </a:r>
          </a:p>
        </p:txBody>
      </p:sp>
      <p:sp>
        <p:nvSpPr>
          <p:cNvPr id="9" name="角丸四角形 79">
            <a:extLst>
              <a:ext uri="{FF2B5EF4-FFF2-40B4-BE49-F238E27FC236}">
                <a16:creationId xmlns:a16="http://schemas.microsoft.com/office/drawing/2014/main" id="{A8B68524-3FB5-4BCC-848F-2D7390EA16CF}"/>
              </a:ext>
            </a:extLst>
          </p:cNvPr>
          <p:cNvSpPr/>
          <p:nvPr/>
        </p:nvSpPr>
        <p:spPr>
          <a:xfrm>
            <a:off x="4514850" y="939316"/>
            <a:ext cx="422424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下水道事業の持続性確保</a:t>
            </a:r>
          </a:p>
        </p:txBody>
      </p:sp>
      <p:sp>
        <p:nvSpPr>
          <p:cNvPr id="11" name="正方形/長方形 10"/>
          <p:cNvSpPr/>
          <p:nvPr/>
        </p:nvSpPr>
        <p:spPr>
          <a:xfrm>
            <a:off x="4618939" y="1321984"/>
            <a:ext cx="4120151" cy="738664"/>
          </a:xfrm>
          <a:prstGeom prst="rect">
            <a:avLst/>
          </a:prstGeom>
          <a:solidFill>
            <a:schemeClr val="accent6"/>
          </a:solidFill>
        </p:spPr>
        <p:txBody>
          <a:bodyPr wrap="square" t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府の府内市町村との強固なネットワークに加え、大阪市の総合的な下水道システムの運営ノウハウという府市の強みを生かし、府内市町村の下水道事業の持続性確保に貢献することで、府域全体の下水道事業の発展をめざす。</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5" name="図 14">
            <a:extLst>
              <a:ext uri="{FF2B5EF4-FFF2-40B4-BE49-F238E27FC236}">
                <a16:creationId xmlns:a16="http://schemas.microsoft.com/office/drawing/2014/main" id="{1F27AF17-D19A-D03F-E5B7-9E122C9484F6}"/>
              </a:ext>
            </a:extLst>
          </p:cNvPr>
          <p:cNvPicPr>
            <a:picLocks noChangeAspect="1"/>
          </p:cNvPicPr>
          <p:nvPr/>
        </p:nvPicPr>
        <p:blipFill>
          <a:blip r:embed="rId2"/>
          <a:stretch>
            <a:fillRect/>
          </a:stretch>
        </p:blipFill>
        <p:spPr>
          <a:xfrm>
            <a:off x="4831430" y="2403305"/>
            <a:ext cx="4184969" cy="2486249"/>
          </a:xfrm>
          <a:prstGeom prst="rect">
            <a:avLst/>
          </a:prstGeom>
        </p:spPr>
      </p:pic>
      <p:sp>
        <p:nvSpPr>
          <p:cNvPr id="16" name="タイトル 1">
            <a:extLst>
              <a:ext uri="{FF2B5EF4-FFF2-40B4-BE49-F238E27FC236}">
                <a16:creationId xmlns:a16="http://schemas.microsoft.com/office/drawing/2014/main" id="{27E73A39-859F-73B8-17AD-6C819DAE8C13}"/>
              </a:ext>
            </a:extLst>
          </p:cNvPr>
          <p:cNvSpPr txBox="1">
            <a:spLocks/>
          </p:cNvSpPr>
          <p:nvPr/>
        </p:nvSpPr>
        <p:spPr>
          <a:xfrm>
            <a:off x="4729173" y="2118190"/>
            <a:ext cx="4009918" cy="48029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eiryo UI" panose="020B0604030504040204" pitchFamily="50" charset="-128"/>
              </a:rPr>
              <a:t>〇大阪府市下水道ビジョンによる市町村支援のイメージ</a:t>
            </a:r>
          </a:p>
        </p:txBody>
      </p:sp>
      <p:sp>
        <p:nvSpPr>
          <p:cNvPr id="17" name="タイトル 1">
            <a:extLst>
              <a:ext uri="{FF2B5EF4-FFF2-40B4-BE49-F238E27FC236}">
                <a16:creationId xmlns:a16="http://schemas.microsoft.com/office/drawing/2014/main" id="{218AE753-5C8F-B874-42A5-7C4C73909D16}"/>
              </a:ext>
            </a:extLst>
          </p:cNvPr>
          <p:cNvSpPr txBox="1">
            <a:spLocks/>
          </p:cNvSpPr>
          <p:nvPr/>
        </p:nvSpPr>
        <p:spPr>
          <a:xfrm>
            <a:off x="5167320" y="4786781"/>
            <a:ext cx="3897318" cy="33074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出典：大阪府・大阪市「大阪府市下水道ビジョン」（</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2021</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0" name="タイトル 1">
            <a:extLst>
              <a:ext uri="{FF2B5EF4-FFF2-40B4-BE49-F238E27FC236}">
                <a16:creationId xmlns:a16="http://schemas.microsoft.com/office/drawing/2014/main" id="{34BE826F-3B89-4BC3-A315-28F98DCE8770}"/>
              </a:ext>
            </a:extLst>
          </p:cNvPr>
          <p:cNvSpPr txBox="1">
            <a:spLocks/>
          </p:cNvSpPr>
          <p:nvPr/>
        </p:nvSpPr>
        <p:spPr>
          <a:xfrm>
            <a:off x="4883612" y="5089624"/>
            <a:ext cx="3384088" cy="29541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eiryo UI" panose="020B0604030504040204" pitchFamily="50" charset="-128"/>
              </a:rPr>
              <a:t>〇</a:t>
            </a:r>
            <a:r>
              <a:rPr kumimoji="1" lang="en-US" altLang="ja-JP" sz="1200" b="1" i="0" u="none" strike="noStrike" kern="1200" cap="none" spc="0" normalizeH="0" baseline="0" noProof="0" dirty="0" smtClean="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eiryo UI" panose="020B0604030504040204" pitchFamily="50" charset="-128"/>
              </a:rPr>
              <a:t>2022</a:t>
            </a:r>
            <a:r>
              <a:rPr kumimoji="1" lang="ja-JP" altLang="en-US" sz="1200" b="1" i="0" u="none" strike="noStrike" kern="1200" cap="none" spc="0" normalizeH="0" baseline="0" noProof="0" dirty="0" smtClean="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r>
              <a:rPr kumimoji="1" lang="ja-JP" altLang="en-US" sz="12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eiryo UI" panose="020B0604030504040204" pitchFamily="50" charset="-128"/>
              </a:rPr>
              <a:t>の取組</a:t>
            </a:r>
          </a:p>
        </p:txBody>
      </p:sp>
      <p:pic>
        <p:nvPicPr>
          <p:cNvPr id="5" name="図 4"/>
          <p:cNvPicPr>
            <a:picLocks noChangeAspect="1"/>
          </p:cNvPicPr>
          <p:nvPr/>
        </p:nvPicPr>
        <p:blipFill>
          <a:blip r:embed="rId3"/>
          <a:stretch>
            <a:fillRect/>
          </a:stretch>
        </p:blipFill>
        <p:spPr>
          <a:xfrm>
            <a:off x="5067764" y="5356465"/>
            <a:ext cx="3671326" cy="1467798"/>
          </a:xfrm>
          <a:prstGeom prst="rect">
            <a:avLst/>
          </a:prstGeom>
        </p:spPr>
      </p:pic>
      <p:sp>
        <p:nvSpPr>
          <p:cNvPr id="21" name="テキスト ボックス 20"/>
          <p:cNvSpPr txBox="1"/>
          <p:nvPr/>
        </p:nvSpPr>
        <p:spPr>
          <a:xfrm>
            <a:off x="151447" y="2281564"/>
            <a:ext cx="4115752" cy="1015663"/>
          </a:xfrm>
          <a:prstGeom prst="rect">
            <a:avLst/>
          </a:prstGeom>
          <a:solidFill>
            <a:schemeClr val="accent5">
              <a:lumMod val="9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府域一水道の効果</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コスト削減（→料金上昇幅の抑制、浄水場・管路等の更新・耐震化のスピードアップ）、財政基盤強化、組織体制強化と技術力の維持・</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充実。</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➡安定した経営、災害に強い水道、料金上昇幅の抑制</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等。</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2" name="下矢印 21"/>
          <p:cNvSpPr/>
          <p:nvPr/>
        </p:nvSpPr>
        <p:spPr>
          <a:xfrm>
            <a:off x="1633917" y="3455157"/>
            <a:ext cx="1146412" cy="252000"/>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 name="テキスト ボックス 22"/>
          <p:cNvSpPr txBox="1"/>
          <p:nvPr/>
        </p:nvSpPr>
        <p:spPr>
          <a:xfrm>
            <a:off x="196398" y="3769093"/>
            <a:ext cx="4249102" cy="1015663"/>
          </a:xfrm>
          <a:prstGeom prst="rect">
            <a:avLst/>
          </a:prstGeom>
          <a:noFill/>
          <a:ln>
            <a:no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今後の</a:t>
            </a:r>
            <a:r>
              <a:rPr kumimoji="1" lang="ja-JP" altLang="en-US" sz="12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itchFamily="50" charset="-128"/>
              </a:rPr>
              <a:t>取組の</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方向性</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○一水道の効果の見える化と一水道の具体化に向けた</a:t>
            </a:r>
            <a:r>
              <a:rPr kumimoji="1" lang="ja-JP" altLang="en-US" sz="12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検討。</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○様々な広域化の</a:t>
            </a:r>
            <a:r>
              <a:rPr kumimoji="1" lang="ja-JP" altLang="en-US" sz="12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推進。                                            </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○広域化・一水道への機運</a:t>
            </a:r>
            <a:r>
              <a:rPr kumimoji="1" lang="ja-JP" altLang="en-US" sz="12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醸成。</a:t>
            </a:r>
            <a:endParaRPr kumimoji="1" lang="en-US" altLang="ja-JP" sz="12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BIZ UDPゴシック" panose="020B0400000000000000" pitchFamily="50" charset="-128"/>
                <a:ea typeface="BIZ UDPゴシック" panose="020B0400000000000000" pitchFamily="50" charset="-128"/>
              </a:rPr>
              <a:t>○水道基盤強化計画の策定。</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0" y="4852066"/>
            <a:ext cx="289352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■市町村</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水道の広域</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連携の実績</a:t>
            </a:r>
            <a:endPar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6" name="正方形/長方形 25"/>
          <p:cNvSpPr/>
          <p:nvPr/>
        </p:nvSpPr>
        <p:spPr>
          <a:xfrm>
            <a:off x="47072" y="5133325"/>
            <a:ext cx="4903386" cy="13157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企業団と市町村水道事業者の統合）</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en-US" altLang="ja-JP" sz="1200" b="1" i="0" u="sng"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2024</a:t>
            </a:r>
            <a:r>
              <a:rPr kumimoji="1" lang="ja-JP" altLang="en-US" sz="1200" b="1" i="0" u="sng"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年度までに予定を含めて</a:t>
            </a:r>
            <a:r>
              <a:rPr kumimoji="1" lang="en-US" altLang="ja-JP" sz="1200" b="1" i="0" u="sng"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14</a:t>
            </a:r>
            <a:r>
              <a:rPr kumimoji="1" lang="ja-JP" altLang="en-US"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団体が大阪広域水道</a:t>
            </a:r>
            <a:r>
              <a:rPr kumimoji="1" lang="ja-JP" altLang="en-US" sz="1200" b="1" i="0" u="sng"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企業団</a:t>
            </a:r>
            <a:r>
              <a:rPr kumimoji="1" lang="en-US" altLang="ja-JP" sz="1200" b="1" i="0" u="sng"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
            </a:r>
            <a:br>
              <a:rPr kumimoji="1" lang="en-US" altLang="ja-JP" sz="1200" b="1" i="0" u="sng"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br>
            <a:r>
              <a:rPr kumimoji="1" lang="ja-JP" altLang="en-US" sz="1200" b="1" i="0" u="sng"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と統合。</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（施設の最適配置・統廃合）</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2019</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12</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月に</a:t>
            </a:r>
            <a:r>
              <a:rPr kumimoji="1" lang="ja-JP" altLang="en-US"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大阪市と守口市が「庭窪浄水場共同化に</a:t>
            </a:r>
            <a:r>
              <a:rPr kumimoji="1" lang="ja-JP" altLang="en-US" sz="1200" b="1" i="0" u="sng"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関する</a:t>
            </a:r>
            <a:r>
              <a:rPr lang="en-US" altLang="ja-JP" sz="1200" b="1" u="sng" dirty="0">
                <a:latin typeface="BIZ UDPゴシック" panose="020B0400000000000000" pitchFamily="50" charset="-128"/>
                <a:ea typeface="BIZ UDPゴシック" panose="020B0400000000000000" pitchFamily="50" charset="-128"/>
              </a:rPr>
              <a:t/>
            </a:r>
            <a:br>
              <a:rPr lang="en-US" altLang="ja-JP" sz="1200" b="1" u="sng" dirty="0">
                <a:latin typeface="BIZ UDPゴシック" panose="020B0400000000000000" pitchFamily="50" charset="-128"/>
                <a:ea typeface="BIZ UDPゴシック" panose="020B0400000000000000" pitchFamily="50" charset="-128"/>
              </a:rPr>
            </a:br>
            <a:r>
              <a:rPr kumimoji="1" lang="ja-JP" altLang="en-US" sz="1200" b="1" i="0" u="sng"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基本</a:t>
            </a:r>
            <a:r>
              <a:rPr kumimoji="1" lang="ja-JP" altLang="en-US"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協定」を締結。</a:t>
            </a:r>
            <a:r>
              <a:rPr kumimoji="1" lang="en-US" altLang="ja-JP"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2024</a:t>
            </a:r>
            <a:r>
              <a:rPr kumimoji="1" lang="ja-JP" altLang="en-US"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年に</a:t>
            </a:r>
            <a:r>
              <a:rPr kumimoji="1" lang="ja-JP" altLang="en-US" sz="1200" b="1" i="0" u="sng"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共同運用開始</a:t>
            </a:r>
            <a:r>
              <a:rPr kumimoji="1" lang="ja-JP" altLang="en-US" sz="12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予定</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24"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135</a:t>
            </a:fld>
            <a:endParaRPr lang="ja-JP" altLang="en-US" dirty="0"/>
          </a:p>
        </p:txBody>
      </p:sp>
      <p:sp>
        <p:nvSpPr>
          <p:cNvPr id="27" name="角丸四角形 26"/>
          <p:cNvSpPr/>
          <p:nvPr/>
        </p:nvSpPr>
        <p:spPr>
          <a:xfrm>
            <a:off x="144000" y="36000"/>
            <a:ext cx="7704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【HOW</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４－①</a:t>
            </a: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市区町村との連携強化</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／市町村連携（消防、水道、下水道）</a:t>
            </a:r>
            <a:endPar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183154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p:nvPr/>
        </p:nvSpPr>
        <p:spPr>
          <a:xfrm>
            <a:off x="5941401" y="5277241"/>
            <a:ext cx="3175299" cy="1623521"/>
          </a:xfrm>
          <a:prstGeom prst="rect">
            <a:avLst/>
          </a:prstGeom>
          <a:noFill/>
        </p:spPr>
        <p:txBody>
          <a:bodyPr wrap="square" rtlCol="0">
            <a:spAutoFit/>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　動物園</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→ナイト</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ZOO</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実施（２０１５年～）などにより</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入園</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者数増</a:t>
            </a:r>
            <a:r>
              <a:rPr lang="ja-JP" altLang="en-US" sz="1050" dirty="0" err="1">
                <a:solidFill>
                  <a:prstClr val="black"/>
                </a:solidFill>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914400" rtl="0" eaLnBrk="1" fontAlgn="auto" latinLnBrk="0" hangingPunct="1">
              <a:lnSpc>
                <a:spcPct val="100000"/>
              </a:lnSpc>
              <a:spcBef>
                <a:spcPts val="6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　美術館・公園等</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→美術館、慶沢園の</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改修。</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→公園エントランスエリアの</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リニューアル。</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（てんしば　２０１７年～）</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てんしば</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ゲートエリアオープン。</a:t>
            </a:r>
            <a:endPar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BIZ UDPゴシック" panose="020B0400000000000000" pitchFamily="50" charset="-128"/>
                <a:ea typeface="BIZ UDPゴシック" panose="020B0400000000000000" pitchFamily="50" charset="-128"/>
              </a:rPr>
              <a:t>　</a:t>
            </a:r>
            <a:r>
              <a:rPr lang="ja-JP" altLang="en-US" sz="105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2019</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4" name="グループ化 3"/>
          <p:cNvGrpSpPr/>
          <p:nvPr/>
        </p:nvGrpSpPr>
        <p:grpSpPr>
          <a:xfrm>
            <a:off x="2565961" y="1843517"/>
            <a:ext cx="3076887" cy="3276993"/>
            <a:chOff x="2565961" y="2357663"/>
            <a:chExt cx="3076887" cy="2762847"/>
          </a:xfrm>
        </p:grpSpPr>
        <p:pic>
          <p:nvPicPr>
            <p:cNvPr id="13" name="Picture 2" descr="③位置図（100709）"/>
            <p:cNvPicPr>
              <a:picLocks noChangeAspect="1" noChangeArrowheads="1"/>
            </p:cNvPicPr>
            <p:nvPr/>
          </p:nvPicPr>
          <p:blipFill>
            <a:blip r:embed="rId3" cstate="email"/>
            <a:srcRect/>
            <a:stretch>
              <a:fillRect/>
            </a:stretch>
          </p:blipFill>
          <p:spPr bwMode="auto">
            <a:xfrm>
              <a:off x="2608091" y="2357663"/>
              <a:ext cx="3034757" cy="2762847"/>
            </a:xfrm>
            <a:prstGeom prst="rect">
              <a:avLst/>
            </a:prstGeom>
            <a:noFill/>
            <a:ln w="9525">
              <a:noFill/>
              <a:miter lim="800000"/>
              <a:headEnd/>
              <a:tailEnd/>
            </a:ln>
          </p:spPr>
        </p:pic>
        <p:sp>
          <p:nvSpPr>
            <p:cNvPr id="14" name="フリーフォーム 13"/>
            <p:cNvSpPr/>
            <p:nvPr/>
          </p:nvSpPr>
          <p:spPr>
            <a:xfrm>
              <a:off x="4153684" y="3222371"/>
              <a:ext cx="225126" cy="259737"/>
            </a:xfrm>
            <a:custGeom>
              <a:avLst/>
              <a:gdLst>
                <a:gd name="connsiteX0" fmla="*/ 968721 w 3268301"/>
                <a:gd name="connsiteY0" fmla="*/ 149383 h 1810693"/>
                <a:gd name="connsiteX1" fmla="*/ 2385588 w 3268301"/>
                <a:gd name="connsiteY1" fmla="*/ 0 h 1810693"/>
                <a:gd name="connsiteX2" fmla="*/ 3223034 w 3268301"/>
                <a:gd name="connsiteY2" fmla="*/ 1484769 h 1810693"/>
                <a:gd name="connsiteX3" fmla="*/ 3268301 w 3268301"/>
                <a:gd name="connsiteY3" fmla="*/ 1797113 h 1810693"/>
                <a:gd name="connsiteX4" fmla="*/ 2915216 w 3268301"/>
                <a:gd name="connsiteY4" fmla="*/ 1810693 h 1810693"/>
                <a:gd name="connsiteX5" fmla="*/ 0 w 3268301"/>
                <a:gd name="connsiteY5" fmla="*/ 1797113 h 1810693"/>
                <a:gd name="connsiteX6" fmla="*/ 968721 w 3268301"/>
                <a:gd name="connsiteY6" fmla="*/ 149383 h 1810693"/>
                <a:gd name="connsiteX0" fmla="*/ 989171 w 3268301"/>
                <a:gd name="connsiteY0" fmla="*/ 165077 h 1810693"/>
                <a:gd name="connsiteX1" fmla="*/ 2385588 w 3268301"/>
                <a:gd name="connsiteY1" fmla="*/ 0 h 1810693"/>
                <a:gd name="connsiteX2" fmla="*/ 3223034 w 3268301"/>
                <a:gd name="connsiteY2" fmla="*/ 1484769 h 1810693"/>
                <a:gd name="connsiteX3" fmla="*/ 3268301 w 3268301"/>
                <a:gd name="connsiteY3" fmla="*/ 1797113 h 1810693"/>
                <a:gd name="connsiteX4" fmla="*/ 2915216 w 3268301"/>
                <a:gd name="connsiteY4" fmla="*/ 1810693 h 1810693"/>
                <a:gd name="connsiteX5" fmla="*/ 0 w 3268301"/>
                <a:gd name="connsiteY5" fmla="*/ 1797113 h 1810693"/>
                <a:gd name="connsiteX6" fmla="*/ 989171 w 3268301"/>
                <a:gd name="connsiteY6" fmla="*/ 165077 h 1810693"/>
                <a:gd name="connsiteX0" fmla="*/ 792088 w 3071218"/>
                <a:gd name="connsiteY0" fmla="*/ 165077 h 2325317"/>
                <a:gd name="connsiteX1" fmla="*/ 2188505 w 3071218"/>
                <a:gd name="connsiteY1" fmla="*/ 0 h 2325317"/>
                <a:gd name="connsiteX2" fmla="*/ 3025951 w 3071218"/>
                <a:gd name="connsiteY2" fmla="*/ 1484769 h 2325317"/>
                <a:gd name="connsiteX3" fmla="*/ 3071218 w 3071218"/>
                <a:gd name="connsiteY3" fmla="*/ 1797113 h 2325317"/>
                <a:gd name="connsiteX4" fmla="*/ 2718133 w 3071218"/>
                <a:gd name="connsiteY4" fmla="*/ 1810693 h 2325317"/>
                <a:gd name="connsiteX5" fmla="*/ 0 w 3071218"/>
                <a:gd name="connsiteY5" fmla="*/ 2325317 h 2325317"/>
                <a:gd name="connsiteX6" fmla="*/ 792088 w 3071218"/>
                <a:gd name="connsiteY6" fmla="*/ 165077 h 2325317"/>
                <a:gd name="connsiteX0" fmla="*/ 792088 w 3071218"/>
                <a:gd name="connsiteY0" fmla="*/ 165077 h 4197525"/>
                <a:gd name="connsiteX1" fmla="*/ 2188505 w 3071218"/>
                <a:gd name="connsiteY1" fmla="*/ 0 h 4197525"/>
                <a:gd name="connsiteX2" fmla="*/ 3025951 w 3071218"/>
                <a:gd name="connsiteY2" fmla="*/ 1484769 h 4197525"/>
                <a:gd name="connsiteX3" fmla="*/ 3071218 w 3071218"/>
                <a:gd name="connsiteY3" fmla="*/ 1797113 h 4197525"/>
                <a:gd name="connsiteX4" fmla="*/ 2718133 w 3071218"/>
                <a:gd name="connsiteY4" fmla="*/ 1810693 h 4197525"/>
                <a:gd name="connsiteX5" fmla="*/ 936103 w 3071218"/>
                <a:gd name="connsiteY5" fmla="*/ 4197525 h 4197525"/>
                <a:gd name="connsiteX6" fmla="*/ 0 w 3071218"/>
                <a:gd name="connsiteY6" fmla="*/ 2325317 h 4197525"/>
                <a:gd name="connsiteX7" fmla="*/ 792088 w 3071218"/>
                <a:gd name="connsiteY7" fmla="*/ 165077 h 4197525"/>
                <a:gd name="connsiteX0" fmla="*/ 792088 w 3096343"/>
                <a:gd name="connsiteY0" fmla="*/ 165077 h 4485557"/>
                <a:gd name="connsiteX1" fmla="*/ 2188505 w 3096343"/>
                <a:gd name="connsiteY1" fmla="*/ 0 h 4485557"/>
                <a:gd name="connsiteX2" fmla="*/ 3025951 w 3096343"/>
                <a:gd name="connsiteY2" fmla="*/ 1484769 h 4485557"/>
                <a:gd name="connsiteX3" fmla="*/ 3071218 w 3096343"/>
                <a:gd name="connsiteY3" fmla="*/ 1797113 h 4485557"/>
                <a:gd name="connsiteX4" fmla="*/ 2718133 w 3096343"/>
                <a:gd name="connsiteY4" fmla="*/ 1810693 h 4485557"/>
                <a:gd name="connsiteX5" fmla="*/ 3096343 w 3096343"/>
                <a:gd name="connsiteY5" fmla="*/ 4485557 h 4485557"/>
                <a:gd name="connsiteX6" fmla="*/ 936103 w 3096343"/>
                <a:gd name="connsiteY6" fmla="*/ 4197525 h 4485557"/>
                <a:gd name="connsiteX7" fmla="*/ 0 w 3096343"/>
                <a:gd name="connsiteY7" fmla="*/ 2325317 h 4485557"/>
                <a:gd name="connsiteX8" fmla="*/ 792088 w 3096343"/>
                <a:gd name="connsiteY8" fmla="*/ 165077 h 4485557"/>
                <a:gd name="connsiteX0" fmla="*/ 1152129 w 3456384"/>
                <a:gd name="connsiteY0" fmla="*/ 165077 h 5421661"/>
                <a:gd name="connsiteX1" fmla="*/ 2548546 w 3456384"/>
                <a:gd name="connsiteY1" fmla="*/ 0 h 5421661"/>
                <a:gd name="connsiteX2" fmla="*/ 3385992 w 3456384"/>
                <a:gd name="connsiteY2" fmla="*/ 1484769 h 5421661"/>
                <a:gd name="connsiteX3" fmla="*/ 3431259 w 3456384"/>
                <a:gd name="connsiteY3" fmla="*/ 1797113 h 5421661"/>
                <a:gd name="connsiteX4" fmla="*/ 3078174 w 3456384"/>
                <a:gd name="connsiteY4" fmla="*/ 1810693 h 5421661"/>
                <a:gd name="connsiteX5" fmla="*/ 3456384 w 3456384"/>
                <a:gd name="connsiteY5" fmla="*/ 4485557 h 5421661"/>
                <a:gd name="connsiteX6" fmla="*/ 1296144 w 3456384"/>
                <a:gd name="connsiteY6" fmla="*/ 4197525 h 5421661"/>
                <a:gd name="connsiteX7" fmla="*/ 0 w 3456384"/>
                <a:gd name="connsiteY7" fmla="*/ 5421661 h 5421661"/>
                <a:gd name="connsiteX8" fmla="*/ 360041 w 3456384"/>
                <a:gd name="connsiteY8" fmla="*/ 2325317 h 5421661"/>
                <a:gd name="connsiteX9" fmla="*/ 1152129 w 3456384"/>
                <a:gd name="connsiteY9" fmla="*/ 165077 h 5421661"/>
                <a:gd name="connsiteX0" fmla="*/ 1152129 w 3456384"/>
                <a:gd name="connsiteY0" fmla="*/ 165077 h 5421661"/>
                <a:gd name="connsiteX1" fmla="*/ 2548546 w 3456384"/>
                <a:gd name="connsiteY1" fmla="*/ 0 h 5421661"/>
                <a:gd name="connsiteX2" fmla="*/ 3385992 w 3456384"/>
                <a:gd name="connsiteY2" fmla="*/ 1484769 h 5421661"/>
                <a:gd name="connsiteX3" fmla="*/ 3431259 w 3456384"/>
                <a:gd name="connsiteY3" fmla="*/ 1797113 h 5421661"/>
                <a:gd name="connsiteX4" fmla="*/ 3078174 w 3456384"/>
                <a:gd name="connsiteY4" fmla="*/ 1810693 h 5421661"/>
                <a:gd name="connsiteX5" fmla="*/ 3456384 w 3456384"/>
                <a:gd name="connsiteY5" fmla="*/ 4485557 h 5421661"/>
                <a:gd name="connsiteX6" fmla="*/ 1683939 w 3456384"/>
                <a:gd name="connsiteY6" fmla="*/ 4703276 h 5421661"/>
                <a:gd name="connsiteX7" fmla="*/ 0 w 3456384"/>
                <a:gd name="connsiteY7" fmla="*/ 5421661 h 5421661"/>
                <a:gd name="connsiteX8" fmla="*/ 360041 w 3456384"/>
                <a:gd name="connsiteY8" fmla="*/ 2325317 h 5421661"/>
                <a:gd name="connsiteX9" fmla="*/ 1152129 w 3456384"/>
                <a:gd name="connsiteY9" fmla="*/ 165077 h 5421661"/>
                <a:gd name="connsiteX0" fmla="*/ 1152129 w 3827576"/>
                <a:gd name="connsiteY0" fmla="*/ 165077 h 5421661"/>
                <a:gd name="connsiteX1" fmla="*/ 2548546 w 3827576"/>
                <a:gd name="connsiteY1" fmla="*/ 0 h 5421661"/>
                <a:gd name="connsiteX2" fmla="*/ 3385992 w 3827576"/>
                <a:gd name="connsiteY2" fmla="*/ 1484769 h 5421661"/>
                <a:gd name="connsiteX3" fmla="*/ 3431259 w 3827576"/>
                <a:gd name="connsiteY3" fmla="*/ 1797113 h 5421661"/>
                <a:gd name="connsiteX4" fmla="*/ 3078174 w 3827576"/>
                <a:gd name="connsiteY4" fmla="*/ 1810693 h 5421661"/>
                <a:gd name="connsiteX5" fmla="*/ 3827576 w 3827576"/>
                <a:gd name="connsiteY5" fmla="*/ 4811482 h 5421661"/>
                <a:gd name="connsiteX6" fmla="*/ 1683939 w 3827576"/>
                <a:gd name="connsiteY6" fmla="*/ 4703276 h 5421661"/>
                <a:gd name="connsiteX7" fmla="*/ 0 w 3827576"/>
                <a:gd name="connsiteY7" fmla="*/ 5421661 h 5421661"/>
                <a:gd name="connsiteX8" fmla="*/ 360041 w 3827576"/>
                <a:gd name="connsiteY8" fmla="*/ 2325317 h 5421661"/>
                <a:gd name="connsiteX9" fmla="*/ 1152129 w 3827576"/>
                <a:gd name="connsiteY9"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4067498 w 4067498"/>
                <a:gd name="connsiteY5" fmla="*/ 4811482 h 5421661"/>
                <a:gd name="connsiteX6" fmla="*/ 1923861 w 4067498"/>
                <a:gd name="connsiteY6" fmla="*/ 4703276 h 5421661"/>
                <a:gd name="connsiteX7" fmla="*/ 239922 w 4067498"/>
                <a:gd name="connsiteY7" fmla="*/ 5421661 h 5421661"/>
                <a:gd name="connsiteX8" fmla="*/ 0 w 4067498"/>
                <a:gd name="connsiteY8" fmla="*/ 4576527 h 5421661"/>
                <a:gd name="connsiteX9" fmla="*/ 599963 w 4067498"/>
                <a:gd name="connsiteY9" fmla="*/ 2325317 h 5421661"/>
                <a:gd name="connsiteX10" fmla="*/ 1392051 w 4067498"/>
                <a:gd name="connsiteY10"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4067498 w 4067498"/>
                <a:gd name="connsiteY5" fmla="*/ 4811482 h 5421661"/>
                <a:gd name="connsiteX6" fmla="*/ 1923861 w 4067498"/>
                <a:gd name="connsiteY6" fmla="*/ 4703276 h 5421661"/>
                <a:gd name="connsiteX7" fmla="*/ 239922 w 4067498"/>
                <a:gd name="connsiteY7" fmla="*/ 5421661 h 5421661"/>
                <a:gd name="connsiteX8" fmla="*/ 0 w 4067498"/>
                <a:gd name="connsiteY8" fmla="*/ 4576527 h 5421661"/>
                <a:gd name="connsiteX9" fmla="*/ 67056 w 4067498"/>
                <a:gd name="connsiteY9" fmla="*/ 4245252 h 5421661"/>
                <a:gd name="connsiteX10" fmla="*/ 599963 w 4067498"/>
                <a:gd name="connsiteY10" fmla="*/ 2325317 h 5421661"/>
                <a:gd name="connsiteX11" fmla="*/ 1392051 w 4067498"/>
                <a:gd name="connsiteY11"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4067498 w 4067498"/>
                <a:gd name="connsiteY5" fmla="*/ 4811482 h 5421661"/>
                <a:gd name="connsiteX6" fmla="*/ 1923861 w 4067498"/>
                <a:gd name="connsiteY6" fmla="*/ 4703276 h 5421661"/>
                <a:gd name="connsiteX7" fmla="*/ 239922 w 4067498"/>
                <a:gd name="connsiteY7" fmla="*/ 5421661 h 5421661"/>
                <a:gd name="connsiteX8" fmla="*/ 0 w 4067498"/>
                <a:gd name="connsiteY8" fmla="*/ 4576527 h 5421661"/>
                <a:gd name="connsiteX9" fmla="*/ 67056 w 4067498"/>
                <a:gd name="connsiteY9" fmla="*/ 4245252 h 5421661"/>
                <a:gd name="connsiteX10" fmla="*/ 599963 w 4067498"/>
                <a:gd name="connsiteY10" fmla="*/ 2325317 h 5421661"/>
                <a:gd name="connsiteX11" fmla="*/ 1392051 w 4067498"/>
                <a:gd name="connsiteY11"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3636581 w 4067498"/>
                <a:gd name="connsiteY5" fmla="*/ 3418358 h 5421661"/>
                <a:gd name="connsiteX6" fmla="*/ 4067498 w 4067498"/>
                <a:gd name="connsiteY6" fmla="*/ 4811482 h 5421661"/>
                <a:gd name="connsiteX7" fmla="*/ 1923861 w 4067498"/>
                <a:gd name="connsiteY7" fmla="*/ 4703276 h 5421661"/>
                <a:gd name="connsiteX8" fmla="*/ 239922 w 4067498"/>
                <a:gd name="connsiteY8" fmla="*/ 5421661 h 5421661"/>
                <a:gd name="connsiteX9" fmla="*/ 0 w 4067498"/>
                <a:gd name="connsiteY9" fmla="*/ 4576527 h 5421661"/>
                <a:gd name="connsiteX10" fmla="*/ 67056 w 4067498"/>
                <a:gd name="connsiteY10" fmla="*/ 4245252 h 5421661"/>
                <a:gd name="connsiteX11" fmla="*/ 599963 w 4067498"/>
                <a:gd name="connsiteY11" fmla="*/ 2325317 h 5421661"/>
                <a:gd name="connsiteX12" fmla="*/ 1392051 w 4067498"/>
                <a:gd name="connsiteY12"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3716803 w 4067498"/>
                <a:gd name="connsiteY5" fmla="*/ 2509654 h 5421661"/>
                <a:gd name="connsiteX6" fmla="*/ 3636581 w 4067498"/>
                <a:gd name="connsiteY6" fmla="*/ 3418358 h 5421661"/>
                <a:gd name="connsiteX7" fmla="*/ 4067498 w 4067498"/>
                <a:gd name="connsiteY7" fmla="*/ 4811482 h 5421661"/>
                <a:gd name="connsiteX8" fmla="*/ 1923861 w 4067498"/>
                <a:gd name="connsiteY8" fmla="*/ 4703276 h 5421661"/>
                <a:gd name="connsiteX9" fmla="*/ 239922 w 4067498"/>
                <a:gd name="connsiteY9" fmla="*/ 5421661 h 5421661"/>
                <a:gd name="connsiteX10" fmla="*/ 0 w 4067498"/>
                <a:gd name="connsiteY10" fmla="*/ 4576527 h 5421661"/>
                <a:gd name="connsiteX11" fmla="*/ 67056 w 4067498"/>
                <a:gd name="connsiteY11" fmla="*/ 4245252 h 5421661"/>
                <a:gd name="connsiteX12" fmla="*/ 599963 w 4067498"/>
                <a:gd name="connsiteY12" fmla="*/ 2325317 h 5421661"/>
                <a:gd name="connsiteX13" fmla="*/ 1392051 w 4067498"/>
                <a:gd name="connsiteY13"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3716803 w 4067498"/>
                <a:gd name="connsiteY5" fmla="*/ 2509654 h 5421661"/>
                <a:gd name="connsiteX6" fmla="*/ 3646054 w 4067498"/>
                <a:gd name="connsiteY6" fmla="*/ 2992846 h 5421661"/>
                <a:gd name="connsiteX7" fmla="*/ 3636581 w 4067498"/>
                <a:gd name="connsiteY7" fmla="*/ 3418358 h 5421661"/>
                <a:gd name="connsiteX8" fmla="*/ 4067498 w 4067498"/>
                <a:gd name="connsiteY8" fmla="*/ 4811482 h 5421661"/>
                <a:gd name="connsiteX9" fmla="*/ 1923861 w 4067498"/>
                <a:gd name="connsiteY9" fmla="*/ 4703276 h 5421661"/>
                <a:gd name="connsiteX10" fmla="*/ 239922 w 4067498"/>
                <a:gd name="connsiteY10" fmla="*/ 5421661 h 5421661"/>
                <a:gd name="connsiteX11" fmla="*/ 0 w 4067498"/>
                <a:gd name="connsiteY11" fmla="*/ 4576527 h 5421661"/>
                <a:gd name="connsiteX12" fmla="*/ 67056 w 4067498"/>
                <a:gd name="connsiteY12" fmla="*/ 4245252 h 5421661"/>
                <a:gd name="connsiteX13" fmla="*/ 599963 w 4067498"/>
                <a:gd name="connsiteY13" fmla="*/ 2325317 h 5421661"/>
                <a:gd name="connsiteX14" fmla="*/ 1392051 w 4067498"/>
                <a:gd name="connsiteY14"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671181 w 4067498"/>
                <a:gd name="connsiteY3" fmla="*/ 1797113 h 5421661"/>
                <a:gd name="connsiteX4" fmla="*/ 3318096 w 4067498"/>
                <a:gd name="connsiteY4" fmla="*/ 1810693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274863 w 4067498"/>
                <a:gd name="connsiteY3" fmla="*/ 1374613 h 5421661"/>
                <a:gd name="connsiteX4" fmla="*/ 3318096 w 4067498"/>
                <a:gd name="connsiteY4" fmla="*/ 1810693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625914 w 4067498"/>
                <a:gd name="connsiteY2" fmla="*/ 1484769 h 5421661"/>
                <a:gd name="connsiteX3" fmla="*/ 3274863 w 4067498"/>
                <a:gd name="connsiteY3" fmla="*/ 1374613 h 5421661"/>
                <a:gd name="connsiteX4" fmla="*/ 3526262 w 4067498"/>
                <a:gd name="connsiteY4" fmla="*/ 1723171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215596 w 4067498"/>
                <a:gd name="connsiteY2" fmla="*/ 770459 h 5421661"/>
                <a:gd name="connsiteX3" fmla="*/ 3274863 w 4067498"/>
                <a:gd name="connsiteY3" fmla="*/ 1374613 h 5421661"/>
                <a:gd name="connsiteX4" fmla="*/ 3526262 w 4067498"/>
                <a:gd name="connsiteY4" fmla="*/ 1723171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215596 w 4067498"/>
                <a:gd name="connsiteY2" fmla="*/ 770459 h 5421661"/>
                <a:gd name="connsiteX3" fmla="*/ 3373967 w 4067498"/>
                <a:gd name="connsiteY3" fmla="*/ 1144244 h 5421661"/>
                <a:gd name="connsiteX4" fmla="*/ 3526262 w 4067498"/>
                <a:gd name="connsiteY4" fmla="*/ 1723171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3219219 w 4067498"/>
                <a:gd name="connsiteY2" fmla="*/ 686114 h 5421661"/>
                <a:gd name="connsiteX3" fmla="*/ 3373967 w 4067498"/>
                <a:gd name="connsiteY3" fmla="*/ 1144244 h 5421661"/>
                <a:gd name="connsiteX4" fmla="*/ 3526262 w 4067498"/>
                <a:gd name="connsiteY4" fmla="*/ 1723171 h 5421661"/>
                <a:gd name="connsiteX5" fmla="*/ 3716803 w 4067498"/>
                <a:gd name="connsiteY5" fmla="*/ 2509654 h 5421661"/>
                <a:gd name="connsiteX6" fmla="*/ 3646054 w 4067498"/>
                <a:gd name="connsiteY6" fmla="*/ 2992846 h 5421661"/>
                <a:gd name="connsiteX7" fmla="*/ 3623001 w 4067498"/>
                <a:gd name="connsiteY7" fmla="*/ 3329922 h 5421661"/>
                <a:gd name="connsiteX8" fmla="*/ 3636581 w 4067498"/>
                <a:gd name="connsiteY8" fmla="*/ 3418358 h 5421661"/>
                <a:gd name="connsiteX9" fmla="*/ 4067498 w 4067498"/>
                <a:gd name="connsiteY9" fmla="*/ 4811482 h 5421661"/>
                <a:gd name="connsiteX10" fmla="*/ 1923861 w 4067498"/>
                <a:gd name="connsiteY10" fmla="*/ 4703276 h 5421661"/>
                <a:gd name="connsiteX11" fmla="*/ 239922 w 4067498"/>
                <a:gd name="connsiteY11" fmla="*/ 5421661 h 5421661"/>
                <a:gd name="connsiteX12" fmla="*/ 0 w 4067498"/>
                <a:gd name="connsiteY12" fmla="*/ 4576527 h 5421661"/>
                <a:gd name="connsiteX13" fmla="*/ 67056 w 4067498"/>
                <a:gd name="connsiteY13" fmla="*/ 4245252 h 5421661"/>
                <a:gd name="connsiteX14" fmla="*/ 599963 w 4067498"/>
                <a:gd name="connsiteY14" fmla="*/ 2325317 h 5421661"/>
                <a:gd name="connsiteX15" fmla="*/ 1392051 w 4067498"/>
                <a:gd name="connsiteY15" fmla="*/ 165077 h 5421661"/>
                <a:gd name="connsiteX0" fmla="*/ 1392051 w 4067498"/>
                <a:gd name="connsiteY0" fmla="*/ 165077 h 5421661"/>
                <a:gd name="connsiteX1" fmla="*/ 2788468 w 4067498"/>
                <a:gd name="connsiteY1" fmla="*/ 0 h 5421661"/>
                <a:gd name="connsiteX2" fmla="*/ 2838261 w 4067498"/>
                <a:gd name="connsiteY2" fmla="*/ 230864 h 5421661"/>
                <a:gd name="connsiteX3" fmla="*/ 3219219 w 4067498"/>
                <a:gd name="connsiteY3" fmla="*/ 686114 h 5421661"/>
                <a:gd name="connsiteX4" fmla="*/ 3373967 w 4067498"/>
                <a:gd name="connsiteY4" fmla="*/ 1144244 h 5421661"/>
                <a:gd name="connsiteX5" fmla="*/ 3526262 w 4067498"/>
                <a:gd name="connsiteY5" fmla="*/ 1723171 h 5421661"/>
                <a:gd name="connsiteX6" fmla="*/ 3716803 w 4067498"/>
                <a:gd name="connsiteY6" fmla="*/ 2509654 h 5421661"/>
                <a:gd name="connsiteX7" fmla="*/ 3646054 w 4067498"/>
                <a:gd name="connsiteY7" fmla="*/ 2992846 h 5421661"/>
                <a:gd name="connsiteX8" fmla="*/ 3623001 w 4067498"/>
                <a:gd name="connsiteY8" fmla="*/ 3329922 h 5421661"/>
                <a:gd name="connsiteX9" fmla="*/ 3636581 w 4067498"/>
                <a:gd name="connsiteY9" fmla="*/ 3418358 h 5421661"/>
                <a:gd name="connsiteX10" fmla="*/ 4067498 w 4067498"/>
                <a:gd name="connsiteY10" fmla="*/ 4811482 h 5421661"/>
                <a:gd name="connsiteX11" fmla="*/ 1923861 w 4067498"/>
                <a:gd name="connsiteY11" fmla="*/ 4703276 h 5421661"/>
                <a:gd name="connsiteX12" fmla="*/ 239922 w 4067498"/>
                <a:gd name="connsiteY12" fmla="*/ 5421661 h 5421661"/>
                <a:gd name="connsiteX13" fmla="*/ 0 w 4067498"/>
                <a:gd name="connsiteY13" fmla="*/ 4576527 h 5421661"/>
                <a:gd name="connsiteX14" fmla="*/ 67056 w 4067498"/>
                <a:gd name="connsiteY14" fmla="*/ 4245252 h 5421661"/>
                <a:gd name="connsiteX15" fmla="*/ 599963 w 4067498"/>
                <a:gd name="connsiteY15" fmla="*/ 2325317 h 5421661"/>
                <a:gd name="connsiteX16" fmla="*/ 1392051 w 4067498"/>
                <a:gd name="connsiteY16" fmla="*/ 165077 h 5421661"/>
                <a:gd name="connsiteX0" fmla="*/ 1392051 w 4067498"/>
                <a:gd name="connsiteY0" fmla="*/ 165077 h 5421661"/>
                <a:gd name="connsiteX1" fmla="*/ 2788468 w 4067498"/>
                <a:gd name="connsiteY1" fmla="*/ 0 h 5421661"/>
                <a:gd name="connsiteX2" fmla="*/ 2838261 w 4067498"/>
                <a:gd name="connsiteY2" fmla="*/ 230864 h 5421661"/>
                <a:gd name="connsiteX3" fmla="*/ 3035274 w 4067498"/>
                <a:gd name="connsiteY3" fmla="*/ 397917 h 5421661"/>
                <a:gd name="connsiteX4" fmla="*/ 3219219 w 4067498"/>
                <a:gd name="connsiteY4" fmla="*/ 686114 h 5421661"/>
                <a:gd name="connsiteX5" fmla="*/ 3373967 w 4067498"/>
                <a:gd name="connsiteY5" fmla="*/ 1144244 h 5421661"/>
                <a:gd name="connsiteX6" fmla="*/ 3526262 w 4067498"/>
                <a:gd name="connsiteY6" fmla="*/ 1723171 h 5421661"/>
                <a:gd name="connsiteX7" fmla="*/ 3716803 w 4067498"/>
                <a:gd name="connsiteY7" fmla="*/ 2509654 h 5421661"/>
                <a:gd name="connsiteX8" fmla="*/ 3646054 w 4067498"/>
                <a:gd name="connsiteY8" fmla="*/ 2992846 h 5421661"/>
                <a:gd name="connsiteX9" fmla="*/ 3623001 w 4067498"/>
                <a:gd name="connsiteY9" fmla="*/ 3329922 h 5421661"/>
                <a:gd name="connsiteX10" fmla="*/ 3636581 w 4067498"/>
                <a:gd name="connsiteY10" fmla="*/ 3418358 h 5421661"/>
                <a:gd name="connsiteX11" fmla="*/ 4067498 w 4067498"/>
                <a:gd name="connsiteY11" fmla="*/ 4811482 h 5421661"/>
                <a:gd name="connsiteX12" fmla="*/ 1923861 w 4067498"/>
                <a:gd name="connsiteY12" fmla="*/ 4703276 h 5421661"/>
                <a:gd name="connsiteX13" fmla="*/ 239922 w 4067498"/>
                <a:gd name="connsiteY13" fmla="*/ 5421661 h 5421661"/>
                <a:gd name="connsiteX14" fmla="*/ 0 w 4067498"/>
                <a:gd name="connsiteY14" fmla="*/ 4576527 h 5421661"/>
                <a:gd name="connsiteX15" fmla="*/ 67056 w 4067498"/>
                <a:gd name="connsiteY15" fmla="*/ 4245252 h 5421661"/>
                <a:gd name="connsiteX16" fmla="*/ 599963 w 4067498"/>
                <a:gd name="connsiteY16" fmla="*/ 2325317 h 5421661"/>
                <a:gd name="connsiteX17" fmla="*/ 1392051 w 4067498"/>
                <a:gd name="connsiteY17" fmla="*/ 165077 h 5421661"/>
                <a:gd name="connsiteX0" fmla="*/ 1392051 w 4067498"/>
                <a:gd name="connsiteY0" fmla="*/ 145397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599963 w 4067498"/>
                <a:gd name="connsiteY16" fmla="*/ 2305637 h 5401981"/>
                <a:gd name="connsiteX17" fmla="*/ 1392051 w 4067498"/>
                <a:gd name="connsiteY17" fmla="*/ 145397 h 5401981"/>
                <a:gd name="connsiteX0" fmla="*/ 1392051 w 4067498"/>
                <a:gd name="connsiteY0" fmla="*/ 145397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599963 w 4067498"/>
                <a:gd name="connsiteY16" fmla="*/ 2305637 h 5401981"/>
                <a:gd name="connsiteX17" fmla="*/ 1151134 w 4067498"/>
                <a:gd name="connsiteY17" fmla="*/ 605413 h 5401981"/>
                <a:gd name="connsiteX18" fmla="*/ 1392051 w 4067498"/>
                <a:gd name="connsiteY18" fmla="*/ 145397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599963 w 4067498"/>
                <a:gd name="connsiteY16" fmla="*/ 2305637 h 5401981"/>
                <a:gd name="connsiteX17" fmla="*/ 1151134 w 4067498"/>
                <a:gd name="connsiteY17" fmla="*/ 605413 h 5401981"/>
                <a:gd name="connsiteX18" fmla="*/ 1398761 w 4067498"/>
                <a:gd name="connsiteY18"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599963 w 4067498"/>
                <a:gd name="connsiteY16" fmla="*/ 2305637 h 5401981"/>
                <a:gd name="connsiteX17" fmla="*/ 663416 w 4067498"/>
                <a:gd name="connsiteY17" fmla="*/ 2175951 h 5401981"/>
                <a:gd name="connsiteX18" fmla="*/ 1151134 w 4067498"/>
                <a:gd name="connsiteY18" fmla="*/ 605413 h 5401981"/>
                <a:gd name="connsiteX19" fmla="*/ 1398761 w 4067498"/>
                <a:gd name="connsiteY19"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435401 w 4067498"/>
                <a:gd name="connsiteY16" fmla="*/ 3059593 h 5401981"/>
                <a:gd name="connsiteX17" fmla="*/ 599963 w 4067498"/>
                <a:gd name="connsiteY17" fmla="*/ 2305637 h 5401981"/>
                <a:gd name="connsiteX18" fmla="*/ 663416 w 4067498"/>
                <a:gd name="connsiteY18" fmla="*/ 2175951 h 5401981"/>
                <a:gd name="connsiteX19" fmla="*/ 1151134 w 4067498"/>
                <a:gd name="connsiteY19" fmla="*/ 605413 h 5401981"/>
                <a:gd name="connsiteX20" fmla="*/ 1398761 w 4067498"/>
                <a:gd name="connsiteY20"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435401 w 4067498"/>
                <a:gd name="connsiteY16" fmla="*/ 3059593 h 5401981"/>
                <a:gd name="connsiteX17" fmla="*/ 663416 w 4067498"/>
                <a:gd name="connsiteY17" fmla="*/ 2175951 h 5401981"/>
                <a:gd name="connsiteX18" fmla="*/ 1151134 w 4067498"/>
                <a:gd name="connsiteY18" fmla="*/ 605413 h 5401981"/>
                <a:gd name="connsiteX19" fmla="*/ 1398761 w 4067498"/>
                <a:gd name="connsiteY19"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1923861 w 4067498"/>
                <a:gd name="connsiteY12" fmla="*/ 4683596 h 5401981"/>
                <a:gd name="connsiteX13" fmla="*/ 239922 w 4067498"/>
                <a:gd name="connsiteY13" fmla="*/ 5401981 h 5401981"/>
                <a:gd name="connsiteX14" fmla="*/ 0 w 4067498"/>
                <a:gd name="connsiteY14" fmla="*/ 4556847 h 5401981"/>
                <a:gd name="connsiteX15" fmla="*/ 67056 w 4067498"/>
                <a:gd name="connsiteY15" fmla="*/ 4225572 h 5401981"/>
                <a:gd name="connsiteX16" fmla="*/ 244439 w 4067498"/>
                <a:gd name="connsiteY16" fmla="*/ 3724274 h 5401981"/>
                <a:gd name="connsiteX17" fmla="*/ 435401 w 4067498"/>
                <a:gd name="connsiteY17" fmla="*/ 3059593 h 5401981"/>
                <a:gd name="connsiteX18" fmla="*/ 663416 w 4067498"/>
                <a:gd name="connsiteY18" fmla="*/ 2175951 h 5401981"/>
                <a:gd name="connsiteX19" fmla="*/ 1151134 w 4067498"/>
                <a:gd name="connsiteY19" fmla="*/ 605413 h 5401981"/>
                <a:gd name="connsiteX20" fmla="*/ 1398761 w 4067498"/>
                <a:gd name="connsiteY20" fmla="*/ 156863 h 5401981"/>
                <a:gd name="connsiteX0" fmla="*/ 1398761 w 4067498"/>
                <a:gd name="connsiteY0" fmla="*/ 156863 h 5401981"/>
                <a:gd name="connsiteX1" fmla="*/ 2595343 w 4067498"/>
                <a:gd name="connsiteY1" fmla="*/ 0 h 5401981"/>
                <a:gd name="connsiteX2" fmla="*/ 2838261 w 4067498"/>
                <a:gd name="connsiteY2" fmla="*/ 211184 h 5401981"/>
                <a:gd name="connsiteX3" fmla="*/ 3035274 w 4067498"/>
                <a:gd name="connsiteY3" fmla="*/ 378237 h 5401981"/>
                <a:gd name="connsiteX4" fmla="*/ 3219219 w 4067498"/>
                <a:gd name="connsiteY4" fmla="*/ 666434 h 5401981"/>
                <a:gd name="connsiteX5" fmla="*/ 3373967 w 4067498"/>
                <a:gd name="connsiteY5" fmla="*/ 1124564 h 5401981"/>
                <a:gd name="connsiteX6" fmla="*/ 3526262 w 4067498"/>
                <a:gd name="connsiteY6" fmla="*/ 1703491 h 5401981"/>
                <a:gd name="connsiteX7" fmla="*/ 3716803 w 4067498"/>
                <a:gd name="connsiteY7" fmla="*/ 2489974 h 5401981"/>
                <a:gd name="connsiteX8" fmla="*/ 3646054 w 4067498"/>
                <a:gd name="connsiteY8" fmla="*/ 2973166 h 5401981"/>
                <a:gd name="connsiteX9" fmla="*/ 3623001 w 4067498"/>
                <a:gd name="connsiteY9" fmla="*/ 3310242 h 5401981"/>
                <a:gd name="connsiteX10" fmla="*/ 3636581 w 4067498"/>
                <a:gd name="connsiteY10" fmla="*/ 3398678 h 5401981"/>
                <a:gd name="connsiteX11" fmla="*/ 4067498 w 4067498"/>
                <a:gd name="connsiteY11" fmla="*/ 4791802 h 5401981"/>
                <a:gd name="connsiteX12" fmla="*/ 3481413 w 4067498"/>
                <a:gd name="connsiteY12" fmla="*/ 4789824 h 5401981"/>
                <a:gd name="connsiteX13" fmla="*/ 1923861 w 4067498"/>
                <a:gd name="connsiteY13" fmla="*/ 4683596 h 5401981"/>
                <a:gd name="connsiteX14" fmla="*/ 239922 w 4067498"/>
                <a:gd name="connsiteY14" fmla="*/ 5401981 h 5401981"/>
                <a:gd name="connsiteX15" fmla="*/ 0 w 4067498"/>
                <a:gd name="connsiteY15" fmla="*/ 4556847 h 5401981"/>
                <a:gd name="connsiteX16" fmla="*/ 67056 w 4067498"/>
                <a:gd name="connsiteY16" fmla="*/ 4225572 h 5401981"/>
                <a:gd name="connsiteX17" fmla="*/ 244439 w 4067498"/>
                <a:gd name="connsiteY17" fmla="*/ 3724274 h 5401981"/>
                <a:gd name="connsiteX18" fmla="*/ 435401 w 4067498"/>
                <a:gd name="connsiteY18" fmla="*/ 3059593 h 5401981"/>
                <a:gd name="connsiteX19" fmla="*/ 663416 w 4067498"/>
                <a:gd name="connsiteY19" fmla="*/ 2175951 h 5401981"/>
                <a:gd name="connsiteX20" fmla="*/ 1151134 w 4067498"/>
                <a:gd name="connsiteY20" fmla="*/ 605413 h 5401981"/>
                <a:gd name="connsiteX21" fmla="*/ 1398761 w 4067498"/>
                <a:gd name="connsiteY21" fmla="*/ 156863 h 5401981"/>
                <a:gd name="connsiteX0" fmla="*/ 1398761 w 4067498"/>
                <a:gd name="connsiteY0" fmla="*/ 199995 h 5445113"/>
                <a:gd name="connsiteX1" fmla="*/ 2612596 w 4067498"/>
                <a:gd name="connsiteY1" fmla="*/ 0 h 5445113"/>
                <a:gd name="connsiteX2" fmla="*/ 2838261 w 4067498"/>
                <a:gd name="connsiteY2" fmla="*/ 254316 h 5445113"/>
                <a:gd name="connsiteX3" fmla="*/ 3035274 w 4067498"/>
                <a:gd name="connsiteY3" fmla="*/ 421369 h 5445113"/>
                <a:gd name="connsiteX4" fmla="*/ 3219219 w 4067498"/>
                <a:gd name="connsiteY4" fmla="*/ 709566 h 5445113"/>
                <a:gd name="connsiteX5" fmla="*/ 3373967 w 4067498"/>
                <a:gd name="connsiteY5" fmla="*/ 1167696 h 5445113"/>
                <a:gd name="connsiteX6" fmla="*/ 3526262 w 4067498"/>
                <a:gd name="connsiteY6" fmla="*/ 1746623 h 5445113"/>
                <a:gd name="connsiteX7" fmla="*/ 3716803 w 4067498"/>
                <a:gd name="connsiteY7" fmla="*/ 2533106 h 5445113"/>
                <a:gd name="connsiteX8" fmla="*/ 3646054 w 4067498"/>
                <a:gd name="connsiteY8" fmla="*/ 3016298 h 5445113"/>
                <a:gd name="connsiteX9" fmla="*/ 3623001 w 4067498"/>
                <a:gd name="connsiteY9" fmla="*/ 3353374 h 5445113"/>
                <a:gd name="connsiteX10" fmla="*/ 3636581 w 4067498"/>
                <a:gd name="connsiteY10" fmla="*/ 3441810 h 5445113"/>
                <a:gd name="connsiteX11" fmla="*/ 4067498 w 4067498"/>
                <a:gd name="connsiteY11" fmla="*/ 4834934 h 5445113"/>
                <a:gd name="connsiteX12" fmla="*/ 3481413 w 4067498"/>
                <a:gd name="connsiteY12" fmla="*/ 4832956 h 5445113"/>
                <a:gd name="connsiteX13" fmla="*/ 1923861 w 4067498"/>
                <a:gd name="connsiteY13" fmla="*/ 4726728 h 5445113"/>
                <a:gd name="connsiteX14" fmla="*/ 239922 w 4067498"/>
                <a:gd name="connsiteY14" fmla="*/ 5445113 h 5445113"/>
                <a:gd name="connsiteX15" fmla="*/ 0 w 4067498"/>
                <a:gd name="connsiteY15" fmla="*/ 4599979 h 5445113"/>
                <a:gd name="connsiteX16" fmla="*/ 67056 w 4067498"/>
                <a:gd name="connsiteY16" fmla="*/ 4268704 h 5445113"/>
                <a:gd name="connsiteX17" fmla="*/ 244439 w 4067498"/>
                <a:gd name="connsiteY17" fmla="*/ 3767406 h 5445113"/>
                <a:gd name="connsiteX18" fmla="*/ 435401 w 4067498"/>
                <a:gd name="connsiteY18" fmla="*/ 3102725 h 5445113"/>
                <a:gd name="connsiteX19" fmla="*/ 663416 w 4067498"/>
                <a:gd name="connsiteY19" fmla="*/ 2219083 h 5445113"/>
                <a:gd name="connsiteX20" fmla="*/ 1151134 w 4067498"/>
                <a:gd name="connsiteY20" fmla="*/ 648545 h 5445113"/>
                <a:gd name="connsiteX21" fmla="*/ 1398761 w 4067498"/>
                <a:gd name="connsiteY21" fmla="*/ 199995 h 5445113"/>
                <a:gd name="connsiteX0" fmla="*/ 1402226 w 4067498"/>
                <a:gd name="connsiteY0" fmla="*/ 170806 h 5445113"/>
                <a:gd name="connsiteX1" fmla="*/ 2612596 w 4067498"/>
                <a:gd name="connsiteY1" fmla="*/ 0 h 5445113"/>
                <a:gd name="connsiteX2" fmla="*/ 2838261 w 4067498"/>
                <a:gd name="connsiteY2" fmla="*/ 254316 h 5445113"/>
                <a:gd name="connsiteX3" fmla="*/ 3035274 w 4067498"/>
                <a:gd name="connsiteY3" fmla="*/ 421369 h 5445113"/>
                <a:gd name="connsiteX4" fmla="*/ 3219219 w 4067498"/>
                <a:gd name="connsiteY4" fmla="*/ 709566 h 5445113"/>
                <a:gd name="connsiteX5" fmla="*/ 3373967 w 4067498"/>
                <a:gd name="connsiteY5" fmla="*/ 1167696 h 5445113"/>
                <a:gd name="connsiteX6" fmla="*/ 3526262 w 4067498"/>
                <a:gd name="connsiteY6" fmla="*/ 1746623 h 5445113"/>
                <a:gd name="connsiteX7" fmla="*/ 3716803 w 4067498"/>
                <a:gd name="connsiteY7" fmla="*/ 2533106 h 5445113"/>
                <a:gd name="connsiteX8" fmla="*/ 3646054 w 4067498"/>
                <a:gd name="connsiteY8" fmla="*/ 3016298 h 5445113"/>
                <a:gd name="connsiteX9" fmla="*/ 3623001 w 4067498"/>
                <a:gd name="connsiteY9" fmla="*/ 3353374 h 5445113"/>
                <a:gd name="connsiteX10" fmla="*/ 3636581 w 4067498"/>
                <a:gd name="connsiteY10" fmla="*/ 3441810 h 5445113"/>
                <a:gd name="connsiteX11" fmla="*/ 4067498 w 4067498"/>
                <a:gd name="connsiteY11" fmla="*/ 4834934 h 5445113"/>
                <a:gd name="connsiteX12" fmla="*/ 3481413 w 4067498"/>
                <a:gd name="connsiteY12" fmla="*/ 4832956 h 5445113"/>
                <a:gd name="connsiteX13" fmla="*/ 1923861 w 4067498"/>
                <a:gd name="connsiteY13" fmla="*/ 4726728 h 5445113"/>
                <a:gd name="connsiteX14" fmla="*/ 239922 w 4067498"/>
                <a:gd name="connsiteY14" fmla="*/ 5445113 h 5445113"/>
                <a:gd name="connsiteX15" fmla="*/ 0 w 4067498"/>
                <a:gd name="connsiteY15" fmla="*/ 4599979 h 5445113"/>
                <a:gd name="connsiteX16" fmla="*/ 67056 w 4067498"/>
                <a:gd name="connsiteY16" fmla="*/ 4268704 h 5445113"/>
                <a:gd name="connsiteX17" fmla="*/ 244439 w 4067498"/>
                <a:gd name="connsiteY17" fmla="*/ 3767406 h 5445113"/>
                <a:gd name="connsiteX18" fmla="*/ 435401 w 4067498"/>
                <a:gd name="connsiteY18" fmla="*/ 3102725 h 5445113"/>
                <a:gd name="connsiteX19" fmla="*/ 663416 w 4067498"/>
                <a:gd name="connsiteY19" fmla="*/ 2219083 h 5445113"/>
                <a:gd name="connsiteX20" fmla="*/ 1151134 w 4067498"/>
                <a:gd name="connsiteY20" fmla="*/ 648545 h 5445113"/>
                <a:gd name="connsiteX21" fmla="*/ 1402226 w 4067498"/>
                <a:gd name="connsiteY21" fmla="*/ 170806 h 5445113"/>
                <a:gd name="connsiteX0" fmla="*/ 1402226 w 4067498"/>
                <a:gd name="connsiteY0" fmla="*/ 170806 h 5445113"/>
                <a:gd name="connsiteX1" fmla="*/ 2612596 w 4067498"/>
                <a:gd name="connsiteY1" fmla="*/ 0 h 5445113"/>
                <a:gd name="connsiteX2" fmla="*/ 2864141 w 4067498"/>
                <a:gd name="connsiteY2" fmla="*/ 202557 h 5445113"/>
                <a:gd name="connsiteX3" fmla="*/ 3035274 w 4067498"/>
                <a:gd name="connsiteY3" fmla="*/ 421369 h 5445113"/>
                <a:gd name="connsiteX4" fmla="*/ 3219219 w 4067498"/>
                <a:gd name="connsiteY4" fmla="*/ 709566 h 5445113"/>
                <a:gd name="connsiteX5" fmla="*/ 3373967 w 4067498"/>
                <a:gd name="connsiteY5" fmla="*/ 1167696 h 5445113"/>
                <a:gd name="connsiteX6" fmla="*/ 3526262 w 4067498"/>
                <a:gd name="connsiteY6" fmla="*/ 1746623 h 5445113"/>
                <a:gd name="connsiteX7" fmla="*/ 3716803 w 4067498"/>
                <a:gd name="connsiteY7" fmla="*/ 2533106 h 5445113"/>
                <a:gd name="connsiteX8" fmla="*/ 3646054 w 4067498"/>
                <a:gd name="connsiteY8" fmla="*/ 3016298 h 5445113"/>
                <a:gd name="connsiteX9" fmla="*/ 3623001 w 4067498"/>
                <a:gd name="connsiteY9" fmla="*/ 3353374 h 5445113"/>
                <a:gd name="connsiteX10" fmla="*/ 3636581 w 4067498"/>
                <a:gd name="connsiteY10" fmla="*/ 3441810 h 5445113"/>
                <a:gd name="connsiteX11" fmla="*/ 4067498 w 4067498"/>
                <a:gd name="connsiteY11" fmla="*/ 4834934 h 5445113"/>
                <a:gd name="connsiteX12" fmla="*/ 3481413 w 4067498"/>
                <a:gd name="connsiteY12" fmla="*/ 4832956 h 5445113"/>
                <a:gd name="connsiteX13" fmla="*/ 1923861 w 4067498"/>
                <a:gd name="connsiteY13" fmla="*/ 4726728 h 5445113"/>
                <a:gd name="connsiteX14" fmla="*/ 239922 w 4067498"/>
                <a:gd name="connsiteY14" fmla="*/ 5445113 h 5445113"/>
                <a:gd name="connsiteX15" fmla="*/ 0 w 4067498"/>
                <a:gd name="connsiteY15" fmla="*/ 4599979 h 5445113"/>
                <a:gd name="connsiteX16" fmla="*/ 67056 w 4067498"/>
                <a:gd name="connsiteY16" fmla="*/ 4268704 h 5445113"/>
                <a:gd name="connsiteX17" fmla="*/ 244439 w 4067498"/>
                <a:gd name="connsiteY17" fmla="*/ 3767406 h 5445113"/>
                <a:gd name="connsiteX18" fmla="*/ 435401 w 4067498"/>
                <a:gd name="connsiteY18" fmla="*/ 3102725 h 5445113"/>
                <a:gd name="connsiteX19" fmla="*/ 663416 w 4067498"/>
                <a:gd name="connsiteY19" fmla="*/ 2219083 h 5445113"/>
                <a:gd name="connsiteX20" fmla="*/ 1151134 w 4067498"/>
                <a:gd name="connsiteY20" fmla="*/ 648545 h 5445113"/>
                <a:gd name="connsiteX21" fmla="*/ 1402226 w 4067498"/>
                <a:gd name="connsiteY21" fmla="*/ 170806 h 5445113"/>
                <a:gd name="connsiteX0" fmla="*/ 1402226 w 4067498"/>
                <a:gd name="connsiteY0" fmla="*/ 170806 h 5445113"/>
                <a:gd name="connsiteX1" fmla="*/ 2612596 w 4067498"/>
                <a:gd name="connsiteY1" fmla="*/ 0 h 5445113"/>
                <a:gd name="connsiteX2" fmla="*/ 2864141 w 4067498"/>
                <a:gd name="connsiteY2" fmla="*/ 202557 h 5445113"/>
                <a:gd name="connsiteX3" fmla="*/ 3035274 w 4067498"/>
                <a:gd name="connsiteY3" fmla="*/ 421369 h 5445113"/>
                <a:gd name="connsiteX4" fmla="*/ 3219219 w 4067498"/>
                <a:gd name="connsiteY4" fmla="*/ 709566 h 5445113"/>
                <a:gd name="connsiteX5" fmla="*/ 3373967 w 4067498"/>
                <a:gd name="connsiteY5" fmla="*/ 1167696 h 5445113"/>
                <a:gd name="connsiteX6" fmla="*/ 3526262 w 4067498"/>
                <a:gd name="connsiteY6" fmla="*/ 1746623 h 5445113"/>
                <a:gd name="connsiteX7" fmla="*/ 3716803 w 4067498"/>
                <a:gd name="connsiteY7" fmla="*/ 2533106 h 5445113"/>
                <a:gd name="connsiteX8" fmla="*/ 3646054 w 4067498"/>
                <a:gd name="connsiteY8" fmla="*/ 3016298 h 5445113"/>
                <a:gd name="connsiteX9" fmla="*/ 3623001 w 4067498"/>
                <a:gd name="connsiteY9" fmla="*/ 3353374 h 5445113"/>
                <a:gd name="connsiteX10" fmla="*/ 3636581 w 4067498"/>
                <a:gd name="connsiteY10" fmla="*/ 3441810 h 5445113"/>
                <a:gd name="connsiteX11" fmla="*/ 4067498 w 4067498"/>
                <a:gd name="connsiteY11" fmla="*/ 4834934 h 5445113"/>
                <a:gd name="connsiteX12" fmla="*/ 3369270 w 4067498"/>
                <a:gd name="connsiteY12" fmla="*/ 4815703 h 5445113"/>
                <a:gd name="connsiteX13" fmla="*/ 1923861 w 4067498"/>
                <a:gd name="connsiteY13" fmla="*/ 4726728 h 5445113"/>
                <a:gd name="connsiteX14" fmla="*/ 239922 w 4067498"/>
                <a:gd name="connsiteY14" fmla="*/ 5445113 h 5445113"/>
                <a:gd name="connsiteX15" fmla="*/ 0 w 4067498"/>
                <a:gd name="connsiteY15" fmla="*/ 4599979 h 5445113"/>
                <a:gd name="connsiteX16" fmla="*/ 67056 w 4067498"/>
                <a:gd name="connsiteY16" fmla="*/ 4268704 h 5445113"/>
                <a:gd name="connsiteX17" fmla="*/ 244439 w 4067498"/>
                <a:gd name="connsiteY17" fmla="*/ 3767406 h 5445113"/>
                <a:gd name="connsiteX18" fmla="*/ 435401 w 4067498"/>
                <a:gd name="connsiteY18" fmla="*/ 3102725 h 5445113"/>
                <a:gd name="connsiteX19" fmla="*/ 663416 w 4067498"/>
                <a:gd name="connsiteY19" fmla="*/ 2219083 h 5445113"/>
                <a:gd name="connsiteX20" fmla="*/ 1151134 w 4067498"/>
                <a:gd name="connsiteY20" fmla="*/ 648545 h 5445113"/>
                <a:gd name="connsiteX21" fmla="*/ 1402226 w 4067498"/>
                <a:gd name="connsiteY21" fmla="*/ 170806 h 5445113"/>
                <a:gd name="connsiteX0" fmla="*/ 1402226 w 4076124"/>
                <a:gd name="connsiteY0" fmla="*/ 170806 h 5445113"/>
                <a:gd name="connsiteX1" fmla="*/ 2612596 w 4076124"/>
                <a:gd name="connsiteY1" fmla="*/ 0 h 5445113"/>
                <a:gd name="connsiteX2" fmla="*/ 2864141 w 4076124"/>
                <a:gd name="connsiteY2" fmla="*/ 202557 h 5445113"/>
                <a:gd name="connsiteX3" fmla="*/ 3035274 w 4076124"/>
                <a:gd name="connsiteY3" fmla="*/ 421369 h 5445113"/>
                <a:gd name="connsiteX4" fmla="*/ 3219219 w 4076124"/>
                <a:gd name="connsiteY4" fmla="*/ 709566 h 5445113"/>
                <a:gd name="connsiteX5" fmla="*/ 3373967 w 4076124"/>
                <a:gd name="connsiteY5" fmla="*/ 1167696 h 5445113"/>
                <a:gd name="connsiteX6" fmla="*/ 3526262 w 4076124"/>
                <a:gd name="connsiteY6" fmla="*/ 1746623 h 5445113"/>
                <a:gd name="connsiteX7" fmla="*/ 3716803 w 4076124"/>
                <a:gd name="connsiteY7" fmla="*/ 2533106 h 5445113"/>
                <a:gd name="connsiteX8" fmla="*/ 3646054 w 4076124"/>
                <a:gd name="connsiteY8" fmla="*/ 3016298 h 5445113"/>
                <a:gd name="connsiteX9" fmla="*/ 3623001 w 4076124"/>
                <a:gd name="connsiteY9" fmla="*/ 3353374 h 5445113"/>
                <a:gd name="connsiteX10" fmla="*/ 3636581 w 4076124"/>
                <a:gd name="connsiteY10" fmla="*/ 3441810 h 5445113"/>
                <a:gd name="connsiteX11" fmla="*/ 4076124 w 4076124"/>
                <a:gd name="connsiteY11" fmla="*/ 4826308 h 5445113"/>
                <a:gd name="connsiteX12" fmla="*/ 3369270 w 4076124"/>
                <a:gd name="connsiteY12" fmla="*/ 4815703 h 5445113"/>
                <a:gd name="connsiteX13" fmla="*/ 1923861 w 4076124"/>
                <a:gd name="connsiteY13" fmla="*/ 4726728 h 5445113"/>
                <a:gd name="connsiteX14" fmla="*/ 239922 w 4076124"/>
                <a:gd name="connsiteY14" fmla="*/ 5445113 h 5445113"/>
                <a:gd name="connsiteX15" fmla="*/ 0 w 4076124"/>
                <a:gd name="connsiteY15" fmla="*/ 4599979 h 5445113"/>
                <a:gd name="connsiteX16" fmla="*/ 67056 w 4076124"/>
                <a:gd name="connsiteY16" fmla="*/ 4268704 h 5445113"/>
                <a:gd name="connsiteX17" fmla="*/ 244439 w 4076124"/>
                <a:gd name="connsiteY17" fmla="*/ 3767406 h 5445113"/>
                <a:gd name="connsiteX18" fmla="*/ 435401 w 4076124"/>
                <a:gd name="connsiteY18" fmla="*/ 3102725 h 5445113"/>
                <a:gd name="connsiteX19" fmla="*/ 663416 w 4076124"/>
                <a:gd name="connsiteY19" fmla="*/ 2219083 h 5445113"/>
                <a:gd name="connsiteX20" fmla="*/ 1151134 w 4076124"/>
                <a:gd name="connsiteY20" fmla="*/ 648545 h 5445113"/>
                <a:gd name="connsiteX21" fmla="*/ 1402226 w 4076124"/>
                <a:gd name="connsiteY21" fmla="*/ 170806 h 5445113"/>
                <a:gd name="connsiteX0" fmla="*/ 1402226 w 4076124"/>
                <a:gd name="connsiteY0" fmla="*/ 170806 h 5445113"/>
                <a:gd name="connsiteX1" fmla="*/ 2612596 w 4076124"/>
                <a:gd name="connsiteY1" fmla="*/ 0 h 5445113"/>
                <a:gd name="connsiteX2" fmla="*/ 2864141 w 4076124"/>
                <a:gd name="connsiteY2" fmla="*/ 202557 h 5445113"/>
                <a:gd name="connsiteX3" fmla="*/ 3035274 w 4076124"/>
                <a:gd name="connsiteY3" fmla="*/ 421369 h 5445113"/>
                <a:gd name="connsiteX4" fmla="*/ 3219219 w 4076124"/>
                <a:gd name="connsiteY4" fmla="*/ 709566 h 5445113"/>
                <a:gd name="connsiteX5" fmla="*/ 3373967 w 4076124"/>
                <a:gd name="connsiteY5" fmla="*/ 1167696 h 5445113"/>
                <a:gd name="connsiteX6" fmla="*/ 3526262 w 4076124"/>
                <a:gd name="connsiteY6" fmla="*/ 1746623 h 5445113"/>
                <a:gd name="connsiteX7" fmla="*/ 3716803 w 4076124"/>
                <a:gd name="connsiteY7" fmla="*/ 2533106 h 5445113"/>
                <a:gd name="connsiteX8" fmla="*/ 3646054 w 4076124"/>
                <a:gd name="connsiteY8" fmla="*/ 3016298 h 5445113"/>
                <a:gd name="connsiteX9" fmla="*/ 3623001 w 4076124"/>
                <a:gd name="connsiteY9" fmla="*/ 3353374 h 5445113"/>
                <a:gd name="connsiteX10" fmla="*/ 3636581 w 4076124"/>
                <a:gd name="connsiteY10" fmla="*/ 3441810 h 5445113"/>
                <a:gd name="connsiteX11" fmla="*/ 4076124 w 4076124"/>
                <a:gd name="connsiteY11" fmla="*/ 4826308 h 5445113"/>
                <a:gd name="connsiteX12" fmla="*/ 3369270 w 4076124"/>
                <a:gd name="connsiteY12" fmla="*/ 4815703 h 5445113"/>
                <a:gd name="connsiteX13" fmla="*/ 1984246 w 4076124"/>
                <a:gd name="connsiteY13" fmla="*/ 4718101 h 5445113"/>
                <a:gd name="connsiteX14" fmla="*/ 239922 w 4076124"/>
                <a:gd name="connsiteY14" fmla="*/ 5445113 h 5445113"/>
                <a:gd name="connsiteX15" fmla="*/ 0 w 4076124"/>
                <a:gd name="connsiteY15" fmla="*/ 4599979 h 5445113"/>
                <a:gd name="connsiteX16" fmla="*/ 67056 w 4076124"/>
                <a:gd name="connsiteY16" fmla="*/ 4268704 h 5445113"/>
                <a:gd name="connsiteX17" fmla="*/ 244439 w 4076124"/>
                <a:gd name="connsiteY17" fmla="*/ 3767406 h 5445113"/>
                <a:gd name="connsiteX18" fmla="*/ 435401 w 4076124"/>
                <a:gd name="connsiteY18" fmla="*/ 3102725 h 5445113"/>
                <a:gd name="connsiteX19" fmla="*/ 663416 w 4076124"/>
                <a:gd name="connsiteY19" fmla="*/ 2219083 h 5445113"/>
                <a:gd name="connsiteX20" fmla="*/ 1151134 w 4076124"/>
                <a:gd name="connsiteY20" fmla="*/ 648545 h 5445113"/>
                <a:gd name="connsiteX21" fmla="*/ 1402226 w 4076124"/>
                <a:gd name="connsiteY21" fmla="*/ 170806 h 5445113"/>
                <a:gd name="connsiteX0" fmla="*/ 1402226 w 4076124"/>
                <a:gd name="connsiteY0" fmla="*/ 170806 h 5445113"/>
                <a:gd name="connsiteX1" fmla="*/ 2612596 w 4076124"/>
                <a:gd name="connsiteY1" fmla="*/ 0 h 5445113"/>
                <a:gd name="connsiteX2" fmla="*/ 2864141 w 4076124"/>
                <a:gd name="connsiteY2" fmla="*/ 202557 h 5445113"/>
                <a:gd name="connsiteX3" fmla="*/ 3035274 w 4076124"/>
                <a:gd name="connsiteY3" fmla="*/ 421369 h 5445113"/>
                <a:gd name="connsiteX4" fmla="*/ 3219219 w 4076124"/>
                <a:gd name="connsiteY4" fmla="*/ 709566 h 5445113"/>
                <a:gd name="connsiteX5" fmla="*/ 3373967 w 4076124"/>
                <a:gd name="connsiteY5" fmla="*/ 1167696 h 5445113"/>
                <a:gd name="connsiteX6" fmla="*/ 3526262 w 4076124"/>
                <a:gd name="connsiteY6" fmla="*/ 1746623 h 5445113"/>
                <a:gd name="connsiteX7" fmla="*/ 3716803 w 4076124"/>
                <a:gd name="connsiteY7" fmla="*/ 2533106 h 5445113"/>
                <a:gd name="connsiteX8" fmla="*/ 3646054 w 4076124"/>
                <a:gd name="connsiteY8" fmla="*/ 3016298 h 5445113"/>
                <a:gd name="connsiteX9" fmla="*/ 3623001 w 4076124"/>
                <a:gd name="connsiteY9" fmla="*/ 3353374 h 5445113"/>
                <a:gd name="connsiteX10" fmla="*/ 3636581 w 4076124"/>
                <a:gd name="connsiteY10" fmla="*/ 3441810 h 5445113"/>
                <a:gd name="connsiteX11" fmla="*/ 4076124 w 4076124"/>
                <a:gd name="connsiteY11" fmla="*/ 4826308 h 5445113"/>
                <a:gd name="connsiteX12" fmla="*/ 3369270 w 4076124"/>
                <a:gd name="connsiteY12" fmla="*/ 4815703 h 5445113"/>
                <a:gd name="connsiteX13" fmla="*/ 1963737 w 4076124"/>
                <a:gd name="connsiteY13" fmla="*/ 4698528 h 5445113"/>
                <a:gd name="connsiteX14" fmla="*/ 239922 w 4076124"/>
                <a:gd name="connsiteY14" fmla="*/ 5445113 h 5445113"/>
                <a:gd name="connsiteX15" fmla="*/ 0 w 4076124"/>
                <a:gd name="connsiteY15" fmla="*/ 4599979 h 5445113"/>
                <a:gd name="connsiteX16" fmla="*/ 67056 w 4076124"/>
                <a:gd name="connsiteY16" fmla="*/ 4268704 h 5445113"/>
                <a:gd name="connsiteX17" fmla="*/ 244439 w 4076124"/>
                <a:gd name="connsiteY17" fmla="*/ 3767406 h 5445113"/>
                <a:gd name="connsiteX18" fmla="*/ 435401 w 4076124"/>
                <a:gd name="connsiteY18" fmla="*/ 3102725 h 5445113"/>
                <a:gd name="connsiteX19" fmla="*/ 663416 w 4076124"/>
                <a:gd name="connsiteY19" fmla="*/ 2219083 h 5445113"/>
                <a:gd name="connsiteX20" fmla="*/ 1151134 w 4076124"/>
                <a:gd name="connsiteY20" fmla="*/ 648545 h 5445113"/>
                <a:gd name="connsiteX21" fmla="*/ 1402226 w 4076124"/>
                <a:gd name="connsiteY21" fmla="*/ 170806 h 54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6124" h="5445113">
                  <a:moveTo>
                    <a:pt x="1402226" y="170806"/>
                  </a:moveTo>
                  <a:lnTo>
                    <a:pt x="2612596" y="0"/>
                  </a:lnTo>
                  <a:lnTo>
                    <a:pt x="2864141" y="202557"/>
                  </a:lnTo>
                  <a:lnTo>
                    <a:pt x="3035274" y="421369"/>
                  </a:lnTo>
                  <a:lnTo>
                    <a:pt x="3219219" y="709566"/>
                  </a:lnTo>
                  <a:lnTo>
                    <a:pt x="3373967" y="1167696"/>
                  </a:lnTo>
                  <a:lnTo>
                    <a:pt x="3526262" y="1746623"/>
                  </a:lnTo>
                  <a:lnTo>
                    <a:pt x="3716803" y="2533106"/>
                  </a:lnTo>
                  <a:lnTo>
                    <a:pt x="3646054" y="3016298"/>
                  </a:lnTo>
                  <a:lnTo>
                    <a:pt x="3623001" y="3353374"/>
                  </a:lnTo>
                  <a:cubicBezTo>
                    <a:pt x="3622030" y="3385286"/>
                    <a:pt x="3637552" y="3409898"/>
                    <a:pt x="3636581" y="3441810"/>
                  </a:cubicBezTo>
                  <a:lnTo>
                    <a:pt x="4076124" y="4826308"/>
                  </a:lnTo>
                  <a:lnTo>
                    <a:pt x="3369270" y="4815703"/>
                  </a:lnTo>
                  <a:lnTo>
                    <a:pt x="1963737" y="4698528"/>
                  </a:lnTo>
                  <a:lnTo>
                    <a:pt x="239922" y="5445113"/>
                  </a:lnTo>
                  <a:lnTo>
                    <a:pt x="0" y="4599979"/>
                  </a:lnTo>
                  <a:lnTo>
                    <a:pt x="67056" y="4268704"/>
                  </a:lnTo>
                  <a:cubicBezTo>
                    <a:pt x="107042" y="4117059"/>
                    <a:pt x="183048" y="3961736"/>
                    <a:pt x="244439" y="3767406"/>
                  </a:cubicBezTo>
                  <a:cubicBezTo>
                    <a:pt x="305830" y="3573076"/>
                    <a:pt x="365572" y="3360779"/>
                    <a:pt x="435401" y="3102725"/>
                  </a:cubicBezTo>
                  <a:cubicBezTo>
                    <a:pt x="505230" y="2844671"/>
                    <a:pt x="544127" y="2628113"/>
                    <a:pt x="663416" y="2219083"/>
                  </a:cubicBezTo>
                  <a:lnTo>
                    <a:pt x="1151134" y="648545"/>
                  </a:lnTo>
                  <a:lnTo>
                    <a:pt x="1402226" y="170806"/>
                  </a:lnTo>
                  <a:close/>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フリーフォーム 14"/>
            <p:cNvSpPr/>
            <p:nvPr/>
          </p:nvSpPr>
          <p:spPr>
            <a:xfrm>
              <a:off x="4049320" y="3483833"/>
              <a:ext cx="438728" cy="137641"/>
            </a:xfrm>
            <a:custGeom>
              <a:avLst/>
              <a:gdLst>
                <a:gd name="connsiteX0" fmla="*/ 718019 w 718019"/>
                <a:gd name="connsiteY0" fmla="*/ 101259 h 260819"/>
                <a:gd name="connsiteX1" fmla="*/ 718019 w 718019"/>
                <a:gd name="connsiteY1" fmla="*/ 101259 h 260819"/>
                <a:gd name="connsiteX2" fmla="*/ 613691 w 718019"/>
                <a:gd name="connsiteY2" fmla="*/ 58301 h 260819"/>
                <a:gd name="connsiteX3" fmla="*/ 524706 w 718019"/>
                <a:gd name="connsiteY3" fmla="*/ 12274 h 260819"/>
                <a:gd name="connsiteX4" fmla="*/ 487884 w 718019"/>
                <a:gd name="connsiteY4" fmla="*/ 0 h 260819"/>
                <a:gd name="connsiteX5" fmla="*/ 343667 w 718019"/>
                <a:gd name="connsiteY5" fmla="*/ 3068 h 260819"/>
                <a:gd name="connsiteX6" fmla="*/ 193313 w 718019"/>
                <a:gd name="connsiteY6" fmla="*/ 33753 h 260819"/>
                <a:gd name="connsiteX7" fmla="*/ 131943 w 718019"/>
                <a:gd name="connsiteY7" fmla="*/ 76711 h 260819"/>
                <a:gd name="connsiteX8" fmla="*/ 49095 w 718019"/>
                <a:gd name="connsiteY8" fmla="*/ 190244 h 260819"/>
                <a:gd name="connsiteX9" fmla="*/ 0 w 718019"/>
                <a:gd name="connsiteY9" fmla="*/ 260819 h 260819"/>
                <a:gd name="connsiteX10" fmla="*/ 131943 w 718019"/>
                <a:gd name="connsiteY10" fmla="*/ 184107 h 260819"/>
                <a:gd name="connsiteX11" fmla="*/ 263887 w 718019"/>
                <a:gd name="connsiteY11" fmla="*/ 104327 h 260819"/>
                <a:gd name="connsiteX12" fmla="*/ 306845 w 718019"/>
                <a:gd name="connsiteY12" fmla="*/ 52164 h 260819"/>
                <a:gd name="connsiteX13" fmla="*/ 432652 w 718019"/>
                <a:gd name="connsiteY13" fmla="*/ 42958 h 260819"/>
                <a:gd name="connsiteX14" fmla="*/ 543117 w 718019"/>
                <a:gd name="connsiteY14" fmla="*/ 58301 h 260819"/>
                <a:gd name="connsiteX15" fmla="*/ 613691 w 718019"/>
                <a:gd name="connsiteY15" fmla="*/ 88985 h 260819"/>
                <a:gd name="connsiteX16" fmla="*/ 665855 w 718019"/>
                <a:gd name="connsiteY16" fmla="*/ 101259 h 260819"/>
                <a:gd name="connsiteX17" fmla="*/ 718019 w 718019"/>
                <a:gd name="connsiteY17" fmla="*/ 101259 h 26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8019" h="260819">
                  <a:moveTo>
                    <a:pt x="718019" y="101259"/>
                  </a:moveTo>
                  <a:lnTo>
                    <a:pt x="718019" y="101259"/>
                  </a:lnTo>
                  <a:lnTo>
                    <a:pt x="613691" y="58301"/>
                  </a:lnTo>
                  <a:lnTo>
                    <a:pt x="524706" y="12274"/>
                  </a:lnTo>
                  <a:lnTo>
                    <a:pt x="487884" y="0"/>
                  </a:lnTo>
                  <a:lnTo>
                    <a:pt x="343667" y="3068"/>
                  </a:lnTo>
                  <a:lnTo>
                    <a:pt x="193313" y="33753"/>
                  </a:lnTo>
                  <a:lnTo>
                    <a:pt x="131943" y="76711"/>
                  </a:lnTo>
                  <a:lnTo>
                    <a:pt x="49095" y="190244"/>
                  </a:lnTo>
                  <a:lnTo>
                    <a:pt x="0" y="260819"/>
                  </a:lnTo>
                  <a:lnTo>
                    <a:pt x="131943" y="184107"/>
                  </a:lnTo>
                  <a:lnTo>
                    <a:pt x="263887" y="104327"/>
                  </a:lnTo>
                  <a:lnTo>
                    <a:pt x="306845" y="52164"/>
                  </a:lnTo>
                  <a:lnTo>
                    <a:pt x="432652" y="42958"/>
                  </a:lnTo>
                  <a:lnTo>
                    <a:pt x="543117" y="58301"/>
                  </a:lnTo>
                  <a:lnTo>
                    <a:pt x="613691" y="88985"/>
                  </a:lnTo>
                  <a:lnTo>
                    <a:pt x="665855" y="101259"/>
                  </a:lnTo>
                  <a:lnTo>
                    <a:pt x="718019" y="101259"/>
                  </a:lnTo>
                  <a:close/>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フリーフォーム 15"/>
            <p:cNvSpPr/>
            <p:nvPr/>
          </p:nvSpPr>
          <p:spPr>
            <a:xfrm>
              <a:off x="4317430" y="3399629"/>
              <a:ext cx="20624" cy="492269"/>
            </a:xfrm>
            <a:custGeom>
              <a:avLst/>
              <a:gdLst>
                <a:gd name="connsiteX0" fmla="*/ 0 w 33753"/>
                <a:gd name="connsiteY0" fmla="*/ 0 h 932811"/>
                <a:gd name="connsiteX1" fmla="*/ 30685 w 33753"/>
                <a:gd name="connsiteY1" fmla="*/ 119670 h 932811"/>
                <a:gd name="connsiteX2" fmla="*/ 33753 w 33753"/>
                <a:gd name="connsiteY2" fmla="*/ 932811 h 932811"/>
                <a:gd name="connsiteX3" fmla="*/ 33753 w 33753"/>
                <a:gd name="connsiteY3" fmla="*/ 932811 h 932811"/>
              </a:gdLst>
              <a:ahLst/>
              <a:cxnLst>
                <a:cxn ang="0">
                  <a:pos x="connsiteX0" y="connsiteY0"/>
                </a:cxn>
                <a:cxn ang="0">
                  <a:pos x="connsiteX1" y="connsiteY1"/>
                </a:cxn>
                <a:cxn ang="0">
                  <a:pos x="connsiteX2" y="connsiteY2"/>
                </a:cxn>
                <a:cxn ang="0">
                  <a:pos x="connsiteX3" y="connsiteY3"/>
                </a:cxn>
              </a:cxnLst>
              <a:rect l="l" t="t" r="r" b="b"/>
              <a:pathLst>
                <a:path w="33753" h="932811">
                  <a:moveTo>
                    <a:pt x="0" y="0"/>
                  </a:moveTo>
                  <a:lnTo>
                    <a:pt x="30685" y="119670"/>
                  </a:lnTo>
                  <a:cubicBezTo>
                    <a:pt x="31708" y="390717"/>
                    <a:pt x="32730" y="661764"/>
                    <a:pt x="33753" y="932811"/>
                  </a:cubicBezTo>
                  <a:lnTo>
                    <a:pt x="33753" y="9328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フリーフォーム 16"/>
            <p:cNvSpPr/>
            <p:nvPr/>
          </p:nvSpPr>
          <p:spPr>
            <a:xfrm>
              <a:off x="4269765" y="3723169"/>
              <a:ext cx="124633" cy="206370"/>
            </a:xfrm>
            <a:custGeom>
              <a:avLst/>
              <a:gdLst>
                <a:gd name="connsiteX0" fmla="*/ 1163782 w 3182587"/>
                <a:gd name="connsiteY0" fmla="*/ 11875 h 5735782"/>
                <a:gd name="connsiteX1" fmla="*/ 1175658 w 3182587"/>
                <a:gd name="connsiteY1" fmla="*/ 807522 h 5735782"/>
                <a:gd name="connsiteX2" fmla="*/ 249382 w 3182587"/>
                <a:gd name="connsiteY2" fmla="*/ 795647 h 5735782"/>
                <a:gd name="connsiteX3" fmla="*/ 0 w 3182587"/>
                <a:gd name="connsiteY3" fmla="*/ 3479470 h 5735782"/>
                <a:gd name="connsiteX4" fmla="*/ 1294411 w 3182587"/>
                <a:gd name="connsiteY4" fmla="*/ 5735782 h 5735782"/>
                <a:gd name="connsiteX5" fmla="*/ 1923803 w 3182587"/>
                <a:gd name="connsiteY5" fmla="*/ 5498275 h 5735782"/>
                <a:gd name="connsiteX6" fmla="*/ 2054432 w 3182587"/>
                <a:gd name="connsiteY6" fmla="*/ 5676405 h 5735782"/>
                <a:gd name="connsiteX7" fmla="*/ 3063834 w 3182587"/>
                <a:gd name="connsiteY7" fmla="*/ 5712031 h 5735782"/>
                <a:gd name="connsiteX8" fmla="*/ 3182587 w 3182587"/>
                <a:gd name="connsiteY8" fmla="*/ 819397 h 5735782"/>
                <a:gd name="connsiteX9" fmla="*/ 2125683 w 3182587"/>
                <a:gd name="connsiteY9" fmla="*/ 807522 h 5735782"/>
                <a:gd name="connsiteX10" fmla="*/ 2137559 w 3182587"/>
                <a:gd name="connsiteY10" fmla="*/ 0 h 5735782"/>
                <a:gd name="connsiteX11" fmla="*/ 1163782 w 3182587"/>
                <a:gd name="connsiteY11" fmla="*/ 11875 h 5735782"/>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923803 w 3182587"/>
                <a:gd name="connsiteY5" fmla="*/ 5498275 h 5712031"/>
                <a:gd name="connsiteX6" fmla="*/ 2054432 w 3182587"/>
                <a:gd name="connsiteY6" fmla="*/ 5676405 h 5712031"/>
                <a:gd name="connsiteX7" fmla="*/ 3063834 w 3182587"/>
                <a:gd name="connsiteY7" fmla="*/ 5712031 h 5712031"/>
                <a:gd name="connsiteX8" fmla="*/ 3182587 w 3182587"/>
                <a:gd name="connsiteY8" fmla="*/ 819397 h 5712031"/>
                <a:gd name="connsiteX9" fmla="*/ 2125683 w 3182587"/>
                <a:gd name="connsiteY9" fmla="*/ 807522 h 5712031"/>
                <a:gd name="connsiteX10" fmla="*/ 2137559 w 3182587"/>
                <a:gd name="connsiteY10" fmla="*/ 0 h 5712031"/>
                <a:gd name="connsiteX11" fmla="*/ 1163782 w 3182587"/>
                <a:gd name="connsiteY11"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43793 w 3182587"/>
                <a:gd name="connsiteY5" fmla="*/ 5557653 h 5712031"/>
                <a:gd name="connsiteX6" fmla="*/ 1923803 w 3182587"/>
                <a:gd name="connsiteY6" fmla="*/ 5498275 h 5712031"/>
                <a:gd name="connsiteX7" fmla="*/ 2054432 w 3182587"/>
                <a:gd name="connsiteY7" fmla="*/ 5676405 h 5712031"/>
                <a:gd name="connsiteX8" fmla="*/ 3063834 w 3182587"/>
                <a:gd name="connsiteY8" fmla="*/ 5712031 h 5712031"/>
                <a:gd name="connsiteX9" fmla="*/ 3182587 w 3182587"/>
                <a:gd name="connsiteY9" fmla="*/ 819397 h 5712031"/>
                <a:gd name="connsiteX10" fmla="*/ 2125683 w 3182587"/>
                <a:gd name="connsiteY10" fmla="*/ 807522 h 5712031"/>
                <a:gd name="connsiteX11" fmla="*/ 2137559 w 3182587"/>
                <a:gd name="connsiteY11" fmla="*/ 0 h 5712031"/>
                <a:gd name="connsiteX12" fmla="*/ 1163782 w 3182587"/>
                <a:gd name="connsiteY12"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923803 w 3182587"/>
                <a:gd name="connsiteY6" fmla="*/ 5498275 h 5712031"/>
                <a:gd name="connsiteX7" fmla="*/ 2054432 w 3182587"/>
                <a:gd name="connsiteY7" fmla="*/ 5676405 h 5712031"/>
                <a:gd name="connsiteX8" fmla="*/ 3063834 w 3182587"/>
                <a:gd name="connsiteY8" fmla="*/ 5712031 h 5712031"/>
                <a:gd name="connsiteX9" fmla="*/ 3182587 w 3182587"/>
                <a:gd name="connsiteY9" fmla="*/ 819397 h 5712031"/>
                <a:gd name="connsiteX10" fmla="*/ 2125683 w 3182587"/>
                <a:gd name="connsiteY10" fmla="*/ 807522 h 5712031"/>
                <a:gd name="connsiteX11" fmla="*/ 2137559 w 3182587"/>
                <a:gd name="connsiteY11" fmla="*/ 0 h 5712031"/>
                <a:gd name="connsiteX12" fmla="*/ 1163782 w 3182587"/>
                <a:gd name="connsiteY12"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781299 w 3182587"/>
                <a:gd name="connsiteY6" fmla="*/ 5462650 h 5712031"/>
                <a:gd name="connsiteX7" fmla="*/ 1923803 w 3182587"/>
                <a:gd name="connsiteY7" fmla="*/ 5498275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40165 w 3182587"/>
                <a:gd name="connsiteY6" fmla="*/ 5601631 h 5712031"/>
                <a:gd name="connsiteX7" fmla="*/ 1923803 w 3182587"/>
                <a:gd name="connsiteY7" fmla="*/ 5498275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31172 w 3182587"/>
                <a:gd name="connsiteY6" fmla="*/ 5585477 h 5712031"/>
                <a:gd name="connsiteX7" fmla="*/ 1923803 w 3182587"/>
                <a:gd name="connsiteY7" fmla="*/ 5498275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31172 w 3182587"/>
                <a:gd name="connsiteY6" fmla="*/ 5585477 h 5712031"/>
                <a:gd name="connsiteX7" fmla="*/ 1900053 w 3182587"/>
                <a:gd name="connsiteY7" fmla="*/ 5403272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43048 w 3182587"/>
                <a:gd name="connsiteY6" fmla="*/ 5549851 h 5712031"/>
                <a:gd name="connsiteX7" fmla="*/ 1900053 w 3182587"/>
                <a:gd name="connsiteY7" fmla="*/ 5403272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35781"/>
                <a:gd name="connsiteX1" fmla="*/ 1175658 w 3182587"/>
                <a:gd name="connsiteY1" fmla="*/ 807522 h 5735781"/>
                <a:gd name="connsiteX2" fmla="*/ 249382 w 3182587"/>
                <a:gd name="connsiteY2" fmla="*/ 795647 h 5735781"/>
                <a:gd name="connsiteX3" fmla="*/ 0 w 3182587"/>
                <a:gd name="connsiteY3" fmla="*/ 3479470 h 5735781"/>
                <a:gd name="connsiteX4" fmla="*/ 1229821 w 3182587"/>
                <a:gd name="connsiteY4" fmla="*/ 5623113 h 5735781"/>
                <a:gd name="connsiteX5" fmla="*/ 1571182 w 3182587"/>
                <a:gd name="connsiteY5" fmla="*/ 5458372 h 5735781"/>
                <a:gd name="connsiteX6" fmla="*/ 1643048 w 3182587"/>
                <a:gd name="connsiteY6" fmla="*/ 5549851 h 5735781"/>
                <a:gd name="connsiteX7" fmla="*/ 1900053 w 3182587"/>
                <a:gd name="connsiteY7" fmla="*/ 5403272 h 5735781"/>
                <a:gd name="connsiteX8" fmla="*/ 1971304 w 3182587"/>
                <a:gd name="connsiteY8" fmla="*/ 5735781 h 5735781"/>
                <a:gd name="connsiteX9" fmla="*/ 3063834 w 3182587"/>
                <a:gd name="connsiteY9" fmla="*/ 5712031 h 5735781"/>
                <a:gd name="connsiteX10" fmla="*/ 3182587 w 3182587"/>
                <a:gd name="connsiteY10" fmla="*/ 819397 h 5735781"/>
                <a:gd name="connsiteX11" fmla="*/ 2125683 w 3182587"/>
                <a:gd name="connsiteY11" fmla="*/ 807522 h 5735781"/>
                <a:gd name="connsiteX12" fmla="*/ 2137559 w 3182587"/>
                <a:gd name="connsiteY12" fmla="*/ 0 h 5735781"/>
                <a:gd name="connsiteX13" fmla="*/ 1163782 w 3182587"/>
                <a:gd name="connsiteY13" fmla="*/ 11875 h 5735781"/>
                <a:gd name="connsiteX0" fmla="*/ 1163782 w 3182587"/>
                <a:gd name="connsiteY0" fmla="*/ 11875 h 5735781"/>
                <a:gd name="connsiteX1" fmla="*/ 1175658 w 3182587"/>
                <a:gd name="connsiteY1" fmla="*/ 807522 h 5735781"/>
                <a:gd name="connsiteX2" fmla="*/ 249382 w 3182587"/>
                <a:gd name="connsiteY2" fmla="*/ 795647 h 5735781"/>
                <a:gd name="connsiteX3" fmla="*/ 0 w 3182587"/>
                <a:gd name="connsiteY3" fmla="*/ 3479470 h 5735781"/>
                <a:gd name="connsiteX4" fmla="*/ 1229821 w 3182587"/>
                <a:gd name="connsiteY4" fmla="*/ 5623113 h 5735781"/>
                <a:gd name="connsiteX5" fmla="*/ 1571182 w 3182587"/>
                <a:gd name="connsiteY5" fmla="*/ 5458372 h 5735781"/>
                <a:gd name="connsiteX6" fmla="*/ 1643048 w 3182587"/>
                <a:gd name="connsiteY6" fmla="*/ 5549851 h 5735781"/>
                <a:gd name="connsiteX7" fmla="*/ 1852552 w 3182587"/>
                <a:gd name="connsiteY7" fmla="*/ 5427023 h 5735781"/>
                <a:gd name="connsiteX8" fmla="*/ 1971304 w 3182587"/>
                <a:gd name="connsiteY8" fmla="*/ 5735781 h 5735781"/>
                <a:gd name="connsiteX9" fmla="*/ 3063834 w 3182587"/>
                <a:gd name="connsiteY9" fmla="*/ 5712031 h 5735781"/>
                <a:gd name="connsiteX10" fmla="*/ 3182587 w 3182587"/>
                <a:gd name="connsiteY10" fmla="*/ 819397 h 5735781"/>
                <a:gd name="connsiteX11" fmla="*/ 2125683 w 3182587"/>
                <a:gd name="connsiteY11" fmla="*/ 807522 h 5735781"/>
                <a:gd name="connsiteX12" fmla="*/ 2137559 w 3182587"/>
                <a:gd name="connsiteY12" fmla="*/ 0 h 5735781"/>
                <a:gd name="connsiteX13" fmla="*/ 1163782 w 3182587"/>
                <a:gd name="connsiteY13" fmla="*/ 11875 h 5735781"/>
                <a:gd name="connsiteX0" fmla="*/ 1140031 w 3182587"/>
                <a:gd name="connsiteY0" fmla="*/ 0 h 5985163"/>
                <a:gd name="connsiteX1" fmla="*/ 1175658 w 3182587"/>
                <a:gd name="connsiteY1" fmla="*/ 1056904 h 5985163"/>
                <a:gd name="connsiteX2" fmla="*/ 249382 w 3182587"/>
                <a:gd name="connsiteY2" fmla="*/ 1045029 h 5985163"/>
                <a:gd name="connsiteX3" fmla="*/ 0 w 3182587"/>
                <a:gd name="connsiteY3" fmla="*/ 3728852 h 5985163"/>
                <a:gd name="connsiteX4" fmla="*/ 1229821 w 3182587"/>
                <a:gd name="connsiteY4" fmla="*/ 5872495 h 5985163"/>
                <a:gd name="connsiteX5" fmla="*/ 1571182 w 3182587"/>
                <a:gd name="connsiteY5" fmla="*/ 5707754 h 5985163"/>
                <a:gd name="connsiteX6" fmla="*/ 1643048 w 3182587"/>
                <a:gd name="connsiteY6" fmla="*/ 5799233 h 5985163"/>
                <a:gd name="connsiteX7" fmla="*/ 1852552 w 3182587"/>
                <a:gd name="connsiteY7" fmla="*/ 5676405 h 5985163"/>
                <a:gd name="connsiteX8" fmla="*/ 1971304 w 3182587"/>
                <a:gd name="connsiteY8" fmla="*/ 5985163 h 5985163"/>
                <a:gd name="connsiteX9" fmla="*/ 3063834 w 3182587"/>
                <a:gd name="connsiteY9" fmla="*/ 5961413 h 5985163"/>
                <a:gd name="connsiteX10" fmla="*/ 3182587 w 3182587"/>
                <a:gd name="connsiteY10" fmla="*/ 1068779 h 5985163"/>
                <a:gd name="connsiteX11" fmla="*/ 2125683 w 3182587"/>
                <a:gd name="connsiteY11" fmla="*/ 1056904 h 5985163"/>
                <a:gd name="connsiteX12" fmla="*/ 2137559 w 3182587"/>
                <a:gd name="connsiteY12" fmla="*/ 249382 h 5985163"/>
                <a:gd name="connsiteX13" fmla="*/ 1140031 w 3182587"/>
                <a:gd name="connsiteY13" fmla="*/ 0 h 5985163"/>
                <a:gd name="connsiteX0" fmla="*/ 1140031 w 3182587"/>
                <a:gd name="connsiteY0" fmla="*/ 0 h 5985163"/>
                <a:gd name="connsiteX1" fmla="*/ 1175658 w 3182587"/>
                <a:gd name="connsiteY1" fmla="*/ 1056904 h 5985163"/>
                <a:gd name="connsiteX2" fmla="*/ 249382 w 3182587"/>
                <a:gd name="connsiteY2" fmla="*/ 1045029 h 5985163"/>
                <a:gd name="connsiteX3" fmla="*/ 0 w 3182587"/>
                <a:gd name="connsiteY3" fmla="*/ 3728852 h 5985163"/>
                <a:gd name="connsiteX4" fmla="*/ 1229821 w 3182587"/>
                <a:gd name="connsiteY4" fmla="*/ 5872495 h 5985163"/>
                <a:gd name="connsiteX5" fmla="*/ 1571182 w 3182587"/>
                <a:gd name="connsiteY5" fmla="*/ 5707754 h 5985163"/>
                <a:gd name="connsiteX6" fmla="*/ 1643048 w 3182587"/>
                <a:gd name="connsiteY6" fmla="*/ 5799233 h 5985163"/>
                <a:gd name="connsiteX7" fmla="*/ 1852552 w 3182587"/>
                <a:gd name="connsiteY7" fmla="*/ 5676405 h 5985163"/>
                <a:gd name="connsiteX8" fmla="*/ 1971304 w 3182587"/>
                <a:gd name="connsiteY8" fmla="*/ 5985163 h 5985163"/>
                <a:gd name="connsiteX9" fmla="*/ 3063834 w 3182587"/>
                <a:gd name="connsiteY9" fmla="*/ 5961413 h 5985163"/>
                <a:gd name="connsiteX10" fmla="*/ 3182587 w 3182587"/>
                <a:gd name="connsiteY10" fmla="*/ 1068779 h 5985163"/>
                <a:gd name="connsiteX11" fmla="*/ 2125683 w 3182587"/>
                <a:gd name="connsiteY11" fmla="*/ 1056904 h 5985163"/>
                <a:gd name="connsiteX12" fmla="*/ 2137559 w 3182587"/>
                <a:gd name="connsiteY12" fmla="*/ 23751 h 5985163"/>
                <a:gd name="connsiteX13" fmla="*/ 1140031 w 3182587"/>
                <a:gd name="connsiteY13" fmla="*/ 0 h 5985163"/>
                <a:gd name="connsiteX0" fmla="*/ 1140031 w 3182587"/>
                <a:gd name="connsiteY0" fmla="*/ 0 h 5985163"/>
                <a:gd name="connsiteX1" fmla="*/ 1175658 w 3182587"/>
                <a:gd name="connsiteY1" fmla="*/ 1056904 h 5985163"/>
                <a:gd name="connsiteX2" fmla="*/ 249382 w 3182587"/>
                <a:gd name="connsiteY2" fmla="*/ 1045029 h 5985163"/>
                <a:gd name="connsiteX3" fmla="*/ 0 w 3182587"/>
                <a:gd name="connsiteY3" fmla="*/ 3728852 h 5985163"/>
                <a:gd name="connsiteX4" fmla="*/ 1229821 w 3182587"/>
                <a:gd name="connsiteY4" fmla="*/ 5872495 h 5985163"/>
                <a:gd name="connsiteX5" fmla="*/ 1571182 w 3182587"/>
                <a:gd name="connsiteY5" fmla="*/ 5707754 h 5985163"/>
                <a:gd name="connsiteX6" fmla="*/ 1643048 w 3182587"/>
                <a:gd name="connsiteY6" fmla="*/ 5799233 h 5985163"/>
                <a:gd name="connsiteX7" fmla="*/ 1852552 w 3182587"/>
                <a:gd name="connsiteY7" fmla="*/ 5676405 h 5985163"/>
                <a:gd name="connsiteX8" fmla="*/ 1971304 w 3182587"/>
                <a:gd name="connsiteY8" fmla="*/ 5985163 h 5985163"/>
                <a:gd name="connsiteX9" fmla="*/ 3063834 w 3182587"/>
                <a:gd name="connsiteY9" fmla="*/ 5961413 h 5985163"/>
                <a:gd name="connsiteX10" fmla="*/ 3182587 w 3182587"/>
                <a:gd name="connsiteY10" fmla="*/ 1068779 h 5985163"/>
                <a:gd name="connsiteX11" fmla="*/ 2203232 w 3182587"/>
                <a:gd name="connsiteY11" fmla="*/ 1062986 h 5985163"/>
                <a:gd name="connsiteX12" fmla="*/ 2137559 w 3182587"/>
                <a:gd name="connsiteY12" fmla="*/ 23751 h 5985163"/>
                <a:gd name="connsiteX13" fmla="*/ 1140031 w 3182587"/>
                <a:gd name="connsiteY13" fmla="*/ 0 h 5985163"/>
                <a:gd name="connsiteX0" fmla="*/ 1140031 w 3182587"/>
                <a:gd name="connsiteY0" fmla="*/ 161497 h 6146660"/>
                <a:gd name="connsiteX1" fmla="*/ 1175658 w 3182587"/>
                <a:gd name="connsiteY1" fmla="*/ 1218401 h 6146660"/>
                <a:gd name="connsiteX2" fmla="*/ 249382 w 3182587"/>
                <a:gd name="connsiteY2" fmla="*/ 1206526 h 6146660"/>
                <a:gd name="connsiteX3" fmla="*/ 0 w 3182587"/>
                <a:gd name="connsiteY3" fmla="*/ 3890349 h 6146660"/>
                <a:gd name="connsiteX4" fmla="*/ 1229821 w 3182587"/>
                <a:gd name="connsiteY4" fmla="*/ 6033992 h 6146660"/>
                <a:gd name="connsiteX5" fmla="*/ 1571182 w 3182587"/>
                <a:gd name="connsiteY5" fmla="*/ 5869251 h 6146660"/>
                <a:gd name="connsiteX6" fmla="*/ 1643048 w 3182587"/>
                <a:gd name="connsiteY6" fmla="*/ 5960730 h 6146660"/>
                <a:gd name="connsiteX7" fmla="*/ 1852552 w 3182587"/>
                <a:gd name="connsiteY7" fmla="*/ 5837902 h 6146660"/>
                <a:gd name="connsiteX8" fmla="*/ 1971304 w 3182587"/>
                <a:gd name="connsiteY8" fmla="*/ 6146660 h 6146660"/>
                <a:gd name="connsiteX9" fmla="*/ 3063834 w 3182587"/>
                <a:gd name="connsiteY9" fmla="*/ 6122910 h 6146660"/>
                <a:gd name="connsiteX10" fmla="*/ 3182587 w 3182587"/>
                <a:gd name="connsiteY10" fmla="*/ 1230276 h 6146660"/>
                <a:gd name="connsiteX11" fmla="*/ 2203232 w 3182587"/>
                <a:gd name="connsiteY11" fmla="*/ 1224483 h 6146660"/>
                <a:gd name="connsiteX12" fmla="*/ 2216951 w 3182587"/>
                <a:gd name="connsiteY12" fmla="*/ 0 h 6146660"/>
                <a:gd name="connsiteX13" fmla="*/ 1140031 w 3182587"/>
                <a:gd name="connsiteY13" fmla="*/ 161497 h 6146660"/>
                <a:gd name="connsiteX0" fmla="*/ 1245888 w 3182587"/>
                <a:gd name="connsiteY0" fmla="*/ 0 h 6210109"/>
                <a:gd name="connsiteX1" fmla="*/ 1175658 w 3182587"/>
                <a:gd name="connsiteY1" fmla="*/ 1281850 h 6210109"/>
                <a:gd name="connsiteX2" fmla="*/ 249382 w 3182587"/>
                <a:gd name="connsiteY2" fmla="*/ 1269975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16951 w 3182587"/>
                <a:gd name="connsiteY12" fmla="*/ 63449 h 6210109"/>
                <a:gd name="connsiteX13" fmla="*/ 1245888 w 3182587"/>
                <a:gd name="connsiteY13" fmla="*/ 0 h 6210109"/>
                <a:gd name="connsiteX0" fmla="*/ 1245888 w 3182587"/>
                <a:gd name="connsiteY0" fmla="*/ 0 h 6210109"/>
                <a:gd name="connsiteX1" fmla="*/ 1175658 w 3182587"/>
                <a:gd name="connsiteY1" fmla="*/ 1281850 h 6210109"/>
                <a:gd name="connsiteX2" fmla="*/ 249382 w 3182587"/>
                <a:gd name="connsiteY2" fmla="*/ 1269975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249382 w 3182587"/>
                <a:gd name="connsiteY2" fmla="*/ 1269975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183221 w 3182587"/>
                <a:gd name="connsiteY2" fmla="*/ 1389064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183221 w 3182587"/>
                <a:gd name="connsiteY2" fmla="*/ 1389064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373118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183221 w 3182587"/>
                <a:gd name="connsiteY2" fmla="*/ 1389064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373118 h 6210109"/>
                <a:gd name="connsiteX11" fmla="*/ 2203232 w 3182587"/>
                <a:gd name="connsiteY11" fmla="*/ 1380558 h 6210109"/>
                <a:gd name="connsiteX12" fmla="*/ 2203718 w 3182587"/>
                <a:gd name="connsiteY12" fmla="*/ 36984 h 6210109"/>
                <a:gd name="connsiteX13" fmla="*/ 1245888 w 3182587"/>
                <a:gd name="connsiteY13" fmla="*/ 0 h 6210109"/>
                <a:gd name="connsiteX0" fmla="*/ 1245888 w 3182587"/>
                <a:gd name="connsiteY0" fmla="*/ 0 h 6196877"/>
                <a:gd name="connsiteX1" fmla="*/ 1241819 w 3182587"/>
                <a:gd name="connsiteY1" fmla="*/ 1400938 h 6196877"/>
                <a:gd name="connsiteX2" fmla="*/ 183221 w 3182587"/>
                <a:gd name="connsiteY2" fmla="*/ 1389064 h 6196877"/>
                <a:gd name="connsiteX3" fmla="*/ 0 w 3182587"/>
                <a:gd name="connsiteY3" fmla="*/ 3953798 h 6196877"/>
                <a:gd name="connsiteX4" fmla="*/ 1229821 w 3182587"/>
                <a:gd name="connsiteY4" fmla="*/ 6097441 h 6196877"/>
                <a:gd name="connsiteX5" fmla="*/ 1571182 w 3182587"/>
                <a:gd name="connsiteY5" fmla="*/ 5932700 h 6196877"/>
                <a:gd name="connsiteX6" fmla="*/ 1643048 w 3182587"/>
                <a:gd name="connsiteY6" fmla="*/ 6024179 h 6196877"/>
                <a:gd name="connsiteX7" fmla="*/ 1852552 w 3182587"/>
                <a:gd name="connsiteY7" fmla="*/ 5901351 h 6196877"/>
                <a:gd name="connsiteX8" fmla="*/ 2050696 w 3182587"/>
                <a:gd name="connsiteY8" fmla="*/ 6196877 h 6196877"/>
                <a:gd name="connsiteX9" fmla="*/ 3063834 w 3182587"/>
                <a:gd name="connsiteY9" fmla="*/ 6186359 h 6196877"/>
                <a:gd name="connsiteX10" fmla="*/ 3182587 w 3182587"/>
                <a:gd name="connsiteY10" fmla="*/ 1373118 h 6196877"/>
                <a:gd name="connsiteX11" fmla="*/ 2203232 w 3182587"/>
                <a:gd name="connsiteY11" fmla="*/ 1380558 h 6196877"/>
                <a:gd name="connsiteX12" fmla="*/ 2203718 w 3182587"/>
                <a:gd name="connsiteY12" fmla="*/ 36984 h 6196877"/>
                <a:gd name="connsiteX13" fmla="*/ 1245888 w 3182587"/>
                <a:gd name="connsiteY13" fmla="*/ 0 h 6196877"/>
                <a:gd name="connsiteX0" fmla="*/ 1245888 w 3182587"/>
                <a:gd name="connsiteY0" fmla="*/ 0 h 6196877"/>
                <a:gd name="connsiteX1" fmla="*/ 1241819 w 3182587"/>
                <a:gd name="connsiteY1" fmla="*/ 1400938 h 6196877"/>
                <a:gd name="connsiteX2" fmla="*/ 183221 w 3182587"/>
                <a:gd name="connsiteY2" fmla="*/ 1389064 h 6196877"/>
                <a:gd name="connsiteX3" fmla="*/ 0 w 3182587"/>
                <a:gd name="connsiteY3" fmla="*/ 3953798 h 6196877"/>
                <a:gd name="connsiteX4" fmla="*/ 1229821 w 3182587"/>
                <a:gd name="connsiteY4" fmla="*/ 6097441 h 6196877"/>
                <a:gd name="connsiteX5" fmla="*/ 1571182 w 3182587"/>
                <a:gd name="connsiteY5" fmla="*/ 5932700 h 6196877"/>
                <a:gd name="connsiteX6" fmla="*/ 1643048 w 3182587"/>
                <a:gd name="connsiteY6" fmla="*/ 6024179 h 6196877"/>
                <a:gd name="connsiteX7" fmla="*/ 1918711 w 3182587"/>
                <a:gd name="connsiteY7" fmla="*/ 5888120 h 6196877"/>
                <a:gd name="connsiteX8" fmla="*/ 2050696 w 3182587"/>
                <a:gd name="connsiteY8" fmla="*/ 6196877 h 6196877"/>
                <a:gd name="connsiteX9" fmla="*/ 3063834 w 3182587"/>
                <a:gd name="connsiteY9" fmla="*/ 6186359 h 6196877"/>
                <a:gd name="connsiteX10" fmla="*/ 3182587 w 3182587"/>
                <a:gd name="connsiteY10" fmla="*/ 1373118 h 6196877"/>
                <a:gd name="connsiteX11" fmla="*/ 2203232 w 3182587"/>
                <a:gd name="connsiteY11" fmla="*/ 1380558 h 6196877"/>
                <a:gd name="connsiteX12" fmla="*/ 2203718 w 3182587"/>
                <a:gd name="connsiteY12" fmla="*/ 36984 h 6196877"/>
                <a:gd name="connsiteX13" fmla="*/ 1245888 w 3182587"/>
                <a:gd name="connsiteY13" fmla="*/ 0 h 6196877"/>
                <a:gd name="connsiteX0" fmla="*/ 1219425 w 3156124"/>
                <a:gd name="connsiteY0" fmla="*/ 0 h 6196877"/>
                <a:gd name="connsiteX1" fmla="*/ 1215356 w 3156124"/>
                <a:gd name="connsiteY1" fmla="*/ 1400938 h 6196877"/>
                <a:gd name="connsiteX2" fmla="*/ 156758 w 3156124"/>
                <a:gd name="connsiteY2" fmla="*/ 1389064 h 6196877"/>
                <a:gd name="connsiteX3" fmla="*/ 0 w 3156124"/>
                <a:gd name="connsiteY3" fmla="*/ 3914102 h 6196877"/>
                <a:gd name="connsiteX4" fmla="*/ 1203358 w 3156124"/>
                <a:gd name="connsiteY4" fmla="*/ 6097441 h 6196877"/>
                <a:gd name="connsiteX5" fmla="*/ 1544719 w 3156124"/>
                <a:gd name="connsiteY5" fmla="*/ 5932700 h 6196877"/>
                <a:gd name="connsiteX6" fmla="*/ 1616585 w 3156124"/>
                <a:gd name="connsiteY6" fmla="*/ 6024179 h 6196877"/>
                <a:gd name="connsiteX7" fmla="*/ 1892248 w 3156124"/>
                <a:gd name="connsiteY7" fmla="*/ 5888120 h 6196877"/>
                <a:gd name="connsiteX8" fmla="*/ 2024233 w 3156124"/>
                <a:gd name="connsiteY8" fmla="*/ 6196877 h 6196877"/>
                <a:gd name="connsiteX9" fmla="*/ 3037371 w 3156124"/>
                <a:gd name="connsiteY9" fmla="*/ 6186359 h 6196877"/>
                <a:gd name="connsiteX10" fmla="*/ 3156124 w 3156124"/>
                <a:gd name="connsiteY10" fmla="*/ 1373118 h 6196877"/>
                <a:gd name="connsiteX11" fmla="*/ 2176769 w 3156124"/>
                <a:gd name="connsiteY11" fmla="*/ 1380558 h 6196877"/>
                <a:gd name="connsiteX12" fmla="*/ 2177255 w 3156124"/>
                <a:gd name="connsiteY12" fmla="*/ 36984 h 6196877"/>
                <a:gd name="connsiteX13" fmla="*/ 1219425 w 3156124"/>
                <a:gd name="connsiteY13"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23241 h 6196877"/>
                <a:gd name="connsiteX4" fmla="*/ 1281550 w 3234316"/>
                <a:gd name="connsiteY4" fmla="*/ 6097441 h 6196877"/>
                <a:gd name="connsiteX5" fmla="*/ 1622911 w 3234316"/>
                <a:gd name="connsiteY5" fmla="*/ 5932700 h 6196877"/>
                <a:gd name="connsiteX6" fmla="*/ 1694777 w 3234316"/>
                <a:gd name="connsiteY6" fmla="*/ 6024179 h 6196877"/>
                <a:gd name="connsiteX7" fmla="*/ 1970440 w 3234316"/>
                <a:gd name="connsiteY7" fmla="*/ 5888120 h 6196877"/>
                <a:gd name="connsiteX8" fmla="*/ 2102425 w 3234316"/>
                <a:gd name="connsiteY8" fmla="*/ 6196877 h 6196877"/>
                <a:gd name="connsiteX9" fmla="*/ 3115563 w 3234316"/>
                <a:gd name="connsiteY9" fmla="*/ 6186359 h 6196877"/>
                <a:gd name="connsiteX10" fmla="*/ 3234316 w 3234316"/>
                <a:gd name="connsiteY10" fmla="*/ 1373118 h 6196877"/>
                <a:gd name="connsiteX11" fmla="*/ 2254961 w 3234316"/>
                <a:gd name="connsiteY11" fmla="*/ 1380558 h 6196877"/>
                <a:gd name="connsiteX12" fmla="*/ 2255447 w 3234316"/>
                <a:gd name="connsiteY12" fmla="*/ 36984 h 6196877"/>
                <a:gd name="connsiteX13" fmla="*/ 1297617 w 3234316"/>
                <a:gd name="connsiteY13" fmla="*/ 0 h 6196877"/>
                <a:gd name="connsiteX0" fmla="*/ 1298693 w 3235392"/>
                <a:gd name="connsiteY0" fmla="*/ 0 h 6196877"/>
                <a:gd name="connsiteX1" fmla="*/ 1294624 w 3235392"/>
                <a:gd name="connsiteY1" fmla="*/ 1400938 h 6196877"/>
                <a:gd name="connsiteX2" fmla="*/ 236026 w 3235392"/>
                <a:gd name="connsiteY2" fmla="*/ 1389064 h 6196877"/>
                <a:gd name="connsiteX3" fmla="*/ 1076 w 3235392"/>
                <a:gd name="connsiteY3" fmla="*/ 3723241 h 6196877"/>
                <a:gd name="connsiteX4" fmla="*/ 0 w 3235392"/>
                <a:gd name="connsiteY4" fmla="*/ 3724142 h 6196877"/>
                <a:gd name="connsiteX5" fmla="*/ 1282626 w 3235392"/>
                <a:gd name="connsiteY5" fmla="*/ 6097441 h 6196877"/>
                <a:gd name="connsiteX6" fmla="*/ 1623987 w 3235392"/>
                <a:gd name="connsiteY6" fmla="*/ 5932700 h 6196877"/>
                <a:gd name="connsiteX7" fmla="*/ 1695853 w 3235392"/>
                <a:gd name="connsiteY7" fmla="*/ 6024179 h 6196877"/>
                <a:gd name="connsiteX8" fmla="*/ 1971516 w 3235392"/>
                <a:gd name="connsiteY8" fmla="*/ 5888120 h 6196877"/>
                <a:gd name="connsiteX9" fmla="*/ 2103501 w 3235392"/>
                <a:gd name="connsiteY9" fmla="*/ 6196877 h 6196877"/>
                <a:gd name="connsiteX10" fmla="*/ 3116639 w 3235392"/>
                <a:gd name="connsiteY10" fmla="*/ 6186359 h 6196877"/>
                <a:gd name="connsiteX11" fmla="*/ 3235392 w 3235392"/>
                <a:gd name="connsiteY11" fmla="*/ 1373118 h 6196877"/>
                <a:gd name="connsiteX12" fmla="*/ 2256037 w 3235392"/>
                <a:gd name="connsiteY12" fmla="*/ 1380558 h 6196877"/>
                <a:gd name="connsiteX13" fmla="*/ 2256523 w 3235392"/>
                <a:gd name="connsiteY13" fmla="*/ 36984 h 6196877"/>
                <a:gd name="connsiteX14" fmla="*/ 1298693 w 3235392"/>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23241 h 6196877"/>
                <a:gd name="connsiteX4" fmla="*/ 2421 w 3234316"/>
                <a:gd name="connsiteY4" fmla="*/ 3925502 h 6196877"/>
                <a:gd name="connsiteX5" fmla="*/ 1281550 w 3234316"/>
                <a:gd name="connsiteY5" fmla="*/ 6097441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2421 w 3234316"/>
                <a:gd name="connsiteY4" fmla="*/ 3925502 h 6196877"/>
                <a:gd name="connsiteX5" fmla="*/ 1281550 w 3234316"/>
                <a:gd name="connsiteY5" fmla="*/ 6097441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2421 w 3234316"/>
                <a:gd name="connsiteY4" fmla="*/ 3925502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51729 w 3234316"/>
                <a:gd name="connsiteY4" fmla="*/ 391574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0237 w 3234316"/>
                <a:gd name="connsiteY4" fmla="*/ 3971069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9458 w 3234316"/>
                <a:gd name="connsiteY4" fmla="*/ 3906526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31964 w 3234316"/>
                <a:gd name="connsiteY4" fmla="*/ 391574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31964 w 3234316"/>
                <a:gd name="connsiteY4" fmla="*/ 391574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57948 w 3234316"/>
                <a:gd name="connsiteY4" fmla="*/ 390007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5575 w 3232274"/>
                <a:gd name="connsiteY0" fmla="*/ 0 h 6196877"/>
                <a:gd name="connsiteX1" fmla="*/ 1291506 w 3232274"/>
                <a:gd name="connsiteY1" fmla="*/ 1400938 h 6196877"/>
                <a:gd name="connsiteX2" fmla="*/ 232908 w 3232274"/>
                <a:gd name="connsiteY2" fmla="*/ 1389064 h 6196877"/>
                <a:gd name="connsiteX3" fmla="*/ 0 w 3232274"/>
                <a:gd name="connsiteY3" fmla="*/ 3657005 h 6196877"/>
                <a:gd name="connsiteX4" fmla="*/ 155906 w 3232274"/>
                <a:gd name="connsiteY4" fmla="*/ 3900075 h 6196877"/>
                <a:gd name="connsiteX5" fmla="*/ 1333443 w 3232274"/>
                <a:gd name="connsiteY5" fmla="*/ 6082084 h 6196877"/>
                <a:gd name="connsiteX6" fmla="*/ 1620869 w 3232274"/>
                <a:gd name="connsiteY6" fmla="*/ 5932700 h 6196877"/>
                <a:gd name="connsiteX7" fmla="*/ 1692735 w 3232274"/>
                <a:gd name="connsiteY7" fmla="*/ 6024179 h 6196877"/>
                <a:gd name="connsiteX8" fmla="*/ 1968398 w 3232274"/>
                <a:gd name="connsiteY8" fmla="*/ 5888120 h 6196877"/>
                <a:gd name="connsiteX9" fmla="*/ 2100383 w 3232274"/>
                <a:gd name="connsiteY9" fmla="*/ 6196877 h 6196877"/>
                <a:gd name="connsiteX10" fmla="*/ 3113521 w 3232274"/>
                <a:gd name="connsiteY10" fmla="*/ 6186359 h 6196877"/>
                <a:gd name="connsiteX11" fmla="*/ 3232274 w 3232274"/>
                <a:gd name="connsiteY11" fmla="*/ 1373118 h 6196877"/>
                <a:gd name="connsiteX12" fmla="*/ 2252919 w 3232274"/>
                <a:gd name="connsiteY12" fmla="*/ 1380558 h 6196877"/>
                <a:gd name="connsiteX13" fmla="*/ 2253405 w 3232274"/>
                <a:gd name="connsiteY13" fmla="*/ 36984 h 6196877"/>
                <a:gd name="connsiteX14" fmla="*/ 1295575 w 3232274"/>
                <a:gd name="connsiteY14" fmla="*/ 0 h 6196877"/>
                <a:gd name="connsiteX0" fmla="*/ 1295575 w 3232274"/>
                <a:gd name="connsiteY0" fmla="*/ 0 h 6196877"/>
                <a:gd name="connsiteX1" fmla="*/ 1291506 w 3232274"/>
                <a:gd name="connsiteY1" fmla="*/ 1400938 h 6196877"/>
                <a:gd name="connsiteX2" fmla="*/ 232908 w 3232274"/>
                <a:gd name="connsiteY2" fmla="*/ 1389064 h 6196877"/>
                <a:gd name="connsiteX3" fmla="*/ 0 w 3232274"/>
                <a:gd name="connsiteY3" fmla="*/ 3657005 h 6196877"/>
                <a:gd name="connsiteX4" fmla="*/ 134586 w 3232274"/>
                <a:gd name="connsiteY4" fmla="*/ 3931285 h 6196877"/>
                <a:gd name="connsiteX5" fmla="*/ 1333443 w 3232274"/>
                <a:gd name="connsiteY5" fmla="*/ 6082084 h 6196877"/>
                <a:gd name="connsiteX6" fmla="*/ 1620869 w 3232274"/>
                <a:gd name="connsiteY6" fmla="*/ 5932700 h 6196877"/>
                <a:gd name="connsiteX7" fmla="*/ 1692735 w 3232274"/>
                <a:gd name="connsiteY7" fmla="*/ 6024179 h 6196877"/>
                <a:gd name="connsiteX8" fmla="*/ 1968398 w 3232274"/>
                <a:gd name="connsiteY8" fmla="*/ 5888120 h 6196877"/>
                <a:gd name="connsiteX9" fmla="*/ 2100383 w 3232274"/>
                <a:gd name="connsiteY9" fmla="*/ 6196877 h 6196877"/>
                <a:gd name="connsiteX10" fmla="*/ 3113521 w 3232274"/>
                <a:gd name="connsiteY10" fmla="*/ 6186359 h 6196877"/>
                <a:gd name="connsiteX11" fmla="*/ 3232274 w 3232274"/>
                <a:gd name="connsiteY11" fmla="*/ 1373118 h 6196877"/>
                <a:gd name="connsiteX12" fmla="*/ 2252919 w 3232274"/>
                <a:gd name="connsiteY12" fmla="*/ 1380558 h 6196877"/>
                <a:gd name="connsiteX13" fmla="*/ 2253405 w 3232274"/>
                <a:gd name="connsiteY13" fmla="*/ 36984 h 6196877"/>
                <a:gd name="connsiteX14" fmla="*/ 1295575 w 3232274"/>
                <a:gd name="connsiteY14" fmla="*/ 0 h 619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2274" h="6196877">
                  <a:moveTo>
                    <a:pt x="1295575" y="0"/>
                  </a:moveTo>
                  <a:cubicBezTo>
                    <a:pt x="1294219" y="466979"/>
                    <a:pt x="1292862" y="933959"/>
                    <a:pt x="1291506" y="1400938"/>
                  </a:cubicBezTo>
                  <a:lnTo>
                    <a:pt x="232908" y="1389064"/>
                  </a:lnTo>
                  <a:lnTo>
                    <a:pt x="0" y="3657005"/>
                  </a:lnTo>
                  <a:lnTo>
                    <a:pt x="134586" y="3931285"/>
                  </a:lnTo>
                  <a:lnTo>
                    <a:pt x="1333443" y="6082084"/>
                  </a:lnTo>
                  <a:lnTo>
                    <a:pt x="1620869" y="5932700"/>
                  </a:lnTo>
                  <a:lnTo>
                    <a:pt x="1692735" y="6024179"/>
                  </a:lnTo>
                  <a:lnTo>
                    <a:pt x="1968398" y="5888120"/>
                  </a:lnTo>
                  <a:lnTo>
                    <a:pt x="2100383" y="6196877"/>
                  </a:lnTo>
                  <a:lnTo>
                    <a:pt x="3113521" y="6186359"/>
                  </a:lnTo>
                  <a:lnTo>
                    <a:pt x="3232274" y="1373118"/>
                  </a:lnTo>
                  <a:lnTo>
                    <a:pt x="2252919" y="1380558"/>
                  </a:lnTo>
                  <a:lnTo>
                    <a:pt x="2253405" y="36984"/>
                  </a:lnTo>
                  <a:lnTo>
                    <a:pt x="1295575" y="0"/>
                  </a:lnTo>
                  <a:close/>
                </a:path>
              </a:pathLst>
            </a:cu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角丸四角形 22"/>
            <p:cNvSpPr/>
            <p:nvPr/>
          </p:nvSpPr>
          <p:spPr>
            <a:xfrm>
              <a:off x="2565961" y="3759399"/>
              <a:ext cx="1114374" cy="92003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フリーフォーム 29"/>
            <p:cNvSpPr/>
            <p:nvPr/>
          </p:nvSpPr>
          <p:spPr bwMode="auto">
            <a:xfrm>
              <a:off x="4412038" y="4021401"/>
              <a:ext cx="144143" cy="131834"/>
            </a:xfrm>
            <a:custGeom>
              <a:avLst/>
              <a:gdLst>
                <a:gd name="connsiteX0" fmla="*/ 747423 w 3236181"/>
                <a:gd name="connsiteY0" fmla="*/ 0 h 3427013"/>
                <a:gd name="connsiteX1" fmla="*/ 715618 w 3236181"/>
                <a:gd name="connsiteY1" fmla="*/ 222637 h 3427013"/>
                <a:gd name="connsiteX2" fmla="*/ 588397 w 3236181"/>
                <a:gd name="connsiteY2" fmla="*/ 779228 h 3427013"/>
                <a:gd name="connsiteX3" fmla="*/ 214686 w 3236181"/>
                <a:gd name="connsiteY3" fmla="*/ 2051437 h 3427013"/>
                <a:gd name="connsiteX4" fmla="*/ 0 w 3236181"/>
                <a:gd name="connsiteY4" fmla="*/ 2759103 h 3427013"/>
                <a:gd name="connsiteX5" fmla="*/ 270345 w 3236181"/>
                <a:gd name="connsiteY5" fmla="*/ 2830665 h 3427013"/>
                <a:gd name="connsiteX6" fmla="*/ 492981 w 3236181"/>
                <a:gd name="connsiteY6" fmla="*/ 2854519 h 3427013"/>
                <a:gd name="connsiteX7" fmla="*/ 2608028 w 3236181"/>
                <a:gd name="connsiteY7" fmla="*/ 3427013 h 3427013"/>
                <a:gd name="connsiteX8" fmla="*/ 2894275 w 3236181"/>
                <a:gd name="connsiteY8" fmla="*/ 3379305 h 3427013"/>
                <a:gd name="connsiteX9" fmla="*/ 2997642 w 3236181"/>
                <a:gd name="connsiteY9" fmla="*/ 3307743 h 3427013"/>
                <a:gd name="connsiteX10" fmla="*/ 3045350 w 3236181"/>
                <a:gd name="connsiteY10" fmla="*/ 2997642 h 3427013"/>
                <a:gd name="connsiteX11" fmla="*/ 2528515 w 3236181"/>
                <a:gd name="connsiteY11" fmla="*/ 2854519 h 3427013"/>
                <a:gd name="connsiteX12" fmla="*/ 2703444 w 3236181"/>
                <a:gd name="connsiteY12" fmla="*/ 2115047 h 3427013"/>
                <a:gd name="connsiteX13" fmla="*/ 2282025 w 3236181"/>
                <a:gd name="connsiteY13" fmla="*/ 2027583 h 3427013"/>
                <a:gd name="connsiteX14" fmla="*/ 2385392 w 3236181"/>
                <a:gd name="connsiteY14" fmla="*/ 1701580 h 3427013"/>
                <a:gd name="connsiteX15" fmla="*/ 2456953 w 3236181"/>
                <a:gd name="connsiteY15" fmla="*/ 1685677 h 3427013"/>
                <a:gd name="connsiteX16" fmla="*/ 2576223 w 3236181"/>
                <a:gd name="connsiteY16" fmla="*/ 1693628 h 3427013"/>
                <a:gd name="connsiteX17" fmla="*/ 2663687 w 3236181"/>
                <a:gd name="connsiteY17" fmla="*/ 1733385 h 3427013"/>
                <a:gd name="connsiteX18" fmla="*/ 2671639 w 3236181"/>
                <a:gd name="connsiteY18" fmla="*/ 1741336 h 3427013"/>
                <a:gd name="connsiteX19" fmla="*/ 2822713 w 3236181"/>
                <a:gd name="connsiteY19" fmla="*/ 1773141 h 3427013"/>
                <a:gd name="connsiteX20" fmla="*/ 2926080 w 3236181"/>
                <a:gd name="connsiteY20" fmla="*/ 1733385 h 3427013"/>
                <a:gd name="connsiteX21" fmla="*/ 2941983 w 3236181"/>
                <a:gd name="connsiteY21" fmla="*/ 1518700 h 3427013"/>
                <a:gd name="connsiteX22" fmla="*/ 2830665 w 3236181"/>
                <a:gd name="connsiteY22" fmla="*/ 1494846 h 3427013"/>
                <a:gd name="connsiteX23" fmla="*/ 2886324 w 3236181"/>
                <a:gd name="connsiteY23" fmla="*/ 1184745 h 3427013"/>
                <a:gd name="connsiteX24" fmla="*/ 3236181 w 3236181"/>
                <a:gd name="connsiteY24" fmla="*/ 1216550 h 3427013"/>
                <a:gd name="connsiteX25" fmla="*/ 3204376 w 3236181"/>
                <a:gd name="connsiteY25" fmla="*/ 1009816 h 3427013"/>
                <a:gd name="connsiteX26" fmla="*/ 2926080 w 3236181"/>
                <a:gd name="connsiteY26" fmla="*/ 993913 h 3427013"/>
                <a:gd name="connsiteX27" fmla="*/ 2767054 w 3236181"/>
                <a:gd name="connsiteY27" fmla="*/ 914400 h 3427013"/>
                <a:gd name="connsiteX28" fmla="*/ 2162755 w 3236181"/>
                <a:gd name="connsiteY28" fmla="*/ 858741 h 3427013"/>
                <a:gd name="connsiteX29" fmla="*/ 2146853 w 3236181"/>
                <a:gd name="connsiteY29" fmla="*/ 826936 h 3427013"/>
                <a:gd name="connsiteX30" fmla="*/ 2059388 w 3236181"/>
                <a:gd name="connsiteY30" fmla="*/ 850790 h 3427013"/>
                <a:gd name="connsiteX31" fmla="*/ 1995778 w 3236181"/>
                <a:gd name="connsiteY31" fmla="*/ 1033670 h 3427013"/>
                <a:gd name="connsiteX32" fmla="*/ 1987826 w 3236181"/>
                <a:gd name="connsiteY32" fmla="*/ 1065475 h 3427013"/>
                <a:gd name="connsiteX33" fmla="*/ 1948070 w 3236181"/>
                <a:gd name="connsiteY33" fmla="*/ 1089329 h 3427013"/>
                <a:gd name="connsiteX34" fmla="*/ 1804946 w 3236181"/>
                <a:gd name="connsiteY34" fmla="*/ 1113183 h 3427013"/>
                <a:gd name="connsiteX35" fmla="*/ 1598213 w 3236181"/>
                <a:gd name="connsiteY35" fmla="*/ 1240404 h 3427013"/>
                <a:gd name="connsiteX36" fmla="*/ 1518700 w 3236181"/>
                <a:gd name="connsiteY36" fmla="*/ 1248355 h 3427013"/>
                <a:gd name="connsiteX37" fmla="*/ 1447138 w 3236181"/>
                <a:gd name="connsiteY37" fmla="*/ 1160891 h 3427013"/>
                <a:gd name="connsiteX38" fmla="*/ 1423284 w 3236181"/>
                <a:gd name="connsiteY38" fmla="*/ 1129086 h 3427013"/>
                <a:gd name="connsiteX39" fmla="*/ 1407381 w 3236181"/>
                <a:gd name="connsiteY39" fmla="*/ 1121134 h 3427013"/>
                <a:gd name="connsiteX40" fmla="*/ 1407381 w 3236181"/>
                <a:gd name="connsiteY40" fmla="*/ 818985 h 3427013"/>
                <a:gd name="connsiteX41" fmla="*/ 1375576 w 3236181"/>
                <a:gd name="connsiteY41" fmla="*/ 667910 h 3427013"/>
                <a:gd name="connsiteX42" fmla="*/ 1327868 w 3236181"/>
                <a:gd name="connsiteY42" fmla="*/ 667910 h 3427013"/>
                <a:gd name="connsiteX43" fmla="*/ 1463040 w 3236181"/>
                <a:gd name="connsiteY43" fmla="*/ 166978 h 3427013"/>
                <a:gd name="connsiteX44" fmla="*/ 1423284 w 3236181"/>
                <a:gd name="connsiteY44" fmla="*/ 166978 h 3427013"/>
                <a:gd name="connsiteX45" fmla="*/ 1463040 w 3236181"/>
                <a:gd name="connsiteY45" fmla="*/ 87465 h 3427013"/>
                <a:gd name="connsiteX46" fmla="*/ 747423 w 3236181"/>
                <a:gd name="connsiteY46" fmla="*/ 0 h 342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6181" h="3427013">
                  <a:moveTo>
                    <a:pt x="747423" y="0"/>
                  </a:moveTo>
                  <a:lnTo>
                    <a:pt x="715618" y="222637"/>
                  </a:lnTo>
                  <a:lnTo>
                    <a:pt x="588397" y="779228"/>
                  </a:lnTo>
                  <a:lnTo>
                    <a:pt x="214686" y="2051437"/>
                  </a:lnTo>
                  <a:lnTo>
                    <a:pt x="0" y="2759103"/>
                  </a:lnTo>
                  <a:lnTo>
                    <a:pt x="270345" y="2830665"/>
                  </a:lnTo>
                  <a:lnTo>
                    <a:pt x="492981" y="2854519"/>
                  </a:lnTo>
                  <a:lnTo>
                    <a:pt x="2608028" y="3427013"/>
                  </a:lnTo>
                  <a:lnTo>
                    <a:pt x="2894275" y="3379305"/>
                  </a:lnTo>
                  <a:lnTo>
                    <a:pt x="2997642" y="3307743"/>
                  </a:lnTo>
                  <a:lnTo>
                    <a:pt x="3045350" y="2997642"/>
                  </a:lnTo>
                  <a:lnTo>
                    <a:pt x="2528515" y="2854519"/>
                  </a:lnTo>
                  <a:lnTo>
                    <a:pt x="2703444" y="2115047"/>
                  </a:lnTo>
                  <a:lnTo>
                    <a:pt x="2282025" y="2027583"/>
                  </a:lnTo>
                  <a:lnTo>
                    <a:pt x="2385392" y="1701580"/>
                  </a:lnTo>
                  <a:lnTo>
                    <a:pt x="2456953" y="1685677"/>
                  </a:lnTo>
                  <a:lnTo>
                    <a:pt x="2576223" y="1693628"/>
                  </a:lnTo>
                  <a:lnTo>
                    <a:pt x="2663687" y="1733385"/>
                  </a:lnTo>
                  <a:lnTo>
                    <a:pt x="2671639" y="1741336"/>
                  </a:lnTo>
                  <a:lnTo>
                    <a:pt x="2822713" y="1773141"/>
                  </a:lnTo>
                  <a:lnTo>
                    <a:pt x="2926080" y="1733385"/>
                  </a:lnTo>
                  <a:lnTo>
                    <a:pt x="2941983" y="1518700"/>
                  </a:lnTo>
                  <a:lnTo>
                    <a:pt x="2830665" y="1494846"/>
                  </a:lnTo>
                  <a:lnTo>
                    <a:pt x="2886324" y="1184745"/>
                  </a:lnTo>
                  <a:lnTo>
                    <a:pt x="3236181" y="1216550"/>
                  </a:lnTo>
                  <a:lnTo>
                    <a:pt x="3204376" y="1009816"/>
                  </a:lnTo>
                  <a:lnTo>
                    <a:pt x="2926080" y="993913"/>
                  </a:lnTo>
                  <a:lnTo>
                    <a:pt x="2767054" y="914400"/>
                  </a:lnTo>
                  <a:lnTo>
                    <a:pt x="2162755" y="858741"/>
                  </a:lnTo>
                  <a:lnTo>
                    <a:pt x="2146853" y="826936"/>
                  </a:lnTo>
                  <a:lnTo>
                    <a:pt x="2059388" y="850790"/>
                  </a:lnTo>
                  <a:lnTo>
                    <a:pt x="1995778" y="1033670"/>
                  </a:lnTo>
                  <a:lnTo>
                    <a:pt x="1987826" y="1065475"/>
                  </a:lnTo>
                  <a:lnTo>
                    <a:pt x="1948070" y="1089329"/>
                  </a:lnTo>
                  <a:lnTo>
                    <a:pt x="1804946" y="1113183"/>
                  </a:lnTo>
                  <a:lnTo>
                    <a:pt x="1598213" y="1240404"/>
                  </a:lnTo>
                  <a:lnTo>
                    <a:pt x="1518700" y="1248355"/>
                  </a:lnTo>
                  <a:lnTo>
                    <a:pt x="1447138" y="1160891"/>
                  </a:lnTo>
                  <a:lnTo>
                    <a:pt x="1423284" y="1129086"/>
                  </a:lnTo>
                  <a:lnTo>
                    <a:pt x="1407381" y="1121134"/>
                  </a:lnTo>
                  <a:lnTo>
                    <a:pt x="1407381" y="818985"/>
                  </a:lnTo>
                  <a:lnTo>
                    <a:pt x="1375576" y="667910"/>
                  </a:lnTo>
                  <a:lnTo>
                    <a:pt x="1327868" y="667910"/>
                  </a:lnTo>
                  <a:lnTo>
                    <a:pt x="1463040" y="166978"/>
                  </a:lnTo>
                  <a:lnTo>
                    <a:pt x="1423284" y="166978"/>
                  </a:lnTo>
                  <a:lnTo>
                    <a:pt x="1463040" y="87465"/>
                  </a:lnTo>
                  <a:lnTo>
                    <a:pt x="747423" y="0"/>
                  </a:lnTo>
                  <a:close/>
                </a:path>
              </a:pathLst>
            </a:custGeom>
            <a:noFill/>
            <a:ln w="19050" cap="flat" cmpd="sng" algn="ctr">
              <a:solidFill>
                <a:srgbClr val="FF0000"/>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cxnSp>
        <p:nvCxnSpPr>
          <p:cNvPr id="7" name="直線コネクタ 6"/>
          <p:cNvCxnSpPr/>
          <p:nvPr/>
        </p:nvCxnSpPr>
        <p:spPr>
          <a:xfrm>
            <a:off x="270455" y="63602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512000" y="142579"/>
            <a:ext cx="6120000" cy="396000"/>
          </a:xfrm>
          <a:prstGeom prst="rect">
            <a:avLst/>
          </a:prstGeom>
        </p:spPr>
        <p:txBody>
          <a:bodyPr wrap="square" lIns="36000" tIns="36000" rIns="36000" bIns="3600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エリア別　主な実績等（大阪市内）</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6" name="線吹き出し 1 85"/>
          <p:cNvSpPr/>
          <p:nvPr/>
        </p:nvSpPr>
        <p:spPr>
          <a:xfrm>
            <a:off x="5681571" y="2730606"/>
            <a:ext cx="3123781" cy="490006"/>
          </a:xfrm>
          <a:prstGeom prst="callout1">
            <a:avLst>
              <a:gd name="adj1" fmla="val 227802"/>
              <a:gd name="adj2" fmla="val -122"/>
              <a:gd name="adj3" fmla="val 178245"/>
              <a:gd name="adj4" fmla="val -28854"/>
            </a:avLst>
          </a:prstGeom>
          <a:solidFill>
            <a:schemeClr val="accent1">
              <a:lumMod val="40000"/>
              <a:lumOff val="60000"/>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wrap="square" lIns="33231" rIns="33231" rtlCol="0" anchor="t" anchorCtr="0">
            <a:spAutoFit/>
          </a:bodyPr>
          <a:lstStyle/>
          <a:p>
            <a:pPr marL="246191" marR="0" lvl="0" indent="-246191" algn="l" defTabSz="914400"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292"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大阪城公園、森之宮、京橋・大阪ビジネスパーク（観光・文化・情報・国際化）</a:t>
            </a:r>
            <a:endPar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テキスト ボックス 32"/>
          <p:cNvSpPr txBox="1"/>
          <p:nvPr/>
        </p:nvSpPr>
        <p:spPr>
          <a:xfrm>
            <a:off x="161869" y="5851130"/>
            <a:ext cx="2742563" cy="900246"/>
          </a:xfrm>
          <a:prstGeom prst="rect">
            <a:avLst/>
          </a:prstGeom>
          <a:noFill/>
        </p:spPr>
        <p:txBody>
          <a:bodyPr wrap="square" rtlCol="0">
            <a:spAutoFit/>
          </a:bodyPr>
          <a:lstStyle/>
          <a:p>
            <a:pPr marL="3540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→建築物の高さ制限緩和</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等。（</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新ルール）</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78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→人中心の道路空間への</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転換。（</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2037</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 </a:t>
            </a:r>
            <a:endPar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7800" marR="0" lvl="0" indent="-88900" algn="l" defTabSz="914400" rtl="0" eaLnBrk="1" fontAlgn="auto" latinLnBrk="0" hangingPunct="1">
              <a:lnSpc>
                <a:spcPct val="100000"/>
              </a:lnSpc>
              <a:spcBef>
                <a:spcPts val="0"/>
              </a:spcBef>
              <a:spcAft>
                <a:spcPts val="0"/>
              </a:spcAft>
              <a:buClrTx/>
              <a:buSzTx/>
              <a:buFontTx/>
              <a:buNone/>
              <a:tabLst/>
              <a:defRPr/>
            </a:pPr>
            <a:r>
              <a:rPr lang="en-US" altLang="ja-JP" sz="1050" dirty="0">
                <a:solidFill>
                  <a:prstClr val="black"/>
                </a:solidFill>
                <a:latin typeface="BIZ UDPゴシック" panose="020B0400000000000000" pitchFamily="50" charset="-128"/>
                <a:ea typeface="BIZ UDPゴシック" panose="020B0400000000000000" pitchFamily="50" charset="-128"/>
              </a:rPr>
              <a:t> </a:t>
            </a:r>
            <a:r>
              <a:rPr lang="en-US" altLang="ja-JP" sz="105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完成</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予定）</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78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→歴史文化的まちなみ</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創出。（</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年完</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lang="ja-JP" altLang="en-US" sz="1050" dirty="0">
                <a:solidFill>
                  <a:prstClr val="black"/>
                </a:solidFill>
                <a:latin typeface="BIZ UDPゴシック" panose="020B0400000000000000" pitchFamily="50" charset="-128"/>
                <a:ea typeface="BIZ UDPゴシック" panose="020B0400000000000000"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了</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予定）</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テキスト ボックス 33"/>
          <p:cNvSpPr txBox="1"/>
          <p:nvPr/>
        </p:nvSpPr>
        <p:spPr>
          <a:xfrm>
            <a:off x="5704769" y="3222459"/>
            <a:ext cx="3411931" cy="17004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　大阪城公園</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→大阪城公園</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PMO</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事業より、来園者も</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大幅増。</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→難波宮跡公園の有効</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活用。</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　森之宮</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→大阪城東部地区、大阪公立大学森之宮（</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期）</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キャ</a:t>
            </a:r>
            <a:endPar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BIZ UDPゴシック" panose="020B0400000000000000" pitchFamily="50" charset="-128"/>
                <a:ea typeface="BIZ UDPゴシック" panose="020B0400000000000000" pitchFamily="50" charset="-128"/>
              </a:rPr>
              <a:t>　</a:t>
            </a:r>
            <a:r>
              <a:rPr lang="ja-JP" altLang="en-US" sz="105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ンパス整備。（</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年予定）</a:t>
            </a:r>
            <a:endPar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③</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京橋・大阪</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ビジネスパーク</a:t>
            </a:r>
            <a:r>
              <a:rPr lang="en-US" altLang="ja-JP" sz="1050" noProof="0" dirty="0">
                <a:solidFill>
                  <a:prstClr val="black"/>
                </a:solidFill>
                <a:latin typeface="BIZ UDPゴシック" panose="020B0400000000000000" pitchFamily="50" charset="-128"/>
                <a:ea typeface="BIZ UDPゴシック" panose="020B0400000000000000" pitchFamily="50" charset="-128"/>
              </a:rPr>
              <a:t/>
            </a:r>
            <a:br>
              <a:rPr lang="en-US" altLang="ja-JP" sz="1050" noProof="0" dirty="0">
                <a:solidFill>
                  <a:prstClr val="black"/>
                </a:solidFill>
                <a:latin typeface="BIZ UDPゴシック" panose="020B0400000000000000" pitchFamily="50" charset="-128"/>
                <a:ea typeface="BIZ UDPゴシック" panose="020B0400000000000000" pitchFamily="50" charset="-128"/>
              </a:rPr>
            </a:br>
            <a:r>
              <a:rPr lang="ja-JP" altLang="en-US" sz="1050" noProof="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関西</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広域の観光資源をつなぐハブ拠点の形成・</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際的</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なビジネス</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拠点。</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テキスト ボックス 34"/>
          <p:cNvSpPr txBox="1"/>
          <p:nvPr/>
        </p:nvSpPr>
        <p:spPr>
          <a:xfrm>
            <a:off x="5803384" y="1037534"/>
            <a:ext cx="3313316" cy="1377300"/>
          </a:xfrm>
          <a:prstGeom prst="rect">
            <a:avLst/>
          </a:prstGeom>
          <a:noFill/>
        </p:spPr>
        <p:txBody>
          <a:bodyPr wrap="square" rtlCol="0">
            <a:spAutoFit/>
          </a:bodyPr>
          <a:lstStyle/>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①　なんば駅周辺</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→歩行者空間化。（</a:t>
            </a:r>
            <a:r>
              <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2025</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年春ごろ</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完成予定）</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60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②　心斎橋筋商店街、宗右衛門町地区のまちなみ再生</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→地域との連携により</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推進中。</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60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③　ミナミ周辺の周遊・回遊性向上</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→客引き行為等適正化、民活による道頓堀川</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水辺 </a:t>
            </a:r>
            <a:endParaRPr kumimoji="1" lang="en-US" altLang="ja-JP"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050" dirty="0">
                <a:latin typeface="BIZ UDPゴシック" panose="020B0400000000000000" pitchFamily="50" charset="-128"/>
                <a:ea typeface="BIZ UDPゴシック" panose="020B0400000000000000" pitchFamily="50" charset="-128"/>
              </a:rPr>
              <a:t> </a:t>
            </a:r>
            <a:r>
              <a:rPr lang="en-US" altLang="ja-JP" sz="1050" dirty="0" smtClean="0">
                <a:latin typeface="BIZ UDPゴシック" panose="020B0400000000000000" pitchFamily="50" charset="-128"/>
                <a:ea typeface="BIZ UDPゴシック" panose="020B0400000000000000" pitchFamily="50" charset="-128"/>
              </a:rPr>
              <a:t>      </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空間</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での賑わい創出など</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推進中。</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37" name="テキスト ボックス 36"/>
          <p:cNvSpPr txBox="1"/>
          <p:nvPr/>
        </p:nvSpPr>
        <p:spPr>
          <a:xfrm>
            <a:off x="2966945" y="5719496"/>
            <a:ext cx="3043330" cy="1138773"/>
          </a:xfrm>
          <a:prstGeom prst="rect">
            <a:avLst/>
          </a:prstGeom>
          <a:noFill/>
        </p:spPr>
        <p:txBody>
          <a:bodyPr wrap="square" rtlCol="0">
            <a:spAutoFit/>
          </a:bodyPr>
          <a:lstStyle/>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　統合型リゾート（</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IR</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）を中心としたまちづくり </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MICE</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機能や国際的エンターテイメント機能等を備えた</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IR</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誘致。</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1938" marR="0" lvl="0" indent="-261938" algn="l" defTabSz="914400" rtl="0" eaLnBrk="1" fontAlgn="auto" latinLnBrk="0" hangingPunct="1">
              <a:lnSpc>
                <a:spcPct val="100000"/>
              </a:lnSpc>
              <a:spcBef>
                <a:spcPts val="3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　万博の理念を継承したまちづくり</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→大阪・関西万博の</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開催。</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1938" marR="0" lvl="0" indent="-261938" algn="l" defTabSz="914400" rtl="0" eaLnBrk="1" fontAlgn="auto" latinLnBrk="0" hangingPunct="1">
              <a:lnSpc>
                <a:spcPct val="100000"/>
              </a:lnSpc>
              <a:spcBef>
                <a:spcPts val="3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③　長期滞在型のまちづくり</a:t>
            </a:r>
          </a:p>
        </p:txBody>
      </p:sp>
      <p:sp>
        <p:nvSpPr>
          <p:cNvPr id="32" name="テキスト ボックス 31"/>
          <p:cNvSpPr txBox="1"/>
          <p:nvPr/>
        </p:nvSpPr>
        <p:spPr>
          <a:xfrm>
            <a:off x="175048" y="3390375"/>
            <a:ext cx="2670638" cy="2108269"/>
          </a:xfrm>
          <a:prstGeom prst="rect">
            <a:avLst/>
          </a:prstGeom>
          <a:noFill/>
        </p:spPr>
        <p:txBody>
          <a:bodyPr wrap="square" rtlCol="0">
            <a:spAutoFit/>
          </a:bodyPr>
          <a:lstStyle/>
          <a:p>
            <a:pPr marL="633413" marR="0" lvl="0" indent="-633413"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　東部</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→民活による中之島図書館</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運営。</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（指定管理者制度導入２０１６年～）</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→中央公会堂に新レストランを　</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lang="en-US" altLang="ja-JP" sz="1050" dirty="0">
                <a:solidFill>
                  <a:prstClr val="black"/>
                </a:solidFill>
                <a:latin typeface="BIZ UDPゴシック" panose="020B0400000000000000" pitchFamily="50" charset="-128"/>
                <a:ea typeface="BIZ UDPゴシック" panose="020B0400000000000000"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設置。（</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２０１５年～）</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→大阪市こども本の森中之島</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開館。（</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２０２０年）</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→歩行者</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空間化。（</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公園化）</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2023</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年予定）</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　西部（４丁目）</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→大阪中之島</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美術館</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開館。（</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22</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→未来医療国際</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拠点。（</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年予定）</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ボックス 4"/>
          <p:cNvSpPr txBox="1"/>
          <p:nvPr/>
        </p:nvSpPr>
        <p:spPr>
          <a:xfrm>
            <a:off x="175048" y="1181031"/>
            <a:ext cx="3164788"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①　うめきた２期</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→先行</a:t>
            </a:r>
            <a:r>
              <a:rPr kumimoji="1" lang="ja-JP" altLang="en-US" sz="1050" b="0" i="0" u="none" strike="noStrike" kern="1200" cap="none" spc="0" normalizeH="0" baseline="0" noProof="0" dirty="0" err="1">
                <a:ln>
                  <a:noFill/>
                </a:ln>
                <a:effectLst/>
                <a:uLnTx/>
                <a:uFillTx/>
                <a:latin typeface="BIZ UDPゴシック" panose="020B0400000000000000" pitchFamily="50" charset="-128"/>
                <a:ea typeface="BIZ UDPゴシック" panose="020B0400000000000000" pitchFamily="50" charset="-128"/>
                <a:cs typeface="+mn-cs"/>
              </a:rPr>
              <a:t>ま</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ちびら</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き。（</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２０２４年夏ごろ予定）</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②　関空アクセスの改善</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→大阪駅</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（うめきたエリア）</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開設。</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lvl="0">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（２０２３年</a:t>
            </a:r>
            <a:r>
              <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3</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月開業）</a:t>
            </a:r>
            <a:r>
              <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r>
            <a:br>
              <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なにわ筋線</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事業化。（</a:t>
            </a:r>
            <a:r>
              <a:rPr lang="en-US" altLang="ja-JP" sz="1050" dirty="0">
                <a:latin typeface="BIZ UDPゴシック" panose="020B0400000000000000" pitchFamily="50" charset="-128"/>
                <a:ea typeface="BIZ UDPゴシック" panose="020B0400000000000000" pitchFamily="50" charset="-128"/>
              </a:rPr>
              <a:t> 2030</a:t>
            </a:r>
            <a:r>
              <a:rPr lang="ja-JP" altLang="en-US" sz="1050" dirty="0">
                <a:latin typeface="BIZ UDPゴシック" panose="020B0400000000000000" pitchFamily="50" charset="-128"/>
                <a:ea typeface="BIZ UDPゴシック" panose="020B0400000000000000" pitchFamily="50" charset="-128"/>
              </a:rPr>
              <a:t>年度末</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開業</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予定）</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③　エリアマネジメント</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lvl="0">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a:t>
            </a:r>
            <a:r>
              <a:rPr lang="ja-JP" altLang="en-US" sz="1050" dirty="0">
                <a:latin typeface="BIZ UDPゴシック" panose="020B0400000000000000" pitchFamily="50" charset="-128"/>
                <a:ea typeface="BIZ UDPゴシック" panose="020B0400000000000000" pitchFamily="50" charset="-128"/>
              </a:rPr>
              <a:t>大阪版</a:t>
            </a:r>
            <a:r>
              <a:rPr lang="en-US" altLang="ja-JP" sz="1050" dirty="0">
                <a:latin typeface="BIZ UDPゴシック" panose="020B0400000000000000" pitchFamily="50" charset="-128"/>
                <a:ea typeface="BIZ UDPゴシック" panose="020B0400000000000000" pitchFamily="50" charset="-128"/>
              </a:rPr>
              <a:t>BID</a:t>
            </a:r>
            <a:r>
              <a:rPr lang="ja-JP" altLang="en-US" sz="1050" dirty="0">
                <a:latin typeface="BIZ UDPゴシック" panose="020B0400000000000000" pitchFamily="50" charset="-128"/>
                <a:ea typeface="BIZ UDPゴシック" panose="020B0400000000000000" pitchFamily="50" charset="-128"/>
              </a:rPr>
              <a:t>制度を適用して</a:t>
            </a:r>
            <a:r>
              <a:rPr lang="ja-JP" altLang="en-US" sz="1050" dirty="0" smtClean="0">
                <a:latin typeface="BIZ UDPゴシック" panose="020B0400000000000000" pitchFamily="50" charset="-128"/>
                <a:ea typeface="BIZ UDPゴシック" panose="020B0400000000000000" pitchFamily="50" charset="-128"/>
              </a:rPr>
              <a:t>、官民連携</a:t>
            </a:r>
            <a:endParaRPr lang="en-US" altLang="ja-JP" sz="1050" dirty="0" smtClean="0">
              <a:latin typeface="BIZ UDPゴシック" panose="020B0400000000000000" pitchFamily="50" charset="-128"/>
              <a:ea typeface="BIZ UDPゴシック" panose="020B0400000000000000" pitchFamily="50" charset="-128"/>
            </a:endParaRPr>
          </a:p>
          <a:p>
            <a:pPr lvl="0">
              <a:defRPr/>
            </a:pPr>
            <a:r>
              <a:rPr lang="ja-JP" altLang="en-US" sz="1050" dirty="0" smtClean="0">
                <a:latin typeface="BIZ UDPゴシック" panose="020B0400000000000000" pitchFamily="50" charset="-128"/>
                <a:ea typeface="BIZ UDPゴシック" panose="020B0400000000000000" pitchFamily="50" charset="-128"/>
              </a:rPr>
              <a:t>　　　 による高</a:t>
            </a:r>
            <a:r>
              <a:rPr lang="ja-JP" altLang="en-US" sz="1050" dirty="0">
                <a:latin typeface="BIZ UDPゴシック" panose="020B0400000000000000" pitchFamily="50" charset="-128"/>
                <a:ea typeface="BIZ UDPゴシック" panose="020B0400000000000000" pitchFamily="50" charset="-128"/>
              </a:rPr>
              <a:t>質</a:t>
            </a:r>
            <a:r>
              <a:rPr lang="ja-JP" altLang="en-US" sz="1050" dirty="0" smtClean="0">
                <a:latin typeface="BIZ UDPゴシック" panose="020B0400000000000000" pitchFamily="50" charset="-128"/>
                <a:ea typeface="BIZ UDPゴシック" panose="020B0400000000000000" pitchFamily="50" charset="-128"/>
              </a:rPr>
              <a:t>な公共</a:t>
            </a:r>
            <a:r>
              <a:rPr lang="ja-JP" altLang="en-US" sz="1050" dirty="0">
                <a:latin typeface="BIZ UDPゴシック" panose="020B0400000000000000" pitchFamily="50" charset="-128"/>
                <a:ea typeface="BIZ UDPゴシック" panose="020B0400000000000000" pitchFamily="50" charset="-128"/>
              </a:rPr>
              <a:t>空間の維持管理</a:t>
            </a:r>
            <a:r>
              <a:rPr lang="ja-JP" altLang="en-US" sz="1050" dirty="0" smtClean="0">
                <a:latin typeface="BIZ UDPゴシック" panose="020B0400000000000000" pitchFamily="50" charset="-128"/>
                <a:ea typeface="BIZ UDPゴシック" panose="020B0400000000000000" pitchFamily="50" charset="-128"/>
              </a:rPr>
              <a:t>を</a:t>
            </a:r>
            <a:endParaRPr lang="en-US" altLang="ja-JP" sz="1050" dirty="0" smtClean="0">
              <a:latin typeface="BIZ UDPゴシック" panose="020B0400000000000000" pitchFamily="50" charset="-128"/>
              <a:ea typeface="BIZ UDPゴシック" panose="020B0400000000000000" pitchFamily="50" charset="-128"/>
            </a:endParaRPr>
          </a:p>
          <a:p>
            <a:pPr lvl="0">
              <a:defRPr/>
            </a:pPr>
            <a:r>
              <a:rPr lang="ja-JP" altLang="en-US" sz="1050" dirty="0">
                <a:latin typeface="BIZ UDPゴシック" panose="020B0400000000000000" pitchFamily="50" charset="-128"/>
                <a:ea typeface="BIZ UDPゴシック" panose="020B0400000000000000" pitchFamily="50" charset="-128"/>
              </a:rPr>
              <a:t>　</a:t>
            </a:r>
            <a:r>
              <a:rPr lang="ja-JP" altLang="en-US" sz="1050" dirty="0" smtClean="0">
                <a:latin typeface="BIZ UDPゴシック" panose="020B0400000000000000" pitchFamily="50" charset="-128"/>
                <a:ea typeface="BIZ UDPゴシック" panose="020B0400000000000000" pitchFamily="50" charset="-128"/>
              </a:rPr>
              <a:t>　　 推進中。（</a:t>
            </a:r>
            <a:r>
              <a:rPr lang="en-US" altLang="ja-JP" sz="1050" dirty="0" smtClean="0">
                <a:latin typeface="BIZ UDPゴシック" panose="020B0400000000000000" pitchFamily="50" charset="-128"/>
                <a:ea typeface="BIZ UDPゴシック" panose="020B0400000000000000" pitchFamily="50" charset="-128"/>
              </a:rPr>
              <a:t>BID</a:t>
            </a:r>
            <a:r>
              <a:rPr lang="ja-JP" altLang="en-US" sz="1050" dirty="0" smtClean="0">
                <a:latin typeface="BIZ UDPゴシック" panose="020B0400000000000000" pitchFamily="50" charset="-128"/>
                <a:ea typeface="BIZ UDPゴシック" panose="020B0400000000000000" pitchFamily="50" charset="-128"/>
              </a:rPr>
              <a:t>運用</a:t>
            </a:r>
            <a:r>
              <a:rPr lang="ja-JP" altLang="en-US" sz="1050" dirty="0">
                <a:latin typeface="BIZ UDPゴシック" panose="020B0400000000000000" pitchFamily="50" charset="-128"/>
                <a:ea typeface="BIZ UDPゴシック" panose="020B0400000000000000" pitchFamily="50" charset="-128"/>
              </a:rPr>
              <a:t>は全国初）</a:t>
            </a:r>
            <a:endParaRPr lang="en-US" altLang="ja-JP" sz="1050" dirty="0">
              <a:latin typeface="BIZ UDPゴシック" panose="020B0400000000000000" pitchFamily="50" charset="-128"/>
              <a:ea typeface="BIZ UDPゴシック" panose="020B0400000000000000" pitchFamily="50" charset="-128"/>
            </a:endParaRPr>
          </a:p>
        </p:txBody>
      </p:sp>
      <p:grpSp>
        <p:nvGrpSpPr>
          <p:cNvPr id="18" name="グループ化 13"/>
          <p:cNvGrpSpPr/>
          <p:nvPr/>
        </p:nvGrpSpPr>
        <p:grpSpPr>
          <a:xfrm>
            <a:off x="4583835" y="3454497"/>
            <a:ext cx="259722" cy="238852"/>
            <a:chOff x="4818010" y="981560"/>
            <a:chExt cx="4887557" cy="5204302"/>
          </a:xfrm>
          <a:noFill/>
        </p:grpSpPr>
        <p:sp>
          <p:nvSpPr>
            <p:cNvPr id="19" name="フリーフォーム 9"/>
            <p:cNvSpPr/>
            <p:nvPr/>
          </p:nvSpPr>
          <p:spPr>
            <a:xfrm>
              <a:off x="4818010" y="2533239"/>
              <a:ext cx="3350408" cy="2878664"/>
            </a:xfrm>
            <a:custGeom>
              <a:avLst/>
              <a:gdLst>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727200 w 2743200"/>
                <a:gd name="connsiteY4" fmla="*/ 2278743 h 2293257"/>
                <a:gd name="connsiteX5" fmla="*/ 1451429 w 2743200"/>
                <a:gd name="connsiteY5" fmla="*/ 2220686 h 2293257"/>
                <a:gd name="connsiteX6" fmla="*/ 696686 w 2743200"/>
                <a:gd name="connsiteY6" fmla="*/ 2162629 h 2293257"/>
                <a:gd name="connsiteX7" fmla="*/ 290286 w 2743200"/>
                <a:gd name="connsiteY7" fmla="*/ 1872343 h 2293257"/>
                <a:gd name="connsiteX8" fmla="*/ 0 w 2743200"/>
                <a:gd name="connsiteY8" fmla="*/ 725714 h 2293257"/>
                <a:gd name="connsiteX9" fmla="*/ 333829 w 2743200"/>
                <a:gd name="connsiteY9" fmla="*/ 449943 h 2293257"/>
                <a:gd name="connsiteX10" fmla="*/ 522515 w 2743200"/>
                <a:gd name="connsiteY10" fmla="*/ 449943 h 2293257"/>
                <a:gd name="connsiteX11" fmla="*/ 551543 w 2743200"/>
                <a:gd name="connsiteY11" fmla="*/ 348343 h 2293257"/>
                <a:gd name="connsiteX12" fmla="*/ 653143 w 2743200"/>
                <a:gd name="connsiteY12" fmla="*/ 304800 h 2293257"/>
                <a:gd name="connsiteX13" fmla="*/ 711200 w 2743200"/>
                <a:gd name="connsiteY13" fmla="*/ 217714 h 2293257"/>
                <a:gd name="connsiteX14" fmla="*/ 711200 w 2743200"/>
                <a:gd name="connsiteY14" fmla="*/ 130629 h 2293257"/>
                <a:gd name="connsiteX15" fmla="*/ 1059543 w 2743200"/>
                <a:gd name="connsiteY15" fmla="*/ 0 h 2293257"/>
                <a:gd name="connsiteX16" fmla="*/ 1262743 w 2743200"/>
                <a:gd name="connsiteY16" fmla="*/ 29029 h 2293257"/>
                <a:gd name="connsiteX17" fmla="*/ 1553029 w 2743200"/>
                <a:gd name="connsiteY17" fmla="*/ 203200 h 2293257"/>
                <a:gd name="connsiteX18" fmla="*/ 1843315 w 2743200"/>
                <a:gd name="connsiteY18" fmla="*/ 174172 h 2293257"/>
                <a:gd name="connsiteX19" fmla="*/ 2438400 w 2743200"/>
                <a:gd name="connsiteY19" fmla="*/ 406400 h 2293257"/>
                <a:gd name="connsiteX20" fmla="*/ 2743200 w 2743200"/>
                <a:gd name="connsiteY20"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741421 w 2743200"/>
                <a:gd name="connsiteY4" fmla="*/ 2132519 h 2293257"/>
                <a:gd name="connsiteX5" fmla="*/ 1727200 w 2743200"/>
                <a:gd name="connsiteY5" fmla="*/ 2278743 h 2293257"/>
                <a:gd name="connsiteX6" fmla="*/ 1451429 w 2743200"/>
                <a:gd name="connsiteY6" fmla="*/ 2220686 h 2293257"/>
                <a:gd name="connsiteX7" fmla="*/ 696686 w 2743200"/>
                <a:gd name="connsiteY7" fmla="*/ 2162629 h 2293257"/>
                <a:gd name="connsiteX8" fmla="*/ 290286 w 2743200"/>
                <a:gd name="connsiteY8" fmla="*/ 1872343 h 2293257"/>
                <a:gd name="connsiteX9" fmla="*/ 0 w 2743200"/>
                <a:gd name="connsiteY9" fmla="*/ 725714 h 2293257"/>
                <a:gd name="connsiteX10" fmla="*/ 333829 w 2743200"/>
                <a:gd name="connsiteY10" fmla="*/ 449943 h 2293257"/>
                <a:gd name="connsiteX11" fmla="*/ 522515 w 2743200"/>
                <a:gd name="connsiteY11" fmla="*/ 449943 h 2293257"/>
                <a:gd name="connsiteX12" fmla="*/ 551543 w 2743200"/>
                <a:gd name="connsiteY12" fmla="*/ 348343 h 2293257"/>
                <a:gd name="connsiteX13" fmla="*/ 653143 w 2743200"/>
                <a:gd name="connsiteY13" fmla="*/ 304800 h 2293257"/>
                <a:gd name="connsiteX14" fmla="*/ 711200 w 2743200"/>
                <a:gd name="connsiteY14" fmla="*/ 217714 h 2293257"/>
                <a:gd name="connsiteX15" fmla="*/ 711200 w 2743200"/>
                <a:gd name="connsiteY15" fmla="*/ 130629 h 2293257"/>
                <a:gd name="connsiteX16" fmla="*/ 1059543 w 2743200"/>
                <a:gd name="connsiteY16" fmla="*/ 0 h 2293257"/>
                <a:gd name="connsiteX17" fmla="*/ 1262743 w 2743200"/>
                <a:gd name="connsiteY17" fmla="*/ 29029 h 2293257"/>
                <a:gd name="connsiteX18" fmla="*/ 1553029 w 2743200"/>
                <a:gd name="connsiteY18" fmla="*/ 203200 h 2293257"/>
                <a:gd name="connsiteX19" fmla="*/ 1843315 w 2743200"/>
                <a:gd name="connsiteY19" fmla="*/ 174172 h 2293257"/>
                <a:gd name="connsiteX20" fmla="*/ 2438400 w 2743200"/>
                <a:gd name="connsiteY20" fmla="*/ 406400 h 2293257"/>
                <a:gd name="connsiteX21" fmla="*/ 2743200 w 2743200"/>
                <a:gd name="connsiteY21"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132519 h 2293257"/>
                <a:gd name="connsiteX5" fmla="*/ 1741421 w 2743200"/>
                <a:gd name="connsiteY5" fmla="*/ 2132519 h 2293257"/>
                <a:gd name="connsiteX6" fmla="*/ 1727200 w 2743200"/>
                <a:gd name="connsiteY6" fmla="*/ 2278743 h 2293257"/>
                <a:gd name="connsiteX7" fmla="*/ 1451429 w 2743200"/>
                <a:gd name="connsiteY7" fmla="*/ 2220686 h 2293257"/>
                <a:gd name="connsiteX8" fmla="*/ 696686 w 2743200"/>
                <a:gd name="connsiteY8" fmla="*/ 2162629 h 2293257"/>
                <a:gd name="connsiteX9" fmla="*/ 290286 w 2743200"/>
                <a:gd name="connsiteY9" fmla="*/ 1872343 h 2293257"/>
                <a:gd name="connsiteX10" fmla="*/ 0 w 2743200"/>
                <a:gd name="connsiteY10" fmla="*/ 725714 h 2293257"/>
                <a:gd name="connsiteX11" fmla="*/ 333829 w 2743200"/>
                <a:gd name="connsiteY11" fmla="*/ 449943 h 2293257"/>
                <a:gd name="connsiteX12" fmla="*/ 522515 w 2743200"/>
                <a:gd name="connsiteY12" fmla="*/ 449943 h 2293257"/>
                <a:gd name="connsiteX13" fmla="*/ 551543 w 2743200"/>
                <a:gd name="connsiteY13" fmla="*/ 348343 h 2293257"/>
                <a:gd name="connsiteX14" fmla="*/ 653143 w 2743200"/>
                <a:gd name="connsiteY14" fmla="*/ 304800 h 2293257"/>
                <a:gd name="connsiteX15" fmla="*/ 711200 w 2743200"/>
                <a:gd name="connsiteY15" fmla="*/ 217714 h 2293257"/>
                <a:gd name="connsiteX16" fmla="*/ 711200 w 2743200"/>
                <a:gd name="connsiteY16" fmla="*/ 130629 h 2293257"/>
                <a:gd name="connsiteX17" fmla="*/ 1059543 w 2743200"/>
                <a:gd name="connsiteY17" fmla="*/ 0 h 2293257"/>
                <a:gd name="connsiteX18" fmla="*/ 1262743 w 2743200"/>
                <a:gd name="connsiteY18" fmla="*/ 29029 h 2293257"/>
                <a:gd name="connsiteX19" fmla="*/ 1553029 w 2743200"/>
                <a:gd name="connsiteY19" fmla="*/ 203200 h 2293257"/>
                <a:gd name="connsiteX20" fmla="*/ 1843315 w 2743200"/>
                <a:gd name="connsiteY20" fmla="*/ 174172 h 2293257"/>
                <a:gd name="connsiteX21" fmla="*/ 2438400 w 2743200"/>
                <a:gd name="connsiteY21" fmla="*/ 406400 h 2293257"/>
                <a:gd name="connsiteX22" fmla="*/ 2743200 w 2743200"/>
                <a:gd name="connsiteY22"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204527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41421 w 2743200"/>
                <a:gd name="connsiteY7" fmla="*/ 2276535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84907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57445 w 2743200"/>
                <a:gd name="connsiteY5" fmla="*/ 2184907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518104 w 2743200"/>
                <a:gd name="connsiteY8" fmla="*/ 2187349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518104 w 2743200"/>
                <a:gd name="connsiteY8" fmla="*/ 2187349 h 2293257"/>
                <a:gd name="connsiteX9" fmla="*/ 663349 w 2743200"/>
                <a:gd name="connsiteY9" fmla="*/ 2095954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518104 w 2743200"/>
                <a:gd name="connsiteY8" fmla="*/ 2187349 h 2293257"/>
                <a:gd name="connsiteX9" fmla="*/ 663349 w 2743200"/>
                <a:gd name="connsiteY9" fmla="*/ 2095954 h 2293257"/>
                <a:gd name="connsiteX10" fmla="*/ 34743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657475 w 2657475"/>
                <a:gd name="connsiteY0" fmla="*/ 420914 h 2293257"/>
                <a:gd name="connsiteX1" fmla="*/ 2599418 w 2657475"/>
                <a:gd name="connsiteY1" fmla="*/ 856343 h 2293257"/>
                <a:gd name="connsiteX2" fmla="*/ 2541361 w 2657475"/>
                <a:gd name="connsiteY2" fmla="*/ 2235200 h 2293257"/>
                <a:gd name="connsiteX3" fmla="*/ 2512333 w 2657475"/>
                <a:gd name="connsiteY3" fmla="*/ 2293257 h 2293257"/>
                <a:gd name="connsiteX4" fmla="*/ 1909820 w 2657475"/>
                <a:gd name="connsiteY4" fmla="*/ 2276535 h 2293257"/>
                <a:gd name="connsiteX5" fmla="*/ 1895533 w 2657475"/>
                <a:gd name="connsiteY5" fmla="*/ 2161095 h 2293257"/>
                <a:gd name="connsiteX6" fmla="*/ 1689033 w 2657475"/>
                <a:gd name="connsiteY6" fmla="*/ 2175381 h 2293257"/>
                <a:gd name="connsiteX7" fmla="*/ 1684792 w 2657475"/>
                <a:gd name="connsiteY7" fmla="*/ 2258106 h 2293257"/>
                <a:gd name="connsiteX8" fmla="*/ 1432379 w 2657475"/>
                <a:gd name="connsiteY8" fmla="*/ 2187349 h 2293257"/>
                <a:gd name="connsiteX9" fmla="*/ 577624 w 2657475"/>
                <a:gd name="connsiteY9" fmla="*/ 2095954 h 2293257"/>
                <a:gd name="connsiteX10" fmla="*/ 261711 w 2657475"/>
                <a:gd name="connsiteY10" fmla="*/ 1872343 h 2293257"/>
                <a:gd name="connsiteX11" fmla="*/ 0 w 2657475"/>
                <a:gd name="connsiteY11" fmla="*/ 792389 h 2293257"/>
                <a:gd name="connsiteX12" fmla="*/ 248104 w 2657475"/>
                <a:gd name="connsiteY12" fmla="*/ 449943 h 2293257"/>
                <a:gd name="connsiteX13" fmla="*/ 436790 w 2657475"/>
                <a:gd name="connsiteY13" fmla="*/ 449943 h 2293257"/>
                <a:gd name="connsiteX14" fmla="*/ 465818 w 2657475"/>
                <a:gd name="connsiteY14" fmla="*/ 348343 h 2293257"/>
                <a:gd name="connsiteX15" fmla="*/ 567418 w 2657475"/>
                <a:gd name="connsiteY15" fmla="*/ 304800 h 2293257"/>
                <a:gd name="connsiteX16" fmla="*/ 625475 w 2657475"/>
                <a:gd name="connsiteY16" fmla="*/ 217714 h 2293257"/>
                <a:gd name="connsiteX17" fmla="*/ 625475 w 2657475"/>
                <a:gd name="connsiteY17" fmla="*/ 130629 h 2293257"/>
                <a:gd name="connsiteX18" fmla="*/ 973818 w 2657475"/>
                <a:gd name="connsiteY18" fmla="*/ 0 h 2293257"/>
                <a:gd name="connsiteX19" fmla="*/ 1177018 w 2657475"/>
                <a:gd name="connsiteY19" fmla="*/ 29029 h 2293257"/>
                <a:gd name="connsiteX20" fmla="*/ 1467304 w 2657475"/>
                <a:gd name="connsiteY20" fmla="*/ 203200 h 2293257"/>
                <a:gd name="connsiteX21" fmla="*/ 1757590 w 2657475"/>
                <a:gd name="connsiteY21" fmla="*/ 174172 h 2293257"/>
                <a:gd name="connsiteX22" fmla="*/ 2352675 w 2657475"/>
                <a:gd name="connsiteY22" fmla="*/ 406400 h 2293257"/>
                <a:gd name="connsiteX23" fmla="*/ 2657475 w 2657475"/>
                <a:gd name="connsiteY23" fmla="*/ 420914 h 2293257"/>
                <a:gd name="connsiteX0" fmla="*/ 2657475 w 2657475"/>
                <a:gd name="connsiteY0" fmla="*/ 420914 h 2293257"/>
                <a:gd name="connsiteX1" fmla="*/ 2599418 w 2657475"/>
                <a:gd name="connsiteY1" fmla="*/ 856343 h 2293257"/>
                <a:gd name="connsiteX2" fmla="*/ 2541361 w 2657475"/>
                <a:gd name="connsiteY2" fmla="*/ 2235200 h 2293257"/>
                <a:gd name="connsiteX3" fmla="*/ 2512333 w 2657475"/>
                <a:gd name="connsiteY3" fmla="*/ 2293257 h 2293257"/>
                <a:gd name="connsiteX4" fmla="*/ 1909820 w 2657475"/>
                <a:gd name="connsiteY4" fmla="*/ 2276535 h 2293257"/>
                <a:gd name="connsiteX5" fmla="*/ 1895533 w 2657475"/>
                <a:gd name="connsiteY5" fmla="*/ 2161095 h 2293257"/>
                <a:gd name="connsiteX6" fmla="*/ 1689033 w 2657475"/>
                <a:gd name="connsiteY6" fmla="*/ 2175381 h 2293257"/>
                <a:gd name="connsiteX7" fmla="*/ 1684792 w 2657475"/>
                <a:gd name="connsiteY7" fmla="*/ 2258106 h 2293257"/>
                <a:gd name="connsiteX8" fmla="*/ 1432379 w 2657475"/>
                <a:gd name="connsiteY8" fmla="*/ 2187349 h 2293257"/>
                <a:gd name="connsiteX9" fmla="*/ 577624 w 2657475"/>
                <a:gd name="connsiteY9" fmla="*/ 2095954 h 2293257"/>
                <a:gd name="connsiteX10" fmla="*/ 261711 w 2657475"/>
                <a:gd name="connsiteY10" fmla="*/ 1872343 h 2293257"/>
                <a:gd name="connsiteX11" fmla="*/ 0 w 2657475"/>
                <a:gd name="connsiteY11" fmla="*/ 792389 h 2293257"/>
                <a:gd name="connsiteX12" fmla="*/ 243342 w 2657475"/>
                <a:gd name="connsiteY12" fmla="*/ 549956 h 2293257"/>
                <a:gd name="connsiteX13" fmla="*/ 436790 w 2657475"/>
                <a:gd name="connsiteY13" fmla="*/ 449943 h 2293257"/>
                <a:gd name="connsiteX14" fmla="*/ 465818 w 2657475"/>
                <a:gd name="connsiteY14" fmla="*/ 348343 h 2293257"/>
                <a:gd name="connsiteX15" fmla="*/ 567418 w 2657475"/>
                <a:gd name="connsiteY15" fmla="*/ 304800 h 2293257"/>
                <a:gd name="connsiteX16" fmla="*/ 625475 w 2657475"/>
                <a:gd name="connsiteY16" fmla="*/ 217714 h 2293257"/>
                <a:gd name="connsiteX17" fmla="*/ 625475 w 2657475"/>
                <a:gd name="connsiteY17" fmla="*/ 130629 h 2293257"/>
                <a:gd name="connsiteX18" fmla="*/ 973818 w 2657475"/>
                <a:gd name="connsiteY18" fmla="*/ 0 h 2293257"/>
                <a:gd name="connsiteX19" fmla="*/ 1177018 w 2657475"/>
                <a:gd name="connsiteY19" fmla="*/ 29029 h 2293257"/>
                <a:gd name="connsiteX20" fmla="*/ 1467304 w 2657475"/>
                <a:gd name="connsiteY20" fmla="*/ 203200 h 2293257"/>
                <a:gd name="connsiteX21" fmla="*/ 1757590 w 2657475"/>
                <a:gd name="connsiteY21" fmla="*/ 174172 h 2293257"/>
                <a:gd name="connsiteX22" fmla="*/ 2352675 w 2657475"/>
                <a:gd name="connsiteY22" fmla="*/ 406400 h 2293257"/>
                <a:gd name="connsiteX23" fmla="*/ 2657475 w 2657475"/>
                <a:gd name="connsiteY23" fmla="*/ 420914 h 2293257"/>
                <a:gd name="connsiteX0" fmla="*/ 2657475 w 2657475"/>
                <a:gd name="connsiteY0" fmla="*/ 420914 h 2293257"/>
                <a:gd name="connsiteX1" fmla="*/ 2599418 w 2657475"/>
                <a:gd name="connsiteY1" fmla="*/ 856343 h 2293257"/>
                <a:gd name="connsiteX2" fmla="*/ 2541361 w 2657475"/>
                <a:gd name="connsiteY2" fmla="*/ 2235200 h 2293257"/>
                <a:gd name="connsiteX3" fmla="*/ 2512333 w 2657475"/>
                <a:gd name="connsiteY3" fmla="*/ 2293257 h 2293257"/>
                <a:gd name="connsiteX4" fmla="*/ 1909820 w 2657475"/>
                <a:gd name="connsiteY4" fmla="*/ 2276535 h 2293257"/>
                <a:gd name="connsiteX5" fmla="*/ 1895533 w 2657475"/>
                <a:gd name="connsiteY5" fmla="*/ 2161095 h 2293257"/>
                <a:gd name="connsiteX6" fmla="*/ 1689033 w 2657475"/>
                <a:gd name="connsiteY6" fmla="*/ 2175381 h 2293257"/>
                <a:gd name="connsiteX7" fmla="*/ 1684792 w 2657475"/>
                <a:gd name="connsiteY7" fmla="*/ 2258106 h 2293257"/>
                <a:gd name="connsiteX8" fmla="*/ 1432379 w 2657475"/>
                <a:gd name="connsiteY8" fmla="*/ 2187349 h 2293257"/>
                <a:gd name="connsiteX9" fmla="*/ 577624 w 2657475"/>
                <a:gd name="connsiteY9" fmla="*/ 2095954 h 2293257"/>
                <a:gd name="connsiteX10" fmla="*/ 261711 w 2657475"/>
                <a:gd name="connsiteY10" fmla="*/ 1872343 h 2293257"/>
                <a:gd name="connsiteX11" fmla="*/ 0 w 2657475"/>
                <a:gd name="connsiteY11" fmla="*/ 792389 h 2293257"/>
                <a:gd name="connsiteX12" fmla="*/ 243342 w 2657475"/>
                <a:gd name="connsiteY12" fmla="*/ 549956 h 2293257"/>
                <a:gd name="connsiteX13" fmla="*/ 446315 w 2657475"/>
                <a:gd name="connsiteY13" fmla="*/ 521380 h 2293257"/>
                <a:gd name="connsiteX14" fmla="*/ 465818 w 2657475"/>
                <a:gd name="connsiteY14" fmla="*/ 348343 h 2293257"/>
                <a:gd name="connsiteX15" fmla="*/ 567418 w 2657475"/>
                <a:gd name="connsiteY15" fmla="*/ 304800 h 2293257"/>
                <a:gd name="connsiteX16" fmla="*/ 625475 w 2657475"/>
                <a:gd name="connsiteY16" fmla="*/ 217714 h 2293257"/>
                <a:gd name="connsiteX17" fmla="*/ 625475 w 2657475"/>
                <a:gd name="connsiteY17" fmla="*/ 130629 h 2293257"/>
                <a:gd name="connsiteX18" fmla="*/ 973818 w 2657475"/>
                <a:gd name="connsiteY18" fmla="*/ 0 h 2293257"/>
                <a:gd name="connsiteX19" fmla="*/ 1177018 w 2657475"/>
                <a:gd name="connsiteY19" fmla="*/ 29029 h 2293257"/>
                <a:gd name="connsiteX20" fmla="*/ 1467304 w 2657475"/>
                <a:gd name="connsiteY20" fmla="*/ 203200 h 2293257"/>
                <a:gd name="connsiteX21" fmla="*/ 1757590 w 2657475"/>
                <a:gd name="connsiteY21" fmla="*/ 174172 h 2293257"/>
                <a:gd name="connsiteX22" fmla="*/ 2352675 w 2657475"/>
                <a:gd name="connsiteY22" fmla="*/ 406400 h 2293257"/>
                <a:gd name="connsiteX23" fmla="*/ 2657475 w 2657475"/>
                <a:gd name="connsiteY23" fmla="*/ 420914 h 2293257"/>
                <a:gd name="connsiteX0" fmla="*/ 2657475 w 2657475"/>
                <a:gd name="connsiteY0" fmla="*/ 430439 h 2302782"/>
                <a:gd name="connsiteX1" fmla="*/ 2599418 w 2657475"/>
                <a:gd name="connsiteY1" fmla="*/ 865868 h 2302782"/>
                <a:gd name="connsiteX2" fmla="*/ 2541361 w 2657475"/>
                <a:gd name="connsiteY2" fmla="*/ 2244725 h 2302782"/>
                <a:gd name="connsiteX3" fmla="*/ 2512333 w 2657475"/>
                <a:gd name="connsiteY3" fmla="*/ 2302782 h 2302782"/>
                <a:gd name="connsiteX4" fmla="*/ 1909820 w 2657475"/>
                <a:gd name="connsiteY4" fmla="*/ 2286060 h 2302782"/>
                <a:gd name="connsiteX5" fmla="*/ 1895533 w 2657475"/>
                <a:gd name="connsiteY5" fmla="*/ 2170620 h 2302782"/>
                <a:gd name="connsiteX6" fmla="*/ 1689033 w 2657475"/>
                <a:gd name="connsiteY6" fmla="*/ 2184906 h 2302782"/>
                <a:gd name="connsiteX7" fmla="*/ 1684792 w 2657475"/>
                <a:gd name="connsiteY7" fmla="*/ 2267631 h 2302782"/>
                <a:gd name="connsiteX8" fmla="*/ 1432379 w 2657475"/>
                <a:gd name="connsiteY8" fmla="*/ 2196874 h 2302782"/>
                <a:gd name="connsiteX9" fmla="*/ 577624 w 2657475"/>
                <a:gd name="connsiteY9" fmla="*/ 2105479 h 2302782"/>
                <a:gd name="connsiteX10" fmla="*/ 261711 w 2657475"/>
                <a:gd name="connsiteY10" fmla="*/ 1881868 h 2302782"/>
                <a:gd name="connsiteX11" fmla="*/ 0 w 2657475"/>
                <a:gd name="connsiteY11" fmla="*/ 801914 h 2302782"/>
                <a:gd name="connsiteX12" fmla="*/ 243342 w 2657475"/>
                <a:gd name="connsiteY12" fmla="*/ 559481 h 2302782"/>
                <a:gd name="connsiteX13" fmla="*/ 446315 w 2657475"/>
                <a:gd name="connsiteY13" fmla="*/ 530905 h 2302782"/>
                <a:gd name="connsiteX14" fmla="*/ 465818 w 2657475"/>
                <a:gd name="connsiteY14" fmla="*/ 357868 h 2302782"/>
                <a:gd name="connsiteX15" fmla="*/ 567418 w 2657475"/>
                <a:gd name="connsiteY15" fmla="*/ 314325 h 2302782"/>
                <a:gd name="connsiteX16" fmla="*/ 625475 w 2657475"/>
                <a:gd name="connsiteY16" fmla="*/ 227239 h 2302782"/>
                <a:gd name="connsiteX17" fmla="*/ 625475 w 2657475"/>
                <a:gd name="connsiteY17" fmla="*/ 140154 h 2302782"/>
                <a:gd name="connsiteX18" fmla="*/ 1011918 w 2657475"/>
                <a:gd name="connsiteY18" fmla="*/ 0 h 2302782"/>
                <a:gd name="connsiteX19" fmla="*/ 1177018 w 2657475"/>
                <a:gd name="connsiteY19" fmla="*/ 38554 h 2302782"/>
                <a:gd name="connsiteX20" fmla="*/ 1467304 w 2657475"/>
                <a:gd name="connsiteY20" fmla="*/ 212725 h 2302782"/>
                <a:gd name="connsiteX21" fmla="*/ 1757590 w 2657475"/>
                <a:gd name="connsiteY21" fmla="*/ 183697 h 2302782"/>
                <a:gd name="connsiteX22" fmla="*/ 2352675 w 2657475"/>
                <a:gd name="connsiteY22" fmla="*/ 415925 h 2302782"/>
                <a:gd name="connsiteX23" fmla="*/ 2657475 w 2657475"/>
                <a:gd name="connsiteY23" fmla="*/ 430439 h 2302782"/>
                <a:gd name="connsiteX0" fmla="*/ 2657475 w 2657475"/>
                <a:gd name="connsiteY0" fmla="*/ 430439 h 2302782"/>
                <a:gd name="connsiteX1" fmla="*/ 2591800 w 2657475"/>
                <a:gd name="connsiteY1" fmla="*/ 1133932 h 2302782"/>
                <a:gd name="connsiteX2" fmla="*/ 2541361 w 2657475"/>
                <a:gd name="connsiteY2" fmla="*/ 2244725 h 2302782"/>
                <a:gd name="connsiteX3" fmla="*/ 2512333 w 2657475"/>
                <a:gd name="connsiteY3" fmla="*/ 2302782 h 2302782"/>
                <a:gd name="connsiteX4" fmla="*/ 1909820 w 2657475"/>
                <a:gd name="connsiteY4" fmla="*/ 2286060 h 2302782"/>
                <a:gd name="connsiteX5" fmla="*/ 1895533 w 2657475"/>
                <a:gd name="connsiteY5" fmla="*/ 2170620 h 2302782"/>
                <a:gd name="connsiteX6" fmla="*/ 1689033 w 2657475"/>
                <a:gd name="connsiteY6" fmla="*/ 2184906 h 2302782"/>
                <a:gd name="connsiteX7" fmla="*/ 1684792 w 2657475"/>
                <a:gd name="connsiteY7" fmla="*/ 2267631 h 2302782"/>
                <a:gd name="connsiteX8" fmla="*/ 1432379 w 2657475"/>
                <a:gd name="connsiteY8" fmla="*/ 2196874 h 2302782"/>
                <a:gd name="connsiteX9" fmla="*/ 577624 w 2657475"/>
                <a:gd name="connsiteY9" fmla="*/ 2105479 h 2302782"/>
                <a:gd name="connsiteX10" fmla="*/ 261711 w 2657475"/>
                <a:gd name="connsiteY10" fmla="*/ 1881868 h 2302782"/>
                <a:gd name="connsiteX11" fmla="*/ 0 w 2657475"/>
                <a:gd name="connsiteY11" fmla="*/ 801914 h 2302782"/>
                <a:gd name="connsiteX12" fmla="*/ 243342 w 2657475"/>
                <a:gd name="connsiteY12" fmla="*/ 559481 h 2302782"/>
                <a:gd name="connsiteX13" fmla="*/ 446315 w 2657475"/>
                <a:gd name="connsiteY13" fmla="*/ 530905 h 2302782"/>
                <a:gd name="connsiteX14" fmla="*/ 465818 w 2657475"/>
                <a:gd name="connsiteY14" fmla="*/ 357868 h 2302782"/>
                <a:gd name="connsiteX15" fmla="*/ 567418 w 2657475"/>
                <a:gd name="connsiteY15" fmla="*/ 314325 h 2302782"/>
                <a:gd name="connsiteX16" fmla="*/ 625475 w 2657475"/>
                <a:gd name="connsiteY16" fmla="*/ 227239 h 2302782"/>
                <a:gd name="connsiteX17" fmla="*/ 625475 w 2657475"/>
                <a:gd name="connsiteY17" fmla="*/ 140154 h 2302782"/>
                <a:gd name="connsiteX18" fmla="*/ 1011918 w 2657475"/>
                <a:gd name="connsiteY18" fmla="*/ 0 h 2302782"/>
                <a:gd name="connsiteX19" fmla="*/ 1177018 w 2657475"/>
                <a:gd name="connsiteY19" fmla="*/ 38554 h 2302782"/>
                <a:gd name="connsiteX20" fmla="*/ 1467304 w 2657475"/>
                <a:gd name="connsiteY20" fmla="*/ 212725 h 2302782"/>
                <a:gd name="connsiteX21" fmla="*/ 1757590 w 2657475"/>
                <a:gd name="connsiteY21" fmla="*/ 183697 h 2302782"/>
                <a:gd name="connsiteX22" fmla="*/ 2352675 w 2657475"/>
                <a:gd name="connsiteY22" fmla="*/ 415925 h 2302782"/>
                <a:gd name="connsiteX23" fmla="*/ 2657475 w 2657475"/>
                <a:gd name="connsiteY23" fmla="*/ 430439 h 2302782"/>
                <a:gd name="connsiteX0" fmla="*/ 2663808 w 2663808"/>
                <a:gd name="connsiteY0" fmla="*/ 485860 h 2302782"/>
                <a:gd name="connsiteX1" fmla="*/ 2591800 w 2663808"/>
                <a:gd name="connsiteY1" fmla="*/ 1133932 h 2302782"/>
                <a:gd name="connsiteX2" fmla="*/ 2541361 w 2663808"/>
                <a:gd name="connsiteY2" fmla="*/ 2244725 h 2302782"/>
                <a:gd name="connsiteX3" fmla="*/ 2512333 w 2663808"/>
                <a:gd name="connsiteY3" fmla="*/ 2302782 h 2302782"/>
                <a:gd name="connsiteX4" fmla="*/ 1909820 w 2663808"/>
                <a:gd name="connsiteY4" fmla="*/ 2286060 h 2302782"/>
                <a:gd name="connsiteX5" fmla="*/ 1895533 w 2663808"/>
                <a:gd name="connsiteY5" fmla="*/ 2170620 h 2302782"/>
                <a:gd name="connsiteX6" fmla="*/ 1689033 w 2663808"/>
                <a:gd name="connsiteY6" fmla="*/ 2184906 h 2302782"/>
                <a:gd name="connsiteX7" fmla="*/ 1684792 w 2663808"/>
                <a:gd name="connsiteY7" fmla="*/ 2267631 h 2302782"/>
                <a:gd name="connsiteX8" fmla="*/ 1432379 w 2663808"/>
                <a:gd name="connsiteY8" fmla="*/ 2196874 h 2302782"/>
                <a:gd name="connsiteX9" fmla="*/ 577624 w 2663808"/>
                <a:gd name="connsiteY9" fmla="*/ 2105479 h 2302782"/>
                <a:gd name="connsiteX10" fmla="*/ 261711 w 2663808"/>
                <a:gd name="connsiteY10" fmla="*/ 1881868 h 2302782"/>
                <a:gd name="connsiteX11" fmla="*/ 0 w 2663808"/>
                <a:gd name="connsiteY11" fmla="*/ 801914 h 2302782"/>
                <a:gd name="connsiteX12" fmla="*/ 243342 w 2663808"/>
                <a:gd name="connsiteY12" fmla="*/ 559481 h 2302782"/>
                <a:gd name="connsiteX13" fmla="*/ 446315 w 2663808"/>
                <a:gd name="connsiteY13" fmla="*/ 530905 h 2302782"/>
                <a:gd name="connsiteX14" fmla="*/ 465818 w 2663808"/>
                <a:gd name="connsiteY14" fmla="*/ 357868 h 2302782"/>
                <a:gd name="connsiteX15" fmla="*/ 567418 w 2663808"/>
                <a:gd name="connsiteY15" fmla="*/ 314325 h 2302782"/>
                <a:gd name="connsiteX16" fmla="*/ 625475 w 2663808"/>
                <a:gd name="connsiteY16" fmla="*/ 227239 h 2302782"/>
                <a:gd name="connsiteX17" fmla="*/ 625475 w 2663808"/>
                <a:gd name="connsiteY17" fmla="*/ 140154 h 2302782"/>
                <a:gd name="connsiteX18" fmla="*/ 1011918 w 2663808"/>
                <a:gd name="connsiteY18" fmla="*/ 0 h 2302782"/>
                <a:gd name="connsiteX19" fmla="*/ 1177018 w 2663808"/>
                <a:gd name="connsiteY19" fmla="*/ 38554 h 2302782"/>
                <a:gd name="connsiteX20" fmla="*/ 1467304 w 2663808"/>
                <a:gd name="connsiteY20" fmla="*/ 212725 h 2302782"/>
                <a:gd name="connsiteX21" fmla="*/ 1757590 w 2663808"/>
                <a:gd name="connsiteY21" fmla="*/ 183697 h 2302782"/>
                <a:gd name="connsiteX22" fmla="*/ 2352675 w 2663808"/>
                <a:gd name="connsiteY22" fmla="*/ 415925 h 2302782"/>
                <a:gd name="connsiteX23" fmla="*/ 2663808 w 2663808"/>
                <a:gd name="connsiteY23" fmla="*/ 485860 h 2302782"/>
                <a:gd name="connsiteX0" fmla="*/ 2663807 w 2663807"/>
                <a:gd name="connsiteY0" fmla="*/ 485860 h 2302782"/>
                <a:gd name="connsiteX1" fmla="*/ 2591800 w 2663807"/>
                <a:gd name="connsiteY1" fmla="*/ 1133932 h 2302782"/>
                <a:gd name="connsiteX2" fmla="*/ 2541361 w 2663807"/>
                <a:gd name="connsiteY2" fmla="*/ 2244725 h 2302782"/>
                <a:gd name="connsiteX3" fmla="*/ 2512333 w 2663807"/>
                <a:gd name="connsiteY3" fmla="*/ 2302782 h 2302782"/>
                <a:gd name="connsiteX4" fmla="*/ 1909820 w 2663807"/>
                <a:gd name="connsiteY4" fmla="*/ 2286060 h 2302782"/>
                <a:gd name="connsiteX5" fmla="*/ 1895533 w 2663807"/>
                <a:gd name="connsiteY5" fmla="*/ 2170620 h 2302782"/>
                <a:gd name="connsiteX6" fmla="*/ 1689033 w 2663807"/>
                <a:gd name="connsiteY6" fmla="*/ 2184906 h 2302782"/>
                <a:gd name="connsiteX7" fmla="*/ 1684792 w 2663807"/>
                <a:gd name="connsiteY7" fmla="*/ 2267631 h 2302782"/>
                <a:gd name="connsiteX8" fmla="*/ 1432379 w 2663807"/>
                <a:gd name="connsiteY8" fmla="*/ 2196874 h 2302782"/>
                <a:gd name="connsiteX9" fmla="*/ 577624 w 2663807"/>
                <a:gd name="connsiteY9" fmla="*/ 2105479 h 2302782"/>
                <a:gd name="connsiteX10" fmla="*/ 261711 w 2663807"/>
                <a:gd name="connsiteY10" fmla="*/ 1881868 h 2302782"/>
                <a:gd name="connsiteX11" fmla="*/ 0 w 2663807"/>
                <a:gd name="connsiteY11" fmla="*/ 801914 h 2302782"/>
                <a:gd name="connsiteX12" fmla="*/ 243342 w 2663807"/>
                <a:gd name="connsiteY12" fmla="*/ 559481 h 2302782"/>
                <a:gd name="connsiteX13" fmla="*/ 446315 w 2663807"/>
                <a:gd name="connsiteY13" fmla="*/ 530905 h 2302782"/>
                <a:gd name="connsiteX14" fmla="*/ 465818 w 2663807"/>
                <a:gd name="connsiteY14" fmla="*/ 357868 h 2302782"/>
                <a:gd name="connsiteX15" fmla="*/ 567418 w 2663807"/>
                <a:gd name="connsiteY15" fmla="*/ 314325 h 2302782"/>
                <a:gd name="connsiteX16" fmla="*/ 625475 w 2663807"/>
                <a:gd name="connsiteY16" fmla="*/ 227239 h 2302782"/>
                <a:gd name="connsiteX17" fmla="*/ 625475 w 2663807"/>
                <a:gd name="connsiteY17" fmla="*/ 140154 h 2302782"/>
                <a:gd name="connsiteX18" fmla="*/ 1011918 w 2663807"/>
                <a:gd name="connsiteY18" fmla="*/ 0 h 2302782"/>
                <a:gd name="connsiteX19" fmla="*/ 1177018 w 2663807"/>
                <a:gd name="connsiteY19" fmla="*/ 38554 h 2302782"/>
                <a:gd name="connsiteX20" fmla="*/ 1467304 w 2663807"/>
                <a:gd name="connsiteY20" fmla="*/ 212725 h 2302782"/>
                <a:gd name="connsiteX21" fmla="*/ 1757590 w 2663807"/>
                <a:gd name="connsiteY21" fmla="*/ 183697 h 2302782"/>
                <a:gd name="connsiteX22" fmla="*/ 2352675 w 2663807"/>
                <a:gd name="connsiteY22" fmla="*/ 415925 h 2302782"/>
                <a:gd name="connsiteX23" fmla="*/ 2663807 w 2663807"/>
                <a:gd name="connsiteY23" fmla="*/ 485860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689033 w 2680153"/>
                <a:gd name="connsiteY6" fmla="*/ 2184906 h 2302782"/>
                <a:gd name="connsiteX7" fmla="*/ 1684792 w 2680153"/>
                <a:gd name="connsiteY7" fmla="*/ 2267631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94329 w 2680153"/>
                <a:gd name="connsiteY6" fmla="*/ 2157522 h 2302782"/>
                <a:gd name="connsiteX7" fmla="*/ 1684792 w 2680153"/>
                <a:gd name="connsiteY7" fmla="*/ 2267631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94329 w 2680153"/>
                <a:gd name="connsiteY6" fmla="*/ 2157522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94329 w 2680153"/>
                <a:gd name="connsiteY6" fmla="*/ 2157522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80041 w 2680153"/>
                <a:gd name="connsiteY6" fmla="*/ 2167047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80041 w 2680153"/>
                <a:gd name="connsiteY6" fmla="*/ 2167047 h 2302782"/>
                <a:gd name="connsiteX7" fmla="*/ 1760942 w 2680153"/>
                <a:gd name="connsiteY7" fmla="*/ 2283110 h 2302782"/>
                <a:gd name="connsiteX8" fmla="*/ 1680030 w 2680153"/>
                <a:gd name="connsiteY8" fmla="*/ 2272393 h 2302782"/>
                <a:gd name="connsiteX9" fmla="*/ 1432379 w 2680153"/>
                <a:gd name="connsiteY9" fmla="*/ 2196874 h 2302782"/>
                <a:gd name="connsiteX10" fmla="*/ 577624 w 2680153"/>
                <a:gd name="connsiteY10" fmla="*/ 2105479 h 2302782"/>
                <a:gd name="connsiteX11" fmla="*/ 261711 w 2680153"/>
                <a:gd name="connsiteY11" fmla="*/ 1881868 h 2302782"/>
                <a:gd name="connsiteX12" fmla="*/ 0 w 2680153"/>
                <a:gd name="connsiteY12" fmla="*/ 801914 h 2302782"/>
                <a:gd name="connsiteX13" fmla="*/ 243342 w 2680153"/>
                <a:gd name="connsiteY13" fmla="*/ 559481 h 2302782"/>
                <a:gd name="connsiteX14" fmla="*/ 446315 w 2680153"/>
                <a:gd name="connsiteY14" fmla="*/ 530905 h 2302782"/>
                <a:gd name="connsiteX15" fmla="*/ 465818 w 2680153"/>
                <a:gd name="connsiteY15" fmla="*/ 357868 h 2302782"/>
                <a:gd name="connsiteX16" fmla="*/ 567418 w 2680153"/>
                <a:gd name="connsiteY16" fmla="*/ 314325 h 2302782"/>
                <a:gd name="connsiteX17" fmla="*/ 625475 w 2680153"/>
                <a:gd name="connsiteY17" fmla="*/ 227239 h 2302782"/>
                <a:gd name="connsiteX18" fmla="*/ 625475 w 2680153"/>
                <a:gd name="connsiteY18" fmla="*/ 140154 h 2302782"/>
                <a:gd name="connsiteX19" fmla="*/ 1011918 w 2680153"/>
                <a:gd name="connsiteY19" fmla="*/ 0 h 2302782"/>
                <a:gd name="connsiteX20" fmla="*/ 1177018 w 2680153"/>
                <a:gd name="connsiteY20" fmla="*/ 38554 h 2302782"/>
                <a:gd name="connsiteX21" fmla="*/ 1467304 w 2680153"/>
                <a:gd name="connsiteY21" fmla="*/ 212725 h 2302782"/>
                <a:gd name="connsiteX22" fmla="*/ 1757590 w 2680153"/>
                <a:gd name="connsiteY22" fmla="*/ 183697 h 2302782"/>
                <a:gd name="connsiteX23" fmla="*/ 2352675 w 2680153"/>
                <a:gd name="connsiteY23" fmla="*/ 415925 h 2302782"/>
                <a:gd name="connsiteX24" fmla="*/ 2680153 w 2680153"/>
                <a:gd name="connsiteY24" fmla="*/ 457881 h 2302782"/>
                <a:gd name="connsiteX0" fmla="*/ 2680153 w 2680153"/>
                <a:gd name="connsiteY0" fmla="*/ 457881 h 2302782"/>
                <a:gd name="connsiteX1" fmla="*/ 2591800 w 2680153"/>
                <a:gd name="connsiteY1" fmla="*/ 1133932 h 2302782"/>
                <a:gd name="connsiteX2" fmla="*/ 2445419 w 2680153"/>
                <a:gd name="connsiteY2" fmla="*/ 2144017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80041 w 2680153"/>
                <a:gd name="connsiteY6" fmla="*/ 2167047 h 2302782"/>
                <a:gd name="connsiteX7" fmla="*/ 1760942 w 2680153"/>
                <a:gd name="connsiteY7" fmla="*/ 2283110 h 2302782"/>
                <a:gd name="connsiteX8" fmla="*/ 1680030 w 2680153"/>
                <a:gd name="connsiteY8" fmla="*/ 2272393 h 2302782"/>
                <a:gd name="connsiteX9" fmla="*/ 1432379 w 2680153"/>
                <a:gd name="connsiteY9" fmla="*/ 2196874 h 2302782"/>
                <a:gd name="connsiteX10" fmla="*/ 577624 w 2680153"/>
                <a:gd name="connsiteY10" fmla="*/ 2105479 h 2302782"/>
                <a:gd name="connsiteX11" fmla="*/ 261711 w 2680153"/>
                <a:gd name="connsiteY11" fmla="*/ 1881868 h 2302782"/>
                <a:gd name="connsiteX12" fmla="*/ 0 w 2680153"/>
                <a:gd name="connsiteY12" fmla="*/ 801914 h 2302782"/>
                <a:gd name="connsiteX13" fmla="*/ 243342 w 2680153"/>
                <a:gd name="connsiteY13" fmla="*/ 559481 h 2302782"/>
                <a:gd name="connsiteX14" fmla="*/ 446315 w 2680153"/>
                <a:gd name="connsiteY14" fmla="*/ 530905 h 2302782"/>
                <a:gd name="connsiteX15" fmla="*/ 465818 w 2680153"/>
                <a:gd name="connsiteY15" fmla="*/ 357868 h 2302782"/>
                <a:gd name="connsiteX16" fmla="*/ 567418 w 2680153"/>
                <a:gd name="connsiteY16" fmla="*/ 314325 h 2302782"/>
                <a:gd name="connsiteX17" fmla="*/ 625475 w 2680153"/>
                <a:gd name="connsiteY17" fmla="*/ 227239 h 2302782"/>
                <a:gd name="connsiteX18" fmla="*/ 625475 w 2680153"/>
                <a:gd name="connsiteY18" fmla="*/ 140154 h 2302782"/>
                <a:gd name="connsiteX19" fmla="*/ 1011918 w 2680153"/>
                <a:gd name="connsiteY19" fmla="*/ 0 h 2302782"/>
                <a:gd name="connsiteX20" fmla="*/ 1177018 w 2680153"/>
                <a:gd name="connsiteY20" fmla="*/ 38554 h 2302782"/>
                <a:gd name="connsiteX21" fmla="*/ 1467304 w 2680153"/>
                <a:gd name="connsiteY21" fmla="*/ 212725 h 2302782"/>
                <a:gd name="connsiteX22" fmla="*/ 1757590 w 2680153"/>
                <a:gd name="connsiteY22" fmla="*/ 183697 h 2302782"/>
                <a:gd name="connsiteX23" fmla="*/ 2352675 w 2680153"/>
                <a:gd name="connsiteY23" fmla="*/ 415925 h 2302782"/>
                <a:gd name="connsiteX24" fmla="*/ 2680153 w 2680153"/>
                <a:gd name="connsiteY24" fmla="*/ 457881 h 2302782"/>
                <a:gd name="connsiteX0" fmla="*/ 2680153 w 2680153"/>
                <a:gd name="connsiteY0" fmla="*/ 457881 h 2302782"/>
                <a:gd name="connsiteX1" fmla="*/ 2591800 w 2680153"/>
                <a:gd name="connsiteY1" fmla="*/ 1133932 h 2302782"/>
                <a:gd name="connsiteX2" fmla="*/ 2512333 w 2680153"/>
                <a:gd name="connsiteY2" fmla="*/ 2302782 h 2302782"/>
                <a:gd name="connsiteX3" fmla="*/ 1909820 w 2680153"/>
                <a:gd name="connsiteY3" fmla="*/ 2286060 h 2302782"/>
                <a:gd name="connsiteX4" fmla="*/ 1895533 w 2680153"/>
                <a:gd name="connsiteY4" fmla="*/ 2170620 h 2302782"/>
                <a:gd name="connsiteX5" fmla="*/ 1780041 w 2680153"/>
                <a:gd name="connsiteY5" fmla="*/ 2167047 h 2302782"/>
                <a:gd name="connsiteX6" fmla="*/ 1760942 w 2680153"/>
                <a:gd name="connsiteY6" fmla="*/ 2283110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80153" h="2302782">
                  <a:moveTo>
                    <a:pt x="2680153" y="457881"/>
                  </a:moveTo>
                  <a:lnTo>
                    <a:pt x="2591800" y="1133932"/>
                  </a:lnTo>
                  <a:lnTo>
                    <a:pt x="2512333" y="2302782"/>
                  </a:lnTo>
                  <a:lnTo>
                    <a:pt x="1909820" y="2286060"/>
                  </a:lnTo>
                  <a:lnTo>
                    <a:pt x="1895533" y="2170620"/>
                  </a:lnTo>
                  <a:lnTo>
                    <a:pt x="1780041" y="2167047"/>
                  </a:lnTo>
                  <a:cubicBezTo>
                    <a:pt x="1755236" y="2178453"/>
                    <a:pt x="1777610" y="2265552"/>
                    <a:pt x="1760942" y="2283110"/>
                  </a:cubicBezTo>
                  <a:cubicBezTo>
                    <a:pt x="1744274" y="2300668"/>
                    <a:pt x="1732417" y="2279423"/>
                    <a:pt x="1680030" y="2272393"/>
                  </a:cubicBezTo>
                  <a:lnTo>
                    <a:pt x="1432379" y="2196874"/>
                  </a:lnTo>
                  <a:lnTo>
                    <a:pt x="577624" y="2105479"/>
                  </a:lnTo>
                  <a:lnTo>
                    <a:pt x="261711" y="1881868"/>
                  </a:lnTo>
                  <a:lnTo>
                    <a:pt x="0" y="801914"/>
                  </a:lnTo>
                  <a:lnTo>
                    <a:pt x="243342" y="559481"/>
                  </a:lnTo>
                  <a:lnTo>
                    <a:pt x="446315" y="530905"/>
                  </a:lnTo>
                  <a:lnTo>
                    <a:pt x="465818" y="357868"/>
                  </a:lnTo>
                  <a:lnTo>
                    <a:pt x="567418" y="314325"/>
                  </a:lnTo>
                  <a:lnTo>
                    <a:pt x="625475" y="227239"/>
                  </a:lnTo>
                  <a:lnTo>
                    <a:pt x="625475" y="140154"/>
                  </a:lnTo>
                  <a:lnTo>
                    <a:pt x="1011918" y="0"/>
                  </a:lnTo>
                  <a:lnTo>
                    <a:pt x="1177018" y="38554"/>
                  </a:lnTo>
                  <a:lnTo>
                    <a:pt x="1467304" y="212725"/>
                  </a:lnTo>
                  <a:lnTo>
                    <a:pt x="1757590" y="183697"/>
                  </a:lnTo>
                  <a:lnTo>
                    <a:pt x="2352675" y="415925"/>
                  </a:lnTo>
                  <a:lnTo>
                    <a:pt x="2680153" y="457881"/>
                  </a:lnTo>
                  <a:close/>
                </a:path>
              </a:pathLst>
            </a:custGeom>
            <a:grpFill/>
            <a:ln w="19050">
              <a:solidFill>
                <a:srgbClr val="FF0000"/>
              </a:solidFill>
            </a:ln>
          </p:spPr>
          <p:style>
            <a:lnRef idx="2">
              <a:schemeClr val="accent6"/>
            </a:lnRef>
            <a:fillRef idx="1">
              <a:schemeClr val="lt1"/>
            </a:fillRef>
            <a:effectRef idx="0">
              <a:schemeClr val="accent6"/>
            </a:effectRef>
            <a:fontRef idx="minor">
              <a:schemeClr val="dk1"/>
            </a:fontRef>
          </p:style>
          <p:txBody>
            <a:bodyPr lIns="84375" tIns="42187" rIns="84375" bIns="42187"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 name="Freeform 3"/>
            <p:cNvSpPr>
              <a:spLocks/>
            </p:cNvSpPr>
            <p:nvPr/>
          </p:nvSpPr>
          <p:spPr bwMode="auto">
            <a:xfrm>
              <a:off x="8055009" y="3143075"/>
              <a:ext cx="1650558" cy="3042787"/>
            </a:xfrm>
            <a:custGeom>
              <a:avLst/>
              <a:gdLst>
                <a:gd name="T0" fmla="*/ 417590 w 3420"/>
                <a:gd name="T1" fmla="*/ 0 h 6542"/>
                <a:gd name="T2" fmla="*/ 0 w 3420"/>
                <a:gd name="T3" fmla="*/ 3947368 h 6542"/>
                <a:gd name="T4" fmla="*/ 234630 w 3420"/>
                <a:gd name="T5" fmla="*/ 3947368 h 6542"/>
                <a:gd name="T6" fmla="*/ 237171 w 3420"/>
                <a:gd name="T7" fmla="*/ 4017989 h 6542"/>
                <a:gd name="T8" fmla="*/ 470106 w 3420"/>
                <a:gd name="T9" fmla="*/ 4033591 h 6542"/>
                <a:gd name="T10" fmla="*/ 447236 w 3420"/>
                <a:gd name="T11" fmla="*/ 4505765 h 6542"/>
                <a:gd name="T12" fmla="*/ 470106 w 3420"/>
                <a:gd name="T13" fmla="*/ 4775109 h 6542"/>
                <a:gd name="T14" fmla="*/ 514999 w 3420"/>
                <a:gd name="T15" fmla="*/ 5124928 h 6542"/>
                <a:gd name="T16" fmla="*/ 635279 w 3420"/>
                <a:gd name="T17" fmla="*/ 5372100 h 6542"/>
                <a:gd name="T18" fmla="*/ 940212 w 3420"/>
                <a:gd name="T19" fmla="*/ 5369636 h 6542"/>
                <a:gd name="T20" fmla="*/ 952918 w 3420"/>
                <a:gd name="T21" fmla="*/ 4957409 h 6542"/>
                <a:gd name="T22" fmla="*/ 1200253 w 3420"/>
                <a:gd name="T23" fmla="*/ 5006679 h 6542"/>
                <a:gd name="T24" fmla="*/ 1372202 w 3420"/>
                <a:gd name="T25" fmla="*/ 3990069 h 6542"/>
                <a:gd name="T26" fmla="*/ 1498410 w 3420"/>
                <a:gd name="T27" fmla="*/ 3989248 h 6542"/>
                <a:gd name="T28" fmla="*/ 1677135 w 3420"/>
                <a:gd name="T29" fmla="*/ 3448097 h 6542"/>
                <a:gd name="T30" fmla="*/ 1677135 w 3420"/>
                <a:gd name="T31" fmla="*/ 2721360 h 6542"/>
                <a:gd name="T32" fmla="*/ 2350530 w 3420"/>
                <a:gd name="T33" fmla="*/ 2733678 h 6542"/>
                <a:gd name="T34" fmla="*/ 2388647 w 3420"/>
                <a:gd name="T35" fmla="*/ 2358403 h 6542"/>
                <a:gd name="T36" fmla="*/ 2775744 w 3420"/>
                <a:gd name="T37" fmla="*/ 1804112 h 6542"/>
                <a:gd name="T38" fmla="*/ 2788449 w 3420"/>
                <a:gd name="T39" fmla="*/ 1637415 h 6542"/>
                <a:gd name="T40" fmla="*/ 2795225 w 3420"/>
                <a:gd name="T41" fmla="*/ 1459221 h 6542"/>
                <a:gd name="T42" fmla="*/ 2807931 w 3420"/>
                <a:gd name="T43" fmla="*/ 1341793 h 6542"/>
                <a:gd name="T44" fmla="*/ 2851977 w 3420"/>
                <a:gd name="T45" fmla="*/ 1193982 h 6542"/>
                <a:gd name="T46" fmla="*/ 2839271 w 3420"/>
                <a:gd name="T47" fmla="*/ 1065059 h 6542"/>
                <a:gd name="T48" fmla="*/ 2795225 w 3420"/>
                <a:gd name="T49" fmla="*/ 898361 h 6542"/>
                <a:gd name="T50" fmla="*/ 2769814 w 3420"/>
                <a:gd name="T51" fmla="*/ 787503 h 6542"/>
                <a:gd name="T52" fmla="*/ 2763038 w 3420"/>
                <a:gd name="T53" fmla="*/ 707849 h 6542"/>
                <a:gd name="T54" fmla="*/ 2757109 w 3420"/>
                <a:gd name="T55" fmla="*/ 652010 h 6542"/>
                <a:gd name="T56" fmla="*/ 2782520 w 3420"/>
                <a:gd name="T57" fmla="*/ 590422 h 6542"/>
                <a:gd name="T58" fmla="*/ 2833342 w 3420"/>
                <a:gd name="T59" fmla="*/ 486133 h 6542"/>
                <a:gd name="T60" fmla="*/ 2896870 w 3420"/>
                <a:gd name="T61" fmla="*/ 313687 h 6542"/>
                <a:gd name="T62" fmla="*/ 2763038 w 3420"/>
                <a:gd name="T63" fmla="*/ 239782 h 6542"/>
                <a:gd name="T64" fmla="*/ 2635982 w 3420"/>
                <a:gd name="T65" fmla="*/ 202829 h 6542"/>
                <a:gd name="T66" fmla="*/ 2464881 w 3420"/>
                <a:gd name="T67" fmla="*/ 183942 h 6542"/>
                <a:gd name="T68" fmla="*/ 2140465 w 3420"/>
                <a:gd name="T69" fmla="*/ 141241 h 6542"/>
                <a:gd name="T70" fmla="*/ 1677135 w 3420"/>
                <a:gd name="T71" fmla="*/ 85402 h 6542"/>
                <a:gd name="T72" fmla="*/ 889390 w 3420"/>
                <a:gd name="T73" fmla="*/ 30383 h 6542"/>
                <a:gd name="T74" fmla="*/ 417590 w 3420"/>
                <a:gd name="T75" fmla="*/ 0 h 65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89 w 10000"/>
                <a:gd name="connsiteY10" fmla="*/ 9228 h 10000"/>
                <a:gd name="connsiteX11" fmla="*/ 4143 w 10000"/>
                <a:gd name="connsiteY11" fmla="*/ 9320 h 10000"/>
                <a:gd name="connsiteX12" fmla="*/ 4362 w 10000"/>
                <a:gd name="connsiteY12" fmla="*/ 7560 h 10000"/>
                <a:gd name="connsiteX13" fmla="*/ 5173 w 10000"/>
                <a:gd name="connsiteY13" fmla="*/ 7426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89 w 10000"/>
                <a:gd name="connsiteY10" fmla="*/ 9228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72 w 10000"/>
                <a:gd name="connsiteY10" fmla="*/ 9706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72 w 10000"/>
                <a:gd name="connsiteY10" fmla="*/ 9412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066 w 10000"/>
                <a:gd name="connsiteY9" fmla="*/ 9917 h 10000"/>
                <a:gd name="connsiteX10" fmla="*/ 3272 w 10000"/>
                <a:gd name="connsiteY10" fmla="*/ 9412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9942"/>
                <a:gd name="connsiteX1" fmla="*/ 0 w 10000"/>
                <a:gd name="connsiteY1" fmla="*/ 7348 h 9942"/>
                <a:gd name="connsiteX2" fmla="*/ 810 w 10000"/>
                <a:gd name="connsiteY2" fmla="*/ 7348 h 9942"/>
                <a:gd name="connsiteX3" fmla="*/ 819 w 10000"/>
                <a:gd name="connsiteY3" fmla="*/ 7479 h 9942"/>
                <a:gd name="connsiteX4" fmla="*/ 1623 w 10000"/>
                <a:gd name="connsiteY4" fmla="*/ 7508 h 9942"/>
                <a:gd name="connsiteX5" fmla="*/ 1544 w 10000"/>
                <a:gd name="connsiteY5" fmla="*/ 8387 h 9942"/>
                <a:gd name="connsiteX6" fmla="*/ 1623 w 10000"/>
                <a:gd name="connsiteY6" fmla="*/ 8889 h 9942"/>
                <a:gd name="connsiteX7" fmla="*/ 1778 w 10000"/>
                <a:gd name="connsiteY7" fmla="*/ 9540 h 9942"/>
                <a:gd name="connsiteX8" fmla="*/ 2013 w 10000"/>
                <a:gd name="connsiteY8" fmla="*/ 9942 h 9942"/>
                <a:gd name="connsiteX9" fmla="*/ 3066 w 10000"/>
                <a:gd name="connsiteY9" fmla="*/ 9917 h 9942"/>
                <a:gd name="connsiteX10" fmla="*/ 3272 w 10000"/>
                <a:gd name="connsiteY10" fmla="*/ 9412 h 9942"/>
                <a:gd name="connsiteX11" fmla="*/ 4143 w 10000"/>
                <a:gd name="connsiteY11" fmla="*/ 9320 h 9942"/>
                <a:gd name="connsiteX12" fmla="*/ 4362 w 10000"/>
                <a:gd name="connsiteY12" fmla="*/ 7560 h 9942"/>
                <a:gd name="connsiteX13" fmla="*/ 5245 w 10000"/>
                <a:gd name="connsiteY13" fmla="*/ 7543 h 9942"/>
                <a:gd name="connsiteX14" fmla="*/ 5789 w 10000"/>
                <a:gd name="connsiteY14" fmla="*/ 6419 h 9942"/>
                <a:gd name="connsiteX15" fmla="*/ 5789 w 10000"/>
                <a:gd name="connsiteY15" fmla="*/ 5066 h 9942"/>
                <a:gd name="connsiteX16" fmla="*/ 8114 w 10000"/>
                <a:gd name="connsiteY16" fmla="*/ 5089 h 9942"/>
                <a:gd name="connsiteX17" fmla="*/ 8246 w 10000"/>
                <a:gd name="connsiteY17" fmla="*/ 4390 h 9942"/>
                <a:gd name="connsiteX18" fmla="*/ 9582 w 10000"/>
                <a:gd name="connsiteY18" fmla="*/ 3358 h 9942"/>
                <a:gd name="connsiteX19" fmla="*/ 9626 w 10000"/>
                <a:gd name="connsiteY19" fmla="*/ 3048 h 9942"/>
                <a:gd name="connsiteX20" fmla="*/ 9649 w 10000"/>
                <a:gd name="connsiteY20" fmla="*/ 2716 h 9942"/>
                <a:gd name="connsiteX21" fmla="*/ 9693 w 10000"/>
                <a:gd name="connsiteY21" fmla="*/ 2498 h 9942"/>
                <a:gd name="connsiteX22" fmla="*/ 9845 w 10000"/>
                <a:gd name="connsiteY22" fmla="*/ 2223 h 9942"/>
                <a:gd name="connsiteX23" fmla="*/ 9801 w 10000"/>
                <a:gd name="connsiteY23" fmla="*/ 1983 h 9942"/>
                <a:gd name="connsiteX24" fmla="*/ 9649 w 10000"/>
                <a:gd name="connsiteY24" fmla="*/ 1672 h 9942"/>
                <a:gd name="connsiteX25" fmla="*/ 9561 w 10000"/>
                <a:gd name="connsiteY25" fmla="*/ 1466 h 9942"/>
                <a:gd name="connsiteX26" fmla="*/ 9538 w 10000"/>
                <a:gd name="connsiteY26" fmla="*/ 1318 h 9942"/>
                <a:gd name="connsiteX27" fmla="*/ 9518 w 10000"/>
                <a:gd name="connsiteY27" fmla="*/ 1214 h 9942"/>
                <a:gd name="connsiteX28" fmla="*/ 9605 w 10000"/>
                <a:gd name="connsiteY28" fmla="*/ 1099 h 9942"/>
                <a:gd name="connsiteX29" fmla="*/ 9781 w 10000"/>
                <a:gd name="connsiteY29" fmla="*/ 905 h 9942"/>
                <a:gd name="connsiteX30" fmla="*/ 10000 w 10000"/>
                <a:gd name="connsiteY30" fmla="*/ 584 h 9942"/>
                <a:gd name="connsiteX31" fmla="*/ 9538 w 10000"/>
                <a:gd name="connsiteY31" fmla="*/ 446 h 9942"/>
                <a:gd name="connsiteX32" fmla="*/ 9099 w 10000"/>
                <a:gd name="connsiteY32" fmla="*/ 378 h 9942"/>
                <a:gd name="connsiteX33" fmla="*/ 8509 w 10000"/>
                <a:gd name="connsiteY33" fmla="*/ 342 h 9942"/>
                <a:gd name="connsiteX34" fmla="*/ 7389 w 10000"/>
                <a:gd name="connsiteY34" fmla="*/ 263 h 9942"/>
                <a:gd name="connsiteX35" fmla="*/ 5789 w 10000"/>
                <a:gd name="connsiteY35" fmla="*/ 159 h 9942"/>
                <a:gd name="connsiteX36" fmla="*/ 3070 w 10000"/>
                <a:gd name="connsiteY36" fmla="*/ 57 h 9942"/>
                <a:gd name="connsiteX37" fmla="*/ 1442 w 10000"/>
                <a:gd name="connsiteY37" fmla="*/ 0 h 9942"/>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272 w 10000"/>
                <a:gd name="connsiteY10" fmla="*/ 9467 h 10000"/>
                <a:gd name="connsiteX11" fmla="*/ 4097 w 10000"/>
                <a:gd name="connsiteY11" fmla="*/ 9355 h 10000"/>
                <a:gd name="connsiteX12" fmla="*/ 4362 w 10000"/>
                <a:gd name="connsiteY12" fmla="*/ 7604 h 10000"/>
                <a:gd name="connsiteX13" fmla="*/ 5245 w 10000"/>
                <a:gd name="connsiteY13" fmla="*/ 7587 h 10000"/>
                <a:gd name="connsiteX14" fmla="*/ 5789 w 10000"/>
                <a:gd name="connsiteY14" fmla="*/ 6456 h 10000"/>
                <a:gd name="connsiteX15" fmla="*/ 5789 w 10000"/>
                <a:gd name="connsiteY15" fmla="*/ 5096 h 10000"/>
                <a:gd name="connsiteX16" fmla="*/ 8114 w 10000"/>
                <a:gd name="connsiteY16" fmla="*/ 5119 h 10000"/>
                <a:gd name="connsiteX17" fmla="*/ 8246 w 10000"/>
                <a:gd name="connsiteY17" fmla="*/ 4416 h 10000"/>
                <a:gd name="connsiteX18" fmla="*/ 9582 w 10000"/>
                <a:gd name="connsiteY18" fmla="*/ 3378 h 10000"/>
                <a:gd name="connsiteX19" fmla="*/ 9626 w 10000"/>
                <a:gd name="connsiteY19" fmla="*/ 3066 h 10000"/>
                <a:gd name="connsiteX20" fmla="*/ 9649 w 10000"/>
                <a:gd name="connsiteY20" fmla="*/ 2732 h 10000"/>
                <a:gd name="connsiteX21" fmla="*/ 9693 w 10000"/>
                <a:gd name="connsiteY21" fmla="*/ 2513 h 10000"/>
                <a:gd name="connsiteX22" fmla="*/ 9845 w 10000"/>
                <a:gd name="connsiteY22" fmla="*/ 2236 h 10000"/>
                <a:gd name="connsiteX23" fmla="*/ 9801 w 10000"/>
                <a:gd name="connsiteY23" fmla="*/ 1995 h 10000"/>
                <a:gd name="connsiteX24" fmla="*/ 9649 w 10000"/>
                <a:gd name="connsiteY24" fmla="*/ 1682 h 10000"/>
                <a:gd name="connsiteX25" fmla="*/ 9561 w 10000"/>
                <a:gd name="connsiteY25" fmla="*/ 1475 h 10000"/>
                <a:gd name="connsiteX26" fmla="*/ 9538 w 10000"/>
                <a:gd name="connsiteY26" fmla="*/ 1326 h 10000"/>
                <a:gd name="connsiteX27" fmla="*/ 9518 w 10000"/>
                <a:gd name="connsiteY27" fmla="*/ 1221 h 10000"/>
                <a:gd name="connsiteX28" fmla="*/ 9605 w 10000"/>
                <a:gd name="connsiteY28" fmla="*/ 1105 h 10000"/>
                <a:gd name="connsiteX29" fmla="*/ 9781 w 10000"/>
                <a:gd name="connsiteY29" fmla="*/ 910 h 10000"/>
                <a:gd name="connsiteX30" fmla="*/ 10000 w 10000"/>
                <a:gd name="connsiteY30" fmla="*/ 587 h 10000"/>
                <a:gd name="connsiteX31" fmla="*/ 9538 w 10000"/>
                <a:gd name="connsiteY31" fmla="*/ 449 h 10000"/>
                <a:gd name="connsiteX32" fmla="*/ 9099 w 10000"/>
                <a:gd name="connsiteY32" fmla="*/ 380 h 10000"/>
                <a:gd name="connsiteX33" fmla="*/ 8509 w 10000"/>
                <a:gd name="connsiteY33" fmla="*/ 344 h 10000"/>
                <a:gd name="connsiteX34" fmla="*/ 7389 w 10000"/>
                <a:gd name="connsiteY34" fmla="*/ 265 h 10000"/>
                <a:gd name="connsiteX35" fmla="*/ 5789 w 10000"/>
                <a:gd name="connsiteY35" fmla="*/ 160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416 w 10000"/>
                <a:gd name="connsiteY10" fmla="*/ 9310 h 10000"/>
                <a:gd name="connsiteX11" fmla="*/ 4097 w 10000"/>
                <a:gd name="connsiteY11" fmla="*/ 9355 h 10000"/>
                <a:gd name="connsiteX12" fmla="*/ 4362 w 10000"/>
                <a:gd name="connsiteY12" fmla="*/ 7604 h 10000"/>
                <a:gd name="connsiteX13" fmla="*/ 5245 w 10000"/>
                <a:gd name="connsiteY13" fmla="*/ 7587 h 10000"/>
                <a:gd name="connsiteX14" fmla="*/ 5789 w 10000"/>
                <a:gd name="connsiteY14" fmla="*/ 6456 h 10000"/>
                <a:gd name="connsiteX15" fmla="*/ 5789 w 10000"/>
                <a:gd name="connsiteY15" fmla="*/ 5096 h 10000"/>
                <a:gd name="connsiteX16" fmla="*/ 8114 w 10000"/>
                <a:gd name="connsiteY16" fmla="*/ 5119 h 10000"/>
                <a:gd name="connsiteX17" fmla="*/ 8246 w 10000"/>
                <a:gd name="connsiteY17" fmla="*/ 4416 h 10000"/>
                <a:gd name="connsiteX18" fmla="*/ 9582 w 10000"/>
                <a:gd name="connsiteY18" fmla="*/ 3378 h 10000"/>
                <a:gd name="connsiteX19" fmla="*/ 9626 w 10000"/>
                <a:gd name="connsiteY19" fmla="*/ 3066 h 10000"/>
                <a:gd name="connsiteX20" fmla="*/ 9649 w 10000"/>
                <a:gd name="connsiteY20" fmla="*/ 2732 h 10000"/>
                <a:gd name="connsiteX21" fmla="*/ 9693 w 10000"/>
                <a:gd name="connsiteY21" fmla="*/ 2513 h 10000"/>
                <a:gd name="connsiteX22" fmla="*/ 9845 w 10000"/>
                <a:gd name="connsiteY22" fmla="*/ 2236 h 10000"/>
                <a:gd name="connsiteX23" fmla="*/ 9801 w 10000"/>
                <a:gd name="connsiteY23" fmla="*/ 1995 h 10000"/>
                <a:gd name="connsiteX24" fmla="*/ 9649 w 10000"/>
                <a:gd name="connsiteY24" fmla="*/ 1682 h 10000"/>
                <a:gd name="connsiteX25" fmla="*/ 9561 w 10000"/>
                <a:gd name="connsiteY25" fmla="*/ 1475 h 10000"/>
                <a:gd name="connsiteX26" fmla="*/ 9538 w 10000"/>
                <a:gd name="connsiteY26" fmla="*/ 1326 h 10000"/>
                <a:gd name="connsiteX27" fmla="*/ 9518 w 10000"/>
                <a:gd name="connsiteY27" fmla="*/ 1221 h 10000"/>
                <a:gd name="connsiteX28" fmla="*/ 9605 w 10000"/>
                <a:gd name="connsiteY28" fmla="*/ 1105 h 10000"/>
                <a:gd name="connsiteX29" fmla="*/ 9781 w 10000"/>
                <a:gd name="connsiteY29" fmla="*/ 910 h 10000"/>
                <a:gd name="connsiteX30" fmla="*/ 10000 w 10000"/>
                <a:gd name="connsiteY30" fmla="*/ 587 h 10000"/>
                <a:gd name="connsiteX31" fmla="*/ 9538 w 10000"/>
                <a:gd name="connsiteY31" fmla="*/ 449 h 10000"/>
                <a:gd name="connsiteX32" fmla="*/ 9099 w 10000"/>
                <a:gd name="connsiteY32" fmla="*/ 380 h 10000"/>
                <a:gd name="connsiteX33" fmla="*/ 8509 w 10000"/>
                <a:gd name="connsiteY33" fmla="*/ 344 h 10000"/>
                <a:gd name="connsiteX34" fmla="*/ 7389 w 10000"/>
                <a:gd name="connsiteY34" fmla="*/ 265 h 10000"/>
                <a:gd name="connsiteX35" fmla="*/ 5789 w 10000"/>
                <a:gd name="connsiteY35" fmla="*/ 160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632 w 10000"/>
                <a:gd name="connsiteY10" fmla="*/ 9545 h 10000"/>
                <a:gd name="connsiteX11" fmla="*/ 3416 w 10000"/>
                <a:gd name="connsiteY11" fmla="*/ 9310 h 10000"/>
                <a:gd name="connsiteX12" fmla="*/ 4097 w 10000"/>
                <a:gd name="connsiteY12" fmla="*/ 9355 h 10000"/>
                <a:gd name="connsiteX13" fmla="*/ 4362 w 10000"/>
                <a:gd name="connsiteY13" fmla="*/ 7604 h 10000"/>
                <a:gd name="connsiteX14" fmla="*/ 5245 w 10000"/>
                <a:gd name="connsiteY14" fmla="*/ 7587 h 10000"/>
                <a:gd name="connsiteX15" fmla="*/ 5789 w 10000"/>
                <a:gd name="connsiteY15" fmla="*/ 6456 h 10000"/>
                <a:gd name="connsiteX16" fmla="*/ 5789 w 10000"/>
                <a:gd name="connsiteY16" fmla="*/ 5096 h 10000"/>
                <a:gd name="connsiteX17" fmla="*/ 8114 w 10000"/>
                <a:gd name="connsiteY17" fmla="*/ 5119 h 10000"/>
                <a:gd name="connsiteX18" fmla="*/ 8246 w 10000"/>
                <a:gd name="connsiteY18" fmla="*/ 4416 h 10000"/>
                <a:gd name="connsiteX19" fmla="*/ 9582 w 10000"/>
                <a:gd name="connsiteY19" fmla="*/ 3378 h 10000"/>
                <a:gd name="connsiteX20" fmla="*/ 9626 w 10000"/>
                <a:gd name="connsiteY20" fmla="*/ 3066 h 10000"/>
                <a:gd name="connsiteX21" fmla="*/ 9649 w 10000"/>
                <a:gd name="connsiteY21" fmla="*/ 2732 h 10000"/>
                <a:gd name="connsiteX22" fmla="*/ 9693 w 10000"/>
                <a:gd name="connsiteY22" fmla="*/ 2513 h 10000"/>
                <a:gd name="connsiteX23" fmla="*/ 9845 w 10000"/>
                <a:gd name="connsiteY23" fmla="*/ 2236 h 10000"/>
                <a:gd name="connsiteX24" fmla="*/ 9801 w 10000"/>
                <a:gd name="connsiteY24" fmla="*/ 1995 h 10000"/>
                <a:gd name="connsiteX25" fmla="*/ 9649 w 10000"/>
                <a:gd name="connsiteY25" fmla="*/ 1682 h 10000"/>
                <a:gd name="connsiteX26" fmla="*/ 9561 w 10000"/>
                <a:gd name="connsiteY26" fmla="*/ 1475 h 10000"/>
                <a:gd name="connsiteX27" fmla="*/ 9538 w 10000"/>
                <a:gd name="connsiteY27" fmla="*/ 1326 h 10000"/>
                <a:gd name="connsiteX28" fmla="*/ 9518 w 10000"/>
                <a:gd name="connsiteY28" fmla="*/ 1221 h 10000"/>
                <a:gd name="connsiteX29" fmla="*/ 9605 w 10000"/>
                <a:gd name="connsiteY29" fmla="*/ 1105 h 10000"/>
                <a:gd name="connsiteX30" fmla="*/ 9781 w 10000"/>
                <a:gd name="connsiteY30" fmla="*/ 910 h 10000"/>
                <a:gd name="connsiteX31" fmla="*/ 10000 w 10000"/>
                <a:gd name="connsiteY31" fmla="*/ 587 h 10000"/>
                <a:gd name="connsiteX32" fmla="*/ 9538 w 10000"/>
                <a:gd name="connsiteY32" fmla="*/ 449 h 10000"/>
                <a:gd name="connsiteX33" fmla="*/ 9099 w 10000"/>
                <a:gd name="connsiteY33" fmla="*/ 380 h 10000"/>
                <a:gd name="connsiteX34" fmla="*/ 8509 w 10000"/>
                <a:gd name="connsiteY34" fmla="*/ 344 h 10000"/>
                <a:gd name="connsiteX35" fmla="*/ 7389 w 10000"/>
                <a:gd name="connsiteY35" fmla="*/ 265 h 10000"/>
                <a:gd name="connsiteX36" fmla="*/ 5789 w 10000"/>
                <a:gd name="connsiteY36" fmla="*/ 160 h 10000"/>
                <a:gd name="connsiteX37" fmla="*/ 3070 w 10000"/>
                <a:gd name="connsiteY37" fmla="*/ 57 h 10000"/>
                <a:gd name="connsiteX38" fmla="*/ 1442 w 10000"/>
                <a:gd name="connsiteY38"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163 w 10000"/>
                <a:gd name="connsiteY10" fmla="*/ 9467 h 10000"/>
                <a:gd name="connsiteX11" fmla="*/ 3632 w 10000"/>
                <a:gd name="connsiteY11" fmla="*/ 9545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2850 w 10000"/>
                <a:gd name="connsiteY9" fmla="*/ 9975 h 10000"/>
                <a:gd name="connsiteX10" fmla="*/ 3163 w 10000"/>
                <a:gd name="connsiteY10" fmla="*/ 9467 h 10000"/>
                <a:gd name="connsiteX11" fmla="*/ 3632 w 10000"/>
                <a:gd name="connsiteY11" fmla="*/ 9545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2850 w 10000"/>
                <a:gd name="connsiteY9" fmla="*/ 9975 h 10000"/>
                <a:gd name="connsiteX10" fmla="*/ 3163 w 10000"/>
                <a:gd name="connsiteY10" fmla="*/ 9467 h 10000"/>
                <a:gd name="connsiteX11" fmla="*/ 3416 w 10000"/>
                <a:gd name="connsiteY11" fmla="*/ 9408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157 w 10000"/>
                <a:gd name="connsiteY8" fmla="*/ 10000 h 10000"/>
                <a:gd name="connsiteX9" fmla="*/ 2850 w 10000"/>
                <a:gd name="connsiteY9" fmla="*/ 9975 h 10000"/>
                <a:gd name="connsiteX10" fmla="*/ 3163 w 10000"/>
                <a:gd name="connsiteY10" fmla="*/ 9467 h 10000"/>
                <a:gd name="connsiteX11" fmla="*/ 3416 w 10000"/>
                <a:gd name="connsiteY11" fmla="*/ 9408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00" h="10000">
                  <a:moveTo>
                    <a:pt x="1442" y="0"/>
                  </a:moveTo>
                  <a:lnTo>
                    <a:pt x="0" y="7391"/>
                  </a:lnTo>
                  <a:lnTo>
                    <a:pt x="810" y="7391"/>
                  </a:lnTo>
                  <a:cubicBezTo>
                    <a:pt x="813" y="7435"/>
                    <a:pt x="816" y="7478"/>
                    <a:pt x="819" y="7523"/>
                  </a:cubicBezTo>
                  <a:lnTo>
                    <a:pt x="1623" y="7552"/>
                  </a:lnTo>
                  <a:cubicBezTo>
                    <a:pt x="1597" y="7847"/>
                    <a:pt x="1570" y="8141"/>
                    <a:pt x="1544" y="8436"/>
                  </a:cubicBezTo>
                  <a:cubicBezTo>
                    <a:pt x="1570" y="8604"/>
                    <a:pt x="1597" y="8773"/>
                    <a:pt x="1623" y="8941"/>
                  </a:cubicBezTo>
                  <a:cubicBezTo>
                    <a:pt x="1675" y="9159"/>
                    <a:pt x="1726" y="9377"/>
                    <a:pt x="1778" y="9596"/>
                  </a:cubicBezTo>
                  <a:cubicBezTo>
                    <a:pt x="1856" y="9731"/>
                    <a:pt x="2079" y="9865"/>
                    <a:pt x="2157" y="10000"/>
                  </a:cubicBezTo>
                  <a:lnTo>
                    <a:pt x="2850" y="9975"/>
                  </a:lnTo>
                  <a:cubicBezTo>
                    <a:pt x="3072" y="9942"/>
                    <a:pt x="3069" y="9562"/>
                    <a:pt x="3163" y="9467"/>
                  </a:cubicBezTo>
                  <a:cubicBezTo>
                    <a:pt x="3257" y="9373"/>
                    <a:pt x="3374" y="9434"/>
                    <a:pt x="3416" y="9408"/>
                  </a:cubicBezTo>
                  <a:cubicBezTo>
                    <a:pt x="3458" y="9382"/>
                    <a:pt x="3278" y="9365"/>
                    <a:pt x="3416" y="9310"/>
                  </a:cubicBezTo>
                  <a:lnTo>
                    <a:pt x="4097" y="9355"/>
                  </a:lnTo>
                  <a:cubicBezTo>
                    <a:pt x="4185" y="8771"/>
                    <a:pt x="4274" y="8188"/>
                    <a:pt x="4362" y="7604"/>
                  </a:cubicBezTo>
                  <a:lnTo>
                    <a:pt x="5245" y="7587"/>
                  </a:lnTo>
                  <a:lnTo>
                    <a:pt x="5789" y="6456"/>
                  </a:lnTo>
                  <a:lnTo>
                    <a:pt x="5789" y="5096"/>
                  </a:lnTo>
                  <a:lnTo>
                    <a:pt x="8114" y="5119"/>
                  </a:lnTo>
                  <a:lnTo>
                    <a:pt x="8246" y="4416"/>
                  </a:lnTo>
                  <a:lnTo>
                    <a:pt x="9582" y="3378"/>
                  </a:lnTo>
                  <a:cubicBezTo>
                    <a:pt x="9597" y="3274"/>
                    <a:pt x="9611" y="3169"/>
                    <a:pt x="9626" y="3066"/>
                  </a:cubicBezTo>
                  <a:cubicBezTo>
                    <a:pt x="9634" y="2954"/>
                    <a:pt x="9641" y="2843"/>
                    <a:pt x="9649" y="2732"/>
                  </a:cubicBezTo>
                  <a:cubicBezTo>
                    <a:pt x="9664" y="2658"/>
                    <a:pt x="9678" y="2586"/>
                    <a:pt x="9693" y="2513"/>
                  </a:cubicBezTo>
                  <a:cubicBezTo>
                    <a:pt x="9744" y="2421"/>
                    <a:pt x="9794" y="2328"/>
                    <a:pt x="9845" y="2236"/>
                  </a:cubicBezTo>
                  <a:cubicBezTo>
                    <a:pt x="9830" y="2156"/>
                    <a:pt x="9816" y="2075"/>
                    <a:pt x="9801" y="1995"/>
                  </a:cubicBezTo>
                  <a:cubicBezTo>
                    <a:pt x="9750" y="1891"/>
                    <a:pt x="9700" y="1786"/>
                    <a:pt x="9649" y="1682"/>
                  </a:cubicBezTo>
                  <a:cubicBezTo>
                    <a:pt x="9620" y="1612"/>
                    <a:pt x="9590" y="1544"/>
                    <a:pt x="9561" y="1475"/>
                  </a:cubicBezTo>
                  <a:cubicBezTo>
                    <a:pt x="9553" y="1425"/>
                    <a:pt x="9546" y="1375"/>
                    <a:pt x="9538" y="1326"/>
                  </a:cubicBezTo>
                  <a:cubicBezTo>
                    <a:pt x="9531" y="1290"/>
                    <a:pt x="9525" y="1256"/>
                    <a:pt x="9518" y="1221"/>
                  </a:cubicBezTo>
                  <a:cubicBezTo>
                    <a:pt x="9547" y="1183"/>
                    <a:pt x="9576" y="1144"/>
                    <a:pt x="9605" y="1105"/>
                  </a:cubicBezTo>
                  <a:lnTo>
                    <a:pt x="9781" y="910"/>
                  </a:lnTo>
                  <a:lnTo>
                    <a:pt x="10000" y="587"/>
                  </a:lnTo>
                  <a:lnTo>
                    <a:pt x="9538" y="449"/>
                  </a:lnTo>
                  <a:lnTo>
                    <a:pt x="9099" y="380"/>
                  </a:lnTo>
                  <a:lnTo>
                    <a:pt x="8509" y="344"/>
                  </a:lnTo>
                  <a:lnTo>
                    <a:pt x="7389" y="265"/>
                  </a:lnTo>
                  <a:lnTo>
                    <a:pt x="5789" y="160"/>
                  </a:lnTo>
                  <a:lnTo>
                    <a:pt x="3070" y="57"/>
                  </a:lnTo>
                  <a:lnTo>
                    <a:pt x="1442" y="0"/>
                  </a:lnTo>
                  <a:close/>
                </a:path>
              </a:pathLst>
            </a:custGeom>
            <a:grpFill/>
            <a:ln w="19050">
              <a:solidFill>
                <a:srgbClr val="FF0000"/>
              </a:solidFill>
              <a:round/>
              <a:headEnd/>
              <a:tailEnd/>
            </a:ln>
          </p:spPr>
          <p:txBody>
            <a:bodyPr vert="horz" wrap="square" lIns="84375" tIns="42187" rIns="84375" bIns="4218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フリーフォーム 20"/>
            <p:cNvSpPr/>
            <p:nvPr/>
          </p:nvSpPr>
          <p:spPr>
            <a:xfrm>
              <a:off x="6697878" y="981560"/>
              <a:ext cx="1504507" cy="963406"/>
            </a:xfrm>
            <a:custGeom>
              <a:avLst/>
              <a:gdLst>
                <a:gd name="connsiteX0" fmla="*/ 0 w 1397793"/>
                <a:gd name="connsiteY0" fmla="*/ 819150 h 921544"/>
                <a:gd name="connsiteX1" fmla="*/ 0 w 1397793"/>
                <a:gd name="connsiteY1" fmla="*/ 819150 h 921544"/>
                <a:gd name="connsiteX2" fmla="*/ 145256 w 1397793"/>
                <a:gd name="connsiteY2" fmla="*/ 921544 h 921544"/>
                <a:gd name="connsiteX3" fmla="*/ 1397793 w 1397793"/>
                <a:gd name="connsiteY3" fmla="*/ 407194 h 921544"/>
                <a:gd name="connsiteX4" fmla="*/ 1247775 w 1397793"/>
                <a:gd name="connsiteY4" fmla="*/ 0 h 921544"/>
                <a:gd name="connsiteX5" fmla="*/ 1040606 w 1397793"/>
                <a:gd name="connsiteY5" fmla="*/ 85725 h 921544"/>
                <a:gd name="connsiteX6" fmla="*/ 914400 w 1397793"/>
                <a:gd name="connsiteY6" fmla="*/ 104775 h 921544"/>
                <a:gd name="connsiteX7" fmla="*/ 504825 w 1397793"/>
                <a:gd name="connsiteY7" fmla="*/ 500063 h 921544"/>
                <a:gd name="connsiteX8" fmla="*/ 280987 w 1397793"/>
                <a:gd name="connsiteY8" fmla="*/ 666750 h 921544"/>
                <a:gd name="connsiteX9" fmla="*/ 59531 w 1397793"/>
                <a:gd name="connsiteY9" fmla="*/ 757238 h 921544"/>
                <a:gd name="connsiteX10" fmla="*/ 0 w 1397793"/>
                <a:gd name="connsiteY10" fmla="*/ 819150 h 921544"/>
                <a:gd name="connsiteX0" fmla="*/ 0 w 1397793"/>
                <a:gd name="connsiteY0" fmla="*/ 819150 h 921544"/>
                <a:gd name="connsiteX1" fmla="*/ 0 w 1397793"/>
                <a:gd name="connsiteY1" fmla="*/ 819150 h 921544"/>
                <a:gd name="connsiteX2" fmla="*/ 145256 w 1397793"/>
                <a:gd name="connsiteY2" fmla="*/ 921544 h 921544"/>
                <a:gd name="connsiteX3" fmla="*/ 1397793 w 1397793"/>
                <a:gd name="connsiteY3" fmla="*/ 407194 h 921544"/>
                <a:gd name="connsiteX4" fmla="*/ 1292780 w 1397793"/>
                <a:gd name="connsiteY4" fmla="*/ 0 h 921544"/>
                <a:gd name="connsiteX5" fmla="*/ 1040606 w 1397793"/>
                <a:gd name="connsiteY5" fmla="*/ 85725 h 921544"/>
                <a:gd name="connsiteX6" fmla="*/ 914400 w 1397793"/>
                <a:gd name="connsiteY6" fmla="*/ 104775 h 921544"/>
                <a:gd name="connsiteX7" fmla="*/ 504825 w 1397793"/>
                <a:gd name="connsiteY7" fmla="*/ 500063 h 921544"/>
                <a:gd name="connsiteX8" fmla="*/ 280987 w 1397793"/>
                <a:gd name="connsiteY8" fmla="*/ 666750 h 921544"/>
                <a:gd name="connsiteX9" fmla="*/ 59531 w 1397793"/>
                <a:gd name="connsiteY9" fmla="*/ 757238 h 921544"/>
                <a:gd name="connsiteX10" fmla="*/ 0 w 1397793"/>
                <a:gd name="connsiteY10" fmla="*/ 819150 h 921544"/>
                <a:gd name="connsiteX0" fmla="*/ 0 w 1433169"/>
                <a:gd name="connsiteY0" fmla="*/ 819150 h 921544"/>
                <a:gd name="connsiteX1" fmla="*/ 0 w 1433169"/>
                <a:gd name="connsiteY1" fmla="*/ 819150 h 921544"/>
                <a:gd name="connsiteX2" fmla="*/ 145256 w 1433169"/>
                <a:gd name="connsiteY2" fmla="*/ 921544 h 921544"/>
                <a:gd name="connsiteX3" fmla="*/ 1433169 w 1433169"/>
                <a:gd name="connsiteY3" fmla="*/ 379859 h 921544"/>
                <a:gd name="connsiteX4" fmla="*/ 1292780 w 1433169"/>
                <a:gd name="connsiteY4" fmla="*/ 0 h 921544"/>
                <a:gd name="connsiteX5" fmla="*/ 1040606 w 1433169"/>
                <a:gd name="connsiteY5" fmla="*/ 85725 h 921544"/>
                <a:gd name="connsiteX6" fmla="*/ 914400 w 1433169"/>
                <a:gd name="connsiteY6" fmla="*/ 104775 h 921544"/>
                <a:gd name="connsiteX7" fmla="*/ 504825 w 1433169"/>
                <a:gd name="connsiteY7" fmla="*/ 500063 h 921544"/>
                <a:gd name="connsiteX8" fmla="*/ 280987 w 1433169"/>
                <a:gd name="connsiteY8" fmla="*/ 666750 h 921544"/>
                <a:gd name="connsiteX9" fmla="*/ 59531 w 1433169"/>
                <a:gd name="connsiteY9" fmla="*/ 757238 h 921544"/>
                <a:gd name="connsiteX10" fmla="*/ 0 w 1433169"/>
                <a:gd name="connsiteY10" fmla="*/ 819150 h 92154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40606 w 1433169"/>
                <a:gd name="connsiteY5" fmla="*/ 81905 h 917724"/>
                <a:gd name="connsiteX6" fmla="*/ 914400 w 1433169"/>
                <a:gd name="connsiteY6" fmla="*/ 100955 h 917724"/>
                <a:gd name="connsiteX7" fmla="*/ 504825 w 1433169"/>
                <a:gd name="connsiteY7" fmla="*/ 496243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14400 w 1433169"/>
                <a:gd name="connsiteY6" fmla="*/ 100955 h 917724"/>
                <a:gd name="connsiteX7" fmla="*/ 504825 w 1433169"/>
                <a:gd name="connsiteY7" fmla="*/ 496243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02478 w 1433169"/>
                <a:gd name="connsiteY6" fmla="*/ 75630 h 917724"/>
                <a:gd name="connsiteX7" fmla="*/ 504825 w 1433169"/>
                <a:gd name="connsiteY7" fmla="*/ 496243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02478 w 1433169"/>
                <a:gd name="connsiteY6" fmla="*/ 75630 h 917724"/>
                <a:gd name="connsiteX7" fmla="*/ 493019 w 1433169"/>
                <a:gd name="connsiteY7" fmla="*/ 472971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02478 w 1433169"/>
                <a:gd name="connsiteY6" fmla="*/ 75630 h 917724"/>
                <a:gd name="connsiteX7" fmla="*/ 493019 w 1433169"/>
                <a:gd name="connsiteY7" fmla="*/ 472971 h 917724"/>
                <a:gd name="connsiteX8" fmla="*/ 300997 w 1433169"/>
                <a:gd name="connsiteY8" fmla="*/ 646013 h 917724"/>
                <a:gd name="connsiteX9" fmla="*/ 59531 w 1433169"/>
                <a:gd name="connsiteY9" fmla="*/ 753418 h 917724"/>
                <a:gd name="connsiteX10" fmla="*/ 0 w 1433169"/>
                <a:gd name="connsiteY10" fmla="*/ 815330 h 91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3169" h="917724">
                  <a:moveTo>
                    <a:pt x="0" y="815330"/>
                  </a:moveTo>
                  <a:lnTo>
                    <a:pt x="0" y="815330"/>
                  </a:lnTo>
                  <a:lnTo>
                    <a:pt x="145256" y="917724"/>
                  </a:lnTo>
                  <a:lnTo>
                    <a:pt x="1433169" y="376039"/>
                  </a:lnTo>
                  <a:lnTo>
                    <a:pt x="1306169" y="0"/>
                  </a:lnTo>
                  <a:lnTo>
                    <a:pt x="1054062" y="78805"/>
                  </a:lnTo>
                  <a:lnTo>
                    <a:pt x="902478" y="75630"/>
                  </a:lnTo>
                  <a:lnTo>
                    <a:pt x="493019" y="472971"/>
                  </a:lnTo>
                  <a:lnTo>
                    <a:pt x="300997" y="646013"/>
                  </a:lnTo>
                  <a:lnTo>
                    <a:pt x="59531" y="753418"/>
                  </a:lnTo>
                  <a:lnTo>
                    <a:pt x="0" y="815330"/>
                  </a:lnTo>
                  <a:close/>
                </a:path>
              </a:pathLst>
            </a:custGeom>
            <a:grpFill/>
            <a:ln w="1905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フリーフォーム 21"/>
            <p:cNvSpPr/>
            <p:nvPr/>
          </p:nvSpPr>
          <p:spPr>
            <a:xfrm>
              <a:off x="6319870" y="1537217"/>
              <a:ext cx="2119450" cy="1433378"/>
            </a:xfrm>
            <a:custGeom>
              <a:avLst/>
              <a:gdLst>
                <a:gd name="connsiteX0" fmla="*/ 1553029 w 1756229"/>
                <a:gd name="connsiteY0" fmla="*/ 0 h 1146628"/>
                <a:gd name="connsiteX1" fmla="*/ 957943 w 1756229"/>
                <a:gd name="connsiteY1" fmla="*/ 174171 h 1146628"/>
                <a:gd name="connsiteX2" fmla="*/ 0 w 1756229"/>
                <a:gd name="connsiteY2" fmla="*/ 711200 h 1146628"/>
                <a:gd name="connsiteX3" fmla="*/ 333829 w 1756229"/>
                <a:gd name="connsiteY3" fmla="*/ 885371 h 1146628"/>
                <a:gd name="connsiteX4" fmla="*/ 609600 w 1756229"/>
                <a:gd name="connsiteY4" fmla="*/ 870857 h 1146628"/>
                <a:gd name="connsiteX5" fmla="*/ 1132115 w 1756229"/>
                <a:gd name="connsiteY5" fmla="*/ 1103086 h 1146628"/>
                <a:gd name="connsiteX6" fmla="*/ 1654629 w 1756229"/>
                <a:gd name="connsiteY6" fmla="*/ 1146628 h 1146628"/>
                <a:gd name="connsiteX7" fmla="*/ 1756229 w 1756229"/>
                <a:gd name="connsiteY7" fmla="*/ 478971 h 1146628"/>
                <a:gd name="connsiteX8" fmla="*/ 1553029 w 1756229"/>
                <a:gd name="connsiteY8" fmla="*/ 0 h 1146628"/>
                <a:gd name="connsiteX0" fmla="*/ 1553029 w 1756229"/>
                <a:gd name="connsiteY0" fmla="*/ 0 h 1146628"/>
                <a:gd name="connsiteX1" fmla="*/ 982734 w 1756229"/>
                <a:gd name="connsiteY1" fmla="*/ 223529 h 1146628"/>
                <a:gd name="connsiteX2" fmla="*/ 0 w 1756229"/>
                <a:gd name="connsiteY2" fmla="*/ 711200 h 1146628"/>
                <a:gd name="connsiteX3" fmla="*/ 333829 w 1756229"/>
                <a:gd name="connsiteY3" fmla="*/ 885371 h 1146628"/>
                <a:gd name="connsiteX4" fmla="*/ 609600 w 1756229"/>
                <a:gd name="connsiteY4" fmla="*/ 870857 h 1146628"/>
                <a:gd name="connsiteX5" fmla="*/ 1132115 w 1756229"/>
                <a:gd name="connsiteY5" fmla="*/ 1103086 h 1146628"/>
                <a:gd name="connsiteX6" fmla="*/ 1654629 w 1756229"/>
                <a:gd name="connsiteY6" fmla="*/ 1146628 h 1146628"/>
                <a:gd name="connsiteX7" fmla="*/ 1756229 w 1756229"/>
                <a:gd name="connsiteY7" fmla="*/ 478971 h 1146628"/>
                <a:gd name="connsiteX8" fmla="*/ 1553029 w 1756229"/>
                <a:gd name="connsiteY8" fmla="*/ 0 h 1146628"/>
                <a:gd name="connsiteX0" fmla="*/ 1506399 w 1709599"/>
                <a:gd name="connsiteY0" fmla="*/ 0 h 1146628"/>
                <a:gd name="connsiteX1" fmla="*/ 936104 w 1709599"/>
                <a:gd name="connsiteY1" fmla="*/ 223529 h 1146628"/>
                <a:gd name="connsiteX2" fmla="*/ 0 w 1709599"/>
                <a:gd name="connsiteY2" fmla="*/ 727585 h 1146628"/>
                <a:gd name="connsiteX3" fmla="*/ 287199 w 1709599"/>
                <a:gd name="connsiteY3" fmla="*/ 885371 h 1146628"/>
                <a:gd name="connsiteX4" fmla="*/ 562970 w 1709599"/>
                <a:gd name="connsiteY4" fmla="*/ 870857 h 1146628"/>
                <a:gd name="connsiteX5" fmla="*/ 1085485 w 1709599"/>
                <a:gd name="connsiteY5" fmla="*/ 1103086 h 1146628"/>
                <a:gd name="connsiteX6" fmla="*/ 1607999 w 1709599"/>
                <a:gd name="connsiteY6" fmla="*/ 1146628 h 1146628"/>
                <a:gd name="connsiteX7" fmla="*/ 1709599 w 1709599"/>
                <a:gd name="connsiteY7" fmla="*/ 478971 h 1146628"/>
                <a:gd name="connsiteX8" fmla="*/ 1506399 w 1709599"/>
                <a:gd name="connsiteY8" fmla="*/ 0 h 1146628"/>
                <a:gd name="connsiteX0" fmla="*/ 1526268 w 1729468"/>
                <a:gd name="connsiteY0" fmla="*/ 0 h 1146628"/>
                <a:gd name="connsiteX1" fmla="*/ 955973 w 1729468"/>
                <a:gd name="connsiteY1" fmla="*/ 223529 h 1146628"/>
                <a:gd name="connsiteX2" fmla="*/ 0 w 1729468"/>
                <a:gd name="connsiteY2" fmla="*/ 751795 h 1146628"/>
                <a:gd name="connsiteX3" fmla="*/ 307068 w 1729468"/>
                <a:gd name="connsiteY3" fmla="*/ 885371 h 1146628"/>
                <a:gd name="connsiteX4" fmla="*/ 582839 w 1729468"/>
                <a:gd name="connsiteY4" fmla="*/ 870857 h 1146628"/>
                <a:gd name="connsiteX5" fmla="*/ 1105354 w 1729468"/>
                <a:gd name="connsiteY5" fmla="*/ 1103086 h 1146628"/>
                <a:gd name="connsiteX6" fmla="*/ 1627868 w 1729468"/>
                <a:gd name="connsiteY6" fmla="*/ 1146628 h 1146628"/>
                <a:gd name="connsiteX7" fmla="*/ 1729468 w 1729468"/>
                <a:gd name="connsiteY7" fmla="*/ 478971 h 1146628"/>
                <a:gd name="connsiteX8" fmla="*/ 1526268 w 1729468"/>
                <a:gd name="connsiteY8" fmla="*/ 0 h 1146628"/>
                <a:gd name="connsiteX0" fmla="*/ 1526268 w 1729468"/>
                <a:gd name="connsiteY0" fmla="*/ 0 h 1165678"/>
                <a:gd name="connsiteX1" fmla="*/ 955973 w 1729468"/>
                <a:gd name="connsiteY1" fmla="*/ 223529 h 1165678"/>
                <a:gd name="connsiteX2" fmla="*/ 0 w 1729468"/>
                <a:gd name="connsiteY2" fmla="*/ 751795 h 1165678"/>
                <a:gd name="connsiteX3" fmla="*/ 307068 w 1729468"/>
                <a:gd name="connsiteY3" fmla="*/ 885371 h 1165678"/>
                <a:gd name="connsiteX4" fmla="*/ 582839 w 1729468"/>
                <a:gd name="connsiteY4" fmla="*/ 870857 h 1165678"/>
                <a:gd name="connsiteX5" fmla="*/ 1105354 w 1729468"/>
                <a:gd name="connsiteY5" fmla="*/ 1103086 h 1165678"/>
                <a:gd name="connsiteX6" fmla="*/ 1585006 w 1729468"/>
                <a:gd name="connsiteY6" fmla="*/ 1165678 h 1165678"/>
                <a:gd name="connsiteX7" fmla="*/ 1729468 w 1729468"/>
                <a:gd name="connsiteY7" fmla="*/ 478971 h 1165678"/>
                <a:gd name="connsiteX8" fmla="*/ 1526268 w 1729468"/>
                <a:gd name="connsiteY8" fmla="*/ 0 h 1165678"/>
                <a:gd name="connsiteX0" fmla="*/ 1526268 w 1672318"/>
                <a:gd name="connsiteY0" fmla="*/ 0 h 1165678"/>
                <a:gd name="connsiteX1" fmla="*/ 955973 w 1672318"/>
                <a:gd name="connsiteY1" fmla="*/ 223529 h 1165678"/>
                <a:gd name="connsiteX2" fmla="*/ 0 w 1672318"/>
                <a:gd name="connsiteY2" fmla="*/ 751795 h 1165678"/>
                <a:gd name="connsiteX3" fmla="*/ 307068 w 1672318"/>
                <a:gd name="connsiteY3" fmla="*/ 885371 h 1165678"/>
                <a:gd name="connsiteX4" fmla="*/ 582839 w 1672318"/>
                <a:gd name="connsiteY4" fmla="*/ 870857 h 1165678"/>
                <a:gd name="connsiteX5" fmla="*/ 1105354 w 1672318"/>
                <a:gd name="connsiteY5" fmla="*/ 1103086 h 1165678"/>
                <a:gd name="connsiteX6" fmla="*/ 1585006 w 1672318"/>
                <a:gd name="connsiteY6" fmla="*/ 1165678 h 1165678"/>
                <a:gd name="connsiteX7" fmla="*/ 1672318 w 1672318"/>
                <a:gd name="connsiteY7" fmla="*/ 388483 h 1165678"/>
                <a:gd name="connsiteX8" fmla="*/ 1526268 w 1672318"/>
                <a:gd name="connsiteY8" fmla="*/ 0 h 1165678"/>
                <a:gd name="connsiteX0" fmla="*/ 1526268 w 1695450"/>
                <a:gd name="connsiteY0" fmla="*/ 0 h 1165678"/>
                <a:gd name="connsiteX1" fmla="*/ 955973 w 1695450"/>
                <a:gd name="connsiteY1" fmla="*/ 223529 h 1165678"/>
                <a:gd name="connsiteX2" fmla="*/ 0 w 1695450"/>
                <a:gd name="connsiteY2" fmla="*/ 751795 h 1165678"/>
                <a:gd name="connsiteX3" fmla="*/ 307068 w 1695450"/>
                <a:gd name="connsiteY3" fmla="*/ 885371 h 1165678"/>
                <a:gd name="connsiteX4" fmla="*/ 582839 w 1695450"/>
                <a:gd name="connsiteY4" fmla="*/ 870857 h 1165678"/>
                <a:gd name="connsiteX5" fmla="*/ 1105354 w 1695450"/>
                <a:gd name="connsiteY5" fmla="*/ 1103086 h 1165678"/>
                <a:gd name="connsiteX6" fmla="*/ 1585006 w 1695450"/>
                <a:gd name="connsiteY6" fmla="*/ 1165678 h 1165678"/>
                <a:gd name="connsiteX7" fmla="*/ 1695450 w 1695450"/>
                <a:gd name="connsiteY7" fmla="*/ 551770 h 1165678"/>
                <a:gd name="connsiteX8" fmla="*/ 1672318 w 1695450"/>
                <a:gd name="connsiteY8" fmla="*/ 388483 h 1165678"/>
                <a:gd name="connsiteX9" fmla="*/ 1526268 w 1695450"/>
                <a:gd name="connsiteY9" fmla="*/ 0 h 1165678"/>
                <a:gd name="connsiteX0" fmla="*/ 1550080 w 1695450"/>
                <a:gd name="connsiteY0" fmla="*/ 0 h 1146628"/>
                <a:gd name="connsiteX1" fmla="*/ 955973 w 1695450"/>
                <a:gd name="connsiteY1" fmla="*/ 204479 h 1146628"/>
                <a:gd name="connsiteX2" fmla="*/ 0 w 1695450"/>
                <a:gd name="connsiteY2" fmla="*/ 732745 h 1146628"/>
                <a:gd name="connsiteX3" fmla="*/ 307068 w 1695450"/>
                <a:gd name="connsiteY3" fmla="*/ 866321 h 1146628"/>
                <a:gd name="connsiteX4" fmla="*/ 582839 w 1695450"/>
                <a:gd name="connsiteY4" fmla="*/ 851807 h 1146628"/>
                <a:gd name="connsiteX5" fmla="*/ 1105354 w 1695450"/>
                <a:gd name="connsiteY5" fmla="*/ 1084036 h 1146628"/>
                <a:gd name="connsiteX6" fmla="*/ 1585006 w 1695450"/>
                <a:gd name="connsiteY6" fmla="*/ 1146628 h 1146628"/>
                <a:gd name="connsiteX7" fmla="*/ 1695450 w 1695450"/>
                <a:gd name="connsiteY7" fmla="*/ 532720 h 1146628"/>
                <a:gd name="connsiteX8" fmla="*/ 1672318 w 1695450"/>
                <a:gd name="connsiteY8" fmla="*/ 369433 h 1146628"/>
                <a:gd name="connsiteX9" fmla="*/ 1550080 w 1695450"/>
                <a:gd name="connsiteY9" fmla="*/ 0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5450" h="1146628">
                  <a:moveTo>
                    <a:pt x="1550080" y="0"/>
                  </a:moveTo>
                  <a:lnTo>
                    <a:pt x="955973" y="204479"/>
                  </a:lnTo>
                  <a:lnTo>
                    <a:pt x="0" y="732745"/>
                  </a:lnTo>
                  <a:lnTo>
                    <a:pt x="307068" y="866321"/>
                  </a:lnTo>
                  <a:lnTo>
                    <a:pt x="582839" y="851807"/>
                  </a:lnTo>
                  <a:lnTo>
                    <a:pt x="1105354" y="1084036"/>
                  </a:lnTo>
                  <a:lnTo>
                    <a:pt x="1585006" y="1146628"/>
                  </a:lnTo>
                  <a:lnTo>
                    <a:pt x="1695450" y="532720"/>
                  </a:lnTo>
                  <a:lnTo>
                    <a:pt x="1672318" y="369433"/>
                  </a:lnTo>
                  <a:lnTo>
                    <a:pt x="1550080" y="0"/>
                  </a:lnTo>
                  <a:close/>
                </a:path>
              </a:pathLst>
            </a:custGeom>
            <a:grpFill/>
            <a:ln w="19050">
              <a:solidFill>
                <a:srgbClr val="FF0000"/>
              </a:solidFill>
            </a:ln>
          </p:spPr>
          <p:style>
            <a:lnRef idx="2">
              <a:schemeClr val="accent6"/>
            </a:lnRef>
            <a:fillRef idx="1">
              <a:schemeClr val="lt1"/>
            </a:fillRef>
            <a:effectRef idx="0">
              <a:schemeClr val="accent6"/>
            </a:effectRef>
            <a:fontRef idx="minor">
              <a:schemeClr val="dk1"/>
            </a:fontRef>
          </p:style>
          <p:txBody>
            <a:bodyPr lIns="84375" tIns="42187" rIns="84375" bIns="42187"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4" name="線吹き出し 1 23"/>
          <p:cNvSpPr/>
          <p:nvPr/>
        </p:nvSpPr>
        <p:spPr>
          <a:xfrm>
            <a:off x="148691" y="917747"/>
            <a:ext cx="3073480" cy="291170"/>
          </a:xfrm>
          <a:prstGeom prst="callout1">
            <a:avLst>
              <a:gd name="adj1" fmla="val 458078"/>
              <a:gd name="adj2" fmla="val 100487"/>
              <a:gd name="adj3" fmla="val 730840"/>
              <a:gd name="adj4" fmla="val 130532"/>
            </a:avLst>
          </a:prstGeom>
          <a:solidFill>
            <a:schemeClr val="accent1">
              <a:lumMod val="40000"/>
              <a:lumOff val="60000"/>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wrap="square" lIns="33231" rIns="33231"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１．大阪駅周辺（西日本最大のターミナル）</a:t>
            </a:r>
            <a:endPar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線吹き出し 1 24"/>
          <p:cNvSpPr/>
          <p:nvPr/>
        </p:nvSpPr>
        <p:spPr>
          <a:xfrm>
            <a:off x="134850" y="3109346"/>
            <a:ext cx="3073480" cy="291170"/>
          </a:xfrm>
          <a:prstGeom prst="callout1">
            <a:avLst>
              <a:gd name="adj1" fmla="val 45510"/>
              <a:gd name="adj2" fmla="val 102068"/>
              <a:gd name="adj3" fmla="val 63199"/>
              <a:gd name="adj4" fmla="val 128117"/>
            </a:avLst>
          </a:prstGeom>
          <a:solidFill>
            <a:schemeClr val="accent1">
              <a:lumMod val="40000"/>
              <a:lumOff val="60000"/>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wrap="square" lIns="33231" rIns="33231"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292"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中之島（経済・文化・行政・芸術・文化）</a:t>
            </a:r>
            <a:endPar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線吹き出し 1 25"/>
          <p:cNvSpPr/>
          <p:nvPr/>
        </p:nvSpPr>
        <p:spPr>
          <a:xfrm>
            <a:off x="148691" y="5544931"/>
            <a:ext cx="2768920" cy="291170"/>
          </a:xfrm>
          <a:prstGeom prst="callout1">
            <a:avLst>
              <a:gd name="adj1" fmla="val -22271"/>
              <a:gd name="adj2" fmla="val 90709"/>
              <a:gd name="adj3" fmla="val -746620"/>
              <a:gd name="adj4" fmla="val 151585"/>
            </a:avLst>
          </a:prstGeom>
          <a:solidFill>
            <a:schemeClr val="accent1">
              <a:lumMod val="40000"/>
              <a:lumOff val="60000"/>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wrap="square" lIns="33231" rIns="33231"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1292"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御堂筋（日本を代表するストリート）</a:t>
            </a:r>
            <a:endPar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線吹き出し 1 26"/>
          <p:cNvSpPr/>
          <p:nvPr/>
        </p:nvSpPr>
        <p:spPr>
          <a:xfrm>
            <a:off x="5704769" y="743144"/>
            <a:ext cx="2996258" cy="291170"/>
          </a:xfrm>
          <a:prstGeom prst="callout1">
            <a:avLst>
              <a:gd name="adj1" fmla="val 410162"/>
              <a:gd name="adj2" fmla="val 2317"/>
              <a:gd name="adj3" fmla="val 931954"/>
              <a:gd name="adj4" fmla="val -41556"/>
            </a:avLst>
          </a:prstGeom>
          <a:solidFill>
            <a:schemeClr val="accent1">
              <a:lumMod val="40000"/>
              <a:lumOff val="60000"/>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wrap="square" lIns="33231" rIns="33231"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1292"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難波周辺（商業・観光エリア「ミナミ」）</a:t>
            </a:r>
          </a:p>
        </p:txBody>
      </p:sp>
      <p:sp>
        <p:nvSpPr>
          <p:cNvPr id="28" name="線吹き出し 1 27"/>
          <p:cNvSpPr/>
          <p:nvPr/>
        </p:nvSpPr>
        <p:spPr>
          <a:xfrm>
            <a:off x="3035123" y="5265809"/>
            <a:ext cx="2747756" cy="490006"/>
          </a:xfrm>
          <a:prstGeom prst="callout1">
            <a:avLst>
              <a:gd name="adj1" fmla="val -1510"/>
              <a:gd name="adj2" fmla="val 12934"/>
              <a:gd name="adj3" fmla="val -133233"/>
              <a:gd name="adj4" fmla="val 13493"/>
            </a:avLst>
          </a:prstGeom>
          <a:solidFill>
            <a:schemeClr val="accent1">
              <a:lumMod val="40000"/>
              <a:lumOff val="60000"/>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wrap="square" lIns="33231" rIns="33231"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a:t>
            </a:r>
            <a:r>
              <a:rPr kumimoji="1" lang="ja-JP" altLang="en-US" sz="1292"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夢洲等（物流・環境・新エネルギー・</a:t>
            </a:r>
            <a:endPar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国際的エンターテイメント）　</a:t>
            </a:r>
            <a:endParaRPr kumimoji="1" lang="ja-JP" altLang="en-US" sz="1108"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線吹き出し 1 28"/>
          <p:cNvSpPr/>
          <p:nvPr/>
        </p:nvSpPr>
        <p:spPr>
          <a:xfrm>
            <a:off x="5892798" y="4995596"/>
            <a:ext cx="2670631" cy="291170"/>
          </a:xfrm>
          <a:prstGeom prst="callout1">
            <a:avLst>
              <a:gd name="adj1" fmla="val 4653"/>
              <a:gd name="adj2" fmla="val 1174"/>
              <a:gd name="adj3" fmla="val -354866"/>
              <a:gd name="adj4" fmla="val -49482"/>
            </a:avLst>
          </a:prstGeom>
          <a:solidFill>
            <a:schemeClr val="accent1">
              <a:lumMod val="40000"/>
              <a:lumOff val="60000"/>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wrap="square" lIns="33231" rIns="33231"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a:t>
            </a:r>
            <a:r>
              <a:rPr kumimoji="1" lang="ja-JP" altLang="en-US" sz="1292"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天王寺公園（歴史・文化・自然）</a:t>
            </a:r>
          </a:p>
        </p:txBody>
      </p:sp>
      <p:sp>
        <p:nvSpPr>
          <p:cNvPr id="10" name="角丸四角形 9"/>
          <p:cNvSpPr/>
          <p:nvPr/>
        </p:nvSpPr>
        <p:spPr>
          <a:xfrm>
            <a:off x="134850" y="694869"/>
            <a:ext cx="1398300" cy="2044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スーパーシティ特区</a:t>
            </a:r>
          </a:p>
        </p:txBody>
      </p:sp>
      <p:sp>
        <p:nvSpPr>
          <p:cNvPr id="44" name="角丸四角形 43"/>
          <p:cNvSpPr/>
          <p:nvPr/>
        </p:nvSpPr>
        <p:spPr>
          <a:xfrm>
            <a:off x="3035123" y="5078148"/>
            <a:ext cx="1398300" cy="2044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スーパーシティ特区</a:t>
            </a:r>
          </a:p>
        </p:txBody>
      </p:sp>
      <p:sp>
        <p:nvSpPr>
          <p:cNvPr id="38" name="Freeform 89"/>
          <p:cNvSpPr>
            <a:spLocks/>
          </p:cNvSpPr>
          <p:nvPr/>
        </p:nvSpPr>
        <p:spPr bwMode="auto">
          <a:xfrm>
            <a:off x="4237532" y="2427178"/>
            <a:ext cx="174506" cy="162201"/>
          </a:xfrm>
          <a:custGeom>
            <a:avLst/>
            <a:gdLst>
              <a:gd name="T0" fmla="*/ 136 w 1250"/>
              <a:gd name="T1" fmla="*/ 266 h 1169"/>
              <a:gd name="T2" fmla="*/ 118 w 1250"/>
              <a:gd name="T3" fmla="*/ 118 h 1169"/>
              <a:gd name="T4" fmla="*/ 556 w 1250"/>
              <a:gd name="T5" fmla="*/ 48 h 1169"/>
              <a:gd name="T6" fmla="*/ 619 w 1250"/>
              <a:gd name="T7" fmla="*/ 45 h 1169"/>
              <a:gd name="T8" fmla="*/ 974 w 1250"/>
              <a:gd name="T9" fmla="*/ 0 h 1169"/>
              <a:gd name="T10" fmla="*/ 1059 w 1250"/>
              <a:gd name="T11" fmla="*/ 20 h 1169"/>
              <a:gd name="T12" fmla="*/ 1250 w 1250"/>
              <a:gd name="T13" fmla="*/ 99 h 1169"/>
              <a:gd name="T14" fmla="*/ 1056 w 1250"/>
              <a:gd name="T15" fmla="*/ 784 h 1169"/>
              <a:gd name="T16" fmla="*/ 1031 w 1250"/>
              <a:gd name="T17" fmla="*/ 884 h 1169"/>
              <a:gd name="T18" fmla="*/ 1025 w 1250"/>
              <a:gd name="T19" fmla="*/ 1093 h 1169"/>
              <a:gd name="T20" fmla="*/ 583 w 1250"/>
              <a:gd name="T21" fmla="*/ 1108 h 1169"/>
              <a:gd name="T22" fmla="*/ 195 w 1250"/>
              <a:gd name="T23" fmla="*/ 1169 h 1169"/>
              <a:gd name="T24" fmla="*/ 186 w 1250"/>
              <a:gd name="T25" fmla="*/ 996 h 1169"/>
              <a:gd name="T26" fmla="*/ 147 w 1250"/>
              <a:gd name="T27" fmla="*/ 854 h 1169"/>
              <a:gd name="T28" fmla="*/ 89 w 1250"/>
              <a:gd name="T29" fmla="*/ 696 h 1169"/>
              <a:gd name="T30" fmla="*/ 35 w 1250"/>
              <a:gd name="T31" fmla="*/ 569 h 1169"/>
              <a:gd name="T32" fmla="*/ 0 w 1250"/>
              <a:gd name="T33" fmla="*/ 281 h 1169"/>
              <a:gd name="T34" fmla="*/ 136 w 1250"/>
              <a:gd name="T35" fmla="*/ 266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0" h="1169">
                <a:moveTo>
                  <a:pt x="136" y="266"/>
                </a:moveTo>
                <a:lnTo>
                  <a:pt x="118" y="118"/>
                </a:lnTo>
                <a:lnTo>
                  <a:pt x="556" y="48"/>
                </a:lnTo>
                <a:lnTo>
                  <a:pt x="619" y="45"/>
                </a:lnTo>
                <a:lnTo>
                  <a:pt x="974" y="0"/>
                </a:lnTo>
                <a:lnTo>
                  <a:pt x="1059" y="20"/>
                </a:lnTo>
                <a:lnTo>
                  <a:pt x="1250" y="99"/>
                </a:lnTo>
                <a:lnTo>
                  <a:pt x="1056" y="784"/>
                </a:lnTo>
                <a:lnTo>
                  <a:pt x="1031" y="884"/>
                </a:lnTo>
                <a:lnTo>
                  <a:pt x="1025" y="1093"/>
                </a:lnTo>
                <a:lnTo>
                  <a:pt x="583" y="1108"/>
                </a:lnTo>
                <a:lnTo>
                  <a:pt x="195" y="1169"/>
                </a:lnTo>
                <a:lnTo>
                  <a:pt x="186" y="996"/>
                </a:lnTo>
                <a:lnTo>
                  <a:pt x="147" y="854"/>
                </a:lnTo>
                <a:lnTo>
                  <a:pt x="89" y="696"/>
                </a:lnTo>
                <a:lnTo>
                  <a:pt x="35" y="569"/>
                </a:lnTo>
                <a:lnTo>
                  <a:pt x="0" y="281"/>
                </a:lnTo>
                <a:lnTo>
                  <a:pt x="136" y="266"/>
                </a:lnTo>
                <a:close/>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9" name="線吹き出し 1 38"/>
          <p:cNvSpPr/>
          <p:nvPr/>
        </p:nvSpPr>
        <p:spPr>
          <a:xfrm>
            <a:off x="3339836" y="733065"/>
            <a:ext cx="2251011" cy="490006"/>
          </a:xfrm>
          <a:prstGeom prst="callout1">
            <a:avLst>
              <a:gd name="adj1" fmla="val 255384"/>
              <a:gd name="adj2" fmla="val 36169"/>
              <a:gd name="adj3" fmla="val 306833"/>
              <a:gd name="adj4" fmla="val 38859"/>
            </a:avLst>
          </a:prstGeom>
          <a:solidFill>
            <a:schemeClr val="accent1">
              <a:lumMod val="40000"/>
              <a:lumOff val="60000"/>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wrap="square" lIns="33231" rIns="33231"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２．新大阪駅周辺（世界有数の</a:t>
            </a:r>
            <a:endPar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広域交通ターミナル）</a:t>
            </a:r>
            <a:endPar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0" name="テキスト ボックス 39"/>
          <p:cNvSpPr txBox="1"/>
          <p:nvPr/>
        </p:nvSpPr>
        <p:spPr>
          <a:xfrm>
            <a:off x="3306506" y="1233738"/>
            <a:ext cx="242067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①</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新大阪駅エリア</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→都市再生緊急整備地域</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指定。</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２０２２年）</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②　十三駅エリア・淡路駅エリア</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41"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136</a:t>
            </a:fld>
            <a:endParaRPr lang="ja-JP" altLang="en-US" dirty="0"/>
          </a:p>
        </p:txBody>
      </p:sp>
    </p:spTree>
    <p:extLst>
      <p:ext uri="{BB962C8B-B14F-4D97-AF65-F5344CB8AC3E}">
        <p14:creationId xmlns:p14="http://schemas.microsoft.com/office/powerpoint/2010/main" val="3921535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矢印コネクタ 9"/>
          <p:cNvCxnSpPr>
            <a:endCxn id="30" idx="0"/>
          </p:cNvCxnSpPr>
          <p:nvPr/>
        </p:nvCxnSpPr>
        <p:spPr>
          <a:xfrm>
            <a:off x="2751247" y="4187172"/>
            <a:ext cx="207991" cy="1481812"/>
          </a:xfrm>
          <a:prstGeom prst="straightConnector1">
            <a:avLst/>
          </a:prstGeom>
          <a:ln w="12700">
            <a:solidFill>
              <a:srgbClr val="002060"/>
            </a:solidFill>
            <a:tailEnd type="stealth"/>
          </a:ln>
        </p:spPr>
        <p:style>
          <a:lnRef idx="1">
            <a:schemeClr val="accent2"/>
          </a:lnRef>
          <a:fillRef idx="0">
            <a:schemeClr val="accent2"/>
          </a:fillRef>
          <a:effectRef idx="0">
            <a:schemeClr val="accent2"/>
          </a:effectRef>
          <a:fontRef idx="minor">
            <a:schemeClr val="tx1"/>
          </a:fontRef>
        </p:style>
      </p:cxnSp>
      <p:grpSp>
        <p:nvGrpSpPr>
          <p:cNvPr id="2" name="グループ化 1"/>
          <p:cNvGrpSpPr/>
          <p:nvPr/>
        </p:nvGrpSpPr>
        <p:grpSpPr>
          <a:xfrm>
            <a:off x="53494" y="796298"/>
            <a:ext cx="7730437" cy="6005553"/>
            <a:chOff x="53494" y="796298"/>
            <a:chExt cx="7730437" cy="6005553"/>
          </a:xfrm>
        </p:grpSpPr>
        <p:grpSp>
          <p:nvGrpSpPr>
            <p:cNvPr id="9" name="グループ化 56"/>
            <p:cNvGrpSpPr/>
            <p:nvPr/>
          </p:nvGrpSpPr>
          <p:grpSpPr>
            <a:xfrm>
              <a:off x="53494" y="796298"/>
              <a:ext cx="7730437" cy="6005553"/>
              <a:chOff x="-753779" y="293043"/>
              <a:chExt cx="7730437" cy="6506016"/>
            </a:xfrm>
          </p:grpSpPr>
          <p:grpSp>
            <p:nvGrpSpPr>
              <p:cNvPr id="11" name="グループ化 63"/>
              <p:cNvGrpSpPr/>
              <p:nvPr/>
            </p:nvGrpSpPr>
            <p:grpSpPr>
              <a:xfrm>
                <a:off x="-753779" y="293043"/>
                <a:ext cx="7730437" cy="6506016"/>
                <a:chOff x="2589608" y="207989"/>
                <a:chExt cx="7730437" cy="6506016"/>
              </a:xfrm>
            </p:grpSpPr>
            <p:grpSp>
              <p:nvGrpSpPr>
                <p:cNvPr id="17" name="グループ化 89"/>
                <p:cNvGrpSpPr/>
                <p:nvPr/>
              </p:nvGrpSpPr>
              <p:grpSpPr>
                <a:xfrm>
                  <a:off x="2589608" y="207989"/>
                  <a:ext cx="7730437" cy="6506016"/>
                  <a:chOff x="3023948" y="207989"/>
                  <a:chExt cx="7730437" cy="6506016"/>
                </a:xfrm>
              </p:grpSpPr>
              <p:grpSp>
                <p:nvGrpSpPr>
                  <p:cNvPr id="24" name="グループ化 98"/>
                  <p:cNvGrpSpPr/>
                  <p:nvPr/>
                </p:nvGrpSpPr>
                <p:grpSpPr>
                  <a:xfrm>
                    <a:off x="4572000" y="476672"/>
                    <a:ext cx="4392488" cy="6237333"/>
                    <a:chOff x="323528" y="476672"/>
                    <a:chExt cx="4392488" cy="6237333"/>
                  </a:xfrm>
                </p:grpSpPr>
                <p:pic>
                  <p:nvPicPr>
                    <p:cNvPr id="35" name="Picture 4" descr="C:\Users\KondoMi\AppData\Local\Microsoft\Windows\Temporary Internet Files\Content.IE5\G69I4OJT\14139400956116[1].pn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23528" y="476672"/>
                      <a:ext cx="4392488" cy="6237333"/>
                    </a:xfrm>
                    <a:prstGeom prst="rect">
                      <a:avLst/>
                    </a:prstGeom>
                    <a:noFill/>
                    <a:ln w="22225">
                      <a:noFill/>
                    </a:ln>
                    <a:extLst>
                      <a:ext uri="{909E8E84-426E-40DD-AFC4-6F175D3DCCD1}">
                        <a14:hiddenFill xmlns:a14="http://schemas.microsoft.com/office/drawing/2010/main">
                          <a:solidFill>
                            <a:srgbClr val="FFFFFF"/>
                          </a:solidFill>
                        </a14:hiddenFill>
                      </a:ext>
                    </a:extLst>
                  </p:spPr>
                </p:pic>
                <p:sp>
                  <p:nvSpPr>
                    <p:cNvPr id="36" name="フリーフォーム 35"/>
                    <p:cNvSpPr/>
                    <p:nvPr/>
                  </p:nvSpPr>
                  <p:spPr>
                    <a:xfrm>
                      <a:off x="2363630" y="2750820"/>
                      <a:ext cx="1233011" cy="1411233"/>
                    </a:xfrm>
                    <a:custGeom>
                      <a:avLst/>
                      <a:gdLst>
                        <a:gd name="connsiteX0" fmla="*/ 213360 w 1463040"/>
                        <a:gd name="connsiteY0" fmla="*/ 541020 h 1402080"/>
                        <a:gd name="connsiteX1" fmla="*/ 472440 w 1463040"/>
                        <a:gd name="connsiteY1" fmla="*/ 381000 h 1402080"/>
                        <a:gd name="connsiteX2" fmla="*/ 480060 w 1463040"/>
                        <a:gd name="connsiteY2" fmla="*/ 266700 h 1402080"/>
                        <a:gd name="connsiteX3" fmla="*/ 571500 w 1463040"/>
                        <a:gd name="connsiteY3" fmla="*/ 259080 h 1402080"/>
                        <a:gd name="connsiteX4" fmla="*/ 601980 w 1463040"/>
                        <a:gd name="connsiteY4" fmla="*/ 266700 h 1402080"/>
                        <a:gd name="connsiteX5" fmla="*/ 662940 w 1463040"/>
                        <a:gd name="connsiteY5" fmla="*/ 266700 h 1402080"/>
                        <a:gd name="connsiteX6" fmla="*/ 746760 w 1463040"/>
                        <a:gd name="connsiteY6" fmla="*/ 144780 h 1402080"/>
                        <a:gd name="connsiteX7" fmla="*/ 868680 w 1463040"/>
                        <a:gd name="connsiteY7" fmla="*/ 167640 h 1402080"/>
                        <a:gd name="connsiteX8" fmla="*/ 1043940 w 1463040"/>
                        <a:gd name="connsiteY8" fmla="*/ 114300 h 1402080"/>
                        <a:gd name="connsiteX9" fmla="*/ 1036320 w 1463040"/>
                        <a:gd name="connsiteY9" fmla="*/ 45720 h 1402080"/>
                        <a:gd name="connsiteX10" fmla="*/ 1120140 w 1463040"/>
                        <a:gd name="connsiteY10" fmla="*/ 0 h 1402080"/>
                        <a:gd name="connsiteX11" fmla="*/ 1150620 w 1463040"/>
                        <a:gd name="connsiteY11" fmla="*/ 0 h 1402080"/>
                        <a:gd name="connsiteX12" fmla="*/ 1158240 w 1463040"/>
                        <a:gd name="connsiteY12" fmla="*/ 76200 h 1402080"/>
                        <a:gd name="connsiteX13" fmla="*/ 1226820 w 1463040"/>
                        <a:gd name="connsiteY13" fmla="*/ 99060 h 1402080"/>
                        <a:gd name="connsiteX14" fmla="*/ 1196340 w 1463040"/>
                        <a:gd name="connsiteY14" fmla="*/ 167640 h 1402080"/>
                        <a:gd name="connsiteX15" fmla="*/ 1219200 w 1463040"/>
                        <a:gd name="connsiteY15" fmla="*/ 190500 h 1402080"/>
                        <a:gd name="connsiteX16" fmla="*/ 1181100 w 1463040"/>
                        <a:gd name="connsiteY16" fmla="*/ 297180 h 1402080"/>
                        <a:gd name="connsiteX17" fmla="*/ 1188720 w 1463040"/>
                        <a:gd name="connsiteY17" fmla="*/ 320040 h 1402080"/>
                        <a:gd name="connsiteX18" fmla="*/ 1257300 w 1463040"/>
                        <a:gd name="connsiteY18" fmla="*/ 388620 h 1402080"/>
                        <a:gd name="connsiteX19" fmla="*/ 1379220 w 1463040"/>
                        <a:gd name="connsiteY19" fmla="*/ 403860 h 1402080"/>
                        <a:gd name="connsiteX20" fmla="*/ 1386840 w 1463040"/>
                        <a:gd name="connsiteY20" fmla="*/ 441960 h 1402080"/>
                        <a:gd name="connsiteX21" fmla="*/ 1463040 w 1463040"/>
                        <a:gd name="connsiteY21" fmla="*/ 419100 h 1402080"/>
                        <a:gd name="connsiteX22" fmla="*/ 1432560 w 1463040"/>
                        <a:gd name="connsiteY22" fmla="*/ 495300 h 1402080"/>
                        <a:gd name="connsiteX23" fmla="*/ 1348740 w 1463040"/>
                        <a:gd name="connsiteY23" fmla="*/ 586740 h 1402080"/>
                        <a:gd name="connsiteX24" fmla="*/ 1234440 w 1463040"/>
                        <a:gd name="connsiteY24" fmla="*/ 632460 h 1402080"/>
                        <a:gd name="connsiteX25" fmla="*/ 1226820 w 1463040"/>
                        <a:gd name="connsiteY25" fmla="*/ 723900 h 1402080"/>
                        <a:gd name="connsiteX26" fmla="*/ 1219200 w 1463040"/>
                        <a:gd name="connsiteY26" fmla="*/ 769620 h 1402080"/>
                        <a:gd name="connsiteX27" fmla="*/ 1188720 w 1463040"/>
                        <a:gd name="connsiteY27" fmla="*/ 807720 h 1402080"/>
                        <a:gd name="connsiteX28" fmla="*/ 1226820 w 1463040"/>
                        <a:gd name="connsiteY28" fmla="*/ 845820 h 1402080"/>
                        <a:gd name="connsiteX29" fmla="*/ 1211580 w 1463040"/>
                        <a:gd name="connsiteY29" fmla="*/ 906780 h 1402080"/>
                        <a:gd name="connsiteX30" fmla="*/ 1211580 w 1463040"/>
                        <a:gd name="connsiteY30" fmla="*/ 960120 h 1402080"/>
                        <a:gd name="connsiteX31" fmla="*/ 1310640 w 1463040"/>
                        <a:gd name="connsiteY31" fmla="*/ 1051560 h 1402080"/>
                        <a:gd name="connsiteX32" fmla="*/ 1303020 w 1463040"/>
                        <a:gd name="connsiteY32" fmla="*/ 1135380 h 1402080"/>
                        <a:gd name="connsiteX33" fmla="*/ 1226820 w 1463040"/>
                        <a:gd name="connsiteY33" fmla="*/ 1143000 h 1402080"/>
                        <a:gd name="connsiteX34" fmla="*/ 1379220 w 1463040"/>
                        <a:gd name="connsiteY34" fmla="*/ 1249680 h 1402080"/>
                        <a:gd name="connsiteX35" fmla="*/ 1280160 w 1463040"/>
                        <a:gd name="connsiteY35" fmla="*/ 1402080 h 1402080"/>
                        <a:gd name="connsiteX36" fmla="*/ 1211580 w 1463040"/>
                        <a:gd name="connsiteY36" fmla="*/ 1356360 h 1402080"/>
                        <a:gd name="connsiteX37" fmla="*/ 1097280 w 1463040"/>
                        <a:gd name="connsiteY37" fmla="*/ 1333500 h 1402080"/>
                        <a:gd name="connsiteX38" fmla="*/ 1089660 w 1463040"/>
                        <a:gd name="connsiteY38" fmla="*/ 1303020 h 1402080"/>
                        <a:gd name="connsiteX39" fmla="*/ 1036320 w 1463040"/>
                        <a:gd name="connsiteY39" fmla="*/ 1341120 h 1402080"/>
                        <a:gd name="connsiteX40" fmla="*/ 960120 w 1463040"/>
                        <a:gd name="connsiteY40" fmla="*/ 1356360 h 1402080"/>
                        <a:gd name="connsiteX41" fmla="*/ 853440 w 1463040"/>
                        <a:gd name="connsiteY41" fmla="*/ 1402080 h 1402080"/>
                        <a:gd name="connsiteX42" fmla="*/ 579120 w 1463040"/>
                        <a:gd name="connsiteY42" fmla="*/ 1264920 h 1402080"/>
                        <a:gd name="connsiteX43" fmla="*/ 441960 w 1463040"/>
                        <a:gd name="connsiteY43" fmla="*/ 1249680 h 1402080"/>
                        <a:gd name="connsiteX44" fmla="*/ 396240 w 1463040"/>
                        <a:gd name="connsiteY44" fmla="*/ 1242060 h 1402080"/>
                        <a:gd name="connsiteX45" fmla="*/ 175260 w 1463040"/>
                        <a:gd name="connsiteY45" fmla="*/ 1211580 h 1402080"/>
                        <a:gd name="connsiteX46" fmla="*/ 0 w 1463040"/>
                        <a:gd name="connsiteY46" fmla="*/ 914400 h 1402080"/>
                        <a:gd name="connsiteX47" fmla="*/ 121920 w 1463040"/>
                        <a:gd name="connsiteY47" fmla="*/ 754380 h 1402080"/>
                        <a:gd name="connsiteX48" fmla="*/ 312420 w 1463040"/>
                        <a:gd name="connsiteY48" fmla="*/ 685800 h 1402080"/>
                        <a:gd name="connsiteX49" fmla="*/ 213360 w 1463040"/>
                        <a:gd name="connsiteY49" fmla="*/ 541020 h 1402080"/>
                        <a:gd name="connsiteX0" fmla="*/ 436964 w 1686644"/>
                        <a:gd name="connsiteY0" fmla="*/ 541020 h 1402080"/>
                        <a:gd name="connsiteX1" fmla="*/ 696044 w 1686644"/>
                        <a:gd name="connsiteY1" fmla="*/ 381000 h 1402080"/>
                        <a:gd name="connsiteX2" fmla="*/ 703664 w 1686644"/>
                        <a:gd name="connsiteY2" fmla="*/ 266700 h 1402080"/>
                        <a:gd name="connsiteX3" fmla="*/ 795104 w 1686644"/>
                        <a:gd name="connsiteY3" fmla="*/ 259080 h 1402080"/>
                        <a:gd name="connsiteX4" fmla="*/ 825584 w 1686644"/>
                        <a:gd name="connsiteY4" fmla="*/ 266700 h 1402080"/>
                        <a:gd name="connsiteX5" fmla="*/ 886544 w 1686644"/>
                        <a:gd name="connsiteY5" fmla="*/ 266700 h 1402080"/>
                        <a:gd name="connsiteX6" fmla="*/ 970364 w 1686644"/>
                        <a:gd name="connsiteY6" fmla="*/ 144780 h 1402080"/>
                        <a:gd name="connsiteX7" fmla="*/ 1092284 w 1686644"/>
                        <a:gd name="connsiteY7" fmla="*/ 167640 h 1402080"/>
                        <a:gd name="connsiteX8" fmla="*/ 1267544 w 1686644"/>
                        <a:gd name="connsiteY8" fmla="*/ 114300 h 1402080"/>
                        <a:gd name="connsiteX9" fmla="*/ 1259924 w 1686644"/>
                        <a:gd name="connsiteY9" fmla="*/ 45720 h 1402080"/>
                        <a:gd name="connsiteX10" fmla="*/ 1343744 w 1686644"/>
                        <a:gd name="connsiteY10" fmla="*/ 0 h 1402080"/>
                        <a:gd name="connsiteX11" fmla="*/ 1374224 w 1686644"/>
                        <a:gd name="connsiteY11" fmla="*/ 0 h 1402080"/>
                        <a:gd name="connsiteX12" fmla="*/ 1381844 w 1686644"/>
                        <a:gd name="connsiteY12" fmla="*/ 76200 h 1402080"/>
                        <a:gd name="connsiteX13" fmla="*/ 1450424 w 1686644"/>
                        <a:gd name="connsiteY13" fmla="*/ 99060 h 1402080"/>
                        <a:gd name="connsiteX14" fmla="*/ 1419944 w 1686644"/>
                        <a:gd name="connsiteY14" fmla="*/ 167640 h 1402080"/>
                        <a:gd name="connsiteX15" fmla="*/ 1442804 w 1686644"/>
                        <a:gd name="connsiteY15" fmla="*/ 190500 h 1402080"/>
                        <a:gd name="connsiteX16" fmla="*/ 1404704 w 1686644"/>
                        <a:gd name="connsiteY16" fmla="*/ 297180 h 1402080"/>
                        <a:gd name="connsiteX17" fmla="*/ 1412324 w 1686644"/>
                        <a:gd name="connsiteY17" fmla="*/ 320040 h 1402080"/>
                        <a:gd name="connsiteX18" fmla="*/ 1480904 w 1686644"/>
                        <a:gd name="connsiteY18" fmla="*/ 388620 h 1402080"/>
                        <a:gd name="connsiteX19" fmla="*/ 1602824 w 1686644"/>
                        <a:gd name="connsiteY19" fmla="*/ 403860 h 1402080"/>
                        <a:gd name="connsiteX20" fmla="*/ 1610444 w 1686644"/>
                        <a:gd name="connsiteY20" fmla="*/ 441960 h 1402080"/>
                        <a:gd name="connsiteX21" fmla="*/ 1686644 w 1686644"/>
                        <a:gd name="connsiteY21" fmla="*/ 419100 h 1402080"/>
                        <a:gd name="connsiteX22" fmla="*/ 1656164 w 1686644"/>
                        <a:gd name="connsiteY22" fmla="*/ 495300 h 1402080"/>
                        <a:gd name="connsiteX23" fmla="*/ 1572344 w 1686644"/>
                        <a:gd name="connsiteY23" fmla="*/ 586740 h 1402080"/>
                        <a:gd name="connsiteX24" fmla="*/ 1458044 w 1686644"/>
                        <a:gd name="connsiteY24" fmla="*/ 632460 h 1402080"/>
                        <a:gd name="connsiteX25" fmla="*/ 1450424 w 1686644"/>
                        <a:gd name="connsiteY25" fmla="*/ 723900 h 1402080"/>
                        <a:gd name="connsiteX26" fmla="*/ 1442804 w 1686644"/>
                        <a:gd name="connsiteY26" fmla="*/ 769620 h 1402080"/>
                        <a:gd name="connsiteX27" fmla="*/ 1412324 w 1686644"/>
                        <a:gd name="connsiteY27" fmla="*/ 807720 h 1402080"/>
                        <a:gd name="connsiteX28" fmla="*/ 1450424 w 1686644"/>
                        <a:gd name="connsiteY28" fmla="*/ 845820 h 1402080"/>
                        <a:gd name="connsiteX29" fmla="*/ 1435184 w 1686644"/>
                        <a:gd name="connsiteY29" fmla="*/ 906780 h 1402080"/>
                        <a:gd name="connsiteX30" fmla="*/ 1435184 w 1686644"/>
                        <a:gd name="connsiteY30" fmla="*/ 960120 h 1402080"/>
                        <a:gd name="connsiteX31" fmla="*/ 1534244 w 1686644"/>
                        <a:gd name="connsiteY31" fmla="*/ 1051560 h 1402080"/>
                        <a:gd name="connsiteX32" fmla="*/ 1526624 w 1686644"/>
                        <a:gd name="connsiteY32" fmla="*/ 1135380 h 1402080"/>
                        <a:gd name="connsiteX33" fmla="*/ 1450424 w 1686644"/>
                        <a:gd name="connsiteY33" fmla="*/ 1143000 h 1402080"/>
                        <a:gd name="connsiteX34" fmla="*/ 1602824 w 1686644"/>
                        <a:gd name="connsiteY34" fmla="*/ 1249680 h 1402080"/>
                        <a:gd name="connsiteX35" fmla="*/ 1503764 w 1686644"/>
                        <a:gd name="connsiteY35" fmla="*/ 1402080 h 1402080"/>
                        <a:gd name="connsiteX36" fmla="*/ 1435184 w 1686644"/>
                        <a:gd name="connsiteY36" fmla="*/ 1356360 h 1402080"/>
                        <a:gd name="connsiteX37" fmla="*/ 1320884 w 1686644"/>
                        <a:gd name="connsiteY37" fmla="*/ 1333500 h 1402080"/>
                        <a:gd name="connsiteX38" fmla="*/ 1313264 w 1686644"/>
                        <a:gd name="connsiteY38" fmla="*/ 1303020 h 1402080"/>
                        <a:gd name="connsiteX39" fmla="*/ 1259924 w 1686644"/>
                        <a:gd name="connsiteY39" fmla="*/ 1341120 h 1402080"/>
                        <a:gd name="connsiteX40" fmla="*/ 1183724 w 1686644"/>
                        <a:gd name="connsiteY40" fmla="*/ 1356360 h 1402080"/>
                        <a:gd name="connsiteX41" fmla="*/ 1077044 w 1686644"/>
                        <a:gd name="connsiteY41" fmla="*/ 1402080 h 1402080"/>
                        <a:gd name="connsiteX42" fmla="*/ 802724 w 1686644"/>
                        <a:gd name="connsiteY42" fmla="*/ 1264920 h 1402080"/>
                        <a:gd name="connsiteX43" fmla="*/ 665564 w 1686644"/>
                        <a:gd name="connsiteY43" fmla="*/ 1249680 h 1402080"/>
                        <a:gd name="connsiteX44" fmla="*/ 619844 w 1686644"/>
                        <a:gd name="connsiteY44" fmla="*/ 1242060 h 1402080"/>
                        <a:gd name="connsiteX45" fmla="*/ 398864 w 1686644"/>
                        <a:gd name="connsiteY45" fmla="*/ 1211580 h 1402080"/>
                        <a:gd name="connsiteX46" fmla="*/ 223604 w 1686644"/>
                        <a:gd name="connsiteY46" fmla="*/ 914400 h 1402080"/>
                        <a:gd name="connsiteX47" fmla="*/ 345524 w 1686644"/>
                        <a:gd name="connsiteY47" fmla="*/ 754380 h 1402080"/>
                        <a:gd name="connsiteX48" fmla="*/ 0 w 1686644"/>
                        <a:gd name="connsiteY48" fmla="*/ 606172 h 1402080"/>
                        <a:gd name="connsiteX49" fmla="*/ 436964 w 1686644"/>
                        <a:gd name="connsiteY49" fmla="*/ 541020 h 1402080"/>
                        <a:gd name="connsiteX0" fmla="*/ 436964 w 1686644"/>
                        <a:gd name="connsiteY0" fmla="*/ 541020 h 1402080"/>
                        <a:gd name="connsiteX1" fmla="*/ 696044 w 1686644"/>
                        <a:gd name="connsiteY1" fmla="*/ 381000 h 1402080"/>
                        <a:gd name="connsiteX2" fmla="*/ 703664 w 1686644"/>
                        <a:gd name="connsiteY2" fmla="*/ 266700 h 1402080"/>
                        <a:gd name="connsiteX3" fmla="*/ 795104 w 1686644"/>
                        <a:gd name="connsiteY3" fmla="*/ 259080 h 1402080"/>
                        <a:gd name="connsiteX4" fmla="*/ 825584 w 1686644"/>
                        <a:gd name="connsiteY4" fmla="*/ 266700 h 1402080"/>
                        <a:gd name="connsiteX5" fmla="*/ 886544 w 1686644"/>
                        <a:gd name="connsiteY5" fmla="*/ 266700 h 1402080"/>
                        <a:gd name="connsiteX6" fmla="*/ 970364 w 1686644"/>
                        <a:gd name="connsiteY6" fmla="*/ 144780 h 1402080"/>
                        <a:gd name="connsiteX7" fmla="*/ 1092284 w 1686644"/>
                        <a:gd name="connsiteY7" fmla="*/ 167640 h 1402080"/>
                        <a:gd name="connsiteX8" fmla="*/ 1267544 w 1686644"/>
                        <a:gd name="connsiteY8" fmla="*/ 114300 h 1402080"/>
                        <a:gd name="connsiteX9" fmla="*/ 1259924 w 1686644"/>
                        <a:gd name="connsiteY9" fmla="*/ 45720 h 1402080"/>
                        <a:gd name="connsiteX10" fmla="*/ 1343744 w 1686644"/>
                        <a:gd name="connsiteY10" fmla="*/ 0 h 1402080"/>
                        <a:gd name="connsiteX11" fmla="*/ 1374224 w 1686644"/>
                        <a:gd name="connsiteY11" fmla="*/ 0 h 1402080"/>
                        <a:gd name="connsiteX12" fmla="*/ 1381844 w 1686644"/>
                        <a:gd name="connsiteY12" fmla="*/ 76200 h 1402080"/>
                        <a:gd name="connsiteX13" fmla="*/ 1450424 w 1686644"/>
                        <a:gd name="connsiteY13" fmla="*/ 99060 h 1402080"/>
                        <a:gd name="connsiteX14" fmla="*/ 1419944 w 1686644"/>
                        <a:gd name="connsiteY14" fmla="*/ 167640 h 1402080"/>
                        <a:gd name="connsiteX15" fmla="*/ 1442804 w 1686644"/>
                        <a:gd name="connsiteY15" fmla="*/ 190500 h 1402080"/>
                        <a:gd name="connsiteX16" fmla="*/ 1404704 w 1686644"/>
                        <a:gd name="connsiteY16" fmla="*/ 297180 h 1402080"/>
                        <a:gd name="connsiteX17" fmla="*/ 1412324 w 1686644"/>
                        <a:gd name="connsiteY17" fmla="*/ 320040 h 1402080"/>
                        <a:gd name="connsiteX18" fmla="*/ 1480904 w 1686644"/>
                        <a:gd name="connsiteY18" fmla="*/ 388620 h 1402080"/>
                        <a:gd name="connsiteX19" fmla="*/ 1602824 w 1686644"/>
                        <a:gd name="connsiteY19" fmla="*/ 403860 h 1402080"/>
                        <a:gd name="connsiteX20" fmla="*/ 1610444 w 1686644"/>
                        <a:gd name="connsiteY20" fmla="*/ 441960 h 1402080"/>
                        <a:gd name="connsiteX21" fmla="*/ 1686644 w 1686644"/>
                        <a:gd name="connsiteY21" fmla="*/ 419100 h 1402080"/>
                        <a:gd name="connsiteX22" fmla="*/ 1656164 w 1686644"/>
                        <a:gd name="connsiteY22" fmla="*/ 495300 h 1402080"/>
                        <a:gd name="connsiteX23" fmla="*/ 1572344 w 1686644"/>
                        <a:gd name="connsiteY23" fmla="*/ 586740 h 1402080"/>
                        <a:gd name="connsiteX24" fmla="*/ 1458044 w 1686644"/>
                        <a:gd name="connsiteY24" fmla="*/ 632460 h 1402080"/>
                        <a:gd name="connsiteX25" fmla="*/ 1450424 w 1686644"/>
                        <a:gd name="connsiteY25" fmla="*/ 723900 h 1402080"/>
                        <a:gd name="connsiteX26" fmla="*/ 1442804 w 1686644"/>
                        <a:gd name="connsiteY26" fmla="*/ 769620 h 1402080"/>
                        <a:gd name="connsiteX27" fmla="*/ 1412324 w 1686644"/>
                        <a:gd name="connsiteY27" fmla="*/ 807720 h 1402080"/>
                        <a:gd name="connsiteX28" fmla="*/ 1450424 w 1686644"/>
                        <a:gd name="connsiteY28" fmla="*/ 845820 h 1402080"/>
                        <a:gd name="connsiteX29" fmla="*/ 1435184 w 1686644"/>
                        <a:gd name="connsiteY29" fmla="*/ 906780 h 1402080"/>
                        <a:gd name="connsiteX30" fmla="*/ 1435184 w 1686644"/>
                        <a:gd name="connsiteY30" fmla="*/ 960120 h 1402080"/>
                        <a:gd name="connsiteX31" fmla="*/ 1534244 w 1686644"/>
                        <a:gd name="connsiteY31" fmla="*/ 1051560 h 1402080"/>
                        <a:gd name="connsiteX32" fmla="*/ 1526624 w 1686644"/>
                        <a:gd name="connsiteY32" fmla="*/ 1135380 h 1402080"/>
                        <a:gd name="connsiteX33" fmla="*/ 1450424 w 1686644"/>
                        <a:gd name="connsiteY33" fmla="*/ 1143000 h 1402080"/>
                        <a:gd name="connsiteX34" fmla="*/ 1602824 w 1686644"/>
                        <a:gd name="connsiteY34" fmla="*/ 1249680 h 1402080"/>
                        <a:gd name="connsiteX35" fmla="*/ 1503764 w 1686644"/>
                        <a:gd name="connsiteY35" fmla="*/ 1402080 h 1402080"/>
                        <a:gd name="connsiteX36" fmla="*/ 1435184 w 1686644"/>
                        <a:gd name="connsiteY36" fmla="*/ 1356360 h 1402080"/>
                        <a:gd name="connsiteX37" fmla="*/ 1320884 w 1686644"/>
                        <a:gd name="connsiteY37" fmla="*/ 1333500 h 1402080"/>
                        <a:gd name="connsiteX38" fmla="*/ 1313264 w 1686644"/>
                        <a:gd name="connsiteY38" fmla="*/ 1303020 h 1402080"/>
                        <a:gd name="connsiteX39" fmla="*/ 1259924 w 1686644"/>
                        <a:gd name="connsiteY39" fmla="*/ 1341120 h 1402080"/>
                        <a:gd name="connsiteX40" fmla="*/ 1183724 w 1686644"/>
                        <a:gd name="connsiteY40" fmla="*/ 1356360 h 1402080"/>
                        <a:gd name="connsiteX41" fmla="*/ 1077044 w 1686644"/>
                        <a:gd name="connsiteY41" fmla="*/ 1402080 h 1402080"/>
                        <a:gd name="connsiteX42" fmla="*/ 802724 w 1686644"/>
                        <a:gd name="connsiteY42" fmla="*/ 1264920 h 1402080"/>
                        <a:gd name="connsiteX43" fmla="*/ 665564 w 1686644"/>
                        <a:gd name="connsiteY43" fmla="*/ 1249680 h 1402080"/>
                        <a:gd name="connsiteX44" fmla="*/ 619844 w 1686644"/>
                        <a:gd name="connsiteY44" fmla="*/ 1242060 h 1402080"/>
                        <a:gd name="connsiteX45" fmla="*/ 354563 w 1686644"/>
                        <a:gd name="connsiteY45" fmla="*/ 1237749 h 1402080"/>
                        <a:gd name="connsiteX46" fmla="*/ 223604 w 1686644"/>
                        <a:gd name="connsiteY46" fmla="*/ 914400 h 1402080"/>
                        <a:gd name="connsiteX47" fmla="*/ 345524 w 1686644"/>
                        <a:gd name="connsiteY47" fmla="*/ 754380 h 1402080"/>
                        <a:gd name="connsiteX48" fmla="*/ 0 w 1686644"/>
                        <a:gd name="connsiteY48" fmla="*/ 606172 h 1402080"/>
                        <a:gd name="connsiteX49" fmla="*/ 436964 w 1686644"/>
                        <a:gd name="connsiteY49"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350520 w 1691640"/>
                        <a:gd name="connsiteY47" fmla="*/ 754380 h 1402080"/>
                        <a:gd name="connsiteX48" fmla="*/ 4996 w 1691640"/>
                        <a:gd name="connsiteY48" fmla="*/ 606172 h 1402080"/>
                        <a:gd name="connsiteX49" fmla="*/ 441960 w 1691640"/>
                        <a:gd name="connsiteY49"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17145 w 1691640"/>
                        <a:gd name="connsiteY47" fmla="*/ 741680 h 1402080"/>
                        <a:gd name="connsiteX48" fmla="*/ 4996 w 1691640"/>
                        <a:gd name="connsiteY48" fmla="*/ 606172 h 1402080"/>
                        <a:gd name="connsiteX49" fmla="*/ 441960 w 1691640"/>
                        <a:gd name="connsiteY49"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17145 w 1691640"/>
                        <a:gd name="connsiteY47" fmla="*/ 741680 h 1402080"/>
                        <a:gd name="connsiteX48" fmla="*/ 481643 w 1691640"/>
                        <a:gd name="connsiteY48" fmla="*/ 611505 h 1402080"/>
                        <a:gd name="connsiteX49" fmla="*/ 441960 w 1691640"/>
                        <a:gd name="connsiteY49"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519589 w 1691640"/>
                        <a:gd name="connsiteY47" fmla="*/ 617855 h 1402080"/>
                        <a:gd name="connsiteX48" fmla="*/ 481643 w 1691640"/>
                        <a:gd name="connsiteY48" fmla="*/ 611505 h 1402080"/>
                        <a:gd name="connsiteX49" fmla="*/ 441960 w 1691640"/>
                        <a:gd name="connsiteY49"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293524 w 1691640"/>
                        <a:gd name="connsiteY47" fmla="*/ 902018 h 1402080"/>
                        <a:gd name="connsiteX48" fmla="*/ 519589 w 1691640"/>
                        <a:gd name="connsiteY48" fmla="*/ 617855 h 1402080"/>
                        <a:gd name="connsiteX49" fmla="*/ 481643 w 1691640"/>
                        <a:gd name="connsiteY49" fmla="*/ 611505 h 1402080"/>
                        <a:gd name="connsiteX50" fmla="*/ 441960 w 1691640"/>
                        <a:gd name="connsiteY50" fmla="*/ 541020 h 1402080"/>
                        <a:gd name="connsiteX0" fmla="*/ 441960 w 1691640"/>
                        <a:gd name="connsiteY0" fmla="*/ 541020 h 1402080"/>
                        <a:gd name="connsiteX1" fmla="*/ 701040 w 1691640"/>
                        <a:gd name="connsiteY1" fmla="*/ 381000 h 1402080"/>
                        <a:gd name="connsiteX2" fmla="*/ 708660 w 1691640"/>
                        <a:gd name="connsiteY2" fmla="*/ 266700 h 1402080"/>
                        <a:gd name="connsiteX3" fmla="*/ 800100 w 1691640"/>
                        <a:gd name="connsiteY3" fmla="*/ 259080 h 1402080"/>
                        <a:gd name="connsiteX4" fmla="*/ 830580 w 1691640"/>
                        <a:gd name="connsiteY4" fmla="*/ 266700 h 1402080"/>
                        <a:gd name="connsiteX5" fmla="*/ 891540 w 1691640"/>
                        <a:gd name="connsiteY5" fmla="*/ 266700 h 1402080"/>
                        <a:gd name="connsiteX6" fmla="*/ 975360 w 1691640"/>
                        <a:gd name="connsiteY6" fmla="*/ 144780 h 1402080"/>
                        <a:gd name="connsiteX7" fmla="*/ 1097280 w 1691640"/>
                        <a:gd name="connsiteY7" fmla="*/ 167640 h 1402080"/>
                        <a:gd name="connsiteX8" fmla="*/ 1272540 w 1691640"/>
                        <a:gd name="connsiteY8" fmla="*/ 114300 h 1402080"/>
                        <a:gd name="connsiteX9" fmla="*/ 1264920 w 1691640"/>
                        <a:gd name="connsiteY9" fmla="*/ 45720 h 1402080"/>
                        <a:gd name="connsiteX10" fmla="*/ 1348740 w 1691640"/>
                        <a:gd name="connsiteY10" fmla="*/ 0 h 1402080"/>
                        <a:gd name="connsiteX11" fmla="*/ 1379220 w 1691640"/>
                        <a:gd name="connsiteY11" fmla="*/ 0 h 1402080"/>
                        <a:gd name="connsiteX12" fmla="*/ 1386840 w 1691640"/>
                        <a:gd name="connsiteY12" fmla="*/ 76200 h 1402080"/>
                        <a:gd name="connsiteX13" fmla="*/ 1455420 w 1691640"/>
                        <a:gd name="connsiteY13" fmla="*/ 99060 h 1402080"/>
                        <a:gd name="connsiteX14" fmla="*/ 1424940 w 1691640"/>
                        <a:gd name="connsiteY14" fmla="*/ 167640 h 1402080"/>
                        <a:gd name="connsiteX15" fmla="*/ 1447800 w 1691640"/>
                        <a:gd name="connsiteY15" fmla="*/ 190500 h 1402080"/>
                        <a:gd name="connsiteX16" fmla="*/ 1409700 w 1691640"/>
                        <a:gd name="connsiteY16" fmla="*/ 297180 h 1402080"/>
                        <a:gd name="connsiteX17" fmla="*/ 1417320 w 1691640"/>
                        <a:gd name="connsiteY17" fmla="*/ 320040 h 1402080"/>
                        <a:gd name="connsiteX18" fmla="*/ 1485900 w 1691640"/>
                        <a:gd name="connsiteY18" fmla="*/ 388620 h 1402080"/>
                        <a:gd name="connsiteX19" fmla="*/ 1607820 w 1691640"/>
                        <a:gd name="connsiteY19" fmla="*/ 403860 h 1402080"/>
                        <a:gd name="connsiteX20" fmla="*/ 1615440 w 1691640"/>
                        <a:gd name="connsiteY20" fmla="*/ 441960 h 1402080"/>
                        <a:gd name="connsiteX21" fmla="*/ 1691640 w 1691640"/>
                        <a:gd name="connsiteY21" fmla="*/ 419100 h 1402080"/>
                        <a:gd name="connsiteX22" fmla="*/ 1661160 w 1691640"/>
                        <a:gd name="connsiteY22" fmla="*/ 495300 h 1402080"/>
                        <a:gd name="connsiteX23" fmla="*/ 1577340 w 1691640"/>
                        <a:gd name="connsiteY23" fmla="*/ 586740 h 1402080"/>
                        <a:gd name="connsiteX24" fmla="*/ 1463040 w 1691640"/>
                        <a:gd name="connsiteY24" fmla="*/ 632460 h 1402080"/>
                        <a:gd name="connsiteX25" fmla="*/ 1455420 w 1691640"/>
                        <a:gd name="connsiteY25" fmla="*/ 723900 h 1402080"/>
                        <a:gd name="connsiteX26" fmla="*/ 1447800 w 1691640"/>
                        <a:gd name="connsiteY26" fmla="*/ 769620 h 1402080"/>
                        <a:gd name="connsiteX27" fmla="*/ 1417320 w 1691640"/>
                        <a:gd name="connsiteY27" fmla="*/ 807720 h 1402080"/>
                        <a:gd name="connsiteX28" fmla="*/ 1455420 w 1691640"/>
                        <a:gd name="connsiteY28" fmla="*/ 845820 h 1402080"/>
                        <a:gd name="connsiteX29" fmla="*/ 1440180 w 1691640"/>
                        <a:gd name="connsiteY29" fmla="*/ 906780 h 1402080"/>
                        <a:gd name="connsiteX30" fmla="*/ 1440180 w 1691640"/>
                        <a:gd name="connsiteY30" fmla="*/ 960120 h 1402080"/>
                        <a:gd name="connsiteX31" fmla="*/ 1539240 w 1691640"/>
                        <a:gd name="connsiteY31" fmla="*/ 1051560 h 1402080"/>
                        <a:gd name="connsiteX32" fmla="*/ 1531620 w 1691640"/>
                        <a:gd name="connsiteY32" fmla="*/ 1135380 h 1402080"/>
                        <a:gd name="connsiteX33" fmla="*/ 1455420 w 1691640"/>
                        <a:gd name="connsiteY33" fmla="*/ 1143000 h 1402080"/>
                        <a:gd name="connsiteX34" fmla="*/ 1607820 w 1691640"/>
                        <a:gd name="connsiteY34" fmla="*/ 1249680 h 1402080"/>
                        <a:gd name="connsiteX35" fmla="*/ 1508760 w 1691640"/>
                        <a:gd name="connsiteY35" fmla="*/ 1402080 h 1402080"/>
                        <a:gd name="connsiteX36" fmla="*/ 1440180 w 1691640"/>
                        <a:gd name="connsiteY36" fmla="*/ 1356360 h 1402080"/>
                        <a:gd name="connsiteX37" fmla="*/ 1325880 w 1691640"/>
                        <a:gd name="connsiteY37" fmla="*/ 1333500 h 1402080"/>
                        <a:gd name="connsiteX38" fmla="*/ 1318260 w 1691640"/>
                        <a:gd name="connsiteY38" fmla="*/ 1303020 h 1402080"/>
                        <a:gd name="connsiteX39" fmla="*/ 1264920 w 1691640"/>
                        <a:gd name="connsiteY39" fmla="*/ 1341120 h 1402080"/>
                        <a:gd name="connsiteX40" fmla="*/ 1188720 w 1691640"/>
                        <a:gd name="connsiteY40" fmla="*/ 1356360 h 1402080"/>
                        <a:gd name="connsiteX41" fmla="*/ 1082040 w 1691640"/>
                        <a:gd name="connsiteY41" fmla="*/ 1402080 h 1402080"/>
                        <a:gd name="connsiteX42" fmla="*/ 807720 w 1691640"/>
                        <a:gd name="connsiteY42" fmla="*/ 1264920 h 1402080"/>
                        <a:gd name="connsiteX43" fmla="*/ 670560 w 1691640"/>
                        <a:gd name="connsiteY43" fmla="*/ 1249680 h 1402080"/>
                        <a:gd name="connsiteX44" fmla="*/ 624840 w 1691640"/>
                        <a:gd name="connsiteY44" fmla="*/ 1242060 h 1402080"/>
                        <a:gd name="connsiteX45" fmla="*/ 359559 w 1691640"/>
                        <a:gd name="connsiteY45" fmla="*/ 1237749 h 1402080"/>
                        <a:gd name="connsiteX46" fmla="*/ 0 w 1691640"/>
                        <a:gd name="connsiteY46" fmla="*/ 1254125 h 1402080"/>
                        <a:gd name="connsiteX47" fmla="*/ 546433 w 1691640"/>
                        <a:gd name="connsiteY47" fmla="*/ 693138 h 1402080"/>
                        <a:gd name="connsiteX48" fmla="*/ 519589 w 1691640"/>
                        <a:gd name="connsiteY48" fmla="*/ 617855 h 1402080"/>
                        <a:gd name="connsiteX49" fmla="*/ 481643 w 1691640"/>
                        <a:gd name="connsiteY49" fmla="*/ 611505 h 1402080"/>
                        <a:gd name="connsiteX50" fmla="*/ 441960 w 1691640"/>
                        <a:gd name="connsiteY50" fmla="*/ 541020 h 1402080"/>
                        <a:gd name="connsiteX0" fmla="*/ 82401 w 1332081"/>
                        <a:gd name="connsiteY0" fmla="*/ 541020 h 1402080"/>
                        <a:gd name="connsiteX1" fmla="*/ 341481 w 1332081"/>
                        <a:gd name="connsiteY1" fmla="*/ 381000 h 1402080"/>
                        <a:gd name="connsiteX2" fmla="*/ 349101 w 1332081"/>
                        <a:gd name="connsiteY2" fmla="*/ 266700 h 1402080"/>
                        <a:gd name="connsiteX3" fmla="*/ 440541 w 1332081"/>
                        <a:gd name="connsiteY3" fmla="*/ 259080 h 1402080"/>
                        <a:gd name="connsiteX4" fmla="*/ 471021 w 1332081"/>
                        <a:gd name="connsiteY4" fmla="*/ 266700 h 1402080"/>
                        <a:gd name="connsiteX5" fmla="*/ 531981 w 1332081"/>
                        <a:gd name="connsiteY5" fmla="*/ 266700 h 1402080"/>
                        <a:gd name="connsiteX6" fmla="*/ 615801 w 1332081"/>
                        <a:gd name="connsiteY6" fmla="*/ 144780 h 1402080"/>
                        <a:gd name="connsiteX7" fmla="*/ 737721 w 1332081"/>
                        <a:gd name="connsiteY7" fmla="*/ 167640 h 1402080"/>
                        <a:gd name="connsiteX8" fmla="*/ 912981 w 1332081"/>
                        <a:gd name="connsiteY8" fmla="*/ 114300 h 1402080"/>
                        <a:gd name="connsiteX9" fmla="*/ 905361 w 1332081"/>
                        <a:gd name="connsiteY9" fmla="*/ 45720 h 1402080"/>
                        <a:gd name="connsiteX10" fmla="*/ 989181 w 1332081"/>
                        <a:gd name="connsiteY10" fmla="*/ 0 h 1402080"/>
                        <a:gd name="connsiteX11" fmla="*/ 1019661 w 1332081"/>
                        <a:gd name="connsiteY11" fmla="*/ 0 h 1402080"/>
                        <a:gd name="connsiteX12" fmla="*/ 1027281 w 1332081"/>
                        <a:gd name="connsiteY12" fmla="*/ 76200 h 1402080"/>
                        <a:gd name="connsiteX13" fmla="*/ 1095861 w 1332081"/>
                        <a:gd name="connsiteY13" fmla="*/ 99060 h 1402080"/>
                        <a:gd name="connsiteX14" fmla="*/ 1065381 w 1332081"/>
                        <a:gd name="connsiteY14" fmla="*/ 167640 h 1402080"/>
                        <a:gd name="connsiteX15" fmla="*/ 1088241 w 1332081"/>
                        <a:gd name="connsiteY15" fmla="*/ 190500 h 1402080"/>
                        <a:gd name="connsiteX16" fmla="*/ 1050141 w 1332081"/>
                        <a:gd name="connsiteY16" fmla="*/ 297180 h 1402080"/>
                        <a:gd name="connsiteX17" fmla="*/ 1057761 w 1332081"/>
                        <a:gd name="connsiteY17" fmla="*/ 320040 h 1402080"/>
                        <a:gd name="connsiteX18" fmla="*/ 1126341 w 1332081"/>
                        <a:gd name="connsiteY18" fmla="*/ 388620 h 1402080"/>
                        <a:gd name="connsiteX19" fmla="*/ 1248261 w 1332081"/>
                        <a:gd name="connsiteY19" fmla="*/ 403860 h 1402080"/>
                        <a:gd name="connsiteX20" fmla="*/ 1255881 w 1332081"/>
                        <a:gd name="connsiteY20" fmla="*/ 441960 h 1402080"/>
                        <a:gd name="connsiteX21" fmla="*/ 1332081 w 1332081"/>
                        <a:gd name="connsiteY21" fmla="*/ 419100 h 1402080"/>
                        <a:gd name="connsiteX22" fmla="*/ 1301601 w 1332081"/>
                        <a:gd name="connsiteY22" fmla="*/ 495300 h 1402080"/>
                        <a:gd name="connsiteX23" fmla="*/ 1217781 w 1332081"/>
                        <a:gd name="connsiteY23" fmla="*/ 586740 h 1402080"/>
                        <a:gd name="connsiteX24" fmla="*/ 1103481 w 1332081"/>
                        <a:gd name="connsiteY24" fmla="*/ 632460 h 1402080"/>
                        <a:gd name="connsiteX25" fmla="*/ 1095861 w 1332081"/>
                        <a:gd name="connsiteY25" fmla="*/ 723900 h 1402080"/>
                        <a:gd name="connsiteX26" fmla="*/ 1088241 w 1332081"/>
                        <a:gd name="connsiteY26" fmla="*/ 769620 h 1402080"/>
                        <a:gd name="connsiteX27" fmla="*/ 1057761 w 1332081"/>
                        <a:gd name="connsiteY27" fmla="*/ 807720 h 1402080"/>
                        <a:gd name="connsiteX28" fmla="*/ 1095861 w 1332081"/>
                        <a:gd name="connsiteY28" fmla="*/ 845820 h 1402080"/>
                        <a:gd name="connsiteX29" fmla="*/ 1080621 w 1332081"/>
                        <a:gd name="connsiteY29" fmla="*/ 906780 h 1402080"/>
                        <a:gd name="connsiteX30" fmla="*/ 1080621 w 1332081"/>
                        <a:gd name="connsiteY30" fmla="*/ 960120 h 1402080"/>
                        <a:gd name="connsiteX31" fmla="*/ 1179681 w 1332081"/>
                        <a:gd name="connsiteY31" fmla="*/ 1051560 h 1402080"/>
                        <a:gd name="connsiteX32" fmla="*/ 1172061 w 1332081"/>
                        <a:gd name="connsiteY32" fmla="*/ 1135380 h 1402080"/>
                        <a:gd name="connsiteX33" fmla="*/ 1095861 w 1332081"/>
                        <a:gd name="connsiteY33" fmla="*/ 1143000 h 1402080"/>
                        <a:gd name="connsiteX34" fmla="*/ 1248261 w 1332081"/>
                        <a:gd name="connsiteY34" fmla="*/ 1249680 h 1402080"/>
                        <a:gd name="connsiteX35" fmla="*/ 1149201 w 1332081"/>
                        <a:gd name="connsiteY35" fmla="*/ 1402080 h 1402080"/>
                        <a:gd name="connsiteX36" fmla="*/ 1080621 w 1332081"/>
                        <a:gd name="connsiteY36" fmla="*/ 1356360 h 1402080"/>
                        <a:gd name="connsiteX37" fmla="*/ 966321 w 1332081"/>
                        <a:gd name="connsiteY37" fmla="*/ 1333500 h 1402080"/>
                        <a:gd name="connsiteX38" fmla="*/ 958701 w 1332081"/>
                        <a:gd name="connsiteY38" fmla="*/ 1303020 h 1402080"/>
                        <a:gd name="connsiteX39" fmla="*/ 905361 w 1332081"/>
                        <a:gd name="connsiteY39" fmla="*/ 1341120 h 1402080"/>
                        <a:gd name="connsiteX40" fmla="*/ 829161 w 1332081"/>
                        <a:gd name="connsiteY40" fmla="*/ 1356360 h 1402080"/>
                        <a:gd name="connsiteX41" fmla="*/ 722481 w 1332081"/>
                        <a:gd name="connsiteY41" fmla="*/ 1402080 h 1402080"/>
                        <a:gd name="connsiteX42" fmla="*/ 448161 w 1332081"/>
                        <a:gd name="connsiteY42" fmla="*/ 1264920 h 1402080"/>
                        <a:gd name="connsiteX43" fmla="*/ 311001 w 1332081"/>
                        <a:gd name="connsiteY43" fmla="*/ 1249680 h 1402080"/>
                        <a:gd name="connsiteX44" fmla="*/ 265281 w 1332081"/>
                        <a:gd name="connsiteY44" fmla="*/ 1242060 h 1402080"/>
                        <a:gd name="connsiteX45" fmla="*/ 0 w 1332081"/>
                        <a:gd name="connsiteY45" fmla="*/ 1237749 h 1402080"/>
                        <a:gd name="connsiteX46" fmla="*/ 111928 w 1332081"/>
                        <a:gd name="connsiteY46" fmla="*/ 718344 h 1402080"/>
                        <a:gd name="connsiteX47" fmla="*/ 186874 w 1332081"/>
                        <a:gd name="connsiteY47" fmla="*/ 693138 h 1402080"/>
                        <a:gd name="connsiteX48" fmla="*/ 160030 w 1332081"/>
                        <a:gd name="connsiteY48" fmla="*/ 617855 h 1402080"/>
                        <a:gd name="connsiteX49" fmla="*/ 122084 w 1332081"/>
                        <a:gd name="connsiteY49" fmla="*/ 611505 h 1402080"/>
                        <a:gd name="connsiteX50" fmla="*/ 82401 w 1332081"/>
                        <a:gd name="connsiteY50"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365760 w 1249680"/>
                        <a:gd name="connsiteY42" fmla="*/ 1264920 h 1402080"/>
                        <a:gd name="connsiteX43" fmla="*/ 228600 w 1249680"/>
                        <a:gd name="connsiteY43" fmla="*/ 1249680 h 1402080"/>
                        <a:gd name="connsiteX44" fmla="*/ 182880 w 1249680"/>
                        <a:gd name="connsiteY44" fmla="*/ 1242060 h 1402080"/>
                        <a:gd name="connsiteX45" fmla="*/ 48568 w 1249680"/>
                        <a:gd name="connsiteY45" fmla="*/ 756737 h 1402080"/>
                        <a:gd name="connsiteX46" fmla="*/ 29527 w 1249680"/>
                        <a:gd name="connsiteY46" fmla="*/ 718344 h 1402080"/>
                        <a:gd name="connsiteX47" fmla="*/ 104473 w 1249680"/>
                        <a:gd name="connsiteY47" fmla="*/ 693138 h 1402080"/>
                        <a:gd name="connsiteX48" fmla="*/ 77629 w 1249680"/>
                        <a:gd name="connsiteY48" fmla="*/ 617855 h 1402080"/>
                        <a:gd name="connsiteX49" fmla="*/ 39683 w 1249680"/>
                        <a:gd name="connsiteY49" fmla="*/ 611505 h 1402080"/>
                        <a:gd name="connsiteX50" fmla="*/ 0 w 1249680"/>
                        <a:gd name="connsiteY50"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365760 w 1249680"/>
                        <a:gd name="connsiteY42" fmla="*/ 1264920 h 1402080"/>
                        <a:gd name="connsiteX43" fmla="*/ 228600 w 1249680"/>
                        <a:gd name="connsiteY43" fmla="*/ 1249680 h 1402080"/>
                        <a:gd name="connsiteX44" fmla="*/ 182880 w 1249680"/>
                        <a:gd name="connsiteY44" fmla="*/ 1242060 h 1402080"/>
                        <a:gd name="connsiteX45" fmla="*/ 115882 w 1249680"/>
                        <a:gd name="connsiteY45" fmla="*/ 990124 h 1402080"/>
                        <a:gd name="connsiteX46" fmla="*/ 48568 w 1249680"/>
                        <a:gd name="connsiteY46" fmla="*/ 756737 h 1402080"/>
                        <a:gd name="connsiteX47" fmla="*/ 29527 w 1249680"/>
                        <a:gd name="connsiteY47" fmla="*/ 718344 h 1402080"/>
                        <a:gd name="connsiteX48" fmla="*/ 104473 w 1249680"/>
                        <a:gd name="connsiteY48" fmla="*/ 693138 h 1402080"/>
                        <a:gd name="connsiteX49" fmla="*/ 77629 w 1249680"/>
                        <a:gd name="connsiteY49" fmla="*/ 617855 h 1402080"/>
                        <a:gd name="connsiteX50" fmla="*/ 39683 w 1249680"/>
                        <a:gd name="connsiteY50" fmla="*/ 611505 h 1402080"/>
                        <a:gd name="connsiteX51" fmla="*/ 0 w 1249680"/>
                        <a:gd name="connsiteY51"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365760 w 1249680"/>
                        <a:gd name="connsiteY42" fmla="*/ 1264920 h 1402080"/>
                        <a:gd name="connsiteX43" fmla="*/ 228600 w 1249680"/>
                        <a:gd name="connsiteY43" fmla="*/ 1249680 h 1402080"/>
                        <a:gd name="connsiteX44" fmla="*/ 182880 w 1249680"/>
                        <a:gd name="connsiteY44" fmla="*/ 1242060 h 1402080"/>
                        <a:gd name="connsiteX45" fmla="*/ 151601 w 1249680"/>
                        <a:gd name="connsiteY45" fmla="*/ 1137761 h 1402080"/>
                        <a:gd name="connsiteX46" fmla="*/ 115882 w 1249680"/>
                        <a:gd name="connsiteY46" fmla="*/ 990124 h 1402080"/>
                        <a:gd name="connsiteX47" fmla="*/ 48568 w 1249680"/>
                        <a:gd name="connsiteY47" fmla="*/ 756737 h 1402080"/>
                        <a:gd name="connsiteX48" fmla="*/ 29527 w 1249680"/>
                        <a:gd name="connsiteY48" fmla="*/ 718344 h 1402080"/>
                        <a:gd name="connsiteX49" fmla="*/ 104473 w 1249680"/>
                        <a:gd name="connsiteY49" fmla="*/ 693138 h 1402080"/>
                        <a:gd name="connsiteX50" fmla="*/ 77629 w 1249680"/>
                        <a:gd name="connsiteY50" fmla="*/ 617855 h 1402080"/>
                        <a:gd name="connsiteX51" fmla="*/ 39683 w 1249680"/>
                        <a:gd name="connsiteY51" fmla="*/ 611505 h 1402080"/>
                        <a:gd name="connsiteX52" fmla="*/ 0 w 1249680"/>
                        <a:gd name="connsiteY5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365760 w 1249680"/>
                        <a:gd name="connsiteY42" fmla="*/ 1264920 h 1402080"/>
                        <a:gd name="connsiteX43" fmla="*/ 313526 w 1249680"/>
                        <a:gd name="connsiteY43" fmla="*/ 1261586 h 1402080"/>
                        <a:gd name="connsiteX44" fmla="*/ 228600 w 1249680"/>
                        <a:gd name="connsiteY44" fmla="*/ 1249680 h 1402080"/>
                        <a:gd name="connsiteX45" fmla="*/ 182880 w 1249680"/>
                        <a:gd name="connsiteY45" fmla="*/ 1242060 h 1402080"/>
                        <a:gd name="connsiteX46" fmla="*/ 151601 w 1249680"/>
                        <a:gd name="connsiteY46" fmla="*/ 1137761 h 1402080"/>
                        <a:gd name="connsiteX47" fmla="*/ 115882 w 1249680"/>
                        <a:gd name="connsiteY47" fmla="*/ 990124 h 1402080"/>
                        <a:gd name="connsiteX48" fmla="*/ 48568 w 1249680"/>
                        <a:gd name="connsiteY48" fmla="*/ 756737 h 1402080"/>
                        <a:gd name="connsiteX49" fmla="*/ 29527 w 1249680"/>
                        <a:gd name="connsiteY49" fmla="*/ 718344 h 1402080"/>
                        <a:gd name="connsiteX50" fmla="*/ 104473 w 1249680"/>
                        <a:gd name="connsiteY50" fmla="*/ 693138 h 1402080"/>
                        <a:gd name="connsiteX51" fmla="*/ 77629 w 1249680"/>
                        <a:gd name="connsiteY51" fmla="*/ 617855 h 1402080"/>
                        <a:gd name="connsiteX52" fmla="*/ 39683 w 1249680"/>
                        <a:gd name="connsiteY52" fmla="*/ 611505 h 1402080"/>
                        <a:gd name="connsiteX53" fmla="*/ 0 w 1249680"/>
                        <a:gd name="connsiteY53"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427826 w 1249680"/>
                        <a:gd name="connsiteY42" fmla="*/ 1297305 h 1402080"/>
                        <a:gd name="connsiteX43" fmla="*/ 365760 w 1249680"/>
                        <a:gd name="connsiteY43" fmla="*/ 1264920 h 1402080"/>
                        <a:gd name="connsiteX44" fmla="*/ 313526 w 1249680"/>
                        <a:gd name="connsiteY44" fmla="*/ 1261586 h 1402080"/>
                        <a:gd name="connsiteX45" fmla="*/ 228600 w 1249680"/>
                        <a:gd name="connsiteY45" fmla="*/ 1249680 h 1402080"/>
                        <a:gd name="connsiteX46" fmla="*/ 182880 w 1249680"/>
                        <a:gd name="connsiteY46" fmla="*/ 1242060 h 1402080"/>
                        <a:gd name="connsiteX47" fmla="*/ 151601 w 1249680"/>
                        <a:gd name="connsiteY47" fmla="*/ 1137761 h 1402080"/>
                        <a:gd name="connsiteX48" fmla="*/ 115882 w 1249680"/>
                        <a:gd name="connsiteY48" fmla="*/ 990124 h 1402080"/>
                        <a:gd name="connsiteX49" fmla="*/ 48568 w 1249680"/>
                        <a:gd name="connsiteY49" fmla="*/ 756737 h 1402080"/>
                        <a:gd name="connsiteX50" fmla="*/ 29527 w 1249680"/>
                        <a:gd name="connsiteY50" fmla="*/ 718344 h 1402080"/>
                        <a:gd name="connsiteX51" fmla="*/ 104473 w 1249680"/>
                        <a:gd name="connsiteY51" fmla="*/ 693138 h 1402080"/>
                        <a:gd name="connsiteX52" fmla="*/ 77629 w 1249680"/>
                        <a:gd name="connsiteY52" fmla="*/ 617855 h 1402080"/>
                        <a:gd name="connsiteX53" fmla="*/ 39683 w 1249680"/>
                        <a:gd name="connsiteY53" fmla="*/ 611505 h 1402080"/>
                        <a:gd name="connsiteX54" fmla="*/ 0 w 1249680"/>
                        <a:gd name="connsiteY54"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313526 w 1249680"/>
                        <a:gd name="connsiteY45" fmla="*/ 1261586 h 1402080"/>
                        <a:gd name="connsiteX46" fmla="*/ 228600 w 1249680"/>
                        <a:gd name="connsiteY46" fmla="*/ 1249680 h 1402080"/>
                        <a:gd name="connsiteX47" fmla="*/ 182880 w 1249680"/>
                        <a:gd name="connsiteY47" fmla="*/ 1242060 h 1402080"/>
                        <a:gd name="connsiteX48" fmla="*/ 151601 w 1249680"/>
                        <a:gd name="connsiteY48" fmla="*/ 1137761 h 1402080"/>
                        <a:gd name="connsiteX49" fmla="*/ 115882 w 1249680"/>
                        <a:gd name="connsiteY49" fmla="*/ 990124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313526 w 1249680"/>
                        <a:gd name="connsiteY45" fmla="*/ 1261586 h 1402080"/>
                        <a:gd name="connsiteX46" fmla="*/ 228600 w 1249680"/>
                        <a:gd name="connsiteY46" fmla="*/ 1249680 h 1402080"/>
                        <a:gd name="connsiteX47" fmla="*/ 182880 w 1249680"/>
                        <a:gd name="connsiteY47" fmla="*/ 1242060 h 1402080"/>
                        <a:gd name="connsiteX48" fmla="*/ 151601 w 1249680"/>
                        <a:gd name="connsiteY48" fmla="*/ 1137761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313526 w 1249680"/>
                        <a:gd name="connsiteY45" fmla="*/ 1261586 h 1402080"/>
                        <a:gd name="connsiteX46" fmla="*/ 228600 w 1249680"/>
                        <a:gd name="connsiteY46" fmla="*/ 1249680 h 1402080"/>
                        <a:gd name="connsiteX47" fmla="*/ 182880 w 1249680"/>
                        <a:gd name="connsiteY47" fmla="*/ 1242060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313526 w 1249680"/>
                        <a:gd name="connsiteY45" fmla="*/ 1261586 h 1402080"/>
                        <a:gd name="connsiteX46" fmla="*/ 228600 w 1249680"/>
                        <a:gd name="connsiteY46" fmla="*/ 1249680 h 1402080"/>
                        <a:gd name="connsiteX47" fmla="*/ 82867 w 1249680"/>
                        <a:gd name="connsiteY47" fmla="*/ 761047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313526 w 1249680"/>
                        <a:gd name="connsiteY45" fmla="*/ 1261586 h 1402080"/>
                        <a:gd name="connsiteX46" fmla="*/ 78581 w 1249680"/>
                        <a:gd name="connsiteY46" fmla="*/ 799624 h 1402080"/>
                        <a:gd name="connsiteX47" fmla="*/ 82867 w 1249680"/>
                        <a:gd name="connsiteY47" fmla="*/ 761047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365760 w 1249680"/>
                        <a:gd name="connsiteY44" fmla="*/ 1264920 h 1402080"/>
                        <a:gd name="connsiteX45" fmla="*/ 125407 w 1249680"/>
                        <a:gd name="connsiteY45" fmla="*/ 799623 h 1402080"/>
                        <a:gd name="connsiteX46" fmla="*/ 78581 w 1249680"/>
                        <a:gd name="connsiteY46" fmla="*/ 799624 h 1402080"/>
                        <a:gd name="connsiteX47" fmla="*/ 82867 w 1249680"/>
                        <a:gd name="connsiteY47" fmla="*/ 761047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27826 w 1249680"/>
                        <a:gd name="connsiteY43" fmla="*/ 1297305 h 1402080"/>
                        <a:gd name="connsiteX44" fmla="*/ 122872 w 1249680"/>
                        <a:gd name="connsiteY44" fmla="*/ 819626 h 1402080"/>
                        <a:gd name="connsiteX45" fmla="*/ 125407 w 1249680"/>
                        <a:gd name="connsiteY45" fmla="*/ 799623 h 1402080"/>
                        <a:gd name="connsiteX46" fmla="*/ 78581 w 1249680"/>
                        <a:gd name="connsiteY46" fmla="*/ 799624 h 1402080"/>
                        <a:gd name="connsiteX47" fmla="*/ 82867 w 1249680"/>
                        <a:gd name="connsiteY47" fmla="*/ 761047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70639 w 1249680"/>
                        <a:gd name="connsiteY43" fmla="*/ 825817 h 1402080"/>
                        <a:gd name="connsiteX44" fmla="*/ 122872 w 1249680"/>
                        <a:gd name="connsiteY44" fmla="*/ 819626 h 1402080"/>
                        <a:gd name="connsiteX45" fmla="*/ 125407 w 1249680"/>
                        <a:gd name="connsiteY45" fmla="*/ 799623 h 1402080"/>
                        <a:gd name="connsiteX46" fmla="*/ 78581 w 1249680"/>
                        <a:gd name="connsiteY46" fmla="*/ 799624 h 1402080"/>
                        <a:gd name="connsiteX47" fmla="*/ 82867 w 1249680"/>
                        <a:gd name="connsiteY47" fmla="*/ 761047 h 1402080"/>
                        <a:gd name="connsiteX48" fmla="*/ 142076 w 1249680"/>
                        <a:gd name="connsiteY48" fmla="*/ 742474 h 1402080"/>
                        <a:gd name="connsiteX49" fmla="*/ 130169 w 1249680"/>
                        <a:gd name="connsiteY49" fmla="*/ 716280 h 1402080"/>
                        <a:gd name="connsiteX50" fmla="*/ 48568 w 1249680"/>
                        <a:gd name="connsiteY50" fmla="*/ 756737 h 1402080"/>
                        <a:gd name="connsiteX51" fmla="*/ 29527 w 1249680"/>
                        <a:gd name="connsiteY51" fmla="*/ 718344 h 1402080"/>
                        <a:gd name="connsiteX52" fmla="*/ 104473 w 1249680"/>
                        <a:gd name="connsiteY52" fmla="*/ 693138 h 1402080"/>
                        <a:gd name="connsiteX53" fmla="*/ 77629 w 1249680"/>
                        <a:gd name="connsiteY53" fmla="*/ 617855 h 1402080"/>
                        <a:gd name="connsiteX54" fmla="*/ 39683 w 1249680"/>
                        <a:gd name="connsiteY54" fmla="*/ 611505 h 1402080"/>
                        <a:gd name="connsiteX55" fmla="*/ 0 w 1249680"/>
                        <a:gd name="connsiteY5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275426 w 1249680"/>
                        <a:gd name="connsiteY43" fmla="*/ 1049655 h 1402080"/>
                        <a:gd name="connsiteX44" fmla="*/ 70639 w 1249680"/>
                        <a:gd name="connsiteY44" fmla="*/ 825817 h 1402080"/>
                        <a:gd name="connsiteX45" fmla="*/ 122872 w 1249680"/>
                        <a:gd name="connsiteY45" fmla="*/ 819626 h 1402080"/>
                        <a:gd name="connsiteX46" fmla="*/ 125407 w 1249680"/>
                        <a:gd name="connsiteY46" fmla="*/ 799623 h 1402080"/>
                        <a:gd name="connsiteX47" fmla="*/ 78581 w 1249680"/>
                        <a:gd name="connsiteY47" fmla="*/ 799624 h 1402080"/>
                        <a:gd name="connsiteX48" fmla="*/ 82867 w 1249680"/>
                        <a:gd name="connsiteY48" fmla="*/ 761047 h 1402080"/>
                        <a:gd name="connsiteX49" fmla="*/ 142076 w 1249680"/>
                        <a:gd name="connsiteY49" fmla="*/ 742474 h 1402080"/>
                        <a:gd name="connsiteX50" fmla="*/ 130169 w 1249680"/>
                        <a:gd name="connsiteY50" fmla="*/ 716280 h 1402080"/>
                        <a:gd name="connsiteX51" fmla="*/ 48568 w 1249680"/>
                        <a:gd name="connsiteY51" fmla="*/ 756737 h 1402080"/>
                        <a:gd name="connsiteX52" fmla="*/ 29527 w 1249680"/>
                        <a:gd name="connsiteY52" fmla="*/ 718344 h 1402080"/>
                        <a:gd name="connsiteX53" fmla="*/ 104473 w 1249680"/>
                        <a:gd name="connsiteY53" fmla="*/ 693138 h 1402080"/>
                        <a:gd name="connsiteX54" fmla="*/ 77629 w 1249680"/>
                        <a:gd name="connsiteY54" fmla="*/ 617855 h 1402080"/>
                        <a:gd name="connsiteX55" fmla="*/ 39683 w 1249680"/>
                        <a:gd name="connsiteY55" fmla="*/ 611505 h 1402080"/>
                        <a:gd name="connsiteX56" fmla="*/ 0 w 1249680"/>
                        <a:gd name="connsiteY56"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384963 w 1249680"/>
                        <a:gd name="connsiteY43" fmla="*/ 1168718 h 1402080"/>
                        <a:gd name="connsiteX44" fmla="*/ 275426 w 1249680"/>
                        <a:gd name="connsiteY44" fmla="*/ 1049655 h 1402080"/>
                        <a:gd name="connsiteX45" fmla="*/ 70639 w 1249680"/>
                        <a:gd name="connsiteY45" fmla="*/ 825817 h 1402080"/>
                        <a:gd name="connsiteX46" fmla="*/ 122872 w 1249680"/>
                        <a:gd name="connsiteY46" fmla="*/ 819626 h 1402080"/>
                        <a:gd name="connsiteX47" fmla="*/ 125407 w 1249680"/>
                        <a:gd name="connsiteY47" fmla="*/ 799623 h 1402080"/>
                        <a:gd name="connsiteX48" fmla="*/ 78581 w 1249680"/>
                        <a:gd name="connsiteY48" fmla="*/ 799624 h 1402080"/>
                        <a:gd name="connsiteX49" fmla="*/ 82867 w 1249680"/>
                        <a:gd name="connsiteY49" fmla="*/ 761047 h 1402080"/>
                        <a:gd name="connsiteX50" fmla="*/ 142076 w 1249680"/>
                        <a:gd name="connsiteY50" fmla="*/ 742474 h 1402080"/>
                        <a:gd name="connsiteX51" fmla="*/ 130169 w 1249680"/>
                        <a:gd name="connsiteY51" fmla="*/ 716280 h 1402080"/>
                        <a:gd name="connsiteX52" fmla="*/ 48568 w 1249680"/>
                        <a:gd name="connsiteY52" fmla="*/ 756737 h 1402080"/>
                        <a:gd name="connsiteX53" fmla="*/ 29527 w 1249680"/>
                        <a:gd name="connsiteY53" fmla="*/ 718344 h 1402080"/>
                        <a:gd name="connsiteX54" fmla="*/ 104473 w 1249680"/>
                        <a:gd name="connsiteY54" fmla="*/ 693138 h 1402080"/>
                        <a:gd name="connsiteX55" fmla="*/ 77629 w 1249680"/>
                        <a:gd name="connsiteY55" fmla="*/ 617855 h 1402080"/>
                        <a:gd name="connsiteX56" fmla="*/ 39683 w 1249680"/>
                        <a:gd name="connsiteY56" fmla="*/ 611505 h 1402080"/>
                        <a:gd name="connsiteX57" fmla="*/ 0 w 1249680"/>
                        <a:gd name="connsiteY5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84976 w 1249680"/>
                        <a:gd name="connsiteY43" fmla="*/ 1278255 h 1402080"/>
                        <a:gd name="connsiteX44" fmla="*/ 384963 w 1249680"/>
                        <a:gd name="connsiteY44" fmla="*/ 1168718 h 1402080"/>
                        <a:gd name="connsiteX45" fmla="*/ 275426 w 1249680"/>
                        <a:gd name="connsiteY45" fmla="*/ 1049655 h 1402080"/>
                        <a:gd name="connsiteX46" fmla="*/ 70639 w 1249680"/>
                        <a:gd name="connsiteY46" fmla="*/ 825817 h 1402080"/>
                        <a:gd name="connsiteX47" fmla="*/ 122872 w 1249680"/>
                        <a:gd name="connsiteY47" fmla="*/ 819626 h 1402080"/>
                        <a:gd name="connsiteX48" fmla="*/ 125407 w 1249680"/>
                        <a:gd name="connsiteY48" fmla="*/ 799623 h 1402080"/>
                        <a:gd name="connsiteX49" fmla="*/ 78581 w 1249680"/>
                        <a:gd name="connsiteY49" fmla="*/ 799624 h 1402080"/>
                        <a:gd name="connsiteX50" fmla="*/ 82867 w 1249680"/>
                        <a:gd name="connsiteY50" fmla="*/ 761047 h 1402080"/>
                        <a:gd name="connsiteX51" fmla="*/ 142076 w 1249680"/>
                        <a:gd name="connsiteY51" fmla="*/ 742474 h 1402080"/>
                        <a:gd name="connsiteX52" fmla="*/ 130169 w 1249680"/>
                        <a:gd name="connsiteY52" fmla="*/ 716280 h 1402080"/>
                        <a:gd name="connsiteX53" fmla="*/ 48568 w 1249680"/>
                        <a:gd name="connsiteY53" fmla="*/ 756737 h 1402080"/>
                        <a:gd name="connsiteX54" fmla="*/ 29527 w 1249680"/>
                        <a:gd name="connsiteY54" fmla="*/ 718344 h 1402080"/>
                        <a:gd name="connsiteX55" fmla="*/ 104473 w 1249680"/>
                        <a:gd name="connsiteY55" fmla="*/ 693138 h 1402080"/>
                        <a:gd name="connsiteX56" fmla="*/ 77629 w 1249680"/>
                        <a:gd name="connsiteY56" fmla="*/ 617855 h 1402080"/>
                        <a:gd name="connsiteX57" fmla="*/ 39683 w 1249680"/>
                        <a:gd name="connsiteY57" fmla="*/ 611505 h 1402080"/>
                        <a:gd name="connsiteX58" fmla="*/ 0 w 1249680"/>
                        <a:gd name="connsiteY58"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84976 w 1249680"/>
                        <a:gd name="connsiteY43" fmla="*/ 1278255 h 1402080"/>
                        <a:gd name="connsiteX44" fmla="*/ 384963 w 1249680"/>
                        <a:gd name="connsiteY44" fmla="*/ 1168718 h 1402080"/>
                        <a:gd name="connsiteX45" fmla="*/ 58732 w 1249680"/>
                        <a:gd name="connsiteY45" fmla="*/ 911543 h 1402080"/>
                        <a:gd name="connsiteX46" fmla="*/ 70639 w 1249680"/>
                        <a:gd name="connsiteY46" fmla="*/ 825817 h 1402080"/>
                        <a:gd name="connsiteX47" fmla="*/ 122872 w 1249680"/>
                        <a:gd name="connsiteY47" fmla="*/ 819626 h 1402080"/>
                        <a:gd name="connsiteX48" fmla="*/ 125407 w 1249680"/>
                        <a:gd name="connsiteY48" fmla="*/ 799623 h 1402080"/>
                        <a:gd name="connsiteX49" fmla="*/ 78581 w 1249680"/>
                        <a:gd name="connsiteY49" fmla="*/ 799624 h 1402080"/>
                        <a:gd name="connsiteX50" fmla="*/ 82867 w 1249680"/>
                        <a:gd name="connsiteY50" fmla="*/ 761047 h 1402080"/>
                        <a:gd name="connsiteX51" fmla="*/ 142076 w 1249680"/>
                        <a:gd name="connsiteY51" fmla="*/ 742474 h 1402080"/>
                        <a:gd name="connsiteX52" fmla="*/ 130169 w 1249680"/>
                        <a:gd name="connsiteY52" fmla="*/ 716280 h 1402080"/>
                        <a:gd name="connsiteX53" fmla="*/ 48568 w 1249680"/>
                        <a:gd name="connsiteY53" fmla="*/ 756737 h 1402080"/>
                        <a:gd name="connsiteX54" fmla="*/ 29527 w 1249680"/>
                        <a:gd name="connsiteY54" fmla="*/ 718344 h 1402080"/>
                        <a:gd name="connsiteX55" fmla="*/ 104473 w 1249680"/>
                        <a:gd name="connsiteY55" fmla="*/ 693138 h 1402080"/>
                        <a:gd name="connsiteX56" fmla="*/ 77629 w 1249680"/>
                        <a:gd name="connsiteY56" fmla="*/ 617855 h 1402080"/>
                        <a:gd name="connsiteX57" fmla="*/ 39683 w 1249680"/>
                        <a:gd name="connsiteY57" fmla="*/ 611505 h 1402080"/>
                        <a:gd name="connsiteX58" fmla="*/ 0 w 1249680"/>
                        <a:gd name="connsiteY58"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84976 w 1249680"/>
                        <a:gd name="connsiteY43" fmla="*/ 1278255 h 1402080"/>
                        <a:gd name="connsiteX44" fmla="*/ 80163 w 1249680"/>
                        <a:gd name="connsiteY44" fmla="*/ 906780 h 1402080"/>
                        <a:gd name="connsiteX45" fmla="*/ 58732 w 1249680"/>
                        <a:gd name="connsiteY45" fmla="*/ 911543 h 1402080"/>
                        <a:gd name="connsiteX46" fmla="*/ 70639 w 1249680"/>
                        <a:gd name="connsiteY46" fmla="*/ 825817 h 1402080"/>
                        <a:gd name="connsiteX47" fmla="*/ 122872 w 1249680"/>
                        <a:gd name="connsiteY47" fmla="*/ 819626 h 1402080"/>
                        <a:gd name="connsiteX48" fmla="*/ 125407 w 1249680"/>
                        <a:gd name="connsiteY48" fmla="*/ 799623 h 1402080"/>
                        <a:gd name="connsiteX49" fmla="*/ 78581 w 1249680"/>
                        <a:gd name="connsiteY49" fmla="*/ 799624 h 1402080"/>
                        <a:gd name="connsiteX50" fmla="*/ 82867 w 1249680"/>
                        <a:gd name="connsiteY50" fmla="*/ 761047 h 1402080"/>
                        <a:gd name="connsiteX51" fmla="*/ 142076 w 1249680"/>
                        <a:gd name="connsiteY51" fmla="*/ 742474 h 1402080"/>
                        <a:gd name="connsiteX52" fmla="*/ 130169 w 1249680"/>
                        <a:gd name="connsiteY52" fmla="*/ 716280 h 1402080"/>
                        <a:gd name="connsiteX53" fmla="*/ 48568 w 1249680"/>
                        <a:gd name="connsiteY53" fmla="*/ 756737 h 1402080"/>
                        <a:gd name="connsiteX54" fmla="*/ 29527 w 1249680"/>
                        <a:gd name="connsiteY54" fmla="*/ 718344 h 1402080"/>
                        <a:gd name="connsiteX55" fmla="*/ 104473 w 1249680"/>
                        <a:gd name="connsiteY55" fmla="*/ 693138 h 1402080"/>
                        <a:gd name="connsiteX56" fmla="*/ 77629 w 1249680"/>
                        <a:gd name="connsiteY56" fmla="*/ 617855 h 1402080"/>
                        <a:gd name="connsiteX57" fmla="*/ 39683 w 1249680"/>
                        <a:gd name="connsiteY57" fmla="*/ 611505 h 1402080"/>
                        <a:gd name="connsiteX58" fmla="*/ 0 w 1249680"/>
                        <a:gd name="connsiteY58"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84976 w 1249680"/>
                        <a:gd name="connsiteY43" fmla="*/ 1278255 h 1402080"/>
                        <a:gd name="connsiteX44" fmla="*/ 268282 w 1249680"/>
                        <a:gd name="connsiteY44" fmla="*/ 1078230 h 1402080"/>
                        <a:gd name="connsiteX45" fmla="*/ 80163 w 1249680"/>
                        <a:gd name="connsiteY45" fmla="*/ 906780 h 1402080"/>
                        <a:gd name="connsiteX46" fmla="*/ 58732 w 1249680"/>
                        <a:gd name="connsiteY46" fmla="*/ 911543 h 1402080"/>
                        <a:gd name="connsiteX47" fmla="*/ 70639 w 1249680"/>
                        <a:gd name="connsiteY47" fmla="*/ 825817 h 1402080"/>
                        <a:gd name="connsiteX48" fmla="*/ 122872 w 1249680"/>
                        <a:gd name="connsiteY48" fmla="*/ 819626 h 1402080"/>
                        <a:gd name="connsiteX49" fmla="*/ 125407 w 1249680"/>
                        <a:gd name="connsiteY49" fmla="*/ 799623 h 1402080"/>
                        <a:gd name="connsiteX50" fmla="*/ 78581 w 1249680"/>
                        <a:gd name="connsiteY50" fmla="*/ 799624 h 1402080"/>
                        <a:gd name="connsiteX51" fmla="*/ 82867 w 1249680"/>
                        <a:gd name="connsiteY51" fmla="*/ 761047 h 1402080"/>
                        <a:gd name="connsiteX52" fmla="*/ 142076 w 1249680"/>
                        <a:gd name="connsiteY52" fmla="*/ 742474 h 1402080"/>
                        <a:gd name="connsiteX53" fmla="*/ 130169 w 1249680"/>
                        <a:gd name="connsiteY53" fmla="*/ 716280 h 1402080"/>
                        <a:gd name="connsiteX54" fmla="*/ 48568 w 1249680"/>
                        <a:gd name="connsiteY54" fmla="*/ 756737 h 1402080"/>
                        <a:gd name="connsiteX55" fmla="*/ 29527 w 1249680"/>
                        <a:gd name="connsiteY55" fmla="*/ 718344 h 1402080"/>
                        <a:gd name="connsiteX56" fmla="*/ 104473 w 1249680"/>
                        <a:gd name="connsiteY56" fmla="*/ 693138 h 1402080"/>
                        <a:gd name="connsiteX57" fmla="*/ 77629 w 1249680"/>
                        <a:gd name="connsiteY57" fmla="*/ 617855 h 1402080"/>
                        <a:gd name="connsiteX58" fmla="*/ 39683 w 1249680"/>
                        <a:gd name="connsiteY58" fmla="*/ 611505 h 1402080"/>
                        <a:gd name="connsiteX59" fmla="*/ 0 w 1249680"/>
                        <a:gd name="connsiteY5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484976 w 1249680"/>
                        <a:gd name="connsiteY43" fmla="*/ 1278255 h 1402080"/>
                        <a:gd name="connsiteX44" fmla="*/ 399251 w 1249680"/>
                        <a:gd name="connsiteY44" fmla="*/ 1194911 h 1402080"/>
                        <a:gd name="connsiteX45" fmla="*/ 268282 w 1249680"/>
                        <a:gd name="connsiteY45" fmla="*/ 1078230 h 1402080"/>
                        <a:gd name="connsiteX46" fmla="*/ 80163 w 1249680"/>
                        <a:gd name="connsiteY46" fmla="*/ 906780 h 1402080"/>
                        <a:gd name="connsiteX47" fmla="*/ 58732 w 1249680"/>
                        <a:gd name="connsiteY47" fmla="*/ 911543 h 1402080"/>
                        <a:gd name="connsiteX48" fmla="*/ 70639 w 1249680"/>
                        <a:gd name="connsiteY48" fmla="*/ 825817 h 1402080"/>
                        <a:gd name="connsiteX49" fmla="*/ 122872 w 1249680"/>
                        <a:gd name="connsiteY49" fmla="*/ 819626 h 1402080"/>
                        <a:gd name="connsiteX50" fmla="*/ 125407 w 1249680"/>
                        <a:gd name="connsiteY50" fmla="*/ 799623 h 1402080"/>
                        <a:gd name="connsiteX51" fmla="*/ 78581 w 1249680"/>
                        <a:gd name="connsiteY51" fmla="*/ 799624 h 1402080"/>
                        <a:gd name="connsiteX52" fmla="*/ 82867 w 1249680"/>
                        <a:gd name="connsiteY52" fmla="*/ 761047 h 1402080"/>
                        <a:gd name="connsiteX53" fmla="*/ 142076 w 1249680"/>
                        <a:gd name="connsiteY53" fmla="*/ 742474 h 1402080"/>
                        <a:gd name="connsiteX54" fmla="*/ 130169 w 1249680"/>
                        <a:gd name="connsiteY54" fmla="*/ 716280 h 1402080"/>
                        <a:gd name="connsiteX55" fmla="*/ 48568 w 1249680"/>
                        <a:gd name="connsiteY55" fmla="*/ 756737 h 1402080"/>
                        <a:gd name="connsiteX56" fmla="*/ 29527 w 1249680"/>
                        <a:gd name="connsiteY56" fmla="*/ 718344 h 1402080"/>
                        <a:gd name="connsiteX57" fmla="*/ 104473 w 1249680"/>
                        <a:gd name="connsiteY57" fmla="*/ 693138 h 1402080"/>
                        <a:gd name="connsiteX58" fmla="*/ 77629 w 1249680"/>
                        <a:gd name="connsiteY58" fmla="*/ 617855 h 1402080"/>
                        <a:gd name="connsiteX59" fmla="*/ 39683 w 1249680"/>
                        <a:gd name="connsiteY59" fmla="*/ 611505 h 1402080"/>
                        <a:gd name="connsiteX60" fmla="*/ 0 w 1249680"/>
                        <a:gd name="connsiteY60"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640080 w 1249680"/>
                        <a:gd name="connsiteY41" fmla="*/ 1402080 h 1402080"/>
                        <a:gd name="connsiteX42" fmla="*/ 556413 w 1249680"/>
                        <a:gd name="connsiteY42" fmla="*/ 1359218 h 1402080"/>
                        <a:gd name="connsiteX43" fmla="*/ 513551 w 1249680"/>
                        <a:gd name="connsiteY43" fmla="*/ 1311593 h 1402080"/>
                        <a:gd name="connsiteX44" fmla="*/ 484976 w 1249680"/>
                        <a:gd name="connsiteY44" fmla="*/ 1278255 h 1402080"/>
                        <a:gd name="connsiteX45" fmla="*/ 399251 w 1249680"/>
                        <a:gd name="connsiteY45" fmla="*/ 1194911 h 1402080"/>
                        <a:gd name="connsiteX46" fmla="*/ 268282 w 1249680"/>
                        <a:gd name="connsiteY46" fmla="*/ 1078230 h 1402080"/>
                        <a:gd name="connsiteX47" fmla="*/ 80163 w 1249680"/>
                        <a:gd name="connsiteY47" fmla="*/ 906780 h 1402080"/>
                        <a:gd name="connsiteX48" fmla="*/ 58732 w 1249680"/>
                        <a:gd name="connsiteY48" fmla="*/ 911543 h 1402080"/>
                        <a:gd name="connsiteX49" fmla="*/ 70639 w 1249680"/>
                        <a:gd name="connsiteY49" fmla="*/ 825817 h 1402080"/>
                        <a:gd name="connsiteX50" fmla="*/ 122872 w 1249680"/>
                        <a:gd name="connsiteY50" fmla="*/ 819626 h 1402080"/>
                        <a:gd name="connsiteX51" fmla="*/ 125407 w 1249680"/>
                        <a:gd name="connsiteY51" fmla="*/ 799623 h 1402080"/>
                        <a:gd name="connsiteX52" fmla="*/ 78581 w 1249680"/>
                        <a:gd name="connsiteY52" fmla="*/ 799624 h 1402080"/>
                        <a:gd name="connsiteX53" fmla="*/ 82867 w 1249680"/>
                        <a:gd name="connsiteY53" fmla="*/ 761047 h 1402080"/>
                        <a:gd name="connsiteX54" fmla="*/ 142076 w 1249680"/>
                        <a:gd name="connsiteY54" fmla="*/ 742474 h 1402080"/>
                        <a:gd name="connsiteX55" fmla="*/ 130169 w 1249680"/>
                        <a:gd name="connsiteY55" fmla="*/ 716280 h 1402080"/>
                        <a:gd name="connsiteX56" fmla="*/ 48568 w 1249680"/>
                        <a:gd name="connsiteY56" fmla="*/ 756737 h 1402080"/>
                        <a:gd name="connsiteX57" fmla="*/ 29527 w 1249680"/>
                        <a:gd name="connsiteY57" fmla="*/ 718344 h 1402080"/>
                        <a:gd name="connsiteX58" fmla="*/ 104473 w 1249680"/>
                        <a:gd name="connsiteY58" fmla="*/ 693138 h 1402080"/>
                        <a:gd name="connsiteX59" fmla="*/ 77629 w 1249680"/>
                        <a:gd name="connsiteY59" fmla="*/ 617855 h 1402080"/>
                        <a:gd name="connsiteX60" fmla="*/ 39683 w 1249680"/>
                        <a:gd name="connsiteY60" fmla="*/ 611505 h 1402080"/>
                        <a:gd name="connsiteX61" fmla="*/ 0 w 1249680"/>
                        <a:gd name="connsiteY61"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484976 w 1249680"/>
                        <a:gd name="connsiteY45" fmla="*/ 1278255 h 1402080"/>
                        <a:gd name="connsiteX46" fmla="*/ 399251 w 1249680"/>
                        <a:gd name="connsiteY46" fmla="*/ 1194911 h 1402080"/>
                        <a:gd name="connsiteX47" fmla="*/ 268282 w 1249680"/>
                        <a:gd name="connsiteY47" fmla="*/ 1078230 h 1402080"/>
                        <a:gd name="connsiteX48" fmla="*/ 80163 w 1249680"/>
                        <a:gd name="connsiteY48" fmla="*/ 906780 h 1402080"/>
                        <a:gd name="connsiteX49" fmla="*/ 58732 w 1249680"/>
                        <a:gd name="connsiteY49" fmla="*/ 911543 h 1402080"/>
                        <a:gd name="connsiteX50" fmla="*/ 70639 w 1249680"/>
                        <a:gd name="connsiteY50" fmla="*/ 825817 h 1402080"/>
                        <a:gd name="connsiteX51" fmla="*/ 122872 w 1249680"/>
                        <a:gd name="connsiteY51" fmla="*/ 819626 h 1402080"/>
                        <a:gd name="connsiteX52" fmla="*/ 125407 w 1249680"/>
                        <a:gd name="connsiteY52" fmla="*/ 799623 h 1402080"/>
                        <a:gd name="connsiteX53" fmla="*/ 78581 w 1249680"/>
                        <a:gd name="connsiteY53" fmla="*/ 799624 h 1402080"/>
                        <a:gd name="connsiteX54" fmla="*/ 82867 w 1249680"/>
                        <a:gd name="connsiteY54" fmla="*/ 761047 h 1402080"/>
                        <a:gd name="connsiteX55" fmla="*/ 142076 w 1249680"/>
                        <a:gd name="connsiteY55" fmla="*/ 742474 h 1402080"/>
                        <a:gd name="connsiteX56" fmla="*/ 130169 w 1249680"/>
                        <a:gd name="connsiteY56" fmla="*/ 716280 h 1402080"/>
                        <a:gd name="connsiteX57" fmla="*/ 48568 w 1249680"/>
                        <a:gd name="connsiteY57" fmla="*/ 756737 h 1402080"/>
                        <a:gd name="connsiteX58" fmla="*/ 29527 w 1249680"/>
                        <a:gd name="connsiteY58" fmla="*/ 718344 h 1402080"/>
                        <a:gd name="connsiteX59" fmla="*/ 104473 w 1249680"/>
                        <a:gd name="connsiteY59" fmla="*/ 693138 h 1402080"/>
                        <a:gd name="connsiteX60" fmla="*/ 77629 w 1249680"/>
                        <a:gd name="connsiteY60" fmla="*/ 617855 h 1402080"/>
                        <a:gd name="connsiteX61" fmla="*/ 39683 w 1249680"/>
                        <a:gd name="connsiteY61" fmla="*/ 611505 h 1402080"/>
                        <a:gd name="connsiteX62" fmla="*/ 0 w 1249680"/>
                        <a:gd name="connsiteY6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484976 w 1249680"/>
                        <a:gd name="connsiteY45" fmla="*/ 1278255 h 1402080"/>
                        <a:gd name="connsiteX46" fmla="*/ 399251 w 1249680"/>
                        <a:gd name="connsiteY46" fmla="*/ 1194911 h 1402080"/>
                        <a:gd name="connsiteX47" fmla="*/ 92070 w 1249680"/>
                        <a:gd name="connsiteY47" fmla="*/ 835343 h 1402080"/>
                        <a:gd name="connsiteX48" fmla="*/ 80163 w 1249680"/>
                        <a:gd name="connsiteY48" fmla="*/ 906780 h 1402080"/>
                        <a:gd name="connsiteX49" fmla="*/ 58732 w 1249680"/>
                        <a:gd name="connsiteY49" fmla="*/ 911543 h 1402080"/>
                        <a:gd name="connsiteX50" fmla="*/ 70639 w 1249680"/>
                        <a:gd name="connsiteY50" fmla="*/ 825817 h 1402080"/>
                        <a:gd name="connsiteX51" fmla="*/ 122872 w 1249680"/>
                        <a:gd name="connsiteY51" fmla="*/ 819626 h 1402080"/>
                        <a:gd name="connsiteX52" fmla="*/ 125407 w 1249680"/>
                        <a:gd name="connsiteY52" fmla="*/ 799623 h 1402080"/>
                        <a:gd name="connsiteX53" fmla="*/ 78581 w 1249680"/>
                        <a:gd name="connsiteY53" fmla="*/ 799624 h 1402080"/>
                        <a:gd name="connsiteX54" fmla="*/ 82867 w 1249680"/>
                        <a:gd name="connsiteY54" fmla="*/ 761047 h 1402080"/>
                        <a:gd name="connsiteX55" fmla="*/ 142076 w 1249680"/>
                        <a:gd name="connsiteY55" fmla="*/ 742474 h 1402080"/>
                        <a:gd name="connsiteX56" fmla="*/ 130169 w 1249680"/>
                        <a:gd name="connsiteY56" fmla="*/ 716280 h 1402080"/>
                        <a:gd name="connsiteX57" fmla="*/ 48568 w 1249680"/>
                        <a:gd name="connsiteY57" fmla="*/ 756737 h 1402080"/>
                        <a:gd name="connsiteX58" fmla="*/ 29527 w 1249680"/>
                        <a:gd name="connsiteY58" fmla="*/ 718344 h 1402080"/>
                        <a:gd name="connsiteX59" fmla="*/ 104473 w 1249680"/>
                        <a:gd name="connsiteY59" fmla="*/ 693138 h 1402080"/>
                        <a:gd name="connsiteX60" fmla="*/ 77629 w 1249680"/>
                        <a:gd name="connsiteY60" fmla="*/ 617855 h 1402080"/>
                        <a:gd name="connsiteX61" fmla="*/ 39683 w 1249680"/>
                        <a:gd name="connsiteY61" fmla="*/ 611505 h 1402080"/>
                        <a:gd name="connsiteX62" fmla="*/ 0 w 1249680"/>
                        <a:gd name="connsiteY6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484976 w 1249680"/>
                        <a:gd name="connsiteY45" fmla="*/ 1278255 h 1402080"/>
                        <a:gd name="connsiteX46" fmla="*/ 111120 w 1249680"/>
                        <a:gd name="connsiteY46" fmla="*/ 840105 h 1402080"/>
                        <a:gd name="connsiteX47" fmla="*/ 92070 w 1249680"/>
                        <a:gd name="connsiteY47" fmla="*/ 835343 h 1402080"/>
                        <a:gd name="connsiteX48" fmla="*/ 80163 w 1249680"/>
                        <a:gd name="connsiteY48" fmla="*/ 906780 h 1402080"/>
                        <a:gd name="connsiteX49" fmla="*/ 58732 w 1249680"/>
                        <a:gd name="connsiteY49" fmla="*/ 911543 h 1402080"/>
                        <a:gd name="connsiteX50" fmla="*/ 70639 w 1249680"/>
                        <a:gd name="connsiteY50" fmla="*/ 825817 h 1402080"/>
                        <a:gd name="connsiteX51" fmla="*/ 122872 w 1249680"/>
                        <a:gd name="connsiteY51" fmla="*/ 819626 h 1402080"/>
                        <a:gd name="connsiteX52" fmla="*/ 125407 w 1249680"/>
                        <a:gd name="connsiteY52" fmla="*/ 799623 h 1402080"/>
                        <a:gd name="connsiteX53" fmla="*/ 78581 w 1249680"/>
                        <a:gd name="connsiteY53" fmla="*/ 799624 h 1402080"/>
                        <a:gd name="connsiteX54" fmla="*/ 82867 w 1249680"/>
                        <a:gd name="connsiteY54" fmla="*/ 761047 h 1402080"/>
                        <a:gd name="connsiteX55" fmla="*/ 142076 w 1249680"/>
                        <a:gd name="connsiteY55" fmla="*/ 742474 h 1402080"/>
                        <a:gd name="connsiteX56" fmla="*/ 130169 w 1249680"/>
                        <a:gd name="connsiteY56" fmla="*/ 716280 h 1402080"/>
                        <a:gd name="connsiteX57" fmla="*/ 48568 w 1249680"/>
                        <a:gd name="connsiteY57" fmla="*/ 756737 h 1402080"/>
                        <a:gd name="connsiteX58" fmla="*/ 29527 w 1249680"/>
                        <a:gd name="connsiteY58" fmla="*/ 718344 h 1402080"/>
                        <a:gd name="connsiteX59" fmla="*/ 104473 w 1249680"/>
                        <a:gd name="connsiteY59" fmla="*/ 693138 h 1402080"/>
                        <a:gd name="connsiteX60" fmla="*/ 77629 w 1249680"/>
                        <a:gd name="connsiteY60" fmla="*/ 617855 h 1402080"/>
                        <a:gd name="connsiteX61" fmla="*/ 39683 w 1249680"/>
                        <a:gd name="connsiteY61" fmla="*/ 611505 h 1402080"/>
                        <a:gd name="connsiteX62" fmla="*/ 0 w 1249680"/>
                        <a:gd name="connsiteY6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108738 w 1249680"/>
                        <a:gd name="connsiteY45" fmla="*/ 897255 h 1402080"/>
                        <a:gd name="connsiteX46" fmla="*/ 111120 w 1249680"/>
                        <a:gd name="connsiteY46" fmla="*/ 840105 h 1402080"/>
                        <a:gd name="connsiteX47" fmla="*/ 92070 w 1249680"/>
                        <a:gd name="connsiteY47" fmla="*/ 835343 h 1402080"/>
                        <a:gd name="connsiteX48" fmla="*/ 80163 w 1249680"/>
                        <a:gd name="connsiteY48" fmla="*/ 906780 h 1402080"/>
                        <a:gd name="connsiteX49" fmla="*/ 58732 w 1249680"/>
                        <a:gd name="connsiteY49" fmla="*/ 911543 h 1402080"/>
                        <a:gd name="connsiteX50" fmla="*/ 70639 w 1249680"/>
                        <a:gd name="connsiteY50" fmla="*/ 825817 h 1402080"/>
                        <a:gd name="connsiteX51" fmla="*/ 122872 w 1249680"/>
                        <a:gd name="connsiteY51" fmla="*/ 819626 h 1402080"/>
                        <a:gd name="connsiteX52" fmla="*/ 125407 w 1249680"/>
                        <a:gd name="connsiteY52" fmla="*/ 799623 h 1402080"/>
                        <a:gd name="connsiteX53" fmla="*/ 78581 w 1249680"/>
                        <a:gd name="connsiteY53" fmla="*/ 799624 h 1402080"/>
                        <a:gd name="connsiteX54" fmla="*/ 82867 w 1249680"/>
                        <a:gd name="connsiteY54" fmla="*/ 761047 h 1402080"/>
                        <a:gd name="connsiteX55" fmla="*/ 142076 w 1249680"/>
                        <a:gd name="connsiteY55" fmla="*/ 742474 h 1402080"/>
                        <a:gd name="connsiteX56" fmla="*/ 130169 w 1249680"/>
                        <a:gd name="connsiteY56" fmla="*/ 716280 h 1402080"/>
                        <a:gd name="connsiteX57" fmla="*/ 48568 w 1249680"/>
                        <a:gd name="connsiteY57" fmla="*/ 756737 h 1402080"/>
                        <a:gd name="connsiteX58" fmla="*/ 29527 w 1249680"/>
                        <a:gd name="connsiteY58" fmla="*/ 718344 h 1402080"/>
                        <a:gd name="connsiteX59" fmla="*/ 104473 w 1249680"/>
                        <a:gd name="connsiteY59" fmla="*/ 693138 h 1402080"/>
                        <a:gd name="connsiteX60" fmla="*/ 77629 w 1249680"/>
                        <a:gd name="connsiteY60" fmla="*/ 617855 h 1402080"/>
                        <a:gd name="connsiteX61" fmla="*/ 39683 w 1249680"/>
                        <a:gd name="connsiteY61" fmla="*/ 611505 h 1402080"/>
                        <a:gd name="connsiteX62" fmla="*/ 0 w 1249680"/>
                        <a:gd name="connsiteY6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134932 w 1249680"/>
                        <a:gd name="connsiteY45" fmla="*/ 928211 h 1402080"/>
                        <a:gd name="connsiteX46" fmla="*/ 108738 w 1249680"/>
                        <a:gd name="connsiteY46" fmla="*/ 897255 h 1402080"/>
                        <a:gd name="connsiteX47" fmla="*/ 111120 w 1249680"/>
                        <a:gd name="connsiteY47" fmla="*/ 840105 h 1402080"/>
                        <a:gd name="connsiteX48" fmla="*/ 92070 w 1249680"/>
                        <a:gd name="connsiteY48" fmla="*/ 835343 h 1402080"/>
                        <a:gd name="connsiteX49" fmla="*/ 80163 w 1249680"/>
                        <a:gd name="connsiteY49" fmla="*/ 906780 h 1402080"/>
                        <a:gd name="connsiteX50" fmla="*/ 58732 w 1249680"/>
                        <a:gd name="connsiteY50" fmla="*/ 911543 h 1402080"/>
                        <a:gd name="connsiteX51" fmla="*/ 70639 w 1249680"/>
                        <a:gd name="connsiteY51" fmla="*/ 825817 h 1402080"/>
                        <a:gd name="connsiteX52" fmla="*/ 122872 w 1249680"/>
                        <a:gd name="connsiteY52" fmla="*/ 819626 h 1402080"/>
                        <a:gd name="connsiteX53" fmla="*/ 125407 w 1249680"/>
                        <a:gd name="connsiteY53" fmla="*/ 799623 h 1402080"/>
                        <a:gd name="connsiteX54" fmla="*/ 78581 w 1249680"/>
                        <a:gd name="connsiteY54" fmla="*/ 799624 h 1402080"/>
                        <a:gd name="connsiteX55" fmla="*/ 82867 w 1249680"/>
                        <a:gd name="connsiteY55" fmla="*/ 761047 h 1402080"/>
                        <a:gd name="connsiteX56" fmla="*/ 142076 w 1249680"/>
                        <a:gd name="connsiteY56" fmla="*/ 742474 h 1402080"/>
                        <a:gd name="connsiteX57" fmla="*/ 130169 w 1249680"/>
                        <a:gd name="connsiteY57" fmla="*/ 716280 h 1402080"/>
                        <a:gd name="connsiteX58" fmla="*/ 48568 w 1249680"/>
                        <a:gd name="connsiteY58" fmla="*/ 756737 h 1402080"/>
                        <a:gd name="connsiteX59" fmla="*/ 29527 w 1249680"/>
                        <a:gd name="connsiteY59" fmla="*/ 718344 h 1402080"/>
                        <a:gd name="connsiteX60" fmla="*/ 104473 w 1249680"/>
                        <a:gd name="connsiteY60" fmla="*/ 693138 h 1402080"/>
                        <a:gd name="connsiteX61" fmla="*/ 77629 w 1249680"/>
                        <a:gd name="connsiteY61" fmla="*/ 617855 h 1402080"/>
                        <a:gd name="connsiteX62" fmla="*/ 39683 w 1249680"/>
                        <a:gd name="connsiteY62" fmla="*/ 611505 h 1402080"/>
                        <a:gd name="connsiteX63" fmla="*/ 0 w 1249680"/>
                        <a:gd name="connsiteY63"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315907 w 1249680"/>
                        <a:gd name="connsiteY45" fmla="*/ 1109186 h 1402080"/>
                        <a:gd name="connsiteX46" fmla="*/ 134932 w 1249680"/>
                        <a:gd name="connsiteY46" fmla="*/ 928211 h 1402080"/>
                        <a:gd name="connsiteX47" fmla="*/ 108738 w 1249680"/>
                        <a:gd name="connsiteY47" fmla="*/ 897255 h 1402080"/>
                        <a:gd name="connsiteX48" fmla="*/ 111120 w 1249680"/>
                        <a:gd name="connsiteY48" fmla="*/ 840105 h 1402080"/>
                        <a:gd name="connsiteX49" fmla="*/ 92070 w 1249680"/>
                        <a:gd name="connsiteY49" fmla="*/ 835343 h 1402080"/>
                        <a:gd name="connsiteX50" fmla="*/ 80163 w 1249680"/>
                        <a:gd name="connsiteY50" fmla="*/ 906780 h 1402080"/>
                        <a:gd name="connsiteX51" fmla="*/ 58732 w 1249680"/>
                        <a:gd name="connsiteY51" fmla="*/ 911543 h 1402080"/>
                        <a:gd name="connsiteX52" fmla="*/ 70639 w 1249680"/>
                        <a:gd name="connsiteY52" fmla="*/ 825817 h 1402080"/>
                        <a:gd name="connsiteX53" fmla="*/ 122872 w 1249680"/>
                        <a:gd name="connsiteY53" fmla="*/ 819626 h 1402080"/>
                        <a:gd name="connsiteX54" fmla="*/ 125407 w 1249680"/>
                        <a:gd name="connsiteY54" fmla="*/ 799623 h 1402080"/>
                        <a:gd name="connsiteX55" fmla="*/ 78581 w 1249680"/>
                        <a:gd name="connsiteY55" fmla="*/ 799624 h 1402080"/>
                        <a:gd name="connsiteX56" fmla="*/ 82867 w 1249680"/>
                        <a:gd name="connsiteY56" fmla="*/ 761047 h 1402080"/>
                        <a:gd name="connsiteX57" fmla="*/ 142076 w 1249680"/>
                        <a:gd name="connsiteY57" fmla="*/ 742474 h 1402080"/>
                        <a:gd name="connsiteX58" fmla="*/ 130169 w 1249680"/>
                        <a:gd name="connsiteY58" fmla="*/ 716280 h 1402080"/>
                        <a:gd name="connsiteX59" fmla="*/ 48568 w 1249680"/>
                        <a:gd name="connsiteY59" fmla="*/ 756737 h 1402080"/>
                        <a:gd name="connsiteX60" fmla="*/ 29527 w 1249680"/>
                        <a:gd name="connsiteY60" fmla="*/ 718344 h 1402080"/>
                        <a:gd name="connsiteX61" fmla="*/ 104473 w 1249680"/>
                        <a:gd name="connsiteY61" fmla="*/ 693138 h 1402080"/>
                        <a:gd name="connsiteX62" fmla="*/ 77629 w 1249680"/>
                        <a:gd name="connsiteY62" fmla="*/ 617855 h 1402080"/>
                        <a:gd name="connsiteX63" fmla="*/ 39683 w 1249680"/>
                        <a:gd name="connsiteY63" fmla="*/ 611505 h 1402080"/>
                        <a:gd name="connsiteX64" fmla="*/ 0 w 1249680"/>
                        <a:gd name="connsiteY64"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40080 w 1249680"/>
                        <a:gd name="connsiteY42" fmla="*/ 1402080 h 1402080"/>
                        <a:gd name="connsiteX43" fmla="*/ 556413 w 1249680"/>
                        <a:gd name="connsiteY43" fmla="*/ 1359218 h 1402080"/>
                        <a:gd name="connsiteX44" fmla="*/ 513551 w 1249680"/>
                        <a:gd name="connsiteY44" fmla="*/ 1311593 h 1402080"/>
                        <a:gd name="connsiteX45" fmla="*/ 449257 w 1249680"/>
                        <a:gd name="connsiteY45" fmla="*/ 1244918 h 1402080"/>
                        <a:gd name="connsiteX46" fmla="*/ 315907 w 1249680"/>
                        <a:gd name="connsiteY46" fmla="*/ 1109186 h 1402080"/>
                        <a:gd name="connsiteX47" fmla="*/ 134932 w 1249680"/>
                        <a:gd name="connsiteY47" fmla="*/ 928211 h 1402080"/>
                        <a:gd name="connsiteX48" fmla="*/ 108738 w 1249680"/>
                        <a:gd name="connsiteY48" fmla="*/ 897255 h 1402080"/>
                        <a:gd name="connsiteX49" fmla="*/ 111120 w 1249680"/>
                        <a:gd name="connsiteY49" fmla="*/ 840105 h 1402080"/>
                        <a:gd name="connsiteX50" fmla="*/ 92070 w 1249680"/>
                        <a:gd name="connsiteY50" fmla="*/ 835343 h 1402080"/>
                        <a:gd name="connsiteX51" fmla="*/ 80163 w 1249680"/>
                        <a:gd name="connsiteY51" fmla="*/ 906780 h 1402080"/>
                        <a:gd name="connsiteX52" fmla="*/ 58732 w 1249680"/>
                        <a:gd name="connsiteY52" fmla="*/ 911543 h 1402080"/>
                        <a:gd name="connsiteX53" fmla="*/ 70639 w 1249680"/>
                        <a:gd name="connsiteY53" fmla="*/ 825817 h 1402080"/>
                        <a:gd name="connsiteX54" fmla="*/ 122872 w 1249680"/>
                        <a:gd name="connsiteY54" fmla="*/ 819626 h 1402080"/>
                        <a:gd name="connsiteX55" fmla="*/ 125407 w 1249680"/>
                        <a:gd name="connsiteY55" fmla="*/ 799623 h 1402080"/>
                        <a:gd name="connsiteX56" fmla="*/ 78581 w 1249680"/>
                        <a:gd name="connsiteY56" fmla="*/ 799624 h 1402080"/>
                        <a:gd name="connsiteX57" fmla="*/ 82867 w 1249680"/>
                        <a:gd name="connsiteY57" fmla="*/ 761047 h 1402080"/>
                        <a:gd name="connsiteX58" fmla="*/ 142076 w 1249680"/>
                        <a:gd name="connsiteY58" fmla="*/ 742474 h 1402080"/>
                        <a:gd name="connsiteX59" fmla="*/ 130169 w 1249680"/>
                        <a:gd name="connsiteY59" fmla="*/ 716280 h 1402080"/>
                        <a:gd name="connsiteX60" fmla="*/ 48568 w 1249680"/>
                        <a:gd name="connsiteY60" fmla="*/ 756737 h 1402080"/>
                        <a:gd name="connsiteX61" fmla="*/ 29527 w 1249680"/>
                        <a:gd name="connsiteY61" fmla="*/ 718344 h 1402080"/>
                        <a:gd name="connsiteX62" fmla="*/ 104473 w 1249680"/>
                        <a:gd name="connsiteY62" fmla="*/ 693138 h 1402080"/>
                        <a:gd name="connsiteX63" fmla="*/ 77629 w 1249680"/>
                        <a:gd name="connsiteY63" fmla="*/ 617855 h 1402080"/>
                        <a:gd name="connsiteX64" fmla="*/ 39683 w 1249680"/>
                        <a:gd name="connsiteY64" fmla="*/ 611505 h 1402080"/>
                        <a:gd name="connsiteX65" fmla="*/ 0 w 1249680"/>
                        <a:gd name="connsiteY6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75476 w 1249680"/>
                        <a:gd name="connsiteY42" fmla="*/ 1383030 h 1402080"/>
                        <a:gd name="connsiteX43" fmla="*/ 640080 w 1249680"/>
                        <a:gd name="connsiteY43" fmla="*/ 1402080 h 1402080"/>
                        <a:gd name="connsiteX44" fmla="*/ 556413 w 1249680"/>
                        <a:gd name="connsiteY44" fmla="*/ 1359218 h 1402080"/>
                        <a:gd name="connsiteX45" fmla="*/ 513551 w 1249680"/>
                        <a:gd name="connsiteY45" fmla="*/ 1311593 h 1402080"/>
                        <a:gd name="connsiteX46" fmla="*/ 449257 w 1249680"/>
                        <a:gd name="connsiteY46" fmla="*/ 1244918 h 1402080"/>
                        <a:gd name="connsiteX47" fmla="*/ 315907 w 1249680"/>
                        <a:gd name="connsiteY47" fmla="*/ 1109186 h 1402080"/>
                        <a:gd name="connsiteX48" fmla="*/ 134932 w 1249680"/>
                        <a:gd name="connsiteY48" fmla="*/ 928211 h 1402080"/>
                        <a:gd name="connsiteX49" fmla="*/ 108738 w 1249680"/>
                        <a:gd name="connsiteY49" fmla="*/ 897255 h 1402080"/>
                        <a:gd name="connsiteX50" fmla="*/ 111120 w 1249680"/>
                        <a:gd name="connsiteY50" fmla="*/ 840105 h 1402080"/>
                        <a:gd name="connsiteX51" fmla="*/ 92070 w 1249680"/>
                        <a:gd name="connsiteY51" fmla="*/ 835343 h 1402080"/>
                        <a:gd name="connsiteX52" fmla="*/ 80163 w 1249680"/>
                        <a:gd name="connsiteY52" fmla="*/ 906780 h 1402080"/>
                        <a:gd name="connsiteX53" fmla="*/ 58732 w 1249680"/>
                        <a:gd name="connsiteY53" fmla="*/ 911543 h 1402080"/>
                        <a:gd name="connsiteX54" fmla="*/ 70639 w 1249680"/>
                        <a:gd name="connsiteY54" fmla="*/ 825817 h 1402080"/>
                        <a:gd name="connsiteX55" fmla="*/ 122872 w 1249680"/>
                        <a:gd name="connsiteY55" fmla="*/ 819626 h 1402080"/>
                        <a:gd name="connsiteX56" fmla="*/ 125407 w 1249680"/>
                        <a:gd name="connsiteY56" fmla="*/ 799623 h 1402080"/>
                        <a:gd name="connsiteX57" fmla="*/ 78581 w 1249680"/>
                        <a:gd name="connsiteY57" fmla="*/ 799624 h 1402080"/>
                        <a:gd name="connsiteX58" fmla="*/ 82867 w 1249680"/>
                        <a:gd name="connsiteY58" fmla="*/ 761047 h 1402080"/>
                        <a:gd name="connsiteX59" fmla="*/ 142076 w 1249680"/>
                        <a:gd name="connsiteY59" fmla="*/ 742474 h 1402080"/>
                        <a:gd name="connsiteX60" fmla="*/ 130169 w 1249680"/>
                        <a:gd name="connsiteY60" fmla="*/ 716280 h 1402080"/>
                        <a:gd name="connsiteX61" fmla="*/ 48568 w 1249680"/>
                        <a:gd name="connsiteY61" fmla="*/ 756737 h 1402080"/>
                        <a:gd name="connsiteX62" fmla="*/ 29527 w 1249680"/>
                        <a:gd name="connsiteY62" fmla="*/ 718344 h 1402080"/>
                        <a:gd name="connsiteX63" fmla="*/ 104473 w 1249680"/>
                        <a:gd name="connsiteY63" fmla="*/ 693138 h 1402080"/>
                        <a:gd name="connsiteX64" fmla="*/ 77629 w 1249680"/>
                        <a:gd name="connsiteY64" fmla="*/ 617855 h 1402080"/>
                        <a:gd name="connsiteX65" fmla="*/ 39683 w 1249680"/>
                        <a:gd name="connsiteY65" fmla="*/ 611505 h 1402080"/>
                        <a:gd name="connsiteX66" fmla="*/ 0 w 1249680"/>
                        <a:gd name="connsiteY66"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066800 w 1249680"/>
                        <a:gd name="connsiteY35" fmla="*/ 1402080 h 1402080"/>
                        <a:gd name="connsiteX36" fmla="*/ 998220 w 1249680"/>
                        <a:gd name="connsiteY36" fmla="*/ 1356360 h 1402080"/>
                        <a:gd name="connsiteX37" fmla="*/ 883920 w 1249680"/>
                        <a:gd name="connsiteY37" fmla="*/ 1333500 h 1402080"/>
                        <a:gd name="connsiteX38" fmla="*/ 876300 w 1249680"/>
                        <a:gd name="connsiteY38" fmla="*/ 1303020 h 1402080"/>
                        <a:gd name="connsiteX39" fmla="*/ 822960 w 1249680"/>
                        <a:gd name="connsiteY39" fmla="*/ 1341120 h 1402080"/>
                        <a:gd name="connsiteX40" fmla="*/ 746760 w 1249680"/>
                        <a:gd name="connsiteY40" fmla="*/ 1356360 h 1402080"/>
                        <a:gd name="connsiteX41" fmla="*/ 715957 w 1249680"/>
                        <a:gd name="connsiteY41" fmla="*/ 1366361 h 1402080"/>
                        <a:gd name="connsiteX42" fmla="*/ 675476 w 1249680"/>
                        <a:gd name="connsiteY42" fmla="*/ 1383030 h 1402080"/>
                        <a:gd name="connsiteX43" fmla="*/ 640080 w 1249680"/>
                        <a:gd name="connsiteY43" fmla="*/ 1402080 h 1402080"/>
                        <a:gd name="connsiteX44" fmla="*/ 599276 w 1249680"/>
                        <a:gd name="connsiteY44" fmla="*/ 1385411 h 1402080"/>
                        <a:gd name="connsiteX45" fmla="*/ 556413 w 1249680"/>
                        <a:gd name="connsiteY45" fmla="*/ 1359218 h 1402080"/>
                        <a:gd name="connsiteX46" fmla="*/ 513551 w 1249680"/>
                        <a:gd name="connsiteY46" fmla="*/ 1311593 h 1402080"/>
                        <a:gd name="connsiteX47" fmla="*/ 449257 w 1249680"/>
                        <a:gd name="connsiteY47" fmla="*/ 1244918 h 1402080"/>
                        <a:gd name="connsiteX48" fmla="*/ 315907 w 1249680"/>
                        <a:gd name="connsiteY48" fmla="*/ 1109186 h 1402080"/>
                        <a:gd name="connsiteX49" fmla="*/ 134932 w 1249680"/>
                        <a:gd name="connsiteY49" fmla="*/ 928211 h 1402080"/>
                        <a:gd name="connsiteX50" fmla="*/ 108738 w 1249680"/>
                        <a:gd name="connsiteY50" fmla="*/ 897255 h 1402080"/>
                        <a:gd name="connsiteX51" fmla="*/ 111120 w 1249680"/>
                        <a:gd name="connsiteY51" fmla="*/ 840105 h 1402080"/>
                        <a:gd name="connsiteX52" fmla="*/ 92070 w 1249680"/>
                        <a:gd name="connsiteY52" fmla="*/ 835343 h 1402080"/>
                        <a:gd name="connsiteX53" fmla="*/ 80163 w 1249680"/>
                        <a:gd name="connsiteY53" fmla="*/ 906780 h 1402080"/>
                        <a:gd name="connsiteX54" fmla="*/ 58732 w 1249680"/>
                        <a:gd name="connsiteY54" fmla="*/ 911543 h 1402080"/>
                        <a:gd name="connsiteX55" fmla="*/ 70639 w 1249680"/>
                        <a:gd name="connsiteY55" fmla="*/ 825817 h 1402080"/>
                        <a:gd name="connsiteX56" fmla="*/ 122872 w 1249680"/>
                        <a:gd name="connsiteY56" fmla="*/ 819626 h 1402080"/>
                        <a:gd name="connsiteX57" fmla="*/ 125407 w 1249680"/>
                        <a:gd name="connsiteY57" fmla="*/ 799623 h 1402080"/>
                        <a:gd name="connsiteX58" fmla="*/ 78581 w 1249680"/>
                        <a:gd name="connsiteY58" fmla="*/ 799624 h 1402080"/>
                        <a:gd name="connsiteX59" fmla="*/ 82867 w 1249680"/>
                        <a:gd name="connsiteY59" fmla="*/ 761047 h 1402080"/>
                        <a:gd name="connsiteX60" fmla="*/ 142076 w 1249680"/>
                        <a:gd name="connsiteY60" fmla="*/ 742474 h 1402080"/>
                        <a:gd name="connsiteX61" fmla="*/ 130169 w 1249680"/>
                        <a:gd name="connsiteY61" fmla="*/ 716280 h 1402080"/>
                        <a:gd name="connsiteX62" fmla="*/ 48568 w 1249680"/>
                        <a:gd name="connsiteY62" fmla="*/ 756737 h 1402080"/>
                        <a:gd name="connsiteX63" fmla="*/ 29527 w 1249680"/>
                        <a:gd name="connsiteY63" fmla="*/ 718344 h 1402080"/>
                        <a:gd name="connsiteX64" fmla="*/ 104473 w 1249680"/>
                        <a:gd name="connsiteY64" fmla="*/ 693138 h 1402080"/>
                        <a:gd name="connsiteX65" fmla="*/ 77629 w 1249680"/>
                        <a:gd name="connsiteY65" fmla="*/ 617855 h 1402080"/>
                        <a:gd name="connsiteX66" fmla="*/ 39683 w 1249680"/>
                        <a:gd name="connsiteY66" fmla="*/ 611505 h 1402080"/>
                        <a:gd name="connsiteX67" fmla="*/ 0 w 1249680"/>
                        <a:gd name="connsiteY6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883920 w 1249680"/>
                        <a:gd name="connsiteY38" fmla="*/ 1333500 h 1402080"/>
                        <a:gd name="connsiteX39" fmla="*/ 876300 w 1249680"/>
                        <a:gd name="connsiteY39" fmla="*/ 1303020 h 1402080"/>
                        <a:gd name="connsiteX40" fmla="*/ 822960 w 1249680"/>
                        <a:gd name="connsiteY40" fmla="*/ 1341120 h 1402080"/>
                        <a:gd name="connsiteX41" fmla="*/ 746760 w 1249680"/>
                        <a:gd name="connsiteY41" fmla="*/ 1356360 h 1402080"/>
                        <a:gd name="connsiteX42" fmla="*/ 715957 w 1249680"/>
                        <a:gd name="connsiteY42" fmla="*/ 1366361 h 1402080"/>
                        <a:gd name="connsiteX43" fmla="*/ 675476 w 1249680"/>
                        <a:gd name="connsiteY43" fmla="*/ 1383030 h 1402080"/>
                        <a:gd name="connsiteX44" fmla="*/ 640080 w 1249680"/>
                        <a:gd name="connsiteY44" fmla="*/ 1402080 h 1402080"/>
                        <a:gd name="connsiteX45" fmla="*/ 599276 w 1249680"/>
                        <a:gd name="connsiteY45" fmla="*/ 1385411 h 1402080"/>
                        <a:gd name="connsiteX46" fmla="*/ 556413 w 1249680"/>
                        <a:gd name="connsiteY46" fmla="*/ 1359218 h 1402080"/>
                        <a:gd name="connsiteX47" fmla="*/ 513551 w 1249680"/>
                        <a:gd name="connsiteY47" fmla="*/ 1311593 h 1402080"/>
                        <a:gd name="connsiteX48" fmla="*/ 449257 w 1249680"/>
                        <a:gd name="connsiteY48" fmla="*/ 1244918 h 1402080"/>
                        <a:gd name="connsiteX49" fmla="*/ 315907 w 1249680"/>
                        <a:gd name="connsiteY49" fmla="*/ 1109186 h 1402080"/>
                        <a:gd name="connsiteX50" fmla="*/ 134932 w 1249680"/>
                        <a:gd name="connsiteY50" fmla="*/ 928211 h 1402080"/>
                        <a:gd name="connsiteX51" fmla="*/ 108738 w 1249680"/>
                        <a:gd name="connsiteY51" fmla="*/ 897255 h 1402080"/>
                        <a:gd name="connsiteX52" fmla="*/ 111120 w 1249680"/>
                        <a:gd name="connsiteY52" fmla="*/ 840105 h 1402080"/>
                        <a:gd name="connsiteX53" fmla="*/ 92070 w 1249680"/>
                        <a:gd name="connsiteY53" fmla="*/ 835343 h 1402080"/>
                        <a:gd name="connsiteX54" fmla="*/ 80163 w 1249680"/>
                        <a:gd name="connsiteY54" fmla="*/ 906780 h 1402080"/>
                        <a:gd name="connsiteX55" fmla="*/ 58732 w 1249680"/>
                        <a:gd name="connsiteY55" fmla="*/ 911543 h 1402080"/>
                        <a:gd name="connsiteX56" fmla="*/ 70639 w 1249680"/>
                        <a:gd name="connsiteY56" fmla="*/ 825817 h 1402080"/>
                        <a:gd name="connsiteX57" fmla="*/ 122872 w 1249680"/>
                        <a:gd name="connsiteY57" fmla="*/ 819626 h 1402080"/>
                        <a:gd name="connsiteX58" fmla="*/ 125407 w 1249680"/>
                        <a:gd name="connsiteY58" fmla="*/ 799623 h 1402080"/>
                        <a:gd name="connsiteX59" fmla="*/ 78581 w 1249680"/>
                        <a:gd name="connsiteY59" fmla="*/ 799624 h 1402080"/>
                        <a:gd name="connsiteX60" fmla="*/ 82867 w 1249680"/>
                        <a:gd name="connsiteY60" fmla="*/ 761047 h 1402080"/>
                        <a:gd name="connsiteX61" fmla="*/ 142076 w 1249680"/>
                        <a:gd name="connsiteY61" fmla="*/ 742474 h 1402080"/>
                        <a:gd name="connsiteX62" fmla="*/ 130169 w 1249680"/>
                        <a:gd name="connsiteY62" fmla="*/ 716280 h 1402080"/>
                        <a:gd name="connsiteX63" fmla="*/ 48568 w 1249680"/>
                        <a:gd name="connsiteY63" fmla="*/ 756737 h 1402080"/>
                        <a:gd name="connsiteX64" fmla="*/ 29527 w 1249680"/>
                        <a:gd name="connsiteY64" fmla="*/ 718344 h 1402080"/>
                        <a:gd name="connsiteX65" fmla="*/ 104473 w 1249680"/>
                        <a:gd name="connsiteY65" fmla="*/ 693138 h 1402080"/>
                        <a:gd name="connsiteX66" fmla="*/ 77629 w 1249680"/>
                        <a:gd name="connsiteY66" fmla="*/ 617855 h 1402080"/>
                        <a:gd name="connsiteX67" fmla="*/ 39683 w 1249680"/>
                        <a:gd name="connsiteY67" fmla="*/ 611505 h 1402080"/>
                        <a:gd name="connsiteX68" fmla="*/ 0 w 1249680"/>
                        <a:gd name="connsiteY68"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556413 w 1249680"/>
                        <a:gd name="connsiteY47" fmla="*/ 1359218 h 1402080"/>
                        <a:gd name="connsiteX48" fmla="*/ 513551 w 1249680"/>
                        <a:gd name="connsiteY48" fmla="*/ 1311593 h 1402080"/>
                        <a:gd name="connsiteX49" fmla="*/ 449257 w 1249680"/>
                        <a:gd name="connsiteY49" fmla="*/ 1244918 h 1402080"/>
                        <a:gd name="connsiteX50" fmla="*/ 315907 w 1249680"/>
                        <a:gd name="connsiteY50" fmla="*/ 1109186 h 1402080"/>
                        <a:gd name="connsiteX51" fmla="*/ 134932 w 1249680"/>
                        <a:gd name="connsiteY51" fmla="*/ 928211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556413 w 1249680"/>
                        <a:gd name="connsiteY47" fmla="*/ 1359218 h 1402080"/>
                        <a:gd name="connsiteX48" fmla="*/ 513551 w 1249680"/>
                        <a:gd name="connsiteY48" fmla="*/ 1311593 h 1402080"/>
                        <a:gd name="connsiteX49" fmla="*/ 449257 w 1249680"/>
                        <a:gd name="connsiteY49" fmla="*/ 1244918 h 1402080"/>
                        <a:gd name="connsiteX50" fmla="*/ 315907 w 1249680"/>
                        <a:gd name="connsiteY50" fmla="*/ 1109186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556413 w 1249680"/>
                        <a:gd name="connsiteY47" fmla="*/ 1359218 h 1402080"/>
                        <a:gd name="connsiteX48" fmla="*/ 513551 w 1249680"/>
                        <a:gd name="connsiteY48" fmla="*/ 1311593 h 1402080"/>
                        <a:gd name="connsiteX49" fmla="*/ 449257 w 1249680"/>
                        <a:gd name="connsiteY49" fmla="*/ 1244918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556413 w 1249680"/>
                        <a:gd name="connsiteY47" fmla="*/ 1359218 h 1402080"/>
                        <a:gd name="connsiteX48" fmla="*/ 513551 w 1249680"/>
                        <a:gd name="connsiteY48" fmla="*/ 1311593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556413 w 1249680"/>
                        <a:gd name="connsiteY47" fmla="*/ 1359218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599276 w 1249680"/>
                        <a:gd name="connsiteY46" fmla="*/ 1385411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640080 w 1249680"/>
                        <a:gd name="connsiteY45" fmla="*/ 1402080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675476 w 1249680"/>
                        <a:gd name="connsiteY44" fmla="*/ 1383030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715957 w 1249680"/>
                        <a:gd name="connsiteY43" fmla="*/ 1366361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746760 w 1249680"/>
                        <a:gd name="connsiteY42" fmla="*/ 1356360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822960 w 1249680"/>
                        <a:gd name="connsiteY41" fmla="*/ 1341120 h 1402080"/>
                        <a:gd name="connsiteX42" fmla="*/ 234791 w 1249680"/>
                        <a:gd name="connsiteY42" fmla="*/ 1096804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876300 w 1249680"/>
                        <a:gd name="connsiteY40" fmla="*/ 1303020 h 1402080"/>
                        <a:gd name="connsiteX41" fmla="*/ 163354 w 1249680"/>
                        <a:gd name="connsiteY41" fmla="*/ 1141095 h 1402080"/>
                        <a:gd name="connsiteX42" fmla="*/ 234791 w 1249680"/>
                        <a:gd name="connsiteY42" fmla="*/ 1096804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883920 w 1249680"/>
                        <a:gd name="connsiteY39" fmla="*/ 1333500 h 1402080"/>
                        <a:gd name="connsiteX40" fmla="*/ 180975 w 1249680"/>
                        <a:gd name="connsiteY40" fmla="*/ 1200626 h 1402080"/>
                        <a:gd name="connsiteX41" fmla="*/ 163354 w 1249680"/>
                        <a:gd name="connsiteY41" fmla="*/ 1141095 h 1402080"/>
                        <a:gd name="connsiteX42" fmla="*/ 234791 w 1249680"/>
                        <a:gd name="connsiteY42" fmla="*/ 1096804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939795 w 1249680"/>
                        <a:gd name="connsiteY38" fmla="*/ 1344930 h 1402080"/>
                        <a:gd name="connsiteX39" fmla="*/ 143351 w 1249680"/>
                        <a:gd name="connsiteY39" fmla="*/ 1202532 h 1402080"/>
                        <a:gd name="connsiteX40" fmla="*/ 180975 w 1249680"/>
                        <a:gd name="connsiteY40" fmla="*/ 1200626 h 1402080"/>
                        <a:gd name="connsiteX41" fmla="*/ 163354 w 1249680"/>
                        <a:gd name="connsiteY41" fmla="*/ 1141095 h 1402080"/>
                        <a:gd name="connsiteX42" fmla="*/ 234791 w 1249680"/>
                        <a:gd name="connsiteY42" fmla="*/ 1096804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134932 w 1249680"/>
                        <a:gd name="connsiteY38" fmla="*/ 1171098 h 1402080"/>
                        <a:gd name="connsiteX39" fmla="*/ 143351 w 1249680"/>
                        <a:gd name="connsiteY39" fmla="*/ 1202532 h 1402080"/>
                        <a:gd name="connsiteX40" fmla="*/ 180975 w 1249680"/>
                        <a:gd name="connsiteY40" fmla="*/ 1200626 h 1402080"/>
                        <a:gd name="connsiteX41" fmla="*/ 163354 w 1249680"/>
                        <a:gd name="connsiteY41" fmla="*/ 1141095 h 1402080"/>
                        <a:gd name="connsiteX42" fmla="*/ 234791 w 1249680"/>
                        <a:gd name="connsiteY42" fmla="*/ 1096804 h 1402080"/>
                        <a:gd name="connsiteX43" fmla="*/ 249232 w 1249680"/>
                        <a:gd name="connsiteY43" fmla="*/ 1180623 h 1402080"/>
                        <a:gd name="connsiteX44" fmla="*/ 277807 w 1249680"/>
                        <a:gd name="connsiteY44" fmla="*/ 1190149 h 1402080"/>
                        <a:gd name="connsiteX45" fmla="*/ 292417 w 1249680"/>
                        <a:gd name="connsiteY45" fmla="*/ 1068705 h 1402080"/>
                        <a:gd name="connsiteX46" fmla="*/ 323051 w 1249680"/>
                        <a:gd name="connsiteY46" fmla="*/ 1078230 h 1402080"/>
                        <a:gd name="connsiteX47" fmla="*/ 294476 w 1249680"/>
                        <a:gd name="connsiteY47" fmla="*/ 944880 h 1402080"/>
                        <a:gd name="connsiteX48" fmla="*/ 258758 w 1249680"/>
                        <a:gd name="connsiteY48" fmla="*/ 961549 h 1402080"/>
                        <a:gd name="connsiteX49" fmla="*/ 149220 w 1249680"/>
                        <a:gd name="connsiteY49" fmla="*/ 909162 h 1402080"/>
                        <a:gd name="connsiteX50" fmla="*/ 158745 w 1249680"/>
                        <a:gd name="connsiteY50" fmla="*/ 882967 h 1402080"/>
                        <a:gd name="connsiteX51" fmla="*/ 130765 w 1249680"/>
                        <a:gd name="connsiteY51" fmla="*/ 864017 h 1402080"/>
                        <a:gd name="connsiteX52" fmla="*/ 108738 w 1249680"/>
                        <a:gd name="connsiteY52" fmla="*/ 897255 h 1402080"/>
                        <a:gd name="connsiteX53" fmla="*/ 111120 w 1249680"/>
                        <a:gd name="connsiteY53" fmla="*/ 840105 h 1402080"/>
                        <a:gd name="connsiteX54" fmla="*/ 92070 w 1249680"/>
                        <a:gd name="connsiteY54" fmla="*/ 835343 h 1402080"/>
                        <a:gd name="connsiteX55" fmla="*/ 80163 w 1249680"/>
                        <a:gd name="connsiteY55" fmla="*/ 906780 h 1402080"/>
                        <a:gd name="connsiteX56" fmla="*/ 58732 w 1249680"/>
                        <a:gd name="connsiteY56" fmla="*/ 911543 h 1402080"/>
                        <a:gd name="connsiteX57" fmla="*/ 70639 w 1249680"/>
                        <a:gd name="connsiteY57" fmla="*/ 825817 h 1402080"/>
                        <a:gd name="connsiteX58" fmla="*/ 122872 w 1249680"/>
                        <a:gd name="connsiteY58" fmla="*/ 819626 h 1402080"/>
                        <a:gd name="connsiteX59" fmla="*/ 125407 w 1249680"/>
                        <a:gd name="connsiteY59" fmla="*/ 799623 h 1402080"/>
                        <a:gd name="connsiteX60" fmla="*/ 78581 w 1249680"/>
                        <a:gd name="connsiteY60" fmla="*/ 799624 h 1402080"/>
                        <a:gd name="connsiteX61" fmla="*/ 82867 w 1249680"/>
                        <a:gd name="connsiteY61" fmla="*/ 761047 h 1402080"/>
                        <a:gd name="connsiteX62" fmla="*/ 142076 w 1249680"/>
                        <a:gd name="connsiteY62" fmla="*/ 742474 h 1402080"/>
                        <a:gd name="connsiteX63" fmla="*/ 130169 w 1249680"/>
                        <a:gd name="connsiteY63" fmla="*/ 716280 h 1402080"/>
                        <a:gd name="connsiteX64" fmla="*/ 48568 w 1249680"/>
                        <a:gd name="connsiteY64" fmla="*/ 756737 h 1402080"/>
                        <a:gd name="connsiteX65" fmla="*/ 29527 w 1249680"/>
                        <a:gd name="connsiteY65" fmla="*/ 718344 h 1402080"/>
                        <a:gd name="connsiteX66" fmla="*/ 104473 w 1249680"/>
                        <a:gd name="connsiteY66" fmla="*/ 693138 h 1402080"/>
                        <a:gd name="connsiteX67" fmla="*/ 77629 w 1249680"/>
                        <a:gd name="connsiteY67" fmla="*/ 617855 h 1402080"/>
                        <a:gd name="connsiteX68" fmla="*/ 39683 w 1249680"/>
                        <a:gd name="connsiteY68" fmla="*/ 611505 h 1402080"/>
                        <a:gd name="connsiteX69" fmla="*/ 0 w 1249680"/>
                        <a:gd name="connsiteY69"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504026 w 1249680"/>
                        <a:gd name="connsiteY38" fmla="*/ 1252061 h 1402080"/>
                        <a:gd name="connsiteX39" fmla="*/ 134932 w 1249680"/>
                        <a:gd name="connsiteY39" fmla="*/ 1171098 h 1402080"/>
                        <a:gd name="connsiteX40" fmla="*/ 143351 w 1249680"/>
                        <a:gd name="connsiteY40" fmla="*/ 1202532 h 1402080"/>
                        <a:gd name="connsiteX41" fmla="*/ 180975 w 1249680"/>
                        <a:gd name="connsiteY41" fmla="*/ 1200626 h 1402080"/>
                        <a:gd name="connsiteX42" fmla="*/ 163354 w 1249680"/>
                        <a:gd name="connsiteY42" fmla="*/ 1141095 h 1402080"/>
                        <a:gd name="connsiteX43" fmla="*/ 234791 w 1249680"/>
                        <a:gd name="connsiteY43" fmla="*/ 1096804 h 1402080"/>
                        <a:gd name="connsiteX44" fmla="*/ 249232 w 1249680"/>
                        <a:gd name="connsiteY44" fmla="*/ 1180623 h 1402080"/>
                        <a:gd name="connsiteX45" fmla="*/ 277807 w 1249680"/>
                        <a:gd name="connsiteY45" fmla="*/ 1190149 h 1402080"/>
                        <a:gd name="connsiteX46" fmla="*/ 292417 w 1249680"/>
                        <a:gd name="connsiteY46" fmla="*/ 1068705 h 1402080"/>
                        <a:gd name="connsiteX47" fmla="*/ 323051 w 1249680"/>
                        <a:gd name="connsiteY47" fmla="*/ 1078230 h 1402080"/>
                        <a:gd name="connsiteX48" fmla="*/ 294476 w 1249680"/>
                        <a:gd name="connsiteY48" fmla="*/ 944880 h 1402080"/>
                        <a:gd name="connsiteX49" fmla="*/ 258758 w 1249680"/>
                        <a:gd name="connsiteY49" fmla="*/ 961549 h 1402080"/>
                        <a:gd name="connsiteX50" fmla="*/ 149220 w 1249680"/>
                        <a:gd name="connsiteY50" fmla="*/ 909162 h 1402080"/>
                        <a:gd name="connsiteX51" fmla="*/ 158745 w 1249680"/>
                        <a:gd name="connsiteY51" fmla="*/ 882967 h 1402080"/>
                        <a:gd name="connsiteX52" fmla="*/ 130765 w 1249680"/>
                        <a:gd name="connsiteY52" fmla="*/ 864017 h 1402080"/>
                        <a:gd name="connsiteX53" fmla="*/ 108738 w 1249680"/>
                        <a:gd name="connsiteY53" fmla="*/ 897255 h 1402080"/>
                        <a:gd name="connsiteX54" fmla="*/ 111120 w 1249680"/>
                        <a:gd name="connsiteY54" fmla="*/ 840105 h 1402080"/>
                        <a:gd name="connsiteX55" fmla="*/ 92070 w 1249680"/>
                        <a:gd name="connsiteY55" fmla="*/ 835343 h 1402080"/>
                        <a:gd name="connsiteX56" fmla="*/ 80163 w 1249680"/>
                        <a:gd name="connsiteY56" fmla="*/ 906780 h 1402080"/>
                        <a:gd name="connsiteX57" fmla="*/ 58732 w 1249680"/>
                        <a:gd name="connsiteY57" fmla="*/ 911543 h 1402080"/>
                        <a:gd name="connsiteX58" fmla="*/ 70639 w 1249680"/>
                        <a:gd name="connsiteY58" fmla="*/ 825817 h 1402080"/>
                        <a:gd name="connsiteX59" fmla="*/ 122872 w 1249680"/>
                        <a:gd name="connsiteY59" fmla="*/ 819626 h 1402080"/>
                        <a:gd name="connsiteX60" fmla="*/ 125407 w 1249680"/>
                        <a:gd name="connsiteY60" fmla="*/ 799623 h 1402080"/>
                        <a:gd name="connsiteX61" fmla="*/ 78581 w 1249680"/>
                        <a:gd name="connsiteY61" fmla="*/ 799624 h 1402080"/>
                        <a:gd name="connsiteX62" fmla="*/ 82867 w 1249680"/>
                        <a:gd name="connsiteY62" fmla="*/ 761047 h 1402080"/>
                        <a:gd name="connsiteX63" fmla="*/ 142076 w 1249680"/>
                        <a:gd name="connsiteY63" fmla="*/ 742474 h 1402080"/>
                        <a:gd name="connsiteX64" fmla="*/ 130169 w 1249680"/>
                        <a:gd name="connsiteY64" fmla="*/ 716280 h 1402080"/>
                        <a:gd name="connsiteX65" fmla="*/ 48568 w 1249680"/>
                        <a:gd name="connsiteY65" fmla="*/ 756737 h 1402080"/>
                        <a:gd name="connsiteX66" fmla="*/ 29527 w 1249680"/>
                        <a:gd name="connsiteY66" fmla="*/ 718344 h 1402080"/>
                        <a:gd name="connsiteX67" fmla="*/ 104473 w 1249680"/>
                        <a:gd name="connsiteY67" fmla="*/ 693138 h 1402080"/>
                        <a:gd name="connsiteX68" fmla="*/ 77629 w 1249680"/>
                        <a:gd name="connsiteY68" fmla="*/ 617855 h 1402080"/>
                        <a:gd name="connsiteX69" fmla="*/ 39683 w 1249680"/>
                        <a:gd name="connsiteY69" fmla="*/ 611505 h 1402080"/>
                        <a:gd name="connsiteX70" fmla="*/ 0 w 1249680"/>
                        <a:gd name="connsiteY70"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735007 w 1249680"/>
                        <a:gd name="connsiteY38" fmla="*/ 1299686 h 1402080"/>
                        <a:gd name="connsiteX39" fmla="*/ 504026 w 1249680"/>
                        <a:gd name="connsiteY39" fmla="*/ 1252061 h 1402080"/>
                        <a:gd name="connsiteX40" fmla="*/ 134932 w 1249680"/>
                        <a:gd name="connsiteY40" fmla="*/ 1171098 h 1402080"/>
                        <a:gd name="connsiteX41" fmla="*/ 143351 w 1249680"/>
                        <a:gd name="connsiteY41" fmla="*/ 1202532 h 1402080"/>
                        <a:gd name="connsiteX42" fmla="*/ 180975 w 1249680"/>
                        <a:gd name="connsiteY42" fmla="*/ 1200626 h 1402080"/>
                        <a:gd name="connsiteX43" fmla="*/ 163354 w 1249680"/>
                        <a:gd name="connsiteY43" fmla="*/ 1141095 h 1402080"/>
                        <a:gd name="connsiteX44" fmla="*/ 234791 w 1249680"/>
                        <a:gd name="connsiteY44" fmla="*/ 1096804 h 1402080"/>
                        <a:gd name="connsiteX45" fmla="*/ 249232 w 1249680"/>
                        <a:gd name="connsiteY45" fmla="*/ 1180623 h 1402080"/>
                        <a:gd name="connsiteX46" fmla="*/ 277807 w 1249680"/>
                        <a:gd name="connsiteY46" fmla="*/ 1190149 h 1402080"/>
                        <a:gd name="connsiteX47" fmla="*/ 292417 w 1249680"/>
                        <a:gd name="connsiteY47" fmla="*/ 1068705 h 1402080"/>
                        <a:gd name="connsiteX48" fmla="*/ 323051 w 1249680"/>
                        <a:gd name="connsiteY48" fmla="*/ 1078230 h 1402080"/>
                        <a:gd name="connsiteX49" fmla="*/ 294476 w 1249680"/>
                        <a:gd name="connsiteY49" fmla="*/ 944880 h 1402080"/>
                        <a:gd name="connsiteX50" fmla="*/ 258758 w 1249680"/>
                        <a:gd name="connsiteY50" fmla="*/ 961549 h 1402080"/>
                        <a:gd name="connsiteX51" fmla="*/ 149220 w 1249680"/>
                        <a:gd name="connsiteY51" fmla="*/ 909162 h 1402080"/>
                        <a:gd name="connsiteX52" fmla="*/ 158745 w 1249680"/>
                        <a:gd name="connsiteY52" fmla="*/ 882967 h 1402080"/>
                        <a:gd name="connsiteX53" fmla="*/ 130765 w 1249680"/>
                        <a:gd name="connsiteY53" fmla="*/ 864017 h 1402080"/>
                        <a:gd name="connsiteX54" fmla="*/ 108738 w 1249680"/>
                        <a:gd name="connsiteY54" fmla="*/ 897255 h 1402080"/>
                        <a:gd name="connsiteX55" fmla="*/ 111120 w 1249680"/>
                        <a:gd name="connsiteY55" fmla="*/ 840105 h 1402080"/>
                        <a:gd name="connsiteX56" fmla="*/ 92070 w 1249680"/>
                        <a:gd name="connsiteY56" fmla="*/ 835343 h 1402080"/>
                        <a:gd name="connsiteX57" fmla="*/ 80163 w 1249680"/>
                        <a:gd name="connsiteY57" fmla="*/ 906780 h 1402080"/>
                        <a:gd name="connsiteX58" fmla="*/ 58732 w 1249680"/>
                        <a:gd name="connsiteY58" fmla="*/ 911543 h 1402080"/>
                        <a:gd name="connsiteX59" fmla="*/ 70639 w 1249680"/>
                        <a:gd name="connsiteY59" fmla="*/ 825817 h 1402080"/>
                        <a:gd name="connsiteX60" fmla="*/ 122872 w 1249680"/>
                        <a:gd name="connsiteY60" fmla="*/ 819626 h 1402080"/>
                        <a:gd name="connsiteX61" fmla="*/ 125407 w 1249680"/>
                        <a:gd name="connsiteY61" fmla="*/ 799623 h 1402080"/>
                        <a:gd name="connsiteX62" fmla="*/ 78581 w 1249680"/>
                        <a:gd name="connsiteY62" fmla="*/ 799624 h 1402080"/>
                        <a:gd name="connsiteX63" fmla="*/ 82867 w 1249680"/>
                        <a:gd name="connsiteY63" fmla="*/ 761047 h 1402080"/>
                        <a:gd name="connsiteX64" fmla="*/ 142076 w 1249680"/>
                        <a:gd name="connsiteY64" fmla="*/ 742474 h 1402080"/>
                        <a:gd name="connsiteX65" fmla="*/ 130169 w 1249680"/>
                        <a:gd name="connsiteY65" fmla="*/ 716280 h 1402080"/>
                        <a:gd name="connsiteX66" fmla="*/ 48568 w 1249680"/>
                        <a:gd name="connsiteY66" fmla="*/ 756737 h 1402080"/>
                        <a:gd name="connsiteX67" fmla="*/ 29527 w 1249680"/>
                        <a:gd name="connsiteY67" fmla="*/ 718344 h 1402080"/>
                        <a:gd name="connsiteX68" fmla="*/ 104473 w 1249680"/>
                        <a:gd name="connsiteY68" fmla="*/ 693138 h 1402080"/>
                        <a:gd name="connsiteX69" fmla="*/ 77629 w 1249680"/>
                        <a:gd name="connsiteY69" fmla="*/ 617855 h 1402080"/>
                        <a:gd name="connsiteX70" fmla="*/ 39683 w 1249680"/>
                        <a:gd name="connsiteY70" fmla="*/ 611505 h 1402080"/>
                        <a:gd name="connsiteX71" fmla="*/ 0 w 1249680"/>
                        <a:gd name="connsiteY71"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998220 w 1249680"/>
                        <a:gd name="connsiteY37" fmla="*/ 1356360 h 1402080"/>
                        <a:gd name="connsiteX38" fmla="*/ 877882 w 1249680"/>
                        <a:gd name="connsiteY38" fmla="*/ 1330643 h 1402080"/>
                        <a:gd name="connsiteX39" fmla="*/ 735007 w 1249680"/>
                        <a:gd name="connsiteY39" fmla="*/ 1299686 h 1402080"/>
                        <a:gd name="connsiteX40" fmla="*/ 504026 w 1249680"/>
                        <a:gd name="connsiteY40" fmla="*/ 1252061 h 1402080"/>
                        <a:gd name="connsiteX41" fmla="*/ 134932 w 1249680"/>
                        <a:gd name="connsiteY41" fmla="*/ 1171098 h 1402080"/>
                        <a:gd name="connsiteX42" fmla="*/ 143351 w 1249680"/>
                        <a:gd name="connsiteY42" fmla="*/ 1202532 h 1402080"/>
                        <a:gd name="connsiteX43" fmla="*/ 180975 w 1249680"/>
                        <a:gd name="connsiteY43" fmla="*/ 1200626 h 1402080"/>
                        <a:gd name="connsiteX44" fmla="*/ 163354 w 1249680"/>
                        <a:gd name="connsiteY44" fmla="*/ 1141095 h 1402080"/>
                        <a:gd name="connsiteX45" fmla="*/ 234791 w 1249680"/>
                        <a:gd name="connsiteY45" fmla="*/ 1096804 h 1402080"/>
                        <a:gd name="connsiteX46" fmla="*/ 249232 w 1249680"/>
                        <a:gd name="connsiteY46" fmla="*/ 1180623 h 1402080"/>
                        <a:gd name="connsiteX47" fmla="*/ 277807 w 1249680"/>
                        <a:gd name="connsiteY47" fmla="*/ 1190149 h 1402080"/>
                        <a:gd name="connsiteX48" fmla="*/ 292417 w 1249680"/>
                        <a:gd name="connsiteY48" fmla="*/ 1068705 h 1402080"/>
                        <a:gd name="connsiteX49" fmla="*/ 323051 w 1249680"/>
                        <a:gd name="connsiteY49" fmla="*/ 1078230 h 1402080"/>
                        <a:gd name="connsiteX50" fmla="*/ 294476 w 1249680"/>
                        <a:gd name="connsiteY50" fmla="*/ 944880 h 1402080"/>
                        <a:gd name="connsiteX51" fmla="*/ 258758 w 1249680"/>
                        <a:gd name="connsiteY51" fmla="*/ 961549 h 1402080"/>
                        <a:gd name="connsiteX52" fmla="*/ 149220 w 1249680"/>
                        <a:gd name="connsiteY52" fmla="*/ 909162 h 1402080"/>
                        <a:gd name="connsiteX53" fmla="*/ 158745 w 1249680"/>
                        <a:gd name="connsiteY53" fmla="*/ 882967 h 1402080"/>
                        <a:gd name="connsiteX54" fmla="*/ 130765 w 1249680"/>
                        <a:gd name="connsiteY54" fmla="*/ 864017 h 1402080"/>
                        <a:gd name="connsiteX55" fmla="*/ 108738 w 1249680"/>
                        <a:gd name="connsiteY55" fmla="*/ 897255 h 1402080"/>
                        <a:gd name="connsiteX56" fmla="*/ 111120 w 1249680"/>
                        <a:gd name="connsiteY56" fmla="*/ 840105 h 1402080"/>
                        <a:gd name="connsiteX57" fmla="*/ 92070 w 1249680"/>
                        <a:gd name="connsiteY57" fmla="*/ 835343 h 1402080"/>
                        <a:gd name="connsiteX58" fmla="*/ 80163 w 1249680"/>
                        <a:gd name="connsiteY58" fmla="*/ 906780 h 1402080"/>
                        <a:gd name="connsiteX59" fmla="*/ 58732 w 1249680"/>
                        <a:gd name="connsiteY59" fmla="*/ 911543 h 1402080"/>
                        <a:gd name="connsiteX60" fmla="*/ 70639 w 1249680"/>
                        <a:gd name="connsiteY60" fmla="*/ 825817 h 1402080"/>
                        <a:gd name="connsiteX61" fmla="*/ 122872 w 1249680"/>
                        <a:gd name="connsiteY61" fmla="*/ 819626 h 1402080"/>
                        <a:gd name="connsiteX62" fmla="*/ 125407 w 1249680"/>
                        <a:gd name="connsiteY62" fmla="*/ 799623 h 1402080"/>
                        <a:gd name="connsiteX63" fmla="*/ 78581 w 1249680"/>
                        <a:gd name="connsiteY63" fmla="*/ 799624 h 1402080"/>
                        <a:gd name="connsiteX64" fmla="*/ 82867 w 1249680"/>
                        <a:gd name="connsiteY64" fmla="*/ 761047 h 1402080"/>
                        <a:gd name="connsiteX65" fmla="*/ 142076 w 1249680"/>
                        <a:gd name="connsiteY65" fmla="*/ 742474 h 1402080"/>
                        <a:gd name="connsiteX66" fmla="*/ 130169 w 1249680"/>
                        <a:gd name="connsiteY66" fmla="*/ 716280 h 1402080"/>
                        <a:gd name="connsiteX67" fmla="*/ 48568 w 1249680"/>
                        <a:gd name="connsiteY67" fmla="*/ 756737 h 1402080"/>
                        <a:gd name="connsiteX68" fmla="*/ 29527 w 1249680"/>
                        <a:gd name="connsiteY68" fmla="*/ 718344 h 1402080"/>
                        <a:gd name="connsiteX69" fmla="*/ 104473 w 1249680"/>
                        <a:gd name="connsiteY69" fmla="*/ 693138 h 1402080"/>
                        <a:gd name="connsiteX70" fmla="*/ 77629 w 1249680"/>
                        <a:gd name="connsiteY70" fmla="*/ 617855 h 1402080"/>
                        <a:gd name="connsiteX71" fmla="*/ 39683 w 1249680"/>
                        <a:gd name="connsiteY71" fmla="*/ 611505 h 1402080"/>
                        <a:gd name="connsiteX72" fmla="*/ 0 w 1249680"/>
                        <a:gd name="connsiteY72"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66800 w 1249680"/>
                        <a:gd name="connsiteY36" fmla="*/ 1402080 h 1402080"/>
                        <a:gd name="connsiteX37" fmla="*/ 1025520 w 1249680"/>
                        <a:gd name="connsiteY37" fmla="*/ 1375886 h 1402080"/>
                        <a:gd name="connsiteX38" fmla="*/ 998220 w 1249680"/>
                        <a:gd name="connsiteY38" fmla="*/ 1356360 h 1402080"/>
                        <a:gd name="connsiteX39" fmla="*/ 877882 w 1249680"/>
                        <a:gd name="connsiteY39" fmla="*/ 1330643 h 1402080"/>
                        <a:gd name="connsiteX40" fmla="*/ 735007 w 1249680"/>
                        <a:gd name="connsiteY40" fmla="*/ 1299686 h 1402080"/>
                        <a:gd name="connsiteX41" fmla="*/ 504026 w 1249680"/>
                        <a:gd name="connsiteY41" fmla="*/ 1252061 h 1402080"/>
                        <a:gd name="connsiteX42" fmla="*/ 134932 w 1249680"/>
                        <a:gd name="connsiteY42" fmla="*/ 1171098 h 1402080"/>
                        <a:gd name="connsiteX43" fmla="*/ 143351 w 1249680"/>
                        <a:gd name="connsiteY43" fmla="*/ 1202532 h 1402080"/>
                        <a:gd name="connsiteX44" fmla="*/ 180975 w 1249680"/>
                        <a:gd name="connsiteY44" fmla="*/ 1200626 h 1402080"/>
                        <a:gd name="connsiteX45" fmla="*/ 163354 w 1249680"/>
                        <a:gd name="connsiteY45" fmla="*/ 1141095 h 1402080"/>
                        <a:gd name="connsiteX46" fmla="*/ 234791 w 1249680"/>
                        <a:gd name="connsiteY46" fmla="*/ 1096804 h 1402080"/>
                        <a:gd name="connsiteX47" fmla="*/ 249232 w 1249680"/>
                        <a:gd name="connsiteY47" fmla="*/ 1180623 h 1402080"/>
                        <a:gd name="connsiteX48" fmla="*/ 277807 w 1249680"/>
                        <a:gd name="connsiteY48" fmla="*/ 1190149 h 1402080"/>
                        <a:gd name="connsiteX49" fmla="*/ 292417 w 1249680"/>
                        <a:gd name="connsiteY49" fmla="*/ 1068705 h 1402080"/>
                        <a:gd name="connsiteX50" fmla="*/ 323051 w 1249680"/>
                        <a:gd name="connsiteY50" fmla="*/ 1078230 h 1402080"/>
                        <a:gd name="connsiteX51" fmla="*/ 294476 w 1249680"/>
                        <a:gd name="connsiteY51" fmla="*/ 944880 h 1402080"/>
                        <a:gd name="connsiteX52" fmla="*/ 258758 w 1249680"/>
                        <a:gd name="connsiteY52" fmla="*/ 961549 h 1402080"/>
                        <a:gd name="connsiteX53" fmla="*/ 149220 w 1249680"/>
                        <a:gd name="connsiteY53" fmla="*/ 909162 h 1402080"/>
                        <a:gd name="connsiteX54" fmla="*/ 158745 w 1249680"/>
                        <a:gd name="connsiteY54" fmla="*/ 882967 h 1402080"/>
                        <a:gd name="connsiteX55" fmla="*/ 130765 w 1249680"/>
                        <a:gd name="connsiteY55" fmla="*/ 864017 h 1402080"/>
                        <a:gd name="connsiteX56" fmla="*/ 108738 w 1249680"/>
                        <a:gd name="connsiteY56" fmla="*/ 897255 h 1402080"/>
                        <a:gd name="connsiteX57" fmla="*/ 111120 w 1249680"/>
                        <a:gd name="connsiteY57" fmla="*/ 840105 h 1402080"/>
                        <a:gd name="connsiteX58" fmla="*/ 92070 w 1249680"/>
                        <a:gd name="connsiteY58" fmla="*/ 835343 h 1402080"/>
                        <a:gd name="connsiteX59" fmla="*/ 80163 w 1249680"/>
                        <a:gd name="connsiteY59" fmla="*/ 906780 h 1402080"/>
                        <a:gd name="connsiteX60" fmla="*/ 58732 w 1249680"/>
                        <a:gd name="connsiteY60" fmla="*/ 911543 h 1402080"/>
                        <a:gd name="connsiteX61" fmla="*/ 70639 w 1249680"/>
                        <a:gd name="connsiteY61" fmla="*/ 825817 h 1402080"/>
                        <a:gd name="connsiteX62" fmla="*/ 122872 w 1249680"/>
                        <a:gd name="connsiteY62" fmla="*/ 819626 h 1402080"/>
                        <a:gd name="connsiteX63" fmla="*/ 125407 w 1249680"/>
                        <a:gd name="connsiteY63" fmla="*/ 799623 h 1402080"/>
                        <a:gd name="connsiteX64" fmla="*/ 78581 w 1249680"/>
                        <a:gd name="connsiteY64" fmla="*/ 799624 h 1402080"/>
                        <a:gd name="connsiteX65" fmla="*/ 82867 w 1249680"/>
                        <a:gd name="connsiteY65" fmla="*/ 761047 h 1402080"/>
                        <a:gd name="connsiteX66" fmla="*/ 142076 w 1249680"/>
                        <a:gd name="connsiteY66" fmla="*/ 742474 h 1402080"/>
                        <a:gd name="connsiteX67" fmla="*/ 130169 w 1249680"/>
                        <a:gd name="connsiteY67" fmla="*/ 716280 h 1402080"/>
                        <a:gd name="connsiteX68" fmla="*/ 48568 w 1249680"/>
                        <a:gd name="connsiteY68" fmla="*/ 756737 h 1402080"/>
                        <a:gd name="connsiteX69" fmla="*/ 29527 w 1249680"/>
                        <a:gd name="connsiteY69" fmla="*/ 718344 h 1402080"/>
                        <a:gd name="connsiteX70" fmla="*/ 104473 w 1249680"/>
                        <a:gd name="connsiteY70" fmla="*/ 693138 h 1402080"/>
                        <a:gd name="connsiteX71" fmla="*/ 77629 w 1249680"/>
                        <a:gd name="connsiteY71" fmla="*/ 617855 h 1402080"/>
                        <a:gd name="connsiteX72" fmla="*/ 39683 w 1249680"/>
                        <a:gd name="connsiteY72" fmla="*/ 611505 h 1402080"/>
                        <a:gd name="connsiteX73" fmla="*/ 0 w 1249680"/>
                        <a:gd name="connsiteY73"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18388 w 1249680"/>
                        <a:gd name="connsiteY35" fmla="*/ 1328261 h 1402080"/>
                        <a:gd name="connsiteX36" fmla="*/ 1089813 w 1249680"/>
                        <a:gd name="connsiteY36" fmla="*/ 1366361 h 1402080"/>
                        <a:gd name="connsiteX37" fmla="*/ 1066800 w 1249680"/>
                        <a:gd name="connsiteY37" fmla="*/ 1402080 h 1402080"/>
                        <a:gd name="connsiteX38" fmla="*/ 1025520 w 1249680"/>
                        <a:gd name="connsiteY38" fmla="*/ 1375886 h 1402080"/>
                        <a:gd name="connsiteX39" fmla="*/ 998220 w 1249680"/>
                        <a:gd name="connsiteY39" fmla="*/ 1356360 h 1402080"/>
                        <a:gd name="connsiteX40" fmla="*/ 877882 w 1249680"/>
                        <a:gd name="connsiteY40" fmla="*/ 1330643 h 1402080"/>
                        <a:gd name="connsiteX41" fmla="*/ 735007 w 1249680"/>
                        <a:gd name="connsiteY41" fmla="*/ 1299686 h 1402080"/>
                        <a:gd name="connsiteX42" fmla="*/ 504026 w 1249680"/>
                        <a:gd name="connsiteY42" fmla="*/ 1252061 h 1402080"/>
                        <a:gd name="connsiteX43" fmla="*/ 134932 w 1249680"/>
                        <a:gd name="connsiteY43" fmla="*/ 1171098 h 1402080"/>
                        <a:gd name="connsiteX44" fmla="*/ 143351 w 1249680"/>
                        <a:gd name="connsiteY44" fmla="*/ 1202532 h 1402080"/>
                        <a:gd name="connsiteX45" fmla="*/ 180975 w 1249680"/>
                        <a:gd name="connsiteY45" fmla="*/ 1200626 h 1402080"/>
                        <a:gd name="connsiteX46" fmla="*/ 163354 w 1249680"/>
                        <a:gd name="connsiteY46" fmla="*/ 1141095 h 1402080"/>
                        <a:gd name="connsiteX47" fmla="*/ 234791 w 1249680"/>
                        <a:gd name="connsiteY47" fmla="*/ 1096804 h 1402080"/>
                        <a:gd name="connsiteX48" fmla="*/ 249232 w 1249680"/>
                        <a:gd name="connsiteY48" fmla="*/ 1180623 h 1402080"/>
                        <a:gd name="connsiteX49" fmla="*/ 277807 w 1249680"/>
                        <a:gd name="connsiteY49" fmla="*/ 1190149 h 1402080"/>
                        <a:gd name="connsiteX50" fmla="*/ 292417 w 1249680"/>
                        <a:gd name="connsiteY50" fmla="*/ 1068705 h 1402080"/>
                        <a:gd name="connsiteX51" fmla="*/ 323051 w 1249680"/>
                        <a:gd name="connsiteY51" fmla="*/ 1078230 h 1402080"/>
                        <a:gd name="connsiteX52" fmla="*/ 294476 w 1249680"/>
                        <a:gd name="connsiteY52" fmla="*/ 944880 h 1402080"/>
                        <a:gd name="connsiteX53" fmla="*/ 258758 w 1249680"/>
                        <a:gd name="connsiteY53" fmla="*/ 961549 h 1402080"/>
                        <a:gd name="connsiteX54" fmla="*/ 149220 w 1249680"/>
                        <a:gd name="connsiteY54" fmla="*/ 909162 h 1402080"/>
                        <a:gd name="connsiteX55" fmla="*/ 158745 w 1249680"/>
                        <a:gd name="connsiteY55" fmla="*/ 882967 h 1402080"/>
                        <a:gd name="connsiteX56" fmla="*/ 130765 w 1249680"/>
                        <a:gd name="connsiteY56" fmla="*/ 864017 h 1402080"/>
                        <a:gd name="connsiteX57" fmla="*/ 108738 w 1249680"/>
                        <a:gd name="connsiteY57" fmla="*/ 897255 h 1402080"/>
                        <a:gd name="connsiteX58" fmla="*/ 111120 w 1249680"/>
                        <a:gd name="connsiteY58" fmla="*/ 840105 h 1402080"/>
                        <a:gd name="connsiteX59" fmla="*/ 92070 w 1249680"/>
                        <a:gd name="connsiteY59" fmla="*/ 835343 h 1402080"/>
                        <a:gd name="connsiteX60" fmla="*/ 80163 w 1249680"/>
                        <a:gd name="connsiteY60" fmla="*/ 906780 h 1402080"/>
                        <a:gd name="connsiteX61" fmla="*/ 58732 w 1249680"/>
                        <a:gd name="connsiteY61" fmla="*/ 911543 h 1402080"/>
                        <a:gd name="connsiteX62" fmla="*/ 70639 w 1249680"/>
                        <a:gd name="connsiteY62" fmla="*/ 825817 h 1402080"/>
                        <a:gd name="connsiteX63" fmla="*/ 122872 w 1249680"/>
                        <a:gd name="connsiteY63" fmla="*/ 819626 h 1402080"/>
                        <a:gd name="connsiteX64" fmla="*/ 125407 w 1249680"/>
                        <a:gd name="connsiteY64" fmla="*/ 799623 h 1402080"/>
                        <a:gd name="connsiteX65" fmla="*/ 78581 w 1249680"/>
                        <a:gd name="connsiteY65" fmla="*/ 799624 h 1402080"/>
                        <a:gd name="connsiteX66" fmla="*/ 82867 w 1249680"/>
                        <a:gd name="connsiteY66" fmla="*/ 761047 h 1402080"/>
                        <a:gd name="connsiteX67" fmla="*/ 142076 w 1249680"/>
                        <a:gd name="connsiteY67" fmla="*/ 742474 h 1402080"/>
                        <a:gd name="connsiteX68" fmla="*/ 130169 w 1249680"/>
                        <a:gd name="connsiteY68" fmla="*/ 716280 h 1402080"/>
                        <a:gd name="connsiteX69" fmla="*/ 48568 w 1249680"/>
                        <a:gd name="connsiteY69" fmla="*/ 756737 h 1402080"/>
                        <a:gd name="connsiteX70" fmla="*/ 29527 w 1249680"/>
                        <a:gd name="connsiteY70" fmla="*/ 718344 h 1402080"/>
                        <a:gd name="connsiteX71" fmla="*/ 104473 w 1249680"/>
                        <a:gd name="connsiteY71" fmla="*/ 693138 h 1402080"/>
                        <a:gd name="connsiteX72" fmla="*/ 77629 w 1249680"/>
                        <a:gd name="connsiteY72" fmla="*/ 617855 h 1402080"/>
                        <a:gd name="connsiteX73" fmla="*/ 39683 w 1249680"/>
                        <a:gd name="connsiteY73" fmla="*/ 611505 h 1402080"/>
                        <a:gd name="connsiteX74" fmla="*/ 0 w 1249680"/>
                        <a:gd name="connsiteY74"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165860 w 1249680"/>
                        <a:gd name="connsiteY34" fmla="*/ 1249680 h 1402080"/>
                        <a:gd name="connsiteX35" fmla="*/ 1144582 w 1249680"/>
                        <a:gd name="connsiteY35" fmla="*/ 1287780 h 1402080"/>
                        <a:gd name="connsiteX36" fmla="*/ 1118388 w 1249680"/>
                        <a:gd name="connsiteY36" fmla="*/ 1328261 h 1402080"/>
                        <a:gd name="connsiteX37" fmla="*/ 1089813 w 1249680"/>
                        <a:gd name="connsiteY37" fmla="*/ 1366361 h 1402080"/>
                        <a:gd name="connsiteX38" fmla="*/ 1066800 w 1249680"/>
                        <a:gd name="connsiteY38" fmla="*/ 1402080 h 1402080"/>
                        <a:gd name="connsiteX39" fmla="*/ 1025520 w 1249680"/>
                        <a:gd name="connsiteY39" fmla="*/ 1375886 h 1402080"/>
                        <a:gd name="connsiteX40" fmla="*/ 998220 w 1249680"/>
                        <a:gd name="connsiteY40" fmla="*/ 1356360 h 1402080"/>
                        <a:gd name="connsiteX41" fmla="*/ 877882 w 1249680"/>
                        <a:gd name="connsiteY41" fmla="*/ 1330643 h 1402080"/>
                        <a:gd name="connsiteX42" fmla="*/ 735007 w 1249680"/>
                        <a:gd name="connsiteY42" fmla="*/ 1299686 h 1402080"/>
                        <a:gd name="connsiteX43" fmla="*/ 504026 w 1249680"/>
                        <a:gd name="connsiteY43" fmla="*/ 1252061 h 1402080"/>
                        <a:gd name="connsiteX44" fmla="*/ 134932 w 1249680"/>
                        <a:gd name="connsiteY44" fmla="*/ 1171098 h 1402080"/>
                        <a:gd name="connsiteX45" fmla="*/ 143351 w 1249680"/>
                        <a:gd name="connsiteY45" fmla="*/ 1202532 h 1402080"/>
                        <a:gd name="connsiteX46" fmla="*/ 180975 w 1249680"/>
                        <a:gd name="connsiteY46" fmla="*/ 1200626 h 1402080"/>
                        <a:gd name="connsiteX47" fmla="*/ 163354 w 1249680"/>
                        <a:gd name="connsiteY47" fmla="*/ 1141095 h 1402080"/>
                        <a:gd name="connsiteX48" fmla="*/ 234791 w 1249680"/>
                        <a:gd name="connsiteY48" fmla="*/ 1096804 h 1402080"/>
                        <a:gd name="connsiteX49" fmla="*/ 249232 w 1249680"/>
                        <a:gd name="connsiteY49" fmla="*/ 1180623 h 1402080"/>
                        <a:gd name="connsiteX50" fmla="*/ 277807 w 1249680"/>
                        <a:gd name="connsiteY50" fmla="*/ 1190149 h 1402080"/>
                        <a:gd name="connsiteX51" fmla="*/ 292417 w 1249680"/>
                        <a:gd name="connsiteY51" fmla="*/ 1068705 h 1402080"/>
                        <a:gd name="connsiteX52" fmla="*/ 323051 w 1249680"/>
                        <a:gd name="connsiteY52" fmla="*/ 1078230 h 1402080"/>
                        <a:gd name="connsiteX53" fmla="*/ 294476 w 1249680"/>
                        <a:gd name="connsiteY53" fmla="*/ 944880 h 1402080"/>
                        <a:gd name="connsiteX54" fmla="*/ 258758 w 1249680"/>
                        <a:gd name="connsiteY54" fmla="*/ 961549 h 1402080"/>
                        <a:gd name="connsiteX55" fmla="*/ 149220 w 1249680"/>
                        <a:gd name="connsiteY55" fmla="*/ 909162 h 1402080"/>
                        <a:gd name="connsiteX56" fmla="*/ 158745 w 1249680"/>
                        <a:gd name="connsiteY56" fmla="*/ 882967 h 1402080"/>
                        <a:gd name="connsiteX57" fmla="*/ 130765 w 1249680"/>
                        <a:gd name="connsiteY57" fmla="*/ 864017 h 1402080"/>
                        <a:gd name="connsiteX58" fmla="*/ 108738 w 1249680"/>
                        <a:gd name="connsiteY58" fmla="*/ 897255 h 1402080"/>
                        <a:gd name="connsiteX59" fmla="*/ 111120 w 1249680"/>
                        <a:gd name="connsiteY59" fmla="*/ 840105 h 1402080"/>
                        <a:gd name="connsiteX60" fmla="*/ 92070 w 1249680"/>
                        <a:gd name="connsiteY60" fmla="*/ 835343 h 1402080"/>
                        <a:gd name="connsiteX61" fmla="*/ 80163 w 1249680"/>
                        <a:gd name="connsiteY61" fmla="*/ 906780 h 1402080"/>
                        <a:gd name="connsiteX62" fmla="*/ 58732 w 1249680"/>
                        <a:gd name="connsiteY62" fmla="*/ 911543 h 1402080"/>
                        <a:gd name="connsiteX63" fmla="*/ 70639 w 1249680"/>
                        <a:gd name="connsiteY63" fmla="*/ 825817 h 1402080"/>
                        <a:gd name="connsiteX64" fmla="*/ 122872 w 1249680"/>
                        <a:gd name="connsiteY64" fmla="*/ 819626 h 1402080"/>
                        <a:gd name="connsiteX65" fmla="*/ 125407 w 1249680"/>
                        <a:gd name="connsiteY65" fmla="*/ 799623 h 1402080"/>
                        <a:gd name="connsiteX66" fmla="*/ 78581 w 1249680"/>
                        <a:gd name="connsiteY66" fmla="*/ 799624 h 1402080"/>
                        <a:gd name="connsiteX67" fmla="*/ 82867 w 1249680"/>
                        <a:gd name="connsiteY67" fmla="*/ 761047 h 1402080"/>
                        <a:gd name="connsiteX68" fmla="*/ 142076 w 1249680"/>
                        <a:gd name="connsiteY68" fmla="*/ 742474 h 1402080"/>
                        <a:gd name="connsiteX69" fmla="*/ 130169 w 1249680"/>
                        <a:gd name="connsiteY69" fmla="*/ 716280 h 1402080"/>
                        <a:gd name="connsiteX70" fmla="*/ 48568 w 1249680"/>
                        <a:gd name="connsiteY70" fmla="*/ 756737 h 1402080"/>
                        <a:gd name="connsiteX71" fmla="*/ 29527 w 1249680"/>
                        <a:gd name="connsiteY71" fmla="*/ 718344 h 1402080"/>
                        <a:gd name="connsiteX72" fmla="*/ 104473 w 1249680"/>
                        <a:gd name="connsiteY72" fmla="*/ 693138 h 1402080"/>
                        <a:gd name="connsiteX73" fmla="*/ 77629 w 1249680"/>
                        <a:gd name="connsiteY73" fmla="*/ 617855 h 1402080"/>
                        <a:gd name="connsiteX74" fmla="*/ 39683 w 1249680"/>
                        <a:gd name="connsiteY74" fmla="*/ 611505 h 1402080"/>
                        <a:gd name="connsiteX75" fmla="*/ 0 w 1249680"/>
                        <a:gd name="connsiteY75"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89660 w 1249680"/>
                        <a:gd name="connsiteY32" fmla="*/ 1135380 h 1402080"/>
                        <a:gd name="connsiteX33" fmla="*/ 1013460 w 1249680"/>
                        <a:gd name="connsiteY33" fmla="*/ 1143000 h 1402080"/>
                        <a:gd name="connsiteX34" fmla="*/ 1092195 w 1249680"/>
                        <a:gd name="connsiteY34" fmla="*/ 1199674 h 1402080"/>
                        <a:gd name="connsiteX35" fmla="*/ 1165860 w 1249680"/>
                        <a:gd name="connsiteY35" fmla="*/ 1249680 h 1402080"/>
                        <a:gd name="connsiteX36" fmla="*/ 1144582 w 1249680"/>
                        <a:gd name="connsiteY36" fmla="*/ 1287780 h 1402080"/>
                        <a:gd name="connsiteX37" fmla="*/ 1118388 w 1249680"/>
                        <a:gd name="connsiteY37" fmla="*/ 1328261 h 1402080"/>
                        <a:gd name="connsiteX38" fmla="*/ 1089813 w 1249680"/>
                        <a:gd name="connsiteY38" fmla="*/ 1366361 h 1402080"/>
                        <a:gd name="connsiteX39" fmla="*/ 1066800 w 1249680"/>
                        <a:gd name="connsiteY39" fmla="*/ 1402080 h 1402080"/>
                        <a:gd name="connsiteX40" fmla="*/ 1025520 w 1249680"/>
                        <a:gd name="connsiteY40" fmla="*/ 1375886 h 1402080"/>
                        <a:gd name="connsiteX41" fmla="*/ 998220 w 1249680"/>
                        <a:gd name="connsiteY41" fmla="*/ 1356360 h 1402080"/>
                        <a:gd name="connsiteX42" fmla="*/ 877882 w 1249680"/>
                        <a:gd name="connsiteY42" fmla="*/ 1330643 h 1402080"/>
                        <a:gd name="connsiteX43" fmla="*/ 735007 w 1249680"/>
                        <a:gd name="connsiteY43" fmla="*/ 1299686 h 1402080"/>
                        <a:gd name="connsiteX44" fmla="*/ 504026 w 1249680"/>
                        <a:gd name="connsiteY44" fmla="*/ 1252061 h 1402080"/>
                        <a:gd name="connsiteX45" fmla="*/ 134932 w 1249680"/>
                        <a:gd name="connsiteY45" fmla="*/ 1171098 h 1402080"/>
                        <a:gd name="connsiteX46" fmla="*/ 143351 w 1249680"/>
                        <a:gd name="connsiteY46" fmla="*/ 1202532 h 1402080"/>
                        <a:gd name="connsiteX47" fmla="*/ 180975 w 1249680"/>
                        <a:gd name="connsiteY47" fmla="*/ 1200626 h 1402080"/>
                        <a:gd name="connsiteX48" fmla="*/ 163354 w 1249680"/>
                        <a:gd name="connsiteY48" fmla="*/ 1141095 h 1402080"/>
                        <a:gd name="connsiteX49" fmla="*/ 234791 w 1249680"/>
                        <a:gd name="connsiteY49" fmla="*/ 1096804 h 1402080"/>
                        <a:gd name="connsiteX50" fmla="*/ 249232 w 1249680"/>
                        <a:gd name="connsiteY50" fmla="*/ 1180623 h 1402080"/>
                        <a:gd name="connsiteX51" fmla="*/ 277807 w 1249680"/>
                        <a:gd name="connsiteY51" fmla="*/ 1190149 h 1402080"/>
                        <a:gd name="connsiteX52" fmla="*/ 292417 w 1249680"/>
                        <a:gd name="connsiteY52" fmla="*/ 1068705 h 1402080"/>
                        <a:gd name="connsiteX53" fmla="*/ 323051 w 1249680"/>
                        <a:gd name="connsiteY53" fmla="*/ 1078230 h 1402080"/>
                        <a:gd name="connsiteX54" fmla="*/ 294476 w 1249680"/>
                        <a:gd name="connsiteY54" fmla="*/ 944880 h 1402080"/>
                        <a:gd name="connsiteX55" fmla="*/ 258758 w 1249680"/>
                        <a:gd name="connsiteY55" fmla="*/ 961549 h 1402080"/>
                        <a:gd name="connsiteX56" fmla="*/ 149220 w 1249680"/>
                        <a:gd name="connsiteY56" fmla="*/ 909162 h 1402080"/>
                        <a:gd name="connsiteX57" fmla="*/ 158745 w 1249680"/>
                        <a:gd name="connsiteY57" fmla="*/ 882967 h 1402080"/>
                        <a:gd name="connsiteX58" fmla="*/ 130765 w 1249680"/>
                        <a:gd name="connsiteY58" fmla="*/ 864017 h 1402080"/>
                        <a:gd name="connsiteX59" fmla="*/ 108738 w 1249680"/>
                        <a:gd name="connsiteY59" fmla="*/ 897255 h 1402080"/>
                        <a:gd name="connsiteX60" fmla="*/ 111120 w 1249680"/>
                        <a:gd name="connsiteY60" fmla="*/ 840105 h 1402080"/>
                        <a:gd name="connsiteX61" fmla="*/ 92070 w 1249680"/>
                        <a:gd name="connsiteY61" fmla="*/ 835343 h 1402080"/>
                        <a:gd name="connsiteX62" fmla="*/ 80163 w 1249680"/>
                        <a:gd name="connsiteY62" fmla="*/ 906780 h 1402080"/>
                        <a:gd name="connsiteX63" fmla="*/ 58732 w 1249680"/>
                        <a:gd name="connsiteY63" fmla="*/ 911543 h 1402080"/>
                        <a:gd name="connsiteX64" fmla="*/ 70639 w 1249680"/>
                        <a:gd name="connsiteY64" fmla="*/ 825817 h 1402080"/>
                        <a:gd name="connsiteX65" fmla="*/ 122872 w 1249680"/>
                        <a:gd name="connsiteY65" fmla="*/ 819626 h 1402080"/>
                        <a:gd name="connsiteX66" fmla="*/ 125407 w 1249680"/>
                        <a:gd name="connsiteY66" fmla="*/ 799623 h 1402080"/>
                        <a:gd name="connsiteX67" fmla="*/ 78581 w 1249680"/>
                        <a:gd name="connsiteY67" fmla="*/ 799624 h 1402080"/>
                        <a:gd name="connsiteX68" fmla="*/ 82867 w 1249680"/>
                        <a:gd name="connsiteY68" fmla="*/ 761047 h 1402080"/>
                        <a:gd name="connsiteX69" fmla="*/ 142076 w 1249680"/>
                        <a:gd name="connsiteY69" fmla="*/ 742474 h 1402080"/>
                        <a:gd name="connsiteX70" fmla="*/ 130169 w 1249680"/>
                        <a:gd name="connsiteY70" fmla="*/ 716280 h 1402080"/>
                        <a:gd name="connsiteX71" fmla="*/ 48568 w 1249680"/>
                        <a:gd name="connsiteY71" fmla="*/ 756737 h 1402080"/>
                        <a:gd name="connsiteX72" fmla="*/ 29527 w 1249680"/>
                        <a:gd name="connsiteY72" fmla="*/ 718344 h 1402080"/>
                        <a:gd name="connsiteX73" fmla="*/ 104473 w 1249680"/>
                        <a:gd name="connsiteY73" fmla="*/ 693138 h 1402080"/>
                        <a:gd name="connsiteX74" fmla="*/ 77629 w 1249680"/>
                        <a:gd name="connsiteY74" fmla="*/ 617855 h 1402080"/>
                        <a:gd name="connsiteX75" fmla="*/ 39683 w 1249680"/>
                        <a:gd name="connsiteY75" fmla="*/ 611505 h 1402080"/>
                        <a:gd name="connsiteX76" fmla="*/ 0 w 1249680"/>
                        <a:gd name="connsiteY76"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1025520 w 1249680"/>
                        <a:gd name="connsiteY41" fmla="*/ 1375886 h 1402080"/>
                        <a:gd name="connsiteX42" fmla="*/ 998220 w 1249680"/>
                        <a:gd name="connsiteY42" fmla="*/ 1356360 h 1402080"/>
                        <a:gd name="connsiteX43" fmla="*/ 877882 w 1249680"/>
                        <a:gd name="connsiteY43" fmla="*/ 1330643 h 1402080"/>
                        <a:gd name="connsiteX44" fmla="*/ 735007 w 1249680"/>
                        <a:gd name="connsiteY44" fmla="*/ 1299686 h 1402080"/>
                        <a:gd name="connsiteX45" fmla="*/ 504026 w 1249680"/>
                        <a:gd name="connsiteY45" fmla="*/ 125206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1025520 w 1249680"/>
                        <a:gd name="connsiteY41" fmla="*/ 1375886 h 1402080"/>
                        <a:gd name="connsiteX42" fmla="*/ 998220 w 1249680"/>
                        <a:gd name="connsiteY42" fmla="*/ 1356360 h 1402080"/>
                        <a:gd name="connsiteX43" fmla="*/ 877882 w 1249680"/>
                        <a:gd name="connsiteY43" fmla="*/ 1330643 h 1402080"/>
                        <a:gd name="connsiteX44" fmla="*/ 735007 w 1249680"/>
                        <a:gd name="connsiteY44" fmla="*/ 12996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1025520 w 1249680"/>
                        <a:gd name="connsiteY41" fmla="*/ 1375886 h 1402080"/>
                        <a:gd name="connsiteX42" fmla="*/ 998220 w 1249680"/>
                        <a:gd name="connsiteY42" fmla="*/ 1356360 h 1402080"/>
                        <a:gd name="connsiteX43" fmla="*/ 877882 w 1249680"/>
                        <a:gd name="connsiteY43" fmla="*/ 1330643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1025520 w 1249680"/>
                        <a:gd name="connsiteY41" fmla="*/ 1375886 h 1402080"/>
                        <a:gd name="connsiteX42" fmla="*/ 998220 w 1249680"/>
                        <a:gd name="connsiteY42" fmla="*/ 1356360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1025520 w 1249680"/>
                        <a:gd name="connsiteY41" fmla="*/ 1375886 h 1402080"/>
                        <a:gd name="connsiteX42" fmla="*/ 219551 w 1249680"/>
                        <a:gd name="connsiteY42" fmla="*/ 1273016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1144582 w 1249680"/>
                        <a:gd name="connsiteY37" fmla="*/ 1287780 h 1402080"/>
                        <a:gd name="connsiteX38" fmla="*/ 1118388 w 1249680"/>
                        <a:gd name="connsiteY38" fmla="*/ 1328261 h 1402080"/>
                        <a:gd name="connsiteX39" fmla="*/ 1089813 w 1249680"/>
                        <a:gd name="connsiteY39" fmla="*/ 1366361 h 1402080"/>
                        <a:gd name="connsiteX40" fmla="*/ 1066800 w 1249680"/>
                        <a:gd name="connsiteY40" fmla="*/ 1402080 h 1402080"/>
                        <a:gd name="connsiteX41" fmla="*/ 280189 w 1249680"/>
                        <a:gd name="connsiteY41" fmla="*/ 1304448 h 1402080"/>
                        <a:gd name="connsiteX42" fmla="*/ 219551 w 1249680"/>
                        <a:gd name="connsiteY42" fmla="*/ 1273016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366361"/>
                        <a:gd name="connsiteX1" fmla="*/ 259080 w 1249680"/>
                        <a:gd name="connsiteY1" fmla="*/ 381000 h 1366361"/>
                        <a:gd name="connsiteX2" fmla="*/ 266700 w 1249680"/>
                        <a:gd name="connsiteY2" fmla="*/ 266700 h 1366361"/>
                        <a:gd name="connsiteX3" fmla="*/ 358140 w 1249680"/>
                        <a:gd name="connsiteY3" fmla="*/ 259080 h 1366361"/>
                        <a:gd name="connsiteX4" fmla="*/ 388620 w 1249680"/>
                        <a:gd name="connsiteY4" fmla="*/ 266700 h 1366361"/>
                        <a:gd name="connsiteX5" fmla="*/ 449580 w 1249680"/>
                        <a:gd name="connsiteY5" fmla="*/ 266700 h 1366361"/>
                        <a:gd name="connsiteX6" fmla="*/ 533400 w 1249680"/>
                        <a:gd name="connsiteY6" fmla="*/ 144780 h 1366361"/>
                        <a:gd name="connsiteX7" fmla="*/ 655320 w 1249680"/>
                        <a:gd name="connsiteY7" fmla="*/ 167640 h 1366361"/>
                        <a:gd name="connsiteX8" fmla="*/ 830580 w 1249680"/>
                        <a:gd name="connsiteY8" fmla="*/ 114300 h 1366361"/>
                        <a:gd name="connsiteX9" fmla="*/ 822960 w 1249680"/>
                        <a:gd name="connsiteY9" fmla="*/ 45720 h 1366361"/>
                        <a:gd name="connsiteX10" fmla="*/ 906780 w 1249680"/>
                        <a:gd name="connsiteY10" fmla="*/ 0 h 1366361"/>
                        <a:gd name="connsiteX11" fmla="*/ 937260 w 1249680"/>
                        <a:gd name="connsiteY11" fmla="*/ 0 h 1366361"/>
                        <a:gd name="connsiteX12" fmla="*/ 944880 w 1249680"/>
                        <a:gd name="connsiteY12" fmla="*/ 76200 h 1366361"/>
                        <a:gd name="connsiteX13" fmla="*/ 1013460 w 1249680"/>
                        <a:gd name="connsiteY13" fmla="*/ 99060 h 1366361"/>
                        <a:gd name="connsiteX14" fmla="*/ 982980 w 1249680"/>
                        <a:gd name="connsiteY14" fmla="*/ 167640 h 1366361"/>
                        <a:gd name="connsiteX15" fmla="*/ 1005840 w 1249680"/>
                        <a:gd name="connsiteY15" fmla="*/ 190500 h 1366361"/>
                        <a:gd name="connsiteX16" fmla="*/ 967740 w 1249680"/>
                        <a:gd name="connsiteY16" fmla="*/ 297180 h 1366361"/>
                        <a:gd name="connsiteX17" fmla="*/ 975360 w 1249680"/>
                        <a:gd name="connsiteY17" fmla="*/ 320040 h 1366361"/>
                        <a:gd name="connsiteX18" fmla="*/ 1043940 w 1249680"/>
                        <a:gd name="connsiteY18" fmla="*/ 388620 h 1366361"/>
                        <a:gd name="connsiteX19" fmla="*/ 1165860 w 1249680"/>
                        <a:gd name="connsiteY19" fmla="*/ 403860 h 1366361"/>
                        <a:gd name="connsiteX20" fmla="*/ 1173480 w 1249680"/>
                        <a:gd name="connsiteY20" fmla="*/ 441960 h 1366361"/>
                        <a:gd name="connsiteX21" fmla="*/ 1249680 w 1249680"/>
                        <a:gd name="connsiteY21" fmla="*/ 419100 h 1366361"/>
                        <a:gd name="connsiteX22" fmla="*/ 1219200 w 1249680"/>
                        <a:gd name="connsiteY22" fmla="*/ 495300 h 1366361"/>
                        <a:gd name="connsiteX23" fmla="*/ 1135380 w 1249680"/>
                        <a:gd name="connsiteY23" fmla="*/ 586740 h 1366361"/>
                        <a:gd name="connsiteX24" fmla="*/ 1021080 w 1249680"/>
                        <a:gd name="connsiteY24" fmla="*/ 632460 h 1366361"/>
                        <a:gd name="connsiteX25" fmla="*/ 1013460 w 1249680"/>
                        <a:gd name="connsiteY25" fmla="*/ 723900 h 1366361"/>
                        <a:gd name="connsiteX26" fmla="*/ 1005840 w 1249680"/>
                        <a:gd name="connsiteY26" fmla="*/ 769620 h 1366361"/>
                        <a:gd name="connsiteX27" fmla="*/ 975360 w 1249680"/>
                        <a:gd name="connsiteY27" fmla="*/ 807720 h 1366361"/>
                        <a:gd name="connsiteX28" fmla="*/ 1013460 w 1249680"/>
                        <a:gd name="connsiteY28" fmla="*/ 845820 h 1366361"/>
                        <a:gd name="connsiteX29" fmla="*/ 998220 w 1249680"/>
                        <a:gd name="connsiteY29" fmla="*/ 906780 h 1366361"/>
                        <a:gd name="connsiteX30" fmla="*/ 998220 w 1249680"/>
                        <a:gd name="connsiteY30" fmla="*/ 960120 h 1366361"/>
                        <a:gd name="connsiteX31" fmla="*/ 1097280 w 1249680"/>
                        <a:gd name="connsiteY31" fmla="*/ 1051560 h 1366361"/>
                        <a:gd name="connsiteX32" fmla="*/ 1096957 w 1249680"/>
                        <a:gd name="connsiteY32" fmla="*/ 1085374 h 1366361"/>
                        <a:gd name="connsiteX33" fmla="*/ 1089660 w 1249680"/>
                        <a:gd name="connsiteY33" fmla="*/ 1135380 h 1366361"/>
                        <a:gd name="connsiteX34" fmla="*/ 1013460 w 1249680"/>
                        <a:gd name="connsiteY34" fmla="*/ 1143000 h 1366361"/>
                        <a:gd name="connsiteX35" fmla="*/ 1092195 w 1249680"/>
                        <a:gd name="connsiteY35" fmla="*/ 1199674 h 1366361"/>
                        <a:gd name="connsiteX36" fmla="*/ 1165860 w 1249680"/>
                        <a:gd name="connsiteY36" fmla="*/ 1249680 h 1366361"/>
                        <a:gd name="connsiteX37" fmla="*/ 1144582 w 1249680"/>
                        <a:gd name="connsiteY37" fmla="*/ 1287780 h 1366361"/>
                        <a:gd name="connsiteX38" fmla="*/ 1118388 w 1249680"/>
                        <a:gd name="connsiteY38" fmla="*/ 1328261 h 1366361"/>
                        <a:gd name="connsiteX39" fmla="*/ 1089813 w 1249680"/>
                        <a:gd name="connsiteY39" fmla="*/ 1366361 h 1366361"/>
                        <a:gd name="connsiteX40" fmla="*/ 264318 w 1249680"/>
                        <a:gd name="connsiteY40" fmla="*/ 1323499 h 1366361"/>
                        <a:gd name="connsiteX41" fmla="*/ 280189 w 1249680"/>
                        <a:gd name="connsiteY41" fmla="*/ 1304448 h 1366361"/>
                        <a:gd name="connsiteX42" fmla="*/ 219551 w 1249680"/>
                        <a:gd name="connsiteY42" fmla="*/ 1273016 h 1366361"/>
                        <a:gd name="connsiteX43" fmla="*/ 223038 w 1249680"/>
                        <a:gd name="connsiteY43" fmla="*/ 1230630 h 1366361"/>
                        <a:gd name="connsiteX44" fmla="*/ 127788 w 1249680"/>
                        <a:gd name="connsiteY44" fmla="*/ 1223486 h 1366361"/>
                        <a:gd name="connsiteX45" fmla="*/ 123026 w 1249680"/>
                        <a:gd name="connsiteY45" fmla="*/ 1156811 h 1366361"/>
                        <a:gd name="connsiteX46" fmla="*/ 134932 w 1249680"/>
                        <a:gd name="connsiteY46" fmla="*/ 1171098 h 1366361"/>
                        <a:gd name="connsiteX47" fmla="*/ 143351 w 1249680"/>
                        <a:gd name="connsiteY47" fmla="*/ 1202532 h 1366361"/>
                        <a:gd name="connsiteX48" fmla="*/ 180975 w 1249680"/>
                        <a:gd name="connsiteY48" fmla="*/ 1200626 h 1366361"/>
                        <a:gd name="connsiteX49" fmla="*/ 163354 w 1249680"/>
                        <a:gd name="connsiteY49" fmla="*/ 1141095 h 1366361"/>
                        <a:gd name="connsiteX50" fmla="*/ 234791 w 1249680"/>
                        <a:gd name="connsiteY50" fmla="*/ 1096804 h 1366361"/>
                        <a:gd name="connsiteX51" fmla="*/ 249232 w 1249680"/>
                        <a:gd name="connsiteY51" fmla="*/ 1180623 h 1366361"/>
                        <a:gd name="connsiteX52" fmla="*/ 277807 w 1249680"/>
                        <a:gd name="connsiteY52" fmla="*/ 1190149 h 1366361"/>
                        <a:gd name="connsiteX53" fmla="*/ 292417 w 1249680"/>
                        <a:gd name="connsiteY53" fmla="*/ 1068705 h 1366361"/>
                        <a:gd name="connsiteX54" fmla="*/ 323051 w 1249680"/>
                        <a:gd name="connsiteY54" fmla="*/ 1078230 h 1366361"/>
                        <a:gd name="connsiteX55" fmla="*/ 294476 w 1249680"/>
                        <a:gd name="connsiteY55" fmla="*/ 944880 h 1366361"/>
                        <a:gd name="connsiteX56" fmla="*/ 258758 w 1249680"/>
                        <a:gd name="connsiteY56" fmla="*/ 961549 h 1366361"/>
                        <a:gd name="connsiteX57" fmla="*/ 149220 w 1249680"/>
                        <a:gd name="connsiteY57" fmla="*/ 909162 h 1366361"/>
                        <a:gd name="connsiteX58" fmla="*/ 158745 w 1249680"/>
                        <a:gd name="connsiteY58" fmla="*/ 882967 h 1366361"/>
                        <a:gd name="connsiteX59" fmla="*/ 130765 w 1249680"/>
                        <a:gd name="connsiteY59" fmla="*/ 864017 h 1366361"/>
                        <a:gd name="connsiteX60" fmla="*/ 108738 w 1249680"/>
                        <a:gd name="connsiteY60" fmla="*/ 897255 h 1366361"/>
                        <a:gd name="connsiteX61" fmla="*/ 111120 w 1249680"/>
                        <a:gd name="connsiteY61" fmla="*/ 840105 h 1366361"/>
                        <a:gd name="connsiteX62" fmla="*/ 92070 w 1249680"/>
                        <a:gd name="connsiteY62" fmla="*/ 835343 h 1366361"/>
                        <a:gd name="connsiteX63" fmla="*/ 80163 w 1249680"/>
                        <a:gd name="connsiteY63" fmla="*/ 906780 h 1366361"/>
                        <a:gd name="connsiteX64" fmla="*/ 58732 w 1249680"/>
                        <a:gd name="connsiteY64" fmla="*/ 911543 h 1366361"/>
                        <a:gd name="connsiteX65" fmla="*/ 70639 w 1249680"/>
                        <a:gd name="connsiteY65" fmla="*/ 825817 h 1366361"/>
                        <a:gd name="connsiteX66" fmla="*/ 122872 w 1249680"/>
                        <a:gd name="connsiteY66" fmla="*/ 819626 h 1366361"/>
                        <a:gd name="connsiteX67" fmla="*/ 125407 w 1249680"/>
                        <a:gd name="connsiteY67" fmla="*/ 799623 h 1366361"/>
                        <a:gd name="connsiteX68" fmla="*/ 78581 w 1249680"/>
                        <a:gd name="connsiteY68" fmla="*/ 799624 h 1366361"/>
                        <a:gd name="connsiteX69" fmla="*/ 82867 w 1249680"/>
                        <a:gd name="connsiteY69" fmla="*/ 761047 h 1366361"/>
                        <a:gd name="connsiteX70" fmla="*/ 142076 w 1249680"/>
                        <a:gd name="connsiteY70" fmla="*/ 742474 h 1366361"/>
                        <a:gd name="connsiteX71" fmla="*/ 130169 w 1249680"/>
                        <a:gd name="connsiteY71" fmla="*/ 716280 h 1366361"/>
                        <a:gd name="connsiteX72" fmla="*/ 48568 w 1249680"/>
                        <a:gd name="connsiteY72" fmla="*/ 756737 h 1366361"/>
                        <a:gd name="connsiteX73" fmla="*/ 29527 w 1249680"/>
                        <a:gd name="connsiteY73" fmla="*/ 718344 h 1366361"/>
                        <a:gd name="connsiteX74" fmla="*/ 104473 w 1249680"/>
                        <a:gd name="connsiteY74" fmla="*/ 693138 h 1366361"/>
                        <a:gd name="connsiteX75" fmla="*/ 77629 w 1249680"/>
                        <a:gd name="connsiteY75" fmla="*/ 617855 h 1366361"/>
                        <a:gd name="connsiteX76" fmla="*/ 39683 w 1249680"/>
                        <a:gd name="connsiteY76" fmla="*/ 611505 h 1366361"/>
                        <a:gd name="connsiteX77" fmla="*/ 0 w 1249680"/>
                        <a:gd name="connsiteY77" fmla="*/ 541020 h 1366361"/>
                        <a:gd name="connsiteX0" fmla="*/ 0 w 1249680"/>
                        <a:gd name="connsiteY0" fmla="*/ 541020 h 1328261"/>
                        <a:gd name="connsiteX1" fmla="*/ 259080 w 1249680"/>
                        <a:gd name="connsiteY1" fmla="*/ 381000 h 1328261"/>
                        <a:gd name="connsiteX2" fmla="*/ 266700 w 1249680"/>
                        <a:gd name="connsiteY2" fmla="*/ 266700 h 1328261"/>
                        <a:gd name="connsiteX3" fmla="*/ 358140 w 1249680"/>
                        <a:gd name="connsiteY3" fmla="*/ 259080 h 1328261"/>
                        <a:gd name="connsiteX4" fmla="*/ 388620 w 1249680"/>
                        <a:gd name="connsiteY4" fmla="*/ 266700 h 1328261"/>
                        <a:gd name="connsiteX5" fmla="*/ 449580 w 1249680"/>
                        <a:gd name="connsiteY5" fmla="*/ 266700 h 1328261"/>
                        <a:gd name="connsiteX6" fmla="*/ 533400 w 1249680"/>
                        <a:gd name="connsiteY6" fmla="*/ 144780 h 1328261"/>
                        <a:gd name="connsiteX7" fmla="*/ 655320 w 1249680"/>
                        <a:gd name="connsiteY7" fmla="*/ 167640 h 1328261"/>
                        <a:gd name="connsiteX8" fmla="*/ 830580 w 1249680"/>
                        <a:gd name="connsiteY8" fmla="*/ 114300 h 1328261"/>
                        <a:gd name="connsiteX9" fmla="*/ 822960 w 1249680"/>
                        <a:gd name="connsiteY9" fmla="*/ 45720 h 1328261"/>
                        <a:gd name="connsiteX10" fmla="*/ 906780 w 1249680"/>
                        <a:gd name="connsiteY10" fmla="*/ 0 h 1328261"/>
                        <a:gd name="connsiteX11" fmla="*/ 937260 w 1249680"/>
                        <a:gd name="connsiteY11" fmla="*/ 0 h 1328261"/>
                        <a:gd name="connsiteX12" fmla="*/ 944880 w 1249680"/>
                        <a:gd name="connsiteY12" fmla="*/ 76200 h 1328261"/>
                        <a:gd name="connsiteX13" fmla="*/ 1013460 w 1249680"/>
                        <a:gd name="connsiteY13" fmla="*/ 99060 h 1328261"/>
                        <a:gd name="connsiteX14" fmla="*/ 982980 w 1249680"/>
                        <a:gd name="connsiteY14" fmla="*/ 167640 h 1328261"/>
                        <a:gd name="connsiteX15" fmla="*/ 1005840 w 1249680"/>
                        <a:gd name="connsiteY15" fmla="*/ 190500 h 1328261"/>
                        <a:gd name="connsiteX16" fmla="*/ 967740 w 1249680"/>
                        <a:gd name="connsiteY16" fmla="*/ 297180 h 1328261"/>
                        <a:gd name="connsiteX17" fmla="*/ 975360 w 1249680"/>
                        <a:gd name="connsiteY17" fmla="*/ 320040 h 1328261"/>
                        <a:gd name="connsiteX18" fmla="*/ 1043940 w 1249680"/>
                        <a:gd name="connsiteY18" fmla="*/ 388620 h 1328261"/>
                        <a:gd name="connsiteX19" fmla="*/ 1165860 w 1249680"/>
                        <a:gd name="connsiteY19" fmla="*/ 403860 h 1328261"/>
                        <a:gd name="connsiteX20" fmla="*/ 1173480 w 1249680"/>
                        <a:gd name="connsiteY20" fmla="*/ 441960 h 1328261"/>
                        <a:gd name="connsiteX21" fmla="*/ 1249680 w 1249680"/>
                        <a:gd name="connsiteY21" fmla="*/ 419100 h 1328261"/>
                        <a:gd name="connsiteX22" fmla="*/ 1219200 w 1249680"/>
                        <a:gd name="connsiteY22" fmla="*/ 495300 h 1328261"/>
                        <a:gd name="connsiteX23" fmla="*/ 1135380 w 1249680"/>
                        <a:gd name="connsiteY23" fmla="*/ 586740 h 1328261"/>
                        <a:gd name="connsiteX24" fmla="*/ 1021080 w 1249680"/>
                        <a:gd name="connsiteY24" fmla="*/ 632460 h 1328261"/>
                        <a:gd name="connsiteX25" fmla="*/ 1013460 w 1249680"/>
                        <a:gd name="connsiteY25" fmla="*/ 723900 h 1328261"/>
                        <a:gd name="connsiteX26" fmla="*/ 1005840 w 1249680"/>
                        <a:gd name="connsiteY26" fmla="*/ 769620 h 1328261"/>
                        <a:gd name="connsiteX27" fmla="*/ 975360 w 1249680"/>
                        <a:gd name="connsiteY27" fmla="*/ 807720 h 1328261"/>
                        <a:gd name="connsiteX28" fmla="*/ 1013460 w 1249680"/>
                        <a:gd name="connsiteY28" fmla="*/ 845820 h 1328261"/>
                        <a:gd name="connsiteX29" fmla="*/ 998220 w 1249680"/>
                        <a:gd name="connsiteY29" fmla="*/ 906780 h 1328261"/>
                        <a:gd name="connsiteX30" fmla="*/ 998220 w 1249680"/>
                        <a:gd name="connsiteY30" fmla="*/ 960120 h 1328261"/>
                        <a:gd name="connsiteX31" fmla="*/ 1097280 w 1249680"/>
                        <a:gd name="connsiteY31" fmla="*/ 1051560 h 1328261"/>
                        <a:gd name="connsiteX32" fmla="*/ 1096957 w 1249680"/>
                        <a:gd name="connsiteY32" fmla="*/ 1085374 h 1328261"/>
                        <a:gd name="connsiteX33" fmla="*/ 1089660 w 1249680"/>
                        <a:gd name="connsiteY33" fmla="*/ 1135380 h 1328261"/>
                        <a:gd name="connsiteX34" fmla="*/ 1013460 w 1249680"/>
                        <a:gd name="connsiteY34" fmla="*/ 1143000 h 1328261"/>
                        <a:gd name="connsiteX35" fmla="*/ 1092195 w 1249680"/>
                        <a:gd name="connsiteY35" fmla="*/ 1199674 h 1328261"/>
                        <a:gd name="connsiteX36" fmla="*/ 1165860 w 1249680"/>
                        <a:gd name="connsiteY36" fmla="*/ 1249680 h 1328261"/>
                        <a:gd name="connsiteX37" fmla="*/ 1144582 w 1249680"/>
                        <a:gd name="connsiteY37" fmla="*/ 1287780 h 1328261"/>
                        <a:gd name="connsiteX38" fmla="*/ 1118388 w 1249680"/>
                        <a:gd name="connsiteY38" fmla="*/ 1328261 h 1328261"/>
                        <a:gd name="connsiteX39" fmla="*/ 184938 w 1249680"/>
                        <a:gd name="connsiteY39" fmla="*/ 1299686 h 1328261"/>
                        <a:gd name="connsiteX40" fmla="*/ 264318 w 1249680"/>
                        <a:gd name="connsiteY40" fmla="*/ 1323499 h 1328261"/>
                        <a:gd name="connsiteX41" fmla="*/ 280189 w 1249680"/>
                        <a:gd name="connsiteY41" fmla="*/ 1304448 h 1328261"/>
                        <a:gd name="connsiteX42" fmla="*/ 219551 w 1249680"/>
                        <a:gd name="connsiteY42" fmla="*/ 1273016 h 1328261"/>
                        <a:gd name="connsiteX43" fmla="*/ 223038 w 1249680"/>
                        <a:gd name="connsiteY43" fmla="*/ 1230630 h 1328261"/>
                        <a:gd name="connsiteX44" fmla="*/ 127788 w 1249680"/>
                        <a:gd name="connsiteY44" fmla="*/ 1223486 h 1328261"/>
                        <a:gd name="connsiteX45" fmla="*/ 123026 w 1249680"/>
                        <a:gd name="connsiteY45" fmla="*/ 1156811 h 1328261"/>
                        <a:gd name="connsiteX46" fmla="*/ 134932 w 1249680"/>
                        <a:gd name="connsiteY46" fmla="*/ 1171098 h 1328261"/>
                        <a:gd name="connsiteX47" fmla="*/ 143351 w 1249680"/>
                        <a:gd name="connsiteY47" fmla="*/ 1202532 h 1328261"/>
                        <a:gd name="connsiteX48" fmla="*/ 180975 w 1249680"/>
                        <a:gd name="connsiteY48" fmla="*/ 1200626 h 1328261"/>
                        <a:gd name="connsiteX49" fmla="*/ 163354 w 1249680"/>
                        <a:gd name="connsiteY49" fmla="*/ 1141095 h 1328261"/>
                        <a:gd name="connsiteX50" fmla="*/ 234791 w 1249680"/>
                        <a:gd name="connsiteY50" fmla="*/ 1096804 h 1328261"/>
                        <a:gd name="connsiteX51" fmla="*/ 249232 w 1249680"/>
                        <a:gd name="connsiteY51" fmla="*/ 1180623 h 1328261"/>
                        <a:gd name="connsiteX52" fmla="*/ 277807 w 1249680"/>
                        <a:gd name="connsiteY52" fmla="*/ 1190149 h 1328261"/>
                        <a:gd name="connsiteX53" fmla="*/ 292417 w 1249680"/>
                        <a:gd name="connsiteY53" fmla="*/ 1068705 h 1328261"/>
                        <a:gd name="connsiteX54" fmla="*/ 323051 w 1249680"/>
                        <a:gd name="connsiteY54" fmla="*/ 1078230 h 1328261"/>
                        <a:gd name="connsiteX55" fmla="*/ 294476 w 1249680"/>
                        <a:gd name="connsiteY55" fmla="*/ 944880 h 1328261"/>
                        <a:gd name="connsiteX56" fmla="*/ 258758 w 1249680"/>
                        <a:gd name="connsiteY56" fmla="*/ 961549 h 1328261"/>
                        <a:gd name="connsiteX57" fmla="*/ 149220 w 1249680"/>
                        <a:gd name="connsiteY57" fmla="*/ 909162 h 1328261"/>
                        <a:gd name="connsiteX58" fmla="*/ 158745 w 1249680"/>
                        <a:gd name="connsiteY58" fmla="*/ 882967 h 1328261"/>
                        <a:gd name="connsiteX59" fmla="*/ 130765 w 1249680"/>
                        <a:gd name="connsiteY59" fmla="*/ 864017 h 1328261"/>
                        <a:gd name="connsiteX60" fmla="*/ 108738 w 1249680"/>
                        <a:gd name="connsiteY60" fmla="*/ 897255 h 1328261"/>
                        <a:gd name="connsiteX61" fmla="*/ 111120 w 1249680"/>
                        <a:gd name="connsiteY61" fmla="*/ 840105 h 1328261"/>
                        <a:gd name="connsiteX62" fmla="*/ 92070 w 1249680"/>
                        <a:gd name="connsiteY62" fmla="*/ 835343 h 1328261"/>
                        <a:gd name="connsiteX63" fmla="*/ 80163 w 1249680"/>
                        <a:gd name="connsiteY63" fmla="*/ 906780 h 1328261"/>
                        <a:gd name="connsiteX64" fmla="*/ 58732 w 1249680"/>
                        <a:gd name="connsiteY64" fmla="*/ 911543 h 1328261"/>
                        <a:gd name="connsiteX65" fmla="*/ 70639 w 1249680"/>
                        <a:gd name="connsiteY65" fmla="*/ 825817 h 1328261"/>
                        <a:gd name="connsiteX66" fmla="*/ 122872 w 1249680"/>
                        <a:gd name="connsiteY66" fmla="*/ 819626 h 1328261"/>
                        <a:gd name="connsiteX67" fmla="*/ 125407 w 1249680"/>
                        <a:gd name="connsiteY67" fmla="*/ 799623 h 1328261"/>
                        <a:gd name="connsiteX68" fmla="*/ 78581 w 1249680"/>
                        <a:gd name="connsiteY68" fmla="*/ 799624 h 1328261"/>
                        <a:gd name="connsiteX69" fmla="*/ 82867 w 1249680"/>
                        <a:gd name="connsiteY69" fmla="*/ 761047 h 1328261"/>
                        <a:gd name="connsiteX70" fmla="*/ 142076 w 1249680"/>
                        <a:gd name="connsiteY70" fmla="*/ 742474 h 1328261"/>
                        <a:gd name="connsiteX71" fmla="*/ 130169 w 1249680"/>
                        <a:gd name="connsiteY71" fmla="*/ 716280 h 1328261"/>
                        <a:gd name="connsiteX72" fmla="*/ 48568 w 1249680"/>
                        <a:gd name="connsiteY72" fmla="*/ 756737 h 1328261"/>
                        <a:gd name="connsiteX73" fmla="*/ 29527 w 1249680"/>
                        <a:gd name="connsiteY73" fmla="*/ 718344 h 1328261"/>
                        <a:gd name="connsiteX74" fmla="*/ 104473 w 1249680"/>
                        <a:gd name="connsiteY74" fmla="*/ 693138 h 1328261"/>
                        <a:gd name="connsiteX75" fmla="*/ 77629 w 1249680"/>
                        <a:gd name="connsiteY75" fmla="*/ 617855 h 1328261"/>
                        <a:gd name="connsiteX76" fmla="*/ 39683 w 1249680"/>
                        <a:gd name="connsiteY76" fmla="*/ 611505 h 1328261"/>
                        <a:gd name="connsiteX77" fmla="*/ 0 w 1249680"/>
                        <a:gd name="connsiteY77" fmla="*/ 541020 h 1328261"/>
                        <a:gd name="connsiteX0" fmla="*/ 0 w 1249680"/>
                        <a:gd name="connsiteY0" fmla="*/ 541020 h 1323499"/>
                        <a:gd name="connsiteX1" fmla="*/ 259080 w 1249680"/>
                        <a:gd name="connsiteY1" fmla="*/ 381000 h 1323499"/>
                        <a:gd name="connsiteX2" fmla="*/ 266700 w 1249680"/>
                        <a:gd name="connsiteY2" fmla="*/ 266700 h 1323499"/>
                        <a:gd name="connsiteX3" fmla="*/ 358140 w 1249680"/>
                        <a:gd name="connsiteY3" fmla="*/ 259080 h 1323499"/>
                        <a:gd name="connsiteX4" fmla="*/ 388620 w 1249680"/>
                        <a:gd name="connsiteY4" fmla="*/ 266700 h 1323499"/>
                        <a:gd name="connsiteX5" fmla="*/ 449580 w 1249680"/>
                        <a:gd name="connsiteY5" fmla="*/ 266700 h 1323499"/>
                        <a:gd name="connsiteX6" fmla="*/ 533400 w 1249680"/>
                        <a:gd name="connsiteY6" fmla="*/ 144780 h 1323499"/>
                        <a:gd name="connsiteX7" fmla="*/ 655320 w 1249680"/>
                        <a:gd name="connsiteY7" fmla="*/ 167640 h 1323499"/>
                        <a:gd name="connsiteX8" fmla="*/ 830580 w 1249680"/>
                        <a:gd name="connsiteY8" fmla="*/ 114300 h 1323499"/>
                        <a:gd name="connsiteX9" fmla="*/ 822960 w 1249680"/>
                        <a:gd name="connsiteY9" fmla="*/ 45720 h 1323499"/>
                        <a:gd name="connsiteX10" fmla="*/ 906780 w 1249680"/>
                        <a:gd name="connsiteY10" fmla="*/ 0 h 1323499"/>
                        <a:gd name="connsiteX11" fmla="*/ 937260 w 1249680"/>
                        <a:gd name="connsiteY11" fmla="*/ 0 h 1323499"/>
                        <a:gd name="connsiteX12" fmla="*/ 944880 w 1249680"/>
                        <a:gd name="connsiteY12" fmla="*/ 76200 h 1323499"/>
                        <a:gd name="connsiteX13" fmla="*/ 1013460 w 1249680"/>
                        <a:gd name="connsiteY13" fmla="*/ 99060 h 1323499"/>
                        <a:gd name="connsiteX14" fmla="*/ 982980 w 1249680"/>
                        <a:gd name="connsiteY14" fmla="*/ 167640 h 1323499"/>
                        <a:gd name="connsiteX15" fmla="*/ 1005840 w 1249680"/>
                        <a:gd name="connsiteY15" fmla="*/ 190500 h 1323499"/>
                        <a:gd name="connsiteX16" fmla="*/ 967740 w 1249680"/>
                        <a:gd name="connsiteY16" fmla="*/ 297180 h 1323499"/>
                        <a:gd name="connsiteX17" fmla="*/ 975360 w 1249680"/>
                        <a:gd name="connsiteY17" fmla="*/ 320040 h 1323499"/>
                        <a:gd name="connsiteX18" fmla="*/ 1043940 w 1249680"/>
                        <a:gd name="connsiteY18" fmla="*/ 388620 h 1323499"/>
                        <a:gd name="connsiteX19" fmla="*/ 1165860 w 1249680"/>
                        <a:gd name="connsiteY19" fmla="*/ 403860 h 1323499"/>
                        <a:gd name="connsiteX20" fmla="*/ 1173480 w 1249680"/>
                        <a:gd name="connsiteY20" fmla="*/ 441960 h 1323499"/>
                        <a:gd name="connsiteX21" fmla="*/ 1249680 w 1249680"/>
                        <a:gd name="connsiteY21" fmla="*/ 419100 h 1323499"/>
                        <a:gd name="connsiteX22" fmla="*/ 1219200 w 1249680"/>
                        <a:gd name="connsiteY22" fmla="*/ 495300 h 1323499"/>
                        <a:gd name="connsiteX23" fmla="*/ 1135380 w 1249680"/>
                        <a:gd name="connsiteY23" fmla="*/ 586740 h 1323499"/>
                        <a:gd name="connsiteX24" fmla="*/ 1021080 w 1249680"/>
                        <a:gd name="connsiteY24" fmla="*/ 632460 h 1323499"/>
                        <a:gd name="connsiteX25" fmla="*/ 1013460 w 1249680"/>
                        <a:gd name="connsiteY25" fmla="*/ 723900 h 1323499"/>
                        <a:gd name="connsiteX26" fmla="*/ 1005840 w 1249680"/>
                        <a:gd name="connsiteY26" fmla="*/ 769620 h 1323499"/>
                        <a:gd name="connsiteX27" fmla="*/ 975360 w 1249680"/>
                        <a:gd name="connsiteY27" fmla="*/ 807720 h 1323499"/>
                        <a:gd name="connsiteX28" fmla="*/ 1013460 w 1249680"/>
                        <a:gd name="connsiteY28" fmla="*/ 845820 h 1323499"/>
                        <a:gd name="connsiteX29" fmla="*/ 998220 w 1249680"/>
                        <a:gd name="connsiteY29" fmla="*/ 906780 h 1323499"/>
                        <a:gd name="connsiteX30" fmla="*/ 998220 w 1249680"/>
                        <a:gd name="connsiteY30" fmla="*/ 960120 h 1323499"/>
                        <a:gd name="connsiteX31" fmla="*/ 1097280 w 1249680"/>
                        <a:gd name="connsiteY31" fmla="*/ 1051560 h 1323499"/>
                        <a:gd name="connsiteX32" fmla="*/ 1096957 w 1249680"/>
                        <a:gd name="connsiteY32" fmla="*/ 1085374 h 1323499"/>
                        <a:gd name="connsiteX33" fmla="*/ 1089660 w 1249680"/>
                        <a:gd name="connsiteY33" fmla="*/ 1135380 h 1323499"/>
                        <a:gd name="connsiteX34" fmla="*/ 1013460 w 1249680"/>
                        <a:gd name="connsiteY34" fmla="*/ 1143000 h 1323499"/>
                        <a:gd name="connsiteX35" fmla="*/ 1092195 w 1249680"/>
                        <a:gd name="connsiteY35" fmla="*/ 1199674 h 1323499"/>
                        <a:gd name="connsiteX36" fmla="*/ 1165860 w 1249680"/>
                        <a:gd name="connsiteY36" fmla="*/ 1249680 h 1323499"/>
                        <a:gd name="connsiteX37" fmla="*/ 1144582 w 1249680"/>
                        <a:gd name="connsiteY37" fmla="*/ 1287780 h 1323499"/>
                        <a:gd name="connsiteX38" fmla="*/ 196844 w 1249680"/>
                        <a:gd name="connsiteY38" fmla="*/ 1283018 h 1323499"/>
                        <a:gd name="connsiteX39" fmla="*/ 184938 w 1249680"/>
                        <a:gd name="connsiteY39" fmla="*/ 1299686 h 1323499"/>
                        <a:gd name="connsiteX40" fmla="*/ 264318 w 1249680"/>
                        <a:gd name="connsiteY40" fmla="*/ 1323499 h 1323499"/>
                        <a:gd name="connsiteX41" fmla="*/ 280189 w 1249680"/>
                        <a:gd name="connsiteY41" fmla="*/ 1304448 h 1323499"/>
                        <a:gd name="connsiteX42" fmla="*/ 219551 w 1249680"/>
                        <a:gd name="connsiteY42" fmla="*/ 1273016 h 1323499"/>
                        <a:gd name="connsiteX43" fmla="*/ 223038 w 1249680"/>
                        <a:gd name="connsiteY43" fmla="*/ 1230630 h 1323499"/>
                        <a:gd name="connsiteX44" fmla="*/ 127788 w 1249680"/>
                        <a:gd name="connsiteY44" fmla="*/ 1223486 h 1323499"/>
                        <a:gd name="connsiteX45" fmla="*/ 123026 w 1249680"/>
                        <a:gd name="connsiteY45" fmla="*/ 1156811 h 1323499"/>
                        <a:gd name="connsiteX46" fmla="*/ 134932 w 1249680"/>
                        <a:gd name="connsiteY46" fmla="*/ 1171098 h 1323499"/>
                        <a:gd name="connsiteX47" fmla="*/ 143351 w 1249680"/>
                        <a:gd name="connsiteY47" fmla="*/ 1202532 h 1323499"/>
                        <a:gd name="connsiteX48" fmla="*/ 180975 w 1249680"/>
                        <a:gd name="connsiteY48" fmla="*/ 1200626 h 1323499"/>
                        <a:gd name="connsiteX49" fmla="*/ 163354 w 1249680"/>
                        <a:gd name="connsiteY49" fmla="*/ 1141095 h 1323499"/>
                        <a:gd name="connsiteX50" fmla="*/ 234791 w 1249680"/>
                        <a:gd name="connsiteY50" fmla="*/ 1096804 h 1323499"/>
                        <a:gd name="connsiteX51" fmla="*/ 249232 w 1249680"/>
                        <a:gd name="connsiteY51" fmla="*/ 1180623 h 1323499"/>
                        <a:gd name="connsiteX52" fmla="*/ 277807 w 1249680"/>
                        <a:gd name="connsiteY52" fmla="*/ 1190149 h 1323499"/>
                        <a:gd name="connsiteX53" fmla="*/ 292417 w 1249680"/>
                        <a:gd name="connsiteY53" fmla="*/ 1068705 h 1323499"/>
                        <a:gd name="connsiteX54" fmla="*/ 323051 w 1249680"/>
                        <a:gd name="connsiteY54" fmla="*/ 1078230 h 1323499"/>
                        <a:gd name="connsiteX55" fmla="*/ 294476 w 1249680"/>
                        <a:gd name="connsiteY55" fmla="*/ 944880 h 1323499"/>
                        <a:gd name="connsiteX56" fmla="*/ 258758 w 1249680"/>
                        <a:gd name="connsiteY56" fmla="*/ 961549 h 1323499"/>
                        <a:gd name="connsiteX57" fmla="*/ 149220 w 1249680"/>
                        <a:gd name="connsiteY57" fmla="*/ 909162 h 1323499"/>
                        <a:gd name="connsiteX58" fmla="*/ 158745 w 1249680"/>
                        <a:gd name="connsiteY58" fmla="*/ 882967 h 1323499"/>
                        <a:gd name="connsiteX59" fmla="*/ 130765 w 1249680"/>
                        <a:gd name="connsiteY59" fmla="*/ 864017 h 1323499"/>
                        <a:gd name="connsiteX60" fmla="*/ 108738 w 1249680"/>
                        <a:gd name="connsiteY60" fmla="*/ 897255 h 1323499"/>
                        <a:gd name="connsiteX61" fmla="*/ 111120 w 1249680"/>
                        <a:gd name="connsiteY61" fmla="*/ 840105 h 1323499"/>
                        <a:gd name="connsiteX62" fmla="*/ 92070 w 1249680"/>
                        <a:gd name="connsiteY62" fmla="*/ 835343 h 1323499"/>
                        <a:gd name="connsiteX63" fmla="*/ 80163 w 1249680"/>
                        <a:gd name="connsiteY63" fmla="*/ 906780 h 1323499"/>
                        <a:gd name="connsiteX64" fmla="*/ 58732 w 1249680"/>
                        <a:gd name="connsiteY64" fmla="*/ 911543 h 1323499"/>
                        <a:gd name="connsiteX65" fmla="*/ 70639 w 1249680"/>
                        <a:gd name="connsiteY65" fmla="*/ 825817 h 1323499"/>
                        <a:gd name="connsiteX66" fmla="*/ 122872 w 1249680"/>
                        <a:gd name="connsiteY66" fmla="*/ 819626 h 1323499"/>
                        <a:gd name="connsiteX67" fmla="*/ 125407 w 1249680"/>
                        <a:gd name="connsiteY67" fmla="*/ 799623 h 1323499"/>
                        <a:gd name="connsiteX68" fmla="*/ 78581 w 1249680"/>
                        <a:gd name="connsiteY68" fmla="*/ 799624 h 1323499"/>
                        <a:gd name="connsiteX69" fmla="*/ 82867 w 1249680"/>
                        <a:gd name="connsiteY69" fmla="*/ 761047 h 1323499"/>
                        <a:gd name="connsiteX70" fmla="*/ 142076 w 1249680"/>
                        <a:gd name="connsiteY70" fmla="*/ 742474 h 1323499"/>
                        <a:gd name="connsiteX71" fmla="*/ 130169 w 1249680"/>
                        <a:gd name="connsiteY71" fmla="*/ 716280 h 1323499"/>
                        <a:gd name="connsiteX72" fmla="*/ 48568 w 1249680"/>
                        <a:gd name="connsiteY72" fmla="*/ 756737 h 1323499"/>
                        <a:gd name="connsiteX73" fmla="*/ 29527 w 1249680"/>
                        <a:gd name="connsiteY73" fmla="*/ 718344 h 1323499"/>
                        <a:gd name="connsiteX74" fmla="*/ 104473 w 1249680"/>
                        <a:gd name="connsiteY74" fmla="*/ 693138 h 1323499"/>
                        <a:gd name="connsiteX75" fmla="*/ 77629 w 1249680"/>
                        <a:gd name="connsiteY75" fmla="*/ 617855 h 1323499"/>
                        <a:gd name="connsiteX76" fmla="*/ 39683 w 1249680"/>
                        <a:gd name="connsiteY76" fmla="*/ 611505 h 1323499"/>
                        <a:gd name="connsiteX77" fmla="*/ 0 w 1249680"/>
                        <a:gd name="connsiteY77" fmla="*/ 541020 h 1323499"/>
                        <a:gd name="connsiteX0" fmla="*/ 0 w 1249680"/>
                        <a:gd name="connsiteY0" fmla="*/ 541020 h 1323499"/>
                        <a:gd name="connsiteX1" fmla="*/ 259080 w 1249680"/>
                        <a:gd name="connsiteY1" fmla="*/ 381000 h 1323499"/>
                        <a:gd name="connsiteX2" fmla="*/ 266700 w 1249680"/>
                        <a:gd name="connsiteY2" fmla="*/ 266700 h 1323499"/>
                        <a:gd name="connsiteX3" fmla="*/ 358140 w 1249680"/>
                        <a:gd name="connsiteY3" fmla="*/ 259080 h 1323499"/>
                        <a:gd name="connsiteX4" fmla="*/ 388620 w 1249680"/>
                        <a:gd name="connsiteY4" fmla="*/ 266700 h 1323499"/>
                        <a:gd name="connsiteX5" fmla="*/ 449580 w 1249680"/>
                        <a:gd name="connsiteY5" fmla="*/ 266700 h 1323499"/>
                        <a:gd name="connsiteX6" fmla="*/ 533400 w 1249680"/>
                        <a:gd name="connsiteY6" fmla="*/ 144780 h 1323499"/>
                        <a:gd name="connsiteX7" fmla="*/ 655320 w 1249680"/>
                        <a:gd name="connsiteY7" fmla="*/ 167640 h 1323499"/>
                        <a:gd name="connsiteX8" fmla="*/ 830580 w 1249680"/>
                        <a:gd name="connsiteY8" fmla="*/ 114300 h 1323499"/>
                        <a:gd name="connsiteX9" fmla="*/ 822960 w 1249680"/>
                        <a:gd name="connsiteY9" fmla="*/ 45720 h 1323499"/>
                        <a:gd name="connsiteX10" fmla="*/ 906780 w 1249680"/>
                        <a:gd name="connsiteY10" fmla="*/ 0 h 1323499"/>
                        <a:gd name="connsiteX11" fmla="*/ 937260 w 1249680"/>
                        <a:gd name="connsiteY11" fmla="*/ 0 h 1323499"/>
                        <a:gd name="connsiteX12" fmla="*/ 944880 w 1249680"/>
                        <a:gd name="connsiteY12" fmla="*/ 76200 h 1323499"/>
                        <a:gd name="connsiteX13" fmla="*/ 1013460 w 1249680"/>
                        <a:gd name="connsiteY13" fmla="*/ 99060 h 1323499"/>
                        <a:gd name="connsiteX14" fmla="*/ 982980 w 1249680"/>
                        <a:gd name="connsiteY14" fmla="*/ 167640 h 1323499"/>
                        <a:gd name="connsiteX15" fmla="*/ 1005840 w 1249680"/>
                        <a:gd name="connsiteY15" fmla="*/ 190500 h 1323499"/>
                        <a:gd name="connsiteX16" fmla="*/ 967740 w 1249680"/>
                        <a:gd name="connsiteY16" fmla="*/ 297180 h 1323499"/>
                        <a:gd name="connsiteX17" fmla="*/ 975360 w 1249680"/>
                        <a:gd name="connsiteY17" fmla="*/ 320040 h 1323499"/>
                        <a:gd name="connsiteX18" fmla="*/ 1043940 w 1249680"/>
                        <a:gd name="connsiteY18" fmla="*/ 388620 h 1323499"/>
                        <a:gd name="connsiteX19" fmla="*/ 1165860 w 1249680"/>
                        <a:gd name="connsiteY19" fmla="*/ 403860 h 1323499"/>
                        <a:gd name="connsiteX20" fmla="*/ 1173480 w 1249680"/>
                        <a:gd name="connsiteY20" fmla="*/ 441960 h 1323499"/>
                        <a:gd name="connsiteX21" fmla="*/ 1249680 w 1249680"/>
                        <a:gd name="connsiteY21" fmla="*/ 419100 h 1323499"/>
                        <a:gd name="connsiteX22" fmla="*/ 1219200 w 1249680"/>
                        <a:gd name="connsiteY22" fmla="*/ 495300 h 1323499"/>
                        <a:gd name="connsiteX23" fmla="*/ 1135380 w 1249680"/>
                        <a:gd name="connsiteY23" fmla="*/ 586740 h 1323499"/>
                        <a:gd name="connsiteX24" fmla="*/ 1021080 w 1249680"/>
                        <a:gd name="connsiteY24" fmla="*/ 632460 h 1323499"/>
                        <a:gd name="connsiteX25" fmla="*/ 1013460 w 1249680"/>
                        <a:gd name="connsiteY25" fmla="*/ 723900 h 1323499"/>
                        <a:gd name="connsiteX26" fmla="*/ 1005840 w 1249680"/>
                        <a:gd name="connsiteY26" fmla="*/ 769620 h 1323499"/>
                        <a:gd name="connsiteX27" fmla="*/ 975360 w 1249680"/>
                        <a:gd name="connsiteY27" fmla="*/ 807720 h 1323499"/>
                        <a:gd name="connsiteX28" fmla="*/ 1013460 w 1249680"/>
                        <a:gd name="connsiteY28" fmla="*/ 845820 h 1323499"/>
                        <a:gd name="connsiteX29" fmla="*/ 998220 w 1249680"/>
                        <a:gd name="connsiteY29" fmla="*/ 906780 h 1323499"/>
                        <a:gd name="connsiteX30" fmla="*/ 998220 w 1249680"/>
                        <a:gd name="connsiteY30" fmla="*/ 960120 h 1323499"/>
                        <a:gd name="connsiteX31" fmla="*/ 1097280 w 1249680"/>
                        <a:gd name="connsiteY31" fmla="*/ 1051560 h 1323499"/>
                        <a:gd name="connsiteX32" fmla="*/ 1096957 w 1249680"/>
                        <a:gd name="connsiteY32" fmla="*/ 1085374 h 1323499"/>
                        <a:gd name="connsiteX33" fmla="*/ 1089660 w 1249680"/>
                        <a:gd name="connsiteY33" fmla="*/ 1135380 h 1323499"/>
                        <a:gd name="connsiteX34" fmla="*/ 1013460 w 1249680"/>
                        <a:gd name="connsiteY34" fmla="*/ 1143000 h 1323499"/>
                        <a:gd name="connsiteX35" fmla="*/ 1092195 w 1249680"/>
                        <a:gd name="connsiteY35" fmla="*/ 1199674 h 1323499"/>
                        <a:gd name="connsiteX36" fmla="*/ 1165860 w 1249680"/>
                        <a:gd name="connsiteY36" fmla="*/ 1249680 h 1323499"/>
                        <a:gd name="connsiteX37" fmla="*/ 123026 w 1249680"/>
                        <a:gd name="connsiteY37" fmla="*/ 1268730 h 1323499"/>
                        <a:gd name="connsiteX38" fmla="*/ 196844 w 1249680"/>
                        <a:gd name="connsiteY38" fmla="*/ 1283018 h 1323499"/>
                        <a:gd name="connsiteX39" fmla="*/ 184938 w 1249680"/>
                        <a:gd name="connsiteY39" fmla="*/ 1299686 h 1323499"/>
                        <a:gd name="connsiteX40" fmla="*/ 264318 w 1249680"/>
                        <a:gd name="connsiteY40" fmla="*/ 1323499 h 1323499"/>
                        <a:gd name="connsiteX41" fmla="*/ 280189 w 1249680"/>
                        <a:gd name="connsiteY41" fmla="*/ 1304448 h 1323499"/>
                        <a:gd name="connsiteX42" fmla="*/ 219551 w 1249680"/>
                        <a:gd name="connsiteY42" fmla="*/ 1273016 h 1323499"/>
                        <a:gd name="connsiteX43" fmla="*/ 223038 w 1249680"/>
                        <a:gd name="connsiteY43" fmla="*/ 1230630 h 1323499"/>
                        <a:gd name="connsiteX44" fmla="*/ 127788 w 1249680"/>
                        <a:gd name="connsiteY44" fmla="*/ 1223486 h 1323499"/>
                        <a:gd name="connsiteX45" fmla="*/ 123026 w 1249680"/>
                        <a:gd name="connsiteY45" fmla="*/ 1156811 h 1323499"/>
                        <a:gd name="connsiteX46" fmla="*/ 134932 w 1249680"/>
                        <a:gd name="connsiteY46" fmla="*/ 1171098 h 1323499"/>
                        <a:gd name="connsiteX47" fmla="*/ 143351 w 1249680"/>
                        <a:gd name="connsiteY47" fmla="*/ 1202532 h 1323499"/>
                        <a:gd name="connsiteX48" fmla="*/ 180975 w 1249680"/>
                        <a:gd name="connsiteY48" fmla="*/ 1200626 h 1323499"/>
                        <a:gd name="connsiteX49" fmla="*/ 163354 w 1249680"/>
                        <a:gd name="connsiteY49" fmla="*/ 1141095 h 1323499"/>
                        <a:gd name="connsiteX50" fmla="*/ 234791 w 1249680"/>
                        <a:gd name="connsiteY50" fmla="*/ 1096804 h 1323499"/>
                        <a:gd name="connsiteX51" fmla="*/ 249232 w 1249680"/>
                        <a:gd name="connsiteY51" fmla="*/ 1180623 h 1323499"/>
                        <a:gd name="connsiteX52" fmla="*/ 277807 w 1249680"/>
                        <a:gd name="connsiteY52" fmla="*/ 1190149 h 1323499"/>
                        <a:gd name="connsiteX53" fmla="*/ 292417 w 1249680"/>
                        <a:gd name="connsiteY53" fmla="*/ 1068705 h 1323499"/>
                        <a:gd name="connsiteX54" fmla="*/ 323051 w 1249680"/>
                        <a:gd name="connsiteY54" fmla="*/ 1078230 h 1323499"/>
                        <a:gd name="connsiteX55" fmla="*/ 294476 w 1249680"/>
                        <a:gd name="connsiteY55" fmla="*/ 944880 h 1323499"/>
                        <a:gd name="connsiteX56" fmla="*/ 258758 w 1249680"/>
                        <a:gd name="connsiteY56" fmla="*/ 961549 h 1323499"/>
                        <a:gd name="connsiteX57" fmla="*/ 149220 w 1249680"/>
                        <a:gd name="connsiteY57" fmla="*/ 909162 h 1323499"/>
                        <a:gd name="connsiteX58" fmla="*/ 158745 w 1249680"/>
                        <a:gd name="connsiteY58" fmla="*/ 882967 h 1323499"/>
                        <a:gd name="connsiteX59" fmla="*/ 130765 w 1249680"/>
                        <a:gd name="connsiteY59" fmla="*/ 864017 h 1323499"/>
                        <a:gd name="connsiteX60" fmla="*/ 108738 w 1249680"/>
                        <a:gd name="connsiteY60" fmla="*/ 897255 h 1323499"/>
                        <a:gd name="connsiteX61" fmla="*/ 111120 w 1249680"/>
                        <a:gd name="connsiteY61" fmla="*/ 840105 h 1323499"/>
                        <a:gd name="connsiteX62" fmla="*/ 92070 w 1249680"/>
                        <a:gd name="connsiteY62" fmla="*/ 835343 h 1323499"/>
                        <a:gd name="connsiteX63" fmla="*/ 80163 w 1249680"/>
                        <a:gd name="connsiteY63" fmla="*/ 906780 h 1323499"/>
                        <a:gd name="connsiteX64" fmla="*/ 58732 w 1249680"/>
                        <a:gd name="connsiteY64" fmla="*/ 911543 h 1323499"/>
                        <a:gd name="connsiteX65" fmla="*/ 70639 w 1249680"/>
                        <a:gd name="connsiteY65" fmla="*/ 825817 h 1323499"/>
                        <a:gd name="connsiteX66" fmla="*/ 122872 w 1249680"/>
                        <a:gd name="connsiteY66" fmla="*/ 819626 h 1323499"/>
                        <a:gd name="connsiteX67" fmla="*/ 125407 w 1249680"/>
                        <a:gd name="connsiteY67" fmla="*/ 799623 h 1323499"/>
                        <a:gd name="connsiteX68" fmla="*/ 78581 w 1249680"/>
                        <a:gd name="connsiteY68" fmla="*/ 799624 h 1323499"/>
                        <a:gd name="connsiteX69" fmla="*/ 82867 w 1249680"/>
                        <a:gd name="connsiteY69" fmla="*/ 761047 h 1323499"/>
                        <a:gd name="connsiteX70" fmla="*/ 142076 w 1249680"/>
                        <a:gd name="connsiteY70" fmla="*/ 742474 h 1323499"/>
                        <a:gd name="connsiteX71" fmla="*/ 130169 w 1249680"/>
                        <a:gd name="connsiteY71" fmla="*/ 716280 h 1323499"/>
                        <a:gd name="connsiteX72" fmla="*/ 48568 w 1249680"/>
                        <a:gd name="connsiteY72" fmla="*/ 756737 h 1323499"/>
                        <a:gd name="connsiteX73" fmla="*/ 29527 w 1249680"/>
                        <a:gd name="connsiteY73" fmla="*/ 718344 h 1323499"/>
                        <a:gd name="connsiteX74" fmla="*/ 104473 w 1249680"/>
                        <a:gd name="connsiteY74" fmla="*/ 693138 h 1323499"/>
                        <a:gd name="connsiteX75" fmla="*/ 77629 w 1249680"/>
                        <a:gd name="connsiteY75" fmla="*/ 617855 h 1323499"/>
                        <a:gd name="connsiteX76" fmla="*/ 39683 w 1249680"/>
                        <a:gd name="connsiteY76" fmla="*/ 611505 h 1323499"/>
                        <a:gd name="connsiteX77" fmla="*/ 0 w 1249680"/>
                        <a:gd name="connsiteY77" fmla="*/ 541020 h 1323499"/>
                        <a:gd name="connsiteX0" fmla="*/ 0 w 1249680"/>
                        <a:gd name="connsiteY0" fmla="*/ 541020 h 1340366"/>
                        <a:gd name="connsiteX1" fmla="*/ 259080 w 1249680"/>
                        <a:gd name="connsiteY1" fmla="*/ 381000 h 1340366"/>
                        <a:gd name="connsiteX2" fmla="*/ 266700 w 1249680"/>
                        <a:gd name="connsiteY2" fmla="*/ 266700 h 1340366"/>
                        <a:gd name="connsiteX3" fmla="*/ 358140 w 1249680"/>
                        <a:gd name="connsiteY3" fmla="*/ 259080 h 1340366"/>
                        <a:gd name="connsiteX4" fmla="*/ 388620 w 1249680"/>
                        <a:gd name="connsiteY4" fmla="*/ 266700 h 1340366"/>
                        <a:gd name="connsiteX5" fmla="*/ 449580 w 1249680"/>
                        <a:gd name="connsiteY5" fmla="*/ 266700 h 1340366"/>
                        <a:gd name="connsiteX6" fmla="*/ 533400 w 1249680"/>
                        <a:gd name="connsiteY6" fmla="*/ 144780 h 1340366"/>
                        <a:gd name="connsiteX7" fmla="*/ 655320 w 1249680"/>
                        <a:gd name="connsiteY7" fmla="*/ 167640 h 1340366"/>
                        <a:gd name="connsiteX8" fmla="*/ 830580 w 1249680"/>
                        <a:gd name="connsiteY8" fmla="*/ 114300 h 1340366"/>
                        <a:gd name="connsiteX9" fmla="*/ 822960 w 1249680"/>
                        <a:gd name="connsiteY9" fmla="*/ 45720 h 1340366"/>
                        <a:gd name="connsiteX10" fmla="*/ 906780 w 1249680"/>
                        <a:gd name="connsiteY10" fmla="*/ 0 h 1340366"/>
                        <a:gd name="connsiteX11" fmla="*/ 937260 w 1249680"/>
                        <a:gd name="connsiteY11" fmla="*/ 0 h 1340366"/>
                        <a:gd name="connsiteX12" fmla="*/ 944880 w 1249680"/>
                        <a:gd name="connsiteY12" fmla="*/ 76200 h 1340366"/>
                        <a:gd name="connsiteX13" fmla="*/ 1013460 w 1249680"/>
                        <a:gd name="connsiteY13" fmla="*/ 99060 h 1340366"/>
                        <a:gd name="connsiteX14" fmla="*/ 982980 w 1249680"/>
                        <a:gd name="connsiteY14" fmla="*/ 167640 h 1340366"/>
                        <a:gd name="connsiteX15" fmla="*/ 1005840 w 1249680"/>
                        <a:gd name="connsiteY15" fmla="*/ 190500 h 1340366"/>
                        <a:gd name="connsiteX16" fmla="*/ 967740 w 1249680"/>
                        <a:gd name="connsiteY16" fmla="*/ 297180 h 1340366"/>
                        <a:gd name="connsiteX17" fmla="*/ 975360 w 1249680"/>
                        <a:gd name="connsiteY17" fmla="*/ 320040 h 1340366"/>
                        <a:gd name="connsiteX18" fmla="*/ 1043940 w 1249680"/>
                        <a:gd name="connsiteY18" fmla="*/ 388620 h 1340366"/>
                        <a:gd name="connsiteX19" fmla="*/ 1165860 w 1249680"/>
                        <a:gd name="connsiteY19" fmla="*/ 403860 h 1340366"/>
                        <a:gd name="connsiteX20" fmla="*/ 1173480 w 1249680"/>
                        <a:gd name="connsiteY20" fmla="*/ 441960 h 1340366"/>
                        <a:gd name="connsiteX21" fmla="*/ 1249680 w 1249680"/>
                        <a:gd name="connsiteY21" fmla="*/ 419100 h 1340366"/>
                        <a:gd name="connsiteX22" fmla="*/ 1219200 w 1249680"/>
                        <a:gd name="connsiteY22" fmla="*/ 495300 h 1340366"/>
                        <a:gd name="connsiteX23" fmla="*/ 1135380 w 1249680"/>
                        <a:gd name="connsiteY23" fmla="*/ 586740 h 1340366"/>
                        <a:gd name="connsiteX24" fmla="*/ 1021080 w 1249680"/>
                        <a:gd name="connsiteY24" fmla="*/ 632460 h 1340366"/>
                        <a:gd name="connsiteX25" fmla="*/ 1013460 w 1249680"/>
                        <a:gd name="connsiteY25" fmla="*/ 723900 h 1340366"/>
                        <a:gd name="connsiteX26" fmla="*/ 1005840 w 1249680"/>
                        <a:gd name="connsiteY26" fmla="*/ 769620 h 1340366"/>
                        <a:gd name="connsiteX27" fmla="*/ 975360 w 1249680"/>
                        <a:gd name="connsiteY27" fmla="*/ 807720 h 1340366"/>
                        <a:gd name="connsiteX28" fmla="*/ 1013460 w 1249680"/>
                        <a:gd name="connsiteY28" fmla="*/ 845820 h 1340366"/>
                        <a:gd name="connsiteX29" fmla="*/ 998220 w 1249680"/>
                        <a:gd name="connsiteY29" fmla="*/ 906780 h 1340366"/>
                        <a:gd name="connsiteX30" fmla="*/ 998220 w 1249680"/>
                        <a:gd name="connsiteY30" fmla="*/ 960120 h 1340366"/>
                        <a:gd name="connsiteX31" fmla="*/ 1097280 w 1249680"/>
                        <a:gd name="connsiteY31" fmla="*/ 1051560 h 1340366"/>
                        <a:gd name="connsiteX32" fmla="*/ 1096957 w 1249680"/>
                        <a:gd name="connsiteY32" fmla="*/ 1085374 h 1340366"/>
                        <a:gd name="connsiteX33" fmla="*/ 1089660 w 1249680"/>
                        <a:gd name="connsiteY33" fmla="*/ 1135380 h 1340366"/>
                        <a:gd name="connsiteX34" fmla="*/ 1013460 w 1249680"/>
                        <a:gd name="connsiteY34" fmla="*/ 1143000 h 1340366"/>
                        <a:gd name="connsiteX35" fmla="*/ 1092195 w 1249680"/>
                        <a:gd name="connsiteY35" fmla="*/ 1199674 h 1340366"/>
                        <a:gd name="connsiteX36" fmla="*/ 1165860 w 1249680"/>
                        <a:gd name="connsiteY36" fmla="*/ 1249680 h 1340366"/>
                        <a:gd name="connsiteX37" fmla="*/ 935628 w 1249680"/>
                        <a:gd name="connsiteY37" fmla="*/ 1340366 h 1340366"/>
                        <a:gd name="connsiteX38" fmla="*/ 196844 w 1249680"/>
                        <a:gd name="connsiteY38" fmla="*/ 1283018 h 1340366"/>
                        <a:gd name="connsiteX39" fmla="*/ 184938 w 1249680"/>
                        <a:gd name="connsiteY39" fmla="*/ 1299686 h 1340366"/>
                        <a:gd name="connsiteX40" fmla="*/ 264318 w 1249680"/>
                        <a:gd name="connsiteY40" fmla="*/ 1323499 h 1340366"/>
                        <a:gd name="connsiteX41" fmla="*/ 280189 w 1249680"/>
                        <a:gd name="connsiteY41" fmla="*/ 1304448 h 1340366"/>
                        <a:gd name="connsiteX42" fmla="*/ 219551 w 1249680"/>
                        <a:gd name="connsiteY42" fmla="*/ 1273016 h 1340366"/>
                        <a:gd name="connsiteX43" fmla="*/ 223038 w 1249680"/>
                        <a:gd name="connsiteY43" fmla="*/ 1230630 h 1340366"/>
                        <a:gd name="connsiteX44" fmla="*/ 127788 w 1249680"/>
                        <a:gd name="connsiteY44" fmla="*/ 1223486 h 1340366"/>
                        <a:gd name="connsiteX45" fmla="*/ 123026 w 1249680"/>
                        <a:gd name="connsiteY45" fmla="*/ 1156811 h 1340366"/>
                        <a:gd name="connsiteX46" fmla="*/ 134932 w 1249680"/>
                        <a:gd name="connsiteY46" fmla="*/ 1171098 h 1340366"/>
                        <a:gd name="connsiteX47" fmla="*/ 143351 w 1249680"/>
                        <a:gd name="connsiteY47" fmla="*/ 1202532 h 1340366"/>
                        <a:gd name="connsiteX48" fmla="*/ 180975 w 1249680"/>
                        <a:gd name="connsiteY48" fmla="*/ 1200626 h 1340366"/>
                        <a:gd name="connsiteX49" fmla="*/ 163354 w 1249680"/>
                        <a:gd name="connsiteY49" fmla="*/ 1141095 h 1340366"/>
                        <a:gd name="connsiteX50" fmla="*/ 234791 w 1249680"/>
                        <a:gd name="connsiteY50" fmla="*/ 1096804 h 1340366"/>
                        <a:gd name="connsiteX51" fmla="*/ 249232 w 1249680"/>
                        <a:gd name="connsiteY51" fmla="*/ 1180623 h 1340366"/>
                        <a:gd name="connsiteX52" fmla="*/ 277807 w 1249680"/>
                        <a:gd name="connsiteY52" fmla="*/ 1190149 h 1340366"/>
                        <a:gd name="connsiteX53" fmla="*/ 292417 w 1249680"/>
                        <a:gd name="connsiteY53" fmla="*/ 1068705 h 1340366"/>
                        <a:gd name="connsiteX54" fmla="*/ 323051 w 1249680"/>
                        <a:gd name="connsiteY54" fmla="*/ 1078230 h 1340366"/>
                        <a:gd name="connsiteX55" fmla="*/ 294476 w 1249680"/>
                        <a:gd name="connsiteY55" fmla="*/ 944880 h 1340366"/>
                        <a:gd name="connsiteX56" fmla="*/ 258758 w 1249680"/>
                        <a:gd name="connsiteY56" fmla="*/ 961549 h 1340366"/>
                        <a:gd name="connsiteX57" fmla="*/ 149220 w 1249680"/>
                        <a:gd name="connsiteY57" fmla="*/ 909162 h 1340366"/>
                        <a:gd name="connsiteX58" fmla="*/ 158745 w 1249680"/>
                        <a:gd name="connsiteY58" fmla="*/ 882967 h 1340366"/>
                        <a:gd name="connsiteX59" fmla="*/ 130765 w 1249680"/>
                        <a:gd name="connsiteY59" fmla="*/ 864017 h 1340366"/>
                        <a:gd name="connsiteX60" fmla="*/ 108738 w 1249680"/>
                        <a:gd name="connsiteY60" fmla="*/ 897255 h 1340366"/>
                        <a:gd name="connsiteX61" fmla="*/ 111120 w 1249680"/>
                        <a:gd name="connsiteY61" fmla="*/ 840105 h 1340366"/>
                        <a:gd name="connsiteX62" fmla="*/ 92070 w 1249680"/>
                        <a:gd name="connsiteY62" fmla="*/ 835343 h 1340366"/>
                        <a:gd name="connsiteX63" fmla="*/ 80163 w 1249680"/>
                        <a:gd name="connsiteY63" fmla="*/ 906780 h 1340366"/>
                        <a:gd name="connsiteX64" fmla="*/ 58732 w 1249680"/>
                        <a:gd name="connsiteY64" fmla="*/ 911543 h 1340366"/>
                        <a:gd name="connsiteX65" fmla="*/ 70639 w 1249680"/>
                        <a:gd name="connsiteY65" fmla="*/ 825817 h 1340366"/>
                        <a:gd name="connsiteX66" fmla="*/ 122872 w 1249680"/>
                        <a:gd name="connsiteY66" fmla="*/ 819626 h 1340366"/>
                        <a:gd name="connsiteX67" fmla="*/ 125407 w 1249680"/>
                        <a:gd name="connsiteY67" fmla="*/ 799623 h 1340366"/>
                        <a:gd name="connsiteX68" fmla="*/ 78581 w 1249680"/>
                        <a:gd name="connsiteY68" fmla="*/ 799624 h 1340366"/>
                        <a:gd name="connsiteX69" fmla="*/ 82867 w 1249680"/>
                        <a:gd name="connsiteY69" fmla="*/ 761047 h 1340366"/>
                        <a:gd name="connsiteX70" fmla="*/ 142076 w 1249680"/>
                        <a:gd name="connsiteY70" fmla="*/ 742474 h 1340366"/>
                        <a:gd name="connsiteX71" fmla="*/ 130169 w 1249680"/>
                        <a:gd name="connsiteY71" fmla="*/ 716280 h 1340366"/>
                        <a:gd name="connsiteX72" fmla="*/ 48568 w 1249680"/>
                        <a:gd name="connsiteY72" fmla="*/ 756737 h 1340366"/>
                        <a:gd name="connsiteX73" fmla="*/ 29527 w 1249680"/>
                        <a:gd name="connsiteY73" fmla="*/ 718344 h 1340366"/>
                        <a:gd name="connsiteX74" fmla="*/ 104473 w 1249680"/>
                        <a:gd name="connsiteY74" fmla="*/ 693138 h 1340366"/>
                        <a:gd name="connsiteX75" fmla="*/ 77629 w 1249680"/>
                        <a:gd name="connsiteY75" fmla="*/ 617855 h 1340366"/>
                        <a:gd name="connsiteX76" fmla="*/ 39683 w 1249680"/>
                        <a:gd name="connsiteY76" fmla="*/ 611505 h 1340366"/>
                        <a:gd name="connsiteX77" fmla="*/ 0 w 1249680"/>
                        <a:gd name="connsiteY77" fmla="*/ 541020 h 1340366"/>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935628 w 1249680"/>
                        <a:gd name="connsiteY37" fmla="*/ 1340366 h 1402080"/>
                        <a:gd name="connsiteX38" fmla="*/ 644519 w 1249680"/>
                        <a:gd name="connsiteY38" fmla="*/ 1402080 h 1402080"/>
                        <a:gd name="connsiteX39" fmla="*/ 184938 w 1249680"/>
                        <a:gd name="connsiteY39" fmla="*/ 1299686 h 1402080"/>
                        <a:gd name="connsiteX40" fmla="*/ 264318 w 1249680"/>
                        <a:gd name="connsiteY40" fmla="*/ 1323499 h 1402080"/>
                        <a:gd name="connsiteX41" fmla="*/ 280189 w 1249680"/>
                        <a:gd name="connsiteY41" fmla="*/ 1304448 h 1402080"/>
                        <a:gd name="connsiteX42" fmla="*/ 219551 w 1249680"/>
                        <a:gd name="connsiteY42" fmla="*/ 1273016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935628 w 1249680"/>
                        <a:gd name="connsiteY37" fmla="*/ 1340366 h 1402080"/>
                        <a:gd name="connsiteX38" fmla="*/ 644519 w 1249680"/>
                        <a:gd name="connsiteY38" fmla="*/ 1402080 h 1402080"/>
                        <a:gd name="connsiteX39" fmla="*/ 534982 w 1249680"/>
                        <a:gd name="connsiteY39" fmla="*/ 1342548 h 1402080"/>
                        <a:gd name="connsiteX40" fmla="*/ 264318 w 1249680"/>
                        <a:gd name="connsiteY40" fmla="*/ 1323499 h 1402080"/>
                        <a:gd name="connsiteX41" fmla="*/ 280189 w 1249680"/>
                        <a:gd name="connsiteY41" fmla="*/ 1304448 h 1402080"/>
                        <a:gd name="connsiteX42" fmla="*/ 219551 w 1249680"/>
                        <a:gd name="connsiteY42" fmla="*/ 1273016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402080"/>
                        <a:gd name="connsiteX1" fmla="*/ 259080 w 1249680"/>
                        <a:gd name="connsiteY1" fmla="*/ 381000 h 1402080"/>
                        <a:gd name="connsiteX2" fmla="*/ 266700 w 1249680"/>
                        <a:gd name="connsiteY2" fmla="*/ 266700 h 1402080"/>
                        <a:gd name="connsiteX3" fmla="*/ 358140 w 1249680"/>
                        <a:gd name="connsiteY3" fmla="*/ 259080 h 1402080"/>
                        <a:gd name="connsiteX4" fmla="*/ 388620 w 1249680"/>
                        <a:gd name="connsiteY4" fmla="*/ 266700 h 1402080"/>
                        <a:gd name="connsiteX5" fmla="*/ 449580 w 1249680"/>
                        <a:gd name="connsiteY5" fmla="*/ 266700 h 1402080"/>
                        <a:gd name="connsiteX6" fmla="*/ 533400 w 1249680"/>
                        <a:gd name="connsiteY6" fmla="*/ 144780 h 1402080"/>
                        <a:gd name="connsiteX7" fmla="*/ 655320 w 1249680"/>
                        <a:gd name="connsiteY7" fmla="*/ 167640 h 1402080"/>
                        <a:gd name="connsiteX8" fmla="*/ 830580 w 1249680"/>
                        <a:gd name="connsiteY8" fmla="*/ 114300 h 1402080"/>
                        <a:gd name="connsiteX9" fmla="*/ 822960 w 1249680"/>
                        <a:gd name="connsiteY9" fmla="*/ 45720 h 1402080"/>
                        <a:gd name="connsiteX10" fmla="*/ 906780 w 1249680"/>
                        <a:gd name="connsiteY10" fmla="*/ 0 h 1402080"/>
                        <a:gd name="connsiteX11" fmla="*/ 937260 w 1249680"/>
                        <a:gd name="connsiteY11" fmla="*/ 0 h 1402080"/>
                        <a:gd name="connsiteX12" fmla="*/ 944880 w 1249680"/>
                        <a:gd name="connsiteY12" fmla="*/ 76200 h 1402080"/>
                        <a:gd name="connsiteX13" fmla="*/ 1013460 w 1249680"/>
                        <a:gd name="connsiteY13" fmla="*/ 99060 h 1402080"/>
                        <a:gd name="connsiteX14" fmla="*/ 982980 w 1249680"/>
                        <a:gd name="connsiteY14" fmla="*/ 167640 h 1402080"/>
                        <a:gd name="connsiteX15" fmla="*/ 1005840 w 1249680"/>
                        <a:gd name="connsiteY15" fmla="*/ 190500 h 1402080"/>
                        <a:gd name="connsiteX16" fmla="*/ 967740 w 1249680"/>
                        <a:gd name="connsiteY16" fmla="*/ 297180 h 1402080"/>
                        <a:gd name="connsiteX17" fmla="*/ 975360 w 1249680"/>
                        <a:gd name="connsiteY17" fmla="*/ 320040 h 1402080"/>
                        <a:gd name="connsiteX18" fmla="*/ 1043940 w 1249680"/>
                        <a:gd name="connsiteY18" fmla="*/ 388620 h 1402080"/>
                        <a:gd name="connsiteX19" fmla="*/ 1165860 w 1249680"/>
                        <a:gd name="connsiteY19" fmla="*/ 403860 h 1402080"/>
                        <a:gd name="connsiteX20" fmla="*/ 1173480 w 1249680"/>
                        <a:gd name="connsiteY20" fmla="*/ 441960 h 1402080"/>
                        <a:gd name="connsiteX21" fmla="*/ 1249680 w 1249680"/>
                        <a:gd name="connsiteY21" fmla="*/ 419100 h 1402080"/>
                        <a:gd name="connsiteX22" fmla="*/ 1219200 w 1249680"/>
                        <a:gd name="connsiteY22" fmla="*/ 495300 h 1402080"/>
                        <a:gd name="connsiteX23" fmla="*/ 1135380 w 1249680"/>
                        <a:gd name="connsiteY23" fmla="*/ 586740 h 1402080"/>
                        <a:gd name="connsiteX24" fmla="*/ 1021080 w 1249680"/>
                        <a:gd name="connsiteY24" fmla="*/ 632460 h 1402080"/>
                        <a:gd name="connsiteX25" fmla="*/ 1013460 w 1249680"/>
                        <a:gd name="connsiteY25" fmla="*/ 723900 h 1402080"/>
                        <a:gd name="connsiteX26" fmla="*/ 1005840 w 1249680"/>
                        <a:gd name="connsiteY26" fmla="*/ 769620 h 1402080"/>
                        <a:gd name="connsiteX27" fmla="*/ 975360 w 1249680"/>
                        <a:gd name="connsiteY27" fmla="*/ 807720 h 1402080"/>
                        <a:gd name="connsiteX28" fmla="*/ 1013460 w 1249680"/>
                        <a:gd name="connsiteY28" fmla="*/ 845820 h 1402080"/>
                        <a:gd name="connsiteX29" fmla="*/ 998220 w 1249680"/>
                        <a:gd name="connsiteY29" fmla="*/ 906780 h 1402080"/>
                        <a:gd name="connsiteX30" fmla="*/ 998220 w 1249680"/>
                        <a:gd name="connsiteY30" fmla="*/ 960120 h 1402080"/>
                        <a:gd name="connsiteX31" fmla="*/ 1097280 w 1249680"/>
                        <a:gd name="connsiteY31" fmla="*/ 1051560 h 1402080"/>
                        <a:gd name="connsiteX32" fmla="*/ 1096957 w 1249680"/>
                        <a:gd name="connsiteY32" fmla="*/ 1085374 h 1402080"/>
                        <a:gd name="connsiteX33" fmla="*/ 1089660 w 1249680"/>
                        <a:gd name="connsiteY33" fmla="*/ 1135380 h 1402080"/>
                        <a:gd name="connsiteX34" fmla="*/ 1013460 w 1249680"/>
                        <a:gd name="connsiteY34" fmla="*/ 1143000 h 1402080"/>
                        <a:gd name="connsiteX35" fmla="*/ 1092195 w 1249680"/>
                        <a:gd name="connsiteY35" fmla="*/ 1199674 h 1402080"/>
                        <a:gd name="connsiteX36" fmla="*/ 1165860 w 1249680"/>
                        <a:gd name="connsiteY36" fmla="*/ 1249680 h 1402080"/>
                        <a:gd name="connsiteX37" fmla="*/ 935628 w 1249680"/>
                        <a:gd name="connsiteY37" fmla="*/ 1340366 h 1402080"/>
                        <a:gd name="connsiteX38" fmla="*/ 644519 w 1249680"/>
                        <a:gd name="connsiteY38" fmla="*/ 1402080 h 1402080"/>
                        <a:gd name="connsiteX39" fmla="*/ 534982 w 1249680"/>
                        <a:gd name="connsiteY39" fmla="*/ 1342548 h 1402080"/>
                        <a:gd name="connsiteX40" fmla="*/ 264318 w 1249680"/>
                        <a:gd name="connsiteY40" fmla="*/ 1323499 h 1402080"/>
                        <a:gd name="connsiteX41" fmla="*/ 280189 w 1249680"/>
                        <a:gd name="connsiteY41" fmla="*/ 1304448 h 1402080"/>
                        <a:gd name="connsiteX42" fmla="*/ 391001 w 1249680"/>
                        <a:gd name="connsiteY42" fmla="*/ 1287303 h 1402080"/>
                        <a:gd name="connsiteX43" fmla="*/ 223038 w 1249680"/>
                        <a:gd name="connsiteY43" fmla="*/ 1230630 h 1402080"/>
                        <a:gd name="connsiteX44" fmla="*/ 127788 w 1249680"/>
                        <a:gd name="connsiteY44" fmla="*/ 1223486 h 1402080"/>
                        <a:gd name="connsiteX45" fmla="*/ 123026 w 1249680"/>
                        <a:gd name="connsiteY45" fmla="*/ 1156811 h 1402080"/>
                        <a:gd name="connsiteX46" fmla="*/ 134932 w 1249680"/>
                        <a:gd name="connsiteY46" fmla="*/ 1171098 h 1402080"/>
                        <a:gd name="connsiteX47" fmla="*/ 143351 w 1249680"/>
                        <a:gd name="connsiteY47" fmla="*/ 1202532 h 1402080"/>
                        <a:gd name="connsiteX48" fmla="*/ 180975 w 1249680"/>
                        <a:gd name="connsiteY48" fmla="*/ 1200626 h 1402080"/>
                        <a:gd name="connsiteX49" fmla="*/ 163354 w 1249680"/>
                        <a:gd name="connsiteY49" fmla="*/ 1141095 h 1402080"/>
                        <a:gd name="connsiteX50" fmla="*/ 234791 w 1249680"/>
                        <a:gd name="connsiteY50" fmla="*/ 1096804 h 1402080"/>
                        <a:gd name="connsiteX51" fmla="*/ 249232 w 1249680"/>
                        <a:gd name="connsiteY51" fmla="*/ 1180623 h 1402080"/>
                        <a:gd name="connsiteX52" fmla="*/ 277807 w 1249680"/>
                        <a:gd name="connsiteY52" fmla="*/ 1190149 h 1402080"/>
                        <a:gd name="connsiteX53" fmla="*/ 292417 w 1249680"/>
                        <a:gd name="connsiteY53" fmla="*/ 1068705 h 1402080"/>
                        <a:gd name="connsiteX54" fmla="*/ 323051 w 1249680"/>
                        <a:gd name="connsiteY54" fmla="*/ 1078230 h 1402080"/>
                        <a:gd name="connsiteX55" fmla="*/ 294476 w 1249680"/>
                        <a:gd name="connsiteY55" fmla="*/ 944880 h 1402080"/>
                        <a:gd name="connsiteX56" fmla="*/ 258758 w 1249680"/>
                        <a:gd name="connsiteY56" fmla="*/ 961549 h 1402080"/>
                        <a:gd name="connsiteX57" fmla="*/ 149220 w 1249680"/>
                        <a:gd name="connsiteY57" fmla="*/ 909162 h 1402080"/>
                        <a:gd name="connsiteX58" fmla="*/ 158745 w 1249680"/>
                        <a:gd name="connsiteY58" fmla="*/ 882967 h 1402080"/>
                        <a:gd name="connsiteX59" fmla="*/ 130765 w 1249680"/>
                        <a:gd name="connsiteY59" fmla="*/ 864017 h 1402080"/>
                        <a:gd name="connsiteX60" fmla="*/ 108738 w 1249680"/>
                        <a:gd name="connsiteY60" fmla="*/ 897255 h 1402080"/>
                        <a:gd name="connsiteX61" fmla="*/ 111120 w 1249680"/>
                        <a:gd name="connsiteY61" fmla="*/ 840105 h 1402080"/>
                        <a:gd name="connsiteX62" fmla="*/ 92070 w 1249680"/>
                        <a:gd name="connsiteY62" fmla="*/ 835343 h 1402080"/>
                        <a:gd name="connsiteX63" fmla="*/ 80163 w 1249680"/>
                        <a:gd name="connsiteY63" fmla="*/ 906780 h 1402080"/>
                        <a:gd name="connsiteX64" fmla="*/ 58732 w 1249680"/>
                        <a:gd name="connsiteY64" fmla="*/ 911543 h 1402080"/>
                        <a:gd name="connsiteX65" fmla="*/ 70639 w 1249680"/>
                        <a:gd name="connsiteY65" fmla="*/ 825817 h 1402080"/>
                        <a:gd name="connsiteX66" fmla="*/ 122872 w 1249680"/>
                        <a:gd name="connsiteY66" fmla="*/ 819626 h 1402080"/>
                        <a:gd name="connsiteX67" fmla="*/ 125407 w 1249680"/>
                        <a:gd name="connsiteY67" fmla="*/ 799623 h 1402080"/>
                        <a:gd name="connsiteX68" fmla="*/ 78581 w 1249680"/>
                        <a:gd name="connsiteY68" fmla="*/ 799624 h 1402080"/>
                        <a:gd name="connsiteX69" fmla="*/ 82867 w 1249680"/>
                        <a:gd name="connsiteY69" fmla="*/ 761047 h 1402080"/>
                        <a:gd name="connsiteX70" fmla="*/ 142076 w 1249680"/>
                        <a:gd name="connsiteY70" fmla="*/ 742474 h 1402080"/>
                        <a:gd name="connsiteX71" fmla="*/ 130169 w 1249680"/>
                        <a:gd name="connsiteY71" fmla="*/ 716280 h 1402080"/>
                        <a:gd name="connsiteX72" fmla="*/ 48568 w 1249680"/>
                        <a:gd name="connsiteY72" fmla="*/ 756737 h 1402080"/>
                        <a:gd name="connsiteX73" fmla="*/ 29527 w 1249680"/>
                        <a:gd name="connsiteY73" fmla="*/ 718344 h 1402080"/>
                        <a:gd name="connsiteX74" fmla="*/ 104473 w 1249680"/>
                        <a:gd name="connsiteY74" fmla="*/ 693138 h 1402080"/>
                        <a:gd name="connsiteX75" fmla="*/ 77629 w 1249680"/>
                        <a:gd name="connsiteY75" fmla="*/ 617855 h 1402080"/>
                        <a:gd name="connsiteX76" fmla="*/ 39683 w 1249680"/>
                        <a:gd name="connsiteY76" fmla="*/ 611505 h 1402080"/>
                        <a:gd name="connsiteX77" fmla="*/ 0 w 1249680"/>
                        <a:gd name="connsiteY77" fmla="*/ 541020 h 1402080"/>
                        <a:gd name="connsiteX0" fmla="*/ 0 w 1249680"/>
                        <a:gd name="connsiteY0" fmla="*/ 541020 h 1342548"/>
                        <a:gd name="connsiteX1" fmla="*/ 259080 w 1249680"/>
                        <a:gd name="connsiteY1" fmla="*/ 381000 h 1342548"/>
                        <a:gd name="connsiteX2" fmla="*/ 266700 w 1249680"/>
                        <a:gd name="connsiteY2" fmla="*/ 266700 h 1342548"/>
                        <a:gd name="connsiteX3" fmla="*/ 358140 w 1249680"/>
                        <a:gd name="connsiteY3" fmla="*/ 259080 h 1342548"/>
                        <a:gd name="connsiteX4" fmla="*/ 388620 w 1249680"/>
                        <a:gd name="connsiteY4" fmla="*/ 266700 h 1342548"/>
                        <a:gd name="connsiteX5" fmla="*/ 449580 w 1249680"/>
                        <a:gd name="connsiteY5" fmla="*/ 266700 h 1342548"/>
                        <a:gd name="connsiteX6" fmla="*/ 533400 w 1249680"/>
                        <a:gd name="connsiteY6" fmla="*/ 144780 h 1342548"/>
                        <a:gd name="connsiteX7" fmla="*/ 655320 w 1249680"/>
                        <a:gd name="connsiteY7" fmla="*/ 167640 h 1342548"/>
                        <a:gd name="connsiteX8" fmla="*/ 830580 w 1249680"/>
                        <a:gd name="connsiteY8" fmla="*/ 114300 h 1342548"/>
                        <a:gd name="connsiteX9" fmla="*/ 822960 w 1249680"/>
                        <a:gd name="connsiteY9" fmla="*/ 45720 h 1342548"/>
                        <a:gd name="connsiteX10" fmla="*/ 906780 w 1249680"/>
                        <a:gd name="connsiteY10" fmla="*/ 0 h 1342548"/>
                        <a:gd name="connsiteX11" fmla="*/ 937260 w 1249680"/>
                        <a:gd name="connsiteY11" fmla="*/ 0 h 1342548"/>
                        <a:gd name="connsiteX12" fmla="*/ 944880 w 1249680"/>
                        <a:gd name="connsiteY12" fmla="*/ 76200 h 1342548"/>
                        <a:gd name="connsiteX13" fmla="*/ 1013460 w 1249680"/>
                        <a:gd name="connsiteY13" fmla="*/ 99060 h 1342548"/>
                        <a:gd name="connsiteX14" fmla="*/ 982980 w 1249680"/>
                        <a:gd name="connsiteY14" fmla="*/ 167640 h 1342548"/>
                        <a:gd name="connsiteX15" fmla="*/ 1005840 w 1249680"/>
                        <a:gd name="connsiteY15" fmla="*/ 190500 h 1342548"/>
                        <a:gd name="connsiteX16" fmla="*/ 967740 w 1249680"/>
                        <a:gd name="connsiteY16" fmla="*/ 297180 h 1342548"/>
                        <a:gd name="connsiteX17" fmla="*/ 975360 w 1249680"/>
                        <a:gd name="connsiteY17" fmla="*/ 320040 h 1342548"/>
                        <a:gd name="connsiteX18" fmla="*/ 1043940 w 1249680"/>
                        <a:gd name="connsiteY18" fmla="*/ 388620 h 1342548"/>
                        <a:gd name="connsiteX19" fmla="*/ 1165860 w 1249680"/>
                        <a:gd name="connsiteY19" fmla="*/ 403860 h 1342548"/>
                        <a:gd name="connsiteX20" fmla="*/ 1173480 w 1249680"/>
                        <a:gd name="connsiteY20" fmla="*/ 441960 h 1342548"/>
                        <a:gd name="connsiteX21" fmla="*/ 1249680 w 1249680"/>
                        <a:gd name="connsiteY21" fmla="*/ 419100 h 1342548"/>
                        <a:gd name="connsiteX22" fmla="*/ 1219200 w 1249680"/>
                        <a:gd name="connsiteY22" fmla="*/ 495300 h 1342548"/>
                        <a:gd name="connsiteX23" fmla="*/ 1135380 w 1249680"/>
                        <a:gd name="connsiteY23" fmla="*/ 586740 h 1342548"/>
                        <a:gd name="connsiteX24" fmla="*/ 1021080 w 1249680"/>
                        <a:gd name="connsiteY24" fmla="*/ 632460 h 1342548"/>
                        <a:gd name="connsiteX25" fmla="*/ 1013460 w 1249680"/>
                        <a:gd name="connsiteY25" fmla="*/ 723900 h 1342548"/>
                        <a:gd name="connsiteX26" fmla="*/ 1005840 w 1249680"/>
                        <a:gd name="connsiteY26" fmla="*/ 769620 h 1342548"/>
                        <a:gd name="connsiteX27" fmla="*/ 975360 w 1249680"/>
                        <a:gd name="connsiteY27" fmla="*/ 807720 h 1342548"/>
                        <a:gd name="connsiteX28" fmla="*/ 1013460 w 1249680"/>
                        <a:gd name="connsiteY28" fmla="*/ 845820 h 1342548"/>
                        <a:gd name="connsiteX29" fmla="*/ 998220 w 1249680"/>
                        <a:gd name="connsiteY29" fmla="*/ 906780 h 1342548"/>
                        <a:gd name="connsiteX30" fmla="*/ 998220 w 1249680"/>
                        <a:gd name="connsiteY30" fmla="*/ 960120 h 1342548"/>
                        <a:gd name="connsiteX31" fmla="*/ 1097280 w 1249680"/>
                        <a:gd name="connsiteY31" fmla="*/ 1051560 h 1342548"/>
                        <a:gd name="connsiteX32" fmla="*/ 1096957 w 1249680"/>
                        <a:gd name="connsiteY32" fmla="*/ 1085374 h 1342548"/>
                        <a:gd name="connsiteX33" fmla="*/ 1089660 w 1249680"/>
                        <a:gd name="connsiteY33" fmla="*/ 1135380 h 1342548"/>
                        <a:gd name="connsiteX34" fmla="*/ 1013460 w 1249680"/>
                        <a:gd name="connsiteY34" fmla="*/ 1143000 h 1342548"/>
                        <a:gd name="connsiteX35" fmla="*/ 1092195 w 1249680"/>
                        <a:gd name="connsiteY35" fmla="*/ 1199674 h 1342548"/>
                        <a:gd name="connsiteX36" fmla="*/ 1165860 w 1249680"/>
                        <a:gd name="connsiteY36" fmla="*/ 1249680 h 1342548"/>
                        <a:gd name="connsiteX37" fmla="*/ 935628 w 1249680"/>
                        <a:gd name="connsiteY37" fmla="*/ 1340366 h 1342548"/>
                        <a:gd name="connsiteX38" fmla="*/ 931187 w 1249680"/>
                        <a:gd name="connsiteY38" fmla="*/ 1326252 h 1342548"/>
                        <a:gd name="connsiteX39" fmla="*/ 534982 w 1249680"/>
                        <a:gd name="connsiteY39" fmla="*/ 1342548 h 1342548"/>
                        <a:gd name="connsiteX40" fmla="*/ 264318 w 1249680"/>
                        <a:gd name="connsiteY40" fmla="*/ 1323499 h 1342548"/>
                        <a:gd name="connsiteX41" fmla="*/ 280189 w 1249680"/>
                        <a:gd name="connsiteY41" fmla="*/ 1304448 h 1342548"/>
                        <a:gd name="connsiteX42" fmla="*/ 391001 w 1249680"/>
                        <a:gd name="connsiteY42" fmla="*/ 1287303 h 1342548"/>
                        <a:gd name="connsiteX43" fmla="*/ 223038 w 1249680"/>
                        <a:gd name="connsiteY43" fmla="*/ 1230630 h 1342548"/>
                        <a:gd name="connsiteX44" fmla="*/ 127788 w 1249680"/>
                        <a:gd name="connsiteY44" fmla="*/ 1223486 h 1342548"/>
                        <a:gd name="connsiteX45" fmla="*/ 123026 w 1249680"/>
                        <a:gd name="connsiteY45" fmla="*/ 1156811 h 1342548"/>
                        <a:gd name="connsiteX46" fmla="*/ 134932 w 1249680"/>
                        <a:gd name="connsiteY46" fmla="*/ 1171098 h 1342548"/>
                        <a:gd name="connsiteX47" fmla="*/ 143351 w 1249680"/>
                        <a:gd name="connsiteY47" fmla="*/ 1202532 h 1342548"/>
                        <a:gd name="connsiteX48" fmla="*/ 180975 w 1249680"/>
                        <a:gd name="connsiteY48" fmla="*/ 1200626 h 1342548"/>
                        <a:gd name="connsiteX49" fmla="*/ 163354 w 1249680"/>
                        <a:gd name="connsiteY49" fmla="*/ 1141095 h 1342548"/>
                        <a:gd name="connsiteX50" fmla="*/ 234791 w 1249680"/>
                        <a:gd name="connsiteY50" fmla="*/ 1096804 h 1342548"/>
                        <a:gd name="connsiteX51" fmla="*/ 249232 w 1249680"/>
                        <a:gd name="connsiteY51" fmla="*/ 1180623 h 1342548"/>
                        <a:gd name="connsiteX52" fmla="*/ 277807 w 1249680"/>
                        <a:gd name="connsiteY52" fmla="*/ 1190149 h 1342548"/>
                        <a:gd name="connsiteX53" fmla="*/ 292417 w 1249680"/>
                        <a:gd name="connsiteY53" fmla="*/ 1068705 h 1342548"/>
                        <a:gd name="connsiteX54" fmla="*/ 323051 w 1249680"/>
                        <a:gd name="connsiteY54" fmla="*/ 1078230 h 1342548"/>
                        <a:gd name="connsiteX55" fmla="*/ 294476 w 1249680"/>
                        <a:gd name="connsiteY55" fmla="*/ 944880 h 1342548"/>
                        <a:gd name="connsiteX56" fmla="*/ 258758 w 1249680"/>
                        <a:gd name="connsiteY56" fmla="*/ 961549 h 1342548"/>
                        <a:gd name="connsiteX57" fmla="*/ 149220 w 1249680"/>
                        <a:gd name="connsiteY57" fmla="*/ 909162 h 1342548"/>
                        <a:gd name="connsiteX58" fmla="*/ 158745 w 1249680"/>
                        <a:gd name="connsiteY58" fmla="*/ 882967 h 1342548"/>
                        <a:gd name="connsiteX59" fmla="*/ 130765 w 1249680"/>
                        <a:gd name="connsiteY59" fmla="*/ 864017 h 1342548"/>
                        <a:gd name="connsiteX60" fmla="*/ 108738 w 1249680"/>
                        <a:gd name="connsiteY60" fmla="*/ 897255 h 1342548"/>
                        <a:gd name="connsiteX61" fmla="*/ 111120 w 1249680"/>
                        <a:gd name="connsiteY61" fmla="*/ 840105 h 1342548"/>
                        <a:gd name="connsiteX62" fmla="*/ 92070 w 1249680"/>
                        <a:gd name="connsiteY62" fmla="*/ 835343 h 1342548"/>
                        <a:gd name="connsiteX63" fmla="*/ 80163 w 1249680"/>
                        <a:gd name="connsiteY63" fmla="*/ 906780 h 1342548"/>
                        <a:gd name="connsiteX64" fmla="*/ 58732 w 1249680"/>
                        <a:gd name="connsiteY64" fmla="*/ 911543 h 1342548"/>
                        <a:gd name="connsiteX65" fmla="*/ 70639 w 1249680"/>
                        <a:gd name="connsiteY65" fmla="*/ 825817 h 1342548"/>
                        <a:gd name="connsiteX66" fmla="*/ 122872 w 1249680"/>
                        <a:gd name="connsiteY66" fmla="*/ 819626 h 1342548"/>
                        <a:gd name="connsiteX67" fmla="*/ 125407 w 1249680"/>
                        <a:gd name="connsiteY67" fmla="*/ 799623 h 1342548"/>
                        <a:gd name="connsiteX68" fmla="*/ 78581 w 1249680"/>
                        <a:gd name="connsiteY68" fmla="*/ 799624 h 1342548"/>
                        <a:gd name="connsiteX69" fmla="*/ 82867 w 1249680"/>
                        <a:gd name="connsiteY69" fmla="*/ 761047 h 1342548"/>
                        <a:gd name="connsiteX70" fmla="*/ 142076 w 1249680"/>
                        <a:gd name="connsiteY70" fmla="*/ 742474 h 1342548"/>
                        <a:gd name="connsiteX71" fmla="*/ 130169 w 1249680"/>
                        <a:gd name="connsiteY71" fmla="*/ 716280 h 1342548"/>
                        <a:gd name="connsiteX72" fmla="*/ 48568 w 1249680"/>
                        <a:gd name="connsiteY72" fmla="*/ 756737 h 1342548"/>
                        <a:gd name="connsiteX73" fmla="*/ 29527 w 1249680"/>
                        <a:gd name="connsiteY73" fmla="*/ 718344 h 1342548"/>
                        <a:gd name="connsiteX74" fmla="*/ 104473 w 1249680"/>
                        <a:gd name="connsiteY74" fmla="*/ 693138 h 1342548"/>
                        <a:gd name="connsiteX75" fmla="*/ 77629 w 1249680"/>
                        <a:gd name="connsiteY75" fmla="*/ 617855 h 1342548"/>
                        <a:gd name="connsiteX76" fmla="*/ 39683 w 1249680"/>
                        <a:gd name="connsiteY76" fmla="*/ 611505 h 1342548"/>
                        <a:gd name="connsiteX77" fmla="*/ 0 w 1249680"/>
                        <a:gd name="connsiteY77" fmla="*/ 541020 h 1342548"/>
                        <a:gd name="connsiteX0" fmla="*/ 0 w 1249680"/>
                        <a:gd name="connsiteY0" fmla="*/ 541020 h 1398260"/>
                        <a:gd name="connsiteX1" fmla="*/ 259080 w 1249680"/>
                        <a:gd name="connsiteY1" fmla="*/ 381000 h 1398260"/>
                        <a:gd name="connsiteX2" fmla="*/ 266700 w 1249680"/>
                        <a:gd name="connsiteY2" fmla="*/ 266700 h 1398260"/>
                        <a:gd name="connsiteX3" fmla="*/ 358140 w 1249680"/>
                        <a:gd name="connsiteY3" fmla="*/ 259080 h 1398260"/>
                        <a:gd name="connsiteX4" fmla="*/ 388620 w 1249680"/>
                        <a:gd name="connsiteY4" fmla="*/ 266700 h 1398260"/>
                        <a:gd name="connsiteX5" fmla="*/ 449580 w 1249680"/>
                        <a:gd name="connsiteY5" fmla="*/ 266700 h 1398260"/>
                        <a:gd name="connsiteX6" fmla="*/ 533400 w 1249680"/>
                        <a:gd name="connsiteY6" fmla="*/ 144780 h 1398260"/>
                        <a:gd name="connsiteX7" fmla="*/ 655320 w 1249680"/>
                        <a:gd name="connsiteY7" fmla="*/ 167640 h 1398260"/>
                        <a:gd name="connsiteX8" fmla="*/ 830580 w 1249680"/>
                        <a:gd name="connsiteY8" fmla="*/ 114300 h 1398260"/>
                        <a:gd name="connsiteX9" fmla="*/ 822960 w 1249680"/>
                        <a:gd name="connsiteY9" fmla="*/ 45720 h 1398260"/>
                        <a:gd name="connsiteX10" fmla="*/ 906780 w 1249680"/>
                        <a:gd name="connsiteY10" fmla="*/ 0 h 1398260"/>
                        <a:gd name="connsiteX11" fmla="*/ 937260 w 1249680"/>
                        <a:gd name="connsiteY11" fmla="*/ 0 h 1398260"/>
                        <a:gd name="connsiteX12" fmla="*/ 944880 w 1249680"/>
                        <a:gd name="connsiteY12" fmla="*/ 76200 h 1398260"/>
                        <a:gd name="connsiteX13" fmla="*/ 1013460 w 1249680"/>
                        <a:gd name="connsiteY13" fmla="*/ 99060 h 1398260"/>
                        <a:gd name="connsiteX14" fmla="*/ 982980 w 1249680"/>
                        <a:gd name="connsiteY14" fmla="*/ 167640 h 1398260"/>
                        <a:gd name="connsiteX15" fmla="*/ 1005840 w 1249680"/>
                        <a:gd name="connsiteY15" fmla="*/ 190500 h 1398260"/>
                        <a:gd name="connsiteX16" fmla="*/ 967740 w 1249680"/>
                        <a:gd name="connsiteY16" fmla="*/ 297180 h 1398260"/>
                        <a:gd name="connsiteX17" fmla="*/ 975360 w 1249680"/>
                        <a:gd name="connsiteY17" fmla="*/ 320040 h 1398260"/>
                        <a:gd name="connsiteX18" fmla="*/ 1043940 w 1249680"/>
                        <a:gd name="connsiteY18" fmla="*/ 388620 h 1398260"/>
                        <a:gd name="connsiteX19" fmla="*/ 1165860 w 1249680"/>
                        <a:gd name="connsiteY19" fmla="*/ 403860 h 1398260"/>
                        <a:gd name="connsiteX20" fmla="*/ 1173480 w 1249680"/>
                        <a:gd name="connsiteY20" fmla="*/ 441960 h 1398260"/>
                        <a:gd name="connsiteX21" fmla="*/ 1249680 w 1249680"/>
                        <a:gd name="connsiteY21" fmla="*/ 419100 h 1398260"/>
                        <a:gd name="connsiteX22" fmla="*/ 1219200 w 1249680"/>
                        <a:gd name="connsiteY22" fmla="*/ 495300 h 1398260"/>
                        <a:gd name="connsiteX23" fmla="*/ 1135380 w 1249680"/>
                        <a:gd name="connsiteY23" fmla="*/ 586740 h 1398260"/>
                        <a:gd name="connsiteX24" fmla="*/ 1021080 w 1249680"/>
                        <a:gd name="connsiteY24" fmla="*/ 632460 h 1398260"/>
                        <a:gd name="connsiteX25" fmla="*/ 1013460 w 1249680"/>
                        <a:gd name="connsiteY25" fmla="*/ 723900 h 1398260"/>
                        <a:gd name="connsiteX26" fmla="*/ 1005840 w 1249680"/>
                        <a:gd name="connsiteY26" fmla="*/ 769620 h 1398260"/>
                        <a:gd name="connsiteX27" fmla="*/ 975360 w 1249680"/>
                        <a:gd name="connsiteY27" fmla="*/ 807720 h 1398260"/>
                        <a:gd name="connsiteX28" fmla="*/ 1013460 w 1249680"/>
                        <a:gd name="connsiteY28" fmla="*/ 845820 h 1398260"/>
                        <a:gd name="connsiteX29" fmla="*/ 998220 w 1249680"/>
                        <a:gd name="connsiteY29" fmla="*/ 906780 h 1398260"/>
                        <a:gd name="connsiteX30" fmla="*/ 998220 w 1249680"/>
                        <a:gd name="connsiteY30" fmla="*/ 960120 h 1398260"/>
                        <a:gd name="connsiteX31" fmla="*/ 1097280 w 1249680"/>
                        <a:gd name="connsiteY31" fmla="*/ 1051560 h 1398260"/>
                        <a:gd name="connsiteX32" fmla="*/ 1096957 w 1249680"/>
                        <a:gd name="connsiteY32" fmla="*/ 1085374 h 1398260"/>
                        <a:gd name="connsiteX33" fmla="*/ 1089660 w 1249680"/>
                        <a:gd name="connsiteY33" fmla="*/ 1135380 h 1398260"/>
                        <a:gd name="connsiteX34" fmla="*/ 1013460 w 1249680"/>
                        <a:gd name="connsiteY34" fmla="*/ 1143000 h 1398260"/>
                        <a:gd name="connsiteX35" fmla="*/ 1092195 w 1249680"/>
                        <a:gd name="connsiteY35" fmla="*/ 1199674 h 1398260"/>
                        <a:gd name="connsiteX36" fmla="*/ 1165860 w 1249680"/>
                        <a:gd name="connsiteY36" fmla="*/ 1249680 h 1398260"/>
                        <a:gd name="connsiteX37" fmla="*/ 935628 w 1249680"/>
                        <a:gd name="connsiteY37" fmla="*/ 1340366 h 1398260"/>
                        <a:gd name="connsiteX38" fmla="*/ 931187 w 1249680"/>
                        <a:gd name="connsiteY38" fmla="*/ 1326252 h 1398260"/>
                        <a:gd name="connsiteX39" fmla="*/ 787171 w 1249680"/>
                        <a:gd name="connsiteY39" fmla="*/ 1398260 h 1398260"/>
                        <a:gd name="connsiteX40" fmla="*/ 264318 w 1249680"/>
                        <a:gd name="connsiteY40" fmla="*/ 1323499 h 1398260"/>
                        <a:gd name="connsiteX41" fmla="*/ 280189 w 1249680"/>
                        <a:gd name="connsiteY41" fmla="*/ 1304448 h 1398260"/>
                        <a:gd name="connsiteX42" fmla="*/ 391001 w 1249680"/>
                        <a:gd name="connsiteY42" fmla="*/ 1287303 h 1398260"/>
                        <a:gd name="connsiteX43" fmla="*/ 223038 w 1249680"/>
                        <a:gd name="connsiteY43" fmla="*/ 1230630 h 1398260"/>
                        <a:gd name="connsiteX44" fmla="*/ 127788 w 1249680"/>
                        <a:gd name="connsiteY44" fmla="*/ 1223486 h 1398260"/>
                        <a:gd name="connsiteX45" fmla="*/ 123026 w 1249680"/>
                        <a:gd name="connsiteY45" fmla="*/ 1156811 h 1398260"/>
                        <a:gd name="connsiteX46" fmla="*/ 134932 w 1249680"/>
                        <a:gd name="connsiteY46" fmla="*/ 1171098 h 1398260"/>
                        <a:gd name="connsiteX47" fmla="*/ 143351 w 1249680"/>
                        <a:gd name="connsiteY47" fmla="*/ 1202532 h 1398260"/>
                        <a:gd name="connsiteX48" fmla="*/ 180975 w 1249680"/>
                        <a:gd name="connsiteY48" fmla="*/ 1200626 h 1398260"/>
                        <a:gd name="connsiteX49" fmla="*/ 163354 w 1249680"/>
                        <a:gd name="connsiteY49" fmla="*/ 1141095 h 1398260"/>
                        <a:gd name="connsiteX50" fmla="*/ 234791 w 1249680"/>
                        <a:gd name="connsiteY50" fmla="*/ 1096804 h 1398260"/>
                        <a:gd name="connsiteX51" fmla="*/ 249232 w 1249680"/>
                        <a:gd name="connsiteY51" fmla="*/ 1180623 h 1398260"/>
                        <a:gd name="connsiteX52" fmla="*/ 277807 w 1249680"/>
                        <a:gd name="connsiteY52" fmla="*/ 1190149 h 1398260"/>
                        <a:gd name="connsiteX53" fmla="*/ 292417 w 1249680"/>
                        <a:gd name="connsiteY53" fmla="*/ 1068705 h 1398260"/>
                        <a:gd name="connsiteX54" fmla="*/ 323051 w 1249680"/>
                        <a:gd name="connsiteY54" fmla="*/ 1078230 h 1398260"/>
                        <a:gd name="connsiteX55" fmla="*/ 294476 w 1249680"/>
                        <a:gd name="connsiteY55" fmla="*/ 944880 h 1398260"/>
                        <a:gd name="connsiteX56" fmla="*/ 258758 w 1249680"/>
                        <a:gd name="connsiteY56" fmla="*/ 961549 h 1398260"/>
                        <a:gd name="connsiteX57" fmla="*/ 149220 w 1249680"/>
                        <a:gd name="connsiteY57" fmla="*/ 909162 h 1398260"/>
                        <a:gd name="connsiteX58" fmla="*/ 158745 w 1249680"/>
                        <a:gd name="connsiteY58" fmla="*/ 882967 h 1398260"/>
                        <a:gd name="connsiteX59" fmla="*/ 130765 w 1249680"/>
                        <a:gd name="connsiteY59" fmla="*/ 864017 h 1398260"/>
                        <a:gd name="connsiteX60" fmla="*/ 108738 w 1249680"/>
                        <a:gd name="connsiteY60" fmla="*/ 897255 h 1398260"/>
                        <a:gd name="connsiteX61" fmla="*/ 111120 w 1249680"/>
                        <a:gd name="connsiteY61" fmla="*/ 840105 h 1398260"/>
                        <a:gd name="connsiteX62" fmla="*/ 92070 w 1249680"/>
                        <a:gd name="connsiteY62" fmla="*/ 835343 h 1398260"/>
                        <a:gd name="connsiteX63" fmla="*/ 80163 w 1249680"/>
                        <a:gd name="connsiteY63" fmla="*/ 906780 h 1398260"/>
                        <a:gd name="connsiteX64" fmla="*/ 58732 w 1249680"/>
                        <a:gd name="connsiteY64" fmla="*/ 911543 h 1398260"/>
                        <a:gd name="connsiteX65" fmla="*/ 70639 w 1249680"/>
                        <a:gd name="connsiteY65" fmla="*/ 825817 h 1398260"/>
                        <a:gd name="connsiteX66" fmla="*/ 122872 w 1249680"/>
                        <a:gd name="connsiteY66" fmla="*/ 819626 h 1398260"/>
                        <a:gd name="connsiteX67" fmla="*/ 125407 w 1249680"/>
                        <a:gd name="connsiteY67" fmla="*/ 799623 h 1398260"/>
                        <a:gd name="connsiteX68" fmla="*/ 78581 w 1249680"/>
                        <a:gd name="connsiteY68" fmla="*/ 799624 h 1398260"/>
                        <a:gd name="connsiteX69" fmla="*/ 82867 w 1249680"/>
                        <a:gd name="connsiteY69" fmla="*/ 761047 h 1398260"/>
                        <a:gd name="connsiteX70" fmla="*/ 142076 w 1249680"/>
                        <a:gd name="connsiteY70" fmla="*/ 742474 h 1398260"/>
                        <a:gd name="connsiteX71" fmla="*/ 130169 w 1249680"/>
                        <a:gd name="connsiteY71" fmla="*/ 716280 h 1398260"/>
                        <a:gd name="connsiteX72" fmla="*/ 48568 w 1249680"/>
                        <a:gd name="connsiteY72" fmla="*/ 756737 h 1398260"/>
                        <a:gd name="connsiteX73" fmla="*/ 29527 w 1249680"/>
                        <a:gd name="connsiteY73" fmla="*/ 718344 h 1398260"/>
                        <a:gd name="connsiteX74" fmla="*/ 104473 w 1249680"/>
                        <a:gd name="connsiteY74" fmla="*/ 693138 h 1398260"/>
                        <a:gd name="connsiteX75" fmla="*/ 77629 w 1249680"/>
                        <a:gd name="connsiteY75" fmla="*/ 617855 h 1398260"/>
                        <a:gd name="connsiteX76" fmla="*/ 39683 w 1249680"/>
                        <a:gd name="connsiteY76" fmla="*/ 611505 h 1398260"/>
                        <a:gd name="connsiteX77" fmla="*/ 0 w 1249680"/>
                        <a:gd name="connsiteY77" fmla="*/ 541020 h 1398260"/>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1165860 w 1249680"/>
                        <a:gd name="connsiteY36" fmla="*/ 1249680 h 1411233"/>
                        <a:gd name="connsiteX37" fmla="*/ 935628 w 1249680"/>
                        <a:gd name="connsiteY37" fmla="*/ 1340366 h 1411233"/>
                        <a:gd name="connsiteX38" fmla="*/ 931187 w 1249680"/>
                        <a:gd name="connsiteY38" fmla="*/ 1326252 h 1411233"/>
                        <a:gd name="connsiteX39" fmla="*/ 787171 w 1249680"/>
                        <a:gd name="connsiteY39" fmla="*/ 1398260 h 1411233"/>
                        <a:gd name="connsiteX40" fmla="*/ 623341 w 1249680"/>
                        <a:gd name="connsiteY40" fmla="*/ 1411233 h 1411233"/>
                        <a:gd name="connsiteX41" fmla="*/ 280189 w 1249680"/>
                        <a:gd name="connsiteY41" fmla="*/ 1304448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1165860 w 1249680"/>
                        <a:gd name="connsiteY36" fmla="*/ 1249680 h 1411233"/>
                        <a:gd name="connsiteX37" fmla="*/ 935628 w 1249680"/>
                        <a:gd name="connsiteY37" fmla="*/ 1340366 h 1411233"/>
                        <a:gd name="connsiteX38" fmla="*/ 931187 w 1249680"/>
                        <a:gd name="connsiteY38" fmla="*/ 1326252 h 1411233"/>
                        <a:gd name="connsiteX39" fmla="*/ 787171 w 1249680"/>
                        <a:gd name="connsiteY39" fmla="*/ 1398260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1165860 w 1249680"/>
                        <a:gd name="connsiteY36" fmla="*/ 1249680 h 1411233"/>
                        <a:gd name="connsiteX37" fmla="*/ 935628 w 1249680"/>
                        <a:gd name="connsiteY37" fmla="*/ 1340366 h 1411233"/>
                        <a:gd name="connsiteX38" fmla="*/ 931187 w 1249680"/>
                        <a:gd name="connsiteY38" fmla="*/ 1326252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1165860 w 1249680"/>
                        <a:gd name="connsiteY36" fmla="*/ 1249680 h 1411233"/>
                        <a:gd name="connsiteX37" fmla="*/ 935628 w 1249680"/>
                        <a:gd name="connsiteY37" fmla="*/ 1340366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1165860 w 1249680"/>
                        <a:gd name="connsiteY36" fmla="*/ 124968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92195 w 1249680"/>
                        <a:gd name="connsiteY35" fmla="*/ 1199674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13460 w 1249680"/>
                        <a:gd name="connsiteY34" fmla="*/ 114300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9660 w 1249680"/>
                        <a:gd name="connsiteY33" fmla="*/ 1135380 h 1411233"/>
                        <a:gd name="connsiteX34" fmla="*/ 1063466 w 1249680"/>
                        <a:gd name="connsiteY34" fmla="*/ 139065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096957 w 1249680"/>
                        <a:gd name="connsiteY32" fmla="*/ 1085374 h 1411233"/>
                        <a:gd name="connsiteX33" fmla="*/ 1082516 w 1249680"/>
                        <a:gd name="connsiteY33" fmla="*/ 1361598 h 1411233"/>
                        <a:gd name="connsiteX34" fmla="*/ 1063466 w 1249680"/>
                        <a:gd name="connsiteY34" fmla="*/ 139065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097280 w 1249680"/>
                        <a:gd name="connsiteY31" fmla="*/ 1051560 h 1411233"/>
                        <a:gd name="connsiteX32" fmla="*/ 1113626 w 1249680"/>
                        <a:gd name="connsiteY32" fmla="*/ 1373505 h 1411233"/>
                        <a:gd name="connsiteX33" fmla="*/ 1082516 w 1249680"/>
                        <a:gd name="connsiteY33" fmla="*/ 1361598 h 1411233"/>
                        <a:gd name="connsiteX34" fmla="*/ 1063466 w 1249680"/>
                        <a:gd name="connsiteY34" fmla="*/ 139065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998220 w 1249680"/>
                        <a:gd name="connsiteY30" fmla="*/ 960120 h 1411233"/>
                        <a:gd name="connsiteX31" fmla="*/ 1159192 w 1249680"/>
                        <a:gd name="connsiteY31" fmla="*/ 1253967 h 1411233"/>
                        <a:gd name="connsiteX32" fmla="*/ 1113626 w 1249680"/>
                        <a:gd name="connsiteY32" fmla="*/ 1373505 h 1411233"/>
                        <a:gd name="connsiteX33" fmla="*/ 1082516 w 1249680"/>
                        <a:gd name="connsiteY33" fmla="*/ 1361598 h 1411233"/>
                        <a:gd name="connsiteX34" fmla="*/ 1063466 w 1249680"/>
                        <a:gd name="connsiteY34" fmla="*/ 139065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1026795 w 1249680"/>
                        <a:gd name="connsiteY30" fmla="*/ 1164907 h 1411233"/>
                        <a:gd name="connsiteX31" fmla="*/ 1159192 w 1249680"/>
                        <a:gd name="connsiteY31" fmla="*/ 1253967 h 1411233"/>
                        <a:gd name="connsiteX32" fmla="*/ 1113626 w 1249680"/>
                        <a:gd name="connsiteY32" fmla="*/ 1373505 h 1411233"/>
                        <a:gd name="connsiteX33" fmla="*/ 1082516 w 1249680"/>
                        <a:gd name="connsiteY33" fmla="*/ 1361598 h 1411233"/>
                        <a:gd name="connsiteX34" fmla="*/ 1063466 w 1249680"/>
                        <a:gd name="connsiteY34" fmla="*/ 1390650 h 1411233"/>
                        <a:gd name="connsiteX35" fmla="*/ 1044570 w 1249680"/>
                        <a:gd name="connsiteY35" fmla="*/ 1359218 h 1411233"/>
                        <a:gd name="connsiteX36" fmla="*/ 918210 w 1249680"/>
                        <a:gd name="connsiteY36" fmla="*/ 1344930 h 1411233"/>
                        <a:gd name="connsiteX37" fmla="*/ 876097 w 1249680"/>
                        <a:gd name="connsiteY37" fmla="*/ 1307028 h 1411233"/>
                        <a:gd name="connsiteX38" fmla="*/ 821650 w 1249680"/>
                        <a:gd name="connsiteY38" fmla="*/ 1340540 h 1411233"/>
                        <a:gd name="connsiteX39" fmla="*/ 749071 w 1249680"/>
                        <a:gd name="connsiteY39" fmla="*/ 1357779 h 1411233"/>
                        <a:gd name="connsiteX40" fmla="*/ 623341 w 1249680"/>
                        <a:gd name="connsiteY40" fmla="*/ 1411233 h 1411233"/>
                        <a:gd name="connsiteX41" fmla="*/ 596895 w 1249680"/>
                        <a:gd name="connsiteY41" fmla="*/ 1375886 h 1411233"/>
                        <a:gd name="connsiteX42" fmla="*/ 391001 w 1249680"/>
                        <a:gd name="connsiteY42" fmla="*/ 1287303 h 1411233"/>
                        <a:gd name="connsiteX43" fmla="*/ 223038 w 1249680"/>
                        <a:gd name="connsiteY43" fmla="*/ 1230630 h 1411233"/>
                        <a:gd name="connsiteX44" fmla="*/ 127788 w 1249680"/>
                        <a:gd name="connsiteY44" fmla="*/ 1223486 h 1411233"/>
                        <a:gd name="connsiteX45" fmla="*/ 123026 w 1249680"/>
                        <a:gd name="connsiteY45" fmla="*/ 1156811 h 1411233"/>
                        <a:gd name="connsiteX46" fmla="*/ 134932 w 1249680"/>
                        <a:gd name="connsiteY46" fmla="*/ 1171098 h 1411233"/>
                        <a:gd name="connsiteX47" fmla="*/ 143351 w 1249680"/>
                        <a:gd name="connsiteY47" fmla="*/ 1202532 h 1411233"/>
                        <a:gd name="connsiteX48" fmla="*/ 180975 w 1249680"/>
                        <a:gd name="connsiteY48" fmla="*/ 1200626 h 1411233"/>
                        <a:gd name="connsiteX49" fmla="*/ 163354 w 1249680"/>
                        <a:gd name="connsiteY49" fmla="*/ 1141095 h 1411233"/>
                        <a:gd name="connsiteX50" fmla="*/ 234791 w 1249680"/>
                        <a:gd name="connsiteY50" fmla="*/ 1096804 h 1411233"/>
                        <a:gd name="connsiteX51" fmla="*/ 249232 w 1249680"/>
                        <a:gd name="connsiteY51" fmla="*/ 1180623 h 1411233"/>
                        <a:gd name="connsiteX52" fmla="*/ 277807 w 1249680"/>
                        <a:gd name="connsiteY52" fmla="*/ 1190149 h 1411233"/>
                        <a:gd name="connsiteX53" fmla="*/ 292417 w 1249680"/>
                        <a:gd name="connsiteY53" fmla="*/ 1068705 h 1411233"/>
                        <a:gd name="connsiteX54" fmla="*/ 323051 w 1249680"/>
                        <a:gd name="connsiteY54" fmla="*/ 1078230 h 1411233"/>
                        <a:gd name="connsiteX55" fmla="*/ 294476 w 1249680"/>
                        <a:gd name="connsiteY55" fmla="*/ 944880 h 1411233"/>
                        <a:gd name="connsiteX56" fmla="*/ 258758 w 1249680"/>
                        <a:gd name="connsiteY56" fmla="*/ 961549 h 1411233"/>
                        <a:gd name="connsiteX57" fmla="*/ 149220 w 1249680"/>
                        <a:gd name="connsiteY57" fmla="*/ 909162 h 1411233"/>
                        <a:gd name="connsiteX58" fmla="*/ 158745 w 1249680"/>
                        <a:gd name="connsiteY58" fmla="*/ 882967 h 1411233"/>
                        <a:gd name="connsiteX59" fmla="*/ 130765 w 1249680"/>
                        <a:gd name="connsiteY59" fmla="*/ 864017 h 1411233"/>
                        <a:gd name="connsiteX60" fmla="*/ 108738 w 1249680"/>
                        <a:gd name="connsiteY60" fmla="*/ 897255 h 1411233"/>
                        <a:gd name="connsiteX61" fmla="*/ 111120 w 1249680"/>
                        <a:gd name="connsiteY61" fmla="*/ 840105 h 1411233"/>
                        <a:gd name="connsiteX62" fmla="*/ 92070 w 1249680"/>
                        <a:gd name="connsiteY62" fmla="*/ 835343 h 1411233"/>
                        <a:gd name="connsiteX63" fmla="*/ 80163 w 1249680"/>
                        <a:gd name="connsiteY63" fmla="*/ 906780 h 1411233"/>
                        <a:gd name="connsiteX64" fmla="*/ 58732 w 1249680"/>
                        <a:gd name="connsiteY64" fmla="*/ 911543 h 1411233"/>
                        <a:gd name="connsiteX65" fmla="*/ 70639 w 1249680"/>
                        <a:gd name="connsiteY65" fmla="*/ 825817 h 1411233"/>
                        <a:gd name="connsiteX66" fmla="*/ 122872 w 1249680"/>
                        <a:gd name="connsiteY66" fmla="*/ 819626 h 1411233"/>
                        <a:gd name="connsiteX67" fmla="*/ 125407 w 1249680"/>
                        <a:gd name="connsiteY67" fmla="*/ 799623 h 1411233"/>
                        <a:gd name="connsiteX68" fmla="*/ 78581 w 1249680"/>
                        <a:gd name="connsiteY68" fmla="*/ 799624 h 1411233"/>
                        <a:gd name="connsiteX69" fmla="*/ 82867 w 1249680"/>
                        <a:gd name="connsiteY69" fmla="*/ 761047 h 1411233"/>
                        <a:gd name="connsiteX70" fmla="*/ 142076 w 1249680"/>
                        <a:gd name="connsiteY70" fmla="*/ 742474 h 1411233"/>
                        <a:gd name="connsiteX71" fmla="*/ 130169 w 1249680"/>
                        <a:gd name="connsiteY71" fmla="*/ 716280 h 1411233"/>
                        <a:gd name="connsiteX72" fmla="*/ 48568 w 1249680"/>
                        <a:gd name="connsiteY72" fmla="*/ 756737 h 1411233"/>
                        <a:gd name="connsiteX73" fmla="*/ 29527 w 1249680"/>
                        <a:gd name="connsiteY73" fmla="*/ 718344 h 1411233"/>
                        <a:gd name="connsiteX74" fmla="*/ 104473 w 1249680"/>
                        <a:gd name="connsiteY74" fmla="*/ 693138 h 1411233"/>
                        <a:gd name="connsiteX75" fmla="*/ 77629 w 1249680"/>
                        <a:gd name="connsiteY75" fmla="*/ 617855 h 1411233"/>
                        <a:gd name="connsiteX76" fmla="*/ 39683 w 1249680"/>
                        <a:gd name="connsiteY76" fmla="*/ 611505 h 1411233"/>
                        <a:gd name="connsiteX77" fmla="*/ 0 w 1249680"/>
                        <a:gd name="connsiteY7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1026795 w 1249680"/>
                        <a:gd name="connsiteY30" fmla="*/ 1164907 h 1411233"/>
                        <a:gd name="connsiteX31" fmla="*/ 1116007 w 1249680"/>
                        <a:gd name="connsiteY31" fmla="*/ 1223486 h 1411233"/>
                        <a:gd name="connsiteX32" fmla="*/ 1159192 w 1249680"/>
                        <a:gd name="connsiteY32" fmla="*/ 1253967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1026795 w 1249680"/>
                        <a:gd name="connsiteY30" fmla="*/ 1164907 h 1411233"/>
                        <a:gd name="connsiteX31" fmla="*/ 1137439 w 1249680"/>
                        <a:gd name="connsiteY31" fmla="*/ 1211579 h 1411233"/>
                        <a:gd name="connsiteX32" fmla="*/ 1159192 w 1249680"/>
                        <a:gd name="connsiteY32" fmla="*/ 1253967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1026795 w 1249680"/>
                        <a:gd name="connsiteY30" fmla="*/ 1164907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998220 w 1249680"/>
                        <a:gd name="connsiteY29" fmla="*/ 906780 h 1411233"/>
                        <a:gd name="connsiteX30" fmla="*/ 1010127 w 1249680"/>
                        <a:gd name="connsiteY30" fmla="*/ 1155382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13460 w 1249680"/>
                        <a:gd name="connsiteY28" fmla="*/ 845820 h 1411233"/>
                        <a:gd name="connsiteX29" fmla="*/ 1093470 w 1249680"/>
                        <a:gd name="connsiteY29" fmla="*/ 1161574 h 1411233"/>
                        <a:gd name="connsiteX30" fmla="*/ 1010127 w 1249680"/>
                        <a:gd name="connsiteY30" fmla="*/ 1155382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975360 w 1249680"/>
                        <a:gd name="connsiteY27" fmla="*/ 807720 h 1411233"/>
                        <a:gd name="connsiteX28" fmla="*/ 1092041 w 1249680"/>
                        <a:gd name="connsiteY28" fmla="*/ 1055370 h 1411233"/>
                        <a:gd name="connsiteX29" fmla="*/ 1093470 w 1249680"/>
                        <a:gd name="connsiteY29" fmla="*/ 1161574 h 1411233"/>
                        <a:gd name="connsiteX30" fmla="*/ 1010127 w 1249680"/>
                        <a:gd name="connsiteY30" fmla="*/ 1155382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5840 w 1249680"/>
                        <a:gd name="connsiteY26" fmla="*/ 769620 h 1411233"/>
                        <a:gd name="connsiteX27" fmla="*/ 1049179 w 1249680"/>
                        <a:gd name="connsiteY27" fmla="*/ 1024414 h 1411233"/>
                        <a:gd name="connsiteX28" fmla="*/ 1092041 w 1249680"/>
                        <a:gd name="connsiteY28" fmla="*/ 1055370 h 1411233"/>
                        <a:gd name="connsiteX29" fmla="*/ 1093470 w 1249680"/>
                        <a:gd name="connsiteY29" fmla="*/ 1161574 h 1411233"/>
                        <a:gd name="connsiteX30" fmla="*/ 1010127 w 1249680"/>
                        <a:gd name="connsiteY30" fmla="*/ 1155382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993933 w 1249680"/>
                        <a:gd name="connsiteY26" fmla="*/ 891063 h 1411233"/>
                        <a:gd name="connsiteX27" fmla="*/ 1049179 w 1249680"/>
                        <a:gd name="connsiteY27" fmla="*/ 1024414 h 1411233"/>
                        <a:gd name="connsiteX28" fmla="*/ 1092041 w 1249680"/>
                        <a:gd name="connsiteY28" fmla="*/ 1055370 h 1411233"/>
                        <a:gd name="connsiteX29" fmla="*/ 1093470 w 1249680"/>
                        <a:gd name="connsiteY29" fmla="*/ 1161574 h 1411233"/>
                        <a:gd name="connsiteX30" fmla="*/ 1010127 w 1249680"/>
                        <a:gd name="connsiteY30" fmla="*/ 1155382 h 1411233"/>
                        <a:gd name="connsiteX31" fmla="*/ 1137439 w 1249680"/>
                        <a:gd name="connsiteY31" fmla="*/ 1211579 h 1411233"/>
                        <a:gd name="connsiteX32" fmla="*/ 1171098 w 1249680"/>
                        <a:gd name="connsiteY32" fmla="*/ 1251586 h 1411233"/>
                        <a:gd name="connsiteX33" fmla="*/ 1113626 w 1249680"/>
                        <a:gd name="connsiteY33" fmla="*/ 1373505 h 1411233"/>
                        <a:gd name="connsiteX34" fmla="*/ 1082516 w 1249680"/>
                        <a:gd name="connsiteY34" fmla="*/ 1361598 h 1411233"/>
                        <a:gd name="connsiteX35" fmla="*/ 1063466 w 1249680"/>
                        <a:gd name="connsiteY35" fmla="*/ 1390650 h 1411233"/>
                        <a:gd name="connsiteX36" fmla="*/ 1044570 w 1249680"/>
                        <a:gd name="connsiteY36" fmla="*/ 1359218 h 1411233"/>
                        <a:gd name="connsiteX37" fmla="*/ 918210 w 1249680"/>
                        <a:gd name="connsiteY37" fmla="*/ 1344930 h 1411233"/>
                        <a:gd name="connsiteX38" fmla="*/ 876097 w 1249680"/>
                        <a:gd name="connsiteY38" fmla="*/ 1307028 h 1411233"/>
                        <a:gd name="connsiteX39" fmla="*/ 821650 w 1249680"/>
                        <a:gd name="connsiteY39" fmla="*/ 1340540 h 1411233"/>
                        <a:gd name="connsiteX40" fmla="*/ 749071 w 1249680"/>
                        <a:gd name="connsiteY40" fmla="*/ 1357779 h 1411233"/>
                        <a:gd name="connsiteX41" fmla="*/ 623341 w 1249680"/>
                        <a:gd name="connsiteY41" fmla="*/ 1411233 h 1411233"/>
                        <a:gd name="connsiteX42" fmla="*/ 596895 w 1249680"/>
                        <a:gd name="connsiteY42" fmla="*/ 1375886 h 1411233"/>
                        <a:gd name="connsiteX43" fmla="*/ 391001 w 1249680"/>
                        <a:gd name="connsiteY43" fmla="*/ 1287303 h 1411233"/>
                        <a:gd name="connsiteX44" fmla="*/ 223038 w 1249680"/>
                        <a:gd name="connsiteY44" fmla="*/ 1230630 h 1411233"/>
                        <a:gd name="connsiteX45" fmla="*/ 127788 w 1249680"/>
                        <a:gd name="connsiteY45" fmla="*/ 1223486 h 1411233"/>
                        <a:gd name="connsiteX46" fmla="*/ 123026 w 1249680"/>
                        <a:gd name="connsiteY46" fmla="*/ 1156811 h 1411233"/>
                        <a:gd name="connsiteX47" fmla="*/ 134932 w 1249680"/>
                        <a:gd name="connsiteY47" fmla="*/ 1171098 h 1411233"/>
                        <a:gd name="connsiteX48" fmla="*/ 143351 w 1249680"/>
                        <a:gd name="connsiteY48" fmla="*/ 1202532 h 1411233"/>
                        <a:gd name="connsiteX49" fmla="*/ 180975 w 1249680"/>
                        <a:gd name="connsiteY49" fmla="*/ 1200626 h 1411233"/>
                        <a:gd name="connsiteX50" fmla="*/ 163354 w 1249680"/>
                        <a:gd name="connsiteY50" fmla="*/ 1141095 h 1411233"/>
                        <a:gd name="connsiteX51" fmla="*/ 234791 w 1249680"/>
                        <a:gd name="connsiteY51" fmla="*/ 1096804 h 1411233"/>
                        <a:gd name="connsiteX52" fmla="*/ 249232 w 1249680"/>
                        <a:gd name="connsiteY52" fmla="*/ 1180623 h 1411233"/>
                        <a:gd name="connsiteX53" fmla="*/ 277807 w 1249680"/>
                        <a:gd name="connsiteY53" fmla="*/ 1190149 h 1411233"/>
                        <a:gd name="connsiteX54" fmla="*/ 292417 w 1249680"/>
                        <a:gd name="connsiteY54" fmla="*/ 1068705 h 1411233"/>
                        <a:gd name="connsiteX55" fmla="*/ 323051 w 1249680"/>
                        <a:gd name="connsiteY55" fmla="*/ 1078230 h 1411233"/>
                        <a:gd name="connsiteX56" fmla="*/ 294476 w 1249680"/>
                        <a:gd name="connsiteY56" fmla="*/ 944880 h 1411233"/>
                        <a:gd name="connsiteX57" fmla="*/ 258758 w 1249680"/>
                        <a:gd name="connsiteY57" fmla="*/ 961549 h 1411233"/>
                        <a:gd name="connsiteX58" fmla="*/ 149220 w 1249680"/>
                        <a:gd name="connsiteY58" fmla="*/ 909162 h 1411233"/>
                        <a:gd name="connsiteX59" fmla="*/ 158745 w 1249680"/>
                        <a:gd name="connsiteY59" fmla="*/ 882967 h 1411233"/>
                        <a:gd name="connsiteX60" fmla="*/ 130765 w 1249680"/>
                        <a:gd name="connsiteY60" fmla="*/ 864017 h 1411233"/>
                        <a:gd name="connsiteX61" fmla="*/ 108738 w 1249680"/>
                        <a:gd name="connsiteY61" fmla="*/ 897255 h 1411233"/>
                        <a:gd name="connsiteX62" fmla="*/ 111120 w 1249680"/>
                        <a:gd name="connsiteY62" fmla="*/ 840105 h 1411233"/>
                        <a:gd name="connsiteX63" fmla="*/ 92070 w 1249680"/>
                        <a:gd name="connsiteY63" fmla="*/ 835343 h 1411233"/>
                        <a:gd name="connsiteX64" fmla="*/ 80163 w 1249680"/>
                        <a:gd name="connsiteY64" fmla="*/ 906780 h 1411233"/>
                        <a:gd name="connsiteX65" fmla="*/ 58732 w 1249680"/>
                        <a:gd name="connsiteY65" fmla="*/ 911543 h 1411233"/>
                        <a:gd name="connsiteX66" fmla="*/ 70639 w 1249680"/>
                        <a:gd name="connsiteY66" fmla="*/ 825817 h 1411233"/>
                        <a:gd name="connsiteX67" fmla="*/ 122872 w 1249680"/>
                        <a:gd name="connsiteY67" fmla="*/ 819626 h 1411233"/>
                        <a:gd name="connsiteX68" fmla="*/ 125407 w 1249680"/>
                        <a:gd name="connsiteY68" fmla="*/ 799623 h 1411233"/>
                        <a:gd name="connsiteX69" fmla="*/ 78581 w 1249680"/>
                        <a:gd name="connsiteY69" fmla="*/ 799624 h 1411233"/>
                        <a:gd name="connsiteX70" fmla="*/ 82867 w 1249680"/>
                        <a:gd name="connsiteY70" fmla="*/ 761047 h 1411233"/>
                        <a:gd name="connsiteX71" fmla="*/ 142076 w 1249680"/>
                        <a:gd name="connsiteY71" fmla="*/ 742474 h 1411233"/>
                        <a:gd name="connsiteX72" fmla="*/ 130169 w 1249680"/>
                        <a:gd name="connsiteY72" fmla="*/ 716280 h 1411233"/>
                        <a:gd name="connsiteX73" fmla="*/ 48568 w 1249680"/>
                        <a:gd name="connsiteY73" fmla="*/ 756737 h 1411233"/>
                        <a:gd name="connsiteX74" fmla="*/ 29527 w 1249680"/>
                        <a:gd name="connsiteY74" fmla="*/ 718344 h 1411233"/>
                        <a:gd name="connsiteX75" fmla="*/ 104473 w 1249680"/>
                        <a:gd name="connsiteY75" fmla="*/ 693138 h 1411233"/>
                        <a:gd name="connsiteX76" fmla="*/ 77629 w 1249680"/>
                        <a:gd name="connsiteY76" fmla="*/ 617855 h 1411233"/>
                        <a:gd name="connsiteX77" fmla="*/ 39683 w 1249680"/>
                        <a:gd name="connsiteY77" fmla="*/ 611505 h 1411233"/>
                        <a:gd name="connsiteX78" fmla="*/ 0 w 1249680"/>
                        <a:gd name="connsiteY7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3460 w 1249680"/>
                        <a:gd name="connsiteY25" fmla="*/ 723900 h 1411233"/>
                        <a:gd name="connsiteX26" fmla="*/ 1008851 w 1249680"/>
                        <a:gd name="connsiteY26" fmla="*/ 771049 h 1411233"/>
                        <a:gd name="connsiteX27" fmla="*/ 993933 w 1249680"/>
                        <a:gd name="connsiteY27" fmla="*/ 891063 h 1411233"/>
                        <a:gd name="connsiteX28" fmla="*/ 1049179 w 1249680"/>
                        <a:gd name="connsiteY28" fmla="*/ 1024414 h 1411233"/>
                        <a:gd name="connsiteX29" fmla="*/ 1092041 w 1249680"/>
                        <a:gd name="connsiteY29" fmla="*/ 1055370 h 1411233"/>
                        <a:gd name="connsiteX30" fmla="*/ 1093470 w 1249680"/>
                        <a:gd name="connsiteY30" fmla="*/ 1161574 h 1411233"/>
                        <a:gd name="connsiteX31" fmla="*/ 1010127 w 1249680"/>
                        <a:gd name="connsiteY31" fmla="*/ 1155382 h 1411233"/>
                        <a:gd name="connsiteX32" fmla="*/ 1137439 w 1249680"/>
                        <a:gd name="connsiteY32" fmla="*/ 1211579 h 1411233"/>
                        <a:gd name="connsiteX33" fmla="*/ 1171098 w 1249680"/>
                        <a:gd name="connsiteY33" fmla="*/ 1251586 h 1411233"/>
                        <a:gd name="connsiteX34" fmla="*/ 1113626 w 1249680"/>
                        <a:gd name="connsiteY34" fmla="*/ 1373505 h 1411233"/>
                        <a:gd name="connsiteX35" fmla="*/ 1082516 w 1249680"/>
                        <a:gd name="connsiteY35" fmla="*/ 1361598 h 1411233"/>
                        <a:gd name="connsiteX36" fmla="*/ 1063466 w 1249680"/>
                        <a:gd name="connsiteY36" fmla="*/ 1390650 h 1411233"/>
                        <a:gd name="connsiteX37" fmla="*/ 1044570 w 1249680"/>
                        <a:gd name="connsiteY37" fmla="*/ 1359218 h 1411233"/>
                        <a:gd name="connsiteX38" fmla="*/ 918210 w 1249680"/>
                        <a:gd name="connsiteY38" fmla="*/ 1344930 h 1411233"/>
                        <a:gd name="connsiteX39" fmla="*/ 876097 w 1249680"/>
                        <a:gd name="connsiteY39" fmla="*/ 1307028 h 1411233"/>
                        <a:gd name="connsiteX40" fmla="*/ 821650 w 1249680"/>
                        <a:gd name="connsiteY40" fmla="*/ 1340540 h 1411233"/>
                        <a:gd name="connsiteX41" fmla="*/ 749071 w 1249680"/>
                        <a:gd name="connsiteY41" fmla="*/ 1357779 h 1411233"/>
                        <a:gd name="connsiteX42" fmla="*/ 623341 w 1249680"/>
                        <a:gd name="connsiteY42" fmla="*/ 1411233 h 1411233"/>
                        <a:gd name="connsiteX43" fmla="*/ 596895 w 1249680"/>
                        <a:gd name="connsiteY43" fmla="*/ 1375886 h 1411233"/>
                        <a:gd name="connsiteX44" fmla="*/ 391001 w 1249680"/>
                        <a:gd name="connsiteY44" fmla="*/ 1287303 h 1411233"/>
                        <a:gd name="connsiteX45" fmla="*/ 223038 w 1249680"/>
                        <a:gd name="connsiteY45" fmla="*/ 1230630 h 1411233"/>
                        <a:gd name="connsiteX46" fmla="*/ 127788 w 1249680"/>
                        <a:gd name="connsiteY46" fmla="*/ 1223486 h 1411233"/>
                        <a:gd name="connsiteX47" fmla="*/ 123026 w 1249680"/>
                        <a:gd name="connsiteY47" fmla="*/ 1156811 h 1411233"/>
                        <a:gd name="connsiteX48" fmla="*/ 134932 w 1249680"/>
                        <a:gd name="connsiteY48" fmla="*/ 1171098 h 1411233"/>
                        <a:gd name="connsiteX49" fmla="*/ 143351 w 1249680"/>
                        <a:gd name="connsiteY49" fmla="*/ 1202532 h 1411233"/>
                        <a:gd name="connsiteX50" fmla="*/ 180975 w 1249680"/>
                        <a:gd name="connsiteY50" fmla="*/ 1200626 h 1411233"/>
                        <a:gd name="connsiteX51" fmla="*/ 163354 w 1249680"/>
                        <a:gd name="connsiteY51" fmla="*/ 1141095 h 1411233"/>
                        <a:gd name="connsiteX52" fmla="*/ 234791 w 1249680"/>
                        <a:gd name="connsiteY52" fmla="*/ 1096804 h 1411233"/>
                        <a:gd name="connsiteX53" fmla="*/ 249232 w 1249680"/>
                        <a:gd name="connsiteY53" fmla="*/ 1180623 h 1411233"/>
                        <a:gd name="connsiteX54" fmla="*/ 277807 w 1249680"/>
                        <a:gd name="connsiteY54" fmla="*/ 1190149 h 1411233"/>
                        <a:gd name="connsiteX55" fmla="*/ 292417 w 1249680"/>
                        <a:gd name="connsiteY55" fmla="*/ 1068705 h 1411233"/>
                        <a:gd name="connsiteX56" fmla="*/ 323051 w 1249680"/>
                        <a:gd name="connsiteY56" fmla="*/ 1078230 h 1411233"/>
                        <a:gd name="connsiteX57" fmla="*/ 294476 w 1249680"/>
                        <a:gd name="connsiteY57" fmla="*/ 944880 h 1411233"/>
                        <a:gd name="connsiteX58" fmla="*/ 258758 w 1249680"/>
                        <a:gd name="connsiteY58" fmla="*/ 961549 h 1411233"/>
                        <a:gd name="connsiteX59" fmla="*/ 149220 w 1249680"/>
                        <a:gd name="connsiteY59" fmla="*/ 909162 h 1411233"/>
                        <a:gd name="connsiteX60" fmla="*/ 158745 w 1249680"/>
                        <a:gd name="connsiteY60" fmla="*/ 882967 h 1411233"/>
                        <a:gd name="connsiteX61" fmla="*/ 130765 w 1249680"/>
                        <a:gd name="connsiteY61" fmla="*/ 864017 h 1411233"/>
                        <a:gd name="connsiteX62" fmla="*/ 108738 w 1249680"/>
                        <a:gd name="connsiteY62" fmla="*/ 897255 h 1411233"/>
                        <a:gd name="connsiteX63" fmla="*/ 111120 w 1249680"/>
                        <a:gd name="connsiteY63" fmla="*/ 840105 h 1411233"/>
                        <a:gd name="connsiteX64" fmla="*/ 92070 w 1249680"/>
                        <a:gd name="connsiteY64" fmla="*/ 835343 h 1411233"/>
                        <a:gd name="connsiteX65" fmla="*/ 80163 w 1249680"/>
                        <a:gd name="connsiteY65" fmla="*/ 906780 h 1411233"/>
                        <a:gd name="connsiteX66" fmla="*/ 58732 w 1249680"/>
                        <a:gd name="connsiteY66" fmla="*/ 911543 h 1411233"/>
                        <a:gd name="connsiteX67" fmla="*/ 70639 w 1249680"/>
                        <a:gd name="connsiteY67" fmla="*/ 825817 h 1411233"/>
                        <a:gd name="connsiteX68" fmla="*/ 122872 w 1249680"/>
                        <a:gd name="connsiteY68" fmla="*/ 819626 h 1411233"/>
                        <a:gd name="connsiteX69" fmla="*/ 125407 w 1249680"/>
                        <a:gd name="connsiteY69" fmla="*/ 799623 h 1411233"/>
                        <a:gd name="connsiteX70" fmla="*/ 78581 w 1249680"/>
                        <a:gd name="connsiteY70" fmla="*/ 799624 h 1411233"/>
                        <a:gd name="connsiteX71" fmla="*/ 82867 w 1249680"/>
                        <a:gd name="connsiteY71" fmla="*/ 761047 h 1411233"/>
                        <a:gd name="connsiteX72" fmla="*/ 142076 w 1249680"/>
                        <a:gd name="connsiteY72" fmla="*/ 742474 h 1411233"/>
                        <a:gd name="connsiteX73" fmla="*/ 130169 w 1249680"/>
                        <a:gd name="connsiteY73" fmla="*/ 716280 h 1411233"/>
                        <a:gd name="connsiteX74" fmla="*/ 48568 w 1249680"/>
                        <a:gd name="connsiteY74" fmla="*/ 756737 h 1411233"/>
                        <a:gd name="connsiteX75" fmla="*/ 29527 w 1249680"/>
                        <a:gd name="connsiteY75" fmla="*/ 718344 h 1411233"/>
                        <a:gd name="connsiteX76" fmla="*/ 104473 w 1249680"/>
                        <a:gd name="connsiteY76" fmla="*/ 693138 h 1411233"/>
                        <a:gd name="connsiteX77" fmla="*/ 77629 w 1249680"/>
                        <a:gd name="connsiteY77" fmla="*/ 617855 h 1411233"/>
                        <a:gd name="connsiteX78" fmla="*/ 39683 w 1249680"/>
                        <a:gd name="connsiteY78" fmla="*/ 611505 h 1411233"/>
                        <a:gd name="connsiteX79" fmla="*/ 0 w 1249680"/>
                        <a:gd name="connsiteY79"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8376 w 1249680"/>
                        <a:gd name="connsiteY25" fmla="*/ 675799 h 1411233"/>
                        <a:gd name="connsiteX26" fmla="*/ 1013460 w 1249680"/>
                        <a:gd name="connsiteY26" fmla="*/ 723900 h 1411233"/>
                        <a:gd name="connsiteX27" fmla="*/ 1008851 w 1249680"/>
                        <a:gd name="connsiteY27" fmla="*/ 771049 h 1411233"/>
                        <a:gd name="connsiteX28" fmla="*/ 993933 w 1249680"/>
                        <a:gd name="connsiteY28" fmla="*/ 891063 h 1411233"/>
                        <a:gd name="connsiteX29" fmla="*/ 1049179 w 1249680"/>
                        <a:gd name="connsiteY29" fmla="*/ 1024414 h 1411233"/>
                        <a:gd name="connsiteX30" fmla="*/ 1092041 w 1249680"/>
                        <a:gd name="connsiteY30" fmla="*/ 1055370 h 1411233"/>
                        <a:gd name="connsiteX31" fmla="*/ 1093470 w 1249680"/>
                        <a:gd name="connsiteY31" fmla="*/ 1161574 h 1411233"/>
                        <a:gd name="connsiteX32" fmla="*/ 1010127 w 1249680"/>
                        <a:gd name="connsiteY32" fmla="*/ 1155382 h 1411233"/>
                        <a:gd name="connsiteX33" fmla="*/ 1137439 w 1249680"/>
                        <a:gd name="connsiteY33" fmla="*/ 1211579 h 1411233"/>
                        <a:gd name="connsiteX34" fmla="*/ 1171098 w 1249680"/>
                        <a:gd name="connsiteY34" fmla="*/ 1251586 h 1411233"/>
                        <a:gd name="connsiteX35" fmla="*/ 1113626 w 1249680"/>
                        <a:gd name="connsiteY35" fmla="*/ 1373505 h 1411233"/>
                        <a:gd name="connsiteX36" fmla="*/ 1082516 w 1249680"/>
                        <a:gd name="connsiteY36" fmla="*/ 1361598 h 1411233"/>
                        <a:gd name="connsiteX37" fmla="*/ 1063466 w 1249680"/>
                        <a:gd name="connsiteY37" fmla="*/ 1390650 h 1411233"/>
                        <a:gd name="connsiteX38" fmla="*/ 1044570 w 1249680"/>
                        <a:gd name="connsiteY38" fmla="*/ 1359218 h 1411233"/>
                        <a:gd name="connsiteX39" fmla="*/ 918210 w 1249680"/>
                        <a:gd name="connsiteY39" fmla="*/ 1344930 h 1411233"/>
                        <a:gd name="connsiteX40" fmla="*/ 876097 w 1249680"/>
                        <a:gd name="connsiteY40" fmla="*/ 1307028 h 1411233"/>
                        <a:gd name="connsiteX41" fmla="*/ 821650 w 1249680"/>
                        <a:gd name="connsiteY41" fmla="*/ 1340540 h 1411233"/>
                        <a:gd name="connsiteX42" fmla="*/ 749071 w 1249680"/>
                        <a:gd name="connsiteY42" fmla="*/ 1357779 h 1411233"/>
                        <a:gd name="connsiteX43" fmla="*/ 623341 w 1249680"/>
                        <a:gd name="connsiteY43" fmla="*/ 1411233 h 1411233"/>
                        <a:gd name="connsiteX44" fmla="*/ 596895 w 1249680"/>
                        <a:gd name="connsiteY44" fmla="*/ 1375886 h 1411233"/>
                        <a:gd name="connsiteX45" fmla="*/ 391001 w 1249680"/>
                        <a:gd name="connsiteY45" fmla="*/ 1287303 h 1411233"/>
                        <a:gd name="connsiteX46" fmla="*/ 223038 w 1249680"/>
                        <a:gd name="connsiteY46" fmla="*/ 1230630 h 1411233"/>
                        <a:gd name="connsiteX47" fmla="*/ 127788 w 1249680"/>
                        <a:gd name="connsiteY47" fmla="*/ 1223486 h 1411233"/>
                        <a:gd name="connsiteX48" fmla="*/ 123026 w 1249680"/>
                        <a:gd name="connsiteY48" fmla="*/ 1156811 h 1411233"/>
                        <a:gd name="connsiteX49" fmla="*/ 134932 w 1249680"/>
                        <a:gd name="connsiteY49" fmla="*/ 1171098 h 1411233"/>
                        <a:gd name="connsiteX50" fmla="*/ 143351 w 1249680"/>
                        <a:gd name="connsiteY50" fmla="*/ 1202532 h 1411233"/>
                        <a:gd name="connsiteX51" fmla="*/ 180975 w 1249680"/>
                        <a:gd name="connsiteY51" fmla="*/ 1200626 h 1411233"/>
                        <a:gd name="connsiteX52" fmla="*/ 163354 w 1249680"/>
                        <a:gd name="connsiteY52" fmla="*/ 1141095 h 1411233"/>
                        <a:gd name="connsiteX53" fmla="*/ 234791 w 1249680"/>
                        <a:gd name="connsiteY53" fmla="*/ 1096804 h 1411233"/>
                        <a:gd name="connsiteX54" fmla="*/ 249232 w 1249680"/>
                        <a:gd name="connsiteY54" fmla="*/ 1180623 h 1411233"/>
                        <a:gd name="connsiteX55" fmla="*/ 277807 w 1249680"/>
                        <a:gd name="connsiteY55" fmla="*/ 1190149 h 1411233"/>
                        <a:gd name="connsiteX56" fmla="*/ 292417 w 1249680"/>
                        <a:gd name="connsiteY56" fmla="*/ 1068705 h 1411233"/>
                        <a:gd name="connsiteX57" fmla="*/ 323051 w 1249680"/>
                        <a:gd name="connsiteY57" fmla="*/ 1078230 h 1411233"/>
                        <a:gd name="connsiteX58" fmla="*/ 294476 w 1249680"/>
                        <a:gd name="connsiteY58" fmla="*/ 944880 h 1411233"/>
                        <a:gd name="connsiteX59" fmla="*/ 258758 w 1249680"/>
                        <a:gd name="connsiteY59" fmla="*/ 961549 h 1411233"/>
                        <a:gd name="connsiteX60" fmla="*/ 149220 w 1249680"/>
                        <a:gd name="connsiteY60" fmla="*/ 909162 h 1411233"/>
                        <a:gd name="connsiteX61" fmla="*/ 158745 w 1249680"/>
                        <a:gd name="connsiteY61" fmla="*/ 882967 h 1411233"/>
                        <a:gd name="connsiteX62" fmla="*/ 130765 w 1249680"/>
                        <a:gd name="connsiteY62" fmla="*/ 864017 h 1411233"/>
                        <a:gd name="connsiteX63" fmla="*/ 108738 w 1249680"/>
                        <a:gd name="connsiteY63" fmla="*/ 897255 h 1411233"/>
                        <a:gd name="connsiteX64" fmla="*/ 111120 w 1249680"/>
                        <a:gd name="connsiteY64" fmla="*/ 840105 h 1411233"/>
                        <a:gd name="connsiteX65" fmla="*/ 92070 w 1249680"/>
                        <a:gd name="connsiteY65" fmla="*/ 835343 h 1411233"/>
                        <a:gd name="connsiteX66" fmla="*/ 80163 w 1249680"/>
                        <a:gd name="connsiteY66" fmla="*/ 906780 h 1411233"/>
                        <a:gd name="connsiteX67" fmla="*/ 58732 w 1249680"/>
                        <a:gd name="connsiteY67" fmla="*/ 911543 h 1411233"/>
                        <a:gd name="connsiteX68" fmla="*/ 70639 w 1249680"/>
                        <a:gd name="connsiteY68" fmla="*/ 825817 h 1411233"/>
                        <a:gd name="connsiteX69" fmla="*/ 122872 w 1249680"/>
                        <a:gd name="connsiteY69" fmla="*/ 819626 h 1411233"/>
                        <a:gd name="connsiteX70" fmla="*/ 125407 w 1249680"/>
                        <a:gd name="connsiteY70" fmla="*/ 799623 h 1411233"/>
                        <a:gd name="connsiteX71" fmla="*/ 78581 w 1249680"/>
                        <a:gd name="connsiteY71" fmla="*/ 799624 h 1411233"/>
                        <a:gd name="connsiteX72" fmla="*/ 82867 w 1249680"/>
                        <a:gd name="connsiteY72" fmla="*/ 761047 h 1411233"/>
                        <a:gd name="connsiteX73" fmla="*/ 142076 w 1249680"/>
                        <a:gd name="connsiteY73" fmla="*/ 742474 h 1411233"/>
                        <a:gd name="connsiteX74" fmla="*/ 130169 w 1249680"/>
                        <a:gd name="connsiteY74" fmla="*/ 716280 h 1411233"/>
                        <a:gd name="connsiteX75" fmla="*/ 48568 w 1249680"/>
                        <a:gd name="connsiteY75" fmla="*/ 756737 h 1411233"/>
                        <a:gd name="connsiteX76" fmla="*/ 29527 w 1249680"/>
                        <a:gd name="connsiteY76" fmla="*/ 718344 h 1411233"/>
                        <a:gd name="connsiteX77" fmla="*/ 104473 w 1249680"/>
                        <a:gd name="connsiteY77" fmla="*/ 693138 h 1411233"/>
                        <a:gd name="connsiteX78" fmla="*/ 77629 w 1249680"/>
                        <a:gd name="connsiteY78" fmla="*/ 617855 h 1411233"/>
                        <a:gd name="connsiteX79" fmla="*/ 39683 w 1249680"/>
                        <a:gd name="connsiteY79" fmla="*/ 611505 h 1411233"/>
                        <a:gd name="connsiteX80" fmla="*/ 0 w 1249680"/>
                        <a:gd name="connsiteY8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21080 w 1249680"/>
                        <a:gd name="connsiteY24" fmla="*/ 632460 h 1411233"/>
                        <a:gd name="connsiteX25" fmla="*/ 1018376 w 1249680"/>
                        <a:gd name="connsiteY25" fmla="*/ 675799 h 1411233"/>
                        <a:gd name="connsiteX26" fmla="*/ 1013460 w 1249680"/>
                        <a:gd name="connsiteY26" fmla="*/ 723900 h 1411233"/>
                        <a:gd name="connsiteX27" fmla="*/ 1008851 w 1249680"/>
                        <a:gd name="connsiteY27" fmla="*/ 771049 h 1411233"/>
                        <a:gd name="connsiteX28" fmla="*/ 993933 w 1249680"/>
                        <a:gd name="connsiteY28" fmla="*/ 891063 h 1411233"/>
                        <a:gd name="connsiteX29" fmla="*/ 1018376 w 1249680"/>
                        <a:gd name="connsiteY29" fmla="*/ 947261 h 1411233"/>
                        <a:gd name="connsiteX30" fmla="*/ 1049179 w 1249680"/>
                        <a:gd name="connsiteY30" fmla="*/ 1024414 h 1411233"/>
                        <a:gd name="connsiteX31" fmla="*/ 1092041 w 1249680"/>
                        <a:gd name="connsiteY31" fmla="*/ 1055370 h 1411233"/>
                        <a:gd name="connsiteX32" fmla="*/ 1093470 w 1249680"/>
                        <a:gd name="connsiteY32" fmla="*/ 1161574 h 1411233"/>
                        <a:gd name="connsiteX33" fmla="*/ 1010127 w 1249680"/>
                        <a:gd name="connsiteY33" fmla="*/ 1155382 h 1411233"/>
                        <a:gd name="connsiteX34" fmla="*/ 1137439 w 1249680"/>
                        <a:gd name="connsiteY34" fmla="*/ 1211579 h 1411233"/>
                        <a:gd name="connsiteX35" fmla="*/ 1171098 w 1249680"/>
                        <a:gd name="connsiteY35" fmla="*/ 1251586 h 1411233"/>
                        <a:gd name="connsiteX36" fmla="*/ 1113626 w 1249680"/>
                        <a:gd name="connsiteY36" fmla="*/ 1373505 h 1411233"/>
                        <a:gd name="connsiteX37" fmla="*/ 1082516 w 1249680"/>
                        <a:gd name="connsiteY37" fmla="*/ 1361598 h 1411233"/>
                        <a:gd name="connsiteX38" fmla="*/ 1063466 w 1249680"/>
                        <a:gd name="connsiteY38" fmla="*/ 1390650 h 1411233"/>
                        <a:gd name="connsiteX39" fmla="*/ 1044570 w 1249680"/>
                        <a:gd name="connsiteY39" fmla="*/ 1359218 h 1411233"/>
                        <a:gd name="connsiteX40" fmla="*/ 918210 w 1249680"/>
                        <a:gd name="connsiteY40" fmla="*/ 1344930 h 1411233"/>
                        <a:gd name="connsiteX41" fmla="*/ 876097 w 1249680"/>
                        <a:gd name="connsiteY41" fmla="*/ 1307028 h 1411233"/>
                        <a:gd name="connsiteX42" fmla="*/ 821650 w 1249680"/>
                        <a:gd name="connsiteY42" fmla="*/ 1340540 h 1411233"/>
                        <a:gd name="connsiteX43" fmla="*/ 749071 w 1249680"/>
                        <a:gd name="connsiteY43" fmla="*/ 1357779 h 1411233"/>
                        <a:gd name="connsiteX44" fmla="*/ 623341 w 1249680"/>
                        <a:gd name="connsiteY44" fmla="*/ 1411233 h 1411233"/>
                        <a:gd name="connsiteX45" fmla="*/ 596895 w 1249680"/>
                        <a:gd name="connsiteY45" fmla="*/ 1375886 h 1411233"/>
                        <a:gd name="connsiteX46" fmla="*/ 391001 w 1249680"/>
                        <a:gd name="connsiteY46" fmla="*/ 1287303 h 1411233"/>
                        <a:gd name="connsiteX47" fmla="*/ 223038 w 1249680"/>
                        <a:gd name="connsiteY47" fmla="*/ 1230630 h 1411233"/>
                        <a:gd name="connsiteX48" fmla="*/ 127788 w 1249680"/>
                        <a:gd name="connsiteY48" fmla="*/ 1223486 h 1411233"/>
                        <a:gd name="connsiteX49" fmla="*/ 123026 w 1249680"/>
                        <a:gd name="connsiteY49" fmla="*/ 1156811 h 1411233"/>
                        <a:gd name="connsiteX50" fmla="*/ 134932 w 1249680"/>
                        <a:gd name="connsiteY50" fmla="*/ 1171098 h 1411233"/>
                        <a:gd name="connsiteX51" fmla="*/ 143351 w 1249680"/>
                        <a:gd name="connsiteY51" fmla="*/ 1202532 h 1411233"/>
                        <a:gd name="connsiteX52" fmla="*/ 180975 w 1249680"/>
                        <a:gd name="connsiteY52" fmla="*/ 1200626 h 1411233"/>
                        <a:gd name="connsiteX53" fmla="*/ 163354 w 1249680"/>
                        <a:gd name="connsiteY53" fmla="*/ 1141095 h 1411233"/>
                        <a:gd name="connsiteX54" fmla="*/ 234791 w 1249680"/>
                        <a:gd name="connsiteY54" fmla="*/ 1096804 h 1411233"/>
                        <a:gd name="connsiteX55" fmla="*/ 249232 w 1249680"/>
                        <a:gd name="connsiteY55" fmla="*/ 1180623 h 1411233"/>
                        <a:gd name="connsiteX56" fmla="*/ 277807 w 1249680"/>
                        <a:gd name="connsiteY56" fmla="*/ 1190149 h 1411233"/>
                        <a:gd name="connsiteX57" fmla="*/ 292417 w 1249680"/>
                        <a:gd name="connsiteY57" fmla="*/ 1068705 h 1411233"/>
                        <a:gd name="connsiteX58" fmla="*/ 323051 w 1249680"/>
                        <a:gd name="connsiteY58" fmla="*/ 1078230 h 1411233"/>
                        <a:gd name="connsiteX59" fmla="*/ 294476 w 1249680"/>
                        <a:gd name="connsiteY59" fmla="*/ 944880 h 1411233"/>
                        <a:gd name="connsiteX60" fmla="*/ 258758 w 1249680"/>
                        <a:gd name="connsiteY60" fmla="*/ 961549 h 1411233"/>
                        <a:gd name="connsiteX61" fmla="*/ 149220 w 1249680"/>
                        <a:gd name="connsiteY61" fmla="*/ 909162 h 1411233"/>
                        <a:gd name="connsiteX62" fmla="*/ 158745 w 1249680"/>
                        <a:gd name="connsiteY62" fmla="*/ 882967 h 1411233"/>
                        <a:gd name="connsiteX63" fmla="*/ 130765 w 1249680"/>
                        <a:gd name="connsiteY63" fmla="*/ 864017 h 1411233"/>
                        <a:gd name="connsiteX64" fmla="*/ 108738 w 1249680"/>
                        <a:gd name="connsiteY64" fmla="*/ 897255 h 1411233"/>
                        <a:gd name="connsiteX65" fmla="*/ 111120 w 1249680"/>
                        <a:gd name="connsiteY65" fmla="*/ 840105 h 1411233"/>
                        <a:gd name="connsiteX66" fmla="*/ 92070 w 1249680"/>
                        <a:gd name="connsiteY66" fmla="*/ 835343 h 1411233"/>
                        <a:gd name="connsiteX67" fmla="*/ 80163 w 1249680"/>
                        <a:gd name="connsiteY67" fmla="*/ 906780 h 1411233"/>
                        <a:gd name="connsiteX68" fmla="*/ 58732 w 1249680"/>
                        <a:gd name="connsiteY68" fmla="*/ 911543 h 1411233"/>
                        <a:gd name="connsiteX69" fmla="*/ 70639 w 1249680"/>
                        <a:gd name="connsiteY69" fmla="*/ 825817 h 1411233"/>
                        <a:gd name="connsiteX70" fmla="*/ 122872 w 1249680"/>
                        <a:gd name="connsiteY70" fmla="*/ 819626 h 1411233"/>
                        <a:gd name="connsiteX71" fmla="*/ 125407 w 1249680"/>
                        <a:gd name="connsiteY71" fmla="*/ 799623 h 1411233"/>
                        <a:gd name="connsiteX72" fmla="*/ 78581 w 1249680"/>
                        <a:gd name="connsiteY72" fmla="*/ 799624 h 1411233"/>
                        <a:gd name="connsiteX73" fmla="*/ 82867 w 1249680"/>
                        <a:gd name="connsiteY73" fmla="*/ 761047 h 1411233"/>
                        <a:gd name="connsiteX74" fmla="*/ 142076 w 1249680"/>
                        <a:gd name="connsiteY74" fmla="*/ 742474 h 1411233"/>
                        <a:gd name="connsiteX75" fmla="*/ 130169 w 1249680"/>
                        <a:gd name="connsiteY75" fmla="*/ 716280 h 1411233"/>
                        <a:gd name="connsiteX76" fmla="*/ 48568 w 1249680"/>
                        <a:gd name="connsiteY76" fmla="*/ 756737 h 1411233"/>
                        <a:gd name="connsiteX77" fmla="*/ 29527 w 1249680"/>
                        <a:gd name="connsiteY77" fmla="*/ 718344 h 1411233"/>
                        <a:gd name="connsiteX78" fmla="*/ 104473 w 1249680"/>
                        <a:gd name="connsiteY78" fmla="*/ 693138 h 1411233"/>
                        <a:gd name="connsiteX79" fmla="*/ 77629 w 1249680"/>
                        <a:gd name="connsiteY79" fmla="*/ 617855 h 1411233"/>
                        <a:gd name="connsiteX80" fmla="*/ 39683 w 1249680"/>
                        <a:gd name="connsiteY80" fmla="*/ 611505 h 1411233"/>
                        <a:gd name="connsiteX81" fmla="*/ 0 w 1249680"/>
                        <a:gd name="connsiteY81"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82670 w 1249680"/>
                        <a:gd name="connsiteY24" fmla="*/ 606743 h 1411233"/>
                        <a:gd name="connsiteX25" fmla="*/ 1021080 w 1249680"/>
                        <a:gd name="connsiteY25" fmla="*/ 632460 h 1411233"/>
                        <a:gd name="connsiteX26" fmla="*/ 1018376 w 1249680"/>
                        <a:gd name="connsiteY26" fmla="*/ 675799 h 1411233"/>
                        <a:gd name="connsiteX27" fmla="*/ 1013460 w 1249680"/>
                        <a:gd name="connsiteY27" fmla="*/ 723900 h 1411233"/>
                        <a:gd name="connsiteX28" fmla="*/ 1008851 w 1249680"/>
                        <a:gd name="connsiteY28" fmla="*/ 7710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82670 w 1249680"/>
                        <a:gd name="connsiteY24" fmla="*/ 606743 h 1411233"/>
                        <a:gd name="connsiteX25" fmla="*/ 1021080 w 1249680"/>
                        <a:gd name="connsiteY25" fmla="*/ 632460 h 1411233"/>
                        <a:gd name="connsiteX26" fmla="*/ 1018376 w 1249680"/>
                        <a:gd name="connsiteY26" fmla="*/ 675799 h 1411233"/>
                        <a:gd name="connsiteX27" fmla="*/ 1013460 w 1249680"/>
                        <a:gd name="connsiteY27" fmla="*/ 723900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82670 w 1249680"/>
                        <a:gd name="connsiteY24" fmla="*/ 606743 h 1411233"/>
                        <a:gd name="connsiteX25" fmla="*/ 1021080 w 1249680"/>
                        <a:gd name="connsiteY25" fmla="*/ 632460 h 1411233"/>
                        <a:gd name="connsiteX26" fmla="*/ 1018376 w 1249680"/>
                        <a:gd name="connsiteY26" fmla="*/ 675799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82670 w 1249680"/>
                        <a:gd name="connsiteY24" fmla="*/ 606743 h 1411233"/>
                        <a:gd name="connsiteX25" fmla="*/ 1021080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82670 w 1249680"/>
                        <a:gd name="connsiteY24" fmla="*/ 606743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35380 w 1249680"/>
                        <a:gd name="connsiteY23" fmla="*/ 586740 h 1411233"/>
                        <a:gd name="connsiteX24" fmla="*/ 1094577 w 1249680"/>
                        <a:gd name="connsiteY24" fmla="*/ 621031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9200 w 1249680"/>
                        <a:gd name="connsiteY22" fmla="*/ 495300 h 1411233"/>
                        <a:gd name="connsiteX23" fmla="*/ 1159193 w 1249680"/>
                        <a:gd name="connsiteY23" fmla="*/ 536734 h 1411233"/>
                        <a:gd name="connsiteX24" fmla="*/ 1094577 w 1249680"/>
                        <a:gd name="connsiteY24" fmla="*/ 621031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65860 w 1249680"/>
                        <a:gd name="connsiteY19" fmla="*/ 403860 h 1411233"/>
                        <a:gd name="connsiteX20" fmla="*/ 1173480 w 1249680"/>
                        <a:gd name="connsiteY20" fmla="*/ 441960 h 1411233"/>
                        <a:gd name="connsiteX21" fmla="*/ 1249680 w 1249680"/>
                        <a:gd name="connsiteY21" fmla="*/ 419100 h 1411233"/>
                        <a:gd name="connsiteX22" fmla="*/ 1216819 w 1249680"/>
                        <a:gd name="connsiteY22" fmla="*/ 481012 h 1411233"/>
                        <a:gd name="connsiteX23" fmla="*/ 1159193 w 1249680"/>
                        <a:gd name="connsiteY23" fmla="*/ 536734 h 1411233"/>
                        <a:gd name="connsiteX24" fmla="*/ 1094577 w 1249680"/>
                        <a:gd name="connsiteY24" fmla="*/ 621031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43940 w 1249680"/>
                        <a:gd name="connsiteY18" fmla="*/ 388620 h 1411233"/>
                        <a:gd name="connsiteX19" fmla="*/ 1158716 w 1249680"/>
                        <a:gd name="connsiteY19" fmla="*/ 368142 h 1411233"/>
                        <a:gd name="connsiteX20" fmla="*/ 1173480 w 1249680"/>
                        <a:gd name="connsiteY20" fmla="*/ 441960 h 1411233"/>
                        <a:gd name="connsiteX21" fmla="*/ 1249680 w 1249680"/>
                        <a:gd name="connsiteY21" fmla="*/ 419100 h 1411233"/>
                        <a:gd name="connsiteX22" fmla="*/ 1216819 w 1249680"/>
                        <a:gd name="connsiteY22" fmla="*/ 481012 h 1411233"/>
                        <a:gd name="connsiteX23" fmla="*/ 1159193 w 1249680"/>
                        <a:gd name="connsiteY23" fmla="*/ 536734 h 1411233"/>
                        <a:gd name="connsiteX24" fmla="*/ 1094577 w 1249680"/>
                        <a:gd name="connsiteY24" fmla="*/ 621031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134428 w 1249680"/>
                        <a:gd name="connsiteY18" fmla="*/ 400526 h 1411233"/>
                        <a:gd name="connsiteX19" fmla="*/ 1158716 w 1249680"/>
                        <a:gd name="connsiteY19" fmla="*/ 368142 h 1411233"/>
                        <a:gd name="connsiteX20" fmla="*/ 1173480 w 1249680"/>
                        <a:gd name="connsiteY20" fmla="*/ 441960 h 1411233"/>
                        <a:gd name="connsiteX21" fmla="*/ 1249680 w 1249680"/>
                        <a:gd name="connsiteY21" fmla="*/ 419100 h 1411233"/>
                        <a:gd name="connsiteX22" fmla="*/ 1216819 w 1249680"/>
                        <a:gd name="connsiteY22" fmla="*/ 481012 h 1411233"/>
                        <a:gd name="connsiteX23" fmla="*/ 1159193 w 1249680"/>
                        <a:gd name="connsiteY23" fmla="*/ 536734 h 1411233"/>
                        <a:gd name="connsiteX24" fmla="*/ 1094577 w 1249680"/>
                        <a:gd name="connsiteY24" fmla="*/ 621031 h 1411233"/>
                        <a:gd name="connsiteX25" fmla="*/ 1025843 w 1249680"/>
                        <a:gd name="connsiteY25" fmla="*/ 632460 h 1411233"/>
                        <a:gd name="connsiteX26" fmla="*/ 1023139 w 1249680"/>
                        <a:gd name="connsiteY26" fmla="*/ 754380 h 1411233"/>
                        <a:gd name="connsiteX27" fmla="*/ 980122 w 1249680"/>
                        <a:gd name="connsiteY27" fmla="*/ 807244 h 1411233"/>
                        <a:gd name="connsiteX28" fmla="*/ 1015995 w 1249680"/>
                        <a:gd name="connsiteY28" fmla="*/ 847249 h 1411233"/>
                        <a:gd name="connsiteX29" fmla="*/ 993933 w 1249680"/>
                        <a:gd name="connsiteY29" fmla="*/ 891063 h 1411233"/>
                        <a:gd name="connsiteX30" fmla="*/ 1018376 w 1249680"/>
                        <a:gd name="connsiteY30" fmla="*/ 947261 h 1411233"/>
                        <a:gd name="connsiteX31" fmla="*/ 1049179 w 1249680"/>
                        <a:gd name="connsiteY31" fmla="*/ 1024414 h 1411233"/>
                        <a:gd name="connsiteX32" fmla="*/ 1092041 w 1249680"/>
                        <a:gd name="connsiteY32" fmla="*/ 1055370 h 1411233"/>
                        <a:gd name="connsiteX33" fmla="*/ 1093470 w 1249680"/>
                        <a:gd name="connsiteY33" fmla="*/ 1161574 h 1411233"/>
                        <a:gd name="connsiteX34" fmla="*/ 1010127 w 1249680"/>
                        <a:gd name="connsiteY34" fmla="*/ 1155382 h 1411233"/>
                        <a:gd name="connsiteX35" fmla="*/ 1137439 w 1249680"/>
                        <a:gd name="connsiteY35" fmla="*/ 1211579 h 1411233"/>
                        <a:gd name="connsiteX36" fmla="*/ 1171098 w 1249680"/>
                        <a:gd name="connsiteY36" fmla="*/ 1251586 h 1411233"/>
                        <a:gd name="connsiteX37" fmla="*/ 1113626 w 1249680"/>
                        <a:gd name="connsiteY37" fmla="*/ 1373505 h 1411233"/>
                        <a:gd name="connsiteX38" fmla="*/ 1082516 w 1249680"/>
                        <a:gd name="connsiteY38" fmla="*/ 1361598 h 1411233"/>
                        <a:gd name="connsiteX39" fmla="*/ 1063466 w 1249680"/>
                        <a:gd name="connsiteY39" fmla="*/ 1390650 h 1411233"/>
                        <a:gd name="connsiteX40" fmla="*/ 1044570 w 1249680"/>
                        <a:gd name="connsiteY40" fmla="*/ 1359218 h 1411233"/>
                        <a:gd name="connsiteX41" fmla="*/ 918210 w 1249680"/>
                        <a:gd name="connsiteY41" fmla="*/ 1344930 h 1411233"/>
                        <a:gd name="connsiteX42" fmla="*/ 876097 w 1249680"/>
                        <a:gd name="connsiteY42" fmla="*/ 1307028 h 1411233"/>
                        <a:gd name="connsiteX43" fmla="*/ 821650 w 1249680"/>
                        <a:gd name="connsiteY43" fmla="*/ 1340540 h 1411233"/>
                        <a:gd name="connsiteX44" fmla="*/ 749071 w 1249680"/>
                        <a:gd name="connsiteY44" fmla="*/ 1357779 h 1411233"/>
                        <a:gd name="connsiteX45" fmla="*/ 623341 w 1249680"/>
                        <a:gd name="connsiteY45" fmla="*/ 1411233 h 1411233"/>
                        <a:gd name="connsiteX46" fmla="*/ 596895 w 1249680"/>
                        <a:gd name="connsiteY46" fmla="*/ 1375886 h 1411233"/>
                        <a:gd name="connsiteX47" fmla="*/ 391001 w 1249680"/>
                        <a:gd name="connsiteY47" fmla="*/ 1287303 h 1411233"/>
                        <a:gd name="connsiteX48" fmla="*/ 223038 w 1249680"/>
                        <a:gd name="connsiteY48" fmla="*/ 1230630 h 1411233"/>
                        <a:gd name="connsiteX49" fmla="*/ 127788 w 1249680"/>
                        <a:gd name="connsiteY49" fmla="*/ 1223486 h 1411233"/>
                        <a:gd name="connsiteX50" fmla="*/ 123026 w 1249680"/>
                        <a:gd name="connsiteY50" fmla="*/ 1156811 h 1411233"/>
                        <a:gd name="connsiteX51" fmla="*/ 134932 w 1249680"/>
                        <a:gd name="connsiteY51" fmla="*/ 1171098 h 1411233"/>
                        <a:gd name="connsiteX52" fmla="*/ 143351 w 1249680"/>
                        <a:gd name="connsiteY52" fmla="*/ 1202532 h 1411233"/>
                        <a:gd name="connsiteX53" fmla="*/ 180975 w 1249680"/>
                        <a:gd name="connsiteY53" fmla="*/ 1200626 h 1411233"/>
                        <a:gd name="connsiteX54" fmla="*/ 163354 w 1249680"/>
                        <a:gd name="connsiteY54" fmla="*/ 1141095 h 1411233"/>
                        <a:gd name="connsiteX55" fmla="*/ 234791 w 1249680"/>
                        <a:gd name="connsiteY55" fmla="*/ 1096804 h 1411233"/>
                        <a:gd name="connsiteX56" fmla="*/ 249232 w 1249680"/>
                        <a:gd name="connsiteY56" fmla="*/ 1180623 h 1411233"/>
                        <a:gd name="connsiteX57" fmla="*/ 277807 w 1249680"/>
                        <a:gd name="connsiteY57" fmla="*/ 1190149 h 1411233"/>
                        <a:gd name="connsiteX58" fmla="*/ 292417 w 1249680"/>
                        <a:gd name="connsiteY58" fmla="*/ 1068705 h 1411233"/>
                        <a:gd name="connsiteX59" fmla="*/ 323051 w 1249680"/>
                        <a:gd name="connsiteY59" fmla="*/ 1078230 h 1411233"/>
                        <a:gd name="connsiteX60" fmla="*/ 294476 w 1249680"/>
                        <a:gd name="connsiteY60" fmla="*/ 944880 h 1411233"/>
                        <a:gd name="connsiteX61" fmla="*/ 258758 w 1249680"/>
                        <a:gd name="connsiteY61" fmla="*/ 961549 h 1411233"/>
                        <a:gd name="connsiteX62" fmla="*/ 149220 w 1249680"/>
                        <a:gd name="connsiteY62" fmla="*/ 909162 h 1411233"/>
                        <a:gd name="connsiteX63" fmla="*/ 158745 w 1249680"/>
                        <a:gd name="connsiteY63" fmla="*/ 882967 h 1411233"/>
                        <a:gd name="connsiteX64" fmla="*/ 130765 w 1249680"/>
                        <a:gd name="connsiteY64" fmla="*/ 864017 h 1411233"/>
                        <a:gd name="connsiteX65" fmla="*/ 108738 w 1249680"/>
                        <a:gd name="connsiteY65" fmla="*/ 897255 h 1411233"/>
                        <a:gd name="connsiteX66" fmla="*/ 111120 w 1249680"/>
                        <a:gd name="connsiteY66" fmla="*/ 840105 h 1411233"/>
                        <a:gd name="connsiteX67" fmla="*/ 92070 w 1249680"/>
                        <a:gd name="connsiteY67" fmla="*/ 835343 h 1411233"/>
                        <a:gd name="connsiteX68" fmla="*/ 80163 w 1249680"/>
                        <a:gd name="connsiteY68" fmla="*/ 906780 h 1411233"/>
                        <a:gd name="connsiteX69" fmla="*/ 58732 w 1249680"/>
                        <a:gd name="connsiteY69" fmla="*/ 911543 h 1411233"/>
                        <a:gd name="connsiteX70" fmla="*/ 70639 w 1249680"/>
                        <a:gd name="connsiteY70" fmla="*/ 825817 h 1411233"/>
                        <a:gd name="connsiteX71" fmla="*/ 122872 w 1249680"/>
                        <a:gd name="connsiteY71" fmla="*/ 819626 h 1411233"/>
                        <a:gd name="connsiteX72" fmla="*/ 125407 w 1249680"/>
                        <a:gd name="connsiteY72" fmla="*/ 799623 h 1411233"/>
                        <a:gd name="connsiteX73" fmla="*/ 78581 w 1249680"/>
                        <a:gd name="connsiteY73" fmla="*/ 799624 h 1411233"/>
                        <a:gd name="connsiteX74" fmla="*/ 82867 w 1249680"/>
                        <a:gd name="connsiteY74" fmla="*/ 761047 h 1411233"/>
                        <a:gd name="connsiteX75" fmla="*/ 142076 w 1249680"/>
                        <a:gd name="connsiteY75" fmla="*/ 742474 h 1411233"/>
                        <a:gd name="connsiteX76" fmla="*/ 130169 w 1249680"/>
                        <a:gd name="connsiteY76" fmla="*/ 716280 h 1411233"/>
                        <a:gd name="connsiteX77" fmla="*/ 48568 w 1249680"/>
                        <a:gd name="connsiteY77" fmla="*/ 756737 h 1411233"/>
                        <a:gd name="connsiteX78" fmla="*/ 29527 w 1249680"/>
                        <a:gd name="connsiteY78" fmla="*/ 718344 h 1411233"/>
                        <a:gd name="connsiteX79" fmla="*/ 104473 w 1249680"/>
                        <a:gd name="connsiteY79" fmla="*/ 693138 h 1411233"/>
                        <a:gd name="connsiteX80" fmla="*/ 77629 w 1249680"/>
                        <a:gd name="connsiteY80" fmla="*/ 617855 h 1411233"/>
                        <a:gd name="connsiteX81" fmla="*/ 39683 w 1249680"/>
                        <a:gd name="connsiteY81" fmla="*/ 611505 h 1411233"/>
                        <a:gd name="connsiteX82" fmla="*/ 0 w 1249680"/>
                        <a:gd name="connsiteY82"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7740 w 1249680"/>
                        <a:gd name="connsiteY16" fmla="*/ 297180 h 1411233"/>
                        <a:gd name="connsiteX17" fmla="*/ 975360 w 1249680"/>
                        <a:gd name="connsiteY17" fmla="*/ 320040 h 1411233"/>
                        <a:gd name="connsiteX18" fmla="*/ 1023138 w 1249680"/>
                        <a:gd name="connsiteY18" fmla="*/ 349568 h 1411233"/>
                        <a:gd name="connsiteX19" fmla="*/ 1134428 w 1249680"/>
                        <a:gd name="connsiteY19" fmla="*/ 400526 h 1411233"/>
                        <a:gd name="connsiteX20" fmla="*/ 1158716 w 1249680"/>
                        <a:gd name="connsiteY20" fmla="*/ 368142 h 1411233"/>
                        <a:gd name="connsiteX21" fmla="*/ 1173480 w 1249680"/>
                        <a:gd name="connsiteY21" fmla="*/ 441960 h 1411233"/>
                        <a:gd name="connsiteX22" fmla="*/ 1249680 w 1249680"/>
                        <a:gd name="connsiteY22" fmla="*/ 419100 h 1411233"/>
                        <a:gd name="connsiteX23" fmla="*/ 1216819 w 1249680"/>
                        <a:gd name="connsiteY23" fmla="*/ 481012 h 1411233"/>
                        <a:gd name="connsiteX24" fmla="*/ 1159193 w 1249680"/>
                        <a:gd name="connsiteY24" fmla="*/ 536734 h 1411233"/>
                        <a:gd name="connsiteX25" fmla="*/ 1094577 w 1249680"/>
                        <a:gd name="connsiteY25" fmla="*/ 621031 h 1411233"/>
                        <a:gd name="connsiteX26" fmla="*/ 1025843 w 1249680"/>
                        <a:gd name="connsiteY26" fmla="*/ 632460 h 1411233"/>
                        <a:gd name="connsiteX27" fmla="*/ 1023139 w 1249680"/>
                        <a:gd name="connsiteY27" fmla="*/ 754380 h 1411233"/>
                        <a:gd name="connsiteX28" fmla="*/ 980122 w 1249680"/>
                        <a:gd name="connsiteY28" fmla="*/ 807244 h 1411233"/>
                        <a:gd name="connsiteX29" fmla="*/ 1015995 w 1249680"/>
                        <a:gd name="connsiteY29" fmla="*/ 847249 h 1411233"/>
                        <a:gd name="connsiteX30" fmla="*/ 993933 w 1249680"/>
                        <a:gd name="connsiteY30" fmla="*/ 891063 h 1411233"/>
                        <a:gd name="connsiteX31" fmla="*/ 1018376 w 1249680"/>
                        <a:gd name="connsiteY31" fmla="*/ 947261 h 1411233"/>
                        <a:gd name="connsiteX32" fmla="*/ 1049179 w 1249680"/>
                        <a:gd name="connsiteY32" fmla="*/ 1024414 h 1411233"/>
                        <a:gd name="connsiteX33" fmla="*/ 1092041 w 1249680"/>
                        <a:gd name="connsiteY33" fmla="*/ 1055370 h 1411233"/>
                        <a:gd name="connsiteX34" fmla="*/ 1093470 w 1249680"/>
                        <a:gd name="connsiteY34" fmla="*/ 1161574 h 1411233"/>
                        <a:gd name="connsiteX35" fmla="*/ 1010127 w 1249680"/>
                        <a:gd name="connsiteY35" fmla="*/ 1155382 h 1411233"/>
                        <a:gd name="connsiteX36" fmla="*/ 1137439 w 1249680"/>
                        <a:gd name="connsiteY36" fmla="*/ 1211579 h 1411233"/>
                        <a:gd name="connsiteX37" fmla="*/ 1171098 w 1249680"/>
                        <a:gd name="connsiteY37" fmla="*/ 1251586 h 1411233"/>
                        <a:gd name="connsiteX38" fmla="*/ 1113626 w 1249680"/>
                        <a:gd name="connsiteY38" fmla="*/ 1373505 h 1411233"/>
                        <a:gd name="connsiteX39" fmla="*/ 1082516 w 1249680"/>
                        <a:gd name="connsiteY39" fmla="*/ 1361598 h 1411233"/>
                        <a:gd name="connsiteX40" fmla="*/ 1063466 w 1249680"/>
                        <a:gd name="connsiteY40" fmla="*/ 1390650 h 1411233"/>
                        <a:gd name="connsiteX41" fmla="*/ 1044570 w 1249680"/>
                        <a:gd name="connsiteY41" fmla="*/ 1359218 h 1411233"/>
                        <a:gd name="connsiteX42" fmla="*/ 918210 w 1249680"/>
                        <a:gd name="connsiteY42" fmla="*/ 1344930 h 1411233"/>
                        <a:gd name="connsiteX43" fmla="*/ 876097 w 1249680"/>
                        <a:gd name="connsiteY43" fmla="*/ 1307028 h 1411233"/>
                        <a:gd name="connsiteX44" fmla="*/ 821650 w 1249680"/>
                        <a:gd name="connsiteY44" fmla="*/ 1340540 h 1411233"/>
                        <a:gd name="connsiteX45" fmla="*/ 749071 w 1249680"/>
                        <a:gd name="connsiteY45" fmla="*/ 1357779 h 1411233"/>
                        <a:gd name="connsiteX46" fmla="*/ 623341 w 1249680"/>
                        <a:gd name="connsiteY46" fmla="*/ 1411233 h 1411233"/>
                        <a:gd name="connsiteX47" fmla="*/ 596895 w 1249680"/>
                        <a:gd name="connsiteY47" fmla="*/ 1375886 h 1411233"/>
                        <a:gd name="connsiteX48" fmla="*/ 391001 w 1249680"/>
                        <a:gd name="connsiteY48" fmla="*/ 1287303 h 1411233"/>
                        <a:gd name="connsiteX49" fmla="*/ 223038 w 1249680"/>
                        <a:gd name="connsiteY49" fmla="*/ 1230630 h 1411233"/>
                        <a:gd name="connsiteX50" fmla="*/ 127788 w 1249680"/>
                        <a:gd name="connsiteY50" fmla="*/ 1223486 h 1411233"/>
                        <a:gd name="connsiteX51" fmla="*/ 123026 w 1249680"/>
                        <a:gd name="connsiteY51" fmla="*/ 1156811 h 1411233"/>
                        <a:gd name="connsiteX52" fmla="*/ 134932 w 1249680"/>
                        <a:gd name="connsiteY52" fmla="*/ 1171098 h 1411233"/>
                        <a:gd name="connsiteX53" fmla="*/ 143351 w 1249680"/>
                        <a:gd name="connsiteY53" fmla="*/ 1202532 h 1411233"/>
                        <a:gd name="connsiteX54" fmla="*/ 180975 w 1249680"/>
                        <a:gd name="connsiteY54" fmla="*/ 1200626 h 1411233"/>
                        <a:gd name="connsiteX55" fmla="*/ 163354 w 1249680"/>
                        <a:gd name="connsiteY55" fmla="*/ 1141095 h 1411233"/>
                        <a:gd name="connsiteX56" fmla="*/ 234791 w 1249680"/>
                        <a:gd name="connsiteY56" fmla="*/ 1096804 h 1411233"/>
                        <a:gd name="connsiteX57" fmla="*/ 249232 w 1249680"/>
                        <a:gd name="connsiteY57" fmla="*/ 1180623 h 1411233"/>
                        <a:gd name="connsiteX58" fmla="*/ 277807 w 1249680"/>
                        <a:gd name="connsiteY58" fmla="*/ 1190149 h 1411233"/>
                        <a:gd name="connsiteX59" fmla="*/ 292417 w 1249680"/>
                        <a:gd name="connsiteY59" fmla="*/ 1068705 h 1411233"/>
                        <a:gd name="connsiteX60" fmla="*/ 323051 w 1249680"/>
                        <a:gd name="connsiteY60" fmla="*/ 1078230 h 1411233"/>
                        <a:gd name="connsiteX61" fmla="*/ 294476 w 1249680"/>
                        <a:gd name="connsiteY61" fmla="*/ 944880 h 1411233"/>
                        <a:gd name="connsiteX62" fmla="*/ 258758 w 1249680"/>
                        <a:gd name="connsiteY62" fmla="*/ 961549 h 1411233"/>
                        <a:gd name="connsiteX63" fmla="*/ 149220 w 1249680"/>
                        <a:gd name="connsiteY63" fmla="*/ 909162 h 1411233"/>
                        <a:gd name="connsiteX64" fmla="*/ 158745 w 1249680"/>
                        <a:gd name="connsiteY64" fmla="*/ 882967 h 1411233"/>
                        <a:gd name="connsiteX65" fmla="*/ 130765 w 1249680"/>
                        <a:gd name="connsiteY65" fmla="*/ 864017 h 1411233"/>
                        <a:gd name="connsiteX66" fmla="*/ 108738 w 1249680"/>
                        <a:gd name="connsiteY66" fmla="*/ 897255 h 1411233"/>
                        <a:gd name="connsiteX67" fmla="*/ 111120 w 1249680"/>
                        <a:gd name="connsiteY67" fmla="*/ 840105 h 1411233"/>
                        <a:gd name="connsiteX68" fmla="*/ 92070 w 1249680"/>
                        <a:gd name="connsiteY68" fmla="*/ 835343 h 1411233"/>
                        <a:gd name="connsiteX69" fmla="*/ 80163 w 1249680"/>
                        <a:gd name="connsiteY69" fmla="*/ 906780 h 1411233"/>
                        <a:gd name="connsiteX70" fmla="*/ 58732 w 1249680"/>
                        <a:gd name="connsiteY70" fmla="*/ 911543 h 1411233"/>
                        <a:gd name="connsiteX71" fmla="*/ 70639 w 1249680"/>
                        <a:gd name="connsiteY71" fmla="*/ 825817 h 1411233"/>
                        <a:gd name="connsiteX72" fmla="*/ 122872 w 1249680"/>
                        <a:gd name="connsiteY72" fmla="*/ 819626 h 1411233"/>
                        <a:gd name="connsiteX73" fmla="*/ 125407 w 1249680"/>
                        <a:gd name="connsiteY73" fmla="*/ 799623 h 1411233"/>
                        <a:gd name="connsiteX74" fmla="*/ 78581 w 1249680"/>
                        <a:gd name="connsiteY74" fmla="*/ 799624 h 1411233"/>
                        <a:gd name="connsiteX75" fmla="*/ 82867 w 1249680"/>
                        <a:gd name="connsiteY75" fmla="*/ 761047 h 1411233"/>
                        <a:gd name="connsiteX76" fmla="*/ 142076 w 1249680"/>
                        <a:gd name="connsiteY76" fmla="*/ 742474 h 1411233"/>
                        <a:gd name="connsiteX77" fmla="*/ 130169 w 1249680"/>
                        <a:gd name="connsiteY77" fmla="*/ 716280 h 1411233"/>
                        <a:gd name="connsiteX78" fmla="*/ 48568 w 1249680"/>
                        <a:gd name="connsiteY78" fmla="*/ 756737 h 1411233"/>
                        <a:gd name="connsiteX79" fmla="*/ 29527 w 1249680"/>
                        <a:gd name="connsiteY79" fmla="*/ 718344 h 1411233"/>
                        <a:gd name="connsiteX80" fmla="*/ 104473 w 1249680"/>
                        <a:gd name="connsiteY80" fmla="*/ 693138 h 1411233"/>
                        <a:gd name="connsiteX81" fmla="*/ 77629 w 1249680"/>
                        <a:gd name="connsiteY81" fmla="*/ 617855 h 1411233"/>
                        <a:gd name="connsiteX82" fmla="*/ 39683 w 1249680"/>
                        <a:gd name="connsiteY82" fmla="*/ 611505 h 1411233"/>
                        <a:gd name="connsiteX83" fmla="*/ 0 w 1249680"/>
                        <a:gd name="connsiteY83"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134428 w 1249680"/>
                        <a:gd name="connsiteY20" fmla="*/ 400526 h 1411233"/>
                        <a:gd name="connsiteX21" fmla="*/ 1158716 w 1249680"/>
                        <a:gd name="connsiteY21" fmla="*/ 368142 h 1411233"/>
                        <a:gd name="connsiteX22" fmla="*/ 1173480 w 1249680"/>
                        <a:gd name="connsiteY22" fmla="*/ 441960 h 1411233"/>
                        <a:gd name="connsiteX23" fmla="*/ 1249680 w 1249680"/>
                        <a:gd name="connsiteY23" fmla="*/ 419100 h 1411233"/>
                        <a:gd name="connsiteX24" fmla="*/ 1216819 w 1249680"/>
                        <a:gd name="connsiteY24" fmla="*/ 481012 h 1411233"/>
                        <a:gd name="connsiteX25" fmla="*/ 1159193 w 1249680"/>
                        <a:gd name="connsiteY25" fmla="*/ 536734 h 1411233"/>
                        <a:gd name="connsiteX26" fmla="*/ 1094577 w 1249680"/>
                        <a:gd name="connsiteY26" fmla="*/ 621031 h 1411233"/>
                        <a:gd name="connsiteX27" fmla="*/ 1025843 w 1249680"/>
                        <a:gd name="connsiteY27" fmla="*/ 632460 h 1411233"/>
                        <a:gd name="connsiteX28" fmla="*/ 1023139 w 1249680"/>
                        <a:gd name="connsiteY28" fmla="*/ 754380 h 1411233"/>
                        <a:gd name="connsiteX29" fmla="*/ 980122 w 1249680"/>
                        <a:gd name="connsiteY29" fmla="*/ 807244 h 1411233"/>
                        <a:gd name="connsiteX30" fmla="*/ 1015995 w 1249680"/>
                        <a:gd name="connsiteY30" fmla="*/ 847249 h 1411233"/>
                        <a:gd name="connsiteX31" fmla="*/ 993933 w 1249680"/>
                        <a:gd name="connsiteY31" fmla="*/ 891063 h 1411233"/>
                        <a:gd name="connsiteX32" fmla="*/ 1018376 w 1249680"/>
                        <a:gd name="connsiteY32" fmla="*/ 947261 h 1411233"/>
                        <a:gd name="connsiteX33" fmla="*/ 1049179 w 1249680"/>
                        <a:gd name="connsiteY33" fmla="*/ 1024414 h 1411233"/>
                        <a:gd name="connsiteX34" fmla="*/ 1092041 w 1249680"/>
                        <a:gd name="connsiteY34" fmla="*/ 1055370 h 1411233"/>
                        <a:gd name="connsiteX35" fmla="*/ 1093470 w 1249680"/>
                        <a:gd name="connsiteY35" fmla="*/ 1161574 h 1411233"/>
                        <a:gd name="connsiteX36" fmla="*/ 1010127 w 1249680"/>
                        <a:gd name="connsiteY36" fmla="*/ 1155382 h 1411233"/>
                        <a:gd name="connsiteX37" fmla="*/ 1137439 w 1249680"/>
                        <a:gd name="connsiteY37" fmla="*/ 1211579 h 1411233"/>
                        <a:gd name="connsiteX38" fmla="*/ 1171098 w 1249680"/>
                        <a:gd name="connsiteY38" fmla="*/ 1251586 h 1411233"/>
                        <a:gd name="connsiteX39" fmla="*/ 1113626 w 1249680"/>
                        <a:gd name="connsiteY39" fmla="*/ 1373505 h 1411233"/>
                        <a:gd name="connsiteX40" fmla="*/ 1082516 w 1249680"/>
                        <a:gd name="connsiteY40" fmla="*/ 1361598 h 1411233"/>
                        <a:gd name="connsiteX41" fmla="*/ 1063466 w 1249680"/>
                        <a:gd name="connsiteY41" fmla="*/ 1390650 h 1411233"/>
                        <a:gd name="connsiteX42" fmla="*/ 1044570 w 1249680"/>
                        <a:gd name="connsiteY42" fmla="*/ 1359218 h 1411233"/>
                        <a:gd name="connsiteX43" fmla="*/ 918210 w 1249680"/>
                        <a:gd name="connsiteY43" fmla="*/ 1344930 h 1411233"/>
                        <a:gd name="connsiteX44" fmla="*/ 876097 w 1249680"/>
                        <a:gd name="connsiteY44" fmla="*/ 1307028 h 1411233"/>
                        <a:gd name="connsiteX45" fmla="*/ 821650 w 1249680"/>
                        <a:gd name="connsiteY45" fmla="*/ 1340540 h 1411233"/>
                        <a:gd name="connsiteX46" fmla="*/ 749071 w 1249680"/>
                        <a:gd name="connsiteY46" fmla="*/ 1357779 h 1411233"/>
                        <a:gd name="connsiteX47" fmla="*/ 623341 w 1249680"/>
                        <a:gd name="connsiteY47" fmla="*/ 1411233 h 1411233"/>
                        <a:gd name="connsiteX48" fmla="*/ 596895 w 1249680"/>
                        <a:gd name="connsiteY48" fmla="*/ 1375886 h 1411233"/>
                        <a:gd name="connsiteX49" fmla="*/ 391001 w 1249680"/>
                        <a:gd name="connsiteY49" fmla="*/ 1287303 h 1411233"/>
                        <a:gd name="connsiteX50" fmla="*/ 223038 w 1249680"/>
                        <a:gd name="connsiteY50" fmla="*/ 1230630 h 1411233"/>
                        <a:gd name="connsiteX51" fmla="*/ 127788 w 1249680"/>
                        <a:gd name="connsiteY51" fmla="*/ 1223486 h 1411233"/>
                        <a:gd name="connsiteX52" fmla="*/ 123026 w 1249680"/>
                        <a:gd name="connsiteY52" fmla="*/ 1156811 h 1411233"/>
                        <a:gd name="connsiteX53" fmla="*/ 134932 w 1249680"/>
                        <a:gd name="connsiteY53" fmla="*/ 1171098 h 1411233"/>
                        <a:gd name="connsiteX54" fmla="*/ 143351 w 1249680"/>
                        <a:gd name="connsiteY54" fmla="*/ 1202532 h 1411233"/>
                        <a:gd name="connsiteX55" fmla="*/ 180975 w 1249680"/>
                        <a:gd name="connsiteY55" fmla="*/ 1200626 h 1411233"/>
                        <a:gd name="connsiteX56" fmla="*/ 163354 w 1249680"/>
                        <a:gd name="connsiteY56" fmla="*/ 1141095 h 1411233"/>
                        <a:gd name="connsiteX57" fmla="*/ 234791 w 1249680"/>
                        <a:gd name="connsiteY57" fmla="*/ 1096804 h 1411233"/>
                        <a:gd name="connsiteX58" fmla="*/ 249232 w 1249680"/>
                        <a:gd name="connsiteY58" fmla="*/ 1180623 h 1411233"/>
                        <a:gd name="connsiteX59" fmla="*/ 277807 w 1249680"/>
                        <a:gd name="connsiteY59" fmla="*/ 1190149 h 1411233"/>
                        <a:gd name="connsiteX60" fmla="*/ 292417 w 1249680"/>
                        <a:gd name="connsiteY60" fmla="*/ 1068705 h 1411233"/>
                        <a:gd name="connsiteX61" fmla="*/ 323051 w 1249680"/>
                        <a:gd name="connsiteY61" fmla="*/ 1078230 h 1411233"/>
                        <a:gd name="connsiteX62" fmla="*/ 294476 w 1249680"/>
                        <a:gd name="connsiteY62" fmla="*/ 944880 h 1411233"/>
                        <a:gd name="connsiteX63" fmla="*/ 258758 w 1249680"/>
                        <a:gd name="connsiteY63" fmla="*/ 961549 h 1411233"/>
                        <a:gd name="connsiteX64" fmla="*/ 149220 w 1249680"/>
                        <a:gd name="connsiteY64" fmla="*/ 909162 h 1411233"/>
                        <a:gd name="connsiteX65" fmla="*/ 158745 w 1249680"/>
                        <a:gd name="connsiteY65" fmla="*/ 882967 h 1411233"/>
                        <a:gd name="connsiteX66" fmla="*/ 130765 w 1249680"/>
                        <a:gd name="connsiteY66" fmla="*/ 864017 h 1411233"/>
                        <a:gd name="connsiteX67" fmla="*/ 108738 w 1249680"/>
                        <a:gd name="connsiteY67" fmla="*/ 897255 h 1411233"/>
                        <a:gd name="connsiteX68" fmla="*/ 111120 w 1249680"/>
                        <a:gd name="connsiteY68" fmla="*/ 840105 h 1411233"/>
                        <a:gd name="connsiteX69" fmla="*/ 92070 w 1249680"/>
                        <a:gd name="connsiteY69" fmla="*/ 835343 h 1411233"/>
                        <a:gd name="connsiteX70" fmla="*/ 80163 w 1249680"/>
                        <a:gd name="connsiteY70" fmla="*/ 906780 h 1411233"/>
                        <a:gd name="connsiteX71" fmla="*/ 58732 w 1249680"/>
                        <a:gd name="connsiteY71" fmla="*/ 911543 h 1411233"/>
                        <a:gd name="connsiteX72" fmla="*/ 70639 w 1249680"/>
                        <a:gd name="connsiteY72" fmla="*/ 825817 h 1411233"/>
                        <a:gd name="connsiteX73" fmla="*/ 122872 w 1249680"/>
                        <a:gd name="connsiteY73" fmla="*/ 819626 h 1411233"/>
                        <a:gd name="connsiteX74" fmla="*/ 125407 w 1249680"/>
                        <a:gd name="connsiteY74" fmla="*/ 799623 h 1411233"/>
                        <a:gd name="connsiteX75" fmla="*/ 78581 w 1249680"/>
                        <a:gd name="connsiteY75" fmla="*/ 799624 h 1411233"/>
                        <a:gd name="connsiteX76" fmla="*/ 82867 w 1249680"/>
                        <a:gd name="connsiteY76" fmla="*/ 761047 h 1411233"/>
                        <a:gd name="connsiteX77" fmla="*/ 142076 w 1249680"/>
                        <a:gd name="connsiteY77" fmla="*/ 742474 h 1411233"/>
                        <a:gd name="connsiteX78" fmla="*/ 130169 w 1249680"/>
                        <a:gd name="connsiteY78" fmla="*/ 716280 h 1411233"/>
                        <a:gd name="connsiteX79" fmla="*/ 48568 w 1249680"/>
                        <a:gd name="connsiteY79" fmla="*/ 756737 h 1411233"/>
                        <a:gd name="connsiteX80" fmla="*/ 29527 w 1249680"/>
                        <a:gd name="connsiteY80" fmla="*/ 718344 h 1411233"/>
                        <a:gd name="connsiteX81" fmla="*/ 104473 w 1249680"/>
                        <a:gd name="connsiteY81" fmla="*/ 693138 h 1411233"/>
                        <a:gd name="connsiteX82" fmla="*/ 77629 w 1249680"/>
                        <a:gd name="connsiteY82" fmla="*/ 617855 h 1411233"/>
                        <a:gd name="connsiteX83" fmla="*/ 39683 w 1249680"/>
                        <a:gd name="connsiteY83" fmla="*/ 611505 h 1411233"/>
                        <a:gd name="connsiteX84" fmla="*/ 0 w 1249680"/>
                        <a:gd name="connsiteY84"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288 w 1249680"/>
                        <a:gd name="connsiteY20" fmla="*/ 378143 h 1411233"/>
                        <a:gd name="connsiteX21" fmla="*/ 1134428 w 1249680"/>
                        <a:gd name="connsiteY21" fmla="*/ 400526 h 1411233"/>
                        <a:gd name="connsiteX22" fmla="*/ 1158716 w 1249680"/>
                        <a:gd name="connsiteY22" fmla="*/ 368142 h 1411233"/>
                        <a:gd name="connsiteX23" fmla="*/ 1173480 w 1249680"/>
                        <a:gd name="connsiteY23" fmla="*/ 441960 h 1411233"/>
                        <a:gd name="connsiteX24" fmla="*/ 1249680 w 1249680"/>
                        <a:gd name="connsiteY24" fmla="*/ 419100 h 1411233"/>
                        <a:gd name="connsiteX25" fmla="*/ 1216819 w 1249680"/>
                        <a:gd name="connsiteY25" fmla="*/ 481012 h 1411233"/>
                        <a:gd name="connsiteX26" fmla="*/ 1159193 w 1249680"/>
                        <a:gd name="connsiteY26" fmla="*/ 536734 h 1411233"/>
                        <a:gd name="connsiteX27" fmla="*/ 1094577 w 1249680"/>
                        <a:gd name="connsiteY27" fmla="*/ 621031 h 1411233"/>
                        <a:gd name="connsiteX28" fmla="*/ 1025843 w 1249680"/>
                        <a:gd name="connsiteY28" fmla="*/ 632460 h 1411233"/>
                        <a:gd name="connsiteX29" fmla="*/ 1023139 w 1249680"/>
                        <a:gd name="connsiteY29" fmla="*/ 754380 h 1411233"/>
                        <a:gd name="connsiteX30" fmla="*/ 980122 w 1249680"/>
                        <a:gd name="connsiteY30" fmla="*/ 807244 h 1411233"/>
                        <a:gd name="connsiteX31" fmla="*/ 1015995 w 1249680"/>
                        <a:gd name="connsiteY31" fmla="*/ 847249 h 1411233"/>
                        <a:gd name="connsiteX32" fmla="*/ 993933 w 1249680"/>
                        <a:gd name="connsiteY32" fmla="*/ 891063 h 1411233"/>
                        <a:gd name="connsiteX33" fmla="*/ 1018376 w 1249680"/>
                        <a:gd name="connsiteY33" fmla="*/ 947261 h 1411233"/>
                        <a:gd name="connsiteX34" fmla="*/ 1049179 w 1249680"/>
                        <a:gd name="connsiteY34" fmla="*/ 1024414 h 1411233"/>
                        <a:gd name="connsiteX35" fmla="*/ 1092041 w 1249680"/>
                        <a:gd name="connsiteY35" fmla="*/ 1055370 h 1411233"/>
                        <a:gd name="connsiteX36" fmla="*/ 1093470 w 1249680"/>
                        <a:gd name="connsiteY36" fmla="*/ 1161574 h 1411233"/>
                        <a:gd name="connsiteX37" fmla="*/ 1010127 w 1249680"/>
                        <a:gd name="connsiteY37" fmla="*/ 1155382 h 1411233"/>
                        <a:gd name="connsiteX38" fmla="*/ 1137439 w 1249680"/>
                        <a:gd name="connsiteY38" fmla="*/ 1211579 h 1411233"/>
                        <a:gd name="connsiteX39" fmla="*/ 1171098 w 1249680"/>
                        <a:gd name="connsiteY39" fmla="*/ 1251586 h 1411233"/>
                        <a:gd name="connsiteX40" fmla="*/ 1113626 w 1249680"/>
                        <a:gd name="connsiteY40" fmla="*/ 1373505 h 1411233"/>
                        <a:gd name="connsiteX41" fmla="*/ 1082516 w 1249680"/>
                        <a:gd name="connsiteY41" fmla="*/ 1361598 h 1411233"/>
                        <a:gd name="connsiteX42" fmla="*/ 1063466 w 1249680"/>
                        <a:gd name="connsiteY42" fmla="*/ 1390650 h 1411233"/>
                        <a:gd name="connsiteX43" fmla="*/ 1044570 w 1249680"/>
                        <a:gd name="connsiteY43" fmla="*/ 1359218 h 1411233"/>
                        <a:gd name="connsiteX44" fmla="*/ 918210 w 1249680"/>
                        <a:gd name="connsiteY44" fmla="*/ 1344930 h 1411233"/>
                        <a:gd name="connsiteX45" fmla="*/ 876097 w 1249680"/>
                        <a:gd name="connsiteY45" fmla="*/ 1307028 h 1411233"/>
                        <a:gd name="connsiteX46" fmla="*/ 821650 w 1249680"/>
                        <a:gd name="connsiteY46" fmla="*/ 1340540 h 1411233"/>
                        <a:gd name="connsiteX47" fmla="*/ 749071 w 1249680"/>
                        <a:gd name="connsiteY47" fmla="*/ 1357779 h 1411233"/>
                        <a:gd name="connsiteX48" fmla="*/ 623341 w 1249680"/>
                        <a:gd name="connsiteY48" fmla="*/ 1411233 h 1411233"/>
                        <a:gd name="connsiteX49" fmla="*/ 596895 w 1249680"/>
                        <a:gd name="connsiteY49" fmla="*/ 1375886 h 1411233"/>
                        <a:gd name="connsiteX50" fmla="*/ 391001 w 1249680"/>
                        <a:gd name="connsiteY50" fmla="*/ 1287303 h 1411233"/>
                        <a:gd name="connsiteX51" fmla="*/ 223038 w 1249680"/>
                        <a:gd name="connsiteY51" fmla="*/ 1230630 h 1411233"/>
                        <a:gd name="connsiteX52" fmla="*/ 127788 w 1249680"/>
                        <a:gd name="connsiteY52" fmla="*/ 1223486 h 1411233"/>
                        <a:gd name="connsiteX53" fmla="*/ 123026 w 1249680"/>
                        <a:gd name="connsiteY53" fmla="*/ 1156811 h 1411233"/>
                        <a:gd name="connsiteX54" fmla="*/ 134932 w 1249680"/>
                        <a:gd name="connsiteY54" fmla="*/ 1171098 h 1411233"/>
                        <a:gd name="connsiteX55" fmla="*/ 143351 w 1249680"/>
                        <a:gd name="connsiteY55" fmla="*/ 1202532 h 1411233"/>
                        <a:gd name="connsiteX56" fmla="*/ 180975 w 1249680"/>
                        <a:gd name="connsiteY56" fmla="*/ 1200626 h 1411233"/>
                        <a:gd name="connsiteX57" fmla="*/ 163354 w 1249680"/>
                        <a:gd name="connsiteY57" fmla="*/ 1141095 h 1411233"/>
                        <a:gd name="connsiteX58" fmla="*/ 234791 w 1249680"/>
                        <a:gd name="connsiteY58" fmla="*/ 1096804 h 1411233"/>
                        <a:gd name="connsiteX59" fmla="*/ 249232 w 1249680"/>
                        <a:gd name="connsiteY59" fmla="*/ 1180623 h 1411233"/>
                        <a:gd name="connsiteX60" fmla="*/ 277807 w 1249680"/>
                        <a:gd name="connsiteY60" fmla="*/ 1190149 h 1411233"/>
                        <a:gd name="connsiteX61" fmla="*/ 292417 w 1249680"/>
                        <a:gd name="connsiteY61" fmla="*/ 1068705 h 1411233"/>
                        <a:gd name="connsiteX62" fmla="*/ 323051 w 1249680"/>
                        <a:gd name="connsiteY62" fmla="*/ 1078230 h 1411233"/>
                        <a:gd name="connsiteX63" fmla="*/ 294476 w 1249680"/>
                        <a:gd name="connsiteY63" fmla="*/ 944880 h 1411233"/>
                        <a:gd name="connsiteX64" fmla="*/ 258758 w 1249680"/>
                        <a:gd name="connsiteY64" fmla="*/ 961549 h 1411233"/>
                        <a:gd name="connsiteX65" fmla="*/ 149220 w 1249680"/>
                        <a:gd name="connsiteY65" fmla="*/ 909162 h 1411233"/>
                        <a:gd name="connsiteX66" fmla="*/ 158745 w 1249680"/>
                        <a:gd name="connsiteY66" fmla="*/ 882967 h 1411233"/>
                        <a:gd name="connsiteX67" fmla="*/ 130765 w 1249680"/>
                        <a:gd name="connsiteY67" fmla="*/ 864017 h 1411233"/>
                        <a:gd name="connsiteX68" fmla="*/ 108738 w 1249680"/>
                        <a:gd name="connsiteY68" fmla="*/ 897255 h 1411233"/>
                        <a:gd name="connsiteX69" fmla="*/ 111120 w 1249680"/>
                        <a:gd name="connsiteY69" fmla="*/ 840105 h 1411233"/>
                        <a:gd name="connsiteX70" fmla="*/ 92070 w 1249680"/>
                        <a:gd name="connsiteY70" fmla="*/ 835343 h 1411233"/>
                        <a:gd name="connsiteX71" fmla="*/ 80163 w 1249680"/>
                        <a:gd name="connsiteY71" fmla="*/ 906780 h 1411233"/>
                        <a:gd name="connsiteX72" fmla="*/ 58732 w 1249680"/>
                        <a:gd name="connsiteY72" fmla="*/ 911543 h 1411233"/>
                        <a:gd name="connsiteX73" fmla="*/ 70639 w 1249680"/>
                        <a:gd name="connsiteY73" fmla="*/ 825817 h 1411233"/>
                        <a:gd name="connsiteX74" fmla="*/ 122872 w 1249680"/>
                        <a:gd name="connsiteY74" fmla="*/ 819626 h 1411233"/>
                        <a:gd name="connsiteX75" fmla="*/ 125407 w 1249680"/>
                        <a:gd name="connsiteY75" fmla="*/ 799623 h 1411233"/>
                        <a:gd name="connsiteX76" fmla="*/ 78581 w 1249680"/>
                        <a:gd name="connsiteY76" fmla="*/ 799624 h 1411233"/>
                        <a:gd name="connsiteX77" fmla="*/ 82867 w 1249680"/>
                        <a:gd name="connsiteY77" fmla="*/ 761047 h 1411233"/>
                        <a:gd name="connsiteX78" fmla="*/ 142076 w 1249680"/>
                        <a:gd name="connsiteY78" fmla="*/ 742474 h 1411233"/>
                        <a:gd name="connsiteX79" fmla="*/ 130169 w 1249680"/>
                        <a:gd name="connsiteY79" fmla="*/ 716280 h 1411233"/>
                        <a:gd name="connsiteX80" fmla="*/ 48568 w 1249680"/>
                        <a:gd name="connsiteY80" fmla="*/ 756737 h 1411233"/>
                        <a:gd name="connsiteX81" fmla="*/ 29527 w 1249680"/>
                        <a:gd name="connsiteY81" fmla="*/ 718344 h 1411233"/>
                        <a:gd name="connsiteX82" fmla="*/ 104473 w 1249680"/>
                        <a:gd name="connsiteY82" fmla="*/ 693138 h 1411233"/>
                        <a:gd name="connsiteX83" fmla="*/ 77629 w 1249680"/>
                        <a:gd name="connsiteY83" fmla="*/ 617855 h 1411233"/>
                        <a:gd name="connsiteX84" fmla="*/ 39683 w 1249680"/>
                        <a:gd name="connsiteY84" fmla="*/ 611505 h 1411233"/>
                        <a:gd name="connsiteX85" fmla="*/ 0 w 1249680"/>
                        <a:gd name="connsiteY85"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34428 w 1249680"/>
                        <a:gd name="connsiteY21" fmla="*/ 400526 h 1411233"/>
                        <a:gd name="connsiteX22" fmla="*/ 1158716 w 1249680"/>
                        <a:gd name="connsiteY22" fmla="*/ 368142 h 1411233"/>
                        <a:gd name="connsiteX23" fmla="*/ 1173480 w 1249680"/>
                        <a:gd name="connsiteY23" fmla="*/ 441960 h 1411233"/>
                        <a:gd name="connsiteX24" fmla="*/ 1249680 w 1249680"/>
                        <a:gd name="connsiteY24" fmla="*/ 419100 h 1411233"/>
                        <a:gd name="connsiteX25" fmla="*/ 1216819 w 1249680"/>
                        <a:gd name="connsiteY25" fmla="*/ 481012 h 1411233"/>
                        <a:gd name="connsiteX26" fmla="*/ 1159193 w 1249680"/>
                        <a:gd name="connsiteY26" fmla="*/ 536734 h 1411233"/>
                        <a:gd name="connsiteX27" fmla="*/ 1094577 w 1249680"/>
                        <a:gd name="connsiteY27" fmla="*/ 621031 h 1411233"/>
                        <a:gd name="connsiteX28" fmla="*/ 1025843 w 1249680"/>
                        <a:gd name="connsiteY28" fmla="*/ 632460 h 1411233"/>
                        <a:gd name="connsiteX29" fmla="*/ 1023139 w 1249680"/>
                        <a:gd name="connsiteY29" fmla="*/ 754380 h 1411233"/>
                        <a:gd name="connsiteX30" fmla="*/ 980122 w 1249680"/>
                        <a:gd name="connsiteY30" fmla="*/ 807244 h 1411233"/>
                        <a:gd name="connsiteX31" fmla="*/ 1015995 w 1249680"/>
                        <a:gd name="connsiteY31" fmla="*/ 847249 h 1411233"/>
                        <a:gd name="connsiteX32" fmla="*/ 993933 w 1249680"/>
                        <a:gd name="connsiteY32" fmla="*/ 891063 h 1411233"/>
                        <a:gd name="connsiteX33" fmla="*/ 1018376 w 1249680"/>
                        <a:gd name="connsiteY33" fmla="*/ 947261 h 1411233"/>
                        <a:gd name="connsiteX34" fmla="*/ 1049179 w 1249680"/>
                        <a:gd name="connsiteY34" fmla="*/ 1024414 h 1411233"/>
                        <a:gd name="connsiteX35" fmla="*/ 1092041 w 1249680"/>
                        <a:gd name="connsiteY35" fmla="*/ 1055370 h 1411233"/>
                        <a:gd name="connsiteX36" fmla="*/ 1093470 w 1249680"/>
                        <a:gd name="connsiteY36" fmla="*/ 1161574 h 1411233"/>
                        <a:gd name="connsiteX37" fmla="*/ 1010127 w 1249680"/>
                        <a:gd name="connsiteY37" fmla="*/ 1155382 h 1411233"/>
                        <a:gd name="connsiteX38" fmla="*/ 1137439 w 1249680"/>
                        <a:gd name="connsiteY38" fmla="*/ 1211579 h 1411233"/>
                        <a:gd name="connsiteX39" fmla="*/ 1171098 w 1249680"/>
                        <a:gd name="connsiteY39" fmla="*/ 1251586 h 1411233"/>
                        <a:gd name="connsiteX40" fmla="*/ 1113626 w 1249680"/>
                        <a:gd name="connsiteY40" fmla="*/ 1373505 h 1411233"/>
                        <a:gd name="connsiteX41" fmla="*/ 1082516 w 1249680"/>
                        <a:gd name="connsiteY41" fmla="*/ 1361598 h 1411233"/>
                        <a:gd name="connsiteX42" fmla="*/ 1063466 w 1249680"/>
                        <a:gd name="connsiteY42" fmla="*/ 1390650 h 1411233"/>
                        <a:gd name="connsiteX43" fmla="*/ 1044570 w 1249680"/>
                        <a:gd name="connsiteY43" fmla="*/ 1359218 h 1411233"/>
                        <a:gd name="connsiteX44" fmla="*/ 918210 w 1249680"/>
                        <a:gd name="connsiteY44" fmla="*/ 1344930 h 1411233"/>
                        <a:gd name="connsiteX45" fmla="*/ 876097 w 1249680"/>
                        <a:gd name="connsiteY45" fmla="*/ 1307028 h 1411233"/>
                        <a:gd name="connsiteX46" fmla="*/ 821650 w 1249680"/>
                        <a:gd name="connsiteY46" fmla="*/ 1340540 h 1411233"/>
                        <a:gd name="connsiteX47" fmla="*/ 749071 w 1249680"/>
                        <a:gd name="connsiteY47" fmla="*/ 1357779 h 1411233"/>
                        <a:gd name="connsiteX48" fmla="*/ 623341 w 1249680"/>
                        <a:gd name="connsiteY48" fmla="*/ 1411233 h 1411233"/>
                        <a:gd name="connsiteX49" fmla="*/ 596895 w 1249680"/>
                        <a:gd name="connsiteY49" fmla="*/ 1375886 h 1411233"/>
                        <a:gd name="connsiteX50" fmla="*/ 391001 w 1249680"/>
                        <a:gd name="connsiteY50" fmla="*/ 1287303 h 1411233"/>
                        <a:gd name="connsiteX51" fmla="*/ 223038 w 1249680"/>
                        <a:gd name="connsiteY51" fmla="*/ 1230630 h 1411233"/>
                        <a:gd name="connsiteX52" fmla="*/ 127788 w 1249680"/>
                        <a:gd name="connsiteY52" fmla="*/ 1223486 h 1411233"/>
                        <a:gd name="connsiteX53" fmla="*/ 123026 w 1249680"/>
                        <a:gd name="connsiteY53" fmla="*/ 1156811 h 1411233"/>
                        <a:gd name="connsiteX54" fmla="*/ 134932 w 1249680"/>
                        <a:gd name="connsiteY54" fmla="*/ 1171098 h 1411233"/>
                        <a:gd name="connsiteX55" fmla="*/ 143351 w 1249680"/>
                        <a:gd name="connsiteY55" fmla="*/ 1202532 h 1411233"/>
                        <a:gd name="connsiteX56" fmla="*/ 180975 w 1249680"/>
                        <a:gd name="connsiteY56" fmla="*/ 1200626 h 1411233"/>
                        <a:gd name="connsiteX57" fmla="*/ 163354 w 1249680"/>
                        <a:gd name="connsiteY57" fmla="*/ 1141095 h 1411233"/>
                        <a:gd name="connsiteX58" fmla="*/ 234791 w 1249680"/>
                        <a:gd name="connsiteY58" fmla="*/ 1096804 h 1411233"/>
                        <a:gd name="connsiteX59" fmla="*/ 249232 w 1249680"/>
                        <a:gd name="connsiteY59" fmla="*/ 1180623 h 1411233"/>
                        <a:gd name="connsiteX60" fmla="*/ 277807 w 1249680"/>
                        <a:gd name="connsiteY60" fmla="*/ 1190149 h 1411233"/>
                        <a:gd name="connsiteX61" fmla="*/ 292417 w 1249680"/>
                        <a:gd name="connsiteY61" fmla="*/ 1068705 h 1411233"/>
                        <a:gd name="connsiteX62" fmla="*/ 323051 w 1249680"/>
                        <a:gd name="connsiteY62" fmla="*/ 1078230 h 1411233"/>
                        <a:gd name="connsiteX63" fmla="*/ 294476 w 1249680"/>
                        <a:gd name="connsiteY63" fmla="*/ 944880 h 1411233"/>
                        <a:gd name="connsiteX64" fmla="*/ 258758 w 1249680"/>
                        <a:gd name="connsiteY64" fmla="*/ 961549 h 1411233"/>
                        <a:gd name="connsiteX65" fmla="*/ 149220 w 1249680"/>
                        <a:gd name="connsiteY65" fmla="*/ 909162 h 1411233"/>
                        <a:gd name="connsiteX66" fmla="*/ 158745 w 1249680"/>
                        <a:gd name="connsiteY66" fmla="*/ 882967 h 1411233"/>
                        <a:gd name="connsiteX67" fmla="*/ 130765 w 1249680"/>
                        <a:gd name="connsiteY67" fmla="*/ 864017 h 1411233"/>
                        <a:gd name="connsiteX68" fmla="*/ 108738 w 1249680"/>
                        <a:gd name="connsiteY68" fmla="*/ 897255 h 1411233"/>
                        <a:gd name="connsiteX69" fmla="*/ 111120 w 1249680"/>
                        <a:gd name="connsiteY69" fmla="*/ 840105 h 1411233"/>
                        <a:gd name="connsiteX70" fmla="*/ 92070 w 1249680"/>
                        <a:gd name="connsiteY70" fmla="*/ 835343 h 1411233"/>
                        <a:gd name="connsiteX71" fmla="*/ 80163 w 1249680"/>
                        <a:gd name="connsiteY71" fmla="*/ 906780 h 1411233"/>
                        <a:gd name="connsiteX72" fmla="*/ 58732 w 1249680"/>
                        <a:gd name="connsiteY72" fmla="*/ 911543 h 1411233"/>
                        <a:gd name="connsiteX73" fmla="*/ 70639 w 1249680"/>
                        <a:gd name="connsiteY73" fmla="*/ 825817 h 1411233"/>
                        <a:gd name="connsiteX74" fmla="*/ 122872 w 1249680"/>
                        <a:gd name="connsiteY74" fmla="*/ 819626 h 1411233"/>
                        <a:gd name="connsiteX75" fmla="*/ 125407 w 1249680"/>
                        <a:gd name="connsiteY75" fmla="*/ 799623 h 1411233"/>
                        <a:gd name="connsiteX76" fmla="*/ 78581 w 1249680"/>
                        <a:gd name="connsiteY76" fmla="*/ 799624 h 1411233"/>
                        <a:gd name="connsiteX77" fmla="*/ 82867 w 1249680"/>
                        <a:gd name="connsiteY77" fmla="*/ 761047 h 1411233"/>
                        <a:gd name="connsiteX78" fmla="*/ 142076 w 1249680"/>
                        <a:gd name="connsiteY78" fmla="*/ 742474 h 1411233"/>
                        <a:gd name="connsiteX79" fmla="*/ 130169 w 1249680"/>
                        <a:gd name="connsiteY79" fmla="*/ 716280 h 1411233"/>
                        <a:gd name="connsiteX80" fmla="*/ 48568 w 1249680"/>
                        <a:gd name="connsiteY80" fmla="*/ 756737 h 1411233"/>
                        <a:gd name="connsiteX81" fmla="*/ 29527 w 1249680"/>
                        <a:gd name="connsiteY81" fmla="*/ 718344 h 1411233"/>
                        <a:gd name="connsiteX82" fmla="*/ 104473 w 1249680"/>
                        <a:gd name="connsiteY82" fmla="*/ 693138 h 1411233"/>
                        <a:gd name="connsiteX83" fmla="*/ 77629 w 1249680"/>
                        <a:gd name="connsiteY83" fmla="*/ 617855 h 1411233"/>
                        <a:gd name="connsiteX84" fmla="*/ 39683 w 1249680"/>
                        <a:gd name="connsiteY84" fmla="*/ 611505 h 1411233"/>
                        <a:gd name="connsiteX85" fmla="*/ 0 w 1249680"/>
                        <a:gd name="connsiteY85"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47211 w 1249680"/>
                        <a:gd name="connsiteY21" fmla="*/ 390148 h 1411233"/>
                        <a:gd name="connsiteX22" fmla="*/ 1134428 w 1249680"/>
                        <a:gd name="connsiteY22" fmla="*/ 400526 h 1411233"/>
                        <a:gd name="connsiteX23" fmla="*/ 1158716 w 1249680"/>
                        <a:gd name="connsiteY23" fmla="*/ 368142 h 1411233"/>
                        <a:gd name="connsiteX24" fmla="*/ 1173480 w 1249680"/>
                        <a:gd name="connsiteY24" fmla="*/ 441960 h 1411233"/>
                        <a:gd name="connsiteX25" fmla="*/ 1249680 w 1249680"/>
                        <a:gd name="connsiteY25" fmla="*/ 419100 h 1411233"/>
                        <a:gd name="connsiteX26" fmla="*/ 1216819 w 1249680"/>
                        <a:gd name="connsiteY26" fmla="*/ 481012 h 1411233"/>
                        <a:gd name="connsiteX27" fmla="*/ 1159193 w 1249680"/>
                        <a:gd name="connsiteY27" fmla="*/ 536734 h 1411233"/>
                        <a:gd name="connsiteX28" fmla="*/ 1094577 w 1249680"/>
                        <a:gd name="connsiteY28" fmla="*/ 621031 h 1411233"/>
                        <a:gd name="connsiteX29" fmla="*/ 1025843 w 1249680"/>
                        <a:gd name="connsiteY29" fmla="*/ 632460 h 1411233"/>
                        <a:gd name="connsiteX30" fmla="*/ 1023139 w 1249680"/>
                        <a:gd name="connsiteY30" fmla="*/ 754380 h 1411233"/>
                        <a:gd name="connsiteX31" fmla="*/ 980122 w 1249680"/>
                        <a:gd name="connsiteY31" fmla="*/ 807244 h 1411233"/>
                        <a:gd name="connsiteX32" fmla="*/ 1015995 w 1249680"/>
                        <a:gd name="connsiteY32" fmla="*/ 847249 h 1411233"/>
                        <a:gd name="connsiteX33" fmla="*/ 993933 w 1249680"/>
                        <a:gd name="connsiteY33" fmla="*/ 891063 h 1411233"/>
                        <a:gd name="connsiteX34" fmla="*/ 1018376 w 1249680"/>
                        <a:gd name="connsiteY34" fmla="*/ 947261 h 1411233"/>
                        <a:gd name="connsiteX35" fmla="*/ 1049179 w 1249680"/>
                        <a:gd name="connsiteY35" fmla="*/ 1024414 h 1411233"/>
                        <a:gd name="connsiteX36" fmla="*/ 1092041 w 1249680"/>
                        <a:gd name="connsiteY36" fmla="*/ 1055370 h 1411233"/>
                        <a:gd name="connsiteX37" fmla="*/ 1093470 w 1249680"/>
                        <a:gd name="connsiteY37" fmla="*/ 1161574 h 1411233"/>
                        <a:gd name="connsiteX38" fmla="*/ 1010127 w 1249680"/>
                        <a:gd name="connsiteY38" fmla="*/ 1155382 h 1411233"/>
                        <a:gd name="connsiteX39" fmla="*/ 1137439 w 1249680"/>
                        <a:gd name="connsiteY39" fmla="*/ 1211579 h 1411233"/>
                        <a:gd name="connsiteX40" fmla="*/ 1171098 w 1249680"/>
                        <a:gd name="connsiteY40" fmla="*/ 1251586 h 1411233"/>
                        <a:gd name="connsiteX41" fmla="*/ 1113626 w 1249680"/>
                        <a:gd name="connsiteY41" fmla="*/ 1373505 h 1411233"/>
                        <a:gd name="connsiteX42" fmla="*/ 1082516 w 1249680"/>
                        <a:gd name="connsiteY42" fmla="*/ 1361598 h 1411233"/>
                        <a:gd name="connsiteX43" fmla="*/ 1063466 w 1249680"/>
                        <a:gd name="connsiteY43" fmla="*/ 1390650 h 1411233"/>
                        <a:gd name="connsiteX44" fmla="*/ 1044570 w 1249680"/>
                        <a:gd name="connsiteY44" fmla="*/ 1359218 h 1411233"/>
                        <a:gd name="connsiteX45" fmla="*/ 918210 w 1249680"/>
                        <a:gd name="connsiteY45" fmla="*/ 1344930 h 1411233"/>
                        <a:gd name="connsiteX46" fmla="*/ 876097 w 1249680"/>
                        <a:gd name="connsiteY46" fmla="*/ 1307028 h 1411233"/>
                        <a:gd name="connsiteX47" fmla="*/ 821650 w 1249680"/>
                        <a:gd name="connsiteY47" fmla="*/ 1340540 h 1411233"/>
                        <a:gd name="connsiteX48" fmla="*/ 749071 w 1249680"/>
                        <a:gd name="connsiteY48" fmla="*/ 1357779 h 1411233"/>
                        <a:gd name="connsiteX49" fmla="*/ 623341 w 1249680"/>
                        <a:gd name="connsiteY49" fmla="*/ 1411233 h 1411233"/>
                        <a:gd name="connsiteX50" fmla="*/ 596895 w 1249680"/>
                        <a:gd name="connsiteY50" fmla="*/ 1375886 h 1411233"/>
                        <a:gd name="connsiteX51" fmla="*/ 391001 w 1249680"/>
                        <a:gd name="connsiteY51" fmla="*/ 1287303 h 1411233"/>
                        <a:gd name="connsiteX52" fmla="*/ 223038 w 1249680"/>
                        <a:gd name="connsiteY52" fmla="*/ 1230630 h 1411233"/>
                        <a:gd name="connsiteX53" fmla="*/ 127788 w 1249680"/>
                        <a:gd name="connsiteY53" fmla="*/ 1223486 h 1411233"/>
                        <a:gd name="connsiteX54" fmla="*/ 123026 w 1249680"/>
                        <a:gd name="connsiteY54" fmla="*/ 1156811 h 1411233"/>
                        <a:gd name="connsiteX55" fmla="*/ 134932 w 1249680"/>
                        <a:gd name="connsiteY55" fmla="*/ 1171098 h 1411233"/>
                        <a:gd name="connsiteX56" fmla="*/ 143351 w 1249680"/>
                        <a:gd name="connsiteY56" fmla="*/ 1202532 h 1411233"/>
                        <a:gd name="connsiteX57" fmla="*/ 180975 w 1249680"/>
                        <a:gd name="connsiteY57" fmla="*/ 1200626 h 1411233"/>
                        <a:gd name="connsiteX58" fmla="*/ 163354 w 1249680"/>
                        <a:gd name="connsiteY58" fmla="*/ 1141095 h 1411233"/>
                        <a:gd name="connsiteX59" fmla="*/ 234791 w 1249680"/>
                        <a:gd name="connsiteY59" fmla="*/ 1096804 h 1411233"/>
                        <a:gd name="connsiteX60" fmla="*/ 249232 w 1249680"/>
                        <a:gd name="connsiteY60" fmla="*/ 1180623 h 1411233"/>
                        <a:gd name="connsiteX61" fmla="*/ 277807 w 1249680"/>
                        <a:gd name="connsiteY61" fmla="*/ 1190149 h 1411233"/>
                        <a:gd name="connsiteX62" fmla="*/ 292417 w 1249680"/>
                        <a:gd name="connsiteY62" fmla="*/ 1068705 h 1411233"/>
                        <a:gd name="connsiteX63" fmla="*/ 323051 w 1249680"/>
                        <a:gd name="connsiteY63" fmla="*/ 1078230 h 1411233"/>
                        <a:gd name="connsiteX64" fmla="*/ 294476 w 1249680"/>
                        <a:gd name="connsiteY64" fmla="*/ 944880 h 1411233"/>
                        <a:gd name="connsiteX65" fmla="*/ 258758 w 1249680"/>
                        <a:gd name="connsiteY65" fmla="*/ 961549 h 1411233"/>
                        <a:gd name="connsiteX66" fmla="*/ 149220 w 1249680"/>
                        <a:gd name="connsiteY66" fmla="*/ 909162 h 1411233"/>
                        <a:gd name="connsiteX67" fmla="*/ 158745 w 1249680"/>
                        <a:gd name="connsiteY67" fmla="*/ 882967 h 1411233"/>
                        <a:gd name="connsiteX68" fmla="*/ 130765 w 1249680"/>
                        <a:gd name="connsiteY68" fmla="*/ 864017 h 1411233"/>
                        <a:gd name="connsiteX69" fmla="*/ 108738 w 1249680"/>
                        <a:gd name="connsiteY69" fmla="*/ 897255 h 1411233"/>
                        <a:gd name="connsiteX70" fmla="*/ 111120 w 1249680"/>
                        <a:gd name="connsiteY70" fmla="*/ 840105 h 1411233"/>
                        <a:gd name="connsiteX71" fmla="*/ 92070 w 1249680"/>
                        <a:gd name="connsiteY71" fmla="*/ 835343 h 1411233"/>
                        <a:gd name="connsiteX72" fmla="*/ 80163 w 1249680"/>
                        <a:gd name="connsiteY72" fmla="*/ 906780 h 1411233"/>
                        <a:gd name="connsiteX73" fmla="*/ 58732 w 1249680"/>
                        <a:gd name="connsiteY73" fmla="*/ 911543 h 1411233"/>
                        <a:gd name="connsiteX74" fmla="*/ 70639 w 1249680"/>
                        <a:gd name="connsiteY74" fmla="*/ 825817 h 1411233"/>
                        <a:gd name="connsiteX75" fmla="*/ 122872 w 1249680"/>
                        <a:gd name="connsiteY75" fmla="*/ 819626 h 1411233"/>
                        <a:gd name="connsiteX76" fmla="*/ 125407 w 1249680"/>
                        <a:gd name="connsiteY76" fmla="*/ 799623 h 1411233"/>
                        <a:gd name="connsiteX77" fmla="*/ 78581 w 1249680"/>
                        <a:gd name="connsiteY77" fmla="*/ 799624 h 1411233"/>
                        <a:gd name="connsiteX78" fmla="*/ 82867 w 1249680"/>
                        <a:gd name="connsiteY78" fmla="*/ 761047 h 1411233"/>
                        <a:gd name="connsiteX79" fmla="*/ 142076 w 1249680"/>
                        <a:gd name="connsiteY79" fmla="*/ 742474 h 1411233"/>
                        <a:gd name="connsiteX80" fmla="*/ 130169 w 1249680"/>
                        <a:gd name="connsiteY80" fmla="*/ 716280 h 1411233"/>
                        <a:gd name="connsiteX81" fmla="*/ 48568 w 1249680"/>
                        <a:gd name="connsiteY81" fmla="*/ 756737 h 1411233"/>
                        <a:gd name="connsiteX82" fmla="*/ 29527 w 1249680"/>
                        <a:gd name="connsiteY82" fmla="*/ 718344 h 1411233"/>
                        <a:gd name="connsiteX83" fmla="*/ 104473 w 1249680"/>
                        <a:gd name="connsiteY83" fmla="*/ 693138 h 1411233"/>
                        <a:gd name="connsiteX84" fmla="*/ 77629 w 1249680"/>
                        <a:gd name="connsiteY84" fmla="*/ 617855 h 1411233"/>
                        <a:gd name="connsiteX85" fmla="*/ 39683 w 1249680"/>
                        <a:gd name="connsiteY85" fmla="*/ 611505 h 1411233"/>
                        <a:gd name="connsiteX86" fmla="*/ 0 w 1249680"/>
                        <a:gd name="connsiteY86"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1720 w 1249680"/>
                        <a:gd name="connsiteY21" fmla="*/ 437674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82657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5840 w 1249680"/>
                        <a:gd name="connsiteY15" fmla="*/ 190500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82980 w 1249680"/>
                        <a:gd name="connsiteY14" fmla="*/ 167640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44880 w 1249680"/>
                        <a:gd name="connsiteY12" fmla="*/ 76200 h 1411233"/>
                        <a:gd name="connsiteX13" fmla="*/ 1013460 w 1249680"/>
                        <a:gd name="connsiteY13" fmla="*/ 99060 h 1411233"/>
                        <a:gd name="connsiteX14" fmla="*/ 971074 w 1249680"/>
                        <a:gd name="connsiteY14" fmla="*/ 177165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22960 w 1249680"/>
                        <a:gd name="connsiteY9" fmla="*/ 45720 h 1411233"/>
                        <a:gd name="connsiteX10" fmla="*/ 906780 w 1249680"/>
                        <a:gd name="connsiteY10" fmla="*/ 0 h 1411233"/>
                        <a:gd name="connsiteX11" fmla="*/ 937260 w 1249680"/>
                        <a:gd name="connsiteY11" fmla="*/ 0 h 1411233"/>
                        <a:gd name="connsiteX12" fmla="*/ 932974 w 1249680"/>
                        <a:gd name="connsiteY12" fmla="*/ 59531 h 1411233"/>
                        <a:gd name="connsiteX13" fmla="*/ 1013460 w 1249680"/>
                        <a:gd name="connsiteY13" fmla="*/ 99060 h 1411233"/>
                        <a:gd name="connsiteX14" fmla="*/ 971074 w 1249680"/>
                        <a:gd name="connsiteY14" fmla="*/ 177165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53916 w 1249680"/>
                        <a:gd name="connsiteY9" fmla="*/ 50482 h 1411233"/>
                        <a:gd name="connsiteX10" fmla="*/ 906780 w 1249680"/>
                        <a:gd name="connsiteY10" fmla="*/ 0 h 1411233"/>
                        <a:gd name="connsiteX11" fmla="*/ 937260 w 1249680"/>
                        <a:gd name="connsiteY11" fmla="*/ 0 h 1411233"/>
                        <a:gd name="connsiteX12" fmla="*/ 932974 w 1249680"/>
                        <a:gd name="connsiteY12" fmla="*/ 59531 h 1411233"/>
                        <a:gd name="connsiteX13" fmla="*/ 1013460 w 1249680"/>
                        <a:gd name="connsiteY13" fmla="*/ 99060 h 1411233"/>
                        <a:gd name="connsiteX14" fmla="*/ 971074 w 1249680"/>
                        <a:gd name="connsiteY14" fmla="*/ 177165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30580 w 1249680"/>
                        <a:gd name="connsiteY8" fmla="*/ 114300 h 1411233"/>
                        <a:gd name="connsiteX9" fmla="*/ 853916 w 1249680"/>
                        <a:gd name="connsiteY9" fmla="*/ 50482 h 1411233"/>
                        <a:gd name="connsiteX10" fmla="*/ 885349 w 1249680"/>
                        <a:gd name="connsiteY10" fmla="*/ 0 h 1411233"/>
                        <a:gd name="connsiteX11" fmla="*/ 937260 w 1249680"/>
                        <a:gd name="connsiteY11" fmla="*/ 0 h 1411233"/>
                        <a:gd name="connsiteX12" fmla="*/ 932974 w 1249680"/>
                        <a:gd name="connsiteY12" fmla="*/ 59531 h 1411233"/>
                        <a:gd name="connsiteX13" fmla="*/ 1013460 w 1249680"/>
                        <a:gd name="connsiteY13" fmla="*/ 99060 h 1411233"/>
                        <a:gd name="connsiteX14" fmla="*/ 971074 w 1249680"/>
                        <a:gd name="connsiteY14" fmla="*/ 177165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18674 w 1249680"/>
                        <a:gd name="connsiteY8" fmla="*/ 61913 h 1411233"/>
                        <a:gd name="connsiteX9" fmla="*/ 853916 w 1249680"/>
                        <a:gd name="connsiteY9" fmla="*/ 50482 h 1411233"/>
                        <a:gd name="connsiteX10" fmla="*/ 885349 w 1249680"/>
                        <a:gd name="connsiteY10" fmla="*/ 0 h 1411233"/>
                        <a:gd name="connsiteX11" fmla="*/ 937260 w 1249680"/>
                        <a:gd name="connsiteY11" fmla="*/ 0 h 1411233"/>
                        <a:gd name="connsiteX12" fmla="*/ 932974 w 1249680"/>
                        <a:gd name="connsiteY12" fmla="*/ 59531 h 1411233"/>
                        <a:gd name="connsiteX13" fmla="*/ 1013460 w 1249680"/>
                        <a:gd name="connsiteY13" fmla="*/ 99060 h 1411233"/>
                        <a:gd name="connsiteX14" fmla="*/ 971074 w 1249680"/>
                        <a:gd name="connsiteY14" fmla="*/ 177165 h 1411233"/>
                        <a:gd name="connsiteX15" fmla="*/ 1001077 w 1249680"/>
                        <a:gd name="connsiteY15" fmla="*/ 197644 h 1411233"/>
                        <a:gd name="connsiteX16" fmla="*/ 968369 w 1249680"/>
                        <a:gd name="connsiteY16" fmla="*/ 249555 h 1411233"/>
                        <a:gd name="connsiteX17" fmla="*/ 967740 w 1249680"/>
                        <a:gd name="connsiteY17" fmla="*/ 297180 h 1411233"/>
                        <a:gd name="connsiteX18" fmla="*/ 975360 w 1249680"/>
                        <a:gd name="connsiteY18" fmla="*/ 320040 h 1411233"/>
                        <a:gd name="connsiteX19" fmla="*/ 1023138 w 1249680"/>
                        <a:gd name="connsiteY19" fmla="*/ 349568 h 1411233"/>
                        <a:gd name="connsiteX20" fmla="*/ 1080611 w 1249680"/>
                        <a:gd name="connsiteY20" fmla="*/ 461388 h 1411233"/>
                        <a:gd name="connsiteX21" fmla="*/ 1106805 w 1249680"/>
                        <a:gd name="connsiteY21" fmla="*/ 403667 h 1411233"/>
                        <a:gd name="connsiteX22" fmla="*/ 1147211 w 1249680"/>
                        <a:gd name="connsiteY22" fmla="*/ 390148 h 1411233"/>
                        <a:gd name="connsiteX23" fmla="*/ 1134428 w 1249680"/>
                        <a:gd name="connsiteY23" fmla="*/ 400526 h 1411233"/>
                        <a:gd name="connsiteX24" fmla="*/ 1158716 w 1249680"/>
                        <a:gd name="connsiteY24" fmla="*/ 368142 h 1411233"/>
                        <a:gd name="connsiteX25" fmla="*/ 1173480 w 1249680"/>
                        <a:gd name="connsiteY25" fmla="*/ 441960 h 1411233"/>
                        <a:gd name="connsiteX26" fmla="*/ 1249680 w 1249680"/>
                        <a:gd name="connsiteY26" fmla="*/ 419100 h 1411233"/>
                        <a:gd name="connsiteX27" fmla="*/ 1216819 w 1249680"/>
                        <a:gd name="connsiteY27" fmla="*/ 481012 h 1411233"/>
                        <a:gd name="connsiteX28" fmla="*/ 1159193 w 1249680"/>
                        <a:gd name="connsiteY28" fmla="*/ 536734 h 1411233"/>
                        <a:gd name="connsiteX29" fmla="*/ 1094577 w 1249680"/>
                        <a:gd name="connsiteY29" fmla="*/ 621031 h 1411233"/>
                        <a:gd name="connsiteX30" fmla="*/ 1025843 w 1249680"/>
                        <a:gd name="connsiteY30" fmla="*/ 632460 h 1411233"/>
                        <a:gd name="connsiteX31" fmla="*/ 1023139 w 1249680"/>
                        <a:gd name="connsiteY31" fmla="*/ 754380 h 1411233"/>
                        <a:gd name="connsiteX32" fmla="*/ 980122 w 1249680"/>
                        <a:gd name="connsiteY32" fmla="*/ 807244 h 1411233"/>
                        <a:gd name="connsiteX33" fmla="*/ 1015995 w 1249680"/>
                        <a:gd name="connsiteY33" fmla="*/ 847249 h 1411233"/>
                        <a:gd name="connsiteX34" fmla="*/ 993933 w 1249680"/>
                        <a:gd name="connsiteY34" fmla="*/ 891063 h 1411233"/>
                        <a:gd name="connsiteX35" fmla="*/ 1018376 w 1249680"/>
                        <a:gd name="connsiteY35" fmla="*/ 947261 h 1411233"/>
                        <a:gd name="connsiteX36" fmla="*/ 1049179 w 1249680"/>
                        <a:gd name="connsiteY36" fmla="*/ 1024414 h 1411233"/>
                        <a:gd name="connsiteX37" fmla="*/ 1092041 w 1249680"/>
                        <a:gd name="connsiteY37" fmla="*/ 1055370 h 1411233"/>
                        <a:gd name="connsiteX38" fmla="*/ 1093470 w 1249680"/>
                        <a:gd name="connsiteY38" fmla="*/ 1161574 h 1411233"/>
                        <a:gd name="connsiteX39" fmla="*/ 1010127 w 1249680"/>
                        <a:gd name="connsiteY39" fmla="*/ 1155382 h 1411233"/>
                        <a:gd name="connsiteX40" fmla="*/ 1137439 w 1249680"/>
                        <a:gd name="connsiteY40" fmla="*/ 1211579 h 1411233"/>
                        <a:gd name="connsiteX41" fmla="*/ 1171098 w 1249680"/>
                        <a:gd name="connsiteY41" fmla="*/ 1251586 h 1411233"/>
                        <a:gd name="connsiteX42" fmla="*/ 1113626 w 1249680"/>
                        <a:gd name="connsiteY42" fmla="*/ 1373505 h 1411233"/>
                        <a:gd name="connsiteX43" fmla="*/ 1082516 w 1249680"/>
                        <a:gd name="connsiteY43" fmla="*/ 1361598 h 1411233"/>
                        <a:gd name="connsiteX44" fmla="*/ 1063466 w 1249680"/>
                        <a:gd name="connsiteY44" fmla="*/ 1390650 h 1411233"/>
                        <a:gd name="connsiteX45" fmla="*/ 1044570 w 1249680"/>
                        <a:gd name="connsiteY45" fmla="*/ 1359218 h 1411233"/>
                        <a:gd name="connsiteX46" fmla="*/ 918210 w 1249680"/>
                        <a:gd name="connsiteY46" fmla="*/ 1344930 h 1411233"/>
                        <a:gd name="connsiteX47" fmla="*/ 876097 w 1249680"/>
                        <a:gd name="connsiteY47" fmla="*/ 1307028 h 1411233"/>
                        <a:gd name="connsiteX48" fmla="*/ 821650 w 1249680"/>
                        <a:gd name="connsiteY48" fmla="*/ 1340540 h 1411233"/>
                        <a:gd name="connsiteX49" fmla="*/ 749071 w 1249680"/>
                        <a:gd name="connsiteY49" fmla="*/ 1357779 h 1411233"/>
                        <a:gd name="connsiteX50" fmla="*/ 623341 w 1249680"/>
                        <a:gd name="connsiteY50" fmla="*/ 1411233 h 1411233"/>
                        <a:gd name="connsiteX51" fmla="*/ 596895 w 1249680"/>
                        <a:gd name="connsiteY51" fmla="*/ 1375886 h 1411233"/>
                        <a:gd name="connsiteX52" fmla="*/ 391001 w 1249680"/>
                        <a:gd name="connsiteY52" fmla="*/ 1287303 h 1411233"/>
                        <a:gd name="connsiteX53" fmla="*/ 223038 w 1249680"/>
                        <a:gd name="connsiteY53" fmla="*/ 1230630 h 1411233"/>
                        <a:gd name="connsiteX54" fmla="*/ 127788 w 1249680"/>
                        <a:gd name="connsiteY54" fmla="*/ 1223486 h 1411233"/>
                        <a:gd name="connsiteX55" fmla="*/ 123026 w 1249680"/>
                        <a:gd name="connsiteY55" fmla="*/ 1156811 h 1411233"/>
                        <a:gd name="connsiteX56" fmla="*/ 134932 w 1249680"/>
                        <a:gd name="connsiteY56" fmla="*/ 1171098 h 1411233"/>
                        <a:gd name="connsiteX57" fmla="*/ 143351 w 1249680"/>
                        <a:gd name="connsiteY57" fmla="*/ 1202532 h 1411233"/>
                        <a:gd name="connsiteX58" fmla="*/ 180975 w 1249680"/>
                        <a:gd name="connsiteY58" fmla="*/ 1200626 h 1411233"/>
                        <a:gd name="connsiteX59" fmla="*/ 163354 w 1249680"/>
                        <a:gd name="connsiteY59" fmla="*/ 1141095 h 1411233"/>
                        <a:gd name="connsiteX60" fmla="*/ 234791 w 1249680"/>
                        <a:gd name="connsiteY60" fmla="*/ 1096804 h 1411233"/>
                        <a:gd name="connsiteX61" fmla="*/ 249232 w 1249680"/>
                        <a:gd name="connsiteY61" fmla="*/ 1180623 h 1411233"/>
                        <a:gd name="connsiteX62" fmla="*/ 277807 w 1249680"/>
                        <a:gd name="connsiteY62" fmla="*/ 1190149 h 1411233"/>
                        <a:gd name="connsiteX63" fmla="*/ 292417 w 1249680"/>
                        <a:gd name="connsiteY63" fmla="*/ 1068705 h 1411233"/>
                        <a:gd name="connsiteX64" fmla="*/ 323051 w 1249680"/>
                        <a:gd name="connsiteY64" fmla="*/ 1078230 h 1411233"/>
                        <a:gd name="connsiteX65" fmla="*/ 294476 w 1249680"/>
                        <a:gd name="connsiteY65" fmla="*/ 944880 h 1411233"/>
                        <a:gd name="connsiteX66" fmla="*/ 258758 w 1249680"/>
                        <a:gd name="connsiteY66" fmla="*/ 961549 h 1411233"/>
                        <a:gd name="connsiteX67" fmla="*/ 149220 w 1249680"/>
                        <a:gd name="connsiteY67" fmla="*/ 909162 h 1411233"/>
                        <a:gd name="connsiteX68" fmla="*/ 158745 w 1249680"/>
                        <a:gd name="connsiteY68" fmla="*/ 882967 h 1411233"/>
                        <a:gd name="connsiteX69" fmla="*/ 130765 w 1249680"/>
                        <a:gd name="connsiteY69" fmla="*/ 864017 h 1411233"/>
                        <a:gd name="connsiteX70" fmla="*/ 108738 w 1249680"/>
                        <a:gd name="connsiteY70" fmla="*/ 897255 h 1411233"/>
                        <a:gd name="connsiteX71" fmla="*/ 111120 w 1249680"/>
                        <a:gd name="connsiteY71" fmla="*/ 840105 h 1411233"/>
                        <a:gd name="connsiteX72" fmla="*/ 92070 w 1249680"/>
                        <a:gd name="connsiteY72" fmla="*/ 835343 h 1411233"/>
                        <a:gd name="connsiteX73" fmla="*/ 80163 w 1249680"/>
                        <a:gd name="connsiteY73" fmla="*/ 906780 h 1411233"/>
                        <a:gd name="connsiteX74" fmla="*/ 58732 w 1249680"/>
                        <a:gd name="connsiteY74" fmla="*/ 911543 h 1411233"/>
                        <a:gd name="connsiteX75" fmla="*/ 70639 w 1249680"/>
                        <a:gd name="connsiteY75" fmla="*/ 825817 h 1411233"/>
                        <a:gd name="connsiteX76" fmla="*/ 122872 w 1249680"/>
                        <a:gd name="connsiteY76" fmla="*/ 819626 h 1411233"/>
                        <a:gd name="connsiteX77" fmla="*/ 125407 w 1249680"/>
                        <a:gd name="connsiteY77" fmla="*/ 799623 h 1411233"/>
                        <a:gd name="connsiteX78" fmla="*/ 78581 w 1249680"/>
                        <a:gd name="connsiteY78" fmla="*/ 799624 h 1411233"/>
                        <a:gd name="connsiteX79" fmla="*/ 82867 w 1249680"/>
                        <a:gd name="connsiteY79" fmla="*/ 761047 h 1411233"/>
                        <a:gd name="connsiteX80" fmla="*/ 142076 w 1249680"/>
                        <a:gd name="connsiteY80" fmla="*/ 742474 h 1411233"/>
                        <a:gd name="connsiteX81" fmla="*/ 130169 w 1249680"/>
                        <a:gd name="connsiteY81" fmla="*/ 716280 h 1411233"/>
                        <a:gd name="connsiteX82" fmla="*/ 48568 w 1249680"/>
                        <a:gd name="connsiteY82" fmla="*/ 756737 h 1411233"/>
                        <a:gd name="connsiteX83" fmla="*/ 29527 w 1249680"/>
                        <a:gd name="connsiteY83" fmla="*/ 718344 h 1411233"/>
                        <a:gd name="connsiteX84" fmla="*/ 104473 w 1249680"/>
                        <a:gd name="connsiteY84" fmla="*/ 693138 h 1411233"/>
                        <a:gd name="connsiteX85" fmla="*/ 77629 w 1249680"/>
                        <a:gd name="connsiteY85" fmla="*/ 617855 h 1411233"/>
                        <a:gd name="connsiteX86" fmla="*/ 39683 w 1249680"/>
                        <a:gd name="connsiteY86" fmla="*/ 611505 h 1411233"/>
                        <a:gd name="connsiteX87" fmla="*/ 0 w 1249680"/>
                        <a:gd name="connsiteY87"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720720 w 1249680"/>
                        <a:gd name="connsiteY8" fmla="*/ 125730 h 1411233"/>
                        <a:gd name="connsiteX9" fmla="*/ 818674 w 1249680"/>
                        <a:gd name="connsiteY9" fmla="*/ 61913 h 1411233"/>
                        <a:gd name="connsiteX10" fmla="*/ 853916 w 1249680"/>
                        <a:gd name="connsiteY10" fmla="*/ 50482 h 1411233"/>
                        <a:gd name="connsiteX11" fmla="*/ 885349 w 1249680"/>
                        <a:gd name="connsiteY11" fmla="*/ 0 h 1411233"/>
                        <a:gd name="connsiteX12" fmla="*/ 937260 w 1249680"/>
                        <a:gd name="connsiteY12" fmla="*/ 0 h 1411233"/>
                        <a:gd name="connsiteX13" fmla="*/ 932974 w 1249680"/>
                        <a:gd name="connsiteY13" fmla="*/ 59531 h 1411233"/>
                        <a:gd name="connsiteX14" fmla="*/ 1013460 w 1249680"/>
                        <a:gd name="connsiteY14" fmla="*/ 99060 h 1411233"/>
                        <a:gd name="connsiteX15" fmla="*/ 971074 w 1249680"/>
                        <a:gd name="connsiteY15" fmla="*/ 177165 h 1411233"/>
                        <a:gd name="connsiteX16" fmla="*/ 1001077 w 1249680"/>
                        <a:gd name="connsiteY16" fmla="*/ 197644 h 1411233"/>
                        <a:gd name="connsiteX17" fmla="*/ 968369 w 1249680"/>
                        <a:gd name="connsiteY17" fmla="*/ 249555 h 1411233"/>
                        <a:gd name="connsiteX18" fmla="*/ 967740 w 1249680"/>
                        <a:gd name="connsiteY18" fmla="*/ 297180 h 1411233"/>
                        <a:gd name="connsiteX19" fmla="*/ 975360 w 1249680"/>
                        <a:gd name="connsiteY19" fmla="*/ 320040 h 1411233"/>
                        <a:gd name="connsiteX20" fmla="*/ 1023138 w 1249680"/>
                        <a:gd name="connsiteY20" fmla="*/ 349568 h 1411233"/>
                        <a:gd name="connsiteX21" fmla="*/ 1080611 w 1249680"/>
                        <a:gd name="connsiteY21" fmla="*/ 461388 h 1411233"/>
                        <a:gd name="connsiteX22" fmla="*/ 1106805 w 1249680"/>
                        <a:gd name="connsiteY22" fmla="*/ 403667 h 1411233"/>
                        <a:gd name="connsiteX23" fmla="*/ 1147211 w 1249680"/>
                        <a:gd name="connsiteY23" fmla="*/ 390148 h 1411233"/>
                        <a:gd name="connsiteX24" fmla="*/ 1134428 w 1249680"/>
                        <a:gd name="connsiteY24" fmla="*/ 400526 h 1411233"/>
                        <a:gd name="connsiteX25" fmla="*/ 1158716 w 1249680"/>
                        <a:gd name="connsiteY25" fmla="*/ 368142 h 1411233"/>
                        <a:gd name="connsiteX26" fmla="*/ 1173480 w 1249680"/>
                        <a:gd name="connsiteY26" fmla="*/ 441960 h 1411233"/>
                        <a:gd name="connsiteX27" fmla="*/ 1249680 w 1249680"/>
                        <a:gd name="connsiteY27" fmla="*/ 419100 h 1411233"/>
                        <a:gd name="connsiteX28" fmla="*/ 1216819 w 1249680"/>
                        <a:gd name="connsiteY28" fmla="*/ 481012 h 1411233"/>
                        <a:gd name="connsiteX29" fmla="*/ 1159193 w 1249680"/>
                        <a:gd name="connsiteY29" fmla="*/ 536734 h 1411233"/>
                        <a:gd name="connsiteX30" fmla="*/ 1094577 w 1249680"/>
                        <a:gd name="connsiteY30" fmla="*/ 621031 h 1411233"/>
                        <a:gd name="connsiteX31" fmla="*/ 1025843 w 1249680"/>
                        <a:gd name="connsiteY31" fmla="*/ 632460 h 1411233"/>
                        <a:gd name="connsiteX32" fmla="*/ 1023139 w 1249680"/>
                        <a:gd name="connsiteY32" fmla="*/ 754380 h 1411233"/>
                        <a:gd name="connsiteX33" fmla="*/ 980122 w 1249680"/>
                        <a:gd name="connsiteY33" fmla="*/ 807244 h 1411233"/>
                        <a:gd name="connsiteX34" fmla="*/ 1015995 w 1249680"/>
                        <a:gd name="connsiteY34" fmla="*/ 847249 h 1411233"/>
                        <a:gd name="connsiteX35" fmla="*/ 993933 w 1249680"/>
                        <a:gd name="connsiteY35" fmla="*/ 891063 h 1411233"/>
                        <a:gd name="connsiteX36" fmla="*/ 1018376 w 1249680"/>
                        <a:gd name="connsiteY36" fmla="*/ 947261 h 1411233"/>
                        <a:gd name="connsiteX37" fmla="*/ 1049179 w 1249680"/>
                        <a:gd name="connsiteY37" fmla="*/ 1024414 h 1411233"/>
                        <a:gd name="connsiteX38" fmla="*/ 1092041 w 1249680"/>
                        <a:gd name="connsiteY38" fmla="*/ 1055370 h 1411233"/>
                        <a:gd name="connsiteX39" fmla="*/ 1093470 w 1249680"/>
                        <a:gd name="connsiteY39" fmla="*/ 1161574 h 1411233"/>
                        <a:gd name="connsiteX40" fmla="*/ 1010127 w 1249680"/>
                        <a:gd name="connsiteY40" fmla="*/ 1155382 h 1411233"/>
                        <a:gd name="connsiteX41" fmla="*/ 1137439 w 1249680"/>
                        <a:gd name="connsiteY41" fmla="*/ 1211579 h 1411233"/>
                        <a:gd name="connsiteX42" fmla="*/ 1171098 w 1249680"/>
                        <a:gd name="connsiteY42" fmla="*/ 1251586 h 1411233"/>
                        <a:gd name="connsiteX43" fmla="*/ 1113626 w 1249680"/>
                        <a:gd name="connsiteY43" fmla="*/ 1373505 h 1411233"/>
                        <a:gd name="connsiteX44" fmla="*/ 1082516 w 1249680"/>
                        <a:gd name="connsiteY44" fmla="*/ 1361598 h 1411233"/>
                        <a:gd name="connsiteX45" fmla="*/ 1063466 w 1249680"/>
                        <a:gd name="connsiteY45" fmla="*/ 1390650 h 1411233"/>
                        <a:gd name="connsiteX46" fmla="*/ 1044570 w 1249680"/>
                        <a:gd name="connsiteY46" fmla="*/ 1359218 h 1411233"/>
                        <a:gd name="connsiteX47" fmla="*/ 918210 w 1249680"/>
                        <a:gd name="connsiteY47" fmla="*/ 1344930 h 1411233"/>
                        <a:gd name="connsiteX48" fmla="*/ 876097 w 1249680"/>
                        <a:gd name="connsiteY48" fmla="*/ 1307028 h 1411233"/>
                        <a:gd name="connsiteX49" fmla="*/ 821650 w 1249680"/>
                        <a:gd name="connsiteY49" fmla="*/ 1340540 h 1411233"/>
                        <a:gd name="connsiteX50" fmla="*/ 749071 w 1249680"/>
                        <a:gd name="connsiteY50" fmla="*/ 1357779 h 1411233"/>
                        <a:gd name="connsiteX51" fmla="*/ 623341 w 1249680"/>
                        <a:gd name="connsiteY51" fmla="*/ 1411233 h 1411233"/>
                        <a:gd name="connsiteX52" fmla="*/ 596895 w 1249680"/>
                        <a:gd name="connsiteY52" fmla="*/ 1375886 h 1411233"/>
                        <a:gd name="connsiteX53" fmla="*/ 391001 w 1249680"/>
                        <a:gd name="connsiteY53" fmla="*/ 1287303 h 1411233"/>
                        <a:gd name="connsiteX54" fmla="*/ 223038 w 1249680"/>
                        <a:gd name="connsiteY54" fmla="*/ 1230630 h 1411233"/>
                        <a:gd name="connsiteX55" fmla="*/ 127788 w 1249680"/>
                        <a:gd name="connsiteY55" fmla="*/ 1223486 h 1411233"/>
                        <a:gd name="connsiteX56" fmla="*/ 123026 w 1249680"/>
                        <a:gd name="connsiteY56" fmla="*/ 1156811 h 1411233"/>
                        <a:gd name="connsiteX57" fmla="*/ 134932 w 1249680"/>
                        <a:gd name="connsiteY57" fmla="*/ 1171098 h 1411233"/>
                        <a:gd name="connsiteX58" fmla="*/ 143351 w 1249680"/>
                        <a:gd name="connsiteY58" fmla="*/ 1202532 h 1411233"/>
                        <a:gd name="connsiteX59" fmla="*/ 180975 w 1249680"/>
                        <a:gd name="connsiteY59" fmla="*/ 1200626 h 1411233"/>
                        <a:gd name="connsiteX60" fmla="*/ 163354 w 1249680"/>
                        <a:gd name="connsiteY60" fmla="*/ 1141095 h 1411233"/>
                        <a:gd name="connsiteX61" fmla="*/ 234791 w 1249680"/>
                        <a:gd name="connsiteY61" fmla="*/ 1096804 h 1411233"/>
                        <a:gd name="connsiteX62" fmla="*/ 249232 w 1249680"/>
                        <a:gd name="connsiteY62" fmla="*/ 1180623 h 1411233"/>
                        <a:gd name="connsiteX63" fmla="*/ 277807 w 1249680"/>
                        <a:gd name="connsiteY63" fmla="*/ 1190149 h 1411233"/>
                        <a:gd name="connsiteX64" fmla="*/ 292417 w 1249680"/>
                        <a:gd name="connsiteY64" fmla="*/ 1068705 h 1411233"/>
                        <a:gd name="connsiteX65" fmla="*/ 323051 w 1249680"/>
                        <a:gd name="connsiteY65" fmla="*/ 1078230 h 1411233"/>
                        <a:gd name="connsiteX66" fmla="*/ 294476 w 1249680"/>
                        <a:gd name="connsiteY66" fmla="*/ 944880 h 1411233"/>
                        <a:gd name="connsiteX67" fmla="*/ 258758 w 1249680"/>
                        <a:gd name="connsiteY67" fmla="*/ 961549 h 1411233"/>
                        <a:gd name="connsiteX68" fmla="*/ 149220 w 1249680"/>
                        <a:gd name="connsiteY68" fmla="*/ 909162 h 1411233"/>
                        <a:gd name="connsiteX69" fmla="*/ 158745 w 1249680"/>
                        <a:gd name="connsiteY69" fmla="*/ 882967 h 1411233"/>
                        <a:gd name="connsiteX70" fmla="*/ 130765 w 1249680"/>
                        <a:gd name="connsiteY70" fmla="*/ 864017 h 1411233"/>
                        <a:gd name="connsiteX71" fmla="*/ 108738 w 1249680"/>
                        <a:gd name="connsiteY71" fmla="*/ 897255 h 1411233"/>
                        <a:gd name="connsiteX72" fmla="*/ 111120 w 1249680"/>
                        <a:gd name="connsiteY72" fmla="*/ 840105 h 1411233"/>
                        <a:gd name="connsiteX73" fmla="*/ 92070 w 1249680"/>
                        <a:gd name="connsiteY73" fmla="*/ 835343 h 1411233"/>
                        <a:gd name="connsiteX74" fmla="*/ 80163 w 1249680"/>
                        <a:gd name="connsiteY74" fmla="*/ 906780 h 1411233"/>
                        <a:gd name="connsiteX75" fmla="*/ 58732 w 1249680"/>
                        <a:gd name="connsiteY75" fmla="*/ 911543 h 1411233"/>
                        <a:gd name="connsiteX76" fmla="*/ 70639 w 1249680"/>
                        <a:gd name="connsiteY76" fmla="*/ 825817 h 1411233"/>
                        <a:gd name="connsiteX77" fmla="*/ 122872 w 1249680"/>
                        <a:gd name="connsiteY77" fmla="*/ 819626 h 1411233"/>
                        <a:gd name="connsiteX78" fmla="*/ 125407 w 1249680"/>
                        <a:gd name="connsiteY78" fmla="*/ 799623 h 1411233"/>
                        <a:gd name="connsiteX79" fmla="*/ 78581 w 1249680"/>
                        <a:gd name="connsiteY79" fmla="*/ 799624 h 1411233"/>
                        <a:gd name="connsiteX80" fmla="*/ 82867 w 1249680"/>
                        <a:gd name="connsiteY80" fmla="*/ 761047 h 1411233"/>
                        <a:gd name="connsiteX81" fmla="*/ 142076 w 1249680"/>
                        <a:gd name="connsiteY81" fmla="*/ 742474 h 1411233"/>
                        <a:gd name="connsiteX82" fmla="*/ 130169 w 1249680"/>
                        <a:gd name="connsiteY82" fmla="*/ 716280 h 1411233"/>
                        <a:gd name="connsiteX83" fmla="*/ 48568 w 1249680"/>
                        <a:gd name="connsiteY83" fmla="*/ 756737 h 1411233"/>
                        <a:gd name="connsiteX84" fmla="*/ 29527 w 1249680"/>
                        <a:gd name="connsiteY84" fmla="*/ 718344 h 1411233"/>
                        <a:gd name="connsiteX85" fmla="*/ 104473 w 1249680"/>
                        <a:gd name="connsiteY85" fmla="*/ 693138 h 1411233"/>
                        <a:gd name="connsiteX86" fmla="*/ 77629 w 1249680"/>
                        <a:gd name="connsiteY86" fmla="*/ 617855 h 1411233"/>
                        <a:gd name="connsiteX87" fmla="*/ 39683 w 1249680"/>
                        <a:gd name="connsiteY87" fmla="*/ 611505 h 1411233"/>
                        <a:gd name="connsiteX88" fmla="*/ 0 w 1249680"/>
                        <a:gd name="connsiteY8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815970 w 1249680"/>
                        <a:gd name="connsiteY8" fmla="*/ 113824 h 1411233"/>
                        <a:gd name="connsiteX9" fmla="*/ 818674 w 1249680"/>
                        <a:gd name="connsiteY9" fmla="*/ 61913 h 1411233"/>
                        <a:gd name="connsiteX10" fmla="*/ 853916 w 1249680"/>
                        <a:gd name="connsiteY10" fmla="*/ 50482 h 1411233"/>
                        <a:gd name="connsiteX11" fmla="*/ 885349 w 1249680"/>
                        <a:gd name="connsiteY11" fmla="*/ 0 h 1411233"/>
                        <a:gd name="connsiteX12" fmla="*/ 937260 w 1249680"/>
                        <a:gd name="connsiteY12" fmla="*/ 0 h 1411233"/>
                        <a:gd name="connsiteX13" fmla="*/ 932974 w 1249680"/>
                        <a:gd name="connsiteY13" fmla="*/ 59531 h 1411233"/>
                        <a:gd name="connsiteX14" fmla="*/ 1013460 w 1249680"/>
                        <a:gd name="connsiteY14" fmla="*/ 99060 h 1411233"/>
                        <a:gd name="connsiteX15" fmla="*/ 971074 w 1249680"/>
                        <a:gd name="connsiteY15" fmla="*/ 177165 h 1411233"/>
                        <a:gd name="connsiteX16" fmla="*/ 1001077 w 1249680"/>
                        <a:gd name="connsiteY16" fmla="*/ 197644 h 1411233"/>
                        <a:gd name="connsiteX17" fmla="*/ 968369 w 1249680"/>
                        <a:gd name="connsiteY17" fmla="*/ 249555 h 1411233"/>
                        <a:gd name="connsiteX18" fmla="*/ 967740 w 1249680"/>
                        <a:gd name="connsiteY18" fmla="*/ 297180 h 1411233"/>
                        <a:gd name="connsiteX19" fmla="*/ 975360 w 1249680"/>
                        <a:gd name="connsiteY19" fmla="*/ 320040 h 1411233"/>
                        <a:gd name="connsiteX20" fmla="*/ 1023138 w 1249680"/>
                        <a:gd name="connsiteY20" fmla="*/ 349568 h 1411233"/>
                        <a:gd name="connsiteX21" fmla="*/ 1080611 w 1249680"/>
                        <a:gd name="connsiteY21" fmla="*/ 461388 h 1411233"/>
                        <a:gd name="connsiteX22" fmla="*/ 1106805 w 1249680"/>
                        <a:gd name="connsiteY22" fmla="*/ 403667 h 1411233"/>
                        <a:gd name="connsiteX23" fmla="*/ 1147211 w 1249680"/>
                        <a:gd name="connsiteY23" fmla="*/ 390148 h 1411233"/>
                        <a:gd name="connsiteX24" fmla="*/ 1134428 w 1249680"/>
                        <a:gd name="connsiteY24" fmla="*/ 400526 h 1411233"/>
                        <a:gd name="connsiteX25" fmla="*/ 1158716 w 1249680"/>
                        <a:gd name="connsiteY25" fmla="*/ 368142 h 1411233"/>
                        <a:gd name="connsiteX26" fmla="*/ 1173480 w 1249680"/>
                        <a:gd name="connsiteY26" fmla="*/ 441960 h 1411233"/>
                        <a:gd name="connsiteX27" fmla="*/ 1249680 w 1249680"/>
                        <a:gd name="connsiteY27" fmla="*/ 419100 h 1411233"/>
                        <a:gd name="connsiteX28" fmla="*/ 1216819 w 1249680"/>
                        <a:gd name="connsiteY28" fmla="*/ 481012 h 1411233"/>
                        <a:gd name="connsiteX29" fmla="*/ 1159193 w 1249680"/>
                        <a:gd name="connsiteY29" fmla="*/ 536734 h 1411233"/>
                        <a:gd name="connsiteX30" fmla="*/ 1094577 w 1249680"/>
                        <a:gd name="connsiteY30" fmla="*/ 621031 h 1411233"/>
                        <a:gd name="connsiteX31" fmla="*/ 1025843 w 1249680"/>
                        <a:gd name="connsiteY31" fmla="*/ 632460 h 1411233"/>
                        <a:gd name="connsiteX32" fmla="*/ 1023139 w 1249680"/>
                        <a:gd name="connsiteY32" fmla="*/ 754380 h 1411233"/>
                        <a:gd name="connsiteX33" fmla="*/ 980122 w 1249680"/>
                        <a:gd name="connsiteY33" fmla="*/ 807244 h 1411233"/>
                        <a:gd name="connsiteX34" fmla="*/ 1015995 w 1249680"/>
                        <a:gd name="connsiteY34" fmla="*/ 847249 h 1411233"/>
                        <a:gd name="connsiteX35" fmla="*/ 993933 w 1249680"/>
                        <a:gd name="connsiteY35" fmla="*/ 891063 h 1411233"/>
                        <a:gd name="connsiteX36" fmla="*/ 1018376 w 1249680"/>
                        <a:gd name="connsiteY36" fmla="*/ 947261 h 1411233"/>
                        <a:gd name="connsiteX37" fmla="*/ 1049179 w 1249680"/>
                        <a:gd name="connsiteY37" fmla="*/ 1024414 h 1411233"/>
                        <a:gd name="connsiteX38" fmla="*/ 1092041 w 1249680"/>
                        <a:gd name="connsiteY38" fmla="*/ 1055370 h 1411233"/>
                        <a:gd name="connsiteX39" fmla="*/ 1093470 w 1249680"/>
                        <a:gd name="connsiteY39" fmla="*/ 1161574 h 1411233"/>
                        <a:gd name="connsiteX40" fmla="*/ 1010127 w 1249680"/>
                        <a:gd name="connsiteY40" fmla="*/ 1155382 h 1411233"/>
                        <a:gd name="connsiteX41" fmla="*/ 1137439 w 1249680"/>
                        <a:gd name="connsiteY41" fmla="*/ 1211579 h 1411233"/>
                        <a:gd name="connsiteX42" fmla="*/ 1171098 w 1249680"/>
                        <a:gd name="connsiteY42" fmla="*/ 1251586 h 1411233"/>
                        <a:gd name="connsiteX43" fmla="*/ 1113626 w 1249680"/>
                        <a:gd name="connsiteY43" fmla="*/ 1373505 h 1411233"/>
                        <a:gd name="connsiteX44" fmla="*/ 1082516 w 1249680"/>
                        <a:gd name="connsiteY44" fmla="*/ 1361598 h 1411233"/>
                        <a:gd name="connsiteX45" fmla="*/ 1063466 w 1249680"/>
                        <a:gd name="connsiteY45" fmla="*/ 1390650 h 1411233"/>
                        <a:gd name="connsiteX46" fmla="*/ 1044570 w 1249680"/>
                        <a:gd name="connsiteY46" fmla="*/ 1359218 h 1411233"/>
                        <a:gd name="connsiteX47" fmla="*/ 918210 w 1249680"/>
                        <a:gd name="connsiteY47" fmla="*/ 1344930 h 1411233"/>
                        <a:gd name="connsiteX48" fmla="*/ 876097 w 1249680"/>
                        <a:gd name="connsiteY48" fmla="*/ 1307028 h 1411233"/>
                        <a:gd name="connsiteX49" fmla="*/ 821650 w 1249680"/>
                        <a:gd name="connsiteY49" fmla="*/ 1340540 h 1411233"/>
                        <a:gd name="connsiteX50" fmla="*/ 749071 w 1249680"/>
                        <a:gd name="connsiteY50" fmla="*/ 1357779 h 1411233"/>
                        <a:gd name="connsiteX51" fmla="*/ 623341 w 1249680"/>
                        <a:gd name="connsiteY51" fmla="*/ 1411233 h 1411233"/>
                        <a:gd name="connsiteX52" fmla="*/ 596895 w 1249680"/>
                        <a:gd name="connsiteY52" fmla="*/ 1375886 h 1411233"/>
                        <a:gd name="connsiteX53" fmla="*/ 391001 w 1249680"/>
                        <a:gd name="connsiteY53" fmla="*/ 1287303 h 1411233"/>
                        <a:gd name="connsiteX54" fmla="*/ 223038 w 1249680"/>
                        <a:gd name="connsiteY54" fmla="*/ 1230630 h 1411233"/>
                        <a:gd name="connsiteX55" fmla="*/ 127788 w 1249680"/>
                        <a:gd name="connsiteY55" fmla="*/ 1223486 h 1411233"/>
                        <a:gd name="connsiteX56" fmla="*/ 123026 w 1249680"/>
                        <a:gd name="connsiteY56" fmla="*/ 1156811 h 1411233"/>
                        <a:gd name="connsiteX57" fmla="*/ 134932 w 1249680"/>
                        <a:gd name="connsiteY57" fmla="*/ 1171098 h 1411233"/>
                        <a:gd name="connsiteX58" fmla="*/ 143351 w 1249680"/>
                        <a:gd name="connsiteY58" fmla="*/ 1202532 h 1411233"/>
                        <a:gd name="connsiteX59" fmla="*/ 180975 w 1249680"/>
                        <a:gd name="connsiteY59" fmla="*/ 1200626 h 1411233"/>
                        <a:gd name="connsiteX60" fmla="*/ 163354 w 1249680"/>
                        <a:gd name="connsiteY60" fmla="*/ 1141095 h 1411233"/>
                        <a:gd name="connsiteX61" fmla="*/ 234791 w 1249680"/>
                        <a:gd name="connsiteY61" fmla="*/ 1096804 h 1411233"/>
                        <a:gd name="connsiteX62" fmla="*/ 249232 w 1249680"/>
                        <a:gd name="connsiteY62" fmla="*/ 1180623 h 1411233"/>
                        <a:gd name="connsiteX63" fmla="*/ 277807 w 1249680"/>
                        <a:gd name="connsiteY63" fmla="*/ 1190149 h 1411233"/>
                        <a:gd name="connsiteX64" fmla="*/ 292417 w 1249680"/>
                        <a:gd name="connsiteY64" fmla="*/ 1068705 h 1411233"/>
                        <a:gd name="connsiteX65" fmla="*/ 323051 w 1249680"/>
                        <a:gd name="connsiteY65" fmla="*/ 1078230 h 1411233"/>
                        <a:gd name="connsiteX66" fmla="*/ 294476 w 1249680"/>
                        <a:gd name="connsiteY66" fmla="*/ 944880 h 1411233"/>
                        <a:gd name="connsiteX67" fmla="*/ 258758 w 1249680"/>
                        <a:gd name="connsiteY67" fmla="*/ 961549 h 1411233"/>
                        <a:gd name="connsiteX68" fmla="*/ 149220 w 1249680"/>
                        <a:gd name="connsiteY68" fmla="*/ 909162 h 1411233"/>
                        <a:gd name="connsiteX69" fmla="*/ 158745 w 1249680"/>
                        <a:gd name="connsiteY69" fmla="*/ 882967 h 1411233"/>
                        <a:gd name="connsiteX70" fmla="*/ 130765 w 1249680"/>
                        <a:gd name="connsiteY70" fmla="*/ 864017 h 1411233"/>
                        <a:gd name="connsiteX71" fmla="*/ 108738 w 1249680"/>
                        <a:gd name="connsiteY71" fmla="*/ 897255 h 1411233"/>
                        <a:gd name="connsiteX72" fmla="*/ 111120 w 1249680"/>
                        <a:gd name="connsiteY72" fmla="*/ 840105 h 1411233"/>
                        <a:gd name="connsiteX73" fmla="*/ 92070 w 1249680"/>
                        <a:gd name="connsiteY73" fmla="*/ 835343 h 1411233"/>
                        <a:gd name="connsiteX74" fmla="*/ 80163 w 1249680"/>
                        <a:gd name="connsiteY74" fmla="*/ 906780 h 1411233"/>
                        <a:gd name="connsiteX75" fmla="*/ 58732 w 1249680"/>
                        <a:gd name="connsiteY75" fmla="*/ 911543 h 1411233"/>
                        <a:gd name="connsiteX76" fmla="*/ 70639 w 1249680"/>
                        <a:gd name="connsiteY76" fmla="*/ 825817 h 1411233"/>
                        <a:gd name="connsiteX77" fmla="*/ 122872 w 1249680"/>
                        <a:gd name="connsiteY77" fmla="*/ 819626 h 1411233"/>
                        <a:gd name="connsiteX78" fmla="*/ 125407 w 1249680"/>
                        <a:gd name="connsiteY78" fmla="*/ 799623 h 1411233"/>
                        <a:gd name="connsiteX79" fmla="*/ 78581 w 1249680"/>
                        <a:gd name="connsiteY79" fmla="*/ 799624 h 1411233"/>
                        <a:gd name="connsiteX80" fmla="*/ 82867 w 1249680"/>
                        <a:gd name="connsiteY80" fmla="*/ 761047 h 1411233"/>
                        <a:gd name="connsiteX81" fmla="*/ 142076 w 1249680"/>
                        <a:gd name="connsiteY81" fmla="*/ 742474 h 1411233"/>
                        <a:gd name="connsiteX82" fmla="*/ 130169 w 1249680"/>
                        <a:gd name="connsiteY82" fmla="*/ 716280 h 1411233"/>
                        <a:gd name="connsiteX83" fmla="*/ 48568 w 1249680"/>
                        <a:gd name="connsiteY83" fmla="*/ 756737 h 1411233"/>
                        <a:gd name="connsiteX84" fmla="*/ 29527 w 1249680"/>
                        <a:gd name="connsiteY84" fmla="*/ 718344 h 1411233"/>
                        <a:gd name="connsiteX85" fmla="*/ 104473 w 1249680"/>
                        <a:gd name="connsiteY85" fmla="*/ 693138 h 1411233"/>
                        <a:gd name="connsiteX86" fmla="*/ 77629 w 1249680"/>
                        <a:gd name="connsiteY86" fmla="*/ 617855 h 1411233"/>
                        <a:gd name="connsiteX87" fmla="*/ 39683 w 1249680"/>
                        <a:gd name="connsiteY87" fmla="*/ 611505 h 1411233"/>
                        <a:gd name="connsiteX88" fmla="*/ 0 w 1249680"/>
                        <a:gd name="connsiteY88"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704051 w 1249680"/>
                        <a:gd name="connsiteY8" fmla="*/ 151924 h 1411233"/>
                        <a:gd name="connsiteX9" fmla="*/ 815970 w 1249680"/>
                        <a:gd name="connsiteY9" fmla="*/ 113824 h 1411233"/>
                        <a:gd name="connsiteX10" fmla="*/ 818674 w 1249680"/>
                        <a:gd name="connsiteY10" fmla="*/ 61913 h 1411233"/>
                        <a:gd name="connsiteX11" fmla="*/ 853916 w 1249680"/>
                        <a:gd name="connsiteY11" fmla="*/ 50482 h 1411233"/>
                        <a:gd name="connsiteX12" fmla="*/ 885349 w 1249680"/>
                        <a:gd name="connsiteY12" fmla="*/ 0 h 1411233"/>
                        <a:gd name="connsiteX13" fmla="*/ 937260 w 1249680"/>
                        <a:gd name="connsiteY13" fmla="*/ 0 h 1411233"/>
                        <a:gd name="connsiteX14" fmla="*/ 932974 w 1249680"/>
                        <a:gd name="connsiteY14" fmla="*/ 59531 h 1411233"/>
                        <a:gd name="connsiteX15" fmla="*/ 1013460 w 1249680"/>
                        <a:gd name="connsiteY15" fmla="*/ 99060 h 1411233"/>
                        <a:gd name="connsiteX16" fmla="*/ 971074 w 1249680"/>
                        <a:gd name="connsiteY16" fmla="*/ 177165 h 1411233"/>
                        <a:gd name="connsiteX17" fmla="*/ 1001077 w 1249680"/>
                        <a:gd name="connsiteY17" fmla="*/ 197644 h 1411233"/>
                        <a:gd name="connsiteX18" fmla="*/ 968369 w 1249680"/>
                        <a:gd name="connsiteY18" fmla="*/ 249555 h 1411233"/>
                        <a:gd name="connsiteX19" fmla="*/ 967740 w 1249680"/>
                        <a:gd name="connsiteY19" fmla="*/ 297180 h 1411233"/>
                        <a:gd name="connsiteX20" fmla="*/ 975360 w 1249680"/>
                        <a:gd name="connsiteY20" fmla="*/ 320040 h 1411233"/>
                        <a:gd name="connsiteX21" fmla="*/ 1023138 w 1249680"/>
                        <a:gd name="connsiteY21" fmla="*/ 349568 h 1411233"/>
                        <a:gd name="connsiteX22" fmla="*/ 1080611 w 1249680"/>
                        <a:gd name="connsiteY22" fmla="*/ 461388 h 1411233"/>
                        <a:gd name="connsiteX23" fmla="*/ 1106805 w 1249680"/>
                        <a:gd name="connsiteY23" fmla="*/ 403667 h 1411233"/>
                        <a:gd name="connsiteX24" fmla="*/ 1147211 w 1249680"/>
                        <a:gd name="connsiteY24" fmla="*/ 390148 h 1411233"/>
                        <a:gd name="connsiteX25" fmla="*/ 1134428 w 1249680"/>
                        <a:gd name="connsiteY25" fmla="*/ 400526 h 1411233"/>
                        <a:gd name="connsiteX26" fmla="*/ 1158716 w 1249680"/>
                        <a:gd name="connsiteY26" fmla="*/ 368142 h 1411233"/>
                        <a:gd name="connsiteX27" fmla="*/ 1173480 w 1249680"/>
                        <a:gd name="connsiteY27" fmla="*/ 441960 h 1411233"/>
                        <a:gd name="connsiteX28" fmla="*/ 1249680 w 1249680"/>
                        <a:gd name="connsiteY28" fmla="*/ 419100 h 1411233"/>
                        <a:gd name="connsiteX29" fmla="*/ 1216819 w 1249680"/>
                        <a:gd name="connsiteY29" fmla="*/ 481012 h 1411233"/>
                        <a:gd name="connsiteX30" fmla="*/ 1159193 w 1249680"/>
                        <a:gd name="connsiteY30" fmla="*/ 536734 h 1411233"/>
                        <a:gd name="connsiteX31" fmla="*/ 1094577 w 1249680"/>
                        <a:gd name="connsiteY31" fmla="*/ 621031 h 1411233"/>
                        <a:gd name="connsiteX32" fmla="*/ 1025843 w 1249680"/>
                        <a:gd name="connsiteY32" fmla="*/ 632460 h 1411233"/>
                        <a:gd name="connsiteX33" fmla="*/ 1023139 w 1249680"/>
                        <a:gd name="connsiteY33" fmla="*/ 754380 h 1411233"/>
                        <a:gd name="connsiteX34" fmla="*/ 980122 w 1249680"/>
                        <a:gd name="connsiteY34" fmla="*/ 807244 h 1411233"/>
                        <a:gd name="connsiteX35" fmla="*/ 1015995 w 1249680"/>
                        <a:gd name="connsiteY35" fmla="*/ 847249 h 1411233"/>
                        <a:gd name="connsiteX36" fmla="*/ 993933 w 1249680"/>
                        <a:gd name="connsiteY36" fmla="*/ 891063 h 1411233"/>
                        <a:gd name="connsiteX37" fmla="*/ 1018376 w 1249680"/>
                        <a:gd name="connsiteY37" fmla="*/ 947261 h 1411233"/>
                        <a:gd name="connsiteX38" fmla="*/ 1049179 w 1249680"/>
                        <a:gd name="connsiteY38" fmla="*/ 1024414 h 1411233"/>
                        <a:gd name="connsiteX39" fmla="*/ 1092041 w 1249680"/>
                        <a:gd name="connsiteY39" fmla="*/ 1055370 h 1411233"/>
                        <a:gd name="connsiteX40" fmla="*/ 1093470 w 1249680"/>
                        <a:gd name="connsiteY40" fmla="*/ 1161574 h 1411233"/>
                        <a:gd name="connsiteX41" fmla="*/ 1010127 w 1249680"/>
                        <a:gd name="connsiteY41" fmla="*/ 1155382 h 1411233"/>
                        <a:gd name="connsiteX42" fmla="*/ 1137439 w 1249680"/>
                        <a:gd name="connsiteY42" fmla="*/ 1211579 h 1411233"/>
                        <a:gd name="connsiteX43" fmla="*/ 1171098 w 1249680"/>
                        <a:gd name="connsiteY43" fmla="*/ 1251586 h 1411233"/>
                        <a:gd name="connsiteX44" fmla="*/ 1113626 w 1249680"/>
                        <a:gd name="connsiteY44" fmla="*/ 1373505 h 1411233"/>
                        <a:gd name="connsiteX45" fmla="*/ 1082516 w 1249680"/>
                        <a:gd name="connsiteY45" fmla="*/ 1361598 h 1411233"/>
                        <a:gd name="connsiteX46" fmla="*/ 1063466 w 1249680"/>
                        <a:gd name="connsiteY46" fmla="*/ 1390650 h 1411233"/>
                        <a:gd name="connsiteX47" fmla="*/ 1044570 w 1249680"/>
                        <a:gd name="connsiteY47" fmla="*/ 1359218 h 1411233"/>
                        <a:gd name="connsiteX48" fmla="*/ 918210 w 1249680"/>
                        <a:gd name="connsiteY48" fmla="*/ 1344930 h 1411233"/>
                        <a:gd name="connsiteX49" fmla="*/ 876097 w 1249680"/>
                        <a:gd name="connsiteY49" fmla="*/ 1307028 h 1411233"/>
                        <a:gd name="connsiteX50" fmla="*/ 821650 w 1249680"/>
                        <a:gd name="connsiteY50" fmla="*/ 1340540 h 1411233"/>
                        <a:gd name="connsiteX51" fmla="*/ 749071 w 1249680"/>
                        <a:gd name="connsiteY51" fmla="*/ 1357779 h 1411233"/>
                        <a:gd name="connsiteX52" fmla="*/ 623341 w 1249680"/>
                        <a:gd name="connsiteY52" fmla="*/ 1411233 h 1411233"/>
                        <a:gd name="connsiteX53" fmla="*/ 596895 w 1249680"/>
                        <a:gd name="connsiteY53" fmla="*/ 1375886 h 1411233"/>
                        <a:gd name="connsiteX54" fmla="*/ 391001 w 1249680"/>
                        <a:gd name="connsiteY54" fmla="*/ 1287303 h 1411233"/>
                        <a:gd name="connsiteX55" fmla="*/ 223038 w 1249680"/>
                        <a:gd name="connsiteY55" fmla="*/ 1230630 h 1411233"/>
                        <a:gd name="connsiteX56" fmla="*/ 127788 w 1249680"/>
                        <a:gd name="connsiteY56" fmla="*/ 1223486 h 1411233"/>
                        <a:gd name="connsiteX57" fmla="*/ 123026 w 1249680"/>
                        <a:gd name="connsiteY57" fmla="*/ 1156811 h 1411233"/>
                        <a:gd name="connsiteX58" fmla="*/ 134932 w 1249680"/>
                        <a:gd name="connsiteY58" fmla="*/ 1171098 h 1411233"/>
                        <a:gd name="connsiteX59" fmla="*/ 143351 w 1249680"/>
                        <a:gd name="connsiteY59" fmla="*/ 1202532 h 1411233"/>
                        <a:gd name="connsiteX60" fmla="*/ 180975 w 1249680"/>
                        <a:gd name="connsiteY60" fmla="*/ 1200626 h 1411233"/>
                        <a:gd name="connsiteX61" fmla="*/ 163354 w 1249680"/>
                        <a:gd name="connsiteY61" fmla="*/ 1141095 h 1411233"/>
                        <a:gd name="connsiteX62" fmla="*/ 234791 w 1249680"/>
                        <a:gd name="connsiteY62" fmla="*/ 1096804 h 1411233"/>
                        <a:gd name="connsiteX63" fmla="*/ 249232 w 1249680"/>
                        <a:gd name="connsiteY63" fmla="*/ 1180623 h 1411233"/>
                        <a:gd name="connsiteX64" fmla="*/ 277807 w 1249680"/>
                        <a:gd name="connsiteY64" fmla="*/ 1190149 h 1411233"/>
                        <a:gd name="connsiteX65" fmla="*/ 292417 w 1249680"/>
                        <a:gd name="connsiteY65" fmla="*/ 1068705 h 1411233"/>
                        <a:gd name="connsiteX66" fmla="*/ 323051 w 1249680"/>
                        <a:gd name="connsiteY66" fmla="*/ 1078230 h 1411233"/>
                        <a:gd name="connsiteX67" fmla="*/ 294476 w 1249680"/>
                        <a:gd name="connsiteY67" fmla="*/ 944880 h 1411233"/>
                        <a:gd name="connsiteX68" fmla="*/ 258758 w 1249680"/>
                        <a:gd name="connsiteY68" fmla="*/ 961549 h 1411233"/>
                        <a:gd name="connsiteX69" fmla="*/ 149220 w 1249680"/>
                        <a:gd name="connsiteY69" fmla="*/ 909162 h 1411233"/>
                        <a:gd name="connsiteX70" fmla="*/ 158745 w 1249680"/>
                        <a:gd name="connsiteY70" fmla="*/ 882967 h 1411233"/>
                        <a:gd name="connsiteX71" fmla="*/ 130765 w 1249680"/>
                        <a:gd name="connsiteY71" fmla="*/ 864017 h 1411233"/>
                        <a:gd name="connsiteX72" fmla="*/ 108738 w 1249680"/>
                        <a:gd name="connsiteY72" fmla="*/ 897255 h 1411233"/>
                        <a:gd name="connsiteX73" fmla="*/ 111120 w 1249680"/>
                        <a:gd name="connsiteY73" fmla="*/ 840105 h 1411233"/>
                        <a:gd name="connsiteX74" fmla="*/ 92070 w 1249680"/>
                        <a:gd name="connsiteY74" fmla="*/ 835343 h 1411233"/>
                        <a:gd name="connsiteX75" fmla="*/ 80163 w 1249680"/>
                        <a:gd name="connsiteY75" fmla="*/ 906780 h 1411233"/>
                        <a:gd name="connsiteX76" fmla="*/ 58732 w 1249680"/>
                        <a:gd name="connsiteY76" fmla="*/ 911543 h 1411233"/>
                        <a:gd name="connsiteX77" fmla="*/ 70639 w 1249680"/>
                        <a:gd name="connsiteY77" fmla="*/ 825817 h 1411233"/>
                        <a:gd name="connsiteX78" fmla="*/ 122872 w 1249680"/>
                        <a:gd name="connsiteY78" fmla="*/ 819626 h 1411233"/>
                        <a:gd name="connsiteX79" fmla="*/ 125407 w 1249680"/>
                        <a:gd name="connsiteY79" fmla="*/ 799623 h 1411233"/>
                        <a:gd name="connsiteX80" fmla="*/ 78581 w 1249680"/>
                        <a:gd name="connsiteY80" fmla="*/ 799624 h 1411233"/>
                        <a:gd name="connsiteX81" fmla="*/ 82867 w 1249680"/>
                        <a:gd name="connsiteY81" fmla="*/ 761047 h 1411233"/>
                        <a:gd name="connsiteX82" fmla="*/ 142076 w 1249680"/>
                        <a:gd name="connsiteY82" fmla="*/ 742474 h 1411233"/>
                        <a:gd name="connsiteX83" fmla="*/ 130169 w 1249680"/>
                        <a:gd name="connsiteY83" fmla="*/ 716280 h 1411233"/>
                        <a:gd name="connsiteX84" fmla="*/ 48568 w 1249680"/>
                        <a:gd name="connsiteY84" fmla="*/ 756737 h 1411233"/>
                        <a:gd name="connsiteX85" fmla="*/ 29527 w 1249680"/>
                        <a:gd name="connsiteY85" fmla="*/ 718344 h 1411233"/>
                        <a:gd name="connsiteX86" fmla="*/ 104473 w 1249680"/>
                        <a:gd name="connsiteY86" fmla="*/ 693138 h 1411233"/>
                        <a:gd name="connsiteX87" fmla="*/ 77629 w 1249680"/>
                        <a:gd name="connsiteY87" fmla="*/ 617855 h 1411233"/>
                        <a:gd name="connsiteX88" fmla="*/ 39683 w 1249680"/>
                        <a:gd name="connsiteY88" fmla="*/ 611505 h 1411233"/>
                        <a:gd name="connsiteX89" fmla="*/ 0 w 1249680"/>
                        <a:gd name="connsiteY89"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655320 w 1249680"/>
                        <a:gd name="connsiteY7" fmla="*/ 167640 h 1411233"/>
                        <a:gd name="connsiteX8" fmla="*/ 769139 w 1249680"/>
                        <a:gd name="connsiteY8" fmla="*/ 151155 h 1411233"/>
                        <a:gd name="connsiteX9" fmla="*/ 815970 w 1249680"/>
                        <a:gd name="connsiteY9" fmla="*/ 113824 h 1411233"/>
                        <a:gd name="connsiteX10" fmla="*/ 818674 w 1249680"/>
                        <a:gd name="connsiteY10" fmla="*/ 61913 h 1411233"/>
                        <a:gd name="connsiteX11" fmla="*/ 853916 w 1249680"/>
                        <a:gd name="connsiteY11" fmla="*/ 50482 h 1411233"/>
                        <a:gd name="connsiteX12" fmla="*/ 885349 w 1249680"/>
                        <a:gd name="connsiteY12" fmla="*/ 0 h 1411233"/>
                        <a:gd name="connsiteX13" fmla="*/ 937260 w 1249680"/>
                        <a:gd name="connsiteY13" fmla="*/ 0 h 1411233"/>
                        <a:gd name="connsiteX14" fmla="*/ 932974 w 1249680"/>
                        <a:gd name="connsiteY14" fmla="*/ 59531 h 1411233"/>
                        <a:gd name="connsiteX15" fmla="*/ 1013460 w 1249680"/>
                        <a:gd name="connsiteY15" fmla="*/ 99060 h 1411233"/>
                        <a:gd name="connsiteX16" fmla="*/ 971074 w 1249680"/>
                        <a:gd name="connsiteY16" fmla="*/ 177165 h 1411233"/>
                        <a:gd name="connsiteX17" fmla="*/ 1001077 w 1249680"/>
                        <a:gd name="connsiteY17" fmla="*/ 197644 h 1411233"/>
                        <a:gd name="connsiteX18" fmla="*/ 968369 w 1249680"/>
                        <a:gd name="connsiteY18" fmla="*/ 249555 h 1411233"/>
                        <a:gd name="connsiteX19" fmla="*/ 967740 w 1249680"/>
                        <a:gd name="connsiteY19" fmla="*/ 297180 h 1411233"/>
                        <a:gd name="connsiteX20" fmla="*/ 975360 w 1249680"/>
                        <a:gd name="connsiteY20" fmla="*/ 320040 h 1411233"/>
                        <a:gd name="connsiteX21" fmla="*/ 1023138 w 1249680"/>
                        <a:gd name="connsiteY21" fmla="*/ 349568 h 1411233"/>
                        <a:gd name="connsiteX22" fmla="*/ 1080611 w 1249680"/>
                        <a:gd name="connsiteY22" fmla="*/ 461388 h 1411233"/>
                        <a:gd name="connsiteX23" fmla="*/ 1106805 w 1249680"/>
                        <a:gd name="connsiteY23" fmla="*/ 403667 h 1411233"/>
                        <a:gd name="connsiteX24" fmla="*/ 1147211 w 1249680"/>
                        <a:gd name="connsiteY24" fmla="*/ 390148 h 1411233"/>
                        <a:gd name="connsiteX25" fmla="*/ 1134428 w 1249680"/>
                        <a:gd name="connsiteY25" fmla="*/ 400526 h 1411233"/>
                        <a:gd name="connsiteX26" fmla="*/ 1158716 w 1249680"/>
                        <a:gd name="connsiteY26" fmla="*/ 368142 h 1411233"/>
                        <a:gd name="connsiteX27" fmla="*/ 1173480 w 1249680"/>
                        <a:gd name="connsiteY27" fmla="*/ 441960 h 1411233"/>
                        <a:gd name="connsiteX28" fmla="*/ 1249680 w 1249680"/>
                        <a:gd name="connsiteY28" fmla="*/ 419100 h 1411233"/>
                        <a:gd name="connsiteX29" fmla="*/ 1216819 w 1249680"/>
                        <a:gd name="connsiteY29" fmla="*/ 481012 h 1411233"/>
                        <a:gd name="connsiteX30" fmla="*/ 1159193 w 1249680"/>
                        <a:gd name="connsiteY30" fmla="*/ 536734 h 1411233"/>
                        <a:gd name="connsiteX31" fmla="*/ 1094577 w 1249680"/>
                        <a:gd name="connsiteY31" fmla="*/ 621031 h 1411233"/>
                        <a:gd name="connsiteX32" fmla="*/ 1025843 w 1249680"/>
                        <a:gd name="connsiteY32" fmla="*/ 632460 h 1411233"/>
                        <a:gd name="connsiteX33" fmla="*/ 1023139 w 1249680"/>
                        <a:gd name="connsiteY33" fmla="*/ 754380 h 1411233"/>
                        <a:gd name="connsiteX34" fmla="*/ 980122 w 1249680"/>
                        <a:gd name="connsiteY34" fmla="*/ 807244 h 1411233"/>
                        <a:gd name="connsiteX35" fmla="*/ 1015995 w 1249680"/>
                        <a:gd name="connsiteY35" fmla="*/ 847249 h 1411233"/>
                        <a:gd name="connsiteX36" fmla="*/ 993933 w 1249680"/>
                        <a:gd name="connsiteY36" fmla="*/ 891063 h 1411233"/>
                        <a:gd name="connsiteX37" fmla="*/ 1018376 w 1249680"/>
                        <a:gd name="connsiteY37" fmla="*/ 947261 h 1411233"/>
                        <a:gd name="connsiteX38" fmla="*/ 1049179 w 1249680"/>
                        <a:gd name="connsiteY38" fmla="*/ 1024414 h 1411233"/>
                        <a:gd name="connsiteX39" fmla="*/ 1092041 w 1249680"/>
                        <a:gd name="connsiteY39" fmla="*/ 1055370 h 1411233"/>
                        <a:gd name="connsiteX40" fmla="*/ 1093470 w 1249680"/>
                        <a:gd name="connsiteY40" fmla="*/ 1161574 h 1411233"/>
                        <a:gd name="connsiteX41" fmla="*/ 1010127 w 1249680"/>
                        <a:gd name="connsiteY41" fmla="*/ 1155382 h 1411233"/>
                        <a:gd name="connsiteX42" fmla="*/ 1137439 w 1249680"/>
                        <a:gd name="connsiteY42" fmla="*/ 1211579 h 1411233"/>
                        <a:gd name="connsiteX43" fmla="*/ 1171098 w 1249680"/>
                        <a:gd name="connsiteY43" fmla="*/ 1251586 h 1411233"/>
                        <a:gd name="connsiteX44" fmla="*/ 1113626 w 1249680"/>
                        <a:gd name="connsiteY44" fmla="*/ 1373505 h 1411233"/>
                        <a:gd name="connsiteX45" fmla="*/ 1082516 w 1249680"/>
                        <a:gd name="connsiteY45" fmla="*/ 1361598 h 1411233"/>
                        <a:gd name="connsiteX46" fmla="*/ 1063466 w 1249680"/>
                        <a:gd name="connsiteY46" fmla="*/ 1390650 h 1411233"/>
                        <a:gd name="connsiteX47" fmla="*/ 1044570 w 1249680"/>
                        <a:gd name="connsiteY47" fmla="*/ 1359218 h 1411233"/>
                        <a:gd name="connsiteX48" fmla="*/ 918210 w 1249680"/>
                        <a:gd name="connsiteY48" fmla="*/ 1344930 h 1411233"/>
                        <a:gd name="connsiteX49" fmla="*/ 876097 w 1249680"/>
                        <a:gd name="connsiteY49" fmla="*/ 1307028 h 1411233"/>
                        <a:gd name="connsiteX50" fmla="*/ 821650 w 1249680"/>
                        <a:gd name="connsiteY50" fmla="*/ 1340540 h 1411233"/>
                        <a:gd name="connsiteX51" fmla="*/ 749071 w 1249680"/>
                        <a:gd name="connsiteY51" fmla="*/ 1357779 h 1411233"/>
                        <a:gd name="connsiteX52" fmla="*/ 623341 w 1249680"/>
                        <a:gd name="connsiteY52" fmla="*/ 1411233 h 1411233"/>
                        <a:gd name="connsiteX53" fmla="*/ 596895 w 1249680"/>
                        <a:gd name="connsiteY53" fmla="*/ 1375886 h 1411233"/>
                        <a:gd name="connsiteX54" fmla="*/ 391001 w 1249680"/>
                        <a:gd name="connsiteY54" fmla="*/ 1287303 h 1411233"/>
                        <a:gd name="connsiteX55" fmla="*/ 223038 w 1249680"/>
                        <a:gd name="connsiteY55" fmla="*/ 1230630 h 1411233"/>
                        <a:gd name="connsiteX56" fmla="*/ 127788 w 1249680"/>
                        <a:gd name="connsiteY56" fmla="*/ 1223486 h 1411233"/>
                        <a:gd name="connsiteX57" fmla="*/ 123026 w 1249680"/>
                        <a:gd name="connsiteY57" fmla="*/ 1156811 h 1411233"/>
                        <a:gd name="connsiteX58" fmla="*/ 134932 w 1249680"/>
                        <a:gd name="connsiteY58" fmla="*/ 1171098 h 1411233"/>
                        <a:gd name="connsiteX59" fmla="*/ 143351 w 1249680"/>
                        <a:gd name="connsiteY59" fmla="*/ 1202532 h 1411233"/>
                        <a:gd name="connsiteX60" fmla="*/ 180975 w 1249680"/>
                        <a:gd name="connsiteY60" fmla="*/ 1200626 h 1411233"/>
                        <a:gd name="connsiteX61" fmla="*/ 163354 w 1249680"/>
                        <a:gd name="connsiteY61" fmla="*/ 1141095 h 1411233"/>
                        <a:gd name="connsiteX62" fmla="*/ 234791 w 1249680"/>
                        <a:gd name="connsiteY62" fmla="*/ 1096804 h 1411233"/>
                        <a:gd name="connsiteX63" fmla="*/ 249232 w 1249680"/>
                        <a:gd name="connsiteY63" fmla="*/ 1180623 h 1411233"/>
                        <a:gd name="connsiteX64" fmla="*/ 277807 w 1249680"/>
                        <a:gd name="connsiteY64" fmla="*/ 1190149 h 1411233"/>
                        <a:gd name="connsiteX65" fmla="*/ 292417 w 1249680"/>
                        <a:gd name="connsiteY65" fmla="*/ 1068705 h 1411233"/>
                        <a:gd name="connsiteX66" fmla="*/ 323051 w 1249680"/>
                        <a:gd name="connsiteY66" fmla="*/ 1078230 h 1411233"/>
                        <a:gd name="connsiteX67" fmla="*/ 294476 w 1249680"/>
                        <a:gd name="connsiteY67" fmla="*/ 944880 h 1411233"/>
                        <a:gd name="connsiteX68" fmla="*/ 258758 w 1249680"/>
                        <a:gd name="connsiteY68" fmla="*/ 961549 h 1411233"/>
                        <a:gd name="connsiteX69" fmla="*/ 149220 w 1249680"/>
                        <a:gd name="connsiteY69" fmla="*/ 909162 h 1411233"/>
                        <a:gd name="connsiteX70" fmla="*/ 158745 w 1249680"/>
                        <a:gd name="connsiteY70" fmla="*/ 882967 h 1411233"/>
                        <a:gd name="connsiteX71" fmla="*/ 130765 w 1249680"/>
                        <a:gd name="connsiteY71" fmla="*/ 864017 h 1411233"/>
                        <a:gd name="connsiteX72" fmla="*/ 108738 w 1249680"/>
                        <a:gd name="connsiteY72" fmla="*/ 897255 h 1411233"/>
                        <a:gd name="connsiteX73" fmla="*/ 111120 w 1249680"/>
                        <a:gd name="connsiteY73" fmla="*/ 840105 h 1411233"/>
                        <a:gd name="connsiteX74" fmla="*/ 92070 w 1249680"/>
                        <a:gd name="connsiteY74" fmla="*/ 835343 h 1411233"/>
                        <a:gd name="connsiteX75" fmla="*/ 80163 w 1249680"/>
                        <a:gd name="connsiteY75" fmla="*/ 906780 h 1411233"/>
                        <a:gd name="connsiteX76" fmla="*/ 58732 w 1249680"/>
                        <a:gd name="connsiteY76" fmla="*/ 911543 h 1411233"/>
                        <a:gd name="connsiteX77" fmla="*/ 70639 w 1249680"/>
                        <a:gd name="connsiteY77" fmla="*/ 825817 h 1411233"/>
                        <a:gd name="connsiteX78" fmla="*/ 122872 w 1249680"/>
                        <a:gd name="connsiteY78" fmla="*/ 819626 h 1411233"/>
                        <a:gd name="connsiteX79" fmla="*/ 125407 w 1249680"/>
                        <a:gd name="connsiteY79" fmla="*/ 799623 h 1411233"/>
                        <a:gd name="connsiteX80" fmla="*/ 78581 w 1249680"/>
                        <a:gd name="connsiteY80" fmla="*/ 799624 h 1411233"/>
                        <a:gd name="connsiteX81" fmla="*/ 82867 w 1249680"/>
                        <a:gd name="connsiteY81" fmla="*/ 761047 h 1411233"/>
                        <a:gd name="connsiteX82" fmla="*/ 142076 w 1249680"/>
                        <a:gd name="connsiteY82" fmla="*/ 742474 h 1411233"/>
                        <a:gd name="connsiteX83" fmla="*/ 130169 w 1249680"/>
                        <a:gd name="connsiteY83" fmla="*/ 716280 h 1411233"/>
                        <a:gd name="connsiteX84" fmla="*/ 48568 w 1249680"/>
                        <a:gd name="connsiteY84" fmla="*/ 756737 h 1411233"/>
                        <a:gd name="connsiteX85" fmla="*/ 29527 w 1249680"/>
                        <a:gd name="connsiteY85" fmla="*/ 718344 h 1411233"/>
                        <a:gd name="connsiteX86" fmla="*/ 104473 w 1249680"/>
                        <a:gd name="connsiteY86" fmla="*/ 693138 h 1411233"/>
                        <a:gd name="connsiteX87" fmla="*/ 77629 w 1249680"/>
                        <a:gd name="connsiteY87" fmla="*/ 617855 h 1411233"/>
                        <a:gd name="connsiteX88" fmla="*/ 39683 w 1249680"/>
                        <a:gd name="connsiteY88" fmla="*/ 611505 h 1411233"/>
                        <a:gd name="connsiteX89" fmla="*/ 0 w 1249680"/>
                        <a:gd name="connsiteY89"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587370 w 1249680"/>
                        <a:gd name="connsiteY7" fmla="*/ 154305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44780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49580 w 1249680"/>
                        <a:gd name="connsiteY5" fmla="*/ 266700 h 1411233"/>
                        <a:gd name="connsiteX6" fmla="*/ 533400 w 1249680"/>
                        <a:gd name="connsiteY6" fmla="*/ 128111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388620 w 1249680"/>
                        <a:gd name="connsiteY4" fmla="*/ 266700 h 1411233"/>
                        <a:gd name="connsiteX5" fmla="*/ 478155 w 1249680"/>
                        <a:gd name="connsiteY5" fmla="*/ 250031 h 1411233"/>
                        <a:gd name="connsiteX6" fmla="*/ 533400 w 1249680"/>
                        <a:gd name="connsiteY6" fmla="*/ 128111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58140 w 1249680"/>
                        <a:gd name="connsiteY3" fmla="*/ 259080 h 1411233"/>
                        <a:gd name="connsiteX4" fmla="*/ 402907 w 1249680"/>
                        <a:gd name="connsiteY4" fmla="*/ 290512 h 1411233"/>
                        <a:gd name="connsiteX5" fmla="*/ 478155 w 1249680"/>
                        <a:gd name="connsiteY5" fmla="*/ 250031 h 1411233"/>
                        <a:gd name="connsiteX6" fmla="*/ 533400 w 1249680"/>
                        <a:gd name="connsiteY6" fmla="*/ 128111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66700 w 1249680"/>
                        <a:gd name="connsiteY2" fmla="*/ 266700 h 1411233"/>
                        <a:gd name="connsiteX3" fmla="*/ 365284 w 1249680"/>
                        <a:gd name="connsiteY3" fmla="*/ 268605 h 1411233"/>
                        <a:gd name="connsiteX4" fmla="*/ 402907 w 1249680"/>
                        <a:gd name="connsiteY4" fmla="*/ 290512 h 1411233"/>
                        <a:gd name="connsiteX5" fmla="*/ 478155 w 1249680"/>
                        <a:gd name="connsiteY5" fmla="*/ 250031 h 1411233"/>
                        <a:gd name="connsiteX6" fmla="*/ 533400 w 1249680"/>
                        <a:gd name="connsiteY6" fmla="*/ 128111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49680"/>
                        <a:gd name="connsiteY0" fmla="*/ 541020 h 1411233"/>
                        <a:gd name="connsiteX1" fmla="*/ 259080 w 1249680"/>
                        <a:gd name="connsiteY1" fmla="*/ 381000 h 1411233"/>
                        <a:gd name="connsiteX2" fmla="*/ 280987 w 1249680"/>
                        <a:gd name="connsiteY2" fmla="*/ 271462 h 1411233"/>
                        <a:gd name="connsiteX3" fmla="*/ 365284 w 1249680"/>
                        <a:gd name="connsiteY3" fmla="*/ 268605 h 1411233"/>
                        <a:gd name="connsiteX4" fmla="*/ 402907 w 1249680"/>
                        <a:gd name="connsiteY4" fmla="*/ 290512 h 1411233"/>
                        <a:gd name="connsiteX5" fmla="*/ 478155 w 1249680"/>
                        <a:gd name="connsiteY5" fmla="*/ 250031 h 1411233"/>
                        <a:gd name="connsiteX6" fmla="*/ 533400 w 1249680"/>
                        <a:gd name="connsiteY6" fmla="*/ 128111 h 1411233"/>
                        <a:gd name="connsiteX7" fmla="*/ 594514 w 1249680"/>
                        <a:gd name="connsiteY7" fmla="*/ 140018 h 1411233"/>
                        <a:gd name="connsiteX8" fmla="*/ 655320 w 1249680"/>
                        <a:gd name="connsiteY8" fmla="*/ 167640 h 1411233"/>
                        <a:gd name="connsiteX9" fmla="*/ 769139 w 1249680"/>
                        <a:gd name="connsiteY9" fmla="*/ 151155 h 1411233"/>
                        <a:gd name="connsiteX10" fmla="*/ 815970 w 1249680"/>
                        <a:gd name="connsiteY10" fmla="*/ 113824 h 1411233"/>
                        <a:gd name="connsiteX11" fmla="*/ 818674 w 1249680"/>
                        <a:gd name="connsiteY11" fmla="*/ 61913 h 1411233"/>
                        <a:gd name="connsiteX12" fmla="*/ 853916 w 1249680"/>
                        <a:gd name="connsiteY12" fmla="*/ 50482 h 1411233"/>
                        <a:gd name="connsiteX13" fmla="*/ 885349 w 1249680"/>
                        <a:gd name="connsiteY13" fmla="*/ 0 h 1411233"/>
                        <a:gd name="connsiteX14" fmla="*/ 937260 w 1249680"/>
                        <a:gd name="connsiteY14" fmla="*/ 0 h 1411233"/>
                        <a:gd name="connsiteX15" fmla="*/ 932974 w 1249680"/>
                        <a:gd name="connsiteY15" fmla="*/ 59531 h 1411233"/>
                        <a:gd name="connsiteX16" fmla="*/ 1013460 w 1249680"/>
                        <a:gd name="connsiteY16" fmla="*/ 99060 h 1411233"/>
                        <a:gd name="connsiteX17" fmla="*/ 971074 w 1249680"/>
                        <a:gd name="connsiteY17" fmla="*/ 177165 h 1411233"/>
                        <a:gd name="connsiteX18" fmla="*/ 1001077 w 1249680"/>
                        <a:gd name="connsiteY18" fmla="*/ 197644 h 1411233"/>
                        <a:gd name="connsiteX19" fmla="*/ 968369 w 1249680"/>
                        <a:gd name="connsiteY19" fmla="*/ 249555 h 1411233"/>
                        <a:gd name="connsiteX20" fmla="*/ 967740 w 1249680"/>
                        <a:gd name="connsiteY20" fmla="*/ 297180 h 1411233"/>
                        <a:gd name="connsiteX21" fmla="*/ 975360 w 1249680"/>
                        <a:gd name="connsiteY21" fmla="*/ 320040 h 1411233"/>
                        <a:gd name="connsiteX22" fmla="*/ 1023138 w 1249680"/>
                        <a:gd name="connsiteY22" fmla="*/ 349568 h 1411233"/>
                        <a:gd name="connsiteX23" fmla="*/ 1080611 w 1249680"/>
                        <a:gd name="connsiteY23" fmla="*/ 461388 h 1411233"/>
                        <a:gd name="connsiteX24" fmla="*/ 1106805 w 1249680"/>
                        <a:gd name="connsiteY24" fmla="*/ 403667 h 1411233"/>
                        <a:gd name="connsiteX25" fmla="*/ 1147211 w 1249680"/>
                        <a:gd name="connsiteY25" fmla="*/ 390148 h 1411233"/>
                        <a:gd name="connsiteX26" fmla="*/ 1134428 w 1249680"/>
                        <a:gd name="connsiteY26" fmla="*/ 400526 h 1411233"/>
                        <a:gd name="connsiteX27" fmla="*/ 1158716 w 1249680"/>
                        <a:gd name="connsiteY27" fmla="*/ 368142 h 1411233"/>
                        <a:gd name="connsiteX28" fmla="*/ 1173480 w 1249680"/>
                        <a:gd name="connsiteY28" fmla="*/ 441960 h 1411233"/>
                        <a:gd name="connsiteX29" fmla="*/ 1249680 w 1249680"/>
                        <a:gd name="connsiteY29" fmla="*/ 419100 h 1411233"/>
                        <a:gd name="connsiteX30" fmla="*/ 1216819 w 1249680"/>
                        <a:gd name="connsiteY30" fmla="*/ 481012 h 1411233"/>
                        <a:gd name="connsiteX31" fmla="*/ 1159193 w 1249680"/>
                        <a:gd name="connsiteY31" fmla="*/ 536734 h 1411233"/>
                        <a:gd name="connsiteX32" fmla="*/ 1094577 w 1249680"/>
                        <a:gd name="connsiteY32" fmla="*/ 621031 h 1411233"/>
                        <a:gd name="connsiteX33" fmla="*/ 1025843 w 1249680"/>
                        <a:gd name="connsiteY33" fmla="*/ 632460 h 1411233"/>
                        <a:gd name="connsiteX34" fmla="*/ 1023139 w 1249680"/>
                        <a:gd name="connsiteY34" fmla="*/ 754380 h 1411233"/>
                        <a:gd name="connsiteX35" fmla="*/ 980122 w 1249680"/>
                        <a:gd name="connsiteY35" fmla="*/ 807244 h 1411233"/>
                        <a:gd name="connsiteX36" fmla="*/ 1015995 w 1249680"/>
                        <a:gd name="connsiteY36" fmla="*/ 847249 h 1411233"/>
                        <a:gd name="connsiteX37" fmla="*/ 993933 w 1249680"/>
                        <a:gd name="connsiteY37" fmla="*/ 891063 h 1411233"/>
                        <a:gd name="connsiteX38" fmla="*/ 1018376 w 1249680"/>
                        <a:gd name="connsiteY38" fmla="*/ 947261 h 1411233"/>
                        <a:gd name="connsiteX39" fmla="*/ 1049179 w 1249680"/>
                        <a:gd name="connsiteY39" fmla="*/ 1024414 h 1411233"/>
                        <a:gd name="connsiteX40" fmla="*/ 1092041 w 1249680"/>
                        <a:gd name="connsiteY40" fmla="*/ 1055370 h 1411233"/>
                        <a:gd name="connsiteX41" fmla="*/ 1093470 w 1249680"/>
                        <a:gd name="connsiteY41" fmla="*/ 1161574 h 1411233"/>
                        <a:gd name="connsiteX42" fmla="*/ 1010127 w 1249680"/>
                        <a:gd name="connsiteY42" fmla="*/ 1155382 h 1411233"/>
                        <a:gd name="connsiteX43" fmla="*/ 1137439 w 1249680"/>
                        <a:gd name="connsiteY43" fmla="*/ 1211579 h 1411233"/>
                        <a:gd name="connsiteX44" fmla="*/ 1171098 w 1249680"/>
                        <a:gd name="connsiteY44" fmla="*/ 1251586 h 1411233"/>
                        <a:gd name="connsiteX45" fmla="*/ 1113626 w 1249680"/>
                        <a:gd name="connsiteY45" fmla="*/ 1373505 h 1411233"/>
                        <a:gd name="connsiteX46" fmla="*/ 1082516 w 1249680"/>
                        <a:gd name="connsiteY46" fmla="*/ 1361598 h 1411233"/>
                        <a:gd name="connsiteX47" fmla="*/ 1063466 w 1249680"/>
                        <a:gd name="connsiteY47" fmla="*/ 1390650 h 1411233"/>
                        <a:gd name="connsiteX48" fmla="*/ 1044570 w 1249680"/>
                        <a:gd name="connsiteY48" fmla="*/ 1359218 h 1411233"/>
                        <a:gd name="connsiteX49" fmla="*/ 918210 w 1249680"/>
                        <a:gd name="connsiteY49" fmla="*/ 1344930 h 1411233"/>
                        <a:gd name="connsiteX50" fmla="*/ 876097 w 1249680"/>
                        <a:gd name="connsiteY50" fmla="*/ 1307028 h 1411233"/>
                        <a:gd name="connsiteX51" fmla="*/ 821650 w 1249680"/>
                        <a:gd name="connsiteY51" fmla="*/ 1340540 h 1411233"/>
                        <a:gd name="connsiteX52" fmla="*/ 749071 w 1249680"/>
                        <a:gd name="connsiteY52" fmla="*/ 1357779 h 1411233"/>
                        <a:gd name="connsiteX53" fmla="*/ 623341 w 1249680"/>
                        <a:gd name="connsiteY53" fmla="*/ 1411233 h 1411233"/>
                        <a:gd name="connsiteX54" fmla="*/ 596895 w 1249680"/>
                        <a:gd name="connsiteY54" fmla="*/ 1375886 h 1411233"/>
                        <a:gd name="connsiteX55" fmla="*/ 391001 w 1249680"/>
                        <a:gd name="connsiteY55" fmla="*/ 1287303 h 1411233"/>
                        <a:gd name="connsiteX56" fmla="*/ 223038 w 1249680"/>
                        <a:gd name="connsiteY56" fmla="*/ 1230630 h 1411233"/>
                        <a:gd name="connsiteX57" fmla="*/ 127788 w 1249680"/>
                        <a:gd name="connsiteY57" fmla="*/ 1223486 h 1411233"/>
                        <a:gd name="connsiteX58" fmla="*/ 123026 w 1249680"/>
                        <a:gd name="connsiteY58" fmla="*/ 1156811 h 1411233"/>
                        <a:gd name="connsiteX59" fmla="*/ 134932 w 1249680"/>
                        <a:gd name="connsiteY59" fmla="*/ 1171098 h 1411233"/>
                        <a:gd name="connsiteX60" fmla="*/ 143351 w 1249680"/>
                        <a:gd name="connsiteY60" fmla="*/ 1202532 h 1411233"/>
                        <a:gd name="connsiteX61" fmla="*/ 180975 w 1249680"/>
                        <a:gd name="connsiteY61" fmla="*/ 1200626 h 1411233"/>
                        <a:gd name="connsiteX62" fmla="*/ 163354 w 1249680"/>
                        <a:gd name="connsiteY62" fmla="*/ 1141095 h 1411233"/>
                        <a:gd name="connsiteX63" fmla="*/ 234791 w 1249680"/>
                        <a:gd name="connsiteY63" fmla="*/ 1096804 h 1411233"/>
                        <a:gd name="connsiteX64" fmla="*/ 249232 w 1249680"/>
                        <a:gd name="connsiteY64" fmla="*/ 1180623 h 1411233"/>
                        <a:gd name="connsiteX65" fmla="*/ 277807 w 1249680"/>
                        <a:gd name="connsiteY65" fmla="*/ 1190149 h 1411233"/>
                        <a:gd name="connsiteX66" fmla="*/ 292417 w 1249680"/>
                        <a:gd name="connsiteY66" fmla="*/ 1068705 h 1411233"/>
                        <a:gd name="connsiteX67" fmla="*/ 323051 w 1249680"/>
                        <a:gd name="connsiteY67" fmla="*/ 1078230 h 1411233"/>
                        <a:gd name="connsiteX68" fmla="*/ 294476 w 1249680"/>
                        <a:gd name="connsiteY68" fmla="*/ 944880 h 1411233"/>
                        <a:gd name="connsiteX69" fmla="*/ 258758 w 1249680"/>
                        <a:gd name="connsiteY69" fmla="*/ 961549 h 1411233"/>
                        <a:gd name="connsiteX70" fmla="*/ 149220 w 1249680"/>
                        <a:gd name="connsiteY70" fmla="*/ 909162 h 1411233"/>
                        <a:gd name="connsiteX71" fmla="*/ 158745 w 1249680"/>
                        <a:gd name="connsiteY71" fmla="*/ 882967 h 1411233"/>
                        <a:gd name="connsiteX72" fmla="*/ 130765 w 1249680"/>
                        <a:gd name="connsiteY72" fmla="*/ 864017 h 1411233"/>
                        <a:gd name="connsiteX73" fmla="*/ 108738 w 1249680"/>
                        <a:gd name="connsiteY73" fmla="*/ 897255 h 1411233"/>
                        <a:gd name="connsiteX74" fmla="*/ 111120 w 1249680"/>
                        <a:gd name="connsiteY74" fmla="*/ 840105 h 1411233"/>
                        <a:gd name="connsiteX75" fmla="*/ 92070 w 1249680"/>
                        <a:gd name="connsiteY75" fmla="*/ 835343 h 1411233"/>
                        <a:gd name="connsiteX76" fmla="*/ 80163 w 1249680"/>
                        <a:gd name="connsiteY76" fmla="*/ 906780 h 1411233"/>
                        <a:gd name="connsiteX77" fmla="*/ 58732 w 1249680"/>
                        <a:gd name="connsiteY77" fmla="*/ 911543 h 1411233"/>
                        <a:gd name="connsiteX78" fmla="*/ 70639 w 1249680"/>
                        <a:gd name="connsiteY78" fmla="*/ 825817 h 1411233"/>
                        <a:gd name="connsiteX79" fmla="*/ 122872 w 1249680"/>
                        <a:gd name="connsiteY79" fmla="*/ 819626 h 1411233"/>
                        <a:gd name="connsiteX80" fmla="*/ 125407 w 1249680"/>
                        <a:gd name="connsiteY80" fmla="*/ 799623 h 1411233"/>
                        <a:gd name="connsiteX81" fmla="*/ 78581 w 1249680"/>
                        <a:gd name="connsiteY81" fmla="*/ 799624 h 1411233"/>
                        <a:gd name="connsiteX82" fmla="*/ 82867 w 1249680"/>
                        <a:gd name="connsiteY82" fmla="*/ 761047 h 1411233"/>
                        <a:gd name="connsiteX83" fmla="*/ 142076 w 1249680"/>
                        <a:gd name="connsiteY83" fmla="*/ 742474 h 1411233"/>
                        <a:gd name="connsiteX84" fmla="*/ 130169 w 1249680"/>
                        <a:gd name="connsiteY84" fmla="*/ 716280 h 1411233"/>
                        <a:gd name="connsiteX85" fmla="*/ 48568 w 1249680"/>
                        <a:gd name="connsiteY85" fmla="*/ 756737 h 1411233"/>
                        <a:gd name="connsiteX86" fmla="*/ 29527 w 1249680"/>
                        <a:gd name="connsiteY86" fmla="*/ 718344 h 1411233"/>
                        <a:gd name="connsiteX87" fmla="*/ 104473 w 1249680"/>
                        <a:gd name="connsiteY87" fmla="*/ 693138 h 1411233"/>
                        <a:gd name="connsiteX88" fmla="*/ 77629 w 1249680"/>
                        <a:gd name="connsiteY88" fmla="*/ 617855 h 1411233"/>
                        <a:gd name="connsiteX89" fmla="*/ 39683 w 1249680"/>
                        <a:gd name="connsiteY89" fmla="*/ 611505 h 1411233"/>
                        <a:gd name="connsiteX90" fmla="*/ 0 w 1249680"/>
                        <a:gd name="connsiteY90" fmla="*/ 541020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04981 w 1233011"/>
                        <a:gd name="connsiteY51" fmla="*/ 1340540 h 1411233"/>
                        <a:gd name="connsiteX52" fmla="*/ 732402 w 1233011"/>
                        <a:gd name="connsiteY52" fmla="*/ 1357779 h 1411233"/>
                        <a:gd name="connsiteX53" fmla="*/ 606672 w 1233011"/>
                        <a:gd name="connsiteY53" fmla="*/ 1411233 h 1411233"/>
                        <a:gd name="connsiteX54" fmla="*/ 580226 w 1233011"/>
                        <a:gd name="connsiteY54" fmla="*/ 1375886 h 1411233"/>
                        <a:gd name="connsiteX55" fmla="*/ 374332 w 1233011"/>
                        <a:gd name="connsiteY55" fmla="*/ 1287303 h 1411233"/>
                        <a:gd name="connsiteX56" fmla="*/ 206369 w 1233011"/>
                        <a:gd name="connsiteY56" fmla="*/ 1230630 h 1411233"/>
                        <a:gd name="connsiteX57" fmla="*/ 111119 w 1233011"/>
                        <a:gd name="connsiteY57" fmla="*/ 1223486 h 1411233"/>
                        <a:gd name="connsiteX58" fmla="*/ 106357 w 1233011"/>
                        <a:gd name="connsiteY58" fmla="*/ 1156811 h 1411233"/>
                        <a:gd name="connsiteX59" fmla="*/ 118263 w 1233011"/>
                        <a:gd name="connsiteY59" fmla="*/ 1171098 h 1411233"/>
                        <a:gd name="connsiteX60" fmla="*/ 126682 w 1233011"/>
                        <a:gd name="connsiteY60" fmla="*/ 1202532 h 1411233"/>
                        <a:gd name="connsiteX61" fmla="*/ 164306 w 1233011"/>
                        <a:gd name="connsiteY61" fmla="*/ 1200626 h 1411233"/>
                        <a:gd name="connsiteX62" fmla="*/ 146685 w 1233011"/>
                        <a:gd name="connsiteY62" fmla="*/ 1141095 h 1411233"/>
                        <a:gd name="connsiteX63" fmla="*/ 218122 w 1233011"/>
                        <a:gd name="connsiteY63" fmla="*/ 1096804 h 1411233"/>
                        <a:gd name="connsiteX64" fmla="*/ 232563 w 1233011"/>
                        <a:gd name="connsiteY64" fmla="*/ 1180623 h 1411233"/>
                        <a:gd name="connsiteX65" fmla="*/ 261138 w 1233011"/>
                        <a:gd name="connsiteY65" fmla="*/ 1190149 h 1411233"/>
                        <a:gd name="connsiteX66" fmla="*/ 275748 w 1233011"/>
                        <a:gd name="connsiteY66" fmla="*/ 1068705 h 1411233"/>
                        <a:gd name="connsiteX67" fmla="*/ 306382 w 1233011"/>
                        <a:gd name="connsiteY67" fmla="*/ 1078230 h 1411233"/>
                        <a:gd name="connsiteX68" fmla="*/ 277807 w 1233011"/>
                        <a:gd name="connsiteY68" fmla="*/ 944880 h 1411233"/>
                        <a:gd name="connsiteX69" fmla="*/ 242089 w 1233011"/>
                        <a:gd name="connsiteY69" fmla="*/ 961549 h 1411233"/>
                        <a:gd name="connsiteX70" fmla="*/ 132551 w 1233011"/>
                        <a:gd name="connsiteY70" fmla="*/ 909162 h 1411233"/>
                        <a:gd name="connsiteX71" fmla="*/ 142076 w 1233011"/>
                        <a:gd name="connsiteY71" fmla="*/ 882967 h 1411233"/>
                        <a:gd name="connsiteX72" fmla="*/ 114096 w 1233011"/>
                        <a:gd name="connsiteY72" fmla="*/ 864017 h 1411233"/>
                        <a:gd name="connsiteX73" fmla="*/ 92069 w 1233011"/>
                        <a:gd name="connsiteY73" fmla="*/ 897255 h 1411233"/>
                        <a:gd name="connsiteX74" fmla="*/ 94451 w 1233011"/>
                        <a:gd name="connsiteY74" fmla="*/ 840105 h 1411233"/>
                        <a:gd name="connsiteX75" fmla="*/ 75401 w 1233011"/>
                        <a:gd name="connsiteY75" fmla="*/ 835343 h 1411233"/>
                        <a:gd name="connsiteX76" fmla="*/ 63494 w 1233011"/>
                        <a:gd name="connsiteY76" fmla="*/ 906780 h 1411233"/>
                        <a:gd name="connsiteX77" fmla="*/ 42063 w 1233011"/>
                        <a:gd name="connsiteY77" fmla="*/ 911543 h 1411233"/>
                        <a:gd name="connsiteX78" fmla="*/ 53970 w 1233011"/>
                        <a:gd name="connsiteY78" fmla="*/ 825817 h 1411233"/>
                        <a:gd name="connsiteX79" fmla="*/ 106203 w 1233011"/>
                        <a:gd name="connsiteY79" fmla="*/ 819626 h 1411233"/>
                        <a:gd name="connsiteX80" fmla="*/ 108738 w 1233011"/>
                        <a:gd name="connsiteY80" fmla="*/ 799623 h 1411233"/>
                        <a:gd name="connsiteX81" fmla="*/ 61912 w 1233011"/>
                        <a:gd name="connsiteY81" fmla="*/ 799624 h 1411233"/>
                        <a:gd name="connsiteX82" fmla="*/ 66198 w 1233011"/>
                        <a:gd name="connsiteY82" fmla="*/ 761047 h 1411233"/>
                        <a:gd name="connsiteX83" fmla="*/ 125407 w 1233011"/>
                        <a:gd name="connsiteY83" fmla="*/ 742474 h 1411233"/>
                        <a:gd name="connsiteX84" fmla="*/ 113500 w 1233011"/>
                        <a:gd name="connsiteY84" fmla="*/ 716280 h 1411233"/>
                        <a:gd name="connsiteX85" fmla="*/ 31899 w 1233011"/>
                        <a:gd name="connsiteY85" fmla="*/ 756737 h 1411233"/>
                        <a:gd name="connsiteX86" fmla="*/ 12858 w 1233011"/>
                        <a:gd name="connsiteY86" fmla="*/ 718344 h 1411233"/>
                        <a:gd name="connsiteX87" fmla="*/ 87804 w 1233011"/>
                        <a:gd name="connsiteY87" fmla="*/ 693138 h 1411233"/>
                        <a:gd name="connsiteX88" fmla="*/ 60960 w 1233011"/>
                        <a:gd name="connsiteY88" fmla="*/ 617855 h 1411233"/>
                        <a:gd name="connsiteX89" fmla="*/ 23014 w 1233011"/>
                        <a:gd name="connsiteY89" fmla="*/ 611505 h 1411233"/>
                        <a:gd name="connsiteX90" fmla="*/ 0 w 1233011"/>
                        <a:gd name="connsiteY90"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04981 w 1233011"/>
                        <a:gd name="connsiteY51" fmla="*/ 1340540 h 1411233"/>
                        <a:gd name="connsiteX52" fmla="*/ 732402 w 1233011"/>
                        <a:gd name="connsiteY52" fmla="*/ 1357779 h 1411233"/>
                        <a:gd name="connsiteX53" fmla="*/ 606672 w 1233011"/>
                        <a:gd name="connsiteY53" fmla="*/ 1411233 h 1411233"/>
                        <a:gd name="connsiteX54" fmla="*/ 580226 w 1233011"/>
                        <a:gd name="connsiteY54" fmla="*/ 1375886 h 1411233"/>
                        <a:gd name="connsiteX55" fmla="*/ 374332 w 1233011"/>
                        <a:gd name="connsiteY55" fmla="*/ 1287303 h 1411233"/>
                        <a:gd name="connsiteX56" fmla="*/ 206369 w 1233011"/>
                        <a:gd name="connsiteY56" fmla="*/ 1230630 h 1411233"/>
                        <a:gd name="connsiteX57" fmla="*/ 111119 w 1233011"/>
                        <a:gd name="connsiteY57" fmla="*/ 1223486 h 1411233"/>
                        <a:gd name="connsiteX58" fmla="*/ 106357 w 1233011"/>
                        <a:gd name="connsiteY58" fmla="*/ 1156811 h 1411233"/>
                        <a:gd name="connsiteX59" fmla="*/ 118263 w 1233011"/>
                        <a:gd name="connsiteY59" fmla="*/ 1171098 h 1411233"/>
                        <a:gd name="connsiteX60" fmla="*/ 126682 w 1233011"/>
                        <a:gd name="connsiteY60" fmla="*/ 1202532 h 1411233"/>
                        <a:gd name="connsiteX61" fmla="*/ 164306 w 1233011"/>
                        <a:gd name="connsiteY61" fmla="*/ 1200626 h 1411233"/>
                        <a:gd name="connsiteX62" fmla="*/ 146685 w 1233011"/>
                        <a:gd name="connsiteY62" fmla="*/ 1141095 h 1411233"/>
                        <a:gd name="connsiteX63" fmla="*/ 218122 w 1233011"/>
                        <a:gd name="connsiteY63" fmla="*/ 1096804 h 1411233"/>
                        <a:gd name="connsiteX64" fmla="*/ 232563 w 1233011"/>
                        <a:gd name="connsiteY64" fmla="*/ 1180623 h 1411233"/>
                        <a:gd name="connsiteX65" fmla="*/ 261138 w 1233011"/>
                        <a:gd name="connsiteY65" fmla="*/ 1190149 h 1411233"/>
                        <a:gd name="connsiteX66" fmla="*/ 275748 w 1233011"/>
                        <a:gd name="connsiteY66" fmla="*/ 1068705 h 1411233"/>
                        <a:gd name="connsiteX67" fmla="*/ 306382 w 1233011"/>
                        <a:gd name="connsiteY67" fmla="*/ 1078230 h 1411233"/>
                        <a:gd name="connsiteX68" fmla="*/ 277807 w 1233011"/>
                        <a:gd name="connsiteY68" fmla="*/ 944880 h 1411233"/>
                        <a:gd name="connsiteX69" fmla="*/ 242089 w 1233011"/>
                        <a:gd name="connsiteY69" fmla="*/ 961549 h 1411233"/>
                        <a:gd name="connsiteX70" fmla="*/ 132551 w 1233011"/>
                        <a:gd name="connsiteY70" fmla="*/ 909162 h 1411233"/>
                        <a:gd name="connsiteX71" fmla="*/ 142076 w 1233011"/>
                        <a:gd name="connsiteY71" fmla="*/ 882967 h 1411233"/>
                        <a:gd name="connsiteX72" fmla="*/ 114096 w 1233011"/>
                        <a:gd name="connsiteY72" fmla="*/ 864017 h 1411233"/>
                        <a:gd name="connsiteX73" fmla="*/ 92069 w 1233011"/>
                        <a:gd name="connsiteY73" fmla="*/ 897255 h 1411233"/>
                        <a:gd name="connsiteX74" fmla="*/ 94451 w 1233011"/>
                        <a:gd name="connsiteY74" fmla="*/ 840105 h 1411233"/>
                        <a:gd name="connsiteX75" fmla="*/ 75401 w 1233011"/>
                        <a:gd name="connsiteY75" fmla="*/ 835343 h 1411233"/>
                        <a:gd name="connsiteX76" fmla="*/ 63494 w 1233011"/>
                        <a:gd name="connsiteY76" fmla="*/ 906780 h 1411233"/>
                        <a:gd name="connsiteX77" fmla="*/ 42063 w 1233011"/>
                        <a:gd name="connsiteY77" fmla="*/ 911543 h 1411233"/>
                        <a:gd name="connsiteX78" fmla="*/ 53970 w 1233011"/>
                        <a:gd name="connsiteY78" fmla="*/ 825817 h 1411233"/>
                        <a:gd name="connsiteX79" fmla="*/ 106203 w 1233011"/>
                        <a:gd name="connsiteY79" fmla="*/ 819626 h 1411233"/>
                        <a:gd name="connsiteX80" fmla="*/ 108738 w 1233011"/>
                        <a:gd name="connsiteY80" fmla="*/ 799623 h 1411233"/>
                        <a:gd name="connsiteX81" fmla="*/ 61912 w 1233011"/>
                        <a:gd name="connsiteY81" fmla="*/ 799624 h 1411233"/>
                        <a:gd name="connsiteX82" fmla="*/ 66198 w 1233011"/>
                        <a:gd name="connsiteY82" fmla="*/ 761047 h 1411233"/>
                        <a:gd name="connsiteX83" fmla="*/ 125407 w 1233011"/>
                        <a:gd name="connsiteY83" fmla="*/ 742474 h 1411233"/>
                        <a:gd name="connsiteX84" fmla="*/ 113500 w 1233011"/>
                        <a:gd name="connsiteY84" fmla="*/ 716280 h 1411233"/>
                        <a:gd name="connsiteX85" fmla="*/ 31899 w 1233011"/>
                        <a:gd name="connsiteY85" fmla="*/ 756737 h 1411233"/>
                        <a:gd name="connsiteX86" fmla="*/ 12858 w 1233011"/>
                        <a:gd name="connsiteY86" fmla="*/ 718344 h 1411233"/>
                        <a:gd name="connsiteX87" fmla="*/ 87804 w 1233011"/>
                        <a:gd name="connsiteY87" fmla="*/ 693138 h 1411233"/>
                        <a:gd name="connsiteX88" fmla="*/ 60960 w 1233011"/>
                        <a:gd name="connsiteY88" fmla="*/ 617855 h 1411233"/>
                        <a:gd name="connsiteX89" fmla="*/ 34920 w 1233011"/>
                        <a:gd name="connsiteY89" fmla="*/ 604361 h 1411233"/>
                        <a:gd name="connsiteX90" fmla="*/ 0 w 1233011"/>
                        <a:gd name="connsiteY90"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32638 w 1233011"/>
                        <a:gd name="connsiteY51" fmla="*/ 1321118 h 1411233"/>
                        <a:gd name="connsiteX52" fmla="*/ 804981 w 1233011"/>
                        <a:gd name="connsiteY52" fmla="*/ 134054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132551 w 1233011"/>
                        <a:gd name="connsiteY71" fmla="*/ 909162 h 1411233"/>
                        <a:gd name="connsiteX72" fmla="*/ 142076 w 1233011"/>
                        <a:gd name="connsiteY72" fmla="*/ 882967 h 1411233"/>
                        <a:gd name="connsiteX73" fmla="*/ 114096 w 1233011"/>
                        <a:gd name="connsiteY73" fmla="*/ 864017 h 1411233"/>
                        <a:gd name="connsiteX74" fmla="*/ 92069 w 1233011"/>
                        <a:gd name="connsiteY74" fmla="*/ 897255 h 1411233"/>
                        <a:gd name="connsiteX75" fmla="*/ 94451 w 1233011"/>
                        <a:gd name="connsiteY75" fmla="*/ 840105 h 1411233"/>
                        <a:gd name="connsiteX76" fmla="*/ 75401 w 1233011"/>
                        <a:gd name="connsiteY76" fmla="*/ 835343 h 1411233"/>
                        <a:gd name="connsiteX77" fmla="*/ 63494 w 1233011"/>
                        <a:gd name="connsiteY77" fmla="*/ 906780 h 1411233"/>
                        <a:gd name="connsiteX78" fmla="*/ 42063 w 1233011"/>
                        <a:gd name="connsiteY78" fmla="*/ 911543 h 1411233"/>
                        <a:gd name="connsiteX79" fmla="*/ 53970 w 1233011"/>
                        <a:gd name="connsiteY79" fmla="*/ 825817 h 1411233"/>
                        <a:gd name="connsiteX80" fmla="*/ 106203 w 1233011"/>
                        <a:gd name="connsiteY80" fmla="*/ 819626 h 1411233"/>
                        <a:gd name="connsiteX81" fmla="*/ 108738 w 1233011"/>
                        <a:gd name="connsiteY81" fmla="*/ 799623 h 1411233"/>
                        <a:gd name="connsiteX82" fmla="*/ 61912 w 1233011"/>
                        <a:gd name="connsiteY82" fmla="*/ 799624 h 1411233"/>
                        <a:gd name="connsiteX83" fmla="*/ 66198 w 1233011"/>
                        <a:gd name="connsiteY83" fmla="*/ 761047 h 1411233"/>
                        <a:gd name="connsiteX84" fmla="*/ 125407 w 1233011"/>
                        <a:gd name="connsiteY84" fmla="*/ 742474 h 1411233"/>
                        <a:gd name="connsiteX85" fmla="*/ 113500 w 1233011"/>
                        <a:gd name="connsiteY85" fmla="*/ 716280 h 1411233"/>
                        <a:gd name="connsiteX86" fmla="*/ 31899 w 1233011"/>
                        <a:gd name="connsiteY86" fmla="*/ 756737 h 1411233"/>
                        <a:gd name="connsiteX87" fmla="*/ 12858 w 1233011"/>
                        <a:gd name="connsiteY87" fmla="*/ 718344 h 1411233"/>
                        <a:gd name="connsiteX88" fmla="*/ 87804 w 1233011"/>
                        <a:gd name="connsiteY88" fmla="*/ 693138 h 1411233"/>
                        <a:gd name="connsiteX89" fmla="*/ 60960 w 1233011"/>
                        <a:gd name="connsiteY89" fmla="*/ 617855 h 1411233"/>
                        <a:gd name="connsiteX90" fmla="*/ 34920 w 1233011"/>
                        <a:gd name="connsiteY90" fmla="*/ 604361 h 1411233"/>
                        <a:gd name="connsiteX91" fmla="*/ 0 w 1233011"/>
                        <a:gd name="connsiteY91"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32638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132551 w 1233011"/>
                        <a:gd name="connsiteY71" fmla="*/ 909162 h 1411233"/>
                        <a:gd name="connsiteX72" fmla="*/ 142076 w 1233011"/>
                        <a:gd name="connsiteY72" fmla="*/ 882967 h 1411233"/>
                        <a:gd name="connsiteX73" fmla="*/ 114096 w 1233011"/>
                        <a:gd name="connsiteY73" fmla="*/ 864017 h 1411233"/>
                        <a:gd name="connsiteX74" fmla="*/ 92069 w 1233011"/>
                        <a:gd name="connsiteY74" fmla="*/ 897255 h 1411233"/>
                        <a:gd name="connsiteX75" fmla="*/ 94451 w 1233011"/>
                        <a:gd name="connsiteY75" fmla="*/ 840105 h 1411233"/>
                        <a:gd name="connsiteX76" fmla="*/ 75401 w 1233011"/>
                        <a:gd name="connsiteY76" fmla="*/ 835343 h 1411233"/>
                        <a:gd name="connsiteX77" fmla="*/ 63494 w 1233011"/>
                        <a:gd name="connsiteY77" fmla="*/ 906780 h 1411233"/>
                        <a:gd name="connsiteX78" fmla="*/ 42063 w 1233011"/>
                        <a:gd name="connsiteY78" fmla="*/ 911543 h 1411233"/>
                        <a:gd name="connsiteX79" fmla="*/ 53970 w 1233011"/>
                        <a:gd name="connsiteY79" fmla="*/ 825817 h 1411233"/>
                        <a:gd name="connsiteX80" fmla="*/ 106203 w 1233011"/>
                        <a:gd name="connsiteY80" fmla="*/ 819626 h 1411233"/>
                        <a:gd name="connsiteX81" fmla="*/ 108738 w 1233011"/>
                        <a:gd name="connsiteY81" fmla="*/ 799623 h 1411233"/>
                        <a:gd name="connsiteX82" fmla="*/ 61912 w 1233011"/>
                        <a:gd name="connsiteY82" fmla="*/ 799624 h 1411233"/>
                        <a:gd name="connsiteX83" fmla="*/ 66198 w 1233011"/>
                        <a:gd name="connsiteY83" fmla="*/ 761047 h 1411233"/>
                        <a:gd name="connsiteX84" fmla="*/ 125407 w 1233011"/>
                        <a:gd name="connsiteY84" fmla="*/ 742474 h 1411233"/>
                        <a:gd name="connsiteX85" fmla="*/ 113500 w 1233011"/>
                        <a:gd name="connsiteY85" fmla="*/ 716280 h 1411233"/>
                        <a:gd name="connsiteX86" fmla="*/ 31899 w 1233011"/>
                        <a:gd name="connsiteY86" fmla="*/ 756737 h 1411233"/>
                        <a:gd name="connsiteX87" fmla="*/ 12858 w 1233011"/>
                        <a:gd name="connsiteY87" fmla="*/ 718344 h 1411233"/>
                        <a:gd name="connsiteX88" fmla="*/ 87804 w 1233011"/>
                        <a:gd name="connsiteY88" fmla="*/ 693138 h 1411233"/>
                        <a:gd name="connsiteX89" fmla="*/ 60960 w 1233011"/>
                        <a:gd name="connsiteY89" fmla="*/ 617855 h 1411233"/>
                        <a:gd name="connsiteX90" fmla="*/ 34920 w 1233011"/>
                        <a:gd name="connsiteY90" fmla="*/ 604361 h 1411233"/>
                        <a:gd name="connsiteX91" fmla="*/ 0 w 1233011"/>
                        <a:gd name="connsiteY91"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132551 w 1233011"/>
                        <a:gd name="connsiteY71" fmla="*/ 909162 h 1411233"/>
                        <a:gd name="connsiteX72" fmla="*/ 142076 w 1233011"/>
                        <a:gd name="connsiteY72" fmla="*/ 882967 h 1411233"/>
                        <a:gd name="connsiteX73" fmla="*/ 114096 w 1233011"/>
                        <a:gd name="connsiteY73" fmla="*/ 864017 h 1411233"/>
                        <a:gd name="connsiteX74" fmla="*/ 92069 w 1233011"/>
                        <a:gd name="connsiteY74" fmla="*/ 897255 h 1411233"/>
                        <a:gd name="connsiteX75" fmla="*/ 94451 w 1233011"/>
                        <a:gd name="connsiteY75" fmla="*/ 840105 h 1411233"/>
                        <a:gd name="connsiteX76" fmla="*/ 75401 w 1233011"/>
                        <a:gd name="connsiteY76" fmla="*/ 835343 h 1411233"/>
                        <a:gd name="connsiteX77" fmla="*/ 63494 w 1233011"/>
                        <a:gd name="connsiteY77" fmla="*/ 906780 h 1411233"/>
                        <a:gd name="connsiteX78" fmla="*/ 42063 w 1233011"/>
                        <a:gd name="connsiteY78" fmla="*/ 911543 h 1411233"/>
                        <a:gd name="connsiteX79" fmla="*/ 53970 w 1233011"/>
                        <a:gd name="connsiteY79" fmla="*/ 825817 h 1411233"/>
                        <a:gd name="connsiteX80" fmla="*/ 106203 w 1233011"/>
                        <a:gd name="connsiteY80" fmla="*/ 819626 h 1411233"/>
                        <a:gd name="connsiteX81" fmla="*/ 108738 w 1233011"/>
                        <a:gd name="connsiteY81" fmla="*/ 799623 h 1411233"/>
                        <a:gd name="connsiteX82" fmla="*/ 61912 w 1233011"/>
                        <a:gd name="connsiteY82" fmla="*/ 799624 h 1411233"/>
                        <a:gd name="connsiteX83" fmla="*/ 66198 w 1233011"/>
                        <a:gd name="connsiteY83" fmla="*/ 761047 h 1411233"/>
                        <a:gd name="connsiteX84" fmla="*/ 125407 w 1233011"/>
                        <a:gd name="connsiteY84" fmla="*/ 742474 h 1411233"/>
                        <a:gd name="connsiteX85" fmla="*/ 113500 w 1233011"/>
                        <a:gd name="connsiteY85" fmla="*/ 716280 h 1411233"/>
                        <a:gd name="connsiteX86" fmla="*/ 31899 w 1233011"/>
                        <a:gd name="connsiteY86" fmla="*/ 756737 h 1411233"/>
                        <a:gd name="connsiteX87" fmla="*/ 12858 w 1233011"/>
                        <a:gd name="connsiteY87" fmla="*/ 718344 h 1411233"/>
                        <a:gd name="connsiteX88" fmla="*/ 87804 w 1233011"/>
                        <a:gd name="connsiteY88" fmla="*/ 693138 h 1411233"/>
                        <a:gd name="connsiteX89" fmla="*/ 60960 w 1233011"/>
                        <a:gd name="connsiteY89" fmla="*/ 617855 h 1411233"/>
                        <a:gd name="connsiteX90" fmla="*/ 34920 w 1233011"/>
                        <a:gd name="connsiteY90" fmla="*/ 604361 h 1411233"/>
                        <a:gd name="connsiteX91" fmla="*/ 0 w 1233011"/>
                        <a:gd name="connsiteY91"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161126 w 1233011"/>
                        <a:gd name="connsiteY71" fmla="*/ 923449 h 1411233"/>
                        <a:gd name="connsiteX72" fmla="*/ 132551 w 1233011"/>
                        <a:gd name="connsiteY72" fmla="*/ 909162 h 1411233"/>
                        <a:gd name="connsiteX73" fmla="*/ 142076 w 1233011"/>
                        <a:gd name="connsiteY73" fmla="*/ 882967 h 1411233"/>
                        <a:gd name="connsiteX74" fmla="*/ 114096 w 1233011"/>
                        <a:gd name="connsiteY74" fmla="*/ 864017 h 1411233"/>
                        <a:gd name="connsiteX75" fmla="*/ 92069 w 1233011"/>
                        <a:gd name="connsiteY75" fmla="*/ 897255 h 1411233"/>
                        <a:gd name="connsiteX76" fmla="*/ 94451 w 1233011"/>
                        <a:gd name="connsiteY76" fmla="*/ 840105 h 1411233"/>
                        <a:gd name="connsiteX77" fmla="*/ 75401 w 1233011"/>
                        <a:gd name="connsiteY77" fmla="*/ 835343 h 1411233"/>
                        <a:gd name="connsiteX78" fmla="*/ 63494 w 1233011"/>
                        <a:gd name="connsiteY78" fmla="*/ 906780 h 1411233"/>
                        <a:gd name="connsiteX79" fmla="*/ 42063 w 1233011"/>
                        <a:gd name="connsiteY79" fmla="*/ 911543 h 1411233"/>
                        <a:gd name="connsiteX80" fmla="*/ 53970 w 1233011"/>
                        <a:gd name="connsiteY80" fmla="*/ 825817 h 1411233"/>
                        <a:gd name="connsiteX81" fmla="*/ 106203 w 1233011"/>
                        <a:gd name="connsiteY81" fmla="*/ 819626 h 1411233"/>
                        <a:gd name="connsiteX82" fmla="*/ 108738 w 1233011"/>
                        <a:gd name="connsiteY82" fmla="*/ 799623 h 1411233"/>
                        <a:gd name="connsiteX83" fmla="*/ 61912 w 1233011"/>
                        <a:gd name="connsiteY83" fmla="*/ 799624 h 1411233"/>
                        <a:gd name="connsiteX84" fmla="*/ 66198 w 1233011"/>
                        <a:gd name="connsiteY84" fmla="*/ 761047 h 1411233"/>
                        <a:gd name="connsiteX85" fmla="*/ 125407 w 1233011"/>
                        <a:gd name="connsiteY85" fmla="*/ 742474 h 1411233"/>
                        <a:gd name="connsiteX86" fmla="*/ 113500 w 1233011"/>
                        <a:gd name="connsiteY86" fmla="*/ 716280 h 1411233"/>
                        <a:gd name="connsiteX87" fmla="*/ 31899 w 1233011"/>
                        <a:gd name="connsiteY87" fmla="*/ 756737 h 1411233"/>
                        <a:gd name="connsiteX88" fmla="*/ 12858 w 1233011"/>
                        <a:gd name="connsiteY88" fmla="*/ 718344 h 1411233"/>
                        <a:gd name="connsiteX89" fmla="*/ 87804 w 1233011"/>
                        <a:gd name="connsiteY89" fmla="*/ 693138 h 1411233"/>
                        <a:gd name="connsiteX90" fmla="*/ 60960 w 1233011"/>
                        <a:gd name="connsiteY90" fmla="*/ 617855 h 1411233"/>
                        <a:gd name="connsiteX91" fmla="*/ 34920 w 1233011"/>
                        <a:gd name="connsiteY91" fmla="*/ 604361 h 1411233"/>
                        <a:gd name="connsiteX92" fmla="*/ 0 w 1233011"/>
                        <a:gd name="connsiteY92"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218276 w 1233011"/>
                        <a:gd name="connsiteY71" fmla="*/ 952024 h 1411233"/>
                        <a:gd name="connsiteX72" fmla="*/ 161126 w 1233011"/>
                        <a:gd name="connsiteY72" fmla="*/ 923449 h 1411233"/>
                        <a:gd name="connsiteX73" fmla="*/ 132551 w 1233011"/>
                        <a:gd name="connsiteY73" fmla="*/ 909162 h 1411233"/>
                        <a:gd name="connsiteX74" fmla="*/ 142076 w 1233011"/>
                        <a:gd name="connsiteY74" fmla="*/ 882967 h 1411233"/>
                        <a:gd name="connsiteX75" fmla="*/ 114096 w 1233011"/>
                        <a:gd name="connsiteY75" fmla="*/ 864017 h 1411233"/>
                        <a:gd name="connsiteX76" fmla="*/ 92069 w 1233011"/>
                        <a:gd name="connsiteY76" fmla="*/ 897255 h 1411233"/>
                        <a:gd name="connsiteX77" fmla="*/ 94451 w 1233011"/>
                        <a:gd name="connsiteY77" fmla="*/ 840105 h 1411233"/>
                        <a:gd name="connsiteX78" fmla="*/ 75401 w 1233011"/>
                        <a:gd name="connsiteY78" fmla="*/ 835343 h 1411233"/>
                        <a:gd name="connsiteX79" fmla="*/ 63494 w 1233011"/>
                        <a:gd name="connsiteY79" fmla="*/ 906780 h 1411233"/>
                        <a:gd name="connsiteX80" fmla="*/ 42063 w 1233011"/>
                        <a:gd name="connsiteY80" fmla="*/ 911543 h 1411233"/>
                        <a:gd name="connsiteX81" fmla="*/ 53970 w 1233011"/>
                        <a:gd name="connsiteY81" fmla="*/ 825817 h 1411233"/>
                        <a:gd name="connsiteX82" fmla="*/ 106203 w 1233011"/>
                        <a:gd name="connsiteY82" fmla="*/ 819626 h 1411233"/>
                        <a:gd name="connsiteX83" fmla="*/ 108738 w 1233011"/>
                        <a:gd name="connsiteY83" fmla="*/ 799623 h 1411233"/>
                        <a:gd name="connsiteX84" fmla="*/ 61912 w 1233011"/>
                        <a:gd name="connsiteY84" fmla="*/ 799624 h 1411233"/>
                        <a:gd name="connsiteX85" fmla="*/ 66198 w 1233011"/>
                        <a:gd name="connsiteY85" fmla="*/ 761047 h 1411233"/>
                        <a:gd name="connsiteX86" fmla="*/ 125407 w 1233011"/>
                        <a:gd name="connsiteY86" fmla="*/ 742474 h 1411233"/>
                        <a:gd name="connsiteX87" fmla="*/ 113500 w 1233011"/>
                        <a:gd name="connsiteY87" fmla="*/ 716280 h 1411233"/>
                        <a:gd name="connsiteX88" fmla="*/ 31899 w 1233011"/>
                        <a:gd name="connsiteY88" fmla="*/ 756737 h 1411233"/>
                        <a:gd name="connsiteX89" fmla="*/ 12858 w 1233011"/>
                        <a:gd name="connsiteY89" fmla="*/ 718344 h 1411233"/>
                        <a:gd name="connsiteX90" fmla="*/ 87804 w 1233011"/>
                        <a:gd name="connsiteY90" fmla="*/ 693138 h 1411233"/>
                        <a:gd name="connsiteX91" fmla="*/ 60960 w 1233011"/>
                        <a:gd name="connsiteY91" fmla="*/ 617855 h 1411233"/>
                        <a:gd name="connsiteX92" fmla="*/ 34920 w 1233011"/>
                        <a:gd name="connsiteY92" fmla="*/ 604361 h 1411233"/>
                        <a:gd name="connsiteX93" fmla="*/ 0 w 1233011"/>
                        <a:gd name="connsiteY93"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77807 w 1233011"/>
                        <a:gd name="connsiteY69" fmla="*/ 944880 h 1411233"/>
                        <a:gd name="connsiteX70" fmla="*/ 242089 w 1233011"/>
                        <a:gd name="connsiteY70" fmla="*/ 961549 h 1411233"/>
                        <a:gd name="connsiteX71" fmla="*/ 218276 w 1233011"/>
                        <a:gd name="connsiteY71" fmla="*/ 952024 h 1411233"/>
                        <a:gd name="connsiteX72" fmla="*/ 177794 w 1233011"/>
                        <a:gd name="connsiteY72" fmla="*/ 932974 h 1411233"/>
                        <a:gd name="connsiteX73" fmla="*/ 161126 w 1233011"/>
                        <a:gd name="connsiteY73" fmla="*/ 923449 h 1411233"/>
                        <a:gd name="connsiteX74" fmla="*/ 132551 w 1233011"/>
                        <a:gd name="connsiteY74" fmla="*/ 909162 h 1411233"/>
                        <a:gd name="connsiteX75" fmla="*/ 142076 w 1233011"/>
                        <a:gd name="connsiteY75" fmla="*/ 882967 h 1411233"/>
                        <a:gd name="connsiteX76" fmla="*/ 114096 w 1233011"/>
                        <a:gd name="connsiteY76" fmla="*/ 864017 h 1411233"/>
                        <a:gd name="connsiteX77" fmla="*/ 92069 w 1233011"/>
                        <a:gd name="connsiteY77" fmla="*/ 897255 h 1411233"/>
                        <a:gd name="connsiteX78" fmla="*/ 94451 w 1233011"/>
                        <a:gd name="connsiteY78" fmla="*/ 840105 h 1411233"/>
                        <a:gd name="connsiteX79" fmla="*/ 75401 w 1233011"/>
                        <a:gd name="connsiteY79" fmla="*/ 835343 h 1411233"/>
                        <a:gd name="connsiteX80" fmla="*/ 63494 w 1233011"/>
                        <a:gd name="connsiteY80" fmla="*/ 906780 h 1411233"/>
                        <a:gd name="connsiteX81" fmla="*/ 42063 w 1233011"/>
                        <a:gd name="connsiteY81" fmla="*/ 911543 h 1411233"/>
                        <a:gd name="connsiteX82" fmla="*/ 53970 w 1233011"/>
                        <a:gd name="connsiteY82" fmla="*/ 825817 h 1411233"/>
                        <a:gd name="connsiteX83" fmla="*/ 106203 w 1233011"/>
                        <a:gd name="connsiteY83" fmla="*/ 819626 h 1411233"/>
                        <a:gd name="connsiteX84" fmla="*/ 108738 w 1233011"/>
                        <a:gd name="connsiteY84" fmla="*/ 799623 h 1411233"/>
                        <a:gd name="connsiteX85" fmla="*/ 61912 w 1233011"/>
                        <a:gd name="connsiteY85" fmla="*/ 799624 h 1411233"/>
                        <a:gd name="connsiteX86" fmla="*/ 66198 w 1233011"/>
                        <a:gd name="connsiteY86" fmla="*/ 761047 h 1411233"/>
                        <a:gd name="connsiteX87" fmla="*/ 125407 w 1233011"/>
                        <a:gd name="connsiteY87" fmla="*/ 742474 h 1411233"/>
                        <a:gd name="connsiteX88" fmla="*/ 113500 w 1233011"/>
                        <a:gd name="connsiteY88" fmla="*/ 716280 h 1411233"/>
                        <a:gd name="connsiteX89" fmla="*/ 31899 w 1233011"/>
                        <a:gd name="connsiteY89" fmla="*/ 756737 h 1411233"/>
                        <a:gd name="connsiteX90" fmla="*/ 12858 w 1233011"/>
                        <a:gd name="connsiteY90" fmla="*/ 718344 h 1411233"/>
                        <a:gd name="connsiteX91" fmla="*/ 87804 w 1233011"/>
                        <a:gd name="connsiteY91" fmla="*/ 693138 h 1411233"/>
                        <a:gd name="connsiteX92" fmla="*/ 60960 w 1233011"/>
                        <a:gd name="connsiteY92" fmla="*/ 617855 h 1411233"/>
                        <a:gd name="connsiteX93" fmla="*/ 34920 w 1233011"/>
                        <a:gd name="connsiteY93" fmla="*/ 604361 h 1411233"/>
                        <a:gd name="connsiteX94" fmla="*/ 0 w 1233011"/>
                        <a:gd name="connsiteY94"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89713 w 1233011"/>
                        <a:gd name="connsiteY69" fmla="*/ 987743 h 1411233"/>
                        <a:gd name="connsiteX70" fmla="*/ 277807 w 1233011"/>
                        <a:gd name="connsiteY70" fmla="*/ 944880 h 1411233"/>
                        <a:gd name="connsiteX71" fmla="*/ 242089 w 1233011"/>
                        <a:gd name="connsiteY71" fmla="*/ 961549 h 1411233"/>
                        <a:gd name="connsiteX72" fmla="*/ 218276 w 1233011"/>
                        <a:gd name="connsiteY72" fmla="*/ 952024 h 1411233"/>
                        <a:gd name="connsiteX73" fmla="*/ 177794 w 1233011"/>
                        <a:gd name="connsiteY73" fmla="*/ 932974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89713 w 1233011"/>
                        <a:gd name="connsiteY69" fmla="*/ 987743 h 1411233"/>
                        <a:gd name="connsiteX70" fmla="*/ 277807 w 1233011"/>
                        <a:gd name="connsiteY70" fmla="*/ 944880 h 1411233"/>
                        <a:gd name="connsiteX71" fmla="*/ 242089 w 1233011"/>
                        <a:gd name="connsiteY71" fmla="*/ 961549 h 1411233"/>
                        <a:gd name="connsiteX72" fmla="*/ 218276 w 1233011"/>
                        <a:gd name="connsiteY72" fmla="*/ 952024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89713 w 1233011"/>
                        <a:gd name="connsiteY69" fmla="*/ 987743 h 1411233"/>
                        <a:gd name="connsiteX70" fmla="*/ 277807 w 1233011"/>
                        <a:gd name="connsiteY70" fmla="*/ 944880 h 1411233"/>
                        <a:gd name="connsiteX71" fmla="*/ 242089 w 1233011"/>
                        <a:gd name="connsiteY71" fmla="*/ 961549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89713 w 1233011"/>
                        <a:gd name="connsiteY69" fmla="*/ 987743 h 1411233"/>
                        <a:gd name="connsiteX70" fmla="*/ 277807 w 1233011"/>
                        <a:gd name="connsiteY70" fmla="*/ 944880 h 1411233"/>
                        <a:gd name="connsiteX71" fmla="*/ 180177 w 1233011"/>
                        <a:gd name="connsiteY71" fmla="*/ 935355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89713 w 1233011"/>
                        <a:gd name="connsiteY69" fmla="*/ 987743 h 1411233"/>
                        <a:gd name="connsiteX70" fmla="*/ 208750 w 1233011"/>
                        <a:gd name="connsiteY70" fmla="*/ 947261 h 1411233"/>
                        <a:gd name="connsiteX71" fmla="*/ 180177 w 1233011"/>
                        <a:gd name="connsiteY71" fmla="*/ 935355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306382 w 1233011"/>
                        <a:gd name="connsiteY68" fmla="*/ 1078230 h 1411233"/>
                        <a:gd name="connsiteX69" fmla="*/ 242088 w 1233011"/>
                        <a:gd name="connsiteY69" fmla="*/ 921068 h 1411233"/>
                        <a:gd name="connsiteX70" fmla="*/ 208750 w 1233011"/>
                        <a:gd name="connsiteY70" fmla="*/ 947261 h 1411233"/>
                        <a:gd name="connsiteX71" fmla="*/ 180177 w 1233011"/>
                        <a:gd name="connsiteY71" fmla="*/ 935355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748 w 1233011"/>
                        <a:gd name="connsiteY67" fmla="*/ 1068705 h 1411233"/>
                        <a:gd name="connsiteX68" fmla="*/ 249232 w 1233011"/>
                        <a:gd name="connsiteY68" fmla="*/ 944880 h 1411233"/>
                        <a:gd name="connsiteX69" fmla="*/ 242088 w 1233011"/>
                        <a:gd name="connsiteY69" fmla="*/ 921068 h 1411233"/>
                        <a:gd name="connsiteX70" fmla="*/ 208750 w 1233011"/>
                        <a:gd name="connsiteY70" fmla="*/ 947261 h 1411233"/>
                        <a:gd name="connsiteX71" fmla="*/ 180177 w 1233011"/>
                        <a:gd name="connsiteY71" fmla="*/ 935355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30505 w 1233011"/>
                        <a:gd name="connsiteY67" fmla="*/ 959168 h 1411233"/>
                        <a:gd name="connsiteX68" fmla="*/ 249232 w 1233011"/>
                        <a:gd name="connsiteY68" fmla="*/ 944880 h 1411233"/>
                        <a:gd name="connsiteX69" fmla="*/ 242088 w 1233011"/>
                        <a:gd name="connsiteY69" fmla="*/ 921068 h 1411233"/>
                        <a:gd name="connsiteX70" fmla="*/ 208750 w 1233011"/>
                        <a:gd name="connsiteY70" fmla="*/ 947261 h 1411233"/>
                        <a:gd name="connsiteX71" fmla="*/ 180177 w 1233011"/>
                        <a:gd name="connsiteY71" fmla="*/ 935355 h 1411233"/>
                        <a:gd name="connsiteX72" fmla="*/ 220657 w 1233011"/>
                        <a:gd name="connsiteY72" fmla="*/ 918686 h 1411233"/>
                        <a:gd name="connsiteX73" fmla="*/ 208750 w 1233011"/>
                        <a:gd name="connsiteY73" fmla="*/ 899636 h 1411233"/>
                        <a:gd name="connsiteX74" fmla="*/ 161126 w 1233011"/>
                        <a:gd name="connsiteY74" fmla="*/ 923449 h 1411233"/>
                        <a:gd name="connsiteX75" fmla="*/ 132551 w 1233011"/>
                        <a:gd name="connsiteY75" fmla="*/ 909162 h 1411233"/>
                        <a:gd name="connsiteX76" fmla="*/ 142076 w 1233011"/>
                        <a:gd name="connsiteY76" fmla="*/ 882967 h 1411233"/>
                        <a:gd name="connsiteX77" fmla="*/ 114096 w 1233011"/>
                        <a:gd name="connsiteY77" fmla="*/ 864017 h 1411233"/>
                        <a:gd name="connsiteX78" fmla="*/ 92069 w 1233011"/>
                        <a:gd name="connsiteY78" fmla="*/ 897255 h 1411233"/>
                        <a:gd name="connsiteX79" fmla="*/ 94451 w 1233011"/>
                        <a:gd name="connsiteY79" fmla="*/ 840105 h 1411233"/>
                        <a:gd name="connsiteX80" fmla="*/ 75401 w 1233011"/>
                        <a:gd name="connsiteY80" fmla="*/ 835343 h 1411233"/>
                        <a:gd name="connsiteX81" fmla="*/ 63494 w 1233011"/>
                        <a:gd name="connsiteY81" fmla="*/ 906780 h 1411233"/>
                        <a:gd name="connsiteX82" fmla="*/ 42063 w 1233011"/>
                        <a:gd name="connsiteY82" fmla="*/ 911543 h 1411233"/>
                        <a:gd name="connsiteX83" fmla="*/ 53970 w 1233011"/>
                        <a:gd name="connsiteY83" fmla="*/ 825817 h 1411233"/>
                        <a:gd name="connsiteX84" fmla="*/ 106203 w 1233011"/>
                        <a:gd name="connsiteY84" fmla="*/ 819626 h 1411233"/>
                        <a:gd name="connsiteX85" fmla="*/ 108738 w 1233011"/>
                        <a:gd name="connsiteY85" fmla="*/ 799623 h 1411233"/>
                        <a:gd name="connsiteX86" fmla="*/ 61912 w 1233011"/>
                        <a:gd name="connsiteY86" fmla="*/ 799624 h 1411233"/>
                        <a:gd name="connsiteX87" fmla="*/ 66198 w 1233011"/>
                        <a:gd name="connsiteY87" fmla="*/ 761047 h 1411233"/>
                        <a:gd name="connsiteX88" fmla="*/ 125407 w 1233011"/>
                        <a:gd name="connsiteY88" fmla="*/ 742474 h 1411233"/>
                        <a:gd name="connsiteX89" fmla="*/ 113500 w 1233011"/>
                        <a:gd name="connsiteY89" fmla="*/ 716280 h 1411233"/>
                        <a:gd name="connsiteX90" fmla="*/ 31899 w 1233011"/>
                        <a:gd name="connsiteY90" fmla="*/ 756737 h 1411233"/>
                        <a:gd name="connsiteX91" fmla="*/ 12858 w 1233011"/>
                        <a:gd name="connsiteY91" fmla="*/ 718344 h 1411233"/>
                        <a:gd name="connsiteX92" fmla="*/ 87804 w 1233011"/>
                        <a:gd name="connsiteY92" fmla="*/ 693138 h 1411233"/>
                        <a:gd name="connsiteX93" fmla="*/ 60960 w 1233011"/>
                        <a:gd name="connsiteY93" fmla="*/ 617855 h 1411233"/>
                        <a:gd name="connsiteX94" fmla="*/ 34920 w 1233011"/>
                        <a:gd name="connsiteY94" fmla="*/ 604361 h 1411233"/>
                        <a:gd name="connsiteX95" fmla="*/ 0 w 1233011"/>
                        <a:gd name="connsiteY95"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49232 w 1233011"/>
                        <a:gd name="connsiteY67" fmla="*/ 1090136 h 1411233"/>
                        <a:gd name="connsiteX68" fmla="*/ 230505 w 1233011"/>
                        <a:gd name="connsiteY68" fmla="*/ 959168 h 1411233"/>
                        <a:gd name="connsiteX69" fmla="*/ 249232 w 1233011"/>
                        <a:gd name="connsiteY69" fmla="*/ 944880 h 1411233"/>
                        <a:gd name="connsiteX70" fmla="*/ 242088 w 1233011"/>
                        <a:gd name="connsiteY70" fmla="*/ 921068 h 1411233"/>
                        <a:gd name="connsiteX71" fmla="*/ 208750 w 1233011"/>
                        <a:gd name="connsiteY71" fmla="*/ 947261 h 1411233"/>
                        <a:gd name="connsiteX72" fmla="*/ 180177 w 1233011"/>
                        <a:gd name="connsiteY72" fmla="*/ 935355 h 1411233"/>
                        <a:gd name="connsiteX73" fmla="*/ 220657 w 1233011"/>
                        <a:gd name="connsiteY73" fmla="*/ 918686 h 1411233"/>
                        <a:gd name="connsiteX74" fmla="*/ 208750 w 1233011"/>
                        <a:gd name="connsiteY74" fmla="*/ 899636 h 1411233"/>
                        <a:gd name="connsiteX75" fmla="*/ 161126 w 1233011"/>
                        <a:gd name="connsiteY75" fmla="*/ 923449 h 1411233"/>
                        <a:gd name="connsiteX76" fmla="*/ 132551 w 1233011"/>
                        <a:gd name="connsiteY76" fmla="*/ 909162 h 1411233"/>
                        <a:gd name="connsiteX77" fmla="*/ 142076 w 1233011"/>
                        <a:gd name="connsiteY77" fmla="*/ 882967 h 1411233"/>
                        <a:gd name="connsiteX78" fmla="*/ 114096 w 1233011"/>
                        <a:gd name="connsiteY78" fmla="*/ 864017 h 1411233"/>
                        <a:gd name="connsiteX79" fmla="*/ 92069 w 1233011"/>
                        <a:gd name="connsiteY79" fmla="*/ 897255 h 1411233"/>
                        <a:gd name="connsiteX80" fmla="*/ 94451 w 1233011"/>
                        <a:gd name="connsiteY80" fmla="*/ 840105 h 1411233"/>
                        <a:gd name="connsiteX81" fmla="*/ 75401 w 1233011"/>
                        <a:gd name="connsiteY81" fmla="*/ 835343 h 1411233"/>
                        <a:gd name="connsiteX82" fmla="*/ 63494 w 1233011"/>
                        <a:gd name="connsiteY82" fmla="*/ 906780 h 1411233"/>
                        <a:gd name="connsiteX83" fmla="*/ 42063 w 1233011"/>
                        <a:gd name="connsiteY83" fmla="*/ 911543 h 1411233"/>
                        <a:gd name="connsiteX84" fmla="*/ 53970 w 1233011"/>
                        <a:gd name="connsiteY84" fmla="*/ 825817 h 1411233"/>
                        <a:gd name="connsiteX85" fmla="*/ 106203 w 1233011"/>
                        <a:gd name="connsiteY85" fmla="*/ 819626 h 1411233"/>
                        <a:gd name="connsiteX86" fmla="*/ 108738 w 1233011"/>
                        <a:gd name="connsiteY86" fmla="*/ 799623 h 1411233"/>
                        <a:gd name="connsiteX87" fmla="*/ 61912 w 1233011"/>
                        <a:gd name="connsiteY87" fmla="*/ 799624 h 1411233"/>
                        <a:gd name="connsiteX88" fmla="*/ 66198 w 1233011"/>
                        <a:gd name="connsiteY88" fmla="*/ 761047 h 1411233"/>
                        <a:gd name="connsiteX89" fmla="*/ 125407 w 1233011"/>
                        <a:gd name="connsiteY89" fmla="*/ 742474 h 1411233"/>
                        <a:gd name="connsiteX90" fmla="*/ 113500 w 1233011"/>
                        <a:gd name="connsiteY90" fmla="*/ 716280 h 1411233"/>
                        <a:gd name="connsiteX91" fmla="*/ 31899 w 1233011"/>
                        <a:gd name="connsiteY91" fmla="*/ 756737 h 1411233"/>
                        <a:gd name="connsiteX92" fmla="*/ 12858 w 1233011"/>
                        <a:gd name="connsiteY92" fmla="*/ 718344 h 1411233"/>
                        <a:gd name="connsiteX93" fmla="*/ 87804 w 1233011"/>
                        <a:gd name="connsiteY93" fmla="*/ 693138 h 1411233"/>
                        <a:gd name="connsiteX94" fmla="*/ 60960 w 1233011"/>
                        <a:gd name="connsiteY94" fmla="*/ 617855 h 1411233"/>
                        <a:gd name="connsiteX95" fmla="*/ 34920 w 1233011"/>
                        <a:gd name="connsiteY95" fmla="*/ 604361 h 1411233"/>
                        <a:gd name="connsiteX96" fmla="*/ 0 w 1233011"/>
                        <a:gd name="connsiteY96"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49232 w 1233011"/>
                        <a:gd name="connsiteY67" fmla="*/ 1090136 h 1411233"/>
                        <a:gd name="connsiteX68" fmla="*/ 237326 w 1233011"/>
                        <a:gd name="connsiteY68" fmla="*/ 997268 h 1411233"/>
                        <a:gd name="connsiteX69" fmla="*/ 230505 w 1233011"/>
                        <a:gd name="connsiteY69" fmla="*/ 959168 h 1411233"/>
                        <a:gd name="connsiteX70" fmla="*/ 249232 w 1233011"/>
                        <a:gd name="connsiteY70" fmla="*/ 944880 h 1411233"/>
                        <a:gd name="connsiteX71" fmla="*/ 242088 w 1233011"/>
                        <a:gd name="connsiteY71" fmla="*/ 921068 h 1411233"/>
                        <a:gd name="connsiteX72" fmla="*/ 208750 w 1233011"/>
                        <a:gd name="connsiteY72" fmla="*/ 947261 h 1411233"/>
                        <a:gd name="connsiteX73" fmla="*/ 180177 w 1233011"/>
                        <a:gd name="connsiteY73" fmla="*/ 935355 h 1411233"/>
                        <a:gd name="connsiteX74" fmla="*/ 220657 w 1233011"/>
                        <a:gd name="connsiteY74" fmla="*/ 918686 h 1411233"/>
                        <a:gd name="connsiteX75" fmla="*/ 208750 w 1233011"/>
                        <a:gd name="connsiteY75" fmla="*/ 899636 h 1411233"/>
                        <a:gd name="connsiteX76" fmla="*/ 161126 w 1233011"/>
                        <a:gd name="connsiteY76" fmla="*/ 923449 h 1411233"/>
                        <a:gd name="connsiteX77" fmla="*/ 132551 w 1233011"/>
                        <a:gd name="connsiteY77" fmla="*/ 909162 h 1411233"/>
                        <a:gd name="connsiteX78" fmla="*/ 142076 w 1233011"/>
                        <a:gd name="connsiteY78" fmla="*/ 882967 h 1411233"/>
                        <a:gd name="connsiteX79" fmla="*/ 114096 w 1233011"/>
                        <a:gd name="connsiteY79" fmla="*/ 864017 h 1411233"/>
                        <a:gd name="connsiteX80" fmla="*/ 92069 w 1233011"/>
                        <a:gd name="connsiteY80" fmla="*/ 897255 h 1411233"/>
                        <a:gd name="connsiteX81" fmla="*/ 94451 w 1233011"/>
                        <a:gd name="connsiteY81" fmla="*/ 840105 h 1411233"/>
                        <a:gd name="connsiteX82" fmla="*/ 75401 w 1233011"/>
                        <a:gd name="connsiteY82" fmla="*/ 835343 h 1411233"/>
                        <a:gd name="connsiteX83" fmla="*/ 63494 w 1233011"/>
                        <a:gd name="connsiteY83" fmla="*/ 906780 h 1411233"/>
                        <a:gd name="connsiteX84" fmla="*/ 42063 w 1233011"/>
                        <a:gd name="connsiteY84" fmla="*/ 911543 h 1411233"/>
                        <a:gd name="connsiteX85" fmla="*/ 53970 w 1233011"/>
                        <a:gd name="connsiteY85" fmla="*/ 825817 h 1411233"/>
                        <a:gd name="connsiteX86" fmla="*/ 106203 w 1233011"/>
                        <a:gd name="connsiteY86" fmla="*/ 819626 h 1411233"/>
                        <a:gd name="connsiteX87" fmla="*/ 108738 w 1233011"/>
                        <a:gd name="connsiteY87" fmla="*/ 799623 h 1411233"/>
                        <a:gd name="connsiteX88" fmla="*/ 61912 w 1233011"/>
                        <a:gd name="connsiteY88" fmla="*/ 799624 h 1411233"/>
                        <a:gd name="connsiteX89" fmla="*/ 66198 w 1233011"/>
                        <a:gd name="connsiteY89" fmla="*/ 761047 h 1411233"/>
                        <a:gd name="connsiteX90" fmla="*/ 125407 w 1233011"/>
                        <a:gd name="connsiteY90" fmla="*/ 742474 h 1411233"/>
                        <a:gd name="connsiteX91" fmla="*/ 113500 w 1233011"/>
                        <a:gd name="connsiteY91" fmla="*/ 716280 h 1411233"/>
                        <a:gd name="connsiteX92" fmla="*/ 31899 w 1233011"/>
                        <a:gd name="connsiteY92" fmla="*/ 756737 h 1411233"/>
                        <a:gd name="connsiteX93" fmla="*/ 12858 w 1233011"/>
                        <a:gd name="connsiteY93" fmla="*/ 718344 h 1411233"/>
                        <a:gd name="connsiteX94" fmla="*/ 87804 w 1233011"/>
                        <a:gd name="connsiteY94" fmla="*/ 693138 h 1411233"/>
                        <a:gd name="connsiteX95" fmla="*/ 60960 w 1233011"/>
                        <a:gd name="connsiteY95" fmla="*/ 617855 h 1411233"/>
                        <a:gd name="connsiteX96" fmla="*/ 34920 w 1233011"/>
                        <a:gd name="connsiteY96" fmla="*/ 604361 h 1411233"/>
                        <a:gd name="connsiteX97" fmla="*/ 0 w 1233011"/>
                        <a:gd name="connsiteY97"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49232 w 1233011"/>
                        <a:gd name="connsiteY67" fmla="*/ 1090136 h 1411233"/>
                        <a:gd name="connsiteX68" fmla="*/ 284406 w 1233011"/>
                        <a:gd name="connsiteY68" fmla="*/ 949172 h 1411233"/>
                        <a:gd name="connsiteX69" fmla="*/ 230505 w 1233011"/>
                        <a:gd name="connsiteY69" fmla="*/ 959168 h 1411233"/>
                        <a:gd name="connsiteX70" fmla="*/ 249232 w 1233011"/>
                        <a:gd name="connsiteY70" fmla="*/ 944880 h 1411233"/>
                        <a:gd name="connsiteX71" fmla="*/ 242088 w 1233011"/>
                        <a:gd name="connsiteY71" fmla="*/ 921068 h 1411233"/>
                        <a:gd name="connsiteX72" fmla="*/ 208750 w 1233011"/>
                        <a:gd name="connsiteY72" fmla="*/ 947261 h 1411233"/>
                        <a:gd name="connsiteX73" fmla="*/ 180177 w 1233011"/>
                        <a:gd name="connsiteY73" fmla="*/ 935355 h 1411233"/>
                        <a:gd name="connsiteX74" fmla="*/ 220657 w 1233011"/>
                        <a:gd name="connsiteY74" fmla="*/ 918686 h 1411233"/>
                        <a:gd name="connsiteX75" fmla="*/ 208750 w 1233011"/>
                        <a:gd name="connsiteY75" fmla="*/ 899636 h 1411233"/>
                        <a:gd name="connsiteX76" fmla="*/ 161126 w 1233011"/>
                        <a:gd name="connsiteY76" fmla="*/ 923449 h 1411233"/>
                        <a:gd name="connsiteX77" fmla="*/ 132551 w 1233011"/>
                        <a:gd name="connsiteY77" fmla="*/ 909162 h 1411233"/>
                        <a:gd name="connsiteX78" fmla="*/ 142076 w 1233011"/>
                        <a:gd name="connsiteY78" fmla="*/ 882967 h 1411233"/>
                        <a:gd name="connsiteX79" fmla="*/ 114096 w 1233011"/>
                        <a:gd name="connsiteY79" fmla="*/ 864017 h 1411233"/>
                        <a:gd name="connsiteX80" fmla="*/ 92069 w 1233011"/>
                        <a:gd name="connsiteY80" fmla="*/ 897255 h 1411233"/>
                        <a:gd name="connsiteX81" fmla="*/ 94451 w 1233011"/>
                        <a:gd name="connsiteY81" fmla="*/ 840105 h 1411233"/>
                        <a:gd name="connsiteX82" fmla="*/ 75401 w 1233011"/>
                        <a:gd name="connsiteY82" fmla="*/ 835343 h 1411233"/>
                        <a:gd name="connsiteX83" fmla="*/ 63494 w 1233011"/>
                        <a:gd name="connsiteY83" fmla="*/ 906780 h 1411233"/>
                        <a:gd name="connsiteX84" fmla="*/ 42063 w 1233011"/>
                        <a:gd name="connsiteY84" fmla="*/ 911543 h 1411233"/>
                        <a:gd name="connsiteX85" fmla="*/ 53970 w 1233011"/>
                        <a:gd name="connsiteY85" fmla="*/ 825817 h 1411233"/>
                        <a:gd name="connsiteX86" fmla="*/ 106203 w 1233011"/>
                        <a:gd name="connsiteY86" fmla="*/ 819626 h 1411233"/>
                        <a:gd name="connsiteX87" fmla="*/ 108738 w 1233011"/>
                        <a:gd name="connsiteY87" fmla="*/ 799623 h 1411233"/>
                        <a:gd name="connsiteX88" fmla="*/ 61912 w 1233011"/>
                        <a:gd name="connsiteY88" fmla="*/ 799624 h 1411233"/>
                        <a:gd name="connsiteX89" fmla="*/ 66198 w 1233011"/>
                        <a:gd name="connsiteY89" fmla="*/ 761047 h 1411233"/>
                        <a:gd name="connsiteX90" fmla="*/ 125407 w 1233011"/>
                        <a:gd name="connsiteY90" fmla="*/ 742474 h 1411233"/>
                        <a:gd name="connsiteX91" fmla="*/ 113500 w 1233011"/>
                        <a:gd name="connsiteY91" fmla="*/ 716280 h 1411233"/>
                        <a:gd name="connsiteX92" fmla="*/ 31899 w 1233011"/>
                        <a:gd name="connsiteY92" fmla="*/ 756737 h 1411233"/>
                        <a:gd name="connsiteX93" fmla="*/ 12858 w 1233011"/>
                        <a:gd name="connsiteY93" fmla="*/ 718344 h 1411233"/>
                        <a:gd name="connsiteX94" fmla="*/ 87804 w 1233011"/>
                        <a:gd name="connsiteY94" fmla="*/ 693138 h 1411233"/>
                        <a:gd name="connsiteX95" fmla="*/ 60960 w 1233011"/>
                        <a:gd name="connsiteY95" fmla="*/ 617855 h 1411233"/>
                        <a:gd name="connsiteX96" fmla="*/ 34920 w 1233011"/>
                        <a:gd name="connsiteY96" fmla="*/ 604361 h 1411233"/>
                        <a:gd name="connsiteX97" fmla="*/ 0 w 1233011"/>
                        <a:gd name="connsiteY97"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304000 w 1233011"/>
                        <a:gd name="connsiteY67" fmla="*/ 1073468 h 1411233"/>
                        <a:gd name="connsiteX68" fmla="*/ 284406 w 1233011"/>
                        <a:gd name="connsiteY68" fmla="*/ 949172 h 1411233"/>
                        <a:gd name="connsiteX69" fmla="*/ 230505 w 1233011"/>
                        <a:gd name="connsiteY69" fmla="*/ 959168 h 1411233"/>
                        <a:gd name="connsiteX70" fmla="*/ 249232 w 1233011"/>
                        <a:gd name="connsiteY70" fmla="*/ 944880 h 1411233"/>
                        <a:gd name="connsiteX71" fmla="*/ 242088 w 1233011"/>
                        <a:gd name="connsiteY71" fmla="*/ 921068 h 1411233"/>
                        <a:gd name="connsiteX72" fmla="*/ 208750 w 1233011"/>
                        <a:gd name="connsiteY72" fmla="*/ 947261 h 1411233"/>
                        <a:gd name="connsiteX73" fmla="*/ 180177 w 1233011"/>
                        <a:gd name="connsiteY73" fmla="*/ 935355 h 1411233"/>
                        <a:gd name="connsiteX74" fmla="*/ 220657 w 1233011"/>
                        <a:gd name="connsiteY74" fmla="*/ 918686 h 1411233"/>
                        <a:gd name="connsiteX75" fmla="*/ 208750 w 1233011"/>
                        <a:gd name="connsiteY75" fmla="*/ 899636 h 1411233"/>
                        <a:gd name="connsiteX76" fmla="*/ 161126 w 1233011"/>
                        <a:gd name="connsiteY76" fmla="*/ 923449 h 1411233"/>
                        <a:gd name="connsiteX77" fmla="*/ 132551 w 1233011"/>
                        <a:gd name="connsiteY77" fmla="*/ 909162 h 1411233"/>
                        <a:gd name="connsiteX78" fmla="*/ 142076 w 1233011"/>
                        <a:gd name="connsiteY78" fmla="*/ 882967 h 1411233"/>
                        <a:gd name="connsiteX79" fmla="*/ 114096 w 1233011"/>
                        <a:gd name="connsiteY79" fmla="*/ 864017 h 1411233"/>
                        <a:gd name="connsiteX80" fmla="*/ 92069 w 1233011"/>
                        <a:gd name="connsiteY80" fmla="*/ 897255 h 1411233"/>
                        <a:gd name="connsiteX81" fmla="*/ 94451 w 1233011"/>
                        <a:gd name="connsiteY81" fmla="*/ 840105 h 1411233"/>
                        <a:gd name="connsiteX82" fmla="*/ 75401 w 1233011"/>
                        <a:gd name="connsiteY82" fmla="*/ 835343 h 1411233"/>
                        <a:gd name="connsiteX83" fmla="*/ 63494 w 1233011"/>
                        <a:gd name="connsiteY83" fmla="*/ 906780 h 1411233"/>
                        <a:gd name="connsiteX84" fmla="*/ 42063 w 1233011"/>
                        <a:gd name="connsiteY84" fmla="*/ 911543 h 1411233"/>
                        <a:gd name="connsiteX85" fmla="*/ 53970 w 1233011"/>
                        <a:gd name="connsiteY85" fmla="*/ 825817 h 1411233"/>
                        <a:gd name="connsiteX86" fmla="*/ 106203 w 1233011"/>
                        <a:gd name="connsiteY86" fmla="*/ 819626 h 1411233"/>
                        <a:gd name="connsiteX87" fmla="*/ 108738 w 1233011"/>
                        <a:gd name="connsiteY87" fmla="*/ 799623 h 1411233"/>
                        <a:gd name="connsiteX88" fmla="*/ 61912 w 1233011"/>
                        <a:gd name="connsiteY88" fmla="*/ 799624 h 1411233"/>
                        <a:gd name="connsiteX89" fmla="*/ 66198 w 1233011"/>
                        <a:gd name="connsiteY89" fmla="*/ 761047 h 1411233"/>
                        <a:gd name="connsiteX90" fmla="*/ 125407 w 1233011"/>
                        <a:gd name="connsiteY90" fmla="*/ 742474 h 1411233"/>
                        <a:gd name="connsiteX91" fmla="*/ 113500 w 1233011"/>
                        <a:gd name="connsiteY91" fmla="*/ 716280 h 1411233"/>
                        <a:gd name="connsiteX92" fmla="*/ 31899 w 1233011"/>
                        <a:gd name="connsiteY92" fmla="*/ 756737 h 1411233"/>
                        <a:gd name="connsiteX93" fmla="*/ 12858 w 1233011"/>
                        <a:gd name="connsiteY93" fmla="*/ 718344 h 1411233"/>
                        <a:gd name="connsiteX94" fmla="*/ 87804 w 1233011"/>
                        <a:gd name="connsiteY94" fmla="*/ 693138 h 1411233"/>
                        <a:gd name="connsiteX95" fmla="*/ 60960 w 1233011"/>
                        <a:gd name="connsiteY95" fmla="*/ 617855 h 1411233"/>
                        <a:gd name="connsiteX96" fmla="*/ 34920 w 1233011"/>
                        <a:gd name="connsiteY96" fmla="*/ 604361 h 1411233"/>
                        <a:gd name="connsiteX97" fmla="*/ 0 w 1233011"/>
                        <a:gd name="connsiteY97"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5426 w 1233011"/>
                        <a:gd name="connsiteY67" fmla="*/ 1154430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20657 w 1233011"/>
                        <a:gd name="connsiteY75" fmla="*/ 918686 h 1411233"/>
                        <a:gd name="connsiteX76" fmla="*/ 208750 w 1233011"/>
                        <a:gd name="connsiteY76" fmla="*/ 899636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92069 w 1233011"/>
                        <a:gd name="connsiteY81" fmla="*/ 897255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31899 w 1233011"/>
                        <a:gd name="connsiteY93" fmla="*/ 756737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7262 w 1233011"/>
                        <a:gd name="connsiteY67" fmla="*/ 1048043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20657 w 1233011"/>
                        <a:gd name="connsiteY75" fmla="*/ 918686 h 1411233"/>
                        <a:gd name="connsiteX76" fmla="*/ 208750 w 1233011"/>
                        <a:gd name="connsiteY76" fmla="*/ 899636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92069 w 1233011"/>
                        <a:gd name="connsiteY81" fmla="*/ 897255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31899 w 1233011"/>
                        <a:gd name="connsiteY93" fmla="*/ 756737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7262 w 1233011"/>
                        <a:gd name="connsiteY67" fmla="*/ 1048043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20657 w 1233011"/>
                        <a:gd name="connsiteY75" fmla="*/ 918686 h 1411233"/>
                        <a:gd name="connsiteX76" fmla="*/ 208750 w 1233011"/>
                        <a:gd name="connsiteY76" fmla="*/ 899636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92069 w 1233011"/>
                        <a:gd name="connsiteY81" fmla="*/ 897255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15230 w 1233011"/>
                        <a:gd name="connsiteY93" fmla="*/ 751975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7262 w 1233011"/>
                        <a:gd name="connsiteY67" fmla="*/ 1048043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20657 w 1233011"/>
                        <a:gd name="connsiteY75" fmla="*/ 918686 h 1411233"/>
                        <a:gd name="connsiteX76" fmla="*/ 196844 w 1233011"/>
                        <a:gd name="connsiteY76" fmla="*/ 909161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92069 w 1233011"/>
                        <a:gd name="connsiteY81" fmla="*/ 897255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15230 w 1233011"/>
                        <a:gd name="connsiteY93" fmla="*/ 751975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7262 w 1233011"/>
                        <a:gd name="connsiteY67" fmla="*/ 1048043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06369 w 1233011"/>
                        <a:gd name="connsiteY75" fmla="*/ 925830 h 1411233"/>
                        <a:gd name="connsiteX76" fmla="*/ 196844 w 1233011"/>
                        <a:gd name="connsiteY76" fmla="*/ 909161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92069 w 1233011"/>
                        <a:gd name="connsiteY81" fmla="*/ 897255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15230 w 1233011"/>
                        <a:gd name="connsiteY93" fmla="*/ 751975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 name="connsiteX0" fmla="*/ 0 w 1233011"/>
                        <a:gd name="connsiteY0" fmla="*/ 543401 h 1411233"/>
                        <a:gd name="connsiteX1" fmla="*/ 242411 w 1233011"/>
                        <a:gd name="connsiteY1" fmla="*/ 381000 h 1411233"/>
                        <a:gd name="connsiteX2" fmla="*/ 264318 w 1233011"/>
                        <a:gd name="connsiteY2" fmla="*/ 271462 h 1411233"/>
                        <a:gd name="connsiteX3" fmla="*/ 348615 w 1233011"/>
                        <a:gd name="connsiteY3" fmla="*/ 268605 h 1411233"/>
                        <a:gd name="connsiteX4" fmla="*/ 386238 w 1233011"/>
                        <a:gd name="connsiteY4" fmla="*/ 290512 h 1411233"/>
                        <a:gd name="connsiteX5" fmla="*/ 461486 w 1233011"/>
                        <a:gd name="connsiteY5" fmla="*/ 250031 h 1411233"/>
                        <a:gd name="connsiteX6" fmla="*/ 516731 w 1233011"/>
                        <a:gd name="connsiteY6" fmla="*/ 128111 h 1411233"/>
                        <a:gd name="connsiteX7" fmla="*/ 577845 w 1233011"/>
                        <a:gd name="connsiteY7" fmla="*/ 140018 h 1411233"/>
                        <a:gd name="connsiteX8" fmla="*/ 638651 w 1233011"/>
                        <a:gd name="connsiteY8" fmla="*/ 167640 h 1411233"/>
                        <a:gd name="connsiteX9" fmla="*/ 752470 w 1233011"/>
                        <a:gd name="connsiteY9" fmla="*/ 151155 h 1411233"/>
                        <a:gd name="connsiteX10" fmla="*/ 799301 w 1233011"/>
                        <a:gd name="connsiteY10" fmla="*/ 113824 h 1411233"/>
                        <a:gd name="connsiteX11" fmla="*/ 802005 w 1233011"/>
                        <a:gd name="connsiteY11" fmla="*/ 61913 h 1411233"/>
                        <a:gd name="connsiteX12" fmla="*/ 837247 w 1233011"/>
                        <a:gd name="connsiteY12" fmla="*/ 50482 h 1411233"/>
                        <a:gd name="connsiteX13" fmla="*/ 868680 w 1233011"/>
                        <a:gd name="connsiteY13" fmla="*/ 0 h 1411233"/>
                        <a:gd name="connsiteX14" fmla="*/ 920591 w 1233011"/>
                        <a:gd name="connsiteY14" fmla="*/ 0 h 1411233"/>
                        <a:gd name="connsiteX15" fmla="*/ 916305 w 1233011"/>
                        <a:gd name="connsiteY15" fmla="*/ 59531 h 1411233"/>
                        <a:gd name="connsiteX16" fmla="*/ 996791 w 1233011"/>
                        <a:gd name="connsiteY16" fmla="*/ 99060 h 1411233"/>
                        <a:gd name="connsiteX17" fmla="*/ 954405 w 1233011"/>
                        <a:gd name="connsiteY17" fmla="*/ 177165 h 1411233"/>
                        <a:gd name="connsiteX18" fmla="*/ 984408 w 1233011"/>
                        <a:gd name="connsiteY18" fmla="*/ 197644 h 1411233"/>
                        <a:gd name="connsiteX19" fmla="*/ 951700 w 1233011"/>
                        <a:gd name="connsiteY19" fmla="*/ 249555 h 1411233"/>
                        <a:gd name="connsiteX20" fmla="*/ 951071 w 1233011"/>
                        <a:gd name="connsiteY20" fmla="*/ 297180 h 1411233"/>
                        <a:gd name="connsiteX21" fmla="*/ 958691 w 1233011"/>
                        <a:gd name="connsiteY21" fmla="*/ 320040 h 1411233"/>
                        <a:gd name="connsiteX22" fmla="*/ 1006469 w 1233011"/>
                        <a:gd name="connsiteY22" fmla="*/ 349568 h 1411233"/>
                        <a:gd name="connsiteX23" fmla="*/ 1063942 w 1233011"/>
                        <a:gd name="connsiteY23" fmla="*/ 461388 h 1411233"/>
                        <a:gd name="connsiteX24" fmla="*/ 1090136 w 1233011"/>
                        <a:gd name="connsiteY24" fmla="*/ 403667 h 1411233"/>
                        <a:gd name="connsiteX25" fmla="*/ 1130542 w 1233011"/>
                        <a:gd name="connsiteY25" fmla="*/ 390148 h 1411233"/>
                        <a:gd name="connsiteX26" fmla="*/ 1117759 w 1233011"/>
                        <a:gd name="connsiteY26" fmla="*/ 400526 h 1411233"/>
                        <a:gd name="connsiteX27" fmla="*/ 1142047 w 1233011"/>
                        <a:gd name="connsiteY27" fmla="*/ 368142 h 1411233"/>
                        <a:gd name="connsiteX28" fmla="*/ 1156811 w 1233011"/>
                        <a:gd name="connsiteY28" fmla="*/ 441960 h 1411233"/>
                        <a:gd name="connsiteX29" fmla="*/ 1233011 w 1233011"/>
                        <a:gd name="connsiteY29" fmla="*/ 419100 h 1411233"/>
                        <a:gd name="connsiteX30" fmla="*/ 1200150 w 1233011"/>
                        <a:gd name="connsiteY30" fmla="*/ 481012 h 1411233"/>
                        <a:gd name="connsiteX31" fmla="*/ 1142524 w 1233011"/>
                        <a:gd name="connsiteY31" fmla="*/ 536734 h 1411233"/>
                        <a:gd name="connsiteX32" fmla="*/ 1077908 w 1233011"/>
                        <a:gd name="connsiteY32" fmla="*/ 621031 h 1411233"/>
                        <a:gd name="connsiteX33" fmla="*/ 1009174 w 1233011"/>
                        <a:gd name="connsiteY33" fmla="*/ 632460 h 1411233"/>
                        <a:gd name="connsiteX34" fmla="*/ 1006470 w 1233011"/>
                        <a:gd name="connsiteY34" fmla="*/ 754380 h 1411233"/>
                        <a:gd name="connsiteX35" fmla="*/ 963453 w 1233011"/>
                        <a:gd name="connsiteY35" fmla="*/ 807244 h 1411233"/>
                        <a:gd name="connsiteX36" fmla="*/ 999326 w 1233011"/>
                        <a:gd name="connsiteY36" fmla="*/ 847249 h 1411233"/>
                        <a:gd name="connsiteX37" fmla="*/ 977264 w 1233011"/>
                        <a:gd name="connsiteY37" fmla="*/ 891063 h 1411233"/>
                        <a:gd name="connsiteX38" fmla="*/ 1001707 w 1233011"/>
                        <a:gd name="connsiteY38" fmla="*/ 947261 h 1411233"/>
                        <a:gd name="connsiteX39" fmla="*/ 1032510 w 1233011"/>
                        <a:gd name="connsiteY39" fmla="*/ 1024414 h 1411233"/>
                        <a:gd name="connsiteX40" fmla="*/ 1075372 w 1233011"/>
                        <a:gd name="connsiteY40" fmla="*/ 1055370 h 1411233"/>
                        <a:gd name="connsiteX41" fmla="*/ 1076801 w 1233011"/>
                        <a:gd name="connsiteY41" fmla="*/ 1161574 h 1411233"/>
                        <a:gd name="connsiteX42" fmla="*/ 993458 w 1233011"/>
                        <a:gd name="connsiteY42" fmla="*/ 1155382 h 1411233"/>
                        <a:gd name="connsiteX43" fmla="*/ 1120770 w 1233011"/>
                        <a:gd name="connsiteY43" fmla="*/ 1211579 h 1411233"/>
                        <a:gd name="connsiteX44" fmla="*/ 1154429 w 1233011"/>
                        <a:gd name="connsiteY44" fmla="*/ 1251586 h 1411233"/>
                        <a:gd name="connsiteX45" fmla="*/ 1096957 w 1233011"/>
                        <a:gd name="connsiteY45" fmla="*/ 1373505 h 1411233"/>
                        <a:gd name="connsiteX46" fmla="*/ 1065847 w 1233011"/>
                        <a:gd name="connsiteY46" fmla="*/ 1361598 h 1411233"/>
                        <a:gd name="connsiteX47" fmla="*/ 1046797 w 1233011"/>
                        <a:gd name="connsiteY47" fmla="*/ 1390650 h 1411233"/>
                        <a:gd name="connsiteX48" fmla="*/ 1027901 w 1233011"/>
                        <a:gd name="connsiteY48" fmla="*/ 1359218 h 1411233"/>
                        <a:gd name="connsiteX49" fmla="*/ 901541 w 1233011"/>
                        <a:gd name="connsiteY49" fmla="*/ 1344930 h 1411233"/>
                        <a:gd name="connsiteX50" fmla="*/ 859428 w 1233011"/>
                        <a:gd name="connsiteY50" fmla="*/ 1307028 h 1411233"/>
                        <a:gd name="connsiteX51" fmla="*/ 818351 w 1233011"/>
                        <a:gd name="connsiteY51" fmla="*/ 1321118 h 1411233"/>
                        <a:gd name="connsiteX52" fmla="*/ 788313 w 1233011"/>
                        <a:gd name="connsiteY52" fmla="*/ 1359590 h 1411233"/>
                        <a:gd name="connsiteX53" fmla="*/ 732402 w 1233011"/>
                        <a:gd name="connsiteY53" fmla="*/ 1357779 h 1411233"/>
                        <a:gd name="connsiteX54" fmla="*/ 606672 w 1233011"/>
                        <a:gd name="connsiteY54" fmla="*/ 1411233 h 1411233"/>
                        <a:gd name="connsiteX55" fmla="*/ 580226 w 1233011"/>
                        <a:gd name="connsiteY55" fmla="*/ 1375886 h 1411233"/>
                        <a:gd name="connsiteX56" fmla="*/ 374332 w 1233011"/>
                        <a:gd name="connsiteY56" fmla="*/ 1287303 h 1411233"/>
                        <a:gd name="connsiteX57" fmla="*/ 206369 w 1233011"/>
                        <a:gd name="connsiteY57" fmla="*/ 1230630 h 1411233"/>
                        <a:gd name="connsiteX58" fmla="*/ 111119 w 1233011"/>
                        <a:gd name="connsiteY58" fmla="*/ 1223486 h 1411233"/>
                        <a:gd name="connsiteX59" fmla="*/ 106357 w 1233011"/>
                        <a:gd name="connsiteY59" fmla="*/ 1156811 h 1411233"/>
                        <a:gd name="connsiteX60" fmla="*/ 118263 w 1233011"/>
                        <a:gd name="connsiteY60" fmla="*/ 1171098 h 1411233"/>
                        <a:gd name="connsiteX61" fmla="*/ 126682 w 1233011"/>
                        <a:gd name="connsiteY61" fmla="*/ 1202532 h 1411233"/>
                        <a:gd name="connsiteX62" fmla="*/ 164306 w 1233011"/>
                        <a:gd name="connsiteY62" fmla="*/ 1200626 h 1411233"/>
                        <a:gd name="connsiteX63" fmla="*/ 146685 w 1233011"/>
                        <a:gd name="connsiteY63" fmla="*/ 1141095 h 1411233"/>
                        <a:gd name="connsiteX64" fmla="*/ 218122 w 1233011"/>
                        <a:gd name="connsiteY64" fmla="*/ 1096804 h 1411233"/>
                        <a:gd name="connsiteX65" fmla="*/ 232563 w 1233011"/>
                        <a:gd name="connsiteY65" fmla="*/ 1180623 h 1411233"/>
                        <a:gd name="connsiteX66" fmla="*/ 261138 w 1233011"/>
                        <a:gd name="connsiteY66" fmla="*/ 1190149 h 1411233"/>
                        <a:gd name="connsiteX67" fmla="*/ 277262 w 1233011"/>
                        <a:gd name="connsiteY67" fmla="*/ 1048043 h 1411233"/>
                        <a:gd name="connsiteX68" fmla="*/ 304000 w 1233011"/>
                        <a:gd name="connsiteY68" fmla="*/ 1073468 h 1411233"/>
                        <a:gd name="connsiteX69" fmla="*/ 284406 w 1233011"/>
                        <a:gd name="connsiteY69" fmla="*/ 949172 h 1411233"/>
                        <a:gd name="connsiteX70" fmla="*/ 230505 w 1233011"/>
                        <a:gd name="connsiteY70" fmla="*/ 959168 h 1411233"/>
                        <a:gd name="connsiteX71" fmla="*/ 249232 w 1233011"/>
                        <a:gd name="connsiteY71" fmla="*/ 944880 h 1411233"/>
                        <a:gd name="connsiteX72" fmla="*/ 242088 w 1233011"/>
                        <a:gd name="connsiteY72" fmla="*/ 921068 h 1411233"/>
                        <a:gd name="connsiteX73" fmla="*/ 208750 w 1233011"/>
                        <a:gd name="connsiteY73" fmla="*/ 947261 h 1411233"/>
                        <a:gd name="connsiteX74" fmla="*/ 180177 w 1233011"/>
                        <a:gd name="connsiteY74" fmla="*/ 935355 h 1411233"/>
                        <a:gd name="connsiteX75" fmla="*/ 206369 w 1233011"/>
                        <a:gd name="connsiteY75" fmla="*/ 925830 h 1411233"/>
                        <a:gd name="connsiteX76" fmla="*/ 196844 w 1233011"/>
                        <a:gd name="connsiteY76" fmla="*/ 909161 h 1411233"/>
                        <a:gd name="connsiteX77" fmla="*/ 161126 w 1233011"/>
                        <a:gd name="connsiteY77" fmla="*/ 923449 h 1411233"/>
                        <a:gd name="connsiteX78" fmla="*/ 132551 w 1233011"/>
                        <a:gd name="connsiteY78" fmla="*/ 909162 h 1411233"/>
                        <a:gd name="connsiteX79" fmla="*/ 142076 w 1233011"/>
                        <a:gd name="connsiteY79" fmla="*/ 882967 h 1411233"/>
                        <a:gd name="connsiteX80" fmla="*/ 114096 w 1233011"/>
                        <a:gd name="connsiteY80" fmla="*/ 864017 h 1411233"/>
                        <a:gd name="connsiteX81" fmla="*/ 77782 w 1233011"/>
                        <a:gd name="connsiteY81" fmla="*/ 894874 h 1411233"/>
                        <a:gd name="connsiteX82" fmla="*/ 94451 w 1233011"/>
                        <a:gd name="connsiteY82" fmla="*/ 840105 h 1411233"/>
                        <a:gd name="connsiteX83" fmla="*/ 75401 w 1233011"/>
                        <a:gd name="connsiteY83" fmla="*/ 835343 h 1411233"/>
                        <a:gd name="connsiteX84" fmla="*/ 63494 w 1233011"/>
                        <a:gd name="connsiteY84" fmla="*/ 906780 h 1411233"/>
                        <a:gd name="connsiteX85" fmla="*/ 42063 w 1233011"/>
                        <a:gd name="connsiteY85" fmla="*/ 911543 h 1411233"/>
                        <a:gd name="connsiteX86" fmla="*/ 53970 w 1233011"/>
                        <a:gd name="connsiteY86" fmla="*/ 825817 h 1411233"/>
                        <a:gd name="connsiteX87" fmla="*/ 106203 w 1233011"/>
                        <a:gd name="connsiteY87" fmla="*/ 819626 h 1411233"/>
                        <a:gd name="connsiteX88" fmla="*/ 108738 w 1233011"/>
                        <a:gd name="connsiteY88" fmla="*/ 799623 h 1411233"/>
                        <a:gd name="connsiteX89" fmla="*/ 61912 w 1233011"/>
                        <a:gd name="connsiteY89" fmla="*/ 799624 h 1411233"/>
                        <a:gd name="connsiteX90" fmla="*/ 66198 w 1233011"/>
                        <a:gd name="connsiteY90" fmla="*/ 761047 h 1411233"/>
                        <a:gd name="connsiteX91" fmla="*/ 125407 w 1233011"/>
                        <a:gd name="connsiteY91" fmla="*/ 742474 h 1411233"/>
                        <a:gd name="connsiteX92" fmla="*/ 113500 w 1233011"/>
                        <a:gd name="connsiteY92" fmla="*/ 716280 h 1411233"/>
                        <a:gd name="connsiteX93" fmla="*/ 15230 w 1233011"/>
                        <a:gd name="connsiteY93" fmla="*/ 751975 h 1411233"/>
                        <a:gd name="connsiteX94" fmla="*/ 12858 w 1233011"/>
                        <a:gd name="connsiteY94" fmla="*/ 718344 h 1411233"/>
                        <a:gd name="connsiteX95" fmla="*/ 87804 w 1233011"/>
                        <a:gd name="connsiteY95" fmla="*/ 693138 h 1411233"/>
                        <a:gd name="connsiteX96" fmla="*/ 60960 w 1233011"/>
                        <a:gd name="connsiteY96" fmla="*/ 617855 h 1411233"/>
                        <a:gd name="connsiteX97" fmla="*/ 34920 w 1233011"/>
                        <a:gd name="connsiteY97" fmla="*/ 604361 h 1411233"/>
                        <a:gd name="connsiteX98" fmla="*/ 0 w 1233011"/>
                        <a:gd name="connsiteY98" fmla="*/ 543401 h 14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233011" h="1411233">
                          <a:moveTo>
                            <a:pt x="0" y="543401"/>
                          </a:moveTo>
                          <a:lnTo>
                            <a:pt x="242411" y="381000"/>
                          </a:lnTo>
                          <a:lnTo>
                            <a:pt x="264318" y="271462"/>
                          </a:lnTo>
                          <a:lnTo>
                            <a:pt x="348615" y="268605"/>
                          </a:lnTo>
                          <a:lnTo>
                            <a:pt x="386238" y="290512"/>
                          </a:lnTo>
                          <a:lnTo>
                            <a:pt x="461486" y="250031"/>
                          </a:lnTo>
                          <a:lnTo>
                            <a:pt x="516731" y="128111"/>
                          </a:lnTo>
                          <a:lnTo>
                            <a:pt x="577845" y="140018"/>
                          </a:lnTo>
                          <a:lnTo>
                            <a:pt x="638651" y="167640"/>
                          </a:lnTo>
                          <a:lnTo>
                            <a:pt x="752470" y="151155"/>
                          </a:lnTo>
                          <a:lnTo>
                            <a:pt x="799301" y="113824"/>
                          </a:lnTo>
                          <a:lnTo>
                            <a:pt x="802005" y="61913"/>
                          </a:lnTo>
                          <a:lnTo>
                            <a:pt x="837247" y="50482"/>
                          </a:lnTo>
                          <a:lnTo>
                            <a:pt x="868680" y="0"/>
                          </a:lnTo>
                          <a:lnTo>
                            <a:pt x="920591" y="0"/>
                          </a:lnTo>
                          <a:lnTo>
                            <a:pt x="916305" y="59531"/>
                          </a:lnTo>
                          <a:lnTo>
                            <a:pt x="996791" y="99060"/>
                          </a:lnTo>
                          <a:lnTo>
                            <a:pt x="954405" y="177165"/>
                          </a:lnTo>
                          <a:lnTo>
                            <a:pt x="984408" y="197644"/>
                          </a:lnTo>
                          <a:lnTo>
                            <a:pt x="951700" y="249555"/>
                          </a:lnTo>
                          <a:cubicBezTo>
                            <a:pt x="951490" y="265430"/>
                            <a:pt x="951281" y="281305"/>
                            <a:pt x="951071" y="297180"/>
                          </a:cubicBezTo>
                          <a:lnTo>
                            <a:pt x="958691" y="320040"/>
                          </a:lnTo>
                          <a:lnTo>
                            <a:pt x="1006469" y="349568"/>
                          </a:lnTo>
                          <a:lnTo>
                            <a:pt x="1063942" y="461388"/>
                          </a:lnTo>
                          <a:lnTo>
                            <a:pt x="1090136" y="403667"/>
                          </a:lnTo>
                          <a:lnTo>
                            <a:pt x="1130542" y="390148"/>
                          </a:lnTo>
                          <a:lnTo>
                            <a:pt x="1117759" y="400526"/>
                          </a:lnTo>
                          <a:lnTo>
                            <a:pt x="1142047" y="368142"/>
                          </a:lnTo>
                          <a:lnTo>
                            <a:pt x="1156811" y="441960"/>
                          </a:lnTo>
                          <a:lnTo>
                            <a:pt x="1233011" y="419100"/>
                          </a:lnTo>
                          <a:lnTo>
                            <a:pt x="1200150" y="481012"/>
                          </a:lnTo>
                          <a:lnTo>
                            <a:pt x="1142524" y="536734"/>
                          </a:lnTo>
                          <a:lnTo>
                            <a:pt x="1077908" y="621031"/>
                          </a:lnTo>
                          <a:lnTo>
                            <a:pt x="1009174" y="632460"/>
                          </a:lnTo>
                          <a:cubicBezTo>
                            <a:pt x="1009860" y="673100"/>
                            <a:pt x="1005784" y="713740"/>
                            <a:pt x="1006470" y="754380"/>
                          </a:cubicBezTo>
                          <a:lnTo>
                            <a:pt x="963453" y="807244"/>
                          </a:lnTo>
                          <a:lnTo>
                            <a:pt x="999326" y="847249"/>
                          </a:lnTo>
                          <a:lnTo>
                            <a:pt x="977264" y="891063"/>
                          </a:lnTo>
                          <a:lnTo>
                            <a:pt x="1001707" y="947261"/>
                          </a:lnTo>
                          <a:lnTo>
                            <a:pt x="1032510" y="1024414"/>
                          </a:lnTo>
                          <a:lnTo>
                            <a:pt x="1075372" y="1055370"/>
                          </a:lnTo>
                          <a:cubicBezTo>
                            <a:pt x="1075848" y="1090771"/>
                            <a:pt x="1076325" y="1126173"/>
                            <a:pt x="1076801" y="1161574"/>
                          </a:cubicBezTo>
                          <a:lnTo>
                            <a:pt x="993458" y="1155382"/>
                          </a:lnTo>
                          <a:lnTo>
                            <a:pt x="1120770" y="1211579"/>
                          </a:lnTo>
                          <a:lnTo>
                            <a:pt x="1154429" y="1251586"/>
                          </a:lnTo>
                          <a:cubicBezTo>
                            <a:pt x="1154321" y="1262857"/>
                            <a:pt x="1097065" y="1362234"/>
                            <a:pt x="1096957" y="1373505"/>
                          </a:cubicBezTo>
                          <a:lnTo>
                            <a:pt x="1065847" y="1361598"/>
                          </a:lnTo>
                          <a:lnTo>
                            <a:pt x="1046797" y="1390650"/>
                          </a:lnTo>
                          <a:lnTo>
                            <a:pt x="1027901" y="1359218"/>
                          </a:lnTo>
                          <a:lnTo>
                            <a:pt x="901541" y="1344930"/>
                          </a:lnTo>
                          <a:lnTo>
                            <a:pt x="859428" y="1307028"/>
                          </a:lnTo>
                          <a:lnTo>
                            <a:pt x="818351" y="1321118"/>
                          </a:lnTo>
                          <a:lnTo>
                            <a:pt x="788313" y="1359590"/>
                          </a:lnTo>
                          <a:lnTo>
                            <a:pt x="732402" y="1357779"/>
                          </a:lnTo>
                          <a:lnTo>
                            <a:pt x="606672" y="1411233"/>
                          </a:lnTo>
                          <a:lnTo>
                            <a:pt x="580226" y="1375886"/>
                          </a:lnTo>
                          <a:lnTo>
                            <a:pt x="374332" y="1287303"/>
                          </a:lnTo>
                          <a:lnTo>
                            <a:pt x="206369" y="1230630"/>
                          </a:lnTo>
                          <a:lnTo>
                            <a:pt x="111119" y="1223486"/>
                          </a:lnTo>
                          <a:lnTo>
                            <a:pt x="106357" y="1156811"/>
                          </a:lnTo>
                          <a:lnTo>
                            <a:pt x="118263" y="1171098"/>
                          </a:lnTo>
                          <a:lnTo>
                            <a:pt x="126682" y="1202532"/>
                          </a:lnTo>
                          <a:lnTo>
                            <a:pt x="164306" y="1200626"/>
                          </a:lnTo>
                          <a:lnTo>
                            <a:pt x="146685" y="1141095"/>
                          </a:lnTo>
                          <a:lnTo>
                            <a:pt x="218122" y="1096804"/>
                          </a:lnTo>
                          <a:lnTo>
                            <a:pt x="232563" y="1180623"/>
                          </a:lnTo>
                          <a:lnTo>
                            <a:pt x="261138" y="1190149"/>
                          </a:lnTo>
                          <a:lnTo>
                            <a:pt x="277262" y="1048043"/>
                          </a:lnTo>
                          <a:lnTo>
                            <a:pt x="304000" y="1073468"/>
                          </a:lnTo>
                          <a:lnTo>
                            <a:pt x="284406" y="949172"/>
                          </a:lnTo>
                          <a:lnTo>
                            <a:pt x="230505" y="959168"/>
                          </a:lnTo>
                          <a:lnTo>
                            <a:pt x="249232" y="944880"/>
                          </a:lnTo>
                          <a:lnTo>
                            <a:pt x="242088" y="921068"/>
                          </a:lnTo>
                          <a:lnTo>
                            <a:pt x="208750" y="947261"/>
                          </a:lnTo>
                          <a:lnTo>
                            <a:pt x="180177" y="935355"/>
                          </a:lnTo>
                          <a:lnTo>
                            <a:pt x="206369" y="925830"/>
                          </a:lnTo>
                          <a:cubicBezTo>
                            <a:pt x="202400" y="919480"/>
                            <a:pt x="204384" y="909558"/>
                            <a:pt x="196844" y="909161"/>
                          </a:cubicBezTo>
                          <a:cubicBezTo>
                            <a:pt x="189304" y="908764"/>
                            <a:pt x="177001" y="915511"/>
                            <a:pt x="161126" y="923449"/>
                          </a:cubicBezTo>
                          <a:lnTo>
                            <a:pt x="132551" y="909162"/>
                          </a:lnTo>
                          <a:lnTo>
                            <a:pt x="142076" y="882967"/>
                          </a:lnTo>
                          <a:lnTo>
                            <a:pt x="114096" y="864017"/>
                          </a:lnTo>
                          <a:lnTo>
                            <a:pt x="77782" y="894874"/>
                          </a:lnTo>
                          <a:lnTo>
                            <a:pt x="94451" y="840105"/>
                          </a:lnTo>
                          <a:lnTo>
                            <a:pt x="75401" y="835343"/>
                          </a:lnTo>
                          <a:lnTo>
                            <a:pt x="63494" y="906780"/>
                          </a:lnTo>
                          <a:lnTo>
                            <a:pt x="42063" y="911543"/>
                          </a:lnTo>
                          <a:lnTo>
                            <a:pt x="53970" y="825817"/>
                          </a:lnTo>
                          <a:lnTo>
                            <a:pt x="106203" y="819626"/>
                          </a:lnTo>
                          <a:lnTo>
                            <a:pt x="108738" y="799623"/>
                          </a:lnTo>
                          <a:lnTo>
                            <a:pt x="61912" y="799624"/>
                          </a:lnTo>
                          <a:lnTo>
                            <a:pt x="66198" y="761047"/>
                          </a:lnTo>
                          <a:lnTo>
                            <a:pt x="125407" y="742474"/>
                          </a:lnTo>
                          <a:lnTo>
                            <a:pt x="113500" y="716280"/>
                          </a:lnTo>
                          <a:lnTo>
                            <a:pt x="15230" y="751975"/>
                          </a:lnTo>
                          <a:lnTo>
                            <a:pt x="12858" y="718344"/>
                          </a:lnTo>
                          <a:lnTo>
                            <a:pt x="87804" y="693138"/>
                          </a:lnTo>
                          <a:lnTo>
                            <a:pt x="60960" y="617855"/>
                          </a:lnTo>
                          <a:lnTo>
                            <a:pt x="34920" y="604361"/>
                          </a:lnTo>
                          <a:lnTo>
                            <a:pt x="0" y="543401"/>
                          </a:lnTo>
                          <a:close/>
                        </a:path>
                      </a:pathLst>
                    </a:custGeom>
                    <a:solidFill>
                      <a:srgbClr val="FF0000">
                        <a:alpha val="25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5" name="円/楕円 99"/>
                  <p:cNvSpPr/>
                  <p:nvPr/>
                </p:nvSpPr>
                <p:spPr>
                  <a:xfrm>
                    <a:off x="6855304" y="1773257"/>
                    <a:ext cx="160432" cy="147424"/>
                  </a:xfrm>
                  <a:prstGeom prst="ellipse">
                    <a:avLst/>
                  </a:prstGeom>
                  <a:noFill/>
                  <a:ln w="222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円/楕円 100"/>
                  <p:cNvSpPr/>
                  <p:nvPr/>
                </p:nvSpPr>
                <p:spPr>
                  <a:xfrm>
                    <a:off x="7373213" y="1957459"/>
                    <a:ext cx="160432" cy="147424"/>
                  </a:xfrm>
                  <a:prstGeom prst="ellipse">
                    <a:avLst/>
                  </a:prstGeom>
                  <a:noFill/>
                  <a:ln w="222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円/楕円 102"/>
                  <p:cNvSpPr/>
                  <p:nvPr/>
                </p:nvSpPr>
                <p:spPr>
                  <a:xfrm>
                    <a:off x="7468696" y="2523798"/>
                    <a:ext cx="160432" cy="147424"/>
                  </a:xfrm>
                  <a:prstGeom prst="ellipse">
                    <a:avLst/>
                  </a:prstGeom>
                  <a:noFill/>
                  <a:ln w="222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円/楕円 104"/>
                  <p:cNvSpPr/>
                  <p:nvPr/>
                </p:nvSpPr>
                <p:spPr>
                  <a:xfrm>
                    <a:off x="7113592" y="4941453"/>
                    <a:ext cx="160432" cy="147424"/>
                  </a:xfrm>
                  <a:prstGeom prst="ellipse">
                    <a:avLst/>
                  </a:prstGeom>
                  <a:noFill/>
                  <a:ln w="222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円/楕円 105"/>
                  <p:cNvSpPr/>
                  <p:nvPr/>
                </p:nvSpPr>
                <p:spPr>
                  <a:xfrm>
                    <a:off x="5508104" y="5301208"/>
                    <a:ext cx="160432" cy="147424"/>
                  </a:xfrm>
                  <a:prstGeom prst="ellipse">
                    <a:avLst/>
                  </a:prstGeom>
                  <a:noFill/>
                  <a:ln w="222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円/楕円 106"/>
                  <p:cNvSpPr/>
                  <p:nvPr/>
                </p:nvSpPr>
                <p:spPr>
                  <a:xfrm>
                    <a:off x="5849476" y="5486732"/>
                    <a:ext cx="160432" cy="147424"/>
                  </a:xfrm>
                  <a:prstGeom prst="ellipse">
                    <a:avLst/>
                  </a:prstGeom>
                  <a:noFill/>
                  <a:ln w="222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1" name="線吹き出し 1 30"/>
                  <p:cNvSpPr/>
                  <p:nvPr/>
                </p:nvSpPr>
                <p:spPr>
                  <a:xfrm>
                    <a:off x="8516190" y="4109653"/>
                    <a:ext cx="2238195" cy="315434"/>
                  </a:xfrm>
                  <a:prstGeom prst="callout1">
                    <a:avLst>
                      <a:gd name="adj1" fmla="val 33138"/>
                      <a:gd name="adj2" fmla="val -2892"/>
                      <a:gd name="adj3" fmla="val 275233"/>
                      <a:gd name="adj4" fmla="val -55198"/>
                    </a:avLst>
                  </a:prstGeom>
                  <a:solidFill>
                    <a:schemeClr val="accent1">
                      <a:lumMod val="40000"/>
                      <a:lumOff val="60000"/>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wrap="square" lIns="33231" rIns="33231" rtlCol="0" anchor="t" anchorCtr="0">
                    <a:spAutoFit/>
                  </a:bodyPr>
                  <a:lstStyle/>
                  <a:p>
                    <a:pPr marL="246191" marR="0" lvl="0" indent="-246191" algn="l" defTabSz="914400"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1292"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泉北ニュータウン（再生）</a:t>
                    </a:r>
                    <a:endPar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32" name="グループ化 110"/>
                  <p:cNvGrpSpPr/>
                  <p:nvPr/>
                </p:nvGrpSpPr>
                <p:grpSpPr>
                  <a:xfrm>
                    <a:off x="3023948" y="207989"/>
                    <a:ext cx="4429481" cy="1749470"/>
                    <a:chOff x="3023948" y="207989"/>
                    <a:chExt cx="4429481" cy="1749470"/>
                  </a:xfrm>
                </p:grpSpPr>
                <p:sp>
                  <p:nvSpPr>
                    <p:cNvPr id="33" name="線吹き出し 1 32"/>
                    <p:cNvSpPr/>
                    <p:nvPr/>
                  </p:nvSpPr>
                  <p:spPr>
                    <a:xfrm>
                      <a:off x="3023948" y="207989"/>
                      <a:ext cx="3493961" cy="315434"/>
                    </a:xfrm>
                    <a:prstGeom prst="callout1">
                      <a:avLst>
                        <a:gd name="adj1" fmla="val 107235"/>
                        <a:gd name="adj2" fmla="val 81052"/>
                        <a:gd name="adj3" fmla="val 505875"/>
                        <a:gd name="adj4" fmla="val 110981"/>
                      </a:avLst>
                    </a:prstGeom>
                    <a:solidFill>
                      <a:schemeClr val="accent1">
                        <a:lumMod val="40000"/>
                        <a:lumOff val="60000"/>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wrap="square" lIns="33231" rIns="33231" rtlCol="0" anchor="t" anchorCtr="0">
                      <a:spAutoFit/>
                    </a:bodyPr>
                    <a:lstStyle/>
                    <a:p>
                      <a:pPr marL="246191" marR="0" lvl="0" indent="-246191" algn="l" defTabSz="914400"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12</a:t>
                      </a:r>
                      <a:r>
                        <a:rPr kumimoji="1" lang="ja-JP" altLang="en-US" sz="1292"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箕面森町・彩都（国土軸・新たな産業・物流）</a:t>
                      </a:r>
                    </a:p>
                  </p:txBody>
                </p:sp>
                <p:cxnSp>
                  <p:nvCxnSpPr>
                    <p:cNvPr id="34" name="直線矢印コネクタ 33"/>
                    <p:cNvCxnSpPr>
                      <a:endCxn id="26" idx="0"/>
                    </p:cNvCxnSpPr>
                    <p:nvPr/>
                  </p:nvCxnSpPr>
                  <p:spPr>
                    <a:xfrm>
                      <a:off x="5923882" y="611718"/>
                      <a:ext cx="1529547" cy="1345741"/>
                    </a:xfrm>
                    <a:prstGeom prst="straightConnector1">
                      <a:avLst/>
                    </a:prstGeom>
                    <a:ln w="15875">
                      <a:solidFill>
                        <a:srgbClr val="002060"/>
                      </a:solidFill>
                      <a:tailEnd type="stealth"/>
                    </a:ln>
                  </p:spPr>
                  <p:style>
                    <a:lnRef idx="1">
                      <a:schemeClr val="accent2"/>
                    </a:lnRef>
                    <a:fillRef idx="0">
                      <a:schemeClr val="accent2"/>
                    </a:fillRef>
                    <a:effectRef idx="0">
                      <a:schemeClr val="accent2"/>
                    </a:effectRef>
                    <a:fontRef idx="minor">
                      <a:schemeClr val="tx1"/>
                    </a:fontRef>
                  </p:style>
                </p:cxnSp>
              </p:grpSp>
            </p:grpSp>
            <p:sp>
              <p:nvSpPr>
                <p:cNvPr id="19" name="フリーフォーム 18"/>
                <p:cNvSpPr/>
                <p:nvPr/>
              </p:nvSpPr>
              <p:spPr>
                <a:xfrm>
                  <a:off x="6048375" y="3488531"/>
                  <a:ext cx="147638" cy="109538"/>
                </a:xfrm>
                <a:custGeom>
                  <a:avLst/>
                  <a:gdLst>
                    <a:gd name="connsiteX0" fmla="*/ 92869 w 147638"/>
                    <a:gd name="connsiteY0" fmla="*/ 0 h 109538"/>
                    <a:gd name="connsiteX1" fmla="*/ 11906 w 147638"/>
                    <a:gd name="connsiteY1" fmla="*/ 38100 h 109538"/>
                    <a:gd name="connsiteX2" fmla="*/ 0 w 147638"/>
                    <a:gd name="connsiteY2" fmla="*/ 83344 h 109538"/>
                    <a:gd name="connsiteX3" fmla="*/ 128588 w 147638"/>
                    <a:gd name="connsiteY3" fmla="*/ 109538 h 109538"/>
                    <a:gd name="connsiteX4" fmla="*/ 147638 w 147638"/>
                    <a:gd name="connsiteY4" fmla="*/ 38100 h 109538"/>
                    <a:gd name="connsiteX5" fmla="*/ 92869 w 147638"/>
                    <a:gd name="connsiteY5"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38" h="109538">
                      <a:moveTo>
                        <a:pt x="92869" y="0"/>
                      </a:moveTo>
                      <a:lnTo>
                        <a:pt x="11906" y="38100"/>
                      </a:lnTo>
                      <a:lnTo>
                        <a:pt x="0" y="83344"/>
                      </a:lnTo>
                      <a:lnTo>
                        <a:pt x="128588" y="109538"/>
                      </a:lnTo>
                      <a:lnTo>
                        <a:pt x="147638" y="38100"/>
                      </a:lnTo>
                      <a:lnTo>
                        <a:pt x="92869" y="0"/>
                      </a:lnTo>
                      <a:close/>
                    </a:path>
                  </a:pathLst>
                </a:custGeom>
                <a:solidFill>
                  <a:srgbClr val="FF0000">
                    <a:alpha val="25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0" name="フリーフォーム 19"/>
                <p:cNvSpPr/>
                <p:nvPr/>
              </p:nvSpPr>
              <p:spPr>
                <a:xfrm>
                  <a:off x="6127551" y="3891062"/>
                  <a:ext cx="135732" cy="76200"/>
                </a:xfrm>
                <a:custGeom>
                  <a:avLst/>
                  <a:gdLst>
                    <a:gd name="connsiteX0" fmla="*/ 92869 w 147638"/>
                    <a:gd name="connsiteY0" fmla="*/ 0 h 109538"/>
                    <a:gd name="connsiteX1" fmla="*/ 11906 w 147638"/>
                    <a:gd name="connsiteY1" fmla="*/ 38100 h 109538"/>
                    <a:gd name="connsiteX2" fmla="*/ 0 w 147638"/>
                    <a:gd name="connsiteY2" fmla="*/ 83344 h 109538"/>
                    <a:gd name="connsiteX3" fmla="*/ 128588 w 147638"/>
                    <a:gd name="connsiteY3" fmla="*/ 109538 h 109538"/>
                    <a:gd name="connsiteX4" fmla="*/ 147638 w 147638"/>
                    <a:gd name="connsiteY4" fmla="*/ 38100 h 109538"/>
                    <a:gd name="connsiteX5" fmla="*/ 92869 w 147638"/>
                    <a:gd name="connsiteY5" fmla="*/ 0 h 109538"/>
                    <a:gd name="connsiteX0" fmla="*/ 80963 w 135732"/>
                    <a:gd name="connsiteY0" fmla="*/ 0 h 109538"/>
                    <a:gd name="connsiteX1" fmla="*/ 0 w 135732"/>
                    <a:gd name="connsiteY1" fmla="*/ 38100 h 109538"/>
                    <a:gd name="connsiteX2" fmla="*/ 9526 w 135732"/>
                    <a:gd name="connsiteY2" fmla="*/ 104775 h 109538"/>
                    <a:gd name="connsiteX3" fmla="*/ 116682 w 135732"/>
                    <a:gd name="connsiteY3" fmla="*/ 109538 h 109538"/>
                    <a:gd name="connsiteX4" fmla="*/ 135732 w 135732"/>
                    <a:gd name="connsiteY4" fmla="*/ 38100 h 109538"/>
                    <a:gd name="connsiteX5" fmla="*/ 80963 w 135732"/>
                    <a:gd name="connsiteY5" fmla="*/ 0 h 109538"/>
                    <a:gd name="connsiteX0" fmla="*/ 90488 w 145257"/>
                    <a:gd name="connsiteY0" fmla="*/ 0 h 109538"/>
                    <a:gd name="connsiteX1" fmla="*/ 0 w 145257"/>
                    <a:gd name="connsiteY1" fmla="*/ 33338 h 109538"/>
                    <a:gd name="connsiteX2" fmla="*/ 19051 w 145257"/>
                    <a:gd name="connsiteY2" fmla="*/ 104775 h 109538"/>
                    <a:gd name="connsiteX3" fmla="*/ 126207 w 145257"/>
                    <a:gd name="connsiteY3" fmla="*/ 109538 h 109538"/>
                    <a:gd name="connsiteX4" fmla="*/ 145257 w 145257"/>
                    <a:gd name="connsiteY4" fmla="*/ 38100 h 109538"/>
                    <a:gd name="connsiteX5" fmla="*/ 90488 w 145257"/>
                    <a:gd name="connsiteY5" fmla="*/ 0 h 109538"/>
                    <a:gd name="connsiteX0" fmla="*/ 145257 w 145257"/>
                    <a:gd name="connsiteY0" fmla="*/ 4762 h 76200"/>
                    <a:gd name="connsiteX1" fmla="*/ 0 w 145257"/>
                    <a:gd name="connsiteY1" fmla="*/ 0 h 76200"/>
                    <a:gd name="connsiteX2" fmla="*/ 19051 w 145257"/>
                    <a:gd name="connsiteY2" fmla="*/ 71437 h 76200"/>
                    <a:gd name="connsiteX3" fmla="*/ 126207 w 145257"/>
                    <a:gd name="connsiteY3" fmla="*/ 76200 h 76200"/>
                    <a:gd name="connsiteX4" fmla="*/ 145257 w 145257"/>
                    <a:gd name="connsiteY4" fmla="*/ 4762 h 76200"/>
                    <a:gd name="connsiteX0" fmla="*/ 135732 w 135732"/>
                    <a:gd name="connsiteY0" fmla="*/ 9525 h 76200"/>
                    <a:gd name="connsiteX1" fmla="*/ 0 w 135732"/>
                    <a:gd name="connsiteY1" fmla="*/ 0 h 76200"/>
                    <a:gd name="connsiteX2" fmla="*/ 19051 w 135732"/>
                    <a:gd name="connsiteY2" fmla="*/ 71437 h 76200"/>
                    <a:gd name="connsiteX3" fmla="*/ 126207 w 135732"/>
                    <a:gd name="connsiteY3" fmla="*/ 76200 h 76200"/>
                    <a:gd name="connsiteX4" fmla="*/ 135732 w 135732"/>
                    <a:gd name="connsiteY4" fmla="*/ 9525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32" h="76200">
                      <a:moveTo>
                        <a:pt x="135732" y="9525"/>
                      </a:moveTo>
                      <a:lnTo>
                        <a:pt x="0" y="0"/>
                      </a:lnTo>
                      <a:lnTo>
                        <a:pt x="19051" y="71437"/>
                      </a:lnTo>
                      <a:lnTo>
                        <a:pt x="126207" y="76200"/>
                      </a:lnTo>
                      <a:lnTo>
                        <a:pt x="135732" y="9525"/>
                      </a:lnTo>
                      <a:close/>
                    </a:path>
                  </a:pathLst>
                </a:custGeom>
                <a:solidFill>
                  <a:srgbClr val="FF0000">
                    <a:alpha val="25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フリーフォーム 20"/>
                <p:cNvSpPr/>
                <p:nvPr/>
              </p:nvSpPr>
              <p:spPr>
                <a:xfrm>
                  <a:off x="6119812" y="3718942"/>
                  <a:ext cx="278035" cy="162495"/>
                </a:xfrm>
                <a:custGeom>
                  <a:avLst/>
                  <a:gdLst>
                    <a:gd name="connsiteX0" fmla="*/ 92869 w 147638"/>
                    <a:gd name="connsiteY0" fmla="*/ 0 h 109538"/>
                    <a:gd name="connsiteX1" fmla="*/ 11906 w 147638"/>
                    <a:gd name="connsiteY1" fmla="*/ 38100 h 109538"/>
                    <a:gd name="connsiteX2" fmla="*/ 0 w 147638"/>
                    <a:gd name="connsiteY2" fmla="*/ 83344 h 109538"/>
                    <a:gd name="connsiteX3" fmla="*/ 128588 w 147638"/>
                    <a:gd name="connsiteY3" fmla="*/ 109538 h 109538"/>
                    <a:gd name="connsiteX4" fmla="*/ 147638 w 147638"/>
                    <a:gd name="connsiteY4" fmla="*/ 38100 h 109538"/>
                    <a:gd name="connsiteX5" fmla="*/ 92869 w 147638"/>
                    <a:gd name="connsiteY5" fmla="*/ 0 h 109538"/>
                    <a:gd name="connsiteX0" fmla="*/ 80963 w 135732"/>
                    <a:gd name="connsiteY0" fmla="*/ 0 h 109538"/>
                    <a:gd name="connsiteX1" fmla="*/ 0 w 135732"/>
                    <a:gd name="connsiteY1" fmla="*/ 38100 h 109538"/>
                    <a:gd name="connsiteX2" fmla="*/ 9526 w 135732"/>
                    <a:gd name="connsiteY2" fmla="*/ 104775 h 109538"/>
                    <a:gd name="connsiteX3" fmla="*/ 116682 w 135732"/>
                    <a:gd name="connsiteY3" fmla="*/ 109538 h 109538"/>
                    <a:gd name="connsiteX4" fmla="*/ 135732 w 135732"/>
                    <a:gd name="connsiteY4" fmla="*/ 38100 h 109538"/>
                    <a:gd name="connsiteX5" fmla="*/ 80963 w 135732"/>
                    <a:gd name="connsiteY5" fmla="*/ 0 h 109538"/>
                    <a:gd name="connsiteX0" fmla="*/ 90488 w 145257"/>
                    <a:gd name="connsiteY0" fmla="*/ 0 h 109538"/>
                    <a:gd name="connsiteX1" fmla="*/ 0 w 145257"/>
                    <a:gd name="connsiteY1" fmla="*/ 33338 h 109538"/>
                    <a:gd name="connsiteX2" fmla="*/ 19051 w 145257"/>
                    <a:gd name="connsiteY2" fmla="*/ 104775 h 109538"/>
                    <a:gd name="connsiteX3" fmla="*/ 126207 w 145257"/>
                    <a:gd name="connsiteY3" fmla="*/ 109538 h 109538"/>
                    <a:gd name="connsiteX4" fmla="*/ 145257 w 145257"/>
                    <a:gd name="connsiteY4" fmla="*/ 38100 h 109538"/>
                    <a:gd name="connsiteX5" fmla="*/ 90488 w 145257"/>
                    <a:gd name="connsiteY5" fmla="*/ 0 h 109538"/>
                    <a:gd name="connsiteX0" fmla="*/ 145257 w 145257"/>
                    <a:gd name="connsiteY0" fmla="*/ 4762 h 76200"/>
                    <a:gd name="connsiteX1" fmla="*/ 0 w 145257"/>
                    <a:gd name="connsiteY1" fmla="*/ 0 h 76200"/>
                    <a:gd name="connsiteX2" fmla="*/ 19051 w 145257"/>
                    <a:gd name="connsiteY2" fmla="*/ 71437 h 76200"/>
                    <a:gd name="connsiteX3" fmla="*/ 126207 w 145257"/>
                    <a:gd name="connsiteY3" fmla="*/ 76200 h 76200"/>
                    <a:gd name="connsiteX4" fmla="*/ 145257 w 145257"/>
                    <a:gd name="connsiteY4" fmla="*/ 4762 h 76200"/>
                    <a:gd name="connsiteX0" fmla="*/ 135732 w 135732"/>
                    <a:gd name="connsiteY0" fmla="*/ 9525 h 76200"/>
                    <a:gd name="connsiteX1" fmla="*/ 0 w 135732"/>
                    <a:gd name="connsiteY1" fmla="*/ 0 h 76200"/>
                    <a:gd name="connsiteX2" fmla="*/ 19051 w 135732"/>
                    <a:gd name="connsiteY2" fmla="*/ 71437 h 76200"/>
                    <a:gd name="connsiteX3" fmla="*/ 126207 w 135732"/>
                    <a:gd name="connsiteY3" fmla="*/ 76200 h 76200"/>
                    <a:gd name="connsiteX4" fmla="*/ 135732 w 135732"/>
                    <a:gd name="connsiteY4" fmla="*/ 9525 h 76200"/>
                    <a:gd name="connsiteX0" fmla="*/ 119063 w 126207"/>
                    <a:gd name="connsiteY0" fmla="*/ 0 h 92869"/>
                    <a:gd name="connsiteX1" fmla="*/ 0 w 126207"/>
                    <a:gd name="connsiteY1" fmla="*/ 16669 h 92869"/>
                    <a:gd name="connsiteX2" fmla="*/ 19051 w 126207"/>
                    <a:gd name="connsiteY2" fmla="*/ 88106 h 92869"/>
                    <a:gd name="connsiteX3" fmla="*/ 126207 w 126207"/>
                    <a:gd name="connsiteY3" fmla="*/ 92869 h 92869"/>
                    <a:gd name="connsiteX4" fmla="*/ 119063 w 126207"/>
                    <a:gd name="connsiteY4" fmla="*/ 0 h 92869"/>
                    <a:gd name="connsiteX0" fmla="*/ 100012 w 107156"/>
                    <a:gd name="connsiteY0" fmla="*/ 14287 h 107156"/>
                    <a:gd name="connsiteX1" fmla="*/ 52387 w 107156"/>
                    <a:gd name="connsiteY1" fmla="*/ 0 h 107156"/>
                    <a:gd name="connsiteX2" fmla="*/ 0 w 107156"/>
                    <a:gd name="connsiteY2" fmla="*/ 102393 h 107156"/>
                    <a:gd name="connsiteX3" fmla="*/ 107156 w 107156"/>
                    <a:gd name="connsiteY3" fmla="*/ 107156 h 107156"/>
                    <a:gd name="connsiteX4" fmla="*/ 100012 w 107156"/>
                    <a:gd name="connsiteY4" fmla="*/ 14287 h 107156"/>
                    <a:gd name="connsiteX0" fmla="*/ 100012 w 107156"/>
                    <a:gd name="connsiteY0" fmla="*/ 14287 h 107156"/>
                    <a:gd name="connsiteX1" fmla="*/ 52387 w 107156"/>
                    <a:gd name="connsiteY1" fmla="*/ 0 h 107156"/>
                    <a:gd name="connsiteX2" fmla="*/ 14857 w 107156"/>
                    <a:gd name="connsiteY2" fmla="*/ 67247 h 107156"/>
                    <a:gd name="connsiteX3" fmla="*/ 0 w 107156"/>
                    <a:gd name="connsiteY3" fmla="*/ 102393 h 107156"/>
                    <a:gd name="connsiteX4" fmla="*/ 107156 w 107156"/>
                    <a:gd name="connsiteY4" fmla="*/ 107156 h 107156"/>
                    <a:gd name="connsiteX5" fmla="*/ 100012 w 107156"/>
                    <a:gd name="connsiteY5" fmla="*/ 14287 h 107156"/>
                    <a:gd name="connsiteX0" fmla="*/ 100012 w 107156"/>
                    <a:gd name="connsiteY0" fmla="*/ 14287 h 107728"/>
                    <a:gd name="connsiteX1" fmla="*/ 52387 w 107156"/>
                    <a:gd name="connsiteY1" fmla="*/ 0 h 107728"/>
                    <a:gd name="connsiteX2" fmla="*/ 14857 w 107156"/>
                    <a:gd name="connsiteY2" fmla="*/ 67247 h 107728"/>
                    <a:gd name="connsiteX3" fmla="*/ 0 w 107156"/>
                    <a:gd name="connsiteY3" fmla="*/ 102393 h 107728"/>
                    <a:gd name="connsiteX4" fmla="*/ 31526 w 107156"/>
                    <a:gd name="connsiteY4" fmla="*/ 107728 h 107728"/>
                    <a:gd name="connsiteX5" fmla="*/ 107156 w 107156"/>
                    <a:gd name="connsiteY5" fmla="*/ 107156 h 107728"/>
                    <a:gd name="connsiteX6" fmla="*/ 100012 w 107156"/>
                    <a:gd name="connsiteY6" fmla="*/ 14287 h 107728"/>
                    <a:gd name="connsiteX0" fmla="*/ 100012 w 107156"/>
                    <a:gd name="connsiteY0" fmla="*/ 14287 h 110109"/>
                    <a:gd name="connsiteX1" fmla="*/ 52387 w 107156"/>
                    <a:gd name="connsiteY1" fmla="*/ 0 h 110109"/>
                    <a:gd name="connsiteX2" fmla="*/ 14857 w 107156"/>
                    <a:gd name="connsiteY2" fmla="*/ 67247 h 110109"/>
                    <a:gd name="connsiteX3" fmla="*/ 0 w 107156"/>
                    <a:gd name="connsiteY3" fmla="*/ 102393 h 110109"/>
                    <a:gd name="connsiteX4" fmla="*/ 31526 w 107156"/>
                    <a:gd name="connsiteY4" fmla="*/ 107728 h 110109"/>
                    <a:gd name="connsiteX5" fmla="*/ 83914 w 107156"/>
                    <a:gd name="connsiteY5" fmla="*/ 110109 h 110109"/>
                    <a:gd name="connsiteX6" fmla="*/ 107156 w 107156"/>
                    <a:gd name="connsiteY6" fmla="*/ 107156 h 110109"/>
                    <a:gd name="connsiteX7" fmla="*/ 100012 w 107156"/>
                    <a:gd name="connsiteY7" fmla="*/ 14287 h 110109"/>
                    <a:gd name="connsiteX0" fmla="*/ 123255 w 130399"/>
                    <a:gd name="connsiteY0" fmla="*/ 14287 h 110109"/>
                    <a:gd name="connsiteX1" fmla="*/ 75630 w 130399"/>
                    <a:gd name="connsiteY1" fmla="*/ 0 h 110109"/>
                    <a:gd name="connsiteX2" fmla="*/ 0 w 130399"/>
                    <a:gd name="connsiteY2" fmla="*/ 14859 h 110109"/>
                    <a:gd name="connsiteX3" fmla="*/ 23243 w 130399"/>
                    <a:gd name="connsiteY3" fmla="*/ 102393 h 110109"/>
                    <a:gd name="connsiteX4" fmla="*/ 54769 w 130399"/>
                    <a:gd name="connsiteY4" fmla="*/ 107728 h 110109"/>
                    <a:gd name="connsiteX5" fmla="*/ 107157 w 130399"/>
                    <a:gd name="connsiteY5" fmla="*/ 110109 h 110109"/>
                    <a:gd name="connsiteX6" fmla="*/ 130399 w 130399"/>
                    <a:gd name="connsiteY6" fmla="*/ 107156 h 110109"/>
                    <a:gd name="connsiteX7" fmla="*/ 123255 w 130399"/>
                    <a:gd name="connsiteY7" fmla="*/ 14287 h 110109"/>
                    <a:gd name="connsiteX0" fmla="*/ 200024 w 207168"/>
                    <a:gd name="connsiteY0" fmla="*/ 14287 h 110109"/>
                    <a:gd name="connsiteX1" fmla="*/ 152399 w 207168"/>
                    <a:gd name="connsiteY1" fmla="*/ 0 h 110109"/>
                    <a:gd name="connsiteX2" fmla="*/ 76769 w 207168"/>
                    <a:gd name="connsiteY2" fmla="*/ 14859 h 110109"/>
                    <a:gd name="connsiteX3" fmla="*/ 0 w 207168"/>
                    <a:gd name="connsiteY3" fmla="*/ 2381 h 110109"/>
                    <a:gd name="connsiteX4" fmla="*/ 131538 w 207168"/>
                    <a:gd name="connsiteY4" fmla="*/ 107728 h 110109"/>
                    <a:gd name="connsiteX5" fmla="*/ 183926 w 207168"/>
                    <a:gd name="connsiteY5" fmla="*/ 110109 h 110109"/>
                    <a:gd name="connsiteX6" fmla="*/ 207168 w 207168"/>
                    <a:gd name="connsiteY6" fmla="*/ 107156 h 110109"/>
                    <a:gd name="connsiteX7" fmla="*/ 200024 w 207168"/>
                    <a:gd name="connsiteY7" fmla="*/ 14287 h 110109"/>
                    <a:gd name="connsiteX0" fmla="*/ 261367 w 268511"/>
                    <a:gd name="connsiteY0" fmla="*/ 14287 h 110109"/>
                    <a:gd name="connsiteX1" fmla="*/ 213742 w 268511"/>
                    <a:gd name="connsiteY1" fmla="*/ 0 h 110109"/>
                    <a:gd name="connsiteX2" fmla="*/ 138112 w 268511"/>
                    <a:gd name="connsiteY2" fmla="*/ 14859 h 110109"/>
                    <a:gd name="connsiteX3" fmla="*/ 61343 w 268511"/>
                    <a:gd name="connsiteY3" fmla="*/ 2381 h 110109"/>
                    <a:gd name="connsiteX4" fmla="*/ 0 w 268511"/>
                    <a:gd name="connsiteY4" fmla="*/ 45815 h 110109"/>
                    <a:gd name="connsiteX5" fmla="*/ 245269 w 268511"/>
                    <a:gd name="connsiteY5" fmla="*/ 110109 h 110109"/>
                    <a:gd name="connsiteX6" fmla="*/ 268511 w 268511"/>
                    <a:gd name="connsiteY6" fmla="*/ 107156 h 110109"/>
                    <a:gd name="connsiteX7" fmla="*/ 261367 w 268511"/>
                    <a:gd name="connsiteY7" fmla="*/ 14287 h 110109"/>
                    <a:gd name="connsiteX0" fmla="*/ 261367 w 268511"/>
                    <a:gd name="connsiteY0" fmla="*/ 14287 h 110109"/>
                    <a:gd name="connsiteX1" fmla="*/ 213742 w 268511"/>
                    <a:gd name="connsiteY1" fmla="*/ 0 h 110109"/>
                    <a:gd name="connsiteX2" fmla="*/ 138112 w 268511"/>
                    <a:gd name="connsiteY2" fmla="*/ 14859 h 110109"/>
                    <a:gd name="connsiteX3" fmla="*/ 61343 w 268511"/>
                    <a:gd name="connsiteY3" fmla="*/ 2381 h 110109"/>
                    <a:gd name="connsiteX4" fmla="*/ 0 w 268511"/>
                    <a:gd name="connsiteY4" fmla="*/ 45815 h 110109"/>
                    <a:gd name="connsiteX5" fmla="*/ 116683 w 268511"/>
                    <a:gd name="connsiteY5" fmla="*/ 81534 h 110109"/>
                    <a:gd name="connsiteX6" fmla="*/ 245269 w 268511"/>
                    <a:gd name="connsiteY6" fmla="*/ 110109 h 110109"/>
                    <a:gd name="connsiteX7" fmla="*/ 268511 w 268511"/>
                    <a:gd name="connsiteY7" fmla="*/ 107156 h 110109"/>
                    <a:gd name="connsiteX8" fmla="*/ 261367 w 268511"/>
                    <a:gd name="connsiteY8" fmla="*/ 14287 h 110109"/>
                    <a:gd name="connsiteX0" fmla="*/ 261367 w 268511"/>
                    <a:gd name="connsiteY0" fmla="*/ 14287 h 110109"/>
                    <a:gd name="connsiteX1" fmla="*/ 213742 w 268511"/>
                    <a:gd name="connsiteY1" fmla="*/ 0 h 110109"/>
                    <a:gd name="connsiteX2" fmla="*/ 138112 w 268511"/>
                    <a:gd name="connsiteY2" fmla="*/ 14859 h 110109"/>
                    <a:gd name="connsiteX3" fmla="*/ 61343 w 268511"/>
                    <a:gd name="connsiteY3" fmla="*/ 2381 h 110109"/>
                    <a:gd name="connsiteX4" fmla="*/ 0 w 268511"/>
                    <a:gd name="connsiteY4" fmla="*/ 45815 h 110109"/>
                    <a:gd name="connsiteX5" fmla="*/ 116683 w 268511"/>
                    <a:gd name="connsiteY5" fmla="*/ 81534 h 110109"/>
                    <a:gd name="connsiteX6" fmla="*/ 202408 w 268511"/>
                    <a:gd name="connsiteY6" fmla="*/ 105347 h 110109"/>
                    <a:gd name="connsiteX7" fmla="*/ 245269 w 268511"/>
                    <a:gd name="connsiteY7" fmla="*/ 110109 h 110109"/>
                    <a:gd name="connsiteX8" fmla="*/ 268511 w 268511"/>
                    <a:gd name="connsiteY8" fmla="*/ 107156 h 110109"/>
                    <a:gd name="connsiteX9" fmla="*/ 261367 w 268511"/>
                    <a:gd name="connsiteY9"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204788 w 270891"/>
                    <a:gd name="connsiteY6" fmla="*/ 105347 h 110109"/>
                    <a:gd name="connsiteX7" fmla="*/ 247649 w 270891"/>
                    <a:gd name="connsiteY7" fmla="*/ 110109 h 110109"/>
                    <a:gd name="connsiteX8" fmla="*/ 270891 w 270891"/>
                    <a:gd name="connsiteY8" fmla="*/ 107156 h 110109"/>
                    <a:gd name="connsiteX9" fmla="*/ 263747 w 270891"/>
                    <a:gd name="connsiteY9"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95251 w 270891"/>
                    <a:gd name="connsiteY6" fmla="*/ 50579 h 110109"/>
                    <a:gd name="connsiteX7" fmla="*/ 247649 w 270891"/>
                    <a:gd name="connsiteY7" fmla="*/ 110109 h 110109"/>
                    <a:gd name="connsiteX8" fmla="*/ 270891 w 270891"/>
                    <a:gd name="connsiteY8" fmla="*/ 107156 h 110109"/>
                    <a:gd name="connsiteX9" fmla="*/ 263747 w 270891"/>
                    <a:gd name="connsiteY9"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247649 w 270891"/>
                    <a:gd name="connsiteY7" fmla="*/ 110109 h 110109"/>
                    <a:gd name="connsiteX8" fmla="*/ 270891 w 270891"/>
                    <a:gd name="connsiteY8" fmla="*/ 107156 h 110109"/>
                    <a:gd name="connsiteX9" fmla="*/ 263747 w 270891"/>
                    <a:gd name="connsiteY9"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40494 w 270891"/>
                    <a:gd name="connsiteY7" fmla="*/ 100584 h 110109"/>
                    <a:gd name="connsiteX8" fmla="*/ 247649 w 270891"/>
                    <a:gd name="connsiteY8" fmla="*/ 110109 h 110109"/>
                    <a:gd name="connsiteX9" fmla="*/ 270891 w 270891"/>
                    <a:gd name="connsiteY9" fmla="*/ 107156 h 110109"/>
                    <a:gd name="connsiteX10" fmla="*/ 263747 w 270891"/>
                    <a:gd name="connsiteY10"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40494 w 270891"/>
                    <a:gd name="connsiteY7" fmla="*/ 100584 h 110109"/>
                    <a:gd name="connsiteX8" fmla="*/ 247649 w 270891"/>
                    <a:gd name="connsiteY8" fmla="*/ 110109 h 110109"/>
                    <a:gd name="connsiteX9" fmla="*/ 270891 w 270891"/>
                    <a:gd name="connsiteY9" fmla="*/ 107156 h 110109"/>
                    <a:gd name="connsiteX10" fmla="*/ 269082 w 270891"/>
                    <a:gd name="connsiteY10" fmla="*/ 72009 h 110109"/>
                    <a:gd name="connsiteX11" fmla="*/ 263747 w 270891"/>
                    <a:gd name="connsiteY11"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00013 w 270891"/>
                    <a:gd name="connsiteY7" fmla="*/ 98203 h 110109"/>
                    <a:gd name="connsiteX8" fmla="*/ 140494 w 270891"/>
                    <a:gd name="connsiteY8" fmla="*/ 100584 h 110109"/>
                    <a:gd name="connsiteX9" fmla="*/ 247649 w 270891"/>
                    <a:gd name="connsiteY9" fmla="*/ 110109 h 110109"/>
                    <a:gd name="connsiteX10" fmla="*/ 270891 w 270891"/>
                    <a:gd name="connsiteY10" fmla="*/ 107156 h 110109"/>
                    <a:gd name="connsiteX11" fmla="*/ 269082 w 270891"/>
                    <a:gd name="connsiteY11" fmla="*/ 72009 h 110109"/>
                    <a:gd name="connsiteX12" fmla="*/ 263747 w 270891"/>
                    <a:gd name="connsiteY12" fmla="*/ 14287 h 110109"/>
                    <a:gd name="connsiteX0" fmla="*/ 263747 w 270891"/>
                    <a:gd name="connsiteY0" fmla="*/ 14287 h 110109"/>
                    <a:gd name="connsiteX1" fmla="*/ 216122 w 270891"/>
                    <a:gd name="connsiteY1" fmla="*/ 0 h 110109"/>
                    <a:gd name="connsiteX2" fmla="*/ 140492 w 270891"/>
                    <a:gd name="connsiteY2" fmla="*/ 14859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00013 w 270891"/>
                    <a:gd name="connsiteY7" fmla="*/ 98203 h 110109"/>
                    <a:gd name="connsiteX8" fmla="*/ 140494 w 270891"/>
                    <a:gd name="connsiteY8" fmla="*/ 100584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0109"/>
                    <a:gd name="connsiteX1" fmla="*/ 216122 w 270891"/>
                    <a:gd name="connsiteY1" fmla="*/ 0 h 110109"/>
                    <a:gd name="connsiteX2" fmla="*/ 152398 w 270891"/>
                    <a:gd name="connsiteY2" fmla="*/ 10096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00013 w 270891"/>
                    <a:gd name="connsiteY7" fmla="*/ 98203 h 110109"/>
                    <a:gd name="connsiteX8" fmla="*/ 140494 w 270891"/>
                    <a:gd name="connsiteY8" fmla="*/ 100584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0109"/>
                    <a:gd name="connsiteX1" fmla="*/ 216122 w 270891"/>
                    <a:gd name="connsiteY1" fmla="*/ 0 h 110109"/>
                    <a:gd name="connsiteX2" fmla="*/ 152398 w 270891"/>
                    <a:gd name="connsiteY2" fmla="*/ 10096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14300 w 270891"/>
                    <a:gd name="connsiteY7" fmla="*/ 38672 h 110109"/>
                    <a:gd name="connsiteX8" fmla="*/ 140494 w 270891"/>
                    <a:gd name="connsiteY8" fmla="*/ 100584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0109"/>
                    <a:gd name="connsiteX1" fmla="*/ 216122 w 270891"/>
                    <a:gd name="connsiteY1" fmla="*/ 0 h 110109"/>
                    <a:gd name="connsiteX2" fmla="*/ 152398 w 270891"/>
                    <a:gd name="connsiteY2" fmla="*/ 10096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22610 w 270891"/>
                    <a:gd name="connsiteY7" fmla="*/ 23913 h 110109"/>
                    <a:gd name="connsiteX8" fmla="*/ 140494 w 270891"/>
                    <a:gd name="connsiteY8" fmla="*/ 100584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0109"/>
                    <a:gd name="connsiteX1" fmla="*/ 216122 w 270891"/>
                    <a:gd name="connsiteY1" fmla="*/ 0 h 110109"/>
                    <a:gd name="connsiteX2" fmla="*/ 152398 w 270891"/>
                    <a:gd name="connsiteY2" fmla="*/ 10096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03560 w 270891"/>
                    <a:gd name="connsiteY7" fmla="*/ 45344 h 110109"/>
                    <a:gd name="connsiteX8" fmla="*/ 140494 w 270891"/>
                    <a:gd name="connsiteY8" fmla="*/ 100584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0109"/>
                    <a:gd name="connsiteX1" fmla="*/ 216122 w 270891"/>
                    <a:gd name="connsiteY1" fmla="*/ 0 h 110109"/>
                    <a:gd name="connsiteX2" fmla="*/ 152398 w 270891"/>
                    <a:gd name="connsiteY2" fmla="*/ 10096 h 110109"/>
                    <a:gd name="connsiteX3" fmla="*/ 63723 w 270891"/>
                    <a:gd name="connsiteY3" fmla="*/ 2381 h 110109"/>
                    <a:gd name="connsiteX4" fmla="*/ 2380 w 270891"/>
                    <a:gd name="connsiteY4" fmla="*/ 45815 h 110109"/>
                    <a:gd name="connsiteX5" fmla="*/ 0 w 270891"/>
                    <a:gd name="connsiteY5" fmla="*/ 91059 h 110109"/>
                    <a:gd name="connsiteX6" fmla="*/ 47626 w 270891"/>
                    <a:gd name="connsiteY6" fmla="*/ 93441 h 110109"/>
                    <a:gd name="connsiteX7" fmla="*/ 103560 w 270891"/>
                    <a:gd name="connsiteY7" fmla="*/ 45344 h 110109"/>
                    <a:gd name="connsiteX8" fmla="*/ 111919 w 270891"/>
                    <a:gd name="connsiteY8" fmla="*/ 67247 h 110109"/>
                    <a:gd name="connsiteX9" fmla="*/ 185738 w 270891"/>
                    <a:gd name="connsiteY9" fmla="*/ 107728 h 110109"/>
                    <a:gd name="connsiteX10" fmla="*/ 247649 w 270891"/>
                    <a:gd name="connsiteY10" fmla="*/ 110109 h 110109"/>
                    <a:gd name="connsiteX11" fmla="*/ 270891 w 270891"/>
                    <a:gd name="connsiteY11" fmla="*/ 107156 h 110109"/>
                    <a:gd name="connsiteX12" fmla="*/ 269082 w 270891"/>
                    <a:gd name="connsiteY12" fmla="*/ 72009 h 110109"/>
                    <a:gd name="connsiteX13" fmla="*/ 263747 w 270891"/>
                    <a:gd name="connsiteY13" fmla="*/ 14287 h 110109"/>
                    <a:gd name="connsiteX0" fmla="*/ 263747 w 270891"/>
                    <a:gd name="connsiteY0" fmla="*/ 14287 h 114872"/>
                    <a:gd name="connsiteX1" fmla="*/ 216122 w 270891"/>
                    <a:gd name="connsiteY1" fmla="*/ 0 h 114872"/>
                    <a:gd name="connsiteX2" fmla="*/ 152398 w 270891"/>
                    <a:gd name="connsiteY2" fmla="*/ 10096 h 114872"/>
                    <a:gd name="connsiteX3" fmla="*/ 63723 w 270891"/>
                    <a:gd name="connsiteY3" fmla="*/ 2381 h 114872"/>
                    <a:gd name="connsiteX4" fmla="*/ 2380 w 270891"/>
                    <a:gd name="connsiteY4" fmla="*/ 45815 h 114872"/>
                    <a:gd name="connsiteX5" fmla="*/ 0 w 270891"/>
                    <a:gd name="connsiteY5" fmla="*/ 91059 h 114872"/>
                    <a:gd name="connsiteX6" fmla="*/ 47626 w 270891"/>
                    <a:gd name="connsiteY6" fmla="*/ 93441 h 114872"/>
                    <a:gd name="connsiteX7" fmla="*/ 103560 w 270891"/>
                    <a:gd name="connsiteY7" fmla="*/ 45344 h 114872"/>
                    <a:gd name="connsiteX8" fmla="*/ 111919 w 270891"/>
                    <a:gd name="connsiteY8" fmla="*/ 67247 h 114872"/>
                    <a:gd name="connsiteX9" fmla="*/ 61913 w 270891"/>
                    <a:gd name="connsiteY9" fmla="*/ 114872 h 114872"/>
                    <a:gd name="connsiteX10" fmla="*/ 247649 w 270891"/>
                    <a:gd name="connsiteY10" fmla="*/ 110109 h 114872"/>
                    <a:gd name="connsiteX11" fmla="*/ 270891 w 270891"/>
                    <a:gd name="connsiteY11" fmla="*/ 107156 h 114872"/>
                    <a:gd name="connsiteX12" fmla="*/ 269082 w 270891"/>
                    <a:gd name="connsiteY12" fmla="*/ 72009 h 114872"/>
                    <a:gd name="connsiteX13" fmla="*/ 263747 w 270891"/>
                    <a:gd name="connsiteY13" fmla="*/ 14287 h 114872"/>
                    <a:gd name="connsiteX0" fmla="*/ 263747 w 270891"/>
                    <a:gd name="connsiteY0" fmla="*/ 14287 h 133921"/>
                    <a:gd name="connsiteX1" fmla="*/ 216122 w 270891"/>
                    <a:gd name="connsiteY1" fmla="*/ 0 h 133921"/>
                    <a:gd name="connsiteX2" fmla="*/ 152398 w 270891"/>
                    <a:gd name="connsiteY2" fmla="*/ 10096 h 133921"/>
                    <a:gd name="connsiteX3" fmla="*/ 63723 w 270891"/>
                    <a:gd name="connsiteY3" fmla="*/ 2381 h 133921"/>
                    <a:gd name="connsiteX4" fmla="*/ 2380 w 270891"/>
                    <a:gd name="connsiteY4" fmla="*/ 45815 h 133921"/>
                    <a:gd name="connsiteX5" fmla="*/ 0 w 270891"/>
                    <a:gd name="connsiteY5" fmla="*/ 91059 h 133921"/>
                    <a:gd name="connsiteX6" fmla="*/ 47626 w 270891"/>
                    <a:gd name="connsiteY6" fmla="*/ 93441 h 133921"/>
                    <a:gd name="connsiteX7" fmla="*/ 103560 w 270891"/>
                    <a:gd name="connsiteY7" fmla="*/ 45344 h 133921"/>
                    <a:gd name="connsiteX8" fmla="*/ 111919 w 270891"/>
                    <a:gd name="connsiteY8" fmla="*/ 67247 h 133921"/>
                    <a:gd name="connsiteX9" fmla="*/ 61913 w 270891"/>
                    <a:gd name="connsiteY9" fmla="*/ 114872 h 133921"/>
                    <a:gd name="connsiteX10" fmla="*/ 80961 w 270891"/>
                    <a:gd name="connsiteY10" fmla="*/ 133921 h 133921"/>
                    <a:gd name="connsiteX11" fmla="*/ 270891 w 270891"/>
                    <a:gd name="connsiteY11" fmla="*/ 107156 h 133921"/>
                    <a:gd name="connsiteX12" fmla="*/ 269082 w 270891"/>
                    <a:gd name="connsiteY12" fmla="*/ 72009 h 133921"/>
                    <a:gd name="connsiteX13" fmla="*/ 263747 w 270891"/>
                    <a:gd name="connsiteY13" fmla="*/ 14287 h 133921"/>
                    <a:gd name="connsiteX0" fmla="*/ 263747 w 270891"/>
                    <a:gd name="connsiteY0" fmla="*/ 14287 h 133921"/>
                    <a:gd name="connsiteX1" fmla="*/ 216122 w 270891"/>
                    <a:gd name="connsiteY1" fmla="*/ 0 h 133921"/>
                    <a:gd name="connsiteX2" fmla="*/ 152398 w 270891"/>
                    <a:gd name="connsiteY2" fmla="*/ 10096 h 133921"/>
                    <a:gd name="connsiteX3" fmla="*/ 63723 w 270891"/>
                    <a:gd name="connsiteY3" fmla="*/ 2381 h 133921"/>
                    <a:gd name="connsiteX4" fmla="*/ 2380 w 270891"/>
                    <a:gd name="connsiteY4" fmla="*/ 45815 h 133921"/>
                    <a:gd name="connsiteX5" fmla="*/ 0 w 270891"/>
                    <a:gd name="connsiteY5" fmla="*/ 91059 h 133921"/>
                    <a:gd name="connsiteX6" fmla="*/ 47626 w 270891"/>
                    <a:gd name="connsiteY6" fmla="*/ 93441 h 133921"/>
                    <a:gd name="connsiteX7" fmla="*/ 103560 w 270891"/>
                    <a:gd name="connsiteY7" fmla="*/ 45344 h 133921"/>
                    <a:gd name="connsiteX8" fmla="*/ 111919 w 270891"/>
                    <a:gd name="connsiteY8" fmla="*/ 67247 h 133921"/>
                    <a:gd name="connsiteX9" fmla="*/ 61913 w 270891"/>
                    <a:gd name="connsiteY9" fmla="*/ 114872 h 133921"/>
                    <a:gd name="connsiteX10" fmla="*/ 80961 w 270891"/>
                    <a:gd name="connsiteY10" fmla="*/ 133921 h 133921"/>
                    <a:gd name="connsiteX11" fmla="*/ 166688 w 270891"/>
                    <a:gd name="connsiteY11" fmla="*/ 124396 h 133921"/>
                    <a:gd name="connsiteX12" fmla="*/ 270891 w 270891"/>
                    <a:gd name="connsiteY12" fmla="*/ 107156 h 133921"/>
                    <a:gd name="connsiteX13" fmla="*/ 269082 w 270891"/>
                    <a:gd name="connsiteY13" fmla="*/ 72009 h 133921"/>
                    <a:gd name="connsiteX14" fmla="*/ 263747 w 270891"/>
                    <a:gd name="connsiteY14" fmla="*/ 14287 h 133921"/>
                    <a:gd name="connsiteX0" fmla="*/ 263747 w 270891"/>
                    <a:gd name="connsiteY0" fmla="*/ 14287 h 133921"/>
                    <a:gd name="connsiteX1" fmla="*/ 216122 w 270891"/>
                    <a:gd name="connsiteY1" fmla="*/ 0 h 133921"/>
                    <a:gd name="connsiteX2" fmla="*/ 152398 w 270891"/>
                    <a:gd name="connsiteY2" fmla="*/ 10096 h 133921"/>
                    <a:gd name="connsiteX3" fmla="*/ 63723 w 270891"/>
                    <a:gd name="connsiteY3" fmla="*/ 2381 h 133921"/>
                    <a:gd name="connsiteX4" fmla="*/ 2380 w 270891"/>
                    <a:gd name="connsiteY4" fmla="*/ 45815 h 133921"/>
                    <a:gd name="connsiteX5" fmla="*/ 0 w 270891"/>
                    <a:gd name="connsiteY5" fmla="*/ 91059 h 133921"/>
                    <a:gd name="connsiteX6" fmla="*/ 47626 w 270891"/>
                    <a:gd name="connsiteY6" fmla="*/ 93441 h 133921"/>
                    <a:gd name="connsiteX7" fmla="*/ 103560 w 270891"/>
                    <a:gd name="connsiteY7" fmla="*/ 45344 h 133921"/>
                    <a:gd name="connsiteX8" fmla="*/ 111919 w 270891"/>
                    <a:gd name="connsiteY8" fmla="*/ 67247 h 133921"/>
                    <a:gd name="connsiteX9" fmla="*/ 61913 w 270891"/>
                    <a:gd name="connsiteY9" fmla="*/ 114872 h 133921"/>
                    <a:gd name="connsiteX10" fmla="*/ 80961 w 270891"/>
                    <a:gd name="connsiteY10" fmla="*/ 133921 h 133921"/>
                    <a:gd name="connsiteX11" fmla="*/ 166688 w 270891"/>
                    <a:gd name="connsiteY11" fmla="*/ 124396 h 133921"/>
                    <a:gd name="connsiteX12" fmla="*/ 230982 w 270891"/>
                    <a:gd name="connsiteY12" fmla="*/ 112489 h 133921"/>
                    <a:gd name="connsiteX13" fmla="*/ 270891 w 270891"/>
                    <a:gd name="connsiteY13" fmla="*/ 107156 h 133921"/>
                    <a:gd name="connsiteX14" fmla="*/ 269082 w 270891"/>
                    <a:gd name="connsiteY14" fmla="*/ 72009 h 133921"/>
                    <a:gd name="connsiteX15" fmla="*/ 263747 w 270891"/>
                    <a:gd name="connsiteY15" fmla="*/ 14287 h 133921"/>
                    <a:gd name="connsiteX0" fmla="*/ 263747 w 270891"/>
                    <a:gd name="connsiteY0" fmla="*/ 14287 h 133921"/>
                    <a:gd name="connsiteX1" fmla="*/ 216122 w 270891"/>
                    <a:gd name="connsiteY1" fmla="*/ 0 h 133921"/>
                    <a:gd name="connsiteX2" fmla="*/ 152398 w 270891"/>
                    <a:gd name="connsiteY2" fmla="*/ 10096 h 133921"/>
                    <a:gd name="connsiteX3" fmla="*/ 63723 w 270891"/>
                    <a:gd name="connsiteY3" fmla="*/ 2381 h 133921"/>
                    <a:gd name="connsiteX4" fmla="*/ 2380 w 270891"/>
                    <a:gd name="connsiteY4" fmla="*/ 45815 h 133921"/>
                    <a:gd name="connsiteX5" fmla="*/ 0 w 270891"/>
                    <a:gd name="connsiteY5" fmla="*/ 91059 h 133921"/>
                    <a:gd name="connsiteX6" fmla="*/ 47626 w 270891"/>
                    <a:gd name="connsiteY6" fmla="*/ 93441 h 133921"/>
                    <a:gd name="connsiteX7" fmla="*/ 103560 w 270891"/>
                    <a:gd name="connsiteY7" fmla="*/ 45344 h 133921"/>
                    <a:gd name="connsiteX8" fmla="*/ 111919 w 270891"/>
                    <a:gd name="connsiteY8" fmla="*/ 67247 h 133921"/>
                    <a:gd name="connsiteX9" fmla="*/ 61913 w 270891"/>
                    <a:gd name="connsiteY9" fmla="*/ 114872 h 133921"/>
                    <a:gd name="connsiteX10" fmla="*/ 80961 w 270891"/>
                    <a:gd name="connsiteY10" fmla="*/ 133921 h 133921"/>
                    <a:gd name="connsiteX11" fmla="*/ 140495 w 270891"/>
                    <a:gd name="connsiteY11" fmla="*/ 133921 h 133921"/>
                    <a:gd name="connsiteX12" fmla="*/ 230982 w 270891"/>
                    <a:gd name="connsiteY12" fmla="*/ 112489 h 133921"/>
                    <a:gd name="connsiteX13" fmla="*/ 270891 w 270891"/>
                    <a:gd name="connsiteY13" fmla="*/ 107156 h 133921"/>
                    <a:gd name="connsiteX14" fmla="*/ 269082 w 270891"/>
                    <a:gd name="connsiteY14" fmla="*/ 72009 h 133921"/>
                    <a:gd name="connsiteX15" fmla="*/ 263747 w 270891"/>
                    <a:gd name="connsiteY15" fmla="*/ 14287 h 133921"/>
                    <a:gd name="connsiteX0" fmla="*/ 263747 w 270891"/>
                    <a:gd name="connsiteY0" fmla="*/ 14287 h 162495"/>
                    <a:gd name="connsiteX1" fmla="*/ 216122 w 270891"/>
                    <a:gd name="connsiteY1" fmla="*/ 0 h 162495"/>
                    <a:gd name="connsiteX2" fmla="*/ 152398 w 270891"/>
                    <a:gd name="connsiteY2" fmla="*/ 10096 h 162495"/>
                    <a:gd name="connsiteX3" fmla="*/ 63723 w 270891"/>
                    <a:gd name="connsiteY3" fmla="*/ 2381 h 162495"/>
                    <a:gd name="connsiteX4" fmla="*/ 2380 w 270891"/>
                    <a:gd name="connsiteY4" fmla="*/ 45815 h 162495"/>
                    <a:gd name="connsiteX5" fmla="*/ 0 w 270891"/>
                    <a:gd name="connsiteY5" fmla="*/ 91059 h 162495"/>
                    <a:gd name="connsiteX6" fmla="*/ 47626 w 270891"/>
                    <a:gd name="connsiteY6" fmla="*/ 93441 h 162495"/>
                    <a:gd name="connsiteX7" fmla="*/ 103560 w 270891"/>
                    <a:gd name="connsiteY7" fmla="*/ 45344 h 162495"/>
                    <a:gd name="connsiteX8" fmla="*/ 111919 w 270891"/>
                    <a:gd name="connsiteY8" fmla="*/ 67247 h 162495"/>
                    <a:gd name="connsiteX9" fmla="*/ 61913 w 270891"/>
                    <a:gd name="connsiteY9" fmla="*/ 114872 h 162495"/>
                    <a:gd name="connsiteX10" fmla="*/ 80961 w 270891"/>
                    <a:gd name="connsiteY10" fmla="*/ 133921 h 162495"/>
                    <a:gd name="connsiteX11" fmla="*/ 140495 w 270891"/>
                    <a:gd name="connsiteY11" fmla="*/ 133921 h 162495"/>
                    <a:gd name="connsiteX12" fmla="*/ 164307 w 270891"/>
                    <a:gd name="connsiteY12" fmla="*/ 162495 h 162495"/>
                    <a:gd name="connsiteX13" fmla="*/ 270891 w 270891"/>
                    <a:gd name="connsiteY13" fmla="*/ 107156 h 162495"/>
                    <a:gd name="connsiteX14" fmla="*/ 269082 w 270891"/>
                    <a:gd name="connsiteY14" fmla="*/ 72009 h 162495"/>
                    <a:gd name="connsiteX15" fmla="*/ 263747 w 270891"/>
                    <a:gd name="connsiteY15" fmla="*/ 14287 h 162495"/>
                    <a:gd name="connsiteX0" fmla="*/ 263747 w 278035"/>
                    <a:gd name="connsiteY0" fmla="*/ 14287 h 162495"/>
                    <a:gd name="connsiteX1" fmla="*/ 216122 w 278035"/>
                    <a:gd name="connsiteY1" fmla="*/ 0 h 162495"/>
                    <a:gd name="connsiteX2" fmla="*/ 152398 w 278035"/>
                    <a:gd name="connsiteY2" fmla="*/ 10096 h 162495"/>
                    <a:gd name="connsiteX3" fmla="*/ 63723 w 278035"/>
                    <a:gd name="connsiteY3" fmla="*/ 2381 h 162495"/>
                    <a:gd name="connsiteX4" fmla="*/ 2380 w 278035"/>
                    <a:gd name="connsiteY4" fmla="*/ 45815 h 162495"/>
                    <a:gd name="connsiteX5" fmla="*/ 0 w 278035"/>
                    <a:gd name="connsiteY5" fmla="*/ 91059 h 162495"/>
                    <a:gd name="connsiteX6" fmla="*/ 47626 w 278035"/>
                    <a:gd name="connsiteY6" fmla="*/ 93441 h 162495"/>
                    <a:gd name="connsiteX7" fmla="*/ 103560 w 278035"/>
                    <a:gd name="connsiteY7" fmla="*/ 45344 h 162495"/>
                    <a:gd name="connsiteX8" fmla="*/ 111919 w 278035"/>
                    <a:gd name="connsiteY8" fmla="*/ 67247 h 162495"/>
                    <a:gd name="connsiteX9" fmla="*/ 61913 w 278035"/>
                    <a:gd name="connsiteY9" fmla="*/ 114872 h 162495"/>
                    <a:gd name="connsiteX10" fmla="*/ 80961 w 278035"/>
                    <a:gd name="connsiteY10" fmla="*/ 133921 h 162495"/>
                    <a:gd name="connsiteX11" fmla="*/ 140495 w 278035"/>
                    <a:gd name="connsiteY11" fmla="*/ 133921 h 162495"/>
                    <a:gd name="connsiteX12" fmla="*/ 164307 w 278035"/>
                    <a:gd name="connsiteY12" fmla="*/ 162495 h 162495"/>
                    <a:gd name="connsiteX13" fmla="*/ 278035 w 278035"/>
                    <a:gd name="connsiteY13" fmla="*/ 111918 h 162495"/>
                    <a:gd name="connsiteX14" fmla="*/ 269082 w 278035"/>
                    <a:gd name="connsiteY14" fmla="*/ 72009 h 162495"/>
                    <a:gd name="connsiteX15" fmla="*/ 263747 w 278035"/>
                    <a:gd name="connsiteY15" fmla="*/ 14287 h 16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035" h="162495">
                      <a:moveTo>
                        <a:pt x="263747" y="14287"/>
                      </a:moveTo>
                      <a:lnTo>
                        <a:pt x="216122" y="0"/>
                      </a:lnTo>
                      <a:lnTo>
                        <a:pt x="152398" y="10096"/>
                      </a:lnTo>
                      <a:lnTo>
                        <a:pt x="63723" y="2381"/>
                      </a:lnTo>
                      <a:lnTo>
                        <a:pt x="2380" y="45815"/>
                      </a:lnTo>
                      <a:lnTo>
                        <a:pt x="0" y="91059"/>
                      </a:lnTo>
                      <a:lnTo>
                        <a:pt x="47626" y="93441"/>
                      </a:lnTo>
                      <a:lnTo>
                        <a:pt x="103560" y="45344"/>
                      </a:lnTo>
                      <a:lnTo>
                        <a:pt x="111919" y="67247"/>
                      </a:lnTo>
                      <a:lnTo>
                        <a:pt x="61913" y="114872"/>
                      </a:lnTo>
                      <a:lnTo>
                        <a:pt x="80961" y="133921"/>
                      </a:lnTo>
                      <a:lnTo>
                        <a:pt x="140495" y="133921"/>
                      </a:lnTo>
                      <a:lnTo>
                        <a:pt x="164307" y="162495"/>
                      </a:lnTo>
                      <a:lnTo>
                        <a:pt x="278035" y="111918"/>
                      </a:lnTo>
                      <a:lnTo>
                        <a:pt x="269082" y="72009"/>
                      </a:lnTo>
                      <a:lnTo>
                        <a:pt x="263747" y="14287"/>
                      </a:lnTo>
                      <a:close/>
                    </a:path>
                  </a:pathLst>
                </a:custGeom>
                <a:solidFill>
                  <a:srgbClr val="FF0000">
                    <a:alpha val="25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フリーフォーム 21"/>
                <p:cNvSpPr/>
                <p:nvPr/>
              </p:nvSpPr>
              <p:spPr>
                <a:xfrm>
                  <a:off x="5940152" y="3588168"/>
                  <a:ext cx="215470" cy="135890"/>
                </a:xfrm>
                <a:custGeom>
                  <a:avLst/>
                  <a:gdLst>
                    <a:gd name="connsiteX0" fmla="*/ 549762 w 2597344"/>
                    <a:gd name="connsiteY0" fmla="*/ 0 h 1638066"/>
                    <a:gd name="connsiteX1" fmla="*/ 549762 w 2597344"/>
                    <a:gd name="connsiteY1" fmla="*/ 0 h 1638066"/>
                    <a:gd name="connsiteX2" fmla="*/ 0 w 2597344"/>
                    <a:gd name="connsiteY2" fmla="*/ 740495 h 1638066"/>
                    <a:gd name="connsiteX3" fmla="*/ 488054 w 2597344"/>
                    <a:gd name="connsiteY3" fmla="*/ 1514650 h 1638066"/>
                    <a:gd name="connsiteX4" fmla="*/ 1671725 w 2597344"/>
                    <a:gd name="connsiteY4" fmla="*/ 1638066 h 1638066"/>
                    <a:gd name="connsiteX5" fmla="*/ 2597344 w 2597344"/>
                    <a:gd name="connsiteY5" fmla="*/ 594640 h 1638066"/>
                    <a:gd name="connsiteX6" fmla="*/ 2176608 w 2597344"/>
                    <a:gd name="connsiteY6" fmla="*/ 291710 h 1638066"/>
                    <a:gd name="connsiteX7" fmla="*/ 549762 w 2597344"/>
                    <a:gd name="connsiteY7" fmla="*/ 0 h 163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7344" h="1638066">
                      <a:moveTo>
                        <a:pt x="549762" y="0"/>
                      </a:moveTo>
                      <a:lnTo>
                        <a:pt x="549762" y="0"/>
                      </a:lnTo>
                      <a:lnTo>
                        <a:pt x="0" y="740495"/>
                      </a:lnTo>
                      <a:lnTo>
                        <a:pt x="488054" y="1514650"/>
                      </a:lnTo>
                      <a:lnTo>
                        <a:pt x="1671725" y="1638066"/>
                      </a:lnTo>
                      <a:lnTo>
                        <a:pt x="2597344" y="594640"/>
                      </a:lnTo>
                      <a:lnTo>
                        <a:pt x="2176608" y="291710"/>
                      </a:lnTo>
                      <a:lnTo>
                        <a:pt x="549762" y="0"/>
                      </a:lnTo>
                      <a:close/>
                    </a:path>
                  </a:pathLst>
                </a:cu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フリーフォーム 22"/>
                <p:cNvSpPr/>
                <p:nvPr/>
              </p:nvSpPr>
              <p:spPr>
                <a:xfrm>
                  <a:off x="5939799" y="3593218"/>
                  <a:ext cx="215470" cy="135890"/>
                </a:xfrm>
                <a:custGeom>
                  <a:avLst/>
                  <a:gdLst>
                    <a:gd name="connsiteX0" fmla="*/ 549762 w 2597344"/>
                    <a:gd name="connsiteY0" fmla="*/ 0 h 1638066"/>
                    <a:gd name="connsiteX1" fmla="*/ 549762 w 2597344"/>
                    <a:gd name="connsiteY1" fmla="*/ 0 h 1638066"/>
                    <a:gd name="connsiteX2" fmla="*/ 0 w 2597344"/>
                    <a:gd name="connsiteY2" fmla="*/ 740495 h 1638066"/>
                    <a:gd name="connsiteX3" fmla="*/ 488054 w 2597344"/>
                    <a:gd name="connsiteY3" fmla="*/ 1514650 h 1638066"/>
                    <a:gd name="connsiteX4" fmla="*/ 1671725 w 2597344"/>
                    <a:gd name="connsiteY4" fmla="*/ 1638066 h 1638066"/>
                    <a:gd name="connsiteX5" fmla="*/ 2597344 w 2597344"/>
                    <a:gd name="connsiteY5" fmla="*/ 594640 h 1638066"/>
                    <a:gd name="connsiteX6" fmla="*/ 2176608 w 2597344"/>
                    <a:gd name="connsiteY6" fmla="*/ 291710 h 1638066"/>
                    <a:gd name="connsiteX7" fmla="*/ 549762 w 2597344"/>
                    <a:gd name="connsiteY7" fmla="*/ 0 h 163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7344" h="1638066">
                      <a:moveTo>
                        <a:pt x="549762" y="0"/>
                      </a:moveTo>
                      <a:lnTo>
                        <a:pt x="549762" y="0"/>
                      </a:lnTo>
                      <a:lnTo>
                        <a:pt x="0" y="740495"/>
                      </a:lnTo>
                      <a:lnTo>
                        <a:pt x="488054" y="1514650"/>
                      </a:lnTo>
                      <a:lnTo>
                        <a:pt x="1671725" y="1638066"/>
                      </a:lnTo>
                      <a:lnTo>
                        <a:pt x="2597344" y="594640"/>
                      </a:lnTo>
                      <a:lnTo>
                        <a:pt x="2176608" y="291710"/>
                      </a:lnTo>
                      <a:lnTo>
                        <a:pt x="549762" y="0"/>
                      </a:lnTo>
                      <a:close/>
                    </a:path>
                  </a:pathLst>
                </a:custGeom>
                <a:solidFill>
                  <a:srgbClr val="FF0000">
                    <a:alpha val="25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18" name="直線矢印コネクタ 17"/>
                <p:cNvCxnSpPr>
                  <a:stCxn id="61" idx="2"/>
                  <a:endCxn id="27" idx="6"/>
                </p:cNvCxnSpPr>
                <p:nvPr/>
              </p:nvCxnSpPr>
              <p:spPr>
                <a:xfrm flipH="1">
                  <a:off x="7194788" y="504927"/>
                  <a:ext cx="1537474" cy="2092583"/>
                </a:xfrm>
                <a:prstGeom prst="straightConnector1">
                  <a:avLst/>
                </a:prstGeom>
                <a:ln w="15875">
                  <a:solidFill>
                    <a:srgbClr val="002060"/>
                  </a:solidFill>
                  <a:tailEnd type="stealth"/>
                </a:ln>
              </p:spPr>
              <p:style>
                <a:lnRef idx="1">
                  <a:schemeClr val="accent2"/>
                </a:lnRef>
                <a:fillRef idx="0">
                  <a:schemeClr val="accent2"/>
                </a:fillRef>
                <a:effectRef idx="0">
                  <a:schemeClr val="accent2"/>
                </a:effectRef>
                <a:fontRef idx="minor">
                  <a:schemeClr val="tx1"/>
                </a:fontRef>
              </p:style>
            </p:cxnSp>
          </p:grpSp>
          <p:sp>
            <p:nvSpPr>
              <p:cNvPr id="13" name="正方形/長方形 12"/>
              <p:cNvSpPr/>
              <p:nvPr/>
            </p:nvSpPr>
            <p:spPr>
              <a:xfrm>
                <a:off x="1810593" y="5243704"/>
                <a:ext cx="261156" cy="94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13"/>
              <p:cNvSpPr/>
              <p:nvPr/>
            </p:nvSpPr>
            <p:spPr>
              <a:xfrm>
                <a:off x="1435805" y="5373447"/>
                <a:ext cx="261156" cy="94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正方形/長方形 14"/>
              <p:cNvSpPr/>
              <p:nvPr/>
            </p:nvSpPr>
            <p:spPr>
              <a:xfrm>
                <a:off x="1356604" y="5530790"/>
                <a:ext cx="261156" cy="94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正方形/長方形 15"/>
              <p:cNvSpPr/>
              <p:nvPr/>
            </p:nvSpPr>
            <p:spPr>
              <a:xfrm>
                <a:off x="1269324" y="5303009"/>
                <a:ext cx="674650" cy="329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関西国際</a:t>
                </a:r>
                <a:r>
                  <a:rPr kumimoji="1" lang="en-US" altLang="ja-JP" sz="646" b="0" i="0" u="none"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r>
                <a:br>
                  <a:rPr kumimoji="1" lang="en-US" altLang="ja-JP" sz="646" b="0" i="0" u="none"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br>
                <a:r>
                  <a:rPr kumimoji="1" lang="ja-JP" altLang="en-US" sz="646" b="0" i="0" u="none"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空港</a:t>
                </a:r>
                <a:endParaRPr kumimoji="1" lang="ja-JP" altLang="en-US" sz="1662"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39" name="フリーフォーム 38"/>
            <p:cNvSpPr/>
            <p:nvPr/>
          </p:nvSpPr>
          <p:spPr>
            <a:xfrm>
              <a:off x="3765931" y="2133135"/>
              <a:ext cx="1928813" cy="474786"/>
            </a:xfrm>
            <a:custGeom>
              <a:avLst/>
              <a:gdLst>
                <a:gd name="connsiteX0" fmla="*/ 0 w 1955007"/>
                <a:gd name="connsiteY0" fmla="*/ 333375 h 561975"/>
                <a:gd name="connsiteX1" fmla="*/ 83344 w 1955007"/>
                <a:gd name="connsiteY1" fmla="*/ 335757 h 561975"/>
                <a:gd name="connsiteX2" fmla="*/ 123825 w 1955007"/>
                <a:gd name="connsiteY2" fmla="*/ 335757 h 561975"/>
                <a:gd name="connsiteX3" fmla="*/ 209550 w 1955007"/>
                <a:gd name="connsiteY3" fmla="*/ 330994 h 561975"/>
                <a:gd name="connsiteX4" fmla="*/ 290513 w 1955007"/>
                <a:gd name="connsiteY4" fmla="*/ 316707 h 561975"/>
                <a:gd name="connsiteX5" fmla="*/ 366713 w 1955007"/>
                <a:gd name="connsiteY5" fmla="*/ 297657 h 561975"/>
                <a:gd name="connsiteX6" fmla="*/ 397669 w 1955007"/>
                <a:gd name="connsiteY6" fmla="*/ 297657 h 561975"/>
                <a:gd name="connsiteX7" fmla="*/ 421482 w 1955007"/>
                <a:gd name="connsiteY7" fmla="*/ 295275 h 561975"/>
                <a:gd name="connsiteX8" fmla="*/ 488157 w 1955007"/>
                <a:gd name="connsiteY8" fmla="*/ 297657 h 561975"/>
                <a:gd name="connsiteX9" fmla="*/ 545307 w 1955007"/>
                <a:gd name="connsiteY9" fmla="*/ 307182 h 561975"/>
                <a:gd name="connsiteX10" fmla="*/ 566738 w 1955007"/>
                <a:gd name="connsiteY10" fmla="*/ 307182 h 561975"/>
                <a:gd name="connsiteX11" fmla="*/ 592932 w 1955007"/>
                <a:gd name="connsiteY11" fmla="*/ 311944 h 561975"/>
                <a:gd name="connsiteX12" fmla="*/ 595313 w 1955007"/>
                <a:gd name="connsiteY12" fmla="*/ 311944 h 561975"/>
                <a:gd name="connsiteX13" fmla="*/ 621507 w 1955007"/>
                <a:gd name="connsiteY13" fmla="*/ 314325 h 561975"/>
                <a:gd name="connsiteX14" fmla="*/ 657225 w 1955007"/>
                <a:gd name="connsiteY14" fmla="*/ 316707 h 561975"/>
                <a:gd name="connsiteX15" fmla="*/ 678657 w 1955007"/>
                <a:gd name="connsiteY15" fmla="*/ 314325 h 561975"/>
                <a:gd name="connsiteX16" fmla="*/ 714375 w 1955007"/>
                <a:gd name="connsiteY16" fmla="*/ 302419 h 561975"/>
                <a:gd name="connsiteX17" fmla="*/ 747713 w 1955007"/>
                <a:gd name="connsiteY17" fmla="*/ 285750 h 561975"/>
                <a:gd name="connsiteX18" fmla="*/ 809625 w 1955007"/>
                <a:gd name="connsiteY18" fmla="*/ 223838 h 561975"/>
                <a:gd name="connsiteX19" fmla="*/ 857250 w 1955007"/>
                <a:gd name="connsiteY19" fmla="*/ 173832 h 561975"/>
                <a:gd name="connsiteX20" fmla="*/ 940594 w 1955007"/>
                <a:gd name="connsiteY20" fmla="*/ 92869 h 561975"/>
                <a:gd name="connsiteX21" fmla="*/ 964407 w 1955007"/>
                <a:gd name="connsiteY21" fmla="*/ 78582 h 561975"/>
                <a:gd name="connsiteX22" fmla="*/ 1038225 w 1955007"/>
                <a:gd name="connsiteY22" fmla="*/ 21432 h 561975"/>
                <a:gd name="connsiteX23" fmla="*/ 1066800 w 1955007"/>
                <a:gd name="connsiteY23" fmla="*/ 2382 h 561975"/>
                <a:gd name="connsiteX24" fmla="*/ 1081088 w 1955007"/>
                <a:gd name="connsiteY24" fmla="*/ 0 h 561975"/>
                <a:gd name="connsiteX25" fmla="*/ 1097757 w 1955007"/>
                <a:gd name="connsiteY25" fmla="*/ 2382 h 561975"/>
                <a:gd name="connsiteX26" fmla="*/ 1107282 w 1955007"/>
                <a:gd name="connsiteY26" fmla="*/ 9525 h 561975"/>
                <a:gd name="connsiteX27" fmla="*/ 1119188 w 1955007"/>
                <a:gd name="connsiteY27" fmla="*/ 19050 h 561975"/>
                <a:gd name="connsiteX28" fmla="*/ 1164432 w 1955007"/>
                <a:gd name="connsiteY28" fmla="*/ 40482 h 561975"/>
                <a:gd name="connsiteX29" fmla="*/ 1181100 w 1955007"/>
                <a:gd name="connsiteY29" fmla="*/ 85725 h 561975"/>
                <a:gd name="connsiteX30" fmla="*/ 1209675 w 1955007"/>
                <a:gd name="connsiteY30" fmla="*/ 116682 h 561975"/>
                <a:gd name="connsiteX31" fmla="*/ 1226344 w 1955007"/>
                <a:gd name="connsiteY31" fmla="*/ 142875 h 561975"/>
                <a:gd name="connsiteX32" fmla="*/ 1243013 w 1955007"/>
                <a:gd name="connsiteY32" fmla="*/ 178594 h 561975"/>
                <a:gd name="connsiteX33" fmla="*/ 1273969 w 1955007"/>
                <a:gd name="connsiteY33" fmla="*/ 226219 h 561975"/>
                <a:gd name="connsiteX34" fmla="*/ 1302544 w 1955007"/>
                <a:gd name="connsiteY34" fmla="*/ 273844 h 561975"/>
                <a:gd name="connsiteX35" fmla="*/ 1321594 w 1955007"/>
                <a:gd name="connsiteY35" fmla="*/ 297657 h 561975"/>
                <a:gd name="connsiteX36" fmla="*/ 1350169 w 1955007"/>
                <a:gd name="connsiteY36" fmla="*/ 335757 h 561975"/>
                <a:gd name="connsiteX37" fmla="*/ 1440657 w 1955007"/>
                <a:gd name="connsiteY37" fmla="*/ 421482 h 561975"/>
                <a:gd name="connsiteX38" fmla="*/ 1476375 w 1955007"/>
                <a:gd name="connsiteY38" fmla="*/ 440532 h 561975"/>
                <a:gd name="connsiteX39" fmla="*/ 1554957 w 1955007"/>
                <a:gd name="connsiteY39" fmla="*/ 461963 h 561975"/>
                <a:gd name="connsiteX40" fmla="*/ 1657350 w 1955007"/>
                <a:gd name="connsiteY40" fmla="*/ 509588 h 561975"/>
                <a:gd name="connsiteX41" fmla="*/ 1719263 w 1955007"/>
                <a:gd name="connsiteY41" fmla="*/ 523875 h 561975"/>
                <a:gd name="connsiteX42" fmla="*/ 1809750 w 1955007"/>
                <a:gd name="connsiteY42" fmla="*/ 554832 h 561975"/>
                <a:gd name="connsiteX43" fmla="*/ 1864519 w 1955007"/>
                <a:gd name="connsiteY43" fmla="*/ 561975 h 561975"/>
                <a:gd name="connsiteX44" fmla="*/ 1874044 w 1955007"/>
                <a:gd name="connsiteY44" fmla="*/ 557213 h 561975"/>
                <a:gd name="connsiteX45" fmla="*/ 1928813 w 1955007"/>
                <a:gd name="connsiteY45" fmla="*/ 559594 h 561975"/>
                <a:gd name="connsiteX46" fmla="*/ 1955007 w 1955007"/>
                <a:gd name="connsiteY46" fmla="*/ 561975 h 561975"/>
                <a:gd name="connsiteX0" fmla="*/ 0 w 1955007"/>
                <a:gd name="connsiteY0" fmla="*/ 333375 h 561975"/>
                <a:gd name="connsiteX1" fmla="*/ 83344 w 1955007"/>
                <a:gd name="connsiteY1" fmla="*/ 335757 h 561975"/>
                <a:gd name="connsiteX2" fmla="*/ 123825 w 1955007"/>
                <a:gd name="connsiteY2" fmla="*/ 335757 h 561975"/>
                <a:gd name="connsiteX3" fmla="*/ 209550 w 1955007"/>
                <a:gd name="connsiteY3" fmla="*/ 330994 h 561975"/>
                <a:gd name="connsiteX4" fmla="*/ 290513 w 1955007"/>
                <a:gd name="connsiteY4" fmla="*/ 316707 h 561975"/>
                <a:gd name="connsiteX5" fmla="*/ 366713 w 1955007"/>
                <a:gd name="connsiteY5" fmla="*/ 297657 h 561975"/>
                <a:gd name="connsiteX6" fmla="*/ 397669 w 1955007"/>
                <a:gd name="connsiteY6" fmla="*/ 297657 h 561975"/>
                <a:gd name="connsiteX7" fmla="*/ 421482 w 1955007"/>
                <a:gd name="connsiteY7" fmla="*/ 295275 h 561975"/>
                <a:gd name="connsiteX8" fmla="*/ 488157 w 1955007"/>
                <a:gd name="connsiteY8" fmla="*/ 297657 h 561975"/>
                <a:gd name="connsiteX9" fmla="*/ 545307 w 1955007"/>
                <a:gd name="connsiteY9" fmla="*/ 307182 h 561975"/>
                <a:gd name="connsiteX10" fmla="*/ 566738 w 1955007"/>
                <a:gd name="connsiteY10" fmla="*/ 307182 h 561975"/>
                <a:gd name="connsiteX11" fmla="*/ 592932 w 1955007"/>
                <a:gd name="connsiteY11" fmla="*/ 311944 h 561975"/>
                <a:gd name="connsiteX12" fmla="*/ 595313 w 1955007"/>
                <a:gd name="connsiteY12" fmla="*/ 311944 h 561975"/>
                <a:gd name="connsiteX13" fmla="*/ 621507 w 1955007"/>
                <a:gd name="connsiteY13" fmla="*/ 314325 h 561975"/>
                <a:gd name="connsiteX14" fmla="*/ 657225 w 1955007"/>
                <a:gd name="connsiteY14" fmla="*/ 316707 h 561975"/>
                <a:gd name="connsiteX15" fmla="*/ 678657 w 1955007"/>
                <a:gd name="connsiteY15" fmla="*/ 314325 h 561975"/>
                <a:gd name="connsiteX16" fmla="*/ 714375 w 1955007"/>
                <a:gd name="connsiteY16" fmla="*/ 302419 h 561975"/>
                <a:gd name="connsiteX17" fmla="*/ 747713 w 1955007"/>
                <a:gd name="connsiteY17" fmla="*/ 285750 h 561975"/>
                <a:gd name="connsiteX18" fmla="*/ 809625 w 1955007"/>
                <a:gd name="connsiteY18" fmla="*/ 223838 h 561975"/>
                <a:gd name="connsiteX19" fmla="*/ 857250 w 1955007"/>
                <a:gd name="connsiteY19" fmla="*/ 173832 h 561975"/>
                <a:gd name="connsiteX20" fmla="*/ 940594 w 1955007"/>
                <a:gd name="connsiteY20" fmla="*/ 92869 h 561975"/>
                <a:gd name="connsiteX21" fmla="*/ 964407 w 1955007"/>
                <a:gd name="connsiteY21" fmla="*/ 78582 h 561975"/>
                <a:gd name="connsiteX22" fmla="*/ 1038225 w 1955007"/>
                <a:gd name="connsiteY22" fmla="*/ 21432 h 561975"/>
                <a:gd name="connsiteX23" fmla="*/ 1066800 w 1955007"/>
                <a:gd name="connsiteY23" fmla="*/ 2382 h 561975"/>
                <a:gd name="connsiteX24" fmla="*/ 1081088 w 1955007"/>
                <a:gd name="connsiteY24" fmla="*/ 0 h 561975"/>
                <a:gd name="connsiteX25" fmla="*/ 1097757 w 1955007"/>
                <a:gd name="connsiteY25" fmla="*/ 2382 h 561975"/>
                <a:gd name="connsiteX26" fmla="*/ 1107282 w 1955007"/>
                <a:gd name="connsiteY26" fmla="*/ 9525 h 561975"/>
                <a:gd name="connsiteX27" fmla="*/ 1138238 w 1955007"/>
                <a:gd name="connsiteY27" fmla="*/ 7144 h 561975"/>
                <a:gd name="connsiteX28" fmla="*/ 1164432 w 1955007"/>
                <a:gd name="connsiteY28" fmla="*/ 40482 h 561975"/>
                <a:gd name="connsiteX29" fmla="*/ 1181100 w 1955007"/>
                <a:gd name="connsiteY29" fmla="*/ 85725 h 561975"/>
                <a:gd name="connsiteX30" fmla="*/ 1209675 w 1955007"/>
                <a:gd name="connsiteY30" fmla="*/ 116682 h 561975"/>
                <a:gd name="connsiteX31" fmla="*/ 1226344 w 1955007"/>
                <a:gd name="connsiteY31" fmla="*/ 142875 h 561975"/>
                <a:gd name="connsiteX32" fmla="*/ 1243013 w 1955007"/>
                <a:gd name="connsiteY32" fmla="*/ 178594 h 561975"/>
                <a:gd name="connsiteX33" fmla="*/ 1273969 w 1955007"/>
                <a:gd name="connsiteY33" fmla="*/ 226219 h 561975"/>
                <a:gd name="connsiteX34" fmla="*/ 1302544 w 1955007"/>
                <a:gd name="connsiteY34" fmla="*/ 273844 h 561975"/>
                <a:gd name="connsiteX35" fmla="*/ 1321594 w 1955007"/>
                <a:gd name="connsiteY35" fmla="*/ 297657 h 561975"/>
                <a:gd name="connsiteX36" fmla="*/ 1350169 w 1955007"/>
                <a:gd name="connsiteY36" fmla="*/ 335757 h 561975"/>
                <a:gd name="connsiteX37" fmla="*/ 1440657 w 1955007"/>
                <a:gd name="connsiteY37" fmla="*/ 421482 h 561975"/>
                <a:gd name="connsiteX38" fmla="*/ 1476375 w 1955007"/>
                <a:gd name="connsiteY38" fmla="*/ 440532 h 561975"/>
                <a:gd name="connsiteX39" fmla="*/ 1554957 w 1955007"/>
                <a:gd name="connsiteY39" fmla="*/ 461963 h 561975"/>
                <a:gd name="connsiteX40" fmla="*/ 1657350 w 1955007"/>
                <a:gd name="connsiteY40" fmla="*/ 509588 h 561975"/>
                <a:gd name="connsiteX41" fmla="*/ 1719263 w 1955007"/>
                <a:gd name="connsiteY41" fmla="*/ 523875 h 561975"/>
                <a:gd name="connsiteX42" fmla="*/ 1809750 w 1955007"/>
                <a:gd name="connsiteY42" fmla="*/ 554832 h 561975"/>
                <a:gd name="connsiteX43" fmla="*/ 1864519 w 1955007"/>
                <a:gd name="connsiteY43" fmla="*/ 561975 h 561975"/>
                <a:gd name="connsiteX44" fmla="*/ 1874044 w 1955007"/>
                <a:gd name="connsiteY44" fmla="*/ 557213 h 561975"/>
                <a:gd name="connsiteX45" fmla="*/ 1928813 w 1955007"/>
                <a:gd name="connsiteY45" fmla="*/ 559594 h 561975"/>
                <a:gd name="connsiteX46" fmla="*/ 1955007 w 1955007"/>
                <a:gd name="connsiteY46" fmla="*/ 561975 h 561975"/>
                <a:gd name="connsiteX0" fmla="*/ 0 w 1955007"/>
                <a:gd name="connsiteY0" fmla="*/ 335756 h 564356"/>
                <a:gd name="connsiteX1" fmla="*/ 83344 w 1955007"/>
                <a:gd name="connsiteY1" fmla="*/ 338138 h 564356"/>
                <a:gd name="connsiteX2" fmla="*/ 123825 w 1955007"/>
                <a:gd name="connsiteY2" fmla="*/ 338138 h 564356"/>
                <a:gd name="connsiteX3" fmla="*/ 209550 w 1955007"/>
                <a:gd name="connsiteY3" fmla="*/ 333375 h 564356"/>
                <a:gd name="connsiteX4" fmla="*/ 290513 w 1955007"/>
                <a:gd name="connsiteY4" fmla="*/ 319088 h 564356"/>
                <a:gd name="connsiteX5" fmla="*/ 366713 w 1955007"/>
                <a:gd name="connsiteY5" fmla="*/ 300038 h 564356"/>
                <a:gd name="connsiteX6" fmla="*/ 397669 w 1955007"/>
                <a:gd name="connsiteY6" fmla="*/ 300038 h 564356"/>
                <a:gd name="connsiteX7" fmla="*/ 421482 w 1955007"/>
                <a:gd name="connsiteY7" fmla="*/ 297656 h 564356"/>
                <a:gd name="connsiteX8" fmla="*/ 488157 w 1955007"/>
                <a:gd name="connsiteY8" fmla="*/ 300038 h 564356"/>
                <a:gd name="connsiteX9" fmla="*/ 545307 w 1955007"/>
                <a:gd name="connsiteY9" fmla="*/ 309563 h 564356"/>
                <a:gd name="connsiteX10" fmla="*/ 566738 w 1955007"/>
                <a:gd name="connsiteY10" fmla="*/ 309563 h 564356"/>
                <a:gd name="connsiteX11" fmla="*/ 592932 w 1955007"/>
                <a:gd name="connsiteY11" fmla="*/ 314325 h 564356"/>
                <a:gd name="connsiteX12" fmla="*/ 595313 w 1955007"/>
                <a:gd name="connsiteY12" fmla="*/ 314325 h 564356"/>
                <a:gd name="connsiteX13" fmla="*/ 621507 w 1955007"/>
                <a:gd name="connsiteY13" fmla="*/ 316706 h 564356"/>
                <a:gd name="connsiteX14" fmla="*/ 657225 w 1955007"/>
                <a:gd name="connsiteY14" fmla="*/ 319088 h 564356"/>
                <a:gd name="connsiteX15" fmla="*/ 678657 w 1955007"/>
                <a:gd name="connsiteY15" fmla="*/ 316706 h 564356"/>
                <a:gd name="connsiteX16" fmla="*/ 714375 w 1955007"/>
                <a:gd name="connsiteY16" fmla="*/ 304800 h 564356"/>
                <a:gd name="connsiteX17" fmla="*/ 747713 w 1955007"/>
                <a:gd name="connsiteY17" fmla="*/ 288131 h 564356"/>
                <a:gd name="connsiteX18" fmla="*/ 809625 w 1955007"/>
                <a:gd name="connsiteY18" fmla="*/ 226219 h 564356"/>
                <a:gd name="connsiteX19" fmla="*/ 857250 w 1955007"/>
                <a:gd name="connsiteY19" fmla="*/ 176213 h 564356"/>
                <a:gd name="connsiteX20" fmla="*/ 940594 w 1955007"/>
                <a:gd name="connsiteY20" fmla="*/ 95250 h 564356"/>
                <a:gd name="connsiteX21" fmla="*/ 964407 w 1955007"/>
                <a:gd name="connsiteY21" fmla="*/ 80963 h 564356"/>
                <a:gd name="connsiteX22" fmla="*/ 1038225 w 1955007"/>
                <a:gd name="connsiteY22" fmla="*/ 23813 h 564356"/>
                <a:gd name="connsiteX23" fmla="*/ 1066800 w 1955007"/>
                <a:gd name="connsiteY23" fmla="*/ 4763 h 564356"/>
                <a:gd name="connsiteX24" fmla="*/ 1081088 w 1955007"/>
                <a:gd name="connsiteY24" fmla="*/ 2381 h 564356"/>
                <a:gd name="connsiteX25" fmla="*/ 1097757 w 1955007"/>
                <a:gd name="connsiteY25" fmla="*/ 4763 h 564356"/>
                <a:gd name="connsiteX26" fmla="*/ 1107282 w 1955007"/>
                <a:gd name="connsiteY26" fmla="*/ 11906 h 564356"/>
                <a:gd name="connsiteX27" fmla="*/ 1116807 w 1955007"/>
                <a:gd name="connsiteY27" fmla="*/ 0 h 564356"/>
                <a:gd name="connsiteX28" fmla="*/ 1138238 w 1955007"/>
                <a:gd name="connsiteY28" fmla="*/ 9525 h 564356"/>
                <a:gd name="connsiteX29" fmla="*/ 1164432 w 1955007"/>
                <a:gd name="connsiteY29" fmla="*/ 42863 h 564356"/>
                <a:gd name="connsiteX30" fmla="*/ 1181100 w 1955007"/>
                <a:gd name="connsiteY30" fmla="*/ 88106 h 564356"/>
                <a:gd name="connsiteX31" fmla="*/ 1209675 w 1955007"/>
                <a:gd name="connsiteY31" fmla="*/ 119063 h 564356"/>
                <a:gd name="connsiteX32" fmla="*/ 1226344 w 1955007"/>
                <a:gd name="connsiteY32" fmla="*/ 145256 h 564356"/>
                <a:gd name="connsiteX33" fmla="*/ 1243013 w 1955007"/>
                <a:gd name="connsiteY33" fmla="*/ 180975 h 564356"/>
                <a:gd name="connsiteX34" fmla="*/ 1273969 w 1955007"/>
                <a:gd name="connsiteY34" fmla="*/ 228600 h 564356"/>
                <a:gd name="connsiteX35" fmla="*/ 1302544 w 1955007"/>
                <a:gd name="connsiteY35" fmla="*/ 276225 h 564356"/>
                <a:gd name="connsiteX36" fmla="*/ 1321594 w 1955007"/>
                <a:gd name="connsiteY36" fmla="*/ 300038 h 564356"/>
                <a:gd name="connsiteX37" fmla="*/ 1350169 w 1955007"/>
                <a:gd name="connsiteY37" fmla="*/ 338138 h 564356"/>
                <a:gd name="connsiteX38" fmla="*/ 1440657 w 1955007"/>
                <a:gd name="connsiteY38" fmla="*/ 423863 h 564356"/>
                <a:gd name="connsiteX39" fmla="*/ 1476375 w 1955007"/>
                <a:gd name="connsiteY39" fmla="*/ 442913 h 564356"/>
                <a:gd name="connsiteX40" fmla="*/ 1554957 w 1955007"/>
                <a:gd name="connsiteY40" fmla="*/ 464344 h 564356"/>
                <a:gd name="connsiteX41" fmla="*/ 1657350 w 1955007"/>
                <a:gd name="connsiteY41" fmla="*/ 511969 h 564356"/>
                <a:gd name="connsiteX42" fmla="*/ 1719263 w 1955007"/>
                <a:gd name="connsiteY42" fmla="*/ 526256 h 564356"/>
                <a:gd name="connsiteX43" fmla="*/ 1809750 w 1955007"/>
                <a:gd name="connsiteY43" fmla="*/ 557213 h 564356"/>
                <a:gd name="connsiteX44" fmla="*/ 1864519 w 1955007"/>
                <a:gd name="connsiteY44" fmla="*/ 564356 h 564356"/>
                <a:gd name="connsiteX45" fmla="*/ 1874044 w 1955007"/>
                <a:gd name="connsiteY45" fmla="*/ 559594 h 564356"/>
                <a:gd name="connsiteX46" fmla="*/ 1928813 w 1955007"/>
                <a:gd name="connsiteY46" fmla="*/ 561975 h 564356"/>
                <a:gd name="connsiteX47" fmla="*/ 1955007 w 1955007"/>
                <a:gd name="connsiteY47" fmla="*/ 564356 h 564356"/>
                <a:gd name="connsiteX0" fmla="*/ 0 w 1955007"/>
                <a:gd name="connsiteY0" fmla="*/ 335756 h 564356"/>
                <a:gd name="connsiteX1" fmla="*/ 83344 w 1955007"/>
                <a:gd name="connsiteY1" fmla="*/ 338138 h 564356"/>
                <a:gd name="connsiteX2" fmla="*/ 123825 w 1955007"/>
                <a:gd name="connsiteY2" fmla="*/ 338138 h 564356"/>
                <a:gd name="connsiteX3" fmla="*/ 209550 w 1955007"/>
                <a:gd name="connsiteY3" fmla="*/ 333375 h 564356"/>
                <a:gd name="connsiteX4" fmla="*/ 290513 w 1955007"/>
                <a:gd name="connsiteY4" fmla="*/ 319088 h 564356"/>
                <a:gd name="connsiteX5" fmla="*/ 366713 w 1955007"/>
                <a:gd name="connsiteY5" fmla="*/ 300038 h 564356"/>
                <a:gd name="connsiteX6" fmla="*/ 397669 w 1955007"/>
                <a:gd name="connsiteY6" fmla="*/ 300038 h 564356"/>
                <a:gd name="connsiteX7" fmla="*/ 421482 w 1955007"/>
                <a:gd name="connsiteY7" fmla="*/ 297656 h 564356"/>
                <a:gd name="connsiteX8" fmla="*/ 488157 w 1955007"/>
                <a:gd name="connsiteY8" fmla="*/ 300038 h 564356"/>
                <a:gd name="connsiteX9" fmla="*/ 545307 w 1955007"/>
                <a:gd name="connsiteY9" fmla="*/ 309563 h 564356"/>
                <a:gd name="connsiteX10" fmla="*/ 566738 w 1955007"/>
                <a:gd name="connsiteY10" fmla="*/ 309563 h 564356"/>
                <a:gd name="connsiteX11" fmla="*/ 592932 w 1955007"/>
                <a:gd name="connsiteY11" fmla="*/ 314325 h 564356"/>
                <a:gd name="connsiteX12" fmla="*/ 595313 w 1955007"/>
                <a:gd name="connsiteY12" fmla="*/ 314325 h 564356"/>
                <a:gd name="connsiteX13" fmla="*/ 621507 w 1955007"/>
                <a:gd name="connsiteY13" fmla="*/ 316706 h 564356"/>
                <a:gd name="connsiteX14" fmla="*/ 657225 w 1955007"/>
                <a:gd name="connsiteY14" fmla="*/ 319088 h 564356"/>
                <a:gd name="connsiteX15" fmla="*/ 678657 w 1955007"/>
                <a:gd name="connsiteY15" fmla="*/ 316706 h 564356"/>
                <a:gd name="connsiteX16" fmla="*/ 714375 w 1955007"/>
                <a:gd name="connsiteY16" fmla="*/ 304800 h 564356"/>
                <a:gd name="connsiteX17" fmla="*/ 747713 w 1955007"/>
                <a:gd name="connsiteY17" fmla="*/ 288131 h 564356"/>
                <a:gd name="connsiteX18" fmla="*/ 809625 w 1955007"/>
                <a:gd name="connsiteY18" fmla="*/ 226219 h 564356"/>
                <a:gd name="connsiteX19" fmla="*/ 857250 w 1955007"/>
                <a:gd name="connsiteY19" fmla="*/ 176213 h 564356"/>
                <a:gd name="connsiteX20" fmla="*/ 940594 w 1955007"/>
                <a:gd name="connsiteY20" fmla="*/ 95250 h 564356"/>
                <a:gd name="connsiteX21" fmla="*/ 964407 w 1955007"/>
                <a:gd name="connsiteY21" fmla="*/ 80963 h 564356"/>
                <a:gd name="connsiteX22" fmla="*/ 1038225 w 1955007"/>
                <a:gd name="connsiteY22" fmla="*/ 23813 h 564356"/>
                <a:gd name="connsiteX23" fmla="*/ 1066800 w 1955007"/>
                <a:gd name="connsiteY23" fmla="*/ 4763 h 564356"/>
                <a:gd name="connsiteX24" fmla="*/ 1081088 w 1955007"/>
                <a:gd name="connsiteY24" fmla="*/ 2381 h 564356"/>
                <a:gd name="connsiteX25" fmla="*/ 1097757 w 1955007"/>
                <a:gd name="connsiteY25" fmla="*/ 4763 h 564356"/>
                <a:gd name="connsiteX26" fmla="*/ 1104900 w 1955007"/>
                <a:gd name="connsiteY26" fmla="*/ 2381 h 564356"/>
                <a:gd name="connsiteX27" fmla="*/ 1116807 w 1955007"/>
                <a:gd name="connsiteY27" fmla="*/ 0 h 564356"/>
                <a:gd name="connsiteX28" fmla="*/ 1138238 w 1955007"/>
                <a:gd name="connsiteY28" fmla="*/ 9525 h 564356"/>
                <a:gd name="connsiteX29" fmla="*/ 1164432 w 1955007"/>
                <a:gd name="connsiteY29" fmla="*/ 42863 h 564356"/>
                <a:gd name="connsiteX30" fmla="*/ 1181100 w 1955007"/>
                <a:gd name="connsiteY30" fmla="*/ 88106 h 564356"/>
                <a:gd name="connsiteX31" fmla="*/ 1209675 w 1955007"/>
                <a:gd name="connsiteY31" fmla="*/ 119063 h 564356"/>
                <a:gd name="connsiteX32" fmla="*/ 1226344 w 1955007"/>
                <a:gd name="connsiteY32" fmla="*/ 145256 h 564356"/>
                <a:gd name="connsiteX33" fmla="*/ 1243013 w 1955007"/>
                <a:gd name="connsiteY33" fmla="*/ 180975 h 564356"/>
                <a:gd name="connsiteX34" fmla="*/ 1273969 w 1955007"/>
                <a:gd name="connsiteY34" fmla="*/ 228600 h 564356"/>
                <a:gd name="connsiteX35" fmla="*/ 1302544 w 1955007"/>
                <a:gd name="connsiteY35" fmla="*/ 276225 h 564356"/>
                <a:gd name="connsiteX36" fmla="*/ 1321594 w 1955007"/>
                <a:gd name="connsiteY36" fmla="*/ 300038 h 564356"/>
                <a:gd name="connsiteX37" fmla="*/ 1350169 w 1955007"/>
                <a:gd name="connsiteY37" fmla="*/ 338138 h 564356"/>
                <a:gd name="connsiteX38" fmla="*/ 1440657 w 1955007"/>
                <a:gd name="connsiteY38" fmla="*/ 423863 h 564356"/>
                <a:gd name="connsiteX39" fmla="*/ 1476375 w 1955007"/>
                <a:gd name="connsiteY39" fmla="*/ 442913 h 564356"/>
                <a:gd name="connsiteX40" fmla="*/ 1554957 w 1955007"/>
                <a:gd name="connsiteY40" fmla="*/ 464344 h 564356"/>
                <a:gd name="connsiteX41" fmla="*/ 1657350 w 1955007"/>
                <a:gd name="connsiteY41" fmla="*/ 511969 h 564356"/>
                <a:gd name="connsiteX42" fmla="*/ 1719263 w 1955007"/>
                <a:gd name="connsiteY42" fmla="*/ 526256 h 564356"/>
                <a:gd name="connsiteX43" fmla="*/ 1809750 w 1955007"/>
                <a:gd name="connsiteY43" fmla="*/ 557213 h 564356"/>
                <a:gd name="connsiteX44" fmla="*/ 1864519 w 1955007"/>
                <a:gd name="connsiteY44" fmla="*/ 564356 h 564356"/>
                <a:gd name="connsiteX45" fmla="*/ 1874044 w 1955007"/>
                <a:gd name="connsiteY45" fmla="*/ 559594 h 564356"/>
                <a:gd name="connsiteX46" fmla="*/ 1928813 w 1955007"/>
                <a:gd name="connsiteY46" fmla="*/ 561975 h 564356"/>
                <a:gd name="connsiteX47" fmla="*/ 1955007 w 1955007"/>
                <a:gd name="connsiteY47" fmla="*/ 564356 h 56435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40594 w 1955007"/>
                <a:gd name="connsiteY20" fmla="*/ 97630 h 566736"/>
                <a:gd name="connsiteX21" fmla="*/ 964407 w 1955007"/>
                <a:gd name="connsiteY21" fmla="*/ 83343 h 566736"/>
                <a:gd name="connsiteX22" fmla="*/ 1038225 w 1955007"/>
                <a:gd name="connsiteY22" fmla="*/ 26193 h 566736"/>
                <a:gd name="connsiteX23" fmla="*/ 1066800 w 1955007"/>
                <a:gd name="connsiteY23" fmla="*/ 7143 h 566736"/>
                <a:gd name="connsiteX24" fmla="*/ 1081088 w 1955007"/>
                <a:gd name="connsiteY24" fmla="*/ 4761 h 566736"/>
                <a:gd name="connsiteX25" fmla="*/ 1097757 w 1955007"/>
                <a:gd name="connsiteY25" fmla="*/ 0 h 566736"/>
                <a:gd name="connsiteX26" fmla="*/ 1104900 w 1955007"/>
                <a:gd name="connsiteY26" fmla="*/ 4761 h 566736"/>
                <a:gd name="connsiteX27" fmla="*/ 1116807 w 1955007"/>
                <a:gd name="connsiteY27" fmla="*/ 2380 h 566736"/>
                <a:gd name="connsiteX28" fmla="*/ 1138238 w 1955007"/>
                <a:gd name="connsiteY28" fmla="*/ 11905 h 566736"/>
                <a:gd name="connsiteX29" fmla="*/ 1164432 w 1955007"/>
                <a:gd name="connsiteY29" fmla="*/ 45243 h 566736"/>
                <a:gd name="connsiteX30" fmla="*/ 1181100 w 1955007"/>
                <a:gd name="connsiteY30" fmla="*/ 90486 h 566736"/>
                <a:gd name="connsiteX31" fmla="*/ 1209675 w 1955007"/>
                <a:gd name="connsiteY31" fmla="*/ 121443 h 566736"/>
                <a:gd name="connsiteX32" fmla="*/ 1226344 w 1955007"/>
                <a:gd name="connsiteY32" fmla="*/ 147636 h 566736"/>
                <a:gd name="connsiteX33" fmla="*/ 1243013 w 1955007"/>
                <a:gd name="connsiteY33" fmla="*/ 183355 h 566736"/>
                <a:gd name="connsiteX34" fmla="*/ 1273969 w 1955007"/>
                <a:gd name="connsiteY34" fmla="*/ 230980 h 566736"/>
                <a:gd name="connsiteX35" fmla="*/ 1302544 w 1955007"/>
                <a:gd name="connsiteY35" fmla="*/ 278605 h 566736"/>
                <a:gd name="connsiteX36" fmla="*/ 1321594 w 1955007"/>
                <a:gd name="connsiteY36" fmla="*/ 302418 h 566736"/>
                <a:gd name="connsiteX37" fmla="*/ 1350169 w 1955007"/>
                <a:gd name="connsiteY37" fmla="*/ 340518 h 566736"/>
                <a:gd name="connsiteX38" fmla="*/ 1440657 w 1955007"/>
                <a:gd name="connsiteY38" fmla="*/ 426243 h 566736"/>
                <a:gd name="connsiteX39" fmla="*/ 1476375 w 1955007"/>
                <a:gd name="connsiteY39" fmla="*/ 445293 h 566736"/>
                <a:gd name="connsiteX40" fmla="*/ 1554957 w 1955007"/>
                <a:gd name="connsiteY40" fmla="*/ 466724 h 566736"/>
                <a:gd name="connsiteX41" fmla="*/ 1657350 w 1955007"/>
                <a:gd name="connsiteY41" fmla="*/ 514349 h 566736"/>
                <a:gd name="connsiteX42" fmla="*/ 1719263 w 1955007"/>
                <a:gd name="connsiteY42" fmla="*/ 528636 h 566736"/>
                <a:gd name="connsiteX43" fmla="*/ 1809750 w 1955007"/>
                <a:gd name="connsiteY43" fmla="*/ 559593 h 566736"/>
                <a:gd name="connsiteX44" fmla="*/ 1864519 w 1955007"/>
                <a:gd name="connsiteY44" fmla="*/ 566736 h 566736"/>
                <a:gd name="connsiteX45" fmla="*/ 1874044 w 1955007"/>
                <a:gd name="connsiteY45" fmla="*/ 561974 h 566736"/>
                <a:gd name="connsiteX46" fmla="*/ 1928813 w 1955007"/>
                <a:gd name="connsiteY46" fmla="*/ 564355 h 566736"/>
                <a:gd name="connsiteX47" fmla="*/ 1955007 w 1955007"/>
                <a:gd name="connsiteY47"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40594 w 1955007"/>
                <a:gd name="connsiteY20" fmla="*/ 97630 h 566736"/>
                <a:gd name="connsiteX21" fmla="*/ 964407 w 1955007"/>
                <a:gd name="connsiteY21" fmla="*/ 83343 h 566736"/>
                <a:gd name="connsiteX22" fmla="*/ 1038225 w 1955007"/>
                <a:gd name="connsiteY22" fmla="*/ 26193 h 566736"/>
                <a:gd name="connsiteX23" fmla="*/ 1066800 w 1955007"/>
                <a:gd name="connsiteY23" fmla="*/ 7143 h 566736"/>
                <a:gd name="connsiteX24" fmla="*/ 1081088 w 1955007"/>
                <a:gd name="connsiteY24" fmla="*/ 4761 h 566736"/>
                <a:gd name="connsiteX25" fmla="*/ 1097757 w 1955007"/>
                <a:gd name="connsiteY25" fmla="*/ 0 h 566736"/>
                <a:gd name="connsiteX26" fmla="*/ 1104900 w 1955007"/>
                <a:gd name="connsiteY26" fmla="*/ 4761 h 566736"/>
                <a:gd name="connsiteX27" fmla="*/ 1116807 w 1955007"/>
                <a:gd name="connsiteY27" fmla="*/ 2380 h 566736"/>
                <a:gd name="connsiteX28" fmla="*/ 1138238 w 1955007"/>
                <a:gd name="connsiteY28" fmla="*/ 11905 h 566736"/>
                <a:gd name="connsiteX29" fmla="*/ 1164432 w 1955007"/>
                <a:gd name="connsiteY29" fmla="*/ 45243 h 566736"/>
                <a:gd name="connsiteX30" fmla="*/ 1188244 w 1955007"/>
                <a:gd name="connsiteY30" fmla="*/ 85724 h 566736"/>
                <a:gd name="connsiteX31" fmla="*/ 1209675 w 1955007"/>
                <a:gd name="connsiteY31" fmla="*/ 121443 h 566736"/>
                <a:gd name="connsiteX32" fmla="*/ 1226344 w 1955007"/>
                <a:gd name="connsiteY32" fmla="*/ 147636 h 566736"/>
                <a:gd name="connsiteX33" fmla="*/ 1243013 w 1955007"/>
                <a:gd name="connsiteY33" fmla="*/ 183355 h 566736"/>
                <a:gd name="connsiteX34" fmla="*/ 1273969 w 1955007"/>
                <a:gd name="connsiteY34" fmla="*/ 230980 h 566736"/>
                <a:gd name="connsiteX35" fmla="*/ 1302544 w 1955007"/>
                <a:gd name="connsiteY35" fmla="*/ 278605 h 566736"/>
                <a:gd name="connsiteX36" fmla="*/ 1321594 w 1955007"/>
                <a:gd name="connsiteY36" fmla="*/ 302418 h 566736"/>
                <a:gd name="connsiteX37" fmla="*/ 1350169 w 1955007"/>
                <a:gd name="connsiteY37" fmla="*/ 340518 h 566736"/>
                <a:gd name="connsiteX38" fmla="*/ 1440657 w 1955007"/>
                <a:gd name="connsiteY38" fmla="*/ 426243 h 566736"/>
                <a:gd name="connsiteX39" fmla="*/ 1476375 w 1955007"/>
                <a:gd name="connsiteY39" fmla="*/ 445293 h 566736"/>
                <a:gd name="connsiteX40" fmla="*/ 1554957 w 1955007"/>
                <a:gd name="connsiteY40" fmla="*/ 466724 h 566736"/>
                <a:gd name="connsiteX41" fmla="*/ 1657350 w 1955007"/>
                <a:gd name="connsiteY41" fmla="*/ 514349 h 566736"/>
                <a:gd name="connsiteX42" fmla="*/ 1719263 w 1955007"/>
                <a:gd name="connsiteY42" fmla="*/ 528636 h 566736"/>
                <a:gd name="connsiteX43" fmla="*/ 1809750 w 1955007"/>
                <a:gd name="connsiteY43" fmla="*/ 559593 h 566736"/>
                <a:gd name="connsiteX44" fmla="*/ 1864519 w 1955007"/>
                <a:gd name="connsiteY44" fmla="*/ 566736 h 566736"/>
                <a:gd name="connsiteX45" fmla="*/ 1874044 w 1955007"/>
                <a:gd name="connsiteY45" fmla="*/ 561974 h 566736"/>
                <a:gd name="connsiteX46" fmla="*/ 1928813 w 1955007"/>
                <a:gd name="connsiteY46" fmla="*/ 564355 h 566736"/>
                <a:gd name="connsiteX47" fmla="*/ 1955007 w 1955007"/>
                <a:gd name="connsiteY47"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40594 w 1955007"/>
                <a:gd name="connsiteY20" fmla="*/ 97630 h 566736"/>
                <a:gd name="connsiteX21" fmla="*/ 962026 w 1955007"/>
                <a:gd name="connsiteY21" fmla="*/ 59531 h 566736"/>
                <a:gd name="connsiteX22" fmla="*/ 1038225 w 1955007"/>
                <a:gd name="connsiteY22" fmla="*/ 26193 h 566736"/>
                <a:gd name="connsiteX23" fmla="*/ 1066800 w 1955007"/>
                <a:gd name="connsiteY23" fmla="*/ 7143 h 566736"/>
                <a:gd name="connsiteX24" fmla="*/ 1081088 w 1955007"/>
                <a:gd name="connsiteY24" fmla="*/ 4761 h 566736"/>
                <a:gd name="connsiteX25" fmla="*/ 1097757 w 1955007"/>
                <a:gd name="connsiteY25" fmla="*/ 0 h 566736"/>
                <a:gd name="connsiteX26" fmla="*/ 1104900 w 1955007"/>
                <a:gd name="connsiteY26" fmla="*/ 4761 h 566736"/>
                <a:gd name="connsiteX27" fmla="*/ 1116807 w 1955007"/>
                <a:gd name="connsiteY27" fmla="*/ 2380 h 566736"/>
                <a:gd name="connsiteX28" fmla="*/ 1138238 w 1955007"/>
                <a:gd name="connsiteY28" fmla="*/ 11905 h 566736"/>
                <a:gd name="connsiteX29" fmla="*/ 1164432 w 1955007"/>
                <a:gd name="connsiteY29" fmla="*/ 45243 h 566736"/>
                <a:gd name="connsiteX30" fmla="*/ 1188244 w 1955007"/>
                <a:gd name="connsiteY30" fmla="*/ 85724 h 566736"/>
                <a:gd name="connsiteX31" fmla="*/ 1209675 w 1955007"/>
                <a:gd name="connsiteY31" fmla="*/ 121443 h 566736"/>
                <a:gd name="connsiteX32" fmla="*/ 1226344 w 1955007"/>
                <a:gd name="connsiteY32" fmla="*/ 147636 h 566736"/>
                <a:gd name="connsiteX33" fmla="*/ 1243013 w 1955007"/>
                <a:gd name="connsiteY33" fmla="*/ 183355 h 566736"/>
                <a:gd name="connsiteX34" fmla="*/ 1273969 w 1955007"/>
                <a:gd name="connsiteY34" fmla="*/ 230980 h 566736"/>
                <a:gd name="connsiteX35" fmla="*/ 1302544 w 1955007"/>
                <a:gd name="connsiteY35" fmla="*/ 278605 h 566736"/>
                <a:gd name="connsiteX36" fmla="*/ 1321594 w 1955007"/>
                <a:gd name="connsiteY36" fmla="*/ 302418 h 566736"/>
                <a:gd name="connsiteX37" fmla="*/ 1350169 w 1955007"/>
                <a:gd name="connsiteY37" fmla="*/ 340518 h 566736"/>
                <a:gd name="connsiteX38" fmla="*/ 1440657 w 1955007"/>
                <a:gd name="connsiteY38" fmla="*/ 426243 h 566736"/>
                <a:gd name="connsiteX39" fmla="*/ 1476375 w 1955007"/>
                <a:gd name="connsiteY39" fmla="*/ 445293 h 566736"/>
                <a:gd name="connsiteX40" fmla="*/ 1554957 w 1955007"/>
                <a:gd name="connsiteY40" fmla="*/ 466724 h 566736"/>
                <a:gd name="connsiteX41" fmla="*/ 1657350 w 1955007"/>
                <a:gd name="connsiteY41" fmla="*/ 514349 h 566736"/>
                <a:gd name="connsiteX42" fmla="*/ 1719263 w 1955007"/>
                <a:gd name="connsiteY42" fmla="*/ 528636 h 566736"/>
                <a:gd name="connsiteX43" fmla="*/ 1809750 w 1955007"/>
                <a:gd name="connsiteY43" fmla="*/ 559593 h 566736"/>
                <a:gd name="connsiteX44" fmla="*/ 1864519 w 1955007"/>
                <a:gd name="connsiteY44" fmla="*/ 566736 h 566736"/>
                <a:gd name="connsiteX45" fmla="*/ 1874044 w 1955007"/>
                <a:gd name="connsiteY45" fmla="*/ 561974 h 566736"/>
                <a:gd name="connsiteX46" fmla="*/ 1928813 w 1955007"/>
                <a:gd name="connsiteY46" fmla="*/ 564355 h 566736"/>
                <a:gd name="connsiteX47" fmla="*/ 1955007 w 1955007"/>
                <a:gd name="connsiteY47"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26193 h 566736"/>
                <a:gd name="connsiteX23" fmla="*/ 1066800 w 1955007"/>
                <a:gd name="connsiteY23" fmla="*/ 7143 h 566736"/>
                <a:gd name="connsiteX24" fmla="*/ 1081088 w 1955007"/>
                <a:gd name="connsiteY24" fmla="*/ 4761 h 566736"/>
                <a:gd name="connsiteX25" fmla="*/ 1097757 w 1955007"/>
                <a:gd name="connsiteY25" fmla="*/ 0 h 566736"/>
                <a:gd name="connsiteX26" fmla="*/ 1104900 w 1955007"/>
                <a:gd name="connsiteY26" fmla="*/ 4761 h 566736"/>
                <a:gd name="connsiteX27" fmla="*/ 1116807 w 1955007"/>
                <a:gd name="connsiteY27" fmla="*/ 2380 h 566736"/>
                <a:gd name="connsiteX28" fmla="*/ 1138238 w 1955007"/>
                <a:gd name="connsiteY28" fmla="*/ 11905 h 566736"/>
                <a:gd name="connsiteX29" fmla="*/ 1164432 w 1955007"/>
                <a:gd name="connsiteY29" fmla="*/ 45243 h 566736"/>
                <a:gd name="connsiteX30" fmla="*/ 1188244 w 1955007"/>
                <a:gd name="connsiteY30" fmla="*/ 85724 h 566736"/>
                <a:gd name="connsiteX31" fmla="*/ 1209675 w 1955007"/>
                <a:gd name="connsiteY31" fmla="*/ 121443 h 566736"/>
                <a:gd name="connsiteX32" fmla="*/ 1226344 w 1955007"/>
                <a:gd name="connsiteY32" fmla="*/ 147636 h 566736"/>
                <a:gd name="connsiteX33" fmla="*/ 1243013 w 1955007"/>
                <a:gd name="connsiteY33" fmla="*/ 183355 h 566736"/>
                <a:gd name="connsiteX34" fmla="*/ 1273969 w 1955007"/>
                <a:gd name="connsiteY34" fmla="*/ 230980 h 566736"/>
                <a:gd name="connsiteX35" fmla="*/ 1302544 w 1955007"/>
                <a:gd name="connsiteY35" fmla="*/ 278605 h 566736"/>
                <a:gd name="connsiteX36" fmla="*/ 1321594 w 1955007"/>
                <a:gd name="connsiteY36" fmla="*/ 302418 h 566736"/>
                <a:gd name="connsiteX37" fmla="*/ 1350169 w 1955007"/>
                <a:gd name="connsiteY37" fmla="*/ 340518 h 566736"/>
                <a:gd name="connsiteX38" fmla="*/ 1440657 w 1955007"/>
                <a:gd name="connsiteY38" fmla="*/ 426243 h 566736"/>
                <a:gd name="connsiteX39" fmla="*/ 1476375 w 1955007"/>
                <a:gd name="connsiteY39" fmla="*/ 445293 h 566736"/>
                <a:gd name="connsiteX40" fmla="*/ 1554957 w 1955007"/>
                <a:gd name="connsiteY40" fmla="*/ 466724 h 566736"/>
                <a:gd name="connsiteX41" fmla="*/ 1657350 w 1955007"/>
                <a:gd name="connsiteY41" fmla="*/ 514349 h 566736"/>
                <a:gd name="connsiteX42" fmla="*/ 1719263 w 1955007"/>
                <a:gd name="connsiteY42" fmla="*/ 528636 h 566736"/>
                <a:gd name="connsiteX43" fmla="*/ 1809750 w 1955007"/>
                <a:gd name="connsiteY43" fmla="*/ 559593 h 566736"/>
                <a:gd name="connsiteX44" fmla="*/ 1864519 w 1955007"/>
                <a:gd name="connsiteY44" fmla="*/ 566736 h 566736"/>
                <a:gd name="connsiteX45" fmla="*/ 1874044 w 1955007"/>
                <a:gd name="connsiteY45" fmla="*/ 561974 h 566736"/>
                <a:gd name="connsiteX46" fmla="*/ 1928813 w 1955007"/>
                <a:gd name="connsiteY46" fmla="*/ 564355 h 566736"/>
                <a:gd name="connsiteX47" fmla="*/ 1955007 w 1955007"/>
                <a:gd name="connsiteY47"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66800 w 1955007"/>
                <a:gd name="connsiteY23" fmla="*/ 7143 h 566736"/>
                <a:gd name="connsiteX24" fmla="*/ 1081088 w 1955007"/>
                <a:gd name="connsiteY24" fmla="*/ 4761 h 566736"/>
                <a:gd name="connsiteX25" fmla="*/ 1097757 w 1955007"/>
                <a:gd name="connsiteY25" fmla="*/ 0 h 566736"/>
                <a:gd name="connsiteX26" fmla="*/ 1104900 w 1955007"/>
                <a:gd name="connsiteY26" fmla="*/ 4761 h 566736"/>
                <a:gd name="connsiteX27" fmla="*/ 1116807 w 1955007"/>
                <a:gd name="connsiteY27" fmla="*/ 2380 h 566736"/>
                <a:gd name="connsiteX28" fmla="*/ 1138238 w 1955007"/>
                <a:gd name="connsiteY28" fmla="*/ 11905 h 566736"/>
                <a:gd name="connsiteX29" fmla="*/ 1164432 w 1955007"/>
                <a:gd name="connsiteY29" fmla="*/ 45243 h 566736"/>
                <a:gd name="connsiteX30" fmla="*/ 1188244 w 1955007"/>
                <a:gd name="connsiteY30" fmla="*/ 85724 h 566736"/>
                <a:gd name="connsiteX31" fmla="*/ 1209675 w 1955007"/>
                <a:gd name="connsiteY31" fmla="*/ 121443 h 566736"/>
                <a:gd name="connsiteX32" fmla="*/ 1226344 w 1955007"/>
                <a:gd name="connsiteY32" fmla="*/ 147636 h 566736"/>
                <a:gd name="connsiteX33" fmla="*/ 1243013 w 1955007"/>
                <a:gd name="connsiteY33" fmla="*/ 183355 h 566736"/>
                <a:gd name="connsiteX34" fmla="*/ 1273969 w 1955007"/>
                <a:gd name="connsiteY34" fmla="*/ 230980 h 566736"/>
                <a:gd name="connsiteX35" fmla="*/ 1302544 w 1955007"/>
                <a:gd name="connsiteY35" fmla="*/ 278605 h 566736"/>
                <a:gd name="connsiteX36" fmla="*/ 1321594 w 1955007"/>
                <a:gd name="connsiteY36" fmla="*/ 302418 h 566736"/>
                <a:gd name="connsiteX37" fmla="*/ 1350169 w 1955007"/>
                <a:gd name="connsiteY37" fmla="*/ 340518 h 566736"/>
                <a:gd name="connsiteX38" fmla="*/ 1440657 w 1955007"/>
                <a:gd name="connsiteY38" fmla="*/ 426243 h 566736"/>
                <a:gd name="connsiteX39" fmla="*/ 1476375 w 1955007"/>
                <a:gd name="connsiteY39" fmla="*/ 445293 h 566736"/>
                <a:gd name="connsiteX40" fmla="*/ 1554957 w 1955007"/>
                <a:gd name="connsiteY40" fmla="*/ 466724 h 566736"/>
                <a:gd name="connsiteX41" fmla="*/ 1657350 w 1955007"/>
                <a:gd name="connsiteY41" fmla="*/ 514349 h 566736"/>
                <a:gd name="connsiteX42" fmla="*/ 1719263 w 1955007"/>
                <a:gd name="connsiteY42" fmla="*/ 528636 h 566736"/>
                <a:gd name="connsiteX43" fmla="*/ 1809750 w 1955007"/>
                <a:gd name="connsiteY43" fmla="*/ 559593 h 566736"/>
                <a:gd name="connsiteX44" fmla="*/ 1864519 w 1955007"/>
                <a:gd name="connsiteY44" fmla="*/ 566736 h 566736"/>
                <a:gd name="connsiteX45" fmla="*/ 1874044 w 1955007"/>
                <a:gd name="connsiteY45" fmla="*/ 561974 h 566736"/>
                <a:gd name="connsiteX46" fmla="*/ 1928813 w 1955007"/>
                <a:gd name="connsiteY46" fmla="*/ 564355 h 566736"/>
                <a:gd name="connsiteX47" fmla="*/ 1955007 w 1955007"/>
                <a:gd name="connsiteY47"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81088 w 1955007"/>
                <a:gd name="connsiteY23" fmla="*/ 4761 h 566736"/>
                <a:gd name="connsiteX24" fmla="*/ 1097757 w 1955007"/>
                <a:gd name="connsiteY24" fmla="*/ 0 h 566736"/>
                <a:gd name="connsiteX25" fmla="*/ 1104900 w 1955007"/>
                <a:gd name="connsiteY25" fmla="*/ 4761 h 566736"/>
                <a:gd name="connsiteX26" fmla="*/ 1116807 w 1955007"/>
                <a:gd name="connsiteY26" fmla="*/ 2380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81088 w 1955007"/>
                <a:gd name="connsiteY23" fmla="*/ 4761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97757 w 1955007"/>
                <a:gd name="connsiteY23" fmla="*/ 0 h 566736"/>
                <a:gd name="connsiteX24" fmla="*/ 1104900 w 1955007"/>
                <a:gd name="connsiteY24" fmla="*/ 4761 h 566736"/>
                <a:gd name="connsiteX25" fmla="*/ 1138238 w 1955007"/>
                <a:gd name="connsiteY25" fmla="*/ 11905 h 566736"/>
                <a:gd name="connsiteX26" fmla="*/ 1164432 w 1955007"/>
                <a:gd name="connsiteY26" fmla="*/ 45243 h 566736"/>
                <a:gd name="connsiteX27" fmla="*/ 1188244 w 1955007"/>
                <a:gd name="connsiteY27" fmla="*/ 85724 h 566736"/>
                <a:gd name="connsiteX28" fmla="*/ 1209675 w 1955007"/>
                <a:gd name="connsiteY28" fmla="*/ 121443 h 566736"/>
                <a:gd name="connsiteX29" fmla="*/ 1226344 w 1955007"/>
                <a:gd name="connsiteY29" fmla="*/ 147636 h 566736"/>
                <a:gd name="connsiteX30" fmla="*/ 1243013 w 1955007"/>
                <a:gd name="connsiteY30" fmla="*/ 183355 h 566736"/>
                <a:gd name="connsiteX31" fmla="*/ 1273969 w 1955007"/>
                <a:gd name="connsiteY31" fmla="*/ 230980 h 566736"/>
                <a:gd name="connsiteX32" fmla="*/ 1302544 w 1955007"/>
                <a:gd name="connsiteY32" fmla="*/ 278605 h 566736"/>
                <a:gd name="connsiteX33" fmla="*/ 1321594 w 1955007"/>
                <a:gd name="connsiteY33" fmla="*/ 302418 h 566736"/>
                <a:gd name="connsiteX34" fmla="*/ 1350169 w 1955007"/>
                <a:gd name="connsiteY34" fmla="*/ 340518 h 566736"/>
                <a:gd name="connsiteX35" fmla="*/ 1440657 w 1955007"/>
                <a:gd name="connsiteY35" fmla="*/ 426243 h 566736"/>
                <a:gd name="connsiteX36" fmla="*/ 1476375 w 1955007"/>
                <a:gd name="connsiteY36" fmla="*/ 445293 h 566736"/>
                <a:gd name="connsiteX37" fmla="*/ 1554957 w 1955007"/>
                <a:gd name="connsiteY37" fmla="*/ 466724 h 566736"/>
                <a:gd name="connsiteX38" fmla="*/ 1657350 w 1955007"/>
                <a:gd name="connsiteY38" fmla="*/ 514349 h 566736"/>
                <a:gd name="connsiteX39" fmla="*/ 1719263 w 1955007"/>
                <a:gd name="connsiteY39" fmla="*/ 528636 h 566736"/>
                <a:gd name="connsiteX40" fmla="*/ 1809750 w 1955007"/>
                <a:gd name="connsiteY40" fmla="*/ 559593 h 566736"/>
                <a:gd name="connsiteX41" fmla="*/ 1864519 w 1955007"/>
                <a:gd name="connsiteY41" fmla="*/ 566736 h 566736"/>
                <a:gd name="connsiteX42" fmla="*/ 1874044 w 1955007"/>
                <a:gd name="connsiteY42" fmla="*/ 561974 h 566736"/>
                <a:gd name="connsiteX43" fmla="*/ 1928813 w 1955007"/>
                <a:gd name="connsiteY43" fmla="*/ 564355 h 566736"/>
                <a:gd name="connsiteX44" fmla="*/ 1955007 w 1955007"/>
                <a:gd name="connsiteY44"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09650 w 1955007"/>
                <a:gd name="connsiteY23" fmla="*/ 28574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21482 w 1955007"/>
                <a:gd name="connsiteY7" fmla="*/ 300036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88157 w 1955007"/>
                <a:gd name="connsiteY7" fmla="*/ 302418 h 566736"/>
                <a:gd name="connsiteX8" fmla="*/ 545307 w 1955007"/>
                <a:gd name="connsiteY8" fmla="*/ 311943 h 566736"/>
                <a:gd name="connsiteX9" fmla="*/ 566738 w 1955007"/>
                <a:gd name="connsiteY9" fmla="*/ 311943 h 566736"/>
                <a:gd name="connsiteX10" fmla="*/ 592932 w 1955007"/>
                <a:gd name="connsiteY10" fmla="*/ 316705 h 566736"/>
                <a:gd name="connsiteX11" fmla="*/ 595313 w 1955007"/>
                <a:gd name="connsiteY11" fmla="*/ 316705 h 566736"/>
                <a:gd name="connsiteX12" fmla="*/ 621507 w 1955007"/>
                <a:gd name="connsiteY12" fmla="*/ 319086 h 566736"/>
                <a:gd name="connsiteX13" fmla="*/ 657225 w 1955007"/>
                <a:gd name="connsiteY13" fmla="*/ 321468 h 566736"/>
                <a:gd name="connsiteX14" fmla="*/ 678657 w 1955007"/>
                <a:gd name="connsiteY14" fmla="*/ 319086 h 566736"/>
                <a:gd name="connsiteX15" fmla="*/ 714375 w 1955007"/>
                <a:gd name="connsiteY15" fmla="*/ 307180 h 566736"/>
                <a:gd name="connsiteX16" fmla="*/ 747713 w 1955007"/>
                <a:gd name="connsiteY16" fmla="*/ 290511 h 566736"/>
                <a:gd name="connsiteX17" fmla="*/ 809625 w 1955007"/>
                <a:gd name="connsiteY17" fmla="*/ 228599 h 566736"/>
                <a:gd name="connsiteX18" fmla="*/ 857250 w 1955007"/>
                <a:gd name="connsiteY18" fmla="*/ 178593 h 566736"/>
                <a:gd name="connsiteX19" fmla="*/ 933450 w 1955007"/>
                <a:gd name="connsiteY19" fmla="*/ 92867 h 566736"/>
                <a:gd name="connsiteX20" fmla="*/ 962026 w 1955007"/>
                <a:gd name="connsiteY20" fmla="*/ 59531 h 566736"/>
                <a:gd name="connsiteX21" fmla="*/ 1038225 w 1955007"/>
                <a:gd name="connsiteY21" fmla="*/ 19049 h 566736"/>
                <a:gd name="connsiteX22" fmla="*/ 1071563 w 1955007"/>
                <a:gd name="connsiteY22" fmla="*/ 9524 h 566736"/>
                <a:gd name="connsiteX23" fmla="*/ 1097757 w 1955007"/>
                <a:gd name="connsiteY23" fmla="*/ 0 h 566736"/>
                <a:gd name="connsiteX24" fmla="*/ 1104900 w 1955007"/>
                <a:gd name="connsiteY24" fmla="*/ 4761 h 566736"/>
                <a:gd name="connsiteX25" fmla="*/ 1138238 w 1955007"/>
                <a:gd name="connsiteY25" fmla="*/ 11905 h 566736"/>
                <a:gd name="connsiteX26" fmla="*/ 1164432 w 1955007"/>
                <a:gd name="connsiteY26" fmla="*/ 45243 h 566736"/>
                <a:gd name="connsiteX27" fmla="*/ 1188244 w 1955007"/>
                <a:gd name="connsiteY27" fmla="*/ 85724 h 566736"/>
                <a:gd name="connsiteX28" fmla="*/ 1209675 w 1955007"/>
                <a:gd name="connsiteY28" fmla="*/ 121443 h 566736"/>
                <a:gd name="connsiteX29" fmla="*/ 1226344 w 1955007"/>
                <a:gd name="connsiteY29" fmla="*/ 147636 h 566736"/>
                <a:gd name="connsiteX30" fmla="*/ 1243013 w 1955007"/>
                <a:gd name="connsiteY30" fmla="*/ 183355 h 566736"/>
                <a:gd name="connsiteX31" fmla="*/ 1273969 w 1955007"/>
                <a:gd name="connsiteY31" fmla="*/ 230980 h 566736"/>
                <a:gd name="connsiteX32" fmla="*/ 1302544 w 1955007"/>
                <a:gd name="connsiteY32" fmla="*/ 278605 h 566736"/>
                <a:gd name="connsiteX33" fmla="*/ 1321594 w 1955007"/>
                <a:gd name="connsiteY33" fmla="*/ 302418 h 566736"/>
                <a:gd name="connsiteX34" fmla="*/ 1350169 w 1955007"/>
                <a:gd name="connsiteY34" fmla="*/ 340518 h 566736"/>
                <a:gd name="connsiteX35" fmla="*/ 1440657 w 1955007"/>
                <a:gd name="connsiteY35" fmla="*/ 426243 h 566736"/>
                <a:gd name="connsiteX36" fmla="*/ 1476375 w 1955007"/>
                <a:gd name="connsiteY36" fmla="*/ 445293 h 566736"/>
                <a:gd name="connsiteX37" fmla="*/ 1554957 w 1955007"/>
                <a:gd name="connsiteY37" fmla="*/ 466724 h 566736"/>
                <a:gd name="connsiteX38" fmla="*/ 1657350 w 1955007"/>
                <a:gd name="connsiteY38" fmla="*/ 514349 h 566736"/>
                <a:gd name="connsiteX39" fmla="*/ 1719263 w 1955007"/>
                <a:gd name="connsiteY39" fmla="*/ 528636 h 566736"/>
                <a:gd name="connsiteX40" fmla="*/ 1809750 w 1955007"/>
                <a:gd name="connsiteY40" fmla="*/ 559593 h 566736"/>
                <a:gd name="connsiteX41" fmla="*/ 1864519 w 1955007"/>
                <a:gd name="connsiteY41" fmla="*/ 566736 h 566736"/>
                <a:gd name="connsiteX42" fmla="*/ 1874044 w 1955007"/>
                <a:gd name="connsiteY42" fmla="*/ 561974 h 566736"/>
                <a:gd name="connsiteX43" fmla="*/ 1928813 w 1955007"/>
                <a:gd name="connsiteY43" fmla="*/ 564355 h 566736"/>
                <a:gd name="connsiteX44" fmla="*/ 1955007 w 1955007"/>
                <a:gd name="connsiteY44"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45294 w 1955007"/>
                <a:gd name="connsiteY7" fmla="*/ 302418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397669 w 1955007"/>
                <a:gd name="connsiteY6" fmla="*/ 302418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21468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19086 h 566736"/>
                <a:gd name="connsiteX16" fmla="*/ 714375 w 1955007"/>
                <a:gd name="connsiteY16" fmla="*/ 307180 h 566736"/>
                <a:gd name="connsiteX17" fmla="*/ 747713 w 1955007"/>
                <a:gd name="connsiteY17" fmla="*/ 290511 h 566736"/>
                <a:gd name="connsiteX18" fmla="*/ 809625 w 1955007"/>
                <a:gd name="connsiteY18" fmla="*/ 228599 h 566736"/>
                <a:gd name="connsiteX19" fmla="*/ 857250 w 1955007"/>
                <a:gd name="connsiteY19" fmla="*/ 178593 h 566736"/>
                <a:gd name="connsiteX20" fmla="*/ 933450 w 1955007"/>
                <a:gd name="connsiteY20" fmla="*/ 92867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19086 h 566736"/>
                <a:gd name="connsiteX16" fmla="*/ 683419 w 1955007"/>
                <a:gd name="connsiteY16" fmla="*/ 292893 h 566736"/>
                <a:gd name="connsiteX17" fmla="*/ 714375 w 1955007"/>
                <a:gd name="connsiteY17" fmla="*/ 307180 h 566736"/>
                <a:gd name="connsiteX18" fmla="*/ 747713 w 1955007"/>
                <a:gd name="connsiteY18" fmla="*/ 290511 h 566736"/>
                <a:gd name="connsiteX19" fmla="*/ 809625 w 1955007"/>
                <a:gd name="connsiteY19" fmla="*/ 228599 h 566736"/>
                <a:gd name="connsiteX20" fmla="*/ 857250 w 1955007"/>
                <a:gd name="connsiteY20" fmla="*/ 178593 h 566736"/>
                <a:gd name="connsiteX21" fmla="*/ 933450 w 1955007"/>
                <a:gd name="connsiteY21" fmla="*/ 92867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19086 h 566736"/>
                <a:gd name="connsiteX16" fmla="*/ 683419 w 1955007"/>
                <a:gd name="connsiteY16" fmla="*/ 292893 h 566736"/>
                <a:gd name="connsiteX17" fmla="*/ 711994 w 1955007"/>
                <a:gd name="connsiteY17" fmla="*/ 273842 h 566736"/>
                <a:gd name="connsiteX18" fmla="*/ 747713 w 1955007"/>
                <a:gd name="connsiteY18" fmla="*/ 290511 h 566736"/>
                <a:gd name="connsiteX19" fmla="*/ 809625 w 1955007"/>
                <a:gd name="connsiteY19" fmla="*/ 228599 h 566736"/>
                <a:gd name="connsiteX20" fmla="*/ 857250 w 1955007"/>
                <a:gd name="connsiteY20" fmla="*/ 178593 h 566736"/>
                <a:gd name="connsiteX21" fmla="*/ 933450 w 1955007"/>
                <a:gd name="connsiteY21" fmla="*/ 92867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19086 h 566736"/>
                <a:gd name="connsiteX16" fmla="*/ 683419 w 1955007"/>
                <a:gd name="connsiteY16" fmla="*/ 292893 h 566736"/>
                <a:gd name="connsiteX17" fmla="*/ 711994 w 1955007"/>
                <a:gd name="connsiteY17" fmla="*/ 273842 h 566736"/>
                <a:gd name="connsiteX18" fmla="*/ 747713 w 1955007"/>
                <a:gd name="connsiteY18" fmla="*/ 250029 h 566736"/>
                <a:gd name="connsiteX19" fmla="*/ 809625 w 1955007"/>
                <a:gd name="connsiteY19" fmla="*/ 228599 h 566736"/>
                <a:gd name="connsiteX20" fmla="*/ 857250 w 1955007"/>
                <a:gd name="connsiteY20" fmla="*/ 178593 h 566736"/>
                <a:gd name="connsiteX21" fmla="*/ 933450 w 1955007"/>
                <a:gd name="connsiteY21" fmla="*/ 92867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04798 h 566736"/>
                <a:gd name="connsiteX16" fmla="*/ 683419 w 1955007"/>
                <a:gd name="connsiteY16" fmla="*/ 292893 h 566736"/>
                <a:gd name="connsiteX17" fmla="*/ 711994 w 1955007"/>
                <a:gd name="connsiteY17" fmla="*/ 273842 h 566736"/>
                <a:gd name="connsiteX18" fmla="*/ 747713 w 1955007"/>
                <a:gd name="connsiteY18" fmla="*/ 250029 h 566736"/>
                <a:gd name="connsiteX19" fmla="*/ 809625 w 1955007"/>
                <a:gd name="connsiteY19" fmla="*/ 228599 h 566736"/>
                <a:gd name="connsiteX20" fmla="*/ 857250 w 1955007"/>
                <a:gd name="connsiteY20" fmla="*/ 178593 h 566736"/>
                <a:gd name="connsiteX21" fmla="*/ 933450 w 1955007"/>
                <a:gd name="connsiteY21" fmla="*/ 92867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04798 h 566736"/>
                <a:gd name="connsiteX16" fmla="*/ 683419 w 1955007"/>
                <a:gd name="connsiteY16" fmla="*/ 292893 h 566736"/>
                <a:gd name="connsiteX17" fmla="*/ 711994 w 1955007"/>
                <a:gd name="connsiteY17" fmla="*/ 273842 h 566736"/>
                <a:gd name="connsiteX18" fmla="*/ 747713 w 1955007"/>
                <a:gd name="connsiteY18" fmla="*/ 250029 h 566736"/>
                <a:gd name="connsiteX19" fmla="*/ 800100 w 1955007"/>
                <a:gd name="connsiteY19" fmla="*/ 209549 h 566736"/>
                <a:gd name="connsiteX20" fmla="*/ 857250 w 1955007"/>
                <a:gd name="connsiteY20" fmla="*/ 178593 h 566736"/>
                <a:gd name="connsiteX21" fmla="*/ 933450 w 1955007"/>
                <a:gd name="connsiteY21" fmla="*/ 92867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04798 h 566736"/>
                <a:gd name="connsiteX16" fmla="*/ 683419 w 1955007"/>
                <a:gd name="connsiteY16" fmla="*/ 292893 h 566736"/>
                <a:gd name="connsiteX17" fmla="*/ 711994 w 1955007"/>
                <a:gd name="connsiteY17" fmla="*/ 273842 h 566736"/>
                <a:gd name="connsiteX18" fmla="*/ 747713 w 1955007"/>
                <a:gd name="connsiteY18" fmla="*/ 250029 h 566736"/>
                <a:gd name="connsiteX19" fmla="*/ 800100 w 1955007"/>
                <a:gd name="connsiteY19" fmla="*/ 209549 h 566736"/>
                <a:gd name="connsiteX20" fmla="*/ 854869 w 1955007"/>
                <a:gd name="connsiteY20" fmla="*/ 138112 h 566736"/>
                <a:gd name="connsiteX21" fmla="*/ 933450 w 1955007"/>
                <a:gd name="connsiteY21" fmla="*/ 92867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04798 h 566736"/>
                <a:gd name="connsiteX16" fmla="*/ 683419 w 1955007"/>
                <a:gd name="connsiteY16" fmla="*/ 292893 h 566736"/>
                <a:gd name="connsiteX17" fmla="*/ 711994 w 1955007"/>
                <a:gd name="connsiteY17" fmla="*/ 273842 h 566736"/>
                <a:gd name="connsiteX18" fmla="*/ 747713 w 1955007"/>
                <a:gd name="connsiteY18" fmla="*/ 250029 h 566736"/>
                <a:gd name="connsiteX19" fmla="*/ 800100 w 1955007"/>
                <a:gd name="connsiteY19" fmla="*/ 209549 h 566736"/>
                <a:gd name="connsiteX20" fmla="*/ 854869 w 1955007"/>
                <a:gd name="connsiteY20" fmla="*/ 138112 h 566736"/>
                <a:gd name="connsiteX21" fmla="*/ 933450 w 1955007"/>
                <a:gd name="connsiteY21" fmla="*/ 80960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04798 h 566736"/>
                <a:gd name="connsiteX16" fmla="*/ 683419 w 1955007"/>
                <a:gd name="connsiteY16" fmla="*/ 292893 h 566736"/>
                <a:gd name="connsiteX17" fmla="*/ 711994 w 1955007"/>
                <a:gd name="connsiteY17" fmla="*/ 273842 h 566736"/>
                <a:gd name="connsiteX18" fmla="*/ 747713 w 1955007"/>
                <a:gd name="connsiteY18" fmla="*/ 250029 h 566736"/>
                <a:gd name="connsiteX19" fmla="*/ 800100 w 1955007"/>
                <a:gd name="connsiteY19" fmla="*/ 209549 h 566736"/>
                <a:gd name="connsiteX20" fmla="*/ 866775 w 1955007"/>
                <a:gd name="connsiteY20" fmla="*/ 147637 h 566736"/>
                <a:gd name="connsiteX21" fmla="*/ 933450 w 1955007"/>
                <a:gd name="connsiteY21" fmla="*/ 80960 h 566736"/>
                <a:gd name="connsiteX22" fmla="*/ 962026 w 1955007"/>
                <a:gd name="connsiteY22" fmla="*/ 59531 h 566736"/>
                <a:gd name="connsiteX23" fmla="*/ 1038225 w 1955007"/>
                <a:gd name="connsiteY23" fmla="*/ 19049 h 566736"/>
                <a:gd name="connsiteX24" fmla="*/ 1071563 w 1955007"/>
                <a:gd name="connsiteY24" fmla="*/ 9524 h 566736"/>
                <a:gd name="connsiteX25" fmla="*/ 1097757 w 1955007"/>
                <a:gd name="connsiteY25" fmla="*/ 0 h 566736"/>
                <a:gd name="connsiteX26" fmla="*/ 1104900 w 1955007"/>
                <a:gd name="connsiteY26" fmla="*/ 4761 h 566736"/>
                <a:gd name="connsiteX27" fmla="*/ 1138238 w 1955007"/>
                <a:gd name="connsiteY27" fmla="*/ 11905 h 566736"/>
                <a:gd name="connsiteX28" fmla="*/ 1164432 w 1955007"/>
                <a:gd name="connsiteY28" fmla="*/ 45243 h 566736"/>
                <a:gd name="connsiteX29" fmla="*/ 1188244 w 1955007"/>
                <a:gd name="connsiteY29" fmla="*/ 85724 h 566736"/>
                <a:gd name="connsiteX30" fmla="*/ 1209675 w 1955007"/>
                <a:gd name="connsiteY30" fmla="*/ 121443 h 566736"/>
                <a:gd name="connsiteX31" fmla="*/ 1226344 w 1955007"/>
                <a:gd name="connsiteY31" fmla="*/ 147636 h 566736"/>
                <a:gd name="connsiteX32" fmla="*/ 1243013 w 1955007"/>
                <a:gd name="connsiteY32" fmla="*/ 183355 h 566736"/>
                <a:gd name="connsiteX33" fmla="*/ 1273969 w 1955007"/>
                <a:gd name="connsiteY33" fmla="*/ 230980 h 566736"/>
                <a:gd name="connsiteX34" fmla="*/ 1302544 w 1955007"/>
                <a:gd name="connsiteY34" fmla="*/ 278605 h 566736"/>
                <a:gd name="connsiteX35" fmla="*/ 1321594 w 1955007"/>
                <a:gd name="connsiteY35" fmla="*/ 302418 h 566736"/>
                <a:gd name="connsiteX36" fmla="*/ 1350169 w 1955007"/>
                <a:gd name="connsiteY36" fmla="*/ 340518 h 566736"/>
                <a:gd name="connsiteX37" fmla="*/ 1440657 w 1955007"/>
                <a:gd name="connsiteY37" fmla="*/ 426243 h 566736"/>
                <a:gd name="connsiteX38" fmla="*/ 1476375 w 1955007"/>
                <a:gd name="connsiteY38" fmla="*/ 445293 h 566736"/>
                <a:gd name="connsiteX39" fmla="*/ 1554957 w 1955007"/>
                <a:gd name="connsiteY39" fmla="*/ 466724 h 566736"/>
                <a:gd name="connsiteX40" fmla="*/ 1657350 w 1955007"/>
                <a:gd name="connsiteY40" fmla="*/ 514349 h 566736"/>
                <a:gd name="connsiteX41" fmla="*/ 1719263 w 1955007"/>
                <a:gd name="connsiteY41" fmla="*/ 528636 h 566736"/>
                <a:gd name="connsiteX42" fmla="*/ 1809750 w 1955007"/>
                <a:gd name="connsiteY42" fmla="*/ 559593 h 566736"/>
                <a:gd name="connsiteX43" fmla="*/ 1864519 w 1955007"/>
                <a:gd name="connsiteY43" fmla="*/ 566736 h 566736"/>
                <a:gd name="connsiteX44" fmla="*/ 1874044 w 1955007"/>
                <a:gd name="connsiteY44" fmla="*/ 561974 h 566736"/>
                <a:gd name="connsiteX45" fmla="*/ 1928813 w 1955007"/>
                <a:gd name="connsiteY45" fmla="*/ 564355 h 566736"/>
                <a:gd name="connsiteX46" fmla="*/ 1955007 w 1955007"/>
                <a:gd name="connsiteY46"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04798 h 566736"/>
                <a:gd name="connsiteX16" fmla="*/ 711994 w 1955007"/>
                <a:gd name="connsiteY16" fmla="*/ 273842 h 566736"/>
                <a:gd name="connsiteX17" fmla="*/ 747713 w 1955007"/>
                <a:gd name="connsiteY17" fmla="*/ 250029 h 566736"/>
                <a:gd name="connsiteX18" fmla="*/ 800100 w 1955007"/>
                <a:gd name="connsiteY18" fmla="*/ 209549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21507 w 1955007"/>
                <a:gd name="connsiteY13" fmla="*/ 319086 h 566736"/>
                <a:gd name="connsiteX14" fmla="*/ 657225 w 1955007"/>
                <a:gd name="connsiteY14" fmla="*/ 311943 h 566736"/>
                <a:gd name="connsiteX15" fmla="*/ 678657 w 1955007"/>
                <a:gd name="connsiteY15" fmla="*/ 304798 h 566736"/>
                <a:gd name="connsiteX16" fmla="*/ 716757 w 1955007"/>
                <a:gd name="connsiteY16" fmla="*/ 280986 h 566736"/>
                <a:gd name="connsiteX17" fmla="*/ 747713 w 1955007"/>
                <a:gd name="connsiteY17" fmla="*/ 250029 h 566736"/>
                <a:gd name="connsiteX18" fmla="*/ 800100 w 1955007"/>
                <a:gd name="connsiteY18" fmla="*/ 209549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45319 w 1955007"/>
                <a:gd name="connsiteY13" fmla="*/ 304799 h 566736"/>
                <a:gd name="connsiteX14" fmla="*/ 657225 w 1955007"/>
                <a:gd name="connsiteY14" fmla="*/ 311943 h 566736"/>
                <a:gd name="connsiteX15" fmla="*/ 678657 w 1955007"/>
                <a:gd name="connsiteY15" fmla="*/ 304798 h 566736"/>
                <a:gd name="connsiteX16" fmla="*/ 716757 w 1955007"/>
                <a:gd name="connsiteY16" fmla="*/ 280986 h 566736"/>
                <a:gd name="connsiteX17" fmla="*/ 747713 w 1955007"/>
                <a:gd name="connsiteY17" fmla="*/ 250029 h 566736"/>
                <a:gd name="connsiteX18" fmla="*/ 800100 w 1955007"/>
                <a:gd name="connsiteY18" fmla="*/ 209549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45319 w 1955007"/>
                <a:gd name="connsiteY13" fmla="*/ 304799 h 566736"/>
                <a:gd name="connsiteX14" fmla="*/ 657225 w 1955007"/>
                <a:gd name="connsiteY14" fmla="*/ 311943 h 566736"/>
                <a:gd name="connsiteX15" fmla="*/ 678657 w 1955007"/>
                <a:gd name="connsiteY15" fmla="*/ 288129 h 566736"/>
                <a:gd name="connsiteX16" fmla="*/ 716757 w 1955007"/>
                <a:gd name="connsiteY16" fmla="*/ 280986 h 566736"/>
                <a:gd name="connsiteX17" fmla="*/ 747713 w 1955007"/>
                <a:gd name="connsiteY17" fmla="*/ 250029 h 566736"/>
                <a:gd name="connsiteX18" fmla="*/ 800100 w 1955007"/>
                <a:gd name="connsiteY18" fmla="*/ 209549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45319 w 1955007"/>
                <a:gd name="connsiteY13" fmla="*/ 304799 h 566736"/>
                <a:gd name="connsiteX14" fmla="*/ 661988 w 1955007"/>
                <a:gd name="connsiteY14" fmla="*/ 292893 h 566736"/>
                <a:gd name="connsiteX15" fmla="*/ 678657 w 1955007"/>
                <a:gd name="connsiteY15" fmla="*/ 288129 h 566736"/>
                <a:gd name="connsiteX16" fmla="*/ 716757 w 1955007"/>
                <a:gd name="connsiteY16" fmla="*/ 280986 h 566736"/>
                <a:gd name="connsiteX17" fmla="*/ 747713 w 1955007"/>
                <a:gd name="connsiteY17" fmla="*/ 250029 h 566736"/>
                <a:gd name="connsiteX18" fmla="*/ 800100 w 1955007"/>
                <a:gd name="connsiteY18" fmla="*/ 209549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45319 w 1955007"/>
                <a:gd name="connsiteY13" fmla="*/ 304799 h 566736"/>
                <a:gd name="connsiteX14" fmla="*/ 661988 w 1955007"/>
                <a:gd name="connsiteY14" fmla="*/ 292893 h 566736"/>
                <a:gd name="connsiteX15" fmla="*/ 678657 w 1955007"/>
                <a:gd name="connsiteY15" fmla="*/ 288129 h 566736"/>
                <a:gd name="connsiteX16" fmla="*/ 716757 w 1955007"/>
                <a:gd name="connsiteY16" fmla="*/ 257173 h 566736"/>
                <a:gd name="connsiteX17" fmla="*/ 747713 w 1955007"/>
                <a:gd name="connsiteY17" fmla="*/ 250029 h 566736"/>
                <a:gd name="connsiteX18" fmla="*/ 800100 w 1955007"/>
                <a:gd name="connsiteY18" fmla="*/ 209549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45319 w 1955007"/>
                <a:gd name="connsiteY13" fmla="*/ 304799 h 566736"/>
                <a:gd name="connsiteX14" fmla="*/ 661988 w 1955007"/>
                <a:gd name="connsiteY14" fmla="*/ 292893 h 566736"/>
                <a:gd name="connsiteX15" fmla="*/ 678657 w 1955007"/>
                <a:gd name="connsiteY15" fmla="*/ 288129 h 566736"/>
                <a:gd name="connsiteX16" fmla="*/ 716757 w 1955007"/>
                <a:gd name="connsiteY16" fmla="*/ 257173 h 566736"/>
                <a:gd name="connsiteX17" fmla="*/ 762001 w 1955007"/>
                <a:gd name="connsiteY17" fmla="*/ 228598 h 566736"/>
                <a:gd name="connsiteX18" fmla="*/ 800100 w 1955007"/>
                <a:gd name="connsiteY18" fmla="*/ 209549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45319 w 1955007"/>
                <a:gd name="connsiteY13" fmla="*/ 304799 h 566736"/>
                <a:gd name="connsiteX14" fmla="*/ 661988 w 1955007"/>
                <a:gd name="connsiteY14" fmla="*/ 292893 h 566736"/>
                <a:gd name="connsiteX15" fmla="*/ 678657 w 1955007"/>
                <a:gd name="connsiteY15" fmla="*/ 288129 h 566736"/>
                <a:gd name="connsiteX16" fmla="*/ 716757 w 1955007"/>
                <a:gd name="connsiteY16" fmla="*/ 257173 h 566736"/>
                <a:gd name="connsiteX17" fmla="*/ 762001 w 1955007"/>
                <a:gd name="connsiteY17" fmla="*/ 228598 h 566736"/>
                <a:gd name="connsiteX18" fmla="*/ 800100 w 1955007"/>
                <a:gd name="connsiteY18" fmla="*/ 197643 h 566736"/>
                <a:gd name="connsiteX19" fmla="*/ 866775 w 1955007"/>
                <a:gd name="connsiteY19" fmla="*/ 147637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45319 w 1955007"/>
                <a:gd name="connsiteY13" fmla="*/ 304799 h 566736"/>
                <a:gd name="connsiteX14" fmla="*/ 661988 w 1955007"/>
                <a:gd name="connsiteY14" fmla="*/ 292893 h 566736"/>
                <a:gd name="connsiteX15" fmla="*/ 678657 w 1955007"/>
                <a:gd name="connsiteY15" fmla="*/ 288129 h 566736"/>
                <a:gd name="connsiteX16" fmla="*/ 716757 w 1955007"/>
                <a:gd name="connsiteY16" fmla="*/ 257173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61988 w 1955007"/>
                <a:gd name="connsiteY14" fmla="*/ 292893 h 566736"/>
                <a:gd name="connsiteX15" fmla="*/ 678657 w 1955007"/>
                <a:gd name="connsiteY15" fmla="*/ 288129 h 566736"/>
                <a:gd name="connsiteX16" fmla="*/ 716757 w 1955007"/>
                <a:gd name="connsiteY16" fmla="*/ 257173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69131 w 1955007"/>
                <a:gd name="connsiteY14" fmla="*/ 297656 h 566736"/>
                <a:gd name="connsiteX15" fmla="*/ 678657 w 1955007"/>
                <a:gd name="connsiteY15" fmla="*/ 288129 h 566736"/>
                <a:gd name="connsiteX16" fmla="*/ 716757 w 1955007"/>
                <a:gd name="connsiteY16" fmla="*/ 257173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69131 w 1955007"/>
                <a:gd name="connsiteY14" fmla="*/ 297656 h 566736"/>
                <a:gd name="connsiteX15" fmla="*/ 704850 w 1955007"/>
                <a:gd name="connsiteY15" fmla="*/ 278604 h 566736"/>
                <a:gd name="connsiteX16" fmla="*/ 716757 w 1955007"/>
                <a:gd name="connsiteY16" fmla="*/ 257173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78656 w 1955007"/>
                <a:gd name="connsiteY14" fmla="*/ 292893 h 566736"/>
                <a:gd name="connsiteX15" fmla="*/ 704850 w 1955007"/>
                <a:gd name="connsiteY15" fmla="*/ 278604 h 566736"/>
                <a:gd name="connsiteX16" fmla="*/ 716757 w 1955007"/>
                <a:gd name="connsiteY16" fmla="*/ 257173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78656 w 1955007"/>
                <a:gd name="connsiteY14" fmla="*/ 292893 h 566736"/>
                <a:gd name="connsiteX15" fmla="*/ 704850 w 1955007"/>
                <a:gd name="connsiteY15" fmla="*/ 278604 h 566736"/>
                <a:gd name="connsiteX16" fmla="*/ 738188 w 1955007"/>
                <a:gd name="connsiteY16" fmla="*/ 252410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71513 w 1955007"/>
                <a:gd name="connsiteY14" fmla="*/ 297655 h 566736"/>
                <a:gd name="connsiteX15" fmla="*/ 704850 w 1955007"/>
                <a:gd name="connsiteY15" fmla="*/ 278604 h 566736"/>
                <a:gd name="connsiteX16" fmla="*/ 738188 w 1955007"/>
                <a:gd name="connsiteY16" fmla="*/ 252410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704850 w 1955007"/>
                <a:gd name="connsiteY14" fmla="*/ 278604 h 566736"/>
                <a:gd name="connsiteX15" fmla="*/ 738188 w 1955007"/>
                <a:gd name="connsiteY15" fmla="*/ 252410 h 566736"/>
                <a:gd name="connsiteX16" fmla="*/ 762001 w 1955007"/>
                <a:gd name="connsiteY16" fmla="*/ 228598 h 566736"/>
                <a:gd name="connsiteX17" fmla="*/ 800100 w 1955007"/>
                <a:gd name="connsiteY17" fmla="*/ 197643 h 566736"/>
                <a:gd name="connsiteX18" fmla="*/ 869156 w 1955007"/>
                <a:gd name="connsiteY18" fmla="*/ 138112 h 566736"/>
                <a:gd name="connsiteX19" fmla="*/ 933450 w 1955007"/>
                <a:gd name="connsiteY19" fmla="*/ 80960 h 566736"/>
                <a:gd name="connsiteX20" fmla="*/ 962026 w 1955007"/>
                <a:gd name="connsiteY20" fmla="*/ 59531 h 566736"/>
                <a:gd name="connsiteX21" fmla="*/ 1038225 w 1955007"/>
                <a:gd name="connsiteY21" fmla="*/ 19049 h 566736"/>
                <a:gd name="connsiteX22" fmla="*/ 1071563 w 1955007"/>
                <a:gd name="connsiteY22" fmla="*/ 9524 h 566736"/>
                <a:gd name="connsiteX23" fmla="*/ 1097757 w 1955007"/>
                <a:gd name="connsiteY23" fmla="*/ 0 h 566736"/>
                <a:gd name="connsiteX24" fmla="*/ 1104900 w 1955007"/>
                <a:gd name="connsiteY24" fmla="*/ 4761 h 566736"/>
                <a:gd name="connsiteX25" fmla="*/ 1138238 w 1955007"/>
                <a:gd name="connsiteY25" fmla="*/ 11905 h 566736"/>
                <a:gd name="connsiteX26" fmla="*/ 1164432 w 1955007"/>
                <a:gd name="connsiteY26" fmla="*/ 45243 h 566736"/>
                <a:gd name="connsiteX27" fmla="*/ 1188244 w 1955007"/>
                <a:gd name="connsiteY27" fmla="*/ 85724 h 566736"/>
                <a:gd name="connsiteX28" fmla="*/ 1209675 w 1955007"/>
                <a:gd name="connsiteY28" fmla="*/ 121443 h 566736"/>
                <a:gd name="connsiteX29" fmla="*/ 1226344 w 1955007"/>
                <a:gd name="connsiteY29" fmla="*/ 147636 h 566736"/>
                <a:gd name="connsiteX30" fmla="*/ 1243013 w 1955007"/>
                <a:gd name="connsiteY30" fmla="*/ 183355 h 566736"/>
                <a:gd name="connsiteX31" fmla="*/ 1273969 w 1955007"/>
                <a:gd name="connsiteY31" fmla="*/ 230980 h 566736"/>
                <a:gd name="connsiteX32" fmla="*/ 1302544 w 1955007"/>
                <a:gd name="connsiteY32" fmla="*/ 278605 h 566736"/>
                <a:gd name="connsiteX33" fmla="*/ 1321594 w 1955007"/>
                <a:gd name="connsiteY33" fmla="*/ 302418 h 566736"/>
                <a:gd name="connsiteX34" fmla="*/ 1350169 w 1955007"/>
                <a:gd name="connsiteY34" fmla="*/ 340518 h 566736"/>
                <a:gd name="connsiteX35" fmla="*/ 1440657 w 1955007"/>
                <a:gd name="connsiteY35" fmla="*/ 426243 h 566736"/>
                <a:gd name="connsiteX36" fmla="*/ 1476375 w 1955007"/>
                <a:gd name="connsiteY36" fmla="*/ 445293 h 566736"/>
                <a:gd name="connsiteX37" fmla="*/ 1554957 w 1955007"/>
                <a:gd name="connsiteY37" fmla="*/ 466724 h 566736"/>
                <a:gd name="connsiteX38" fmla="*/ 1657350 w 1955007"/>
                <a:gd name="connsiteY38" fmla="*/ 514349 h 566736"/>
                <a:gd name="connsiteX39" fmla="*/ 1719263 w 1955007"/>
                <a:gd name="connsiteY39" fmla="*/ 528636 h 566736"/>
                <a:gd name="connsiteX40" fmla="*/ 1809750 w 1955007"/>
                <a:gd name="connsiteY40" fmla="*/ 559593 h 566736"/>
                <a:gd name="connsiteX41" fmla="*/ 1864519 w 1955007"/>
                <a:gd name="connsiteY41" fmla="*/ 566736 h 566736"/>
                <a:gd name="connsiteX42" fmla="*/ 1874044 w 1955007"/>
                <a:gd name="connsiteY42" fmla="*/ 561974 h 566736"/>
                <a:gd name="connsiteX43" fmla="*/ 1928813 w 1955007"/>
                <a:gd name="connsiteY43" fmla="*/ 564355 h 566736"/>
                <a:gd name="connsiteX44" fmla="*/ 1955007 w 1955007"/>
                <a:gd name="connsiteY44"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71513 w 1955007"/>
                <a:gd name="connsiteY14" fmla="*/ 297655 h 566736"/>
                <a:gd name="connsiteX15" fmla="*/ 704850 w 1955007"/>
                <a:gd name="connsiteY15" fmla="*/ 278604 h 566736"/>
                <a:gd name="connsiteX16" fmla="*/ 738188 w 1955007"/>
                <a:gd name="connsiteY16" fmla="*/ 252410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16706 h 566736"/>
                <a:gd name="connsiteX14" fmla="*/ 683419 w 1955007"/>
                <a:gd name="connsiteY14" fmla="*/ 307180 h 566736"/>
                <a:gd name="connsiteX15" fmla="*/ 704850 w 1955007"/>
                <a:gd name="connsiteY15" fmla="*/ 278604 h 566736"/>
                <a:gd name="connsiteX16" fmla="*/ 738188 w 1955007"/>
                <a:gd name="connsiteY16" fmla="*/ 252410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307180 h 566736"/>
                <a:gd name="connsiteX15" fmla="*/ 704850 w 1955007"/>
                <a:gd name="connsiteY15" fmla="*/ 278604 h 566736"/>
                <a:gd name="connsiteX16" fmla="*/ 738188 w 1955007"/>
                <a:gd name="connsiteY16" fmla="*/ 252410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78604 h 566736"/>
                <a:gd name="connsiteX16" fmla="*/ 738188 w 1955007"/>
                <a:gd name="connsiteY16" fmla="*/ 252410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38188 w 1955007"/>
                <a:gd name="connsiteY16" fmla="*/ 252410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52476 w 1955007"/>
                <a:gd name="connsiteY16" fmla="*/ 228597 h 566736"/>
                <a:gd name="connsiteX17" fmla="*/ 762001 w 1955007"/>
                <a:gd name="connsiteY17" fmla="*/ 22859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52476 w 1955007"/>
                <a:gd name="connsiteY16" fmla="*/ 228597 h 566736"/>
                <a:gd name="connsiteX17" fmla="*/ 769144 w 1955007"/>
                <a:gd name="connsiteY17" fmla="*/ 20954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42951 w 1955007"/>
                <a:gd name="connsiteY16" fmla="*/ 228597 h 566736"/>
                <a:gd name="connsiteX17" fmla="*/ 769144 w 1955007"/>
                <a:gd name="connsiteY17" fmla="*/ 209548 h 566736"/>
                <a:gd name="connsiteX18" fmla="*/ 800100 w 1955007"/>
                <a:gd name="connsiteY18" fmla="*/ 197643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42951 w 1955007"/>
                <a:gd name="connsiteY16" fmla="*/ 228597 h 566736"/>
                <a:gd name="connsiteX17" fmla="*/ 769144 w 1955007"/>
                <a:gd name="connsiteY17" fmla="*/ 209548 h 566736"/>
                <a:gd name="connsiteX18" fmla="*/ 831056 w 1955007"/>
                <a:gd name="connsiteY18" fmla="*/ 152399 h 566736"/>
                <a:gd name="connsiteX19" fmla="*/ 869156 w 1955007"/>
                <a:gd name="connsiteY19" fmla="*/ 138112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42951 w 1955007"/>
                <a:gd name="connsiteY16" fmla="*/ 228597 h 566736"/>
                <a:gd name="connsiteX17" fmla="*/ 769144 w 1955007"/>
                <a:gd name="connsiteY17" fmla="*/ 209548 h 566736"/>
                <a:gd name="connsiteX18" fmla="*/ 831056 w 1955007"/>
                <a:gd name="connsiteY18" fmla="*/ 152399 h 566736"/>
                <a:gd name="connsiteX19" fmla="*/ 876299 w 1955007"/>
                <a:gd name="connsiteY19" fmla="*/ 107155 h 566736"/>
                <a:gd name="connsiteX20" fmla="*/ 933450 w 1955007"/>
                <a:gd name="connsiteY20" fmla="*/ 80960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42951 w 1955007"/>
                <a:gd name="connsiteY16" fmla="*/ 228597 h 566736"/>
                <a:gd name="connsiteX17" fmla="*/ 769144 w 1955007"/>
                <a:gd name="connsiteY17" fmla="*/ 209548 h 566736"/>
                <a:gd name="connsiteX18" fmla="*/ 831056 w 1955007"/>
                <a:gd name="connsiteY18" fmla="*/ 152399 h 566736"/>
                <a:gd name="connsiteX19" fmla="*/ 876299 w 1955007"/>
                <a:gd name="connsiteY19" fmla="*/ 107155 h 566736"/>
                <a:gd name="connsiteX20" fmla="*/ 933450 w 1955007"/>
                <a:gd name="connsiteY20" fmla="*/ 66673 h 566736"/>
                <a:gd name="connsiteX21" fmla="*/ 962026 w 1955007"/>
                <a:gd name="connsiteY21" fmla="*/ 59531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42951 w 1955007"/>
                <a:gd name="connsiteY16" fmla="*/ 228597 h 566736"/>
                <a:gd name="connsiteX17" fmla="*/ 769144 w 1955007"/>
                <a:gd name="connsiteY17" fmla="*/ 209548 h 566736"/>
                <a:gd name="connsiteX18" fmla="*/ 831056 w 1955007"/>
                <a:gd name="connsiteY18" fmla="*/ 152399 h 566736"/>
                <a:gd name="connsiteX19" fmla="*/ 876299 w 1955007"/>
                <a:gd name="connsiteY19" fmla="*/ 107155 h 566736"/>
                <a:gd name="connsiteX20" fmla="*/ 933450 w 1955007"/>
                <a:gd name="connsiteY20" fmla="*/ 66673 h 566736"/>
                <a:gd name="connsiteX21" fmla="*/ 962026 w 1955007"/>
                <a:gd name="connsiteY21" fmla="*/ 50006 h 566736"/>
                <a:gd name="connsiteX22" fmla="*/ 1038225 w 1955007"/>
                <a:gd name="connsiteY22" fmla="*/ 19049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42951 w 1955007"/>
                <a:gd name="connsiteY16" fmla="*/ 228597 h 566736"/>
                <a:gd name="connsiteX17" fmla="*/ 769144 w 1955007"/>
                <a:gd name="connsiteY17" fmla="*/ 209548 h 566736"/>
                <a:gd name="connsiteX18" fmla="*/ 831056 w 1955007"/>
                <a:gd name="connsiteY18" fmla="*/ 152399 h 566736"/>
                <a:gd name="connsiteX19" fmla="*/ 876299 w 1955007"/>
                <a:gd name="connsiteY19" fmla="*/ 107155 h 566736"/>
                <a:gd name="connsiteX20" fmla="*/ 933450 w 1955007"/>
                <a:gd name="connsiteY20" fmla="*/ 66673 h 566736"/>
                <a:gd name="connsiteX21" fmla="*/ 962026 w 1955007"/>
                <a:gd name="connsiteY21" fmla="*/ 50006 h 566736"/>
                <a:gd name="connsiteX22" fmla="*/ 1009650 w 1955007"/>
                <a:gd name="connsiteY22" fmla="*/ 23812 h 566736"/>
                <a:gd name="connsiteX23" fmla="*/ 1071563 w 1955007"/>
                <a:gd name="connsiteY23" fmla="*/ 9524 h 566736"/>
                <a:gd name="connsiteX24" fmla="*/ 1097757 w 1955007"/>
                <a:gd name="connsiteY24" fmla="*/ 0 h 566736"/>
                <a:gd name="connsiteX25" fmla="*/ 1104900 w 1955007"/>
                <a:gd name="connsiteY25" fmla="*/ 4761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8136 h 566736"/>
                <a:gd name="connsiteX1" fmla="*/ 83344 w 1955007"/>
                <a:gd name="connsiteY1" fmla="*/ 340518 h 566736"/>
                <a:gd name="connsiteX2" fmla="*/ 123825 w 1955007"/>
                <a:gd name="connsiteY2" fmla="*/ 340518 h 566736"/>
                <a:gd name="connsiteX3" fmla="*/ 209550 w 1955007"/>
                <a:gd name="connsiteY3" fmla="*/ 335755 h 566736"/>
                <a:gd name="connsiteX4" fmla="*/ 290513 w 1955007"/>
                <a:gd name="connsiteY4" fmla="*/ 321468 h 566736"/>
                <a:gd name="connsiteX5" fmla="*/ 366713 w 1955007"/>
                <a:gd name="connsiteY5" fmla="*/ 302418 h 566736"/>
                <a:gd name="connsiteX6" fmla="*/ 402432 w 1955007"/>
                <a:gd name="connsiteY6" fmla="*/ 292893 h 566736"/>
                <a:gd name="connsiteX7" fmla="*/ 445294 w 1955007"/>
                <a:gd name="connsiteY7" fmla="*/ 292893 h 566736"/>
                <a:gd name="connsiteX8" fmla="*/ 488157 w 1955007"/>
                <a:gd name="connsiteY8" fmla="*/ 302418 h 566736"/>
                <a:gd name="connsiteX9" fmla="*/ 545307 w 1955007"/>
                <a:gd name="connsiteY9" fmla="*/ 311943 h 566736"/>
                <a:gd name="connsiteX10" fmla="*/ 566738 w 1955007"/>
                <a:gd name="connsiteY10" fmla="*/ 311943 h 566736"/>
                <a:gd name="connsiteX11" fmla="*/ 592932 w 1955007"/>
                <a:gd name="connsiteY11" fmla="*/ 316705 h 566736"/>
                <a:gd name="connsiteX12" fmla="*/ 595313 w 1955007"/>
                <a:gd name="connsiteY12" fmla="*/ 316705 h 566736"/>
                <a:gd name="connsiteX13" fmla="*/ 633412 w 1955007"/>
                <a:gd name="connsiteY13" fmla="*/ 307181 h 566736"/>
                <a:gd name="connsiteX14" fmla="*/ 683419 w 1955007"/>
                <a:gd name="connsiteY14" fmla="*/ 278605 h 566736"/>
                <a:gd name="connsiteX15" fmla="*/ 704850 w 1955007"/>
                <a:gd name="connsiteY15" fmla="*/ 257173 h 566736"/>
                <a:gd name="connsiteX16" fmla="*/ 742951 w 1955007"/>
                <a:gd name="connsiteY16" fmla="*/ 228597 h 566736"/>
                <a:gd name="connsiteX17" fmla="*/ 769144 w 1955007"/>
                <a:gd name="connsiteY17" fmla="*/ 209548 h 566736"/>
                <a:gd name="connsiteX18" fmla="*/ 831056 w 1955007"/>
                <a:gd name="connsiteY18" fmla="*/ 152399 h 566736"/>
                <a:gd name="connsiteX19" fmla="*/ 876299 w 1955007"/>
                <a:gd name="connsiteY19" fmla="*/ 107155 h 566736"/>
                <a:gd name="connsiteX20" fmla="*/ 933450 w 1955007"/>
                <a:gd name="connsiteY20" fmla="*/ 66673 h 566736"/>
                <a:gd name="connsiteX21" fmla="*/ 962026 w 1955007"/>
                <a:gd name="connsiteY21" fmla="*/ 50006 h 566736"/>
                <a:gd name="connsiteX22" fmla="*/ 1009650 w 1955007"/>
                <a:gd name="connsiteY22" fmla="*/ 23812 h 566736"/>
                <a:gd name="connsiteX23" fmla="*/ 1071563 w 1955007"/>
                <a:gd name="connsiteY23" fmla="*/ 9524 h 566736"/>
                <a:gd name="connsiteX24" fmla="*/ 1097757 w 1955007"/>
                <a:gd name="connsiteY24" fmla="*/ 0 h 566736"/>
                <a:gd name="connsiteX25" fmla="*/ 1116807 w 1955007"/>
                <a:gd name="connsiteY25" fmla="*/ 28574 h 566736"/>
                <a:gd name="connsiteX26" fmla="*/ 1138238 w 1955007"/>
                <a:gd name="connsiteY26" fmla="*/ 11905 h 566736"/>
                <a:gd name="connsiteX27" fmla="*/ 1164432 w 1955007"/>
                <a:gd name="connsiteY27" fmla="*/ 45243 h 566736"/>
                <a:gd name="connsiteX28" fmla="*/ 1188244 w 1955007"/>
                <a:gd name="connsiteY28" fmla="*/ 85724 h 566736"/>
                <a:gd name="connsiteX29" fmla="*/ 1209675 w 1955007"/>
                <a:gd name="connsiteY29" fmla="*/ 121443 h 566736"/>
                <a:gd name="connsiteX30" fmla="*/ 1226344 w 1955007"/>
                <a:gd name="connsiteY30" fmla="*/ 147636 h 566736"/>
                <a:gd name="connsiteX31" fmla="*/ 1243013 w 1955007"/>
                <a:gd name="connsiteY31" fmla="*/ 183355 h 566736"/>
                <a:gd name="connsiteX32" fmla="*/ 1273969 w 1955007"/>
                <a:gd name="connsiteY32" fmla="*/ 230980 h 566736"/>
                <a:gd name="connsiteX33" fmla="*/ 1302544 w 1955007"/>
                <a:gd name="connsiteY33" fmla="*/ 278605 h 566736"/>
                <a:gd name="connsiteX34" fmla="*/ 1321594 w 1955007"/>
                <a:gd name="connsiteY34" fmla="*/ 302418 h 566736"/>
                <a:gd name="connsiteX35" fmla="*/ 1350169 w 1955007"/>
                <a:gd name="connsiteY35" fmla="*/ 340518 h 566736"/>
                <a:gd name="connsiteX36" fmla="*/ 1440657 w 1955007"/>
                <a:gd name="connsiteY36" fmla="*/ 426243 h 566736"/>
                <a:gd name="connsiteX37" fmla="*/ 1476375 w 1955007"/>
                <a:gd name="connsiteY37" fmla="*/ 445293 h 566736"/>
                <a:gd name="connsiteX38" fmla="*/ 1554957 w 1955007"/>
                <a:gd name="connsiteY38" fmla="*/ 466724 h 566736"/>
                <a:gd name="connsiteX39" fmla="*/ 1657350 w 1955007"/>
                <a:gd name="connsiteY39" fmla="*/ 514349 h 566736"/>
                <a:gd name="connsiteX40" fmla="*/ 1719263 w 1955007"/>
                <a:gd name="connsiteY40" fmla="*/ 528636 h 566736"/>
                <a:gd name="connsiteX41" fmla="*/ 1809750 w 1955007"/>
                <a:gd name="connsiteY41" fmla="*/ 559593 h 566736"/>
                <a:gd name="connsiteX42" fmla="*/ 1864519 w 1955007"/>
                <a:gd name="connsiteY42" fmla="*/ 566736 h 566736"/>
                <a:gd name="connsiteX43" fmla="*/ 1874044 w 1955007"/>
                <a:gd name="connsiteY43" fmla="*/ 561974 h 566736"/>
                <a:gd name="connsiteX44" fmla="*/ 1928813 w 1955007"/>
                <a:gd name="connsiteY44" fmla="*/ 564355 h 566736"/>
                <a:gd name="connsiteX45" fmla="*/ 1955007 w 1955007"/>
                <a:gd name="connsiteY45" fmla="*/ 566736 h 566736"/>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71563 w 1955007"/>
                <a:gd name="connsiteY23" fmla="*/ 3195 h 560407"/>
                <a:gd name="connsiteX24" fmla="*/ 1090613 w 1955007"/>
                <a:gd name="connsiteY24" fmla="*/ 7958 h 560407"/>
                <a:gd name="connsiteX25" fmla="*/ 1116807 w 1955007"/>
                <a:gd name="connsiteY25" fmla="*/ 22245 h 560407"/>
                <a:gd name="connsiteX26" fmla="*/ 1138238 w 1955007"/>
                <a:gd name="connsiteY26" fmla="*/ 5576 h 560407"/>
                <a:gd name="connsiteX27" fmla="*/ 1164432 w 1955007"/>
                <a:gd name="connsiteY27" fmla="*/ 38914 h 560407"/>
                <a:gd name="connsiteX28" fmla="*/ 1188244 w 1955007"/>
                <a:gd name="connsiteY28" fmla="*/ 79395 h 560407"/>
                <a:gd name="connsiteX29" fmla="*/ 1209675 w 1955007"/>
                <a:gd name="connsiteY29" fmla="*/ 115114 h 560407"/>
                <a:gd name="connsiteX30" fmla="*/ 1226344 w 1955007"/>
                <a:gd name="connsiteY30" fmla="*/ 141307 h 560407"/>
                <a:gd name="connsiteX31" fmla="*/ 1243013 w 1955007"/>
                <a:gd name="connsiteY31" fmla="*/ 177026 h 560407"/>
                <a:gd name="connsiteX32" fmla="*/ 1273969 w 1955007"/>
                <a:gd name="connsiteY32" fmla="*/ 224651 h 560407"/>
                <a:gd name="connsiteX33" fmla="*/ 1302544 w 1955007"/>
                <a:gd name="connsiteY33" fmla="*/ 272276 h 560407"/>
                <a:gd name="connsiteX34" fmla="*/ 1321594 w 1955007"/>
                <a:gd name="connsiteY34" fmla="*/ 296089 h 560407"/>
                <a:gd name="connsiteX35" fmla="*/ 1350169 w 1955007"/>
                <a:gd name="connsiteY35" fmla="*/ 334189 h 560407"/>
                <a:gd name="connsiteX36" fmla="*/ 1440657 w 1955007"/>
                <a:gd name="connsiteY36" fmla="*/ 419914 h 560407"/>
                <a:gd name="connsiteX37" fmla="*/ 1476375 w 1955007"/>
                <a:gd name="connsiteY37" fmla="*/ 438964 h 560407"/>
                <a:gd name="connsiteX38" fmla="*/ 1554957 w 1955007"/>
                <a:gd name="connsiteY38" fmla="*/ 460395 h 560407"/>
                <a:gd name="connsiteX39" fmla="*/ 1657350 w 1955007"/>
                <a:gd name="connsiteY39" fmla="*/ 508020 h 560407"/>
                <a:gd name="connsiteX40" fmla="*/ 1719263 w 1955007"/>
                <a:gd name="connsiteY40" fmla="*/ 522307 h 560407"/>
                <a:gd name="connsiteX41" fmla="*/ 1809750 w 1955007"/>
                <a:gd name="connsiteY41" fmla="*/ 553264 h 560407"/>
                <a:gd name="connsiteX42" fmla="*/ 1864519 w 1955007"/>
                <a:gd name="connsiteY42" fmla="*/ 560407 h 560407"/>
                <a:gd name="connsiteX43" fmla="*/ 1874044 w 1955007"/>
                <a:gd name="connsiteY43" fmla="*/ 555645 h 560407"/>
                <a:gd name="connsiteX44" fmla="*/ 1928813 w 1955007"/>
                <a:gd name="connsiteY44" fmla="*/ 558026 h 560407"/>
                <a:gd name="connsiteX45" fmla="*/ 1955007 w 1955007"/>
                <a:gd name="connsiteY45" fmla="*/ 560407 h 560407"/>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57276 w 1955007"/>
                <a:gd name="connsiteY23" fmla="*/ 3195 h 560407"/>
                <a:gd name="connsiteX24" fmla="*/ 1090613 w 1955007"/>
                <a:gd name="connsiteY24" fmla="*/ 7958 h 560407"/>
                <a:gd name="connsiteX25" fmla="*/ 1116807 w 1955007"/>
                <a:gd name="connsiteY25" fmla="*/ 22245 h 560407"/>
                <a:gd name="connsiteX26" fmla="*/ 1138238 w 1955007"/>
                <a:gd name="connsiteY26" fmla="*/ 5576 h 560407"/>
                <a:gd name="connsiteX27" fmla="*/ 1164432 w 1955007"/>
                <a:gd name="connsiteY27" fmla="*/ 38914 h 560407"/>
                <a:gd name="connsiteX28" fmla="*/ 1188244 w 1955007"/>
                <a:gd name="connsiteY28" fmla="*/ 79395 h 560407"/>
                <a:gd name="connsiteX29" fmla="*/ 1209675 w 1955007"/>
                <a:gd name="connsiteY29" fmla="*/ 115114 h 560407"/>
                <a:gd name="connsiteX30" fmla="*/ 1226344 w 1955007"/>
                <a:gd name="connsiteY30" fmla="*/ 141307 h 560407"/>
                <a:gd name="connsiteX31" fmla="*/ 1243013 w 1955007"/>
                <a:gd name="connsiteY31" fmla="*/ 177026 h 560407"/>
                <a:gd name="connsiteX32" fmla="*/ 1273969 w 1955007"/>
                <a:gd name="connsiteY32" fmla="*/ 224651 h 560407"/>
                <a:gd name="connsiteX33" fmla="*/ 1302544 w 1955007"/>
                <a:gd name="connsiteY33" fmla="*/ 272276 h 560407"/>
                <a:gd name="connsiteX34" fmla="*/ 1321594 w 1955007"/>
                <a:gd name="connsiteY34" fmla="*/ 296089 h 560407"/>
                <a:gd name="connsiteX35" fmla="*/ 1350169 w 1955007"/>
                <a:gd name="connsiteY35" fmla="*/ 334189 h 560407"/>
                <a:gd name="connsiteX36" fmla="*/ 1440657 w 1955007"/>
                <a:gd name="connsiteY36" fmla="*/ 419914 h 560407"/>
                <a:gd name="connsiteX37" fmla="*/ 1476375 w 1955007"/>
                <a:gd name="connsiteY37" fmla="*/ 438964 h 560407"/>
                <a:gd name="connsiteX38" fmla="*/ 1554957 w 1955007"/>
                <a:gd name="connsiteY38" fmla="*/ 460395 h 560407"/>
                <a:gd name="connsiteX39" fmla="*/ 1657350 w 1955007"/>
                <a:gd name="connsiteY39" fmla="*/ 508020 h 560407"/>
                <a:gd name="connsiteX40" fmla="*/ 1719263 w 1955007"/>
                <a:gd name="connsiteY40" fmla="*/ 522307 h 560407"/>
                <a:gd name="connsiteX41" fmla="*/ 1809750 w 1955007"/>
                <a:gd name="connsiteY41" fmla="*/ 553264 h 560407"/>
                <a:gd name="connsiteX42" fmla="*/ 1864519 w 1955007"/>
                <a:gd name="connsiteY42" fmla="*/ 560407 h 560407"/>
                <a:gd name="connsiteX43" fmla="*/ 1874044 w 1955007"/>
                <a:gd name="connsiteY43" fmla="*/ 555645 h 560407"/>
                <a:gd name="connsiteX44" fmla="*/ 1928813 w 1955007"/>
                <a:gd name="connsiteY44" fmla="*/ 558026 h 560407"/>
                <a:gd name="connsiteX45" fmla="*/ 1955007 w 1955007"/>
                <a:gd name="connsiteY45" fmla="*/ 560407 h 560407"/>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57276 w 1955007"/>
                <a:gd name="connsiteY23" fmla="*/ 3195 h 560407"/>
                <a:gd name="connsiteX24" fmla="*/ 1090613 w 1955007"/>
                <a:gd name="connsiteY24" fmla="*/ 7958 h 560407"/>
                <a:gd name="connsiteX25" fmla="*/ 1116807 w 1955007"/>
                <a:gd name="connsiteY25" fmla="*/ 22245 h 560407"/>
                <a:gd name="connsiteX26" fmla="*/ 1140619 w 1955007"/>
                <a:gd name="connsiteY26" fmla="*/ 46057 h 560407"/>
                <a:gd name="connsiteX27" fmla="*/ 1164432 w 1955007"/>
                <a:gd name="connsiteY27" fmla="*/ 38914 h 560407"/>
                <a:gd name="connsiteX28" fmla="*/ 1188244 w 1955007"/>
                <a:gd name="connsiteY28" fmla="*/ 79395 h 560407"/>
                <a:gd name="connsiteX29" fmla="*/ 1209675 w 1955007"/>
                <a:gd name="connsiteY29" fmla="*/ 115114 h 560407"/>
                <a:gd name="connsiteX30" fmla="*/ 1226344 w 1955007"/>
                <a:gd name="connsiteY30" fmla="*/ 141307 h 560407"/>
                <a:gd name="connsiteX31" fmla="*/ 1243013 w 1955007"/>
                <a:gd name="connsiteY31" fmla="*/ 177026 h 560407"/>
                <a:gd name="connsiteX32" fmla="*/ 1273969 w 1955007"/>
                <a:gd name="connsiteY32" fmla="*/ 224651 h 560407"/>
                <a:gd name="connsiteX33" fmla="*/ 1302544 w 1955007"/>
                <a:gd name="connsiteY33" fmla="*/ 272276 h 560407"/>
                <a:gd name="connsiteX34" fmla="*/ 1321594 w 1955007"/>
                <a:gd name="connsiteY34" fmla="*/ 296089 h 560407"/>
                <a:gd name="connsiteX35" fmla="*/ 1350169 w 1955007"/>
                <a:gd name="connsiteY35" fmla="*/ 334189 h 560407"/>
                <a:gd name="connsiteX36" fmla="*/ 1440657 w 1955007"/>
                <a:gd name="connsiteY36" fmla="*/ 419914 h 560407"/>
                <a:gd name="connsiteX37" fmla="*/ 1476375 w 1955007"/>
                <a:gd name="connsiteY37" fmla="*/ 438964 h 560407"/>
                <a:gd name="connsiteX38" fmla="*/ 1554957 w 1955007"/>
                <a:gd name="connsiteY38" fmla="*/ 460395 h 560407"/>
                <a:gd name="connsiteX39" fmla="*/ 1657350 w 1955007"/>
                <a:gd name="connsiteY39" fmla="*/ 508020 h 560407"/>
                <a:gd name="connsiteX40" fmla="*/ 1719263 w 1955007"/>
                <a:gd name="connsiteY40" fmla="*/ 522307 h 560407"/>
                <a:gd name="connsiteX41" fmla="*/ 1809750 w 1955007"/>
                <a:gd name="connsiteY41" fmla="*/ 553264 h 560407"/>
                <a:gd name="connsiteX42" fmla="*/ 1864519 w 1955007"/>
                <a:gd name="connsiteY42" fmla="*/ 560407 h 560407"/>
                <a:gd name="connsiteX43" fmla="*/ 1874044 w 1955007"/>
                <a:gd name="connsiteY43" fmla="*/ 555645 h 560407"/>
                <a:gd name="connsiteX44" fmla="*/ 1928813 w 1955007"/>
                <a:gd name="connsiteY44" fmla="*/ 558026 h 560407"/>
                <a:gd name="connsiteX45" fmla="*/ 1955007 w 1955007"/>
                <a:gd name="connsiteY45" fmla="*/ 560407 h 560407"/>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57276 w 1955007"/>
                <a:gd name="connsiteY23" fmla="*/ 3195 h 560407"/>
                <a:gd name="connsiteX24" fmla="*/ 1090613 w 1955007"/>
                <a:gd name="connsiteY24" fmla="*/ 7958 h 560407"/>
                <a:gd name="connsiteX25" fmla="*/ 1116807 w 1955007"/>
                <a:gd name="connsiteY25" fmla="*/ 22245 h 560407"/>
                <a:gd name="connsiteX26" fmla="*/ 1140619 w 1955007"/>
                <a:gd name="connsiteY26" fmla="*/ 46057 h 560407"/>
                <a:gd name="connsiteX27" fmla="*/ 1173957 w 1955007"/>
                <a:gd name="connsiteY27" fmla="*/ 84158 h 560407"/>
                <a:gd name="connsiteX28" fmla="*/ 1188244 w 1955007"/>
                <a:gd name="connsiteY28" fmla="*/ 79395 h 560407"/>
                <a:gd name="connsiteX29" fmla="*/ 1209675 w 1955007"/>
                <a:gd name="connsiteY29" fmla="*/ 115114 h 560407"/>
                <a:gd name="connsiteX30" fmla="*/ 1226344 w 1955007"/>
                <a:gd name="connsiteY30" fmla="*/ 141307 h 560407"/>
                <a:gd name="connsiteX31" fmla="*/ 1243013 w 1955007"/>
                <a:gd name="connsiteY31" fmla="*/ 177026 h 560407"/>
                <a:gd name="connsiteX32" fmla="*/ 1273969 w 1955007"/>
                <a:gd name="connsiteY32" fmla="*/ 224651 h 560407"/>
                <a:gd name="connsiteX33" fmla="*/ 1302544 w 1955007"/>
                <a:gd name="connsiteY33" fmla="*/ 272276 h 560407"/>
                <a:gd name="connsiteX34" fmla="*/ 1321594 w 1955007"/>
                <a:gd name="connsiteY34" fmla="*/ 296089 h 560407"/>
                <a:gd name="connsiteX35" fmla="*/ 1350169 w 1955007"/>
                <a:gd name="connsiteY35" fmla="*/ 334189 h 560407"/>
                <a:gd name="connsiteX36" fmla="*/ 1440657 w 1955007"/>
                <a:gd name="connsiteY36" fmla="*/ 419914 h 560407"/>
                <a:gd name="connsiteX37" fmla="*/ 1476375 w 1955007"/>
                <a:gd name="connsiteY37" fmla="*/ 438964 h 560407"/>
                <a:gd name="connsiteX38" fmla="*/ 1554957 w 1955007"/>
                <a:gd name="connsiteY38" fmla="*/ 460395 h 560407"/>
                <a:gd name="connsiteX39" fmla="*/ 1657350 w 1955007"/>
                <a:gd name="connsiteY39" fmla="*/ 508020 h 560407"/>
                <a:gd name="connsiteX40" fmla="*/ 1719263 w 1955007"/>
                <a:gd name="connsiteY40" fmla="*/ 522307 h 560407"/>
                <a:gd name="connsiteX41" fmla="*/ 1809750 w 1955007"/>
                <a:gd name="connsiteY41" fmla="*/ 553264 h 560407"/>
                <a:gd name="connsiteX42" fmla="*/ 1864519 w 1955007"/>
                <a:gd name="connsiteY42" fmla="*/ 560407 h 560407"/>
                <a:gd name="connsiteX43" fmla="*/ 1874044 w 1955007"/>
                <a:gd name="connsiteY43" fmla="*/ 555645 h 560407"/>
                <a:gd name="connsiteX44" fmla="*/ 1928813 w 1955007"/>
                <a:gd name="connsiteY44" fmla="*/ 558026 h 560407"/>
                <a:gd name="connsiteX45" fmla="*/ 1955007 w 1955007"/>
                <a:gd name="connsiteY45" fmla="*/ 560407 h 560407"/>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57276 w 1955007"/>
                <a:gd name="connsiteY23" fmla="*/ 3195 h 560407"/>
                <a:gd name="connsiteX24" fmla="*/ 1090613 w 1955007"/>
                <a:gd name="connsiteY24" fmla="*/ 7958 h 560407"/>
                <a:gd name="connsiteX25" fmla="*/ 1116807 w 1955007"/>
                <a:gd name="connsiteY25" fmla="*/ 22245 h 560407"/>
                <a:gd name="connsiteX26" fmla="*/ 1140619 w 1955007"/>
                <a:gd name="connsiteY26" fmla="*/ 46057 h 560407"/>
                <a:gd name="connsiteX27" fmla="*/ 1173957 w 1955007"/>
                <a:gd name="connsiteY27" fmla="*/ 84158 h 560407"/>
                <a:gd name="connsiteX28" fmla="*/ 1195387 w 1955007"/>
                <a:gd name="connsiteY28" fmla="*/ 112733 h 560407"/>
                <a:gd name="connsiteX29" fmla="*/ 1209675 w 1955007"/>
                <a:gd name="connsiteY29" fmla="*/ 115114 h 560407"/>
                <a:gd name="connsiteX30" fmla="*/ 1226344 w 1955007"/>
                <a:gd name="connsiteY30" fmla="*/ 141307 h 560407"/>
                <a:gd name="connsiteX31" fmla="*/ 1243013 w 1955007"/>
                <a:gd name="connsiteY31" fmla="*/ 177026 h 560407"/>
                <a:gd name="connsiteX32" fmla="*/ 1273969 w 1955007"/>
                <a:gd name="connsiteY32" fmla="*/ 224651 h 560407"/>
                <a:gd name="connsiteX33" fmla="*/ 1302544 w 1955007"/>
                <a:gd name="connsiteY33" fmla="*/ 272276 h 560407"/>
                <a:gd name="connsiteX34" fmla="*/ 1321594 w 1955007"/>
                <a:gd name="connsiteY34" fmla="*/ 296089 h 560407"/>
                <a:gd name="connsiteX35" fmla="*/ 1350169 w 1955007"/>
                <a:gd name="connsiteY35" fmla="*/ 334189 h 560407"/>
                <a:gd name="connsiteX36" fmla="*/ 1440657 w 1955007"/>
                <a:gd name="connsiteY36" fmla="*/ 419914 h 560407"/>
                <a:gd name="connsiteX37" fmla="*/ 1476375 w 1955007"/>
                <a:gd name="connsiteY37" fmla="*/ 438964 h 560407"/>
                <a:gd name="connsiteX38" fmla="*/ 1554957 w 1955007"/>
                <a:gd name="connsiteY38" fmla="*/ 460395 h 560407"/>
                <a:gd name="connsiteX39" fmla="*/ 1657350 w 1955007"/>
                <a:gd name="connsiteY39" fmla="*/ 508020 h 560407"/>
                <a:gd name="connsiteX40" fmla="*/ 1719263 w 1955007"/>
                <a:gd name="connsiteY40" fmla="*/ 522307 h 560407"/>
                <a:gd name="connsiteX41" fmla="*/ 1809750 w 1955007"/>
                <a:gd name="connsiteY41" fmla="*/ 553264 h 560407"/>
                <a:gd name="connsiteX42" fmla="*/ 1864519 w 1955007"/>
                <a:gd name="connsiteY42" fmla="*/ 560407 h 560407"/>
                <a:gd name="connsiteX43" fmla="*/ 1874044 w 1955007"/>
                <a:gd name="connsiteY43" fmla="*/ 555645 h 560407"/>
                <a:gd name="connsiteX44" fmla="*/ 1928813 w 1955007"/>
                <a:gd name="connsiteY44" fmla="*/ 558026 h 560407"/>
                <a:gd name="connsiteX45" fmla="*/ 1955007 w 1955007"/>
                <a:gd name="connsiteY45" fmla="*/ 560407 h 560407"/>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57276 w 1955007"/>
                <a:gd name="connsiteY23" fmla="*/ 3195 h 560407"/>
                <a:gd name="connsiteX24" fmla="*/ 1090613 w 1955007"/>
                <a:gd name="connsiteY24" fmla="*/ 7958 h 560407"/>
                <a:gd name="connsiteX25" fmla="*/ 1116807 w 1955007"/>
                <a:gd name="connsiteY25" fmla="*/ 22245 h 560407"/>
                <a:gd name="connsiteX26" fmla="*/ 1140619 w 1955007"/>
                <a:gd name="connsiteY26" fmla="*/ 46057 h 560407"/>
                <a:gd name="connsiteX27" fmla="*/ 1173957 w 1955007"/>
                <a:gd name="connsiteY27" fmla="*/ 84158 h 560407"/>
                <a:gd name="connsiteX28" fmla="*/ 1195387 w 1955007"/>
                <a:gd name="connsiteY28" fmla="*/ 112733 h 560407"/>
                <a:gd name="connsiteX29" fmla="*/ 1216818 w 1955007"/>
                <a:gd name="connsiteY29" fmla="*/ 127020 h 560407"/>
                <a:gd name="connsiteX30" fmla="*/ 1226344 w 1955007"/>
                <a:gd name="connsiteY30" fmla="*/ 141307 h 560407"/>
                <a:gd name="connsiteX31" fmla="*/ 1243013 w 1955007"/>
                <a:gd name="connsiteY31" fmla="*/ 177026 h 560407"/>
                <a:gd name="connsiteX32" fmla="*/ 1273969 w 1955007"/>
                <a:gd name="connsiteY32" fmla="*/ 224651 h 560407"/>
                <a:gd name="connsiteX33" fmla="*/ 1302544 w 1955007"/>
                <a:gd name="connsiteY33" fmla="*/ 272276 h 560407"/>
                <a:gd name="connsiteX34" fmla="*/ 1321594 w 1955007"/>
                <a:gd name="connsiteY34" fmla="*/ 296089 h 560407"/>
                <a:gd name="connsiteX35" fmla="*/ 1350169 w 1955007"/>
                <a:gd name="connsiteY35" fmla="*/ 334189 h 560407"/>
                <a:gd name="connsiteX36" fmla="*/ 1440657 w 1955007"/>
                <a:gd name="connsiteY36" fmla="*/ 419914 h 560407"/>
                <a:gd name="connsiteX37" fmla="*/ 1476375 w 1955007"/>
                <a:gd name="connsiteY37" fmla="*/ 438964 h 560407"/>
                <a:gd name="connsiteX38" fmla="*/ 1554957 w 1955007"/>
                <a:gd name="connsiteY38" fmla="*/ 460395 h 560407"/>
                <a:gd name="connsiteX39" fmla="*/ 1657350 w 1955007"/>
                <a:gd name="connsiteY39" fmla="*/ 508020 h 560407"/>
                <a:gd name="connsiteX40" fmla="*/ 1719263 w 1955007"/>
                <a:gd name="connsiteY40" fmla="*/ 522307 h 560407"/>
                <a:gd name="connsiteX41" fmla="*/ 1809750 w 1955007"/>
                <a:gd name="connsiteY41" fmla="*/ 553264 h 560407"/>
                <a:gd name="connsiteX42" fmla="*/ 1864519 w 1955007"/>
                <a:gd name="connsiteY42" fmla="*/ 560407 h 560407"/>
                <a:gd name="connsiteX43" fmla="*/ 1874044 w 1955007"/>
                <a:gd name="connsiteY43" fmla="*/ 555645 h 560407"/>
                <a:gd name="connsiteX44" fmla="*/ 1928813 w 1955007"/>
                <a:gd name="connsiteY44" fmla="*/ 558026 h 560407"/>
                <a:gd name="connsiteX45" fmla="*/ 1955007 w 1955007"/>
                <a:gd name="connsiteY45" fmla="*/ 560407 h 560407"/>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57276 w 1955007"/>
                <a:gd name="connsiteY23" fmla="*/ 3195 h 560407"/>
                <a:gd name="connsiteX24" fmla="*/ 1090613 w 1955007"/>
                <a:gd name="connsiteY24" fmla="*/ 7958 h 560407"/>
                <a:gd name="connsiteX25" fmla="*/ 1116807 w 1955007"/>
                <a:gd name="connsiteY25" fmla="*/ 22245 h 560407"/>
                <a:gd name="connsiteX26" fmla="*/ 1140619 w 1955007"/>
                <a:gd name="connsiteY26" fmla="*/ 46057 h 560407"/>
                <a:gd name="connsiteX27" fmla="*/ 1173957 w 1955007"/>
                <a:gd name="connsiteY27" fmla="*/ 84158 h 560407"/>
                <a:gd name="connsiteX28" fmla="*/ 1195387 w 1955007"/>
                <a:gd name="connsiteY28" fmla="*/ 112733 h 560407"/>
                <a:gd name="connsiteX29" fmla="*/ 1226344 w 1955007"/>
                <a:gd name="connsiteY29" fmla="*/ 141307 h 560407"/>
                <a:gd name="connsiteX30" fmla="*/ 1243013 w 1955007"/>
                <a:gd name="connsiteY30" fmla="*/ 177026 h 560407"/>
                <a:gd name="connsiteX31" fmla="*/ 1273969 w 1955007"/>
                <a:gd name="connsiteY31" fmla="*/ 224651 h 560407"/>
                <a:gd name="connsiteX32" fmla="*/ 1302544 w 1955007"/>
                <a:gd name="connsiteY32" fmla="*/ 272276 h 560407"/>
                <a:gd name="connsiteX33" fmla="*/ 1321594 w 1955007"/>
                <a:gd name="connsiteY33" fmla="*/ 296089 h 560407"/>
                <a:gd name="connsiteX34" fmla="*/ 1350169 w 1955007"/>
                <a:gd name="connsiteY34" fmla="*/ 334189 h 560407"/>
                <a:gd name="connsiteX35" fmla="*/ 1440657 w 1955007"/>
                <a:gd name="connsiteY35" fmla="*/ 419914 h 560407"/>
                <a:gd name="connsiteX36" fmla="*/ 1476375 w 1955007"/>
                <a:gd name="connsiteY36" fmla="*/ 438964 h 560407"/>
                <a:gd name="connsiteX37" fmla="*/ 1554957 w 1955007"/>
                <a:gd name="connsiteY37" fmla="*/ 460395 h 560407"/>
                <a:gd name="connsiteX38" fmla="*/ 1657350 w 1955007"/>
                <a:gd name="connsiteY38" fmla="*/ 508020 h 560407"/>
                <a:gd name="connsiteX39" fmla="*/ 1719263 w 1955007"/>
                <a:gd name="connsiteY39" fmla="*/ 522307 h 560407"/>
                <a:gd name="connsiteX40" fmla="*/ 1809750 w 1955007"/>
                <a:gd name="connsiteY40" fmla="*/ 553264 h 560407"/>
                <a:gd name="connsiteX41" fmla="*/ 1864519 w 1955007"/>
                <a:gd name="connsiteY41" fmla="*/ 560407 h 560407"/>
                <a:gd name="connsiteX42" fmla="*/ 1874044 w 1955007"/>
                <a:gd name="connsiteY42" fmla="*/ 555645 h 560407"/>
                <a:gd name="connsiteX43" fmla="*/ 1928813 w 1955007"/>
                <a:gd name="connsiteY43" fmla="*/ 558026 h 560407"/>
                <a:gd name="connsiteX44" fmla="*/ 1955007 w 1955007"/>
                <a:gd name="connsiteY44" fmla="*/ 560407 h 560407"/>
                <a:gd name="connsiteX0" fmla="*/ 0 w 1955007"/>
                <a:gd name="connsiteY0" fmla="*/ 331807 h 560407"/>
                <a:gd name="connsiteX1" fmla="*/ 83344 w 1955007"/>
                <a:gd name="connsiteY1" fmla="*/ 334189 h 560407"/>
                <a:gd name="connsiteX2" fmla="*/ 123825 w 1955007"/>
                <a:gd name="connsiteY2" fmla="*/ 334189 h 560407"/>
                <a:gd name="connsiteX3" fmla="*/ 209550 w 1955007"/>
                <a:gd name="connsiteY3" fmla="*/ 329426 h 560407"/>
                <a:gd name="connsiteX4" fmla="*/ 290513 w 1955007"/>
                <a:gd name="connsiteY4" fmla="*/ 315139 h 560407"/>
                <a:gd name="connsiteX5" fmla="*/ 366713 w 1955007"/>
                <a:gd name="connsiteY5" fmla="*/ 296089 h 560407"/>
                <a:gd name="connsiteX6" fmla="*/ 402432 w 1955007"/>
                <a:gd name="connsiteY6" fmla="*/ 286564 h 560407"/>
                <a:gd name="connsiteX7" fmla="*/ 445294 w 1955007"/>
                <a:gd name="connsiteY7" fmla="*/ 286564 h 560407"/>
                <a:gd name="connsiteX8" fmla="*/ 488157 w 1955007"/>
                <a:gd name="connsiteY8" fmla="*/ 296089 h 560407"/>
                <a:gd name="connsiteX9" fmla="*/ 545307 w 1955007"/>
                <a:gd name="connsiteY9" fmla="*/ 305614 h 560407"/>
                <a:gd name="connsiteX10" fmla="*/ 566738 w 1955007"/>
                <a:gd name="connsiteY10" fmla="*/ 305614 h 560407"/>
                <a:gd name="connsiteX11" fmla="*/ 592932 w 1955007"/>
                <a:gd name="connsiteY11" fmla="*/ 310376 h 560407"/>
                <a:gd name="connsiteX12" fmla="*/ 595313 w 1955007"/>
                <a:gd name="connsiteY12" fmla="*/ 310376 h 560407"/>
                <a:gd name="connsiteX13" fmla="*/ 633412 w 1955007"/>
                <a:gd name="connsiteY13" fmla="*/ 300852 h 560407"/>
                <a:gd name="connsiteX14" fmla="*/ 683419 w 1955007"/>
                <a:gd name="connsiteY14" fmla="*/ 272276 h 560407"/>
                <a:gd name="connsiteX15" fmla="*/ 704850 w 1955007"/>
                <a:gd name="connsiteY15" fmla="*/ 250844 h 560407"/>
                <a:gd name="connsiteX16" fmla="*/ 742951 w 1955007"/>
                <a:gd name="connsiteY16" fmla="*/ 222268 h 560407"/>
                <a:gd name="connsiteX17" fmla="*/ 769144 w 1955007"/>
                <a:gd name="connsiteY17" fmla="*/ 203219 h 560407"/>
                <a:gd name="connsiteX18" fmla="*/ 831056 w 1955007"/>
                <a:gd name="connsiteY18" fmla="*/ 146070 h 560407"/>
                <a:gd name="connsiteX19" fmla="*/ 876299 w 1955007"/>
                <a:gd name="connsiteY19" fmla="*/ 100826 h 560407"/>
                <a:gd name="connsiteX20" fmla="*/ 933450 w 1955007"/>
                <a:gd name="connsiteY20" fmla="*/ 60344 h 560407"/>
                <a:gd name="connsiteX21" fmla="*/ 962026 w 1955007"/>
                <a:gd name="connsiteY21" fmla="*/ 43677 h 560407"/>
                <a:gd name="connsiteX22" fmla="*/ 1009650 w 1955007"/>
                <a:gd name="connsiteY22" fmla="*/ 17483 h 560407"/>
                <a:gd name="connsiteX23" fmla="*/ 1057276 w 1955007"/>
                <a:gd name="connsiteY23" fmla="*/ 3195 h 560407"/>
                <a:gd name="connsiteX24" fmla="*/ 1090613 w 1955007"/>
                <a:gd name="connsiteY24" fmla="*/ 7958 h 560407"/>
                <a:gd name="connsiteX25" fmla="*/ 1116807 w 1955007"/>
                <a:gd name="connsiteY25" fmla="*/ 22245 h 560407"/>
                <a:gd name="connsiteX26" fmla="*/ 1140619 w 1955007"/>
                <a:gd name="connsiteY26" fmla="*/ 46057 h 560407"/>
                <a:gd name="connsiteX27" fmla="*/ 1173957 w 1955007"/>
                <a:gd name="connsiteY27" fmla="*/ 84158 h 560407"/>
                <a:gd name="connsiteX28" fmla="*/ 1195387 w 1955007"/>
                <a:gd name="connsiteY28" fmla="*/ 112733 h 560407"/>
                <a:gd name="connsiteX29" fmla="*/ 1223963 w 1955007"/>
                <a:gd name="connsiteY29" fmla="*/ 148451 h 560407"/>
                <a:gd name="connsiteX30" fmla="*/ 1243013 w 1955007"/>
                <a:gd name="connsiteY30" fmla="*/ 177026 h 560407"/>
                <a:gd name="connsiteX31" fmla="*/ 1273969 w 1955007"/>
                <a:gd name="connsiteY31" fmla="*/ 224651 h 560407"/>
                <a:gd name="connsiteX32" fmla="*/ 1302544 w 1955007"/>
                <a:gd name="connsiteY32" fmla="*/ 272276 h 560407"/>
                <a:gd name="connsiteX33" fmla="*/ 1321594 w 1955007"/>
                <a:gd name="connsiteY33" fmla="*/ 296089 h 560407"/>
                <a:gd name="connsiteX34" fmla="*/ 1350169 w 1955007"/>
                <a:gd name="connsiteY34" fmla="*/ 334189 h 560407"/>
                <a:gd name="connsiteX35" fmla="*/ 1440657 w 1955007"/>
                <a:gd name="connsiteY35" fmla="*/ 419914 h 560407"/>
                <a:gd name="connsiteX36" fmla="*/ 1476375 w 1955007"/>
                <a:gd name="connsiteY36" fmla="*/ 438964 h 560407"/>
                <a:gd name="connsiteX37" fmla="*/ 1554957 w 1955007"/>
                <a:gd name="connsiteY37" fmla="*/ 460395 h 560407"/>
                <a:gd name="connsiteX38" fmla="*/ 1657350 w 1955007"/>
                <a:gd name="connsiteY38" fmla="*/ 508020 h 560407"/>
                <a:gd name="connsiteX39" fmla="*/ 1719263 w 1955007"/>
                <a:gd name="connsiteY39" fmla="*/ 522307 h 560407"/>
                <a:gd name="connsiteX40" fmla="*/ 1809750 w 1955007"/>
                <a:gd name="connsiteY40" fmla="*/ 553264 h 560407"/>
                <a:gd name="connsiteX41" fmla="*/ 1864519 w 1955007"/>
                <a:gd name="connsiteY41" fmla="*/ 560407 h 560407"/>
                <a:gd name="connsiteX42" fmla="*/ 1874044 w 1955007"/>
                <a:gd name="connsiteY42" fmla="*/ 555645 h 560407"/>
                <a:gd name="connsiteX43" fmla="*/ 1928813 w 1955007"/>
                <a:gd name="connsiteY43" fmla="*/ 558026 h 560407"/>
                <a:gd name="connsiteX44" fmla="*/ 1955007 w 1955007"/>
                <a:gd name="connsiteY44" fmla="*/ 560407 h 560407"/>
                <a:gd name="connsiteX0" fmla="*/ 0 w 1955007"/>
                <a:gd name="connsiteY0" fmla="*/ 323849 h 552449"/>
                <a:gd name="connsiteX1" fmla="*/ 83344 w 1955007"/>
                <a:gd name="connsiteY1" fmla="*/ 326231 h 552449"/>
                <a:gd name="connsiteX2" fmla="*/ 123825 w 1955007"/>
                <a:gd name="connsiteY2" fmla="*/ 326231 h 552449"/>
                <a:gd name="connsiteX3" fmla="*/ 209550 w 1955007"/>
                <a:gd name="connsiteY3" fmla="*/ 321468 h 552449"/>
                <a:gd name="connsiteX4" fmla="*/ 290513 w 1955007"/>
                <a:gd name="connsiteY4" fmla="*/ 307181 h 552449"/>
                <a:gd name="connsiteX5" fmla="*/ 366713 w 1955007"/>
                <a:gd name="connsiteY5" fmla="*/ 288131 h 552449"/>
                <a:gd name="connsiteX6" fmla="*/ 402432 w 1955007"/>
                <a:gd name="connsiteY6" fmla="*/ 278606 h 552449"/>
                <a:gd name="connsiteX7" fmla="*/ 445294 w 1955007"/>
                <a:gd name="connsiteY7" fmla="*/ 278606 h 552449"/>
                <a:gd name="connsiteX8" fmla="*/ 488157 w 1955007"/>
                <a:gd name="connsiteY8" fmla="*/ 288131 h 552449"/>
                <a:gd name="connsiteX9" fmla="*/ 545307 w 1955007"/>
                <a:gd name="connsiteY9" fmla="*/ 297656 h 552449"/>
                <a:gd name="connsiteX10" fmla="*/ 566738 w 1955007"/>
                <a:gd name="connsiteY10" fmla="*/ 297656 h 552449"/>
                <a:gd name="connsiteX11" fmla="*/ 592932 w 1955007"/>
                <a:gd name="connsiteY11" fmla="*/ 302418 h 552449"/>
                <a:gd name="connsiteX12" fmla="*/ 595313 w 1955007"/>
                <a:gd name="connsiteY12" fmla="*/ 302418 h 552449"/>
                <a:gd name="connsiteX13" fmla="*/ 633412 w 1955007"/>
                <a:gd name="connsiteY13" fmla="*/ 292894 h 552449"/>
                <a:gd name="connsiteX14" fmla="*/ 683419 w 1955007"/>
                <a:gd name="connsiteY14" fmla="*/ 264318 h 552449"/>
                <a:gd name="connsiteX15" fmla="*/ 704850 w 1955007"/>
                <a:gd name="connsiteY15" fmla="*/ 242886 h 552449"/>
                <a:gd name="connsiteX16" fmla="*/ 742951 w 1955007"/>
                <a:gd name="connsiteY16" fmla="*/ 214310 h 552449"/>
                <a:gd name="connsiteX17" fmla="*/ 769144 w 1955007"/>
                <a:gd name="connsiteY17" fmla="*/ 195261 h 552449"/>
                <a:gd name="connsiteX18" fmla="*/ 831056 w 1955007"/>
                <a:gd name="connsiteY18" fmla="*/ 138112 h 552449"/>
                <a:gd name="connsiteX19" fmla="*/ 876299 w 1955007"/>
                <a:gd name="connsiteY19" fmla="*/ 92868 h 552449"/>
                <a:gd name="connsiteX20" fmla="*/ 933450 w 1955007"/>
                <a:gd name="connsiteY20" fmla="*/ 52386 h 552449"/>
                <a:gd name="connsiteX21" fmla="*/ 962026 w 1955007"/>
                <a:gd name="connsiteY21" fmla="*/ 35719 h 552449"/>
                <a:gd name="connsiteX22" fmla="*/ 1009650 w 1955007"/>
                <a:gd name="connsiteY22" fmla="*/ 9525 h 552449"/>
                <a:gd name="connsiteX23" fmla="*/ 1057276 w 1955007"/>
                <a:gd name="connsiteY23" fmla="*/ 9525 h 552449"/>
                <a:gd name="connsiteX24" fmla="*/ 1090613 w 1955007"/>
                <a:gd name="connsiteY24" fmla="*/ 0 h 552449"/>
                <a:gd name="connsiteX25" fmla="*/ 1116807 w 1955007"/>
                <a:gd name="connsiteY25" fmla="*/ 14287 h 552449"/>
                <a:gd name="connsiteX26" fmla="*/ 1140619 w 1955007"/>
                <a:gd name="connsiteY26" fmla="*/ 38099 h 552449"/>
                <a:gd name="connsiteX27" fmla="*/ 1173957 w 1955007"/>
                <a:gd name="connsiteY27" fmla="*/ 76200 h 552449"/>
                <a:gd name="connsiteX28" fmla="*/ 1195387 w 1955007"/>
                <a:gd name="connsiteY28" fmla="*/ 104775 h 552449"/>
                <a:gd name="connsiteX29" fmla="*/ 1223963 w 1955007"/>
                <a:gd name="connsiteY29" fmla="*/ 140493 h 552449"/>
                <a:gd name="connsiteX30" fmla="*/ 1243013 w 1955007"/>
                <a:gd name="connsiteY30" fmla="*/ 169068 h 552449"/>
                <a:gd name="connsiteX31" fmla="*/ 1273969 w 1955007"/>
                <a:gd name="connsiteY31" fmla="*/ 216693 h 552449"/>
                <a:gd name="connsiteX32" fmla="*/ 1302544 w 1955007"/>
                <a:gd name="connsiteY32" fmla="*/ 264318 h 552449"/>
                <a:gd name="connsiteX33" fmla="*/ 1321594 w 1955007"/>
                <a:gd name="connsiteY33" fmla="*/ 288131 h 552449"/>
                <a:gd name="connsiteX34" fmla="*/ 1350169 w 1955007"/>
                <a:gd name="connsiteY34" fmla="*/ 326231 h 552449"/>
                <a:gd name="connsiteX35" fmla="*/ 1440657 w 1955007"/>
                <a:gd name="connsiteY35" fmla="*/ 411956 h 552449"/>
                <a:gd name="connsiteX36" fmla="*/ 1476375 w 1955007"/>
                <a:gd name="connsiteY36" fmla="*/ 431006 h 552449"/>
                <a:gd name="connsiteX37" fmla="*/ 1554957 w 1955007"/>
                <a:gd name="connsiteY37" fmla="*/ 452437 h 552449"/>
                <a:gd name="connsiteX38" fmla="*/ 1657350 w 1955007"/>
                <a:gd name="connsiteY38" fmla="*/ 500062 h 552449"/>
                <a:gd name="connsiteX39" fmla="*/ 1719263 w 1955007"/>
                <a:gd name="connsiteY39" fmla="*/ 514349 h 552449"/>
                <a:gd name="connsiteX40" fmla="*/ 1809750 w 1955007"/>
                <a:gd name="connsiteY40" fmla="*/ 545306 h 552449"/>
                <a:gd name="connsiteX41" fmla="*/ 1864519 w 1955007"/>
                <a:gd name="connsiteY41" fmla="*/ 552449 h 552449"/>
                <a:gd name="connsiteX42" fmla="*/ 1874044 w 1955007"/>
                <a:gd name="connsiteY42" fmla="*/ 547687 h 552449"/>
                <a:gd name="connsiteX43" fmla="*/ 1928813 w 1955007"/>
                <a:gd name="connsiteY43" fmla="*/ 550068 h 552449"/>
                <a:gd name="connsiteX44" fmla="*/ 1955007 w 1955007"/>
                <a:gd name="connsiteY44" fmla="*/ 552449 h 552449"/>
                <a:gd name="connsiteX0" fmla="*/ 0 w 1955007"/>
                <a:gd name="connsiteY0" fmla="*/ 323849 h 552449"/>
                <a:gd name="connsiteX1" fmla="*/ 83344 w 1955007"/>
                <a:gd name="connsiteY1" fmla="*/ 326231 h 552449"/>
                <a:gd name="connsiteX2" fmla="*/ 123825 w 1955007"/>
                <a:gd name="connsiteY2" fmla="*/ 326231 h 552449"/>
                <a:gd name="connsiteX3" fmla="*/ 209550 w 1955007"/>
                <a:gd name="connsiteY3" fmla="*/ 321468 h 552449"/>
                <a:gd name="connsiteX4" fmla="*/ 290513 w 1955007"/>
                <a:gd name="connsiteY4" fmla="*/ 307181 h 552449"/>
                <a:gd name="connsiteX5" fmla="*/ 366713 w 1955007"/>
                <a:gd name="connsiteY5" fmla="*/ 288131 h 552449"/>
                <a:gd name="connsiteX6" fmla="*/ 402432 w 1955007"/>
                <a:gd name="connsiteY6" fmla="*/ 278606 h 552449"/>
                <a:gd name="connsiteX7" fmla="*/ 445294 w 1955007"/>
                <a:gd name="connsiteY7" fmla="*/ 278606 h 552449"/>
                <a:gd name="connsiteX8" fmla="*/ 488157 w 1955007"/>
                <a:gd name="connsiteY8" fmla="*/ 288131 h 552449"/>
                <a:gd name="connsiteX9" fmla="*/ 545307 w 1955007"/>
                <a:gd name="connsiteY9" fmla="*/ 297656 h 552449"/>
                <a:gd name="connsiteX10" fmla="*/ 566738 w 1955007"/>
                <a:gd name="connsiteY10" fmla="*/ 297656 h 552449"/>
                <a:gd name="connsiteX11" fmla="*/ 592932 w 1955007"/>
                <a:gd name="connsiteY11" fmla="*/ 302418 h 552449"/>
                <a:gd name="connsiteX12" fmla="*/ 595313 w 1955007"/>
                <a:gd name="connsiteY12" fmla="*/ 302418 h 552449"/>
                <a:gd name="connsiteX13" fmla="*/ 633412 w 1955007"/>
                <a:gd name="connsiteY13" fmla="*/ 292894 h 552449"/>
                <a:gd name="connsiteX14" fmla="*/ 683419 w 1955007"/>
                <a:gd name="connsiteY14" fmla="*/ 264318 h 552449"/>
                <a:gd name="connsiteX15" fmla="*/ 704850 w 1955007"/>
                <a:gd name="connsiteY15" fmla="*/ 242886 h 552449"/>
                <a:gd name="connsiteX16" fmla="*/ 742951 w 1955007"/>
                <a:gd name="connsiteY16" fmla="*/ 214310 h 552449"/>
                <a:gd name="connsiteX17" fmla="*/ 769144 w 1955007"/>
                <a:gd name="connsiteY17" fmla="*/ 195261 h 552449"/>
                <a:gd name="connsiteX18" fmla="*/ 831056 w 1955007"/>
                <a:gd name="connsiteY18" fmla="*/ 138112 h 552449"/>
                <a:gd name="connsiteX19" fmla="*/ 876299 w 1955007"/>
                <a:gd name="connsiteY19" fmla="*/ 92868 h 552449"/>
                <a:gd name="connsiteX20" fmla="*/ 933450 w 1955007"/>
                <a:gd name="connsiteY20" fmla="*/ 52386 h 552449"/>
                <a:gd name="connsiteX21" fmla="*/ 962026 w 1955007"/>
                <a:gd name="connsiteY21" fmla="*/ 35719 h 552449"/>
                <a:gd name="connsiteX22" fmla="*/ 1004888 w 1955007"/>
                <a:gd name="connsiteY22" fmla="*/ 21431 h 552449"/>
                <a:gd name="connsiteX23" fmla="*/ 1057276 w 1955007"/>
                <a:gd name="connsiteY23" fmla="*/ 9525 h 552449"/>
                <a:gd name="connsiteX24" fmla="*/ 1090613 w 1955007"/>
                <a:gd name="connsiteY24" fmla="*/ 0 h 552449"/>
                <a:gd name="connsiteX25" fmla="*/ 1116807 w 1955007"/>
                <a:gd name="connsiteY25" fmla="*/ 14287 h 552449"/>
                <a:gd name="connsiteX26" fmla="*/ 1140619 w 1955007"/>
                <a:gd name="connsiteY26" fmla="*/ 38099 h 552449"/>
                <a:gd name="connsiteX27" fmla="*/ 1173957 w 1955007"/>
                <a:gd name="connsiteY27" fmla="*/ 76200 h 552449"/>
                <a:gd name="connsiteX28" fmla="*/ 1195387 w 1955007"/>
                <a:gd name="connsiteY28" fmla="*/ 104775 h 552449"/>
                <a:gd name="connsiteX29" fmla="*/ 1223963 w 1955007"/>
                <a:gd name="connsiteY29" fmla="*/ 140493 h 552449"/>
                <a:gd name="connsiteX30" fmla="*/ 1243013 w 1955007"/>
                <a:gd name="connsiteY30" fmla="*/ 169068 h 552449"/>
                <a:gd name="connsiteX31" fmla="*/ 1273969 w 1955007"/>
                <a:gd name="connsiteY31" fmla="*/ 216693 h 552449"/>
                <a:gd name="connsiteX32" fmla="*/ 1302544 w 1955007"/>
                <a:gd name="connsiteY32" fmla="*/ 264318 h 552449"/>
                <a:gd name="connsiteX33" fmla="*/ 1321594 w 1955007"/>
                <a:gd name="connsiteY33" fmla="*/ 288131 h 552449"/>
                <a:gd name="connsiteX34" fmla="*/ 1350169 w 1955007"/>
                <a:gd name="connsiteY34" fmla="*/ 326231 h 552449"/>
                <a:gd name="connsiteX35" fmla="*/ 1440657 w 1955007"/>
                <a:gd name="connsiteY35" fmla="*/ 411956 h 552449"/>
                <a:gd name="connsiteX36" fmla="*/ 1476375 w 1955007"/>
                <a:gd name="connsiteY36" fmla="*/ 431006 h 552449"/>
                <a:gd name="connsiteX37" fmla="*/ 1554957 w 1955007"/>
                <a:gd name="connsiteY37" fmla="*/ 452437 h 552449"/>
                <a:gd name="connsiteX38" fmla="*/ 1657350 w 1955007"/>
                <a:gd name="connsiteY38" fmla="*/ 500062 h 552449"/>
                <a:gd name="connsiteX39" fmla="*/ 1719263 w 1955007"/>
                <a:gd name="connsiteY39" fmla="*/ 514349 h 552449"/>
                <a:gd name="connsiteX40" fmla="*/ 1809750 w 1955007"/>
                <a:gd name="connsiteY40" fmla="*/ 545306 h 552449"/>
                <a:gd name="connsiteX41" fmla="*/ 1864519 w 1955007"/>
                <a:gd name="connsiteY41" fmla="*/ 552449 h 552449"/>
                <a:gd name="connsiteX42" fmla="*/ 1874044 w 1955007"/>
                <a:gd name="connsiteY42" fmla="*/ 547687 h 552449"/>
                <a:gd name="connsiteX43" fmla="*/ 1928813 w 1955007"/>
                <a:gd name="connsiteY43" fmla="*/ 550068 h 552449"/>
                <a:gd name="connsiteX44" fmla="*/ 1955007 w 1955007"/>
                <a:gd name="connsiteY44" fmla="*/ 552449 h 552449"/>
                <a:gd name="connsiteX0" fmla="*/ 0 w 1955007"/>
                <a:gd name="connsiteY0" fmla="*/ 316635 h 545235"/>
                <a:gd name="connsiteX1" fmla="*/ 83344 w 1955007"/>
                <a:gd name="connsiteY1" fmla="*/ 319017 h 545235"/>
                <a:gd name="connsiteX2" fmla="*/ 123825 w 1955007"/>
                <a:gd name="connsiteY2" fmla="*/ 319017 h 545235"/>
                <a:gd name="connsiteX3" fmla="*/ 209550 w 1955007"/>
                <a:gd name="connsiteY3" fmla="*/ 314254 h 545235"/>
                <a:gd name="connsiteX4" fmla="*/ 290513 w 1955007"/>
                <a:gd name="connsiteY4" fmla="*/ 299967 h 545235"/>
                <a:gd name="connsiteX5" fmla="*/ 366713 w 1955007"/>
                <a:gd name="connsiteY5" fmla="*/ 280917 h 545235"/>
                <a:gd name="connsiteX6" fmla="*/ 402432 w 1955007"/>
                <a:gd name="connsiteY6" fmla="*/ 271392 h 545235"/>
                <a:gd name="connsiteX7" fmla="*/ 445294 w 1955007"/>
                <a:gd name="connsiteY7" fmla="*/ 271392 h 545235"/>
                <a:gd name="connsiteX8" fmla="*/ 488157 w 1955007"/>
                <a:gd name="connsiteY8" fmla="*/ 280917 h 545235"/>
                <a:gd name="connsiteX9" fmla="*/ 545307 w 1955007"/>
                <a:gd name="connsiteY9" fmla="*/ 290442 h 545235"/>
                <a:gd name="connsiteX10" fmla="*/ 566738 w 1955007"/>
                <a:gd name="connsiteY10" fmla="*/ 290442 h 545235"/>
                <a:gd name="connsiteX11" fmla="*/ 592932 w 1955007"/>
                <a:gd name="connsiteY11" fmla="*/ 295204 h 545235"/>
                <a:gd name="connsiteX12" fmla="*/ 595313 w 1955007"/>
                <a:gd name="connsiteY12" fmla="*/ 295204 h 545235"/>
                <a:gd name="connsiteX13" fmla="*/ 633412 w 1955007"/>
                <a:gd name="connsiteY13" fmla="*/ 285680 h 545235"/>
                <a:gd name="connsiteX14" fmla="*/ 683419 w 1955007"/>
                <a:gd name="connsiteY14" fmla="*/ 257104 h 545235"/>
                <a:gd name="connsiteX15" fmla="*/ 704850 w 1955007"/>
                <a:gd name="connsiteY15" fmla="*/ 235672 h 545235"/>
                <a:gd name="connsiteX16" fmla="*/ 742951 w 1955007"/>
                <a:gd name="connsiteY16" fmla="*/ 207096 h 545235"/>
                <a:gd name="connsiteX17" fmla="*/ 769144 w 1955007"/>
                <a:gd name="connsiteY17" fmla="*/ 188047 h 545235"/>
                <a:gd name="connsiteX18" fmla="*/ 831056 w 1955007"/>
                <a:gd name="connsiteY18" fmla="*/ 130898 h 545235"/>
                <a:gd name="connsiteX19" fmla="*/ 876299 w 1955007"/>
                <a:gd name="connsiteY19" fmla="*/ 85654 h 545235"/>
                <a:gd name="connsiteX20" fmla="*/ 933450 w 1955007"/>
                <a:gd name="connsiteY20" fmla="*/ 45172 h 545235"/>
                <a:gd name="connsiteX21" fmla="*/ 962026 w 1955007"/>
                <a:gd name="connsiteY21" fmla="*/ 28505 h 545235"/>
                <a:gd name="connsiteX22" fmla="*/ 1004888 w 1955007"/>
                <a:gd name="connsiteY22" fmla="*/ 14217 h 545235"/>
                <a:gd name="connsiteX23" fmla="*/ 1057276 w 1955007"/>
                <a:gd name="connsiteY23" fmla="*/ 2311 h 545235"/>
                <a:gd name="connsiteX24" fmla="*/ 1095375 w 1955007"/>
                <a:gd name="connsiteY24" fmla="*/ 16598 h 545235"/>
                <a:gd name="connsiteX25" fmla="*/ 1116807 w 1955007"/>
                <a:gd name="connsiteY25" fmla="*/ 7073 h 545235"/>
                <a:gd name="connsiteX26" fmla="*/ 1140619 w 1955007"/>
                <a:gd name="connsiteY26" fmla="*/ 30885 h 545235"/>
                <a:gd name="connsiteX27" fmla="*/ 1173957 w 1955007"/>
                <a:gd name="connsiteY27" fmla="*/ 68986 h 545235"/>
                <a:gd name="connsiteX28" fmla="*/ 1195387 w 1955007"/>
                <a:gd name="connsiteY28" fmla="*/ 97561 h 545235"/>
                <a:gd name="connsiteX29" fmla="*/ 1223963 w 1955007"/>
                <a:gd name="connsiteY29" fmla="*/ 133279 h 545235"/>
                <a:gd name="connsiteX30" fmla="*/ 1243013 w 1955007"/>
                <a:gd name="connsiteY30" fmla="*/ 161854 h 545235"/>
                <a:gd name="connsiteX31" fmla="*/ 1273969 w 1955007"/>
                <a:gd name="connsiteY31" fmla="*/ 209479 h 545235"/>
                <a:gd name="connsiteX32" fmla="*/ 1302544 w 1955007"/>
                <a:gd name="connsiteY32" fmla="*/ 257104 h 545235"/>
                <a:gd name="connsiteX33" fmla="*/ 1321594 w 1955007"/>
                <a:gd name="connsiteY33" fmla="*/ 280917 h 545235"/>
                <a:gd name="connsiteX34" fmla="*/ 1350169 w 1955007"/>
                <a:gd name="connsiteY34" fmla="*/ 319017 h 545235"/>
                <a:gd name="connsiteX35" fmla="*/ 1440657 w 1955007"/>
                <a:gd name="connsiteY35" fmla="*/ 404742 h 545235"/>
                <a:gd name="connsiteX36" fmla="*/ 1476375 w 1955007"/>
                <a:gd name="connsiteY36" fmla="*/ 423792 h 545235"/>
                <a:gd name="connsiteX37" fmla="*/ 1554957 w 1955007"/>
                <a:gd name="connsiteY37" fmla="*/ 445223 h 545235"/>
                <a:gd name="connsiteX38" fmla="*/ 1657350 w 1955007"/>
                <a:gd name="connsiteY38" fmla="*/ 492848 h 545235"/>
                <a:gd name="connsiteX39" fmla="*/ 1719263 w 1955007"/>
                <a:gd name="connsiteY39" fmla="*/ 507135 h 545235"/>
                <a:gd name="connsiteX40" fmla="*/ 1809750 w 1955007"/>
                <a:gd name="connsiteY40" fmla="*/ 538092 h 545235"/>
                <a:gd name="connsiteX41" fmla="*/ 1864519 w 1955007"/>
                <a:gd name="connsiteY41" fmla="*/ 545235 h 545235"/>
                <a:gd name="connsiteX42" fmla="*/ 1874044 w 1955007"/>
                <a:gd name="connsiteY42" fmla="*/ 540473 h 545235"/>
                <a:gd name="connsiteX43" fmla="*/ 1928813 w 1955007"/>
                <a:gd name="connsiteY43" fmla="*/ 542854 h 545235"/>
                <a:gd name="connsiteX44" fmla="*/ 1955007 w 1955007"/>
                <a:gd name="connsiteY44" fmla="*/ 545235 h 545235"/>
                <a:gd name="connsiteX0" fmla="*/ 0 w 1955007"/>
                <a:gd name="connsiteY0" fmla="*/ 316635 h 545235"/>
                <a:gd name="connsiteX1" fmla="*/ 83344 w 1955007"/>
                <a:gd name="connsiteY1" fmla="*/ 319017 h 545235"/>
                <a:gd name="connsiteX2" fmla="*/ 123825 w 1955007"/>
                <a:gd name="connsiteY2" fmla="*/ 319017 h 545235"/>
                <a:gd name="connsiteX3" fmla="*/ 209550 w 1955007"/>
                <a:gd name="connsiteY3" fmla="*/ 314254 h 545235"/>
                <a:gd name="connsiteX4" fmla="*/ 290513 w 1955007"/>
                <a:gd name="connsiteY4" fmla="*/ 299967 h 545235"/>
                <a:gd name="connsiteX5" fmla="*/ 366713 w 1955007"/>
                <a:gd name="connsiteY5" fmla="*/ 280917 h 545235"/>
                <a:gd name="connsiteX6" fmla="*/ 402432 w 1955007"/>
                <a:gd name="connsiteY6" fmla="*/ 271392 h 545235"/>
                <a:gd name="connsiteX7" fmla="*/ 445294 w 1955007"/>
                <a:gd name="connsiteY7" fmla="*/ 271392 h 545235"/>
                <a:gd name="connsiteX8" fmla="*/ 488157 w 1955007"/>
                <a:gd name="connsiteY8" fmla="*/ 280917 h 545235"/>
                <a:gd name="connsiteX9" fmla="*/ 545307 w 1955007"/>
                <a:gd name="connsiteY9" fmla="*/ 290442 h 545235"/>
                <a:gd name="connsiteX10" fmla="*/ 566738 w 1955007"/>
                <a:gd name="connsiteY10" fmla="*/ 290442 h 545235"/>
                <a:gd name="connsiteX11" fmla="*/ 592932 w 1955007"/>
                <a:gd name="connsiteY11" fmla="*/ 295204 h 545235"/>
                <a:gd name="connsiteX12" fmla="*/ 595313 w 1955007"/>
                <a:gd name="connsiteY12" fmla="*/ 295204 h 545235"/>
                <a:gd name="connsiteX13" fmla="*/ 633412 w 1955007"/>
                <a:gd name="connsiteY13" fmla="*/ 285680 h 545235"/>
                <a:gd name="connsiteX14" fmla="*/ 683419 w 1955007"/>
                <a:gd name="connsiteY14" fmla="*/ 257104 h 545235"/>
                <a:gd name="connsiteX15" fmla="*/ 704850 w 1955007"/>
                <a:gd name="connsiteY15" fmla="*/ 235672 h 545235"/>
                <a:gd name="connsiteX16" fmla="*/ 742951 w 1955007"/>
                <a:gd name="connsiteY16" fmla="*/ 207096 h 545235"/>
                <a:gd name="connsiteX17" fmla="*/ 769144 w 1955007"/>
                <a:gd name="connsiteY17" fmla="*/ 188047 h 545235"/>
                <a:gd name="connsiteX18" fmla="*/ 831056 w 1955007"/>
                <a:gd name="connsiteY18" fmla="*/ 130898 h 545235"/>
                <a:gd name="connsiteX19" fmla="*/ 876299 w 1955007"/>
                <a:gd name="connsiteY19" fmla="*/ 85654 h 545235"/>
                <a:gd name="connsiteX20" fmla="*/ 933450 w 1955007"/>
                <a:gd name="connsiteY20" fmla="*/ 45172 h 545235"/>
                <a:gd name="connsiteX21" fmla="*/ 962026 w 1955007"/>
                <a:gd name="connsiteY21" fmla="*/ 28505 h 545235"/>
                <a:gd name="connsiteX22" fmla="*/ 1004888 w 1955007"/>
                <a:gd name="connsiteY22" fmla="*/ 14217 h 545235"/>
                <a:gd name="connsiteX23" fmla="*/ 1057276 w 1955007"/>
                <a:gd name="connsiteY23" fmla="*/ 2311 h 545235"/>
                <a:gd name="connsiteX24" fmla="*/ 1095375 w 1955007"/>
                <a:gd name="connsiteY24" fmla="*/ 16598 h 545235"/>
                <a:gd name="connsiteX25" fmla="*/ 1119188 w 1955007"/>
                <a:gd name="connsiteY25" fmla="*/ 30886 h 545235"/>
                <a:gd name="connsiteX26" fmla="*/ 1140619 w 1955007"/>
                <a:gd name="connsiteY26" fmla="*/ 30885 h 545235"/>
                <a:gd name="connsiteX27" fmla="*/ 1173957 w 1955007"/>
                <a:gd name="connsiteY27" fmla="*/ 68986 h 545235"/>
                <a:gd name="connsiteX28" fmla="*/ 1195387 w 1955007"/>
                <a:gd name="connsiteY28" fmla="*/ 97561 h 545235"/>
                <a:gd name="connsiteX29" fmla="*/ 1223963 w 1955007"/>
                <a:gd name="connsiteY29" fmla="*/ 133279 h 545235"/>
                <a:gd name="connsiteX30" fmla="*/ 1243013 w 1955007"/>
                <a:gd name="connsiteY30" fmla="*/ 161854 h 545235"/>
                <a:gd name="connsiteX31" fmla="*/ 1273969 w 1955007"/>
                <a:gd name="connsiteY31" fmla="*/ 209479 h 545235"/>
                <a:gd name="connsiteX32" fmla="*/ 1302544 w 1955007"/>
                <a:gd name="connsiteY32" fmla="*/ 257104 h 545235"/>
                <a:gd name="connsiteX33" fmla="*/ 1321594 w 1955007"/>
                <a:gd name="connsiteY33" fmla="*/ 280917 h 545235"/>
                <a:gd name="connsiteX34" fmla="*/ 1350169 w 1955007"/>
                <a:gd name="connsiteY34" fmla="*/ 319017 h 545235"/>
                <a:gd name="connsiteX35" fmla="*/ 1440657 w 1955007"/>
                <a:gd name="connsiteY35" fmla="*/ 404742 h 545235"/>
                <a:gd name="connsiteX36" fmla="*/ 1476375 w 1955007"/>
                <a:gd name="connsiteY36" fmla="*/ 423792 h 545235"/>
                <a:gd name="connsiteX37" fmla="*/ 1554957 w 1955007"/>
                <a:gd name="connsiteY37" fmla="*/ 445223 h 545235"/>
                <a:gd name="connsiteX38" fmla="*/ 1657350 w 1955007"/>
                <a:gd name="connsiteY38" fmla="*/ 492848 h 545235"/>
                <a:gd name="connsiteX39" fmla="*/ 1719263 w 1955007"/>
                <a:gd name="connsiteY39" fmla="*/ 507135 h 545235"/>
                <a:gd name="connsiteX40" fmla="*/ 1809750 w 1955007"/>
                <a:gd name="connsiteY40" fmla="*/ 538092 h 545235"/>
                <a:gd name="connsiteX41" fmla="*/ 1864519 w 1955007"/>
                <a:gd name="connsiteY41" fmla="*/ 545235 h 545235"/>
                <a:gd name="connsiteX42" fmla="*/ 1874044 w 1955007"/>
                <a:gd name="connsiteY42" fmla="*/ 540473 h 545235"/>
                <a:gd name="connsiteX43" fmla="*/ 1928813 w 1955007"/>
                <a:gd name="connsiteY43" fmla="*/ 542854 h 545235"/>
                <a:gd name="connsiteX44" fmla="*/ 1955007 w 1955007"/>
                <a:gd name="connsiteY44" fmla="*/ 545235 h 545235"/>
                <a:gd name="connsiteX0" fmla="*/ 0 w 1955007"/>
                <a:gd name="connsiteY0" fmla="*/ 316635 h 545235"/>
                <a:gd name="connsiteX1" fmla="*/ 83344 w 1955007"/>
                <a:gd name="connsiteY1" fmla="*/ 319017 h 545235"/>
                <a:gd name="connsiteX2" fmla="*/ 123825 w 1955007"/>
                <a:gd name="connsiteY2" fmla="*/ 319017 h 545235"/>
                <a:gd name="connsiteX3" fmla="*/ 209550 w 1955007"/>
                <a:gd name="connsiteY3" fmla="*/ 314254 h 545235"/>
                <a:gd name="connsiteX4" fmla="*/ 290513 w 1955007"/>
                <a:gd name="connsiteY4" fmla="*/ 299967 h 545235"/>
                <a:gd name="connsiteX5" fmla="*/ 366713 w 1955007"/>
                <a:gd name="connsiteY5" fmla="*/ 280917 h 545235"/>
                <a:gd name="connsiteX6" fmla="*/ 402432 w 1955007"/>
                <a:gd name="connsiteY6" fmla="*/ 271392 h 545235"/>
                <a:gd name="connsiteX7" fmla="*/ 445294 w 1955007"/>
                <a:gd name="connsiteY7" fmla="*/ 271392 h 545235"/>
                <a:gd name="connsiteX8" fmla="*/ 488157 w 1955007"/>
                <a:gd name="connsiteY8" fmla="*/ 280917 h 545235"/>
                <a:gd name="connsiteX9" fmla="*/ 545307 w 1955007"/>
                <a:gd name="connsiteY9" fmla="*/ 290442 h 545235"/>
                <a:gd name="connsiteX10" fmla="*/ 566738 w 1955007"/>
                <a:gd name="connsiteY10" fmla="*/ 290442 h 545235"/>
                <a:gd name="connsiteX11" fmla="*/ 592932 w 1955007"/>
                <a:gd name="connsiteY11" fmla="*/ 295204 h 545235"/>
                <a:gd name="connsiteX12" fmla="*/ 595313 w 1955007"/>
                <a:gd name="connsiteY12" fmla="*/ 295204 h 545235"/>
                <a:gd name="connsiteX13" fmla="*/ 633412 w 1955007"/>
                <a:gd name="connsiteY13" fmla="*/ 285680 h 545235"/>
                <a:gd name="connsiteX14" fmla="*/ 683419 w 1955007"/>
                <a:gd name="connsiteY14" fmla="*/ 257104 h 545235"/>
                <a:gd name="connsiteX15" fmla="*/ 704850 w 1955007"/>
                <a:gd name="connsiteY15" fmla="*/ 235672 h 545235"/>
                <a:gd name="connsiteX16" fmla="*/ 742951 w 1955007"/>
                <a:gd name="connsiteY16" fmla="*/ 207096 h 545235"/>
                <a:gd name="connsiteX17" fmla="*/ 769144 w 1955007"/>
                <a:gd name="connsiteY17" fmla="*/ 188047 h 545235"/>
                <a:gd name="connsiteX18" fmla="*/ 831056 w 1955007"/>
                <a:gd name="connsiteY18" fmla="*/ 130898 h 545235"/>
                <a:gd name="connsiteX19" fmla="*/ 876299 w 1955007"/>
                <a:gd name="connsiteY19" fmla="*/ 85654 h 545235"/>
                <a:gd name="connsiteX20" fmla="*/ 933450 w 1955007"/>
                <a:gd name="connsiteY20" fmla="*/ 45172 h 545235"/>
                <a:gd name="connsiteX21" fmla="*/ 962026 w 1955007"/>
                <a:gd name="connsiteY21" fmla="*/ 28505 h 545235"/>
                <a:gd name="connsiteX22" fmla="*/ 1004888 w 1955007"/>
                <a:gd name="connsiteY22" fmla="*/ 14217 h 545235"/>
                <a:gd name="connsiteX23" fmla="*/ 1057276 w 1955007"/>
                <a:gd name="connsiteY23" fmla="*/ 2311 h 545235"/>
                <a:gd name="connsiteX24" fmla="*/ 1095375 w 1955007"/>
                <a:gd name="connsiteY24" fmla="*/ 16598 h 545235"/>
                <a:gd name="connsiteX25" fmla="*/ 1119188 w 1955007"/>
                <a:gd name="connsiteY25" fmla="*/ 30886 h 545235"/>
                <a:gd name="connsiteX26" fmla="*/ 1150144 w 1955007"/>
                <a:gd name="connsiteY26" fmla="*/ 64222 h 545235"/>
                <a:gd name="connsiteX27" fmla="*/ 1173957 w 1955007"/>
                <a:gd name="connsiteY27" fmla="*/ 68986 h 545235"/>
                <a:gd name="connsiteX28" fmla="*/ 1195387 w 1955007"/>
                <a:gd name="connsiteY28" fmla="*/ 97561 h 545235"/>
                <a:gd name="connsiteX29" fmla="*/ 1223963 w 1955007"/>
                <a:gd name="connsiteY29" fmla="*/ 133279 h 545235"/>
                <a:gd name="connsiteX30" fmla="*/ 1243013 w 1955007"/>
                <a:gd name="connsiteY30" fmla="*/ 161854 h 545235"/>
                <a:gd name="connsiteX31" fmla="*/ 1273969 w 1955007"/>
                <a:gd name="connsiteY31" fmla="*/ 209479 h 545235"/>
                <a:gd name="connsiteX32" fmla="*/ 1302544 w 1955007"/>
                <a:gd name="connsiteY32" fmla="*/ 257104 h 545235"/>
                <a:gd name="connsiteX33" fmla="*/ 1321594 w 1955007"/>
                <a:gd name="connsiteY33" fmla="*/ 280917 h 545235"/>
                <a:gd name="connsiteX34" fmla="*/ 1350169 w 1955007"/>
                <a:gd name="connsiteY34" fmla="*/ 319017 h 545235"/>
                <a:gd name="connsiteX35" fmla="*/ 1440657 w 1955007"/>
                <a:gd name="connsiteY35" fmla="*/ 404742 h 545235"/>
                <a:gd name="connsiteX36" fmla="*/ 1476375 w 1955007"/>
                <a:gd name="connsiteY36" fmla="*/ 423792 h 545235"/>
                <a:gd name="connsiteX37" fmla="*/ 1554957 w 1955007"/>
                <a:gd name="connsiteY37" fmla="*/ 445223 h 545235"/>
                <a:gd name="connsiteX38" fmla="*/ 1657350 w 1955007"/>
                <a:gd name="connsiteY38" fmla="*/ 492848 h 545235"/>
                <a:gd name="connsiteX39" fmla="*/ 1719263 w 1955007"/>
                <a:gd name="connsiteY39" fmla="*/ 507135 h 545235"/>
                <a:gd name="connsiteX40" fmla="*/ 1809750 w 1955007"/>
                <a:gd name="connsiteY40" fmla="*/ 538092 h 545235"/>
                <a:gd name="connsiteX41" fmla="*/ 1864519 w 1955007"/>
                <a:gd name="connsiteY41" fmla="*/ 545235 h 545235"/>
                <a:gd name="connsiteX42" fmla="*/ 1874044 w 1955007"/>
                <a:gd name="connsiteY42" fmla="*/ 540473 h 545235"/>
                <a:gd name="connsiteX43" fmla="*/ 1928813 w 1955007"/>
                <a:gd name="connsiteY43" fmla="*/ 542854 h 545235"/>
                <a:gd name="connsiteX44" fmla="*/ 1955007 w 1955007"/>
                <a:gd name="connsiteY44" fmla="*/ 545235 h 545235"/>
                <a:gd name="connsiteX0" fmla="*/ 0 w 1955007"/>
                <a:gd name="connsiteY0" fmla="*/ 316635 h 545235"/>
                <a:gd name="connsiteX1" fmla="*/ 83344 w 1955007"/>
                <a:gd name="connsiteY1" fmla="*/ 319017 h 545235"/>
                <a:gd name="connsiteX2" fmla="*/ 123825 w 1955007"/>
                <a:gd name="connsiteY2" fmla="*/ 319017 h 545235"/>
                <a:gd name="connsiteX3" fmla="*/ 209550 w 1955007"/>
                <a:gd name="connsiteY3" fmla="*/ 314254 h 545235"/>
                <a:gd name="connsiteX4" fmla="*/ 290513 w 1955007"/>
                <a:gd name="connsiteY4" fmla="*/ 299967 h 545235"/>
                <a:gd name="connsiteX5" fmla="*/ 366713 w 1955007"/>
                <a:gd name="connsiteY5" fmla="*/ 280917 h 545235"/>
                <a:gd name="connsiteX6" fmla="*/ 402432 w 1955007"/>
                <a:gd name="connsiteY6" fmla="*/ 271392 h 545235"/>
                <a:gd name="connsiteX7" fmla="*/ 445294 w 1955007"/>
                <a:gd name="connsiteY7" fmla="*/ 271392 h 545235"/>
                <a:gd name="connsiteX8" fmla="*/ 488157 w 1955007"/>
                <a:gd name="connsiteY8" fmla="*/ 280917 h 545235"/>
                <a:gd name="connsiteX9" fmla="*/ 545307 w 1955007"/>
                <a:gd name="connsiteY9" fmla="*/ 290442 h 545235"/>
                <a:gd name="connsiteX10" fmla="*/ 566738 w 1955007"/>
                <a:gd name="connsiteY10" fmla="*/ 290442 h 545235"/>
                <a:gd name="connsiteX11" fmla="*/ 592932 w 1955007"/>
                <a:gd name="connsiteY11" fmla="*/ 295204 h 545235"/>
                <a:gd name="connsiteX12" fmla="*/ 595313 w 1955007"/>
                <a:gd name="connsiteY12" fmla="*/ 295204 h 545235"/>
                <a:gd name="connsiteX13" fmla="*/ 633412 w 1955007"/>
                <a:gd name="connsiteY13" fmla="*/ 285680 h 545235"/>
                <a:gd name="connsiteX14" fmla="*/ 683419 w 1955007"/>
                <a:gd name="connsiteY14" fmla="*/ 257104 h 545235"/>
                <a:gd name="connsiteX15" fmla="*/ 704850 w 1955007"/>
                <a:gd name="connsiteY15" fmla="*/ 235672 h 545235"/>
                <a:gd name="connsiteX16" fmla="*/ 742951 w 1955007"/>
                <a:gd name="connsiteY16" fmla="*/ 207096 h 545235"/>
                <a:gd name="connsiteX17" fmla="*/ 769144 w 1955007"/>
                <a:gd name="connsiteY17" fmla="*/ 188047 h 545235"/>
                <a:gd name="connsiteX18" fmla="*/ 831056 w 1955007"/>
                <a:gd name="connsiteY18" fmla="*/ 130898 h 545235"/>
                <a:gd name="connsiteX19" fmla="*/ 876299 w 1955007"/>
                <a:gd name="connsiteY19" fmla="*/ 85654 h 545235"/>
                <a:gd name="connsiteX20" fmla="*/ 933450 w 1955007"/>
                <a:gd name="connsiteY20" fmla="*/ 45172 h 545235"/>
                <a:gd name="connsiteX21" fmla="*/ 962026 w 1955007"/>
                <a:gd name="connsiteY21" fmla="*/ 28505 h 545235"/>
                <a:gd name="connsiteX22" fmla="*/ 1004888 w 1955007"/>
                <a:gd name="connsiteY22" fmla="*/ 14217 h 545235"/>
                <a:gd name="connsiteX23" fmla="*/ 1057276 w 1955007"/>
                <a:gd name="connsiteY23" fmla="*/ 2311 h 545235"/>
                <a:gd name="connsiteX24" fmla="*/ 1095375 w 1955007"/>
                <a:gd name="connsiteY24" fmla="*/ 16598 h 545235"/>
                <a:gd name="connsiteX25" fmla="*/ 1119188 w 1955007"/>
                <a:gd name="connsiteY25" fmla="*/ 30886 h 545235"/>
                <a:gd name="connsiteX26" fmla="*/ 1150144 w 1955007"/>
                <a:gd name="connsiteY26" fmla="*/ 64222 h 545235"/>
                <a:gd name="connsiteX27" fmla="*/ 1190625 w 1955007"/>
                <a:gd name="connsiteY27" fmla="*/ 102324 h 545235"/>
                <a:gd name="connsiteX28" fmla="*/ 1195387 w 1955007"/>
                <a:gd name="connsiteY28" fmla="*/ 97561 h 545235"/>
                <a:gd name="connsiteX29" fmla="*/ 1223963 w 1955007"/>
                <a:gd name="connsiteY29" fmla="*/ 133279 h 545235"/>
                <a:gd name="connsiteX30" fmla="*/ 1243013 w 1955007"/>
                <a:gd name="connsiteY30" fmla="*/ 161854 h 545235"/>
                <a:gd name="connsiteX31" fmla="*/ 1273969 w 1955007"/>
                <a:gd name="connsiteY31" fmla="*/ 209479 h 545235"/>
                <a:gd name="connsiteX32" fmla="*/ 1302544 w 1955007"/>
                <a:gd name="connsiteY32" fmla="*/ 257104 h 545235"/>
                <a:gd name="connsiteX33" fmla="*/ 1321594 w 1955007"/>
                <a:gd name="connsiteY33" fmla="*/ 280917 h 545235"/>
                <a:gd name="connsiteX34" fmla="*/ 1350169 w 1955007"/>
                <a:gd name="connsiteY34" fmla="*/ 319017 h 545235"/>
                <a:gd name="connsiteX35" fmla="*/ 1440657 w 1955007"/>
                <a:gd name="connsiteY35" fmla="*/ 404742 h 545235"/>
                <a:gd name="connsiteX36" fmla="*/ 1476375 w 1955007"/>
                <a:gd name="connsiteY36" fmla="*/ 423792 h 545235"/>
                <a:gd name="connsiteX37" fmla="*/ 1554957 w 1955007"/>
                <a:gd name="connsiteY37" fmla="*/ 445223 h 545235"/>
                <a:gd name="connsiteX38" fmla="*/ 1657350 w 1955007"/>
                <a:gd name="connsiteY38" fmla="*/ 492848 h 545235"/>
                <a:gd name="connsiteX39" fmla="*/ 1719263 w 1955007"/>
                <a:gd name="connsiteY39" fmla="*/ 507135 h 545235"/>
                <a:gd name="connsiteX40" fmla="*/ 1809750 w 1955007"/>
                <a:gd name="connsiteY40" fmla="*/ 538092 h 545235"/>
                <a:gd name="connsiteX41" fmla="*/ 1864519 w 1955007"/>
                <a:gd name="connsiteY41" fmla="*/ 545235 h 545235"/>
                <a:gd name="connsiteX42" fmla="*/ 1874044 w 1955007"/>
                <a:gd name="connsiteY42" fmla="*/ 540473 h 545235"/>
                <a:gd name="connsiteX43" fmla="*/ 1928813 w 1955007"/>
                <a:gd name="connsiteY43" fmla="*/ 542854 h 545235"/>
                <a:gd name="connsiteX44" fmla="*/ 1955007 w 1955007"/>
                <a:gd name="connsiteY44" fmla="*/ 545235 h 545235"/>
                <a:gd name="connsiteX0" fmla="*/ 0 w 1955007"/>
                <a:gd name="connsiteY0" fmla="*/ 316635 h 545235"/>
                <a:gd name="connsiteX1" fmla="*/ 83344 w 1955007"/>
                <a:gd name="connsiteY1" fmla="*/ 319017 h 545235"/>
                <a:gd name="connsiteX2" fmla="*/ 123825 w 1955007"/>
                <a:gd name="connsiteY2" fmla="*/ 319017 h 545235"/>
                <a:gd name="connsiteX3" fmla="*/ 209550 w 1955007"/>
                <a:gd name="connsiteY3" fmla="*/ 314254 h 545235"/>
                <a:gd name="connsiteX4" fmla="*/ 290513 w 1955007"/>
                <a:gd name="connsiteY4" fmla="*/ 299967 h 545235"/>
                <a:gd name="connsiteX5" fmla="*/ 366713 w 1955007"/>
                <a:gd name="connsiteY5" fmla="*/ 280917 h 545235"/>
                <a:gd name="connsiteX6" fmla="*/ 402432 w 1955007"/>
                <a:gd name="connsiteY6" fmla="*/ 271392 h 545235"/>
                <a:gd name="connsiteX7" fmla="*/ 445294 w 1955007"/>
                <a:gd name="connsiteY7" fmla="*/ 271392 h 545235"/>
                <a:gd name="connsiteX8" fmla="*/ 488157 w 1955007"/>
                <a:gd name="connsiteY8" fmla="*/ 280917 h 545235"/>
                <a:gd name="connsiteX9" fmla="*/ 545307 w 1955007"/>
                <a:gd name="connsiteY9" fmla="*/ 290442 h 545235"/>
                <a:gd name="connsiteX10" fmla="*/ 566738 w 1955007"/>
                <a:gd name="connsiteY10" fmla="*/ 290442 h 545235"/>
                <a:gd name="connsiteX11" fmla="*/ 592932 w 1955007"/>
                <a:gd name="connsiteY11" fmla="*/ 295204 h 545235"/>
                <a:gd name="connsiteX12" fmla="*/ 595313 w 1955007"/>
                <a:gd name="connsiteY12" fmla="*/ 295204 h 545235"/>
                <a:gd name="connsiteX13" fmla="*/ 633412 w 1955007"/>
                <a:gd name="connsiteY13" fmla="*/ 285680 h 545235"/>
                <a:gd name="connsiteX14" fmla="*/ 683419 w 1955007"/>
                <a:gd name="connsiteY14" fmla="*/ 257104 h 545235"/>
                <a:gd name="connsiteX15" fmla="*/ 704850 w 1955007"/>
                <a:gd name="connsiteY15" fmla="*/ 235672 h 545235"/>
                <a:gd name="connsiteX16" fmla="*/ 742951 w 1955007"/>
                <a:gd name="connsiteY16" fmla="*/ 207096 h 545235"/>
                <a:gd name="connsiteX17" fmla="*/ 769144 w 1955007"/>
                <a:gd name="connsiteY17" fmla="*/ 188047 h 545235"/>
                <a:gd name="connsiteX18" fmla="*/ 831056 w 1955007"/>
                <a:gd name="connsiteY18" fmla="*/ 130898 h 545235"/>
                <a:gd name="connsiteX19" fmla="*/ 876299 w 1955007"/>
                <a:gd name="connsiteY19" fmla="*/ 85654 h 545235"/>
                <a:gd name="connsiteX20" fmla="*/ 933450 w 1955007"/>
                <a:gd name="connsiteY20" fmla="*/ 45172 h 545235"/>
                <a:gd name="connsiteX21" fmla="*/ 962026 w 1955007"/>
                <a:gd name="connsiteY21" fmla="*/ 28505 h 545235"/>
                <a:gd name="connsiteX22" fmla="*/ 1004888 w 1955007"/>
                <a:gd name="connsiteY22" fmla="*/ 14217 h 545235"/>
                <a:gd name="connsiteX23" fmla="*/ 1057276 w 1955007"/>
                <a:gd name="connsiteY23" fmla="*/ 2311 h 545235"/>
                <a:gd name="connsiteX24" fmla="*/ 1095375 w 1955007"/>
                <a:gd name="connsiteY24" fmla="*/ 16598 h 545235"/>
                <a:gd name="connsiteX25" fmla="*/ 1119188 w 1955007"/>
                <a:gd name="connsiteY25" fmla="*/ 30886 h 545235"/>
                <a:gd name="connsiteX26" fmla="*/ 1150144 w 1955007"/>
                <a:gd name="connsiteY26" fmla="*/ 64222 h 545235"/>
                <a:gd name="connsiteX27" fmla="*/ 1190625 w 1955007"/>
                <a:gd name="connsiteY27" fmla="*/ 102324 h 545235"/>
                <a:gd name="connsiteX28" fmla="*/ 1223963 w 1955007"/>
                <a:gd name="connsiteY28" fmla="*/ 133279 h 545235"/>
                <a:gd name="connsiteX29" fmla="*/ 1243013 w 1955007"/>
                <a:gd name="connsiteY29" fmla="*/ 161854 h 545235"/>
                <a:gd name="connsiteX30" fmla="*/ 1273969 w 1955007"/>
                <a:gd name="connsiteY30" fmla="*/ 209479 h 545235"/>
                <a:gd name="connsiteX31" fmla="*/ 1302544 w 1955007"/>
                <a:gd name="connsiteY31" fmla="*/ 257104 h 545235"/>
                <a:gd name="connsiteX32" fmla="*/ 1321594 w 1955007"/>
                <a:gd name="connsiteY32" fmla="*/ 280917 h 545235"/>
                <a:gd name="connsiteX33" fmla="*/ 1350169 w 1955007"/>
                <a:gd name="connsiteY33" fmla="*/ 319017 h 545235"/>
                <a:gd name="connsiteX34" fmla="*/ 1440657 w 1955007"/>
                <a:gd name="connsiteY34" fmla="*/ 404742 h 545235"/>
                <a:gd name="connsiteX35" fmla="*/ 1476375 w 1955007"/>
                <a:gd name="connsiteY35" fmla="*/ 423792 h 545235"/>
                <a:gd name="connsiteX36" fmla="*/ 1554957 w 1955007"/>
                <a:gd name="connsiteY36" fmla="*/ 445223 h 545235"/>
                <a:gd name="connsiteX37" fmla="*/ 1657350 w 1955007"/>
                <a:gd name="connsiteY37" fmla="*/ 492848 h 545235"/>
                <a:gd name="connsiteX38" fmla="*/ 1719263 w 1955007"/>
                <a:gd name="connsiteY38" fmla="*/ 507135 h 545235"/>
                <a:gd name="connsiteX39" fmla="*/ 1809750 w 1955007"/>
                <a:gd name="connsiteY39" fmla="*/ 538092 h 545235"/>
                <a:gd name="connsiteX40" fmla="*/ 1864519 w 1955007"/>
                <a:gd name="connsiteY40" fmla="*/ 545235 h 545235"/>
                <a:gd name="connsiteX41" fmla="*/ 1874044 w 1955007"/>
                <a:gd name="connsiteY41" fmla="*/ 540473 h 545235"/>
                <a:gd name="connsiteX42" fmla="*/ 1928813 w 1955007"/>
                <a:gd name="connsiteY42" fmla="*/ 542854 h 545235"/>
                <a:gd name="connsiteX43" fmla="*/ 1955007 w 1955007"/>
                <a:gd name="connsiteY43" fmla="*/ 545235 h 545235"/>
                <a:gd name="connsiteX0" fmla="*/ 0 w 1955007"/>
                <a:gd name="connsiteY0" fmla="*/ 307995 h 536595"/>
                <a:gd name="connsiteX1" fmla="*/ 83344 w 1955007"/>
                <a:gd name="connsiteY1" fmla="*/ 310377 h 536595"/>
                <a:gd name="connsiteX2" fmla="*/ 123825 w 1955007"/>
                <a:gd name="connsiteY2" fmla="*/ 310377 h 536595"/>
                <a:gd name="connsiteX3" fmla="*/ 209550 w 1955007"/>
                <a:gd name="connsiteY3" fmla="*/ 305614 h 536595"/>
                <a:gd name="connsiteX4" fmla="*/ 290513 w 1955007"/>
                <a:gd name="connsiteY4" fmla="*/ 291327 h 536595"/>
                <a:gd name="connsiteX5" fmla="*/ 366713 w 1955007"/>
                <a:gd name="connsiteY5" fmla="*/ 272277 h 536595"/>
                <a:gd name="connsiteX6" fmla="*/ 402432 w 1955007"/>
                <a:gd name="connsiteY6" fmla="*/ 262752 h 536595"/>
                <a:gd name="connsiteX7" fmla="*/ 445294 w 1955007"/>
                <a:gd name="connsiteY7" fmla="*/ 262752 h 536595"/>
                <a:gd name="connsiteX8" fmla="*/ 488157 w 1955007"/>
                <a:gd name="connsiteY8" fmla="*/ 272277 h 536595"/>
                <a:gd name="connsiteX9" fmla="*/ 545307 w 1955007"/>
                <a:gd name="connsiteY9" fmla="*/ 281802 h 536595"/>
                <a:gd name="connsiteX10" fmla="*/ 566738 w 1955007"/>
                <a:gd name="connsiteY10" fmla="*/ 281802 h 536595"/>
                <a:gd name="connsiteX11" fmla="*/ 592932 w 1955007"/>
                <a:gd name="connsiteY11" fmla="*/ 286564 h 536595"/>
                <a:gd name="connsiteX12" fmla="*/ 595313 w 1955007"/>
                <a:gd name="connsiteY12" fmla="*/ 286564 h 536595"/>
                <a:gd name="connsiteX13" fmla="*/ 633412 w 1955007"/>
                <a:gd name="connsiteY13" fmla="*/ 277040 h 536595"/>
                <a:gd name="connsiteX14" fmla="*/ 683419 w 1955007"/>
                <a:gd name="connsiteY14" fmla="*/ 248464 h 536595"/>
                <a:gd name="connsiteX15" fmla="*/ 704850 w 1955007"/>
                <a:gd name="connsiteY15" fmla="*/ 227032 h 536595"/>
                <a:gd name="connsiteX16" fmla="*/ 742951 w 1955007"/>
                <a:gd name="connsiteY16" fmla="*/ 198456 h 536595"/>
                <a:gd name="connsiteX17" fmla="*/ 769144 w 1955007"/>
                <a:gd name="connsiteY17" fmla="*/ 179407 h 536595"/>
                <a:gd name="connsiteX18" fmla="*/ 831056 w 1955007"/>
                <a:gd name="connsiteY18" fmla="*/ 122258 h 536595"/>
                <a:gd name="connsiteX19" fmla="*/ 876299 w 1955007"/>
                <a:gd name="connsiteY19" fmla="*/ 77014 h 536595"/>
                <a:gd name="connsiteX20" fmla="*/ 933450 w 1955007"/>
                <a:gd name="connsiteY20" fmla="*/ 36532 h 536595"/>
                <a:gd name="connsiteX21" fmla="*/ 962026 w 1955007"/>
                <a:gd name="connsiteY21" fmla="*/ 19865 h 536595"/>
                <a:gd name="connsiteX22" fmla="*/ 1004888 w 1955007"/>
                <a:gd name="connsiteY22" fmla="*/ 5577 h 536595"/>
                <a:gd name="connsiteX23" fmla="*/ 1057276 w 1955007"/>
                <a:gd name="connsiteY23" fmla="*/ 3196 h 536595"/>
                <a:gd name="connsiteX24" fmla="*/ 1095375 w 1955007"/>
                <a:gd name="connsiteY24" fmla="*/ 7958 h 536595"/>
                <a:gd name="connsiteX25" fmla="*/ 1119188 w 1955007"/>
                <a:gd name="connsiteY25" fmla="*/ 22246 h 536595"/>
                <a:gd name="connsiteX26" fmla="*/ 1150144 w 1955007"/>
                <a:gd name="connsiteY26" fmla="*/ 55582 h 536595"/>
                <a:gd name="connsiteX27" fmla="*/ 1190625 w 1955007"/>
                <a:gd name="connsiteY27" fmla="*/ 93684 h 536595"/>
                <a:gd name="connsiteX28" fmla="*/ 1223963 w 1955007"/>
                <a:gd name="connsiteY28" fmla="*/ 124639 h 536595"/>
                <a:gd name="connsiteX29" fmla="*/ 1243013 w 1955007"/>
                <a:gd name="connsiteY29" fmla="*/ 153214 h 536595"/>
                <a:gd name="connsiteX30" fmla="*/ 1273969 w 1955007"/>
                <a:gd name="connsiteY30" fmla="*/ 200839 h 536595"/>
                <a:gd name="connsiteX31" fmla="*/ 1302544 w 1955007"/>
                <a:gd name="connsiteY31" fmla="*/ 248464 h 536595"/>
                <a:gd name="connsiteX32" fmla="*/ 1321594 w 1955007"/>
                <a:gd name="connsiteY32" fmla="*/ 272277 h 536595"/>
                <a:gd name="connsiteX33" fmla="*/ 1350169 w 1955007"/>
                <a:gd name="connsiteY33" fmla="*/ 310377 h 536595"/>
                <a:gd name="connsiteX34" fmla="*/ 1440657 w 1955007"/>
                <a:gd name="connsiteY34" fmla="*/ 396102 h 536595"/>
                <a:gd name="connsiteX35" fmla="*/ 1476375 w 1955007"/>
                <a:gd name="connsiteY35" fmla="*/ 415152 h 536595"/>
                <a:gd name="connsiteX36" fmla="*/ 1554957 w 1955007"/>
                <a:gd name="connsiteY36" fmla="*/ 436583 h 536595"/>
                <a:gd name="connsiteX37" fmla="*/ 1657350 w 1955007"/>
                <a:gd name="connsiteY37" fmla="*/ 484208 h 536595"/>
                <a:gd name="connsiteX38" fmla="*/ 1719263 w 1955007"/>
                <a:gd name="connsiteY38" fmla="*/ 498495 h 536595"/>
                <a:gd name="connsiteX39" fmla="*/ 1809750 w 1955007"/>
                <a:gd name="connsiteY39" fmla="*/ 529452 h 536595"/>
                <a:gd name="connsiteX40" fmla="*/ 1864519 w 1955007"/>
                <a:gd name="connsiteY40" fmla="*/ 536595 h 536595"/>
                <a:gd name="connsiteX41" fmla="*/ 1874044 w 1955007"/>
                <a:gd name="connsiteY41" fmla="*/ 531833 h 536595"/>
                <a:gd name="connsiteX42" fmla="*/ 1928813 w 1955007"/>
                <a:gd name="connsiteY42" fmla="*/ 534214 h 536595"/>
                <a:gd name="connsiteX43" fmla="*/ 1955007 w 1955007"/>
                <a:gd name="connsiteY43" fmla="*/ 536595 h 536595"/>
                <a:gd name="connsiteX0" fmla="*/ 0 w 1955007"/>
                <a:gd name="connsiteY0" fmla="*/ 307110 h 535710"/>
                <a:gd name="connsiteX1" fmla="*/ 83344 w 1955007"/>
                <a:gd name="connsiteY1" fmla="*/ 309492 h 535710"/>
                <a:gd name="connsiteX2" fmla="*/ 123825 w 1955007"/>
                <a:gd name="connsiteY2" fmla="*/ 309492 h 535710"/>
                <a:gd name="connsiteX3" fmla="*/ 209550 w 1955007"/>
                <a:gd name="connsiteY3" fmla="*/ 304729 h 535710"/>
                <a:gd name="connsiteX4" fmla="*/ 290513 w 1955007"/>
                <a:gd name="connsiteY4" fmla="*/ 290442 h 535710"/>
                <a:gd name="connsiteX5" fmla="*/ 366713 w 1955007"/>
                <a:gd name="connsiteY5" fmla="*/ 271392 h 535710"/>
                <a:gd name="connsiteX6" fmla="*/ 402432 w 1955007"/>
                <a:gd name="connsiteY6" fmla="*/ 261867 h 535710"/>
                <a:gd name="connsiteX7" fmla="*/ 445294 w 1955007"/>
                <a:gd name="connsiteY7" fmla="*/ 261867 h 535710"/>
                <a:gd name="connsiteX8" fmla="*/ 488157 w 1955007"/>
                <a:gd name="connsiteY8" fmla="*/ 271392 h 535710"/>
                <a:gd name="connsiteX9" fmla="*/ 545307 w 1955007"/>
                <a:gd name="connsiteY9" fmla="*/ 280917 h 535710"/>
                <a:gd name="connsiteX10" fmla="*/ 566738 w 1955007"/>
                <a:gd name="connsiteY10" fmla="*/ 280917 h 535710"/>
                <a:gd name="connsiteX11" fmla="*/ 592932 w 1955007"/>
                <a:gd name="connsiteY11" fmla="*/ 285679 h 535710"/>
                <a:gd name="connsiteX12" fmla="*/ 595313 w 1955007"/>
                <a:gd name="connsiteY12" fmla="*/ 285679 h 535710"/>
                <a:gd name="connsiteX13" fmla="*/ 633412 w 1955007"/>
                <a:gd name="connsiteY13" fmla="*/ 276155 h 535710"/>
                <a:gd name="connsiteX14" fmla="*/ 683419 w 1955007"/>
                <a:gd name="connsiteY14" fmla="*/ 247579 h 535710"/>
                <a:gd name="connsiteX15" fmla="*/ 704850 w 1955007"/>
                <a:gd name="connsiteY15" fmla="*/ 226147 h 535710"/>
                <a:gd name="connsiteX16" fmla="*/ 742951 w 1955007"/>
                <a:gd name="connsiteY16" fmla="*/ 197571 h 535710"/>
                <a:gd name="connsiteX17" fmla="*/ 769144 w 1955007"/>
                <a:gd name="connsiteY17" fmla="*/ 178522 h 535710"/>
                <a:gd name="connsiteX18" fmla="*/ 831056 w 1955007"/>
                <a:gd name="connsiteY18" fmla="*/ 121373 h 535710"/>
                <a:gd name="connsiteX19" fmla="*/ 876299 w 1955007"/>
                <a:gd name="connsiteY19" fmla="*/ 76129 h 535710"/>
                <a:gd name="connsiteX20" fmla="*/ 933450 w 1955007"/>
                <a:gd name="connsiteY20" fmla="*/ 35647 h 535710"/>
                <a:gd name="connsiteX21" fmla="*/ 962026 w 1955007"/>
                <a:gd name="connsiteY21" fmla="*/ 18980 h 535710"/>
                <a:gd name="connsiteX22" fmla="*/ 1004888 w 1955007"/>
                <a:gd name="connsiteY22" fmla="*/ 4692 h 535710"/>
                <a:gd name="connsiteX23" fmla="*/ 1057276 w 1955007"/>
                <a:gd name="connsiteY23" fmla="*/ 2311 h 535710"/>
                <a:gd name="connsiteX24" fmla="*/ 1104900 w 1955007"/>
                <a:gd name="connsiteY24" fmla="*/ 16598 h 535710"/>
                <a:gd name="connsiteX25" fmla="*/ 1119188 w 1955007"/>
                <a:gd name="connsiteY25" fmla="*/ 21361 h 535710"/>
                <a:gd name="connsiteX26" fmla="*/ 1150144 w 1955007"/>
                <a:gd name="connsiteY26" fmla="*/ 54697 h 535710"/>
                <a:gd name="connsiteX27" fmla="*/ 1190625 w 1955007"/>
                <a:gd name="connsiteY27" fmla="*/ 92799 h 535710"/>
                <a:gd name="connsiteX28" fmla="*/ 1223963 w 1955007"/>
                <a:gd name="connsiteY28" fmla="*/ 123754 h 535710"/>
                <a:gd name="connsiteX29" fmla="*/ 1243013 w 1955007"/>
                <a:gd name="connsiteY29" fmla="*/ 152329 h 535710"/>
                <a:gd name="connsiteX30" fmla="*/ 1273969 w 1955007"/>
                <a:gd name="connsiteY30" fmla="*/ 199954 h 535710"/>
                <a:gd name="connsiteX31" fmla="*/ 1302544 w 1955007"/>
                <a:gd name="connsiteY31" fmla="*/ 247579 h 535710"/>
                <a:gd name="connsiteX32" fmla="*/ 1321594 w 1955007"/>
                <a:gd name="connsiteY32" fmla="*/ 271392 h 535710"/>
                <a:gd name="connsiteX33" fmla="*/ 1350169 w 1955007"/>
                <a:gd name="connsiteY33" fmla="*/ 309492 h 535710"/>
                <a:gd name="connsiteX34" fmla="*/ 1440657 w 1955007"/>
                <a:gd name="connsiteY34" fmla="*/ 395217 h 535710"/>
                <a:gd name="connsiteX35" fmla="*/ 1476375 w 1955007"/>
                <a:gd name="connsiteY35" fmla="*/ 414267 h 535710"/>
                <a:gd name="connsiteX36" fmla="*/ 1554957 w 1955007"/>
                <a:gd name="connsiteY36" fmla="*/ 435698 h 535710"/>
                <a:gd name="connsiteX37" fmla="*/ 1657350 w 1955007"/>
                <a:gd name="connsiteY37" fmla="*/ 483323 h 535710"/>
                <a:gd name="connsiteX38" fmla="*/ 1719263 w 1955007"/>
                <a:gd name="connsiteY38" fmla="*/ 497610 h 535710"/>
                <a:gd name="connsiteX39" fmla="*/ 1809750 w 1955007"/>
                <a:gd name="connsiteY39" fmla="*/ 528567 h 535710"/>
                <a:gd name="connsiteX40" fmla="*/ 1864519 w 1955007"/>
                <a:gd name="connsiteY40" fmla="*/ 535710 h 535710"/>
                <a:gd name="connsiteX41" fmla="*/ 1874044 w 1955007"/>
                <a:gd name="connsiteY41" fmla="*/ 530948 h 535710"/>
                <a:gd name="connsiteX42" fmla="*/ 1928813 w 1955007"/>
                <a:gd name="connsiteY42" fmla="*/ 533329 h 535710"/>
                <a:gd name="connsiteX43" fmla="*/ 1955007 w 1955007"/>
                <a:gd name="connsiteY43" fmla="*/ 535710 h 535710"/>
                <a:gd name="connsiteX0" fmla="*/ 0 w 1955007"/>
                <a:gd name="connsiteY0" fmla="*/ 307110 h 535710"/>
                <a:gd name="connsiteX1" fmla="*/ 83344 w 1955007"/>
                <a:gd name="connsiteY1" fmla="*/ 309492 h 535710"/>
                <a:gd name="connsiteX2" fmla="*/ 123825 w 1955007"/>
                <a:gd name="connsiteY2" fmla="*/ 309492 h 535710"/>
                <a:gd name="connsiteX3" fmla="*/ 209550 w 1955007"/>
                <a:gd name="connsiteY3" fmla="*/ 304729 h 535710"/>
                <a:gd name="connsiteX4" fmla="*/ 290513 w 1955007"/>
                <a:gd name="connsiteY4" fmla="*/ 290442 h 535710"/>
                <a:gd name="connsiteX5" fmla="*/ 366713 w 1955007"/>
                <a:gd name="connsiteY5" fmla="*/ 271392 h 535710"/>
                <a:gd name="connsiteX6" fmla="*/ 402432 w 1955007"/>
                <a:gd name="connsiteY6" fmla="*/ 261867 h 535710"/>
                <a:gd name="connsiteX7" fmla="*/ 445294 w 1955007"/>
                <a:gd name="connsiteY7" fmla="*/ 261867 h 535710"/>
                <a:gd name="connsiteX8" fmla="*/ 488157 w 1955007"/>
                <a:gd name="connsiteY8" fmla="*/ 271392 h 535710"/>
                <a:gd name="connsiteX9" fmla="*/ 545307 w 1955007"/>
                <a:gd name="connsiteY9" fmla="*/ 280917 h 535710"/>
                <a:gd name="connsiteX10" fmla="*/ 566738 w 1955007"/>
                <a:gd name="connsiteY10" fmla="*/ 280917 h 535710"/>
                <a:gd name="connsiteX11" fmla="*/ 592932 w 1955007"/>
                <a:gd name="connsiteY11" fmla="*/ 285679 h 535710"/>
                <a:gd name="connsiteX12" fmla="*/ 595313 w 1955007"/>
                <a:gd name="connsiteY12" fmla="*/ 285679 h 535710"/>
                <a:gd name="connsiteX13" fmla="*/ 633412 w 1955007"/>
                <a:gd name="connsiteY13" fmla="*/ 276155 h 535710"/>
                <a:gd name="connsiteX14" fmla="*/ 683419 w 1955007"/>
                <a:gd name="connsiteY14" fmla="*/ 247579 h 535710"/>
                <a:gd name="connsiteX15" fmla="*/ 704850 w 1955007"/>
                <a:gd name="connsiteY15" fmla="*/ 226147 h 535710"/>
                <a:gd name="connsiteX16" fmla="*/ 742951 w 1955007"/>
                <a:gd name="connsiteY16" fmla="*/ 197571 h 535710"/>
                <a:gd name="connsiteX17" fmla="*/ 769144 w 1955007"/>
                <a:gd name="connsiteY17" fmla="*/ 178522 h 535710"/>
                <a:gd name="connsiteX18" fmla="*/ 831056 w 1955007"/>
                <a:gd name="connsiteY18" fmla="*/ 121373 h 535710"/>
                <a:gd name="connsiteX19" fmla="*/ 876299 w 1955007"/>
                <a:gd name="connsiteY19" fmla="*/ 76129 h 535710"/>
                <a:gd name="connsiteX20" fmla="*/ 933450 w 1955007"/>
                <a:gd name="connsiteY20" fmla="*/ 35647 h 535710"/>
                <a:gd name="connsiteX21" fmla="*/ 962026 w 1955007"/>
                <a:gd name="connsiteY21" fmla="*/ 18980 h 535710"/>
                <a:gd name="connsiteX22" fmla="*/ 1004888 w 1955007"/>
                <a:gd name="connsiteY22" fmla="*/ 4692 h 535710"/>
                <a:gd name="connsiteX23" fmla="*/ 1057276 w 1955007"/>
                <a:gd name="connsiteY23" fmla="*/ 2311 h 535710"/>
                <a:gd name="connsiteX24" fmla="*/ 1104900 w 1955007"/>
                <a:gd name="connsiteY24" fmla="*/ 16598 h 535710"/>
                <a:gd name="connsiteX25" fmla="*/ 1150144 w 1955007"/>
                <a:gd name="connsiteY25" fmla="*/ 54697 h 535710"/>
                <a:gd name="connsiteX26" fmla="*/ 1190625 w 1955007"/>
                <a:gd name="connsiteY26" fmla="*/ 92799 h 535710"/>
                <a:gd name="connsiteX27" fmla="*/ 1223963 w 1955007"/>
                <a:gd name="connsiteY27" fmla="*/ 123754 h 535710"/>
                <a:gd name="connsiteX28" fmla="*/ 1243013 w 1955007"/>
                <a:gd name="connsiteY28" fmla="*/ 152329 h 535710"/>
                <a:gd name="connsiteX29" fmla="*/ 1273969 w 1955007"/>
                <a:gd name="connsiteY29" fmla="*/ 199954 h 535710"/>
                <a:gd name="connsiteX30" fmla="*/ 1302544 w 1955007"/>
                <a:gd name="connsiteY30" fmla="*/ 247579 h 535710"/>
                <a:gd name="connsiteX31" fmla="*/ 1321594 w 1955007"/>
                <a:gd name="connsiteY31" fmla="*/ 271392 h 535710"/>
                <a:gd name="connsiteX32" fmla="*/ 1350169 w 1955007"/>
                <a:gd name="connsiteY32" fmla="*/ 309492 h 535710"/>
                <a:gd name="connsiteX33" fmla="*/ 1440657 w 1955007"/>
                <a:gd name="connsiteY33" fmla="*/ 395217 h 535710"/>
                <a:gd name="connsiteX34" fmla="*/ 1476375 w 1955007"/>
                <a:gd name="connsiteY34" fmla="*/ 414267 h 535710"/>
                <a:gd name="connsiteX35" fmla="*/ 1554957 w 1955007"/>
                <a:gd name="connsiteY35" fmla="*/ 435698 h 535710"/>
                <a:gd name="connsiteX36" fmla="*/ 1657350 w 1955007"/>
                <a:gd name="connsiteY36" fmla="*/ 483323 h 535710"/>
                <a:gd name="connsiteX37" fmla="*/ 1719263 w 1955007"/>
                <a:gd name="connsiteY37" fmla="*/ 497610 h 535710"/>
                <a:gd name="connsiteX38" fmla="*/ 1809750 w 1955007"/>
                <a:gd name="connsiteY38" fmla="*/ 528567 h 535710"/>
                <a:gd name="connsiteX39" fmla="*/ 1864519 w 1955007"/>
                <a:gd name="connsiteY39" fmla="*/ 535710 h 535710"/>
                <a:gd name="connsiteX40" fmla="*/ 1874044 w 1955007"/>
                <a:gd name="connsiteY40" fmla="*/ 530948 h 535710"/>
                <a:gd name="connsiteX41" fmla="*/ 1928813 w 1955007"/>
                <a:gd name="connsiteY41" fmla="*/ 533329 h 535710"/>
                <a:gd name="connsiteX42" fmla="*/ 1955007 w 1955007"/>
                <a:gd name="connsiteY42" fmla="*/ 535710 h 535710"/>
                <a:gd name="connsiteX0" fmla="*/ 0 w 1955007"/>
                <a:gd name="connsiteY0" fmla="*/ 307110 h 535710"/>
                <a:gd name="connsiteX1" fmla="*/ 83344 w 1955007"/>
                <a:gd name="connsiteY1" fmla="*/ 309492 h 535710"/>
                <a:gd name="connsiteX2" fmla="*/ 123825 w 1955007"/>
                <a:gd name="connsiteY2" fmla="*/ 309492 h 535710"/>
                <a:gd name="connsiteX3" fmla="*/ 209550 w 1955007"/>
                <a:gd name="connsiteY3" fmla="*/ 304729 h 535710"/>
                <a:gd name="connsiteX4" fmla="*/ 290513 w 1955007"/>
                <a:gd name="connsiteY4" fmla="*/ 290442 h 535710"/>
                <a:gd name="connsiteX5" fmla="*/ 366713 w 1955007"/>
                <a:gd name="connsiteY5" fmla="*/ 271392 h 535710"/>
                <a:gd name="connsiteX6" fmla="*/ 402432 w 1955007"/>
                <a:gd name="connsiteY6" fmla="*/ 261867 h 535710"/>
                <a:gd name="connsiteX7" fmla="*/ 445294 w 1955007"/>
                <a:gd name="connsiteY7" fmla="*/ 261867 h 535710"/>
                <a:gd name="connsiteX8" fmla="*/ 488157 w 1955007"/>
                <a:gd name="connsiteY8" fmla="*/ 271392 h 535710"/>
                <a:gd name="connsiteX9" fmla="*/ 545307 w 1955007"/>
                <a:gd name="connsiteY9" fmla="*/ 280917 h 535710"/>
                <a:gd name="connsiteX10" fmla="*/ 566738 w 1955007"/>
                <a:gd name="connsiteY10" fmla="*/ 280917 h 535710"/>
                <a:gd name="connsiteX11" fmla="*/ 592932 w 1955007"/>
                <a:gd name="connsiteY11" fmla="*/ 285679 h 535710"/>
                <a:gd name="connsiteX12" fmla="*/ 595313 w 1955007"/>
                <a:gd name="connsiteY12" fmla="*/ 285679 h 535710"/>
                <a:gd name="connsiteX13" fmla="*/ 633412 w 1955007"/>
                <a:gd name="connsiteY13" fmla="*/ 276155 h 535710"/>
                <a:gd name="connsiteX14" fmla="*/ 683419 w 1955007"/>
                <a:gd name="connsiteY14" fmla="*/ 247579 h 535710"/>
                <a:gd name="connsiteX15" fmla="*/ 704850 w 1955007"/>
                <a:gd name="connsiteY15" fmla="*/ 226147 h 535710"/>
                <a:gd name="connsiteX16" fmla="*/ 742951 w 1955007"/>
                <a:gd name="connsiteY16" fmla="*/ 197571 h 535710"/>
                <a:gd name="connsiteX17" fmla="*/ 769144 w 1955007"/>
                <a:gd name="connsiteY17" fmla="*/ 178522 h 535710"/>
                <a:gd name="connsiteX18" fmla="*/ 831056 w 1955007"/>
                <a:gd name="connsiteY18" fmla="*/ 121373 h 535710"/>
                <a:gd name="connsiteX19" fmla="*/ 876299 w 1955007"/>
                <a:gd name="connsiteY19" fmla="*/ 76129 h 535710"/>
                <a:gd name="connsiteX20" fmla="*/ 933450 w 1955007"/>
                <a:gd name="connsiteY20" fmla="*/ 35647 h 535710"/>
                <a:gd name="connsiteX21" fmla="*/ 962026 w 1955007"/>
                <a:gd name="connsiteY21" fmla="*/ 18980 h 535710"/>
                <a:gd name="connsiteX22" fmla="*/ 1004888 w 1955007"/>
                <a:gd name="connsiteY22" fmla="*/ 4692 h 535710"/>
                <a:gd name="connsiteX23" fmla="*/ 1057276 w 1955007"/>
                <a:gd name="connsiteY23" fmla="*/ 2311 h 535710"/>
                <a:gd name="connsiteX24" fmla="*/ 1104900 w 1955007"/>
                <a:gd name="connsiteY24" fmla="*/ 16598 h 535710"/>
                <a:gd name="connsiteX25" fmla="*/ 1157288 w 1955007"/>
                <a:gd name="connsiteY25" fmla="*/ 52316 h 535710"/>
                <a:gd name="connsiteX26" fmla="*/ 1190625 w 1955007"/>
                <a:gd name="connsiteY26" fmla="*/ 92799 h 535710"/>
                <a:gd name="connsiteX27" fmla="*/ 1223963 w 1955007"/>
                <a:gd name="connsiteY27" fmla="*/ 123754 h 535710"/>
                <a:gd name="connsiteX28" fmla="*/ 1243013 w 1955007"/>
                <a:gd name="connsiteY28" fmla="*/ 152329 h 535710"/>
                <a:gd name="connsiteX29" fmla="*/ 1273969 w 1955007"/>
                <a:gd name="connsiteY29" fmla="*/ 199954 h 535710"/>
                <a:gd name="connsiteX30" fmla="*/ 1302544 w 1955007"/>
                <a:gd name="connsiteY30" fmla="*/ 247579 h 535710"/>
                <a:gd name="connsiteX31" fmla="*/ 1321594 w 1955007"/>
                <a:gd name="connsiteY31" fmla="*/ 271392 h 535710"/>
                <a:gd name="connsiteX32" fmla="*/ 1350169 w 1955007"/>
                <a:gd name="connsiteY32" fmla="*/ 309492 h 535710"/>
                <a:gd name="connsiteX33" fmla="*/ 1440657 w 1955007"/>
                <a:gd name="connsiteY33" fmla="*/ 395217 h 535710"/>
                <a:gd name="connsiteX34" fmla="*/ 1476375 w 1955007"/>
                <a:gd name="connsiteY34" fmla="*/ 414267 h 535710"/>
                <a:gd name="connsiteX35" fmla="*/ 1554957 w 1955007"/>
                <a:gd name="connsiteY35" fmla="*/ 435698 h 535710"/>
                <a:gd name="connsiteX36" fmla="*/ 1657350 w 1955007"/>
                <a:gd name="connsiteY36" fmla="*/ 483323 h 535710"/>
                <a:gd name="connsiteX37" fmla="*/ 1719263 w 1955007"/>
                <a:gd name="connsiteY37" fmla="*/ 497610 h 535710"/>
                <a:gd name="connsiteX38" fmla="*/ 1809750 w 1955007"/>
                <a:gd name="connsiteY38" fmla="*/ 528567 h 535710"/>
                <a:gd name="connsiteX39" fmla="*/ 1864519 w 1955007"/>
                <a:gd name="connsiteY39" fmla="*/ 535710 h 535710"/>
                <a:gd name="connsiteX40" fmla="*/ 1874044 w 1955007"/>
                <a:gd name="connsiteY40" fmla="*/ 530948 h 535710"/>
                <a:gd name="connsiteX41" fmla="*/ 1928813 w 1955007"/>
                <a:gd name="connsiteY41" fmla="*/ 533329 h 535710"/>
                <a:gd name="connsiteX42" fmla="*/ 1955007 w 1955007"/>
                <a:gd name="connsiteY42" fmla="*/ 535710 h 535710"/>
                <a:gd name="connsiteX0" fmla="*/ 0 w 1955007"/>
                <a:gd name="connsiteY0" fmla="*/ 308333 h 536933"/>
                <a:gd name="connsiteX1" fmla="*/ 83344 w 1955007"/>
                <a:gd name="connsiteY1" fmla="*/ 310715 h 536933"/>
                <a:gd name="connsiteX2" fmla="*/ 123825 w 1955007"/>
                <a:gd name="connsiteY2" fmla="*/ 310715 h 536933"/>
                <a:gd name="connsiteX3" fmla="*/ 209550 w 1955007"/>
                <a:gd name="connsiteY3" fmla="*/ 305952 h 536933"/>
                <a:gd name="connsiteX4" fmla="*/ 290513 w 1955007"/>
                <a:gd name="connsiteY4" fmla="*/ 291665 h 536933"/>
                <a:gd name="connsiteX5" fmla="*/ 366713 w 1955007"/>
                <a:gd name="connsiteY5" fmla="*/ 272615 h 536933"/>
                <a:gd name="connsiteX6" fmla="*/ 402432 w 1955007"/>
                <a:gd name="connsiteY6" fmla="*/ 263090 h 536933"/>
                <a:gd name="connsiteX7" fmla="*/ 445294 w 1955007"/>
                <a:gd name="connsiteY7" fmla="*/ 263090 h 536933"/>
                <a:gd name="connsiteX8" fmla="*/ 488157 w 1955007"/>
                <a:gd name="connsiteY8" fmla="*/ 272615 h 536933"/>
                <a:gd name="connsiteX9" fmla="*/ 545307 w 1955007"/>
                <a:gd name="connsiteY9" fmla="*/ 282140 h 536933"/>
                <a:gd name="connsiteX10" fmla="*/ 566738 w 1955007"/>
                <a:gd name="connsiteY10" fmla="*/ 282140 h 536933"/>
                <a:gd name="connsiteX11" fmla="*/ 592932 w 1955007"/>
                <a:gd name="connsiteY11" fmla="*/ 286902 h 536933"/>
                <a:gd name="connsiteX12" fmla="*/ 595313 w 1955007"/>
                <a:gd name="connsiteY12" fmla="*/ 286902 h 536933"/>
                <a:gd name="connsiteX13" fmla="*/ 633412 w 1955007"/>
                <a:gd name="connsiteY13" fmla="*/ 277378 h 536933"/>
                <a:gd name="connsiteX14" fmla="*/ 683419 w 1955007"/>
                <a:gd name="connsiteY14" fmla="*/ 248802 h 536933"/>
                <a:gd name="connsiteX15" fmla="*/ 704850 w 1955007"/>
                <a:gd name="connsiteY15" fmla="*/ 227370 h 536933"/>
                <a:gd name="connsiteX16" fmla="*/ 742951 w 1955007"/>
                <a:gd name="connsiteY16" fmla="*/ 198794 h 536933"/>
                <a:gd name="connsiteX17" fmla="*/ 769144 w 1955007"/>
                <a:gd name="connsiteY17" fmla="*/ 179745 h 536933"/>
                <a:gd name="connsiteX18" fmla="*/ 831056 w 1955007"/>
                <a:gd name="connsiteY18" fmla="*/ 122596 h 536933"/>
                <a:gd name="connsiteX19" fmla="*/ 876299 w 1955007"/>
                <a:gd name="connsiteY19" fmla="*/ 77352 h 536933"/>
                <a:gd name="connsiteX20" fmla="*/ 933450 w 1955007"/>
                <a:gd name="connsiteY20" fmla="*/ 36870 h 536933"/>
                <a:gd name="connsiteX21" fmla="*/ 962026 w 1955007"/>
                <a:gd name="connsiteY21" fmla="*/ 20203 h 536933"/>
                <a:gd name="connsiteX22" fmla="*/ 1004888 w 1955007"/>
                <a:gd name="connsiteY22" fmla="*/ 5915 h 536933"/>
                <a:gd name="connsiteX23" fmla="*/ 1057276 w 1955007"/>
                <a:gd name="connsiteY23" fmla="*/ 3534 h 536933"/>
                <a:gd name="connsiteX24" fmla="*/ 1109662 w 1955007"/>
                <a:gd name="connsiteY24" fmla="*/ 5915 h 536933"/>
                <a:gd name="connsiteX25" fmla="*/ 1157288 w 1955007"/>
                <a:gd name="connsiteY25" fmla="*/ 53539 h 536933"/>
                <a:gd name="connsiteX26" fmla="*/ 1190625 w 1955007"/>
                <a:gd name="connsiteY26" fmla="*/ 94022 h 536933"/>
                <a:gd name="connsiteX27" fmla="*/ 1223963 w 1955007"/>
                <a:gd name="connsiteY27" fmla="*/ 124977 h 536933"/>
                <a:gd name="connsiteX28" fmla="*/ 1243013 w 1955007"/>
                <a:gd name="connsiteY28" fmla="*/ 153552 h 536933"/>
                <a:gd name="connsiteX29" fmla="*/ 1273969 w 1955007"/>
                <a:gd name="connsiteY29" fmla="*/ 201177 h 536933"/>
                <a:gd name="connsiteX30" fmla="*/ 1302544 w 1955007"/>
                <a:gd name="connsiteY30" fmla="*/ 248802 h 536933"/>
                <a:gd name="connsiteX31" fmla="*/ 1321594 w 1955007"/>
                <a:gd name="connsiteY31" fmla="*/ 272615 h 536933"/>
                <a:gd name="connsiteX32" fmla="*/ 1350169 w 1955007"/>
                <a:gd name="connsiteY32" fmla="*/ 310715 h 536933"/>
                <a:gd name="connsiteX33" fmla="*/ 1440657 w 1955007"/>
                <a:gd name="connsiteY33" fmla="*/ 396440 h 536933"/>
                <a:gd name="connsiteX34" fmla="*/ 1476375 w 1955007"/>
                <a:gd name="connsiteY34" fmla="*/ 415490 h 536933"/>
                <a:gd name="connsiteX35" fmla="*/ 1554957 w 1955007"/>
                <a:gd name="connsiteY35" fmla="*/ 436921 h 536933"/>
                <a:gd name="connsiteX36" fmla="*/ 1657350 w 1955007"/>
                <a:gd name="connsiteY36" fmla="*/ 484546 h 536933"/>
                <a:gd name="connsiteX37" fmla="*/ 1719263 w 1955007"/>
                <a:gd name="connsiteY37" fmla="*/ 498833 h 536933"/>
                <a:gd name="connsiteX38" fmla="*/ 1809750 w 1955007"/>
                <a:gd name="connsiteY38" fmla="*/ 529790 h 536933"/>
                <a:gd name="connsiteX39" fmla="*/ 1864519 w 1955007"/>
                <a:gd name="connsiteY39" fmla="*/ 536933 h 536933"/>
                <a:gd name="connsiteX40" fmla="*/ 1874044 w 1955007"/>
                <a:gd name="connsiteY40" fmla="*/ 532171 h 536933"/>
                <a:gd name="connsiteX41" fmla="*/ 1928813 w 1955007"/>
                <a:gd name="connsiteY41" fmla="*/ 534552 h 536933"/>
                <a:gd name="connsiteX42" fmla="*/ 1955007 w 1955007"/>
                <a:gd name="connsiteY42" fmla="*/ 536933 h 536933"/>
                <a:gd name="connsiteX0" fmla="*/ 0 w 1955007"/>
                <a:gd name="connsiteY0" fmla="*/ 307481 h 536081"/>
                <a:gd name="connsiteX1" fmla="*/ 83344 w 1955007"/>
                <a:gd name="connsiteY1" fmla="*/ 309863 h 536081"/>
                <a:gd name="connsiteX2" fmla="*/ 123825 w 1955007"/>
                <a:gd name="connsiteY2" fmla="*/ 309863 h 536081"/>
                <a:gd name="connsiteX3" fmla="*/ 209550 w 1955007"/>
                <a:gd name="connsiteY3" fmla="*/ 305100 h 536081"/>
                <a:gd name="connsiteX4" fmla="*/ 290513 w 1955007"/>
                <a:gd name="connsiteY4" fmla="*/ 290813 h 536081"/>
                <a:gd name="connsiteX5" fmla="*/ 366713 w 1955007"/>
                <a:gd name="connsiteY5" fmla="*/ 271763 h 536081"/>
                <a:gd name="connsiteX6" fmla="*/ 402432 w 1955007"/>
                <a:gd name="connsiteY6" fmla="*/ 262238 h 536081"/>
                <a:gd name="connsiteX7" fmla="*/ 445294 w 1955007"/>
                <a:gd name="connsiteY7" fmla="*/ 262238 h 536081"/>
                <a:gd name="connsiteX8" fmla="*/ 488157 w 1955007"/>
                <a:gd name="connsiteY8" fmla="*/ 271763 h 536081"/>
                <a:gd name="connsiteX9" fmla="*/ 545307 w 1955007"/>
                <a:gd name="connsiteY9" fmla="*/ 281288 h 536081"/>
                <a:gd name="connsiteX10" fmla="*/ 566738 w 1955007"/>
                <a:gd name="connsiteY10" fmla="*/ 281288 h 536081"/>
                <a:gd name="connsiteX11" fmla="*/ 592932 w 1955007"/>
                <a:gd name="connsiteY11" fmla="*/ 286050 h 536081"/>
                <a:gd name="connsiteX12" fmla="*/ 595313 w 1955007"/>
                <a:gd name="connsiteY12" fmla="*/ 286050 h 536081"/>
                <a:gd name="connsiteX13" fmla="*/ 633412 w 1955007"/>
                <a:gd name="connsiteY13" fmla="*/ 276526 h 536081"/>
                <a:gd name="connsiteX14" fmla="*/ 683419 w 1955007"/>
                <a:gd name="connsiteY14" fmla="*/ 247950 h 536081"/>
                <a:gd name="connsiteX15" fmla="*/ 704850 w 1955007"/>
                <a:gd name="connsiteY15" fmla="*/ 226518 h 536081"/>
                <a:gd name="connsiteX16" fmla="*/ 742951 w 1955007"/>
                <a:gd name="connsiteY16" fmla="*/ 197942 h 536081"/>
                <a:gd name="connsiteX17" fmla="*/ 769144 w 1955007"/>
                <a:gd name="connsiteY17" fmla="*/ 178893 h 536081"/>
                <a:gd name="connsiteX18" fmla="*/ 831056 w 1955007"/>
                <a:gd name="connsiteY18" fmla="*/ 121744 h 536081"/>
                <a:gd name="connsiteX19" fmla="*/ 876299 w 1955007"/>
                <a:gd name="connsiteY19" fmla="*/ 76500 h 536081"/>
                <a:gd name="connsiteX20" fmla="*/ 933450 w 1955007"/>
                <a:gd name="connsiteY20" fmla="*/ 36018 h 536081"/>
                <a:gd name="connsiteX21" fmla="*/ 962026 w 1955007"/>
                <a:gd name="connsiteY21" fmla="*/ 19351 h 536081"/>
                <a:gd name="connsiteX22" fmla="*/ 1004888 w 1955007"/>
                <a:gd name="connsiteY22" fmla="*/ 5063 h 536081"/>
                <a:gd name="connsiteX23" fmla="*/ 1057276 w 1955007"/>
                <a:gd name="connsiteY23" fmla="*/ 2682 h 536081"/>
                <a:gd name="connsiteX24" fmla="*/ 1109662 w 1955007"/>
                <a:gd name="connsiteY24" fmla="*/ 12207 h 536081"/>
                <a:gd name="connsiteX25" fmla="*/ 1157288 w 1955007"/>
                <a:gd name="connsiteY25" fmla="*/ 52687 h 536081"/>
                <a:gd name="connsiteX26" fmla="*/ 1190625 w 1955007"/>
                <a:gd name="connsiteY26" fmla="*/ 93170 h 536081"/>
                <a:gd name="connsiteX27" fmla="*/ 1223963 w 1955007"/>
                <a:gd name="connsiteY27" fmla="*/ 124125 h 536081"/>
                <a:gd name="connsiteX28" fmla="*/ 1243013 w 1955007"/>
                <a:gd name="connsiteY28" fmla="*/ 152700 h 536081"/>
                <a:gd name="connsiteX29" fmla="*/ 1273969 w 1955007"/>
                <a:gd name="connsiteY29" fmla="*/ 200325 h 536081"/>
                <a:gd name="connsiteX30" fmla="*/ 1302544 w 1955007"/>
                <a:gd name="connsiteY30" fmla="*/ 247950 h 536081"/>
                <a:gd name="connsiteX31" fmla="*/ 1321594 w 1955007"/>
                <a:gd name="connsiteY31" fmla="*/ 271763 h 536081"/>
                <a:gd name="connsiteX32" fmla="*/ 1350169 w 1955007"/>
                <a:gd name="connsiteY32" fmla="*/ 309863 h 536081"/>
                <a:gd name="connsiteX33" fmla="*/ 1440657 w 1955007"/>
                <a:gd name="connsiteY33" fmla="*/ 395588 h 536081"/>
                <a:gd name="connsiteX34" fmla="*/ 1476375 w 1955007"/>
                <a:gd name="connsiteY34" fmla="*/ 414638 h 536081"/>
                <a:gd name="connsiteX35" fmla="*/ 1554957 w 1955007"/>
                <a:gd name="connsiteY35" fmla="*/ 436069 h 536081"/>
                <a:gd name="connsiteX36" fmla="*/ 1657350 w 1955007"/>
                <a:gd name="connsiteY36" fmla="*/ 483694 h 536081"/>
                <a:gd name="connsiteX37" fmla="*/ 1719263 w 1955007"/>
                <a:gd name="connsiteY37" fmla="*/ 497981 h 536081"/>
                <a:gd name="connsiteX38" fmla="*/ 1809750 w 1955007"/>
                <a:gd name="connsiteY38" fmla="*/ 528938 h 536081"/>
                <a:gd name="connsiteX39" fmla="*/ 1864519 w 1955007"/>
                <a:gd name="connsiteY39" fmla="*/ 536081 h 536081"/>
                <a:gd name="connsiteX40" fmla="*/ 1874044 w 1955007"/>
                <a:gd name="connsiteY40" fmla="*/ 531319 h 536081"/>
                <a:gd name="connsiteX41" fmla="*/ 1928813 w 1955007"/>
                <a:gd name="connsiteY41" fmla="*/ 533700 h 536081"/>
                <a:gd name="connsiteX42" fmla="*/ 1955007 w 1955007"/>
                <a:gd name="connsiteY42" fmla="*/ 536081 h 536081"/>
                <a:gd name="connsiteX0" fmla="*/ 0 w 1955007"/>
                <a:gd name="connsiteY0" fmla="*/ 307481 h 536081"/>
                <a:gd name="connsiteX1" fmla="*/ 83344 w 1955007"/>
                <a:gd name="connsiteY1" fmla="*/ 309863 h 536081"/>
                <a:gd name="connsiteX2" fmla="*/ 123825 w 1955007"/>
                <a:gd name="connsiteY2" fmla="*/ 309863 h 536081"/>
                <a:gd name="connsiteX3" fmla="*/ 209550 w 1955007"/>
                <a:gd name="connsiteY3" fmla="*/ 305100 h 536081"/>
                <a:gd name="connsiteX4" fmla="*/ 290513 w 1955007"/>
                <a:gd name="connsiteY4" fmla="*/ 290813 h 536081"/>
                <a:gd name="connsiteX5" fmla="*/ 366713 w 1955007"/>
                <a:gd name="connsiteY5" fmla="*/ 271763 h 536081"/>
                <a:gd name="connsiteX6" fmla="*/ 402432 w 1955007"/>
                <a:gd name="connsiteY6" fmla="*/ 262238 h 536081"/>
                <a:gd name="connsiteX7" fmla="*/ 445294 w 1955007"/>
                <a:gd name="connsiteY7" fmla="*/ 262238 h 536081"/>
                <a:gd name="connsiteX8" fmla="*/ 488157 w 1955007"/>
                <a:gd name="connsiteY8" fmla="*/ 271763 h 536081"/>
                <a:gd name="connsiteX9" fmla="*/ 545307 w 1955007"/>
                <a:gd name="connsiteY9" fmla="*/ 281288 h 536081"/>
                <a:gd name="connsiteX10" fmla="*/ 566738 w 1955007"/>
                <a:gd name="connsiteY10" fmla="*/ 281288 h 536081"/>
                <a:gd name="connsiteX11" fmla="*/ 592932 w 1955007"/>
                <a:gd name="connsiteY11" fmla="*/ 286050 h 536081"/>
                <a:gd name="connsiteX12" fmla="*/ 595313 w 1955007"/>
                <a:gd name="connsiteY12" fmla="*/ 286050 h 536081"/>
                <a:gd name="connsiteX13" fmla="*/ 633412 w 1955007"/>
                <a:gd name="connsiteY13" fmla="*/ 276526 h 536081"/>
                <a:gd name="connsiteX14" fmla="*/ 683419 w 1955007"/>
                <a:gd name="connsiteY14" fmla="*/ 247950 h 536081"/>
                <a:gd name="connsiteX15" fmla="*/ 704850 w 1955007"/>
                <a:gd name="connsiteY15" fmla="*/ 226518 h 536081"/>
                <a:gd name="connsiteX16" fmla="*/ 742951 w 1955007"/>
                <a:gd name="connsiteY16" fmla="*/ 197942 h 536081"/>
                <a:gd name="connsiteX17" fmla="*/ 769144 w 1955007"/>
                <a:gd name="connsiteY17" fmla="*/ 178893 h 536081"/>
                <a:gd name="connsiteX18" fmla="*/ 831056 w 1955007"/>
                <a:gd name="connsiteY18" fmla="*/ 121744 h 536081"/>
                <a:gd name="connsiteX19" fmla="*/ 876299 w 1955007"/>
                <a:gd name="connsiteY19" fmla="*/ 76500 h 536081"/>
                <a:gd name="connsiteX20" fmla="*/ 933450 w 1955007"/>
                <a:gd name="connsiteY20" fmla="*/ 36018 h 536081"/>
                <a:gd name="connsiteX21" fmla="*/ 962026 w 1955007"/>
                <a:gd name="connsiteY21" fmla="*/ 19351 h 536081"/>
                <a:gd name="connsiteX22" fmla="*/ 1004888 w 1955007"/>
                <a:gd name="connsiteY22" fmla="*/ 5063 h 536081"/>
                <a:gd name="connsiteX23" fmla="*/ 1057276 w 1955007"/>
                <a:gd name="connsiteY23" fmla="*/ 2682 h 536081"/>
                <a:gd name="connsiteX24" fmla="*/ 1109662 w 1955007"/>
                <a:gd name="connsiteY24" fmla="*/ 12207 h 536081"/>
                <a:gd name="connsiteX25" fmla="*/ 1157288 w 1955007"/>
                <a:gd name="connsiteY25" fmla="*/ 52687 h 536081"/>
                <a:gd name="connsiteX26" fmla="*/ 1190625 w 1955007"/>
                <a:gd name="connsiteY26" fmla="*/ 93170 h 536081"/>
                <a:gd name="connsiteX27" fmla="*/ 1216819 w 1955007"/>
                <a:gd name="connsiteY27" fmla="*/ 128887 h 536081"/>
                <a:gd name="connsiteX28" fmla="*/ 1243013 w 1955007"/>
                <a:gd name="connsiteY28" fmla="*/ 152700 h 536081"/>
                <a:gd name="connsiteX29" fmla="*/ 1273969 w 1955007"/>
                <a:gd name="connsiteY29" fmla="*/ 200325 h 536081"/>
                <a:gd name="connsiteX30" fmla="*/ 1302544 w 1955007"/>
                <a:gd name="connsiteY30" fmla="*/ 247950 h 536081"/>
                <a:gd name="connsiteX31" fmla="*/ 1321594 w 1955007"/>
                <a:gd name="connsiteY31" fmla="*/ 271763 h 536081"/>
                <a:gd name="connsiteX32" fmla="*/ 1350169 w 1955007"/>
                <a:gd name="connsiteY32" fmla="*/ 309863 h 536081"/>
                <a:gd name="connsiteX33" fmla="*/ 1440657 w 1955007"/>
                <a:gd name="connsiteY33" fmla="*/ 395588 h 536081"/>
                <a:gd name="connsiteX34" fmla="*/ 1476375 w 1955007"/>
                <a:gd name="connsiteY34" fmla="*/ 414638 h 536081"/>
                <a:gd name="connsiteX35" fmla="*/ 1554957 w 1955007"/>
                <a:gd name="connsiteY35" fmla="*/ 436069 h 536081"/>
                <a:gd name="connsiteX36" fmla="*/ 1657350 w 1955007"/>
                <a:gd name="connsiteY36" fmla="*/ 483694 h 536081"/>
                <a:gd name="connsiteX37" fmla="*/ 1719263 w 1955007"/>
                <a:gd name="connsiteY37" fmla="*/ 497981 h 536081"/>
                <a:gd name="connsiteX38" fmla="*/ 1809750 w 1955007"/>
                <a:gd name="connsiteY38" fmla="*/ 528938 h 536081"/>
                <a:gd name="connsiteX39" fmla="*/ 1864519 w 1955007"/>
                <a:gd name="connsiteY39" fmla="*/ 536081 h 536081"/>
                <a:gd name="connsiteX40" fmla="*/ 1874044 w 1955007"/>
                <a:gd name="connsiteY40" fmla="*/ 531319 h 536081"/>
                <a:gd name="connsiteX41" fmla="*/ 1928813 w 1955007"/>
                <a:gd name="connsiteY41" fmla="*/ 533700 h 536081"/>
                <a:gd name="connsiteX42" fmla="*/ 1955007 w 1955007"/>
                <a:gd name="connsiteY42" fmla="*/ 536081 h 536081"/>
                <a:gd name="connsiteX0" fmla="*/ 0 w 1955007"/>
                <a:gd name="connsiteY0" fmla="*/ 307481 h 536081"/>
                <a:gd name="connsiteX1" fmla="*/ 83344 w 1955007"/>
                <a:gd name="connsiteY1" fmla="*/ 309863 h 536081"/>
                <a:gd name="connsiteX2" fmla="*/ 123825 w 1955007"/>
                <a:gd name="connsiteY2" fmla="*/ 309863 h 536081"/>
                <a:gd name="connsiteX3" fmla="*/ 209550 w 1955007"/>
                <a:gd name="connsiteY3" fmla="*/ 305100 h 536081"/>
                <a:gd name="connsiteX4" fmla="*/ 290513 w 1955007"/>
                <a:gd name="connsiteY4" fmla="*/ 290813 h 536081"/>
                <a:gd name="connsiteX5" fmla="*/ 366713 w 1955007"/>
                <a:gd name="connsiteY5" fmla="*/ 271763 h 536081"/>
                <a:gd name="connsiteX6" fmla="*/ 402432 w 1955007"/>
                <a:gd name="connsiteY6" fmla="*/ 262238 h 536081"/>
                <a:gd name="connsiteX7" fmla="*/ 445294 w 1955007"/>
                <a:gd name="connsiteY7" fmla="*/ 262238 h 536081"/>
                <a:gd name="connsiteX8" fmla="*/ 488157 w 1955007"/>
                <a:gd name="connsiteY8" fmla="*/ 271763 h 536081"/>
                <a:gd name="connsiteX9" fmla="*/ 545307 w 1955007"/>
                <a:gd name="connsiteY9" fmla="*/ 281288 h 536081"/>
                <a:gd name="connsiteX10" fmla="*/ 566738 w 1955007"/>
                <a:gd name="connsiteY10" fmla="*/ 281288 h 536081"/>
                <a:gd name="connsiteX11" fmla="*/ 592932 w 1955007"/>
                <a:gd name="connsiteY11" fmla="*/ 286050 h 536081"/>
                <a:gd name="connsiteX12" fmla="*/ 595313 w 1955007"/>
                <a:gd name="connsiteY12" fmla="*/ 286050 h 536081"/>
                <a:gd name="connsiteX13" fmla="*/ 633412 w 1955007"/>
                <a:gd name="connsiteY13" fmla="*/ 276526 h 536081"/>
                <a:gd name="connsiteX14" fmla="*/ 683419 w 1955007"/>
                <a:gd name="connsiteY14" fmla="*/ 247950 h 536081"/>
                <a:gd name="connsiteX15" fmla="*/ 704850 w 1955007"/>
                <a:gd name="connsiteY15" fmla="*/ 226518 h 536081"/>
                <a:gd name="connsiteX16" fmla="*/ 742951 w 1955007"/>
                <a:gd name="connsiteY16" fmla="*/ 197942 h 536081"/>
                <a:gd name="connsiteX17" fmla="*/ 769144 w 1955007"/>
                <a:gd name="connsiteY17" fmla="*/ 178893 h 536081"/>
                <a:gd name="connsiteX18" fmla="*/ 831056 w 1955007"/>
                <a:gd name="connsiteY18" fmla="*/ 121744 h 536081"/>
                <a:gd name="connsiteX19" fmla="*/ 876299 w 1955007"/>
                <a:gd name="connsiteY19" fmla="*/ 76500 h 536081"/>
                <a:gd name="connsiteX20" fmla="*/ 933450 w 1955007"/>
                <a:gd name="connsiteY20" fmla="*/ 36018 h 536081"/>
                <a:gd name="connsiteX21" fmla="*/ 962026 w 1955007"/>
                <a:gd name="connsiteY21" fmla="*/ 19351 h 536081"/>
                <a:gd name="connsiteX22" fmla="*/ 1004888 w 1955007"/>
                <a:gd name="connsiteY22" fmla="*/ 5063 h 536081"/>
                <a:gd name="connsiteX23" fmla="*/ 1057276 w 1955007"/>
                <a:gd name="connsiteY23" fmla="*/ 2682 h 536081"/>
                <a:gd name="connsiteX24" fmla="*/ 1109662 w 1955007"/>
                <a:gd name="connsiteY24" fmla="*/ 12207 h 536081"/>
                <a:gd name="connsiteX25" fmla="*/ 1157288 w 1955007"/>
                <a:gd name="connsiteY25" fmla="*/ 52687 h 536081"/>
                <a:gd name="connsiteX26" fmla="*/ 1190625 w 1955007"/>
                <a:gd name="connsiteY26" fmla="*/ 93170 h 536081"/>
                <a:gd name="connsiteX27" fmla="*/ 1216819 w 1955007"/>
                <a:gd name="connsiteY27" fmla="*/ 128887 h 536081"/>
                <a:gd name="connsiteX28" fmla="*/ 1250156 w 1955007"/>
                <a:gd name="connsiteY28" fmla="*/ 164606 h 536081"/>
                <a:gd name="connsiteX29" fmla="*/ 1273969 w 1955007"/>
                <a:gd name="connsiteY29" fmla="*/ 200325 h 536081"/>
                <a:gd name="connsiteX30" fmla="*/ 1302544 w 1955007"/>
                <a:gd name="connsiteY30" fmla="*/ 247950 h 536081"/>
                <a:gd name="connsiteX31" fmla="*/ 1321594 w 1955007"/>
                <a:gd name="connsiteY31" fmla="*/ 271763 h 536081"/>
                <a:gd name="connsiteX32" fmla="*/ 1350169 w 1955007"/>
                <a:gd name="connsiteY32" fmla="*/ 309863 h 536081"/>
                <a:gd name="connsiteX33" fmla="*/ 1440657 w 1955007"/>
                <a:gd name="connsiteY33" fmla="*/ 395588 h 536081"/>
                <a:gd name="connsiteX34" fmla="*/ 1476375 w 1955007"/>
                <a:gd name="connsiteY34" fmla="*/ 414638 h 536081"/>
                <a:gd name="connsiteX35" fmla="*/ 1554957 w 1955007"/>
                <a:gd name="connsiteY35" fmla="*/ 436069 h 536081"/>
                <a:gd name="connsiteX36" fmla="*/ 1657350 w 1955007"/>
                <a:gd name="connsiteY36" fmla="*/ 483694 h 536081"/>
                <a:gd name="connsiteX37" fmla="*/ 1719263 w 1955007"/>
                <a:gd name="connsiteY37" fmla="*/ 497981 h 536081"/>
                <a:gd name="connsiteX38" fmla="*/ 1809750 w 1955007"/>
                <a:gd name="connsiteY38" fmla="*/ 528938 h 536081"/>
                <a:gd name="connsiteX39" fmla="*/ 1864519 w 1955007"/>
                <a:gd name="connsiteY39" fmla="*/ 536081 h 536081"/>
                <a:gd name="connsiteX40" fmla="*/ 1874044 w 1955007"/>
                <a:gd name="connsiteY40" fmla="*/ 531319 h 536081"/>
                <a:gd name="connsiteX41" fmla="*/ 1928813 w 1955007"/>
                <a:gd name="connsiteY41" fmla="*/ 533700 h 536081"/>
                <a:gd name="connsiteX42" fmla="*/ 1955007 w 1955007"/>
                <a:gd name="connsiteY42" fmla="*/ 536081 h 536081"/>
                <a:gd name="connsiteX0" fmla="*/ 0 w 1955007"/>
                <a:gd name="connsiteY0" fmla="*/ 307481 h 536081"/>
                <a:gd name="connsiteX1" fmla="*/ 83344 w 1955007"/>
                <a:gd name="connsiteY1" fmla="*/ 309863 h 536081"/>
                <a:gd name="connsiteX2" fmla="*/ 123825 w 1955007"/>
                <a:gd name="connsiteY2" fmla="*/ 309863 h 536081"/>
                <a:gd name="connsiteX3" fmla="*/ 209550 w 1955007"/>
                <a:gd name="connsiteY3" fmla="*/ 305100 h 536081"/>
                <a:gd name="connsiteX4" fmla="*/ 290513 w 1955007"/>
                <a:gd name="connsiteY4" fmla="*/ 290813 h 536081"/>
                <a:gd name="connsiteX5" fmla="*/ 366713 w 1955007"/>
                <a:gd name="connsiteY5" fmla="*/ 271763 h 536081"/>
                <a:gd name="connsiteX6" fmla="*/ 402432 w 1955007"/>
                <a:gd name="connsiteY6" fmla="*/ 262238 h 536081"/>
                <a:gd name="connsiteX7" fmla="*/ 445294 w 1955007"/>
                <a:gd name="connsiteY7" fmla="*/ 262238 h 536081"/>
                <a:gd name="connsiteX8" fmla="*/ 488157 w 1955007"/>
                <a:gd name="connsiteY8" fmla="*/ 271763 h 536081"/>
                <a:gd name="connsiteX9" fmla="*/ 545307 w 1955007"/>
                <a:gd name="connsiteY9" fmla="*/ 281288 h 536081"/>
                <a:gd name="connsiteX10" fmla="*/ 566738 w 1955007"/>
                <a:gd name="connsiteY10" fmla="*/ 281288 h 536081"/>
                <a:gd name="connsiteX11" fmla="*/ 592932 w 1955007"/>
                <a:gd name="connsiteY11" fmla="*/ 286050 h 536081"/>
                <a:gd name="connsiteX12" fmla="*/ 595313 w 1955007"/>
                <a:gd name="connsiteY12" fmla="*/ 286050 h 536081"/>
                <a:gd name="connsiteX13" fmla="*/ 633412 w 1955007"/>
                <a:gd name="connsiteY13" fmla="*/ 276526 h 536081"/>
                <a:gd name="connsiteX14" fmla="*/ 683419 w 1955007"/>
                <a:gd name="connsiteY14" fmla="*/ 247950 h 536081"/>
                <a:gd name="connsiteX15" fmla="*/ 704850 w 1955007"/>
                <a:gd name="connsiteY15" fmla="*/ 226518 h 536081"/>
                <a:gd name="connsiteX16" fmla="*/ 742951 w 1955007"/>
                <a:gd name="connsiteY16" fmla="*/ 197942 h 536081"/>
                <a:gd name="connsiteX17" fmla="*/ 769144 w 1955007"/>
                <a:gd name="connsiteY17" fmla="*/ 178893 h 536081"/>
                <a:gd name="connsiteX18" fmla="*/ 831056 w 1955007"/>
                <a:gd name="connsiteY18" fmla="*/ 121744 h 536081"/>
                <a:gd name="connsiteX19" fmla="*/ 876299 w 1955007"/>
                <a:gd name="connsiteY19" fmla="*/ 76500 h 536081"/>
                <a:gd name="connsiteX20" fmla="*/ 933450 w 1955007"/>
                <a:gd name="connsiteY20" fmla="*/ 36018 h 536081"/>
                <a:gd name="connsiteX21" fmla="*/ 962026 w 1955007"/>
                <a:gd name="connsiteY21" fmla="*/ 19351 h 536081"/>
                <a:gd name="connsiteX22" fmla="*/ 1004888 w 1955007"/>
                <a:gd name="connsiteY22" fmla="*/ 5063 h 536081"/>
                <a:gd name="connsiteX23" fmla="*/ 1057276 w 1955007"/>
                <a:gd name="connsiteY23" fmla="*/ 2682 h 536081"/>
                <a:gd name="connsiteX24" fmla="*/ 1109662 w 1955007"/>
                <a:gd name="connsiteY24" fmla="*/ 12207 h 536081"/>
                <a:gd name="connsiteX25" fmla="*/ 1157288 w 1955007"/>
                <a:gd name="connsiteY25" fmla="*/ 52687 h 536081"/>
                <a:gd name="connsiteX26" fmla="*/ 1190625 w 1955007"/>
                <a:gd name="connsiteY26" fmla="*/ 93170 h 536081"/>
                <a:gd name="connsiteX27" fmla="*/ 1216819 w 1955007"/>
                <a:gd name="connsiteY27" fmla="*/ 128887 h 536081"/>
                <a:gd name="connsiteX28" fmla="*/ 1250156 w 1955007"/>
                <a:gd name="connsiteY28" fmla="*/ 164606 h 536081"/>
                <a:gd name="connsiteX29" fmla="*/ 1273969 w 1955007"/>
                <a:gd name="connsiteY29" fmla="*/ 200325 h 536081"/>
                <a:gd name="connsiteX30" fmla="*/ 1302544 w 1955007"/>
                <a:gd name="connsiteY30" fmla="*/ 247950 h 536081"/>
                <a:gd name="connsiteX31" fmla="*/ 1321594 w 1955007"/>
                <a:gd name="connsiteY31" fmla="*/ 271763 h 536081"/>
                <a:gd name="connsiteX32" fmla="*/ 1350169 w 1955007"/>
                <a:gd name="connsiteY32" fmla="*/ 309863 h 536081"/>
                <a:gd name="connsiteX33" fmla="*/ 1440657 w 1955007"/>
                <a:gd name="connsiteY33" fmla="*/ 395588 h 536081"/>
                <a:gd name="connsiteX34" fmla="*/ 1476375 w 1955007"/>
                <a:gd name="connsiteY34" fmla="*/ 414638 h 536081"/>
                <a:gd name="connsiteX35" fmla="*/ 1554957 w 1955007"/>
                <a:gd name="connsiteY35" fmla="*/ 436069 h 536081"/>
                <a:gd name="connsiteX36" fmla="*/ 1657350 w 1955007"/>
                <a:gd name="connsiteY36" fmla="*/ 483694 h 536081"/>
                <a:gd name="connsiteX37" fmla="*/ 1728788 w 1955007"/>
                <a:gd name="connsiteY37" fmla="*/ 517031 h 536081"/>
                <a:gd name="connsiteX38" fmla="*/ 1719263 w 1955007"/>
                <a:gd name="connsiteY38" fmla="*/ 497981 h 536081"/>
                <a:gd name="connsiteX39" fmla="*/ 1809750 w 1955007"/>
                <a:gd name="connsiteY39" fmla="*/ 528938 h 536081"/>
                <a:gd name="connsiteX40" fmla="*/ 1864519 w 1955007"/>
                <a:gd name="connsiteY40" fmla="*/ 536081 h 536081"/>
                <a:gd name="connsiteX41" fmla="*/ 1874044 w 1955007"/>
                <a:gd name="connsiteY41" fmla="*/ 531319 h 536081"/>
                <a:gd name="connsiteX42" fmla="*/ 1928813 w 1955007"/>
                <a:gd name="connsiteY42" fmla="*/ 533700 h 536081"/>
                <a:gd name="connsiteX43" fmla="*/ 1955007 w 1955007"/>
                <a:gd name="connsiteY43" fmla="*/ 536081 h 536081"/>
                <a:gd name="connsiteX0" fmla="*/ 0 w 1955007"/>
                <a:gd name="connsiteY0" fmla="*/ 314103 h 542703"/>
                <a:gd name="connsiteX1" fmla="*/ 83344 w 1955007"/>
                <a:gd name="connsiteY1" fmla="*/ 316485 h 542703"/>
                <a:gd name="connsiteX2" fmla="*/ 123825 w 1955007"/>
                <a:gd name="connsiteY2" fmla="*/ 316485 h 542703"/>
                <a:gd name="connsiteX3" fmla="*/ 209550 w 1955007"/>
                <a:gd name="connsiteY3" fmla="*/ 311722 h 542703"/>
                <a:gd name="connsiteX4" fmla="*/ 290513 w 1955007"/>
                <a:gd name="connsiteY4" fmla="*/ 297435 h 542703"/>
                <a:gd name="connsiteX5" fmla="*/ 366713 w 1955007"/>
                <a:gd name="connsiteY5" fmla="*/ 278385 h 542703"/>
                <a:gd name="connsiteX6" fmla="*/ 402432 w 1955007"/>
                <a:gd name="connsiteY6" fmla="*/ 268860 h 542703"/>
                <a:gd name="connsiteX7" fmla="*/ 445294 w 1955007"/>
                <a:gd name="connsiteY7" fmla="*/ 268860 h 542703"/>
                <a:gd name="connsiteX8" fmla="*/ 488157 w 1955007"/>
                <a:gd name="connsiteY8" fmla="*/ 278385 h 542703"/>
                <a:gd name="connsiteX9" fmla="*/ 545307 w 1955007"/>
                <a:gd name="connsiteY9" fmla="*/ 287910 h 542703"/>
                <a:gd name="connsiteX10" fmla="*/ 566738 w 1955007"/>
                <a:gd name="connsiteY10" fmla="*/ 287910 h 542703"/>
                <a:gd name="connsiteX11" fmla="*/ 592932 w 1955007"/>
                <a:gd name="connsiteY11" fmla="*/ 292672 h 542703"/>
                <a:gd name="connsiteX12" fmla="*/ 595313 w 1955007"/>
                <a:gd name="connsiteY12" fmla="*/ 292672 h 542703"/>
                <a:gd name="connsiteX13" fmla="*/ 633412 w 1955007"/>
                <a:gd name="connsiteY13" fmla="*/ 283148 h 542703"/>
                <a:gd name="connsiteX14" fmla="*/ 683419 w 1955007"/>
                <a:gd name="connsiteY14" fmla="*/ 254572 h 542703"/>
                <a:gd name="connsiteX15" fmla="*/ 704850 w 1955007"/>
                <a:gd name="connsiteY15" fmla="*/ 233140 h 542703"/>
                <a:gd name="connsiteX16" fmla="*/ 742951 w 1955007"/>
                <a:gd name="connsiteY16" fmla="*/ 204564 h 542703"/>
                <a:gd name="connsiteX17" fmla="*/ 769144 w 1955007"/>
                <a:gd name="connsiteY17" fmla="*/ 185515 h 542703"/>
                <a:gd name="connsiteX18" fmla="*/ 831056 w 1955007"/>
                <a:gd name="connsiteY18" fmla="*/ 128366 h 542703"/>
                <a:gd name="connsiteX19" fmla="*/ 876299 w 1955007"/>
                <a:gd name="connsiteY19" fmla="*/ 83122 h 542703"/>
                <a:gd name="connsiteX20" fmla="*/ 933450 w 1955007"/>
                <a:gd name="connsiteY20" fmla="*/ 42640 h 542703"/>
                <a:gd name="connsiteX21" fmla="*/ 962026 w 1955007"/>
                <a:gd name="connsiteY21" fmla="*/ 25973 h 542703"/>
                <a:gd name="connsiteX22" fmla="*/ 1004888 w 1955007"/>
                <a:gd name="connsiteY22" fmla="*/ 11685 h 542703"/>
                <a:gd name="connsiteX23" fmla="*/ 1057276 w 1955007"/>
                <a:gd name="connsiteY23" fmla="*/ 2160 h 542703"/>
                <a:gd name="connsiteX24" fmla="*/ 1109662 w 1955007"/>
                <a:gd name="connsiteY24" fmla="*/ 18829 h 542703"/>
                <a:gd name="connsiteX25" fmla="*/ 1157288 w 1955007"/>
                <a:gd name="connsiteY25" fmla="*/ 59309 h 542703"/>
                <a:gd name="connsiteX26" fmla="*/ 1190625 w 1955007"/>
                <a:gd name="connsiteY26" fmla="*/ 99792 h 542703"/>
                <a:gd name="connsiteX27" fmla="*/ 1216819 w 1955007"/>
                <a:gd name="connsiteY27" fmla="*/ 135509 h 542703"/>
                <a:gd name="connsiteX28" fmla="*/ 1250156 w 1955007"/>
                <a:gd name="connsiteY28" fmla="*/ 171228 h 542703"/>
                <a:gd name="connsiteX29" fmla="*/ 1273969 w 1955007"/>
                <a:gd name="connsiteY29" fmla="*/ 206947 h 542703"/>
                <a:gd name="connsiteX30" fmla="*/ 1302544 w 1955007"/>
                <a:gd name="connsiteY30" fmla="*/ 254572 h 542703"/>
                <a:gd name="connsiteX31" fmla="*/ 1321594 w 1955007"/>
                <a:gd name="connsiteY31" fmla="*/ 278385 h 542703"/>
                <a:gd name="connsiteX32" fmla="*/ 1350169 w 1955007"/>
                <a:gd name="connsiteY32" fmla="*/ 316485 h 542703"/>
                <a:gd name="connsiteX33" fmla="*/ 1440657 w 1955007"/>
                <a:gd name="connsiteY33" fmla="*/ 402210 h 542703"/>
                <a:gd name="connsiteX34" fmla="*/ 1476375 w 1955007"/>
                <a:gd name="connsiteY34" fmla="*/ 421260 h 542703"/>
                <a:gd name="connsiteX35" fmla="*/ 1554957 w 1955007"/>
                <a:gd name="connsiteY35" fmla="*/ 442691 h 542703"/>
                <a:gd name="connsiteX36" fmla="*/ 1657350 w 1955007"/>
                <a:gd name="connsiteY36" fmla="*/ 490316 h 542703"/>
                <a:gd name="connsiteX37" fmla="*/ 1728788 w 1955007"/>
                <a:gd name="connsiteY37" fmla="*/ 523653 h 542703"/>
                <a:gd name="connsiteX38" fmla="*/ 1719263 w 1955007"/>
                <a:gd name="connsiteY38" fmla="*/ 504603 h 542703"/>
                <a:gd name="connsiteX39" fmla="*/ 1809750 w 1955007"/>
                <a:gd name="connsiteY39" fmla="*/ 535560 h 542703"/>
                <a:gd name="connsiteX40" fmla="*/ 1864519 w 1955007"/>
                <a:gd name="connsiteY40" fmla="*/ 542703 h 542703"/>
                <a:gd name="connsiteX41" fmla="*/ 1874044 w 1955007"/>
                <a:gd name="connsiteY41" fmla="*/ 537941 h 542703"/>
                <a:gd name="connsiteX42" fmla="*/ 1928813 w 1955007"/>
                <a:gd name="connsiteY42" fmla="*/ 540322 h 542703"/>
                <a:gd name="connsiteX43" fmla="*/ 1955007 w 1955007"/>
                <a:gd name="connsiteY43" fmla="*/ 542703 h 542703"/>
                <a:gd name="connsiteX0" fmla="*/ 0 w 1955007"/>
                <a:gd name="connsiteY0" fmla="*/ 314103 h 542703"/>
                <a:gd name="connsiteX1" fmla="*/ 83344 w 1955007"/>
                <a:gd name="connsiteY1" fmla="*/ 316485 h 542703"/>
                <a:gd name="connsiteX2" fmla="*/ 123825 w 1955007"/>
                <a:gd name="connsiteY2" fmla="*/ 316485 h 542703"/>
                <a:gd name="connsiteX3" fmla="*/ 209550 w 1955007"/>
                <a:gd name="connsiteY3" fmla="*/ 311722 h 542703"/>
                <a:gd name="connsiteX4" fmla="*/ 290513 w 1955007"/>
                <a:gd name="connsiteY4" fmla="*/ 297435 h 542703"/>
                <a:gd name="connsiteX5" fmla="*/ 366713 w 1955007"/>
                <a:gd name="connsiteY5" fmla="*/ 278385 h 542703"/>
                <a:gd name="connsiteX6" fmla="*/ 402432 w 1955007"/>
                <a:gd name="connsiteY6" fmla="*/ 268860 h 542703"/>
                <a:gd name="connsiteX7" fmla="*/ 445294 w 1955007"/>
                <a:gd name="connsiteY7" fmla="*/ 268860 h 542703"/>
                <a:gd name="connsiteX8" fmla="*/ 488157 w 1955007"/>
                <a:gd name="connsiteY8" fmla="*/ 278385 h 542703"/>
                <a:gd name="connsiteX9" fmla="*/ 545307 w 1955007"/>
                <a:gd name="connsiteY9" fmla="*/ 287910 h 542703"/>
                <a:gd name="connsiteX10" fmla="*/ 566738 w 1955007"/>
                <a:gd name="connsiteY10" fmla="*/ 287910 h 542703"/>
                <a:gd name="connsiteX11" fmla="*/ 592932 w 1955007"/>
                <a:gd name="connsiteY11" fmla="*/ 292672 h 542703"/>
                <a:gd name="connsiteX12" fmla="*/ 595313 w 1955007"/>
                <a:gd name="connsiteY12" fmla="*/ 292672 h 542703"/>
                <a:gd name="connsiteX13" fmla="*/ 633412 w 1955007"/>
                <a:gd name="connsiteY13" fmla="*/ 283148 h 542703"/>
                <a:gd name="connsiteX14" fmla="*/ 683419 w 1955007"/>
                <a:gd name="connsiteY14" fmla="*/ 254572 h 542703"/>
                <a:gd name="connsiteX15" fmla="*/ 704850 w 1955007"/>
                <a:gd name="connsiteY15" fmla="*/ 233140 h 542703"/>
                <a:gd name="connsiteX16" fmla="*/ 742951 w 1955007"/>
                <a:gd name="connsiteY16" fmla="*/ 204564 h 542703"/>
                <a:gd name="connsiteX17" fmla="*/ 769144 w 1955007"/>
                <a:gd name="connsiteY17" fmla="*/ 185515 h 542703"/>
                <a:gd name="connsiteX18" fmla="*/ 831056 w 1955007"/>
                <a:gd name="connsiteY18" fmla="*/ 128366 h 542703"/>
                <a:gd name="connsiteX19" fmla="*/ 876299 w 1955007"/>
                <a:gd name="connsiteY19" fmla="*/ 83122 h 542703"/>
                <a:gd name="connsiteX20" fmla="*/ 933450 w 1955007"/>
                <a:gd name="connsiteY20" fmla="*/ 42640 h 542703"/>
                <a:gd name="connsiteX21" fmla="*/ 962026 w 1955007"/>
                <a:gd name="connsiteY21" fmla="*/ 25973 h 542703"/>
                <a:gd name="connsiteX22" fmla="*/ 1004888 w 1955007"/>
                <a:gd name="connsiteY22" fmla="*/ 11685 h 542703"/>
                <a:gd name="connsiteX23" fmla="*/ 1057276 w 1955007"/>
                <a:gd name="connsiteY23" fmla="*/ 2160 h 542703"/>
                <a:gd name="connsiteX24" fmla="*/ 1109662 w 1955007"/>
                <a:gd name="connsiteY24" fmla="*/ 18829 h 542703"/>
                <a:gd name="connsiteX25" fmla="*/ 1157288 w 1955007"/>
                <a:gd name="connsiteY25" fmla="*/ 59309 h 542703"/>
                <a:gd name="connsiteX26" fmla="*/ 1190625 w 1955007"/>
                <a:gd name="connsiteY26" fmla="*/ 99792 h 542703"/>
                <a:gd name="connsiteX27" fmla="*/ 1216819 w 1955007"/>
                <a:gd name="connsiteY27" fmla="*/ 135509 h 542703"/>
                <a:gd name="connsiteX28" fmla="*/ 1250156 w 1955007"/>
                <a:gd name="connsiteY28" fmla="*/ 171228 h 542703"/>
                <a:gd name="connsiteX29" fmla="*/ 1273969 w 1955007"/>
                <a:gd name="connsiteY29" fmla="*/ 206947 h 542703"/>
                <a:gd name="connsiteX30" fmla="*/ 1302544 w 1955007"/>
                <a:gd name="connsiteY30" fmla="*/ 254572 h 542703"/>
                <a:gd name="connsiteX31" fmla="*/ 1321594 w 1955007"/>
                <a:gd name="connsiteY31" fmla="*/ 278385 h 542703"/>
                <a:gd name="connsiteX32" fmla="*/ 1350169 w 1955007"/>
                <a:gd name="connsiteY32" fmla="*/ 316485 h 542703"/>
                <a:gd name="connsiteX33" fmla="*/ 1440657 w 1955007"/>
                <a:gd name="connsiteY33" fmla="*/ 402210 h 542703"/>
                <a:gd name="connsiteX34" fmla="*/ 1476375 w 1955007"/>
                <a:gd name="connsiteY34" fmla="*/ 421260 h 542703"/>
                <a:gd name="connsiteX35" fmla="*/ 1554957 w 1955007"/>
                <a:gd name="connsiteY35" fmla="*/ 442691 h 542703"/>
                <a:gd name="connsiteX36" fmla="*/ 1657350 w 1955007"/>
                <a:gd name="connsiteY36" fmla="*/ 490316 h 542703"/>
                <a:gd name="connsiteX37" fmla="*/ 1728788 w 1955007"/>
                <a:gd name="connsiteY37" fmla="*/ 523653 h 542703"/>
                <a:gd name="connsiteX38" fmla="*/ 1809750 w 1955007"/>
                <a:gd name="connsiteY38" fmla="*/ 535560 h 542703"/>
                <a:gd name="connsiteX39" fmla="*/ 1864519 w 1955007"/>
                <a:gd name="connsiteY39" fmla="*/ 542703 h 542703"/>
                <a:gd name="connsiteX40" fmla="*/ 1874044 w 1955007"/>
                <a:gd name="connsiteY40" fmla="*/ 537941 h 542703"/>
                <a:gd name="connsiteX41" fmla="*/ 1928813 w 1955007"/>
                <a:gd name="connsiteY41" fmla="*/ 540322 h 542703"/>
                <a:gd name="connsiteX42" fmla="*/ 1955007 w 1955007"/>
                <a:gd name="connsiteY42" fmla="*/ 542703 h 542703"/>
                <a:gd name="connsiteX0" fmla="*/ 0 w 1955007"/>
                <a:gd name="connsiteY0" fmla="*/ 314103 h 542703"/>
                <a:gd name="connsiteX1" fmla="*/ 83344 w 1955007"/>
                <a:gd name="connsiteY1" fmla="*/ 316485 h 542703"/>
                <a:gd name="connsiteX2" fmla="*/ 123825 w 1955007"/>
                <a:gd name="connsiteY2" fmla="*/ 316485 h 542703"/>
                <a:gd name="connsiteX3" fmla="*/ 209550 w 1955007"/>
                <a:gd name="connsiteY3" fmla="*/ 311722 h 542703"/>
                <a:gd name="connsiteX4" fmla="*/ 290513 w 1955007"/>
                <a:gd name="connsiteY4" fmla="*/ 297435 h 542703"/>
                <a:gd name="connsiteX5" fmla="*/ 366713 w 1955007"/>
                <a:gd name="connsiteY5" fmla="*/ 278385 h 542703"/>
                <a:gd name="connsiteX6" fmla="*/ 402432 w 1955007"/>
                <a:gd name="connsiteY6" fmla="*/ 268860 h 542703"/>
                <a:gd name="connsiteX7" fmla="*/ 445294 w 1955007"/>
                <a:gd name="connsiteY7" fmla="*/ 268860 h 542703"/>
                <a:gd name="connsiteX8" fmla="*/ 488157 w 1955007"/>
                <a:gd name="connsiteY8" fmla="*/ 278385 h 542703"/>
                <a:gd name="connsiteX9" fmla="*/ 545307 w 1955007"/>
                <a:gd name="connsiteY9" fmla="*/ 287910 h 542703"/>
                <a:gd name="connsiteX10" fmla="*/ 566738 w 1955007"/>
                <a:gd name="connsiteY10" fmla="*/ 287910 h 542703"/>
                <a:gd name="connsiteX11" fmla="*/ 592932 w 1955007"/>
                <a:gd name="connsiteY11" fmla="*/ 292672 h 542703"/>
                <a:gd name="connsiteX12" fmla="*/ 595313 w 1955007"/>
                <a:gd name="connsiteY12" fmla="*/ 292672 h 542703"/>
                <a:gd name="connsiteX13" fmla="*/ 633412 w 1955007"/>
                <a:gd name="connsiteY13" fmla="*/ 283148 h 542703"/>
                <a:gd name="connsiteX14" fmla="*/ 683419 w 1955007"/>
                <a:gd name="connsiteY14" fmla="*/ 254572 h 542703"/>
                <a:gd name="connsiteX15" fmla="*/ 704850 w 1955007"/>
                <a:gd name="connsiteY15" fmla="*/ 233140 h 542703"/>
                <a:gd name="connsiteX16" fmla="*/ 742951 w 1955007"/>
                <a:gd name="connsiteY16" fmla="*/ 204564 h 542703"/>
                <a:gd name="connsiteX17" fmla="*/ 769144 w 1955007"/>
                <a:gd name="connsiteY17" fmla="*/ 185515 h 542703"/>
                <a:gd name="connsiteX18" fmla="*/ 831056 w 1955007"/>
                <a:gd name="connsiteY18" fmla="*/ 128366 h 542703"/>
                <a:gd name="connsiteX19" fmla="*/ 876299 w 1955007"/>
                <a:gd name="connsiteY19" fmla="*/ 83122 h 542703"/>
                <a:gd name="connsiteX20" fmla="*/ 933450 w 1955007"/>
                <a:gd name="connsiteY20" fmla="*/ 42640 h 542703"/>
                <a:gd name="connsiteX21" fmla="*/ 962026 w 1955007"/>
                <a:gd name="connsiteY21" fmla="*/ 25973 h 542703"/>
                <a:gd name="connsiteX22" fmla="*/ 1004888 w 1955007"/>
                <a:gd name="connsiteY22" fmla="*/ 11685 h 542703"/>
                <a:gd name="connsiteX23" fmla="*/ 1057276 w 1955007"/>
                <a:gd name="connsiteY23" fmla="*/ 2160 h 542703"/>
                <a:gd name="connsiteX24" fmla="*/ 1109662 w 1955007"/>
                <a:gd name="connsiteY24" fmla="*/ 18829 h 542703"/>
                <a:gd name="connsiteX25" fmla="*/ 1157288 w 1955007"/>
                <a:gd name="connsiteY25" fmla="*/ 59309 h 542703"/>
                <a:gd name="connsiteX26" fmla="*/ 1190625 w 1955007"/>
                <a:gd name="connsiteY26" fmla="*/ 99792 h 542703"/>
                <a:gd name="connsiteX27" fmla="*/ 1216819 w 1955007"/>
                <a:gd name="connsiteY27" fmla="*/ 135509 h 542703"/>
                <a:gd name="connsiteX28" fmla="*/ 1250156 w 1955007"/>
                <a:gd name="connsiteY28" fmla="*/ 171228 h 542703"/>
                <a:gd name="connsiteX29" fmla="*/ 1273969 w 1955007"/>
                <a:gd name="connsiteY29" fmla="*/ 206947 h 542703"/>
                <a:gd name="connsiteX30" fmla="*/ 1302544 w 1955007"/>
                <a:gd name="connsiteY30" fmla="*/ 254572 h 542703"/>
                <a:gd name="connsiteX31" fmla="*/ 1321594 w 1955007"/>
                <a:gd name="connsiteY31" fmla="*/ 278385 h 542703"/>
                <a:gd name="connsiteX32" fmla="*/ 1350169 w 1955007"/>
                <a:gd name="connsiteY32" fmla="*/ 316485 h 542703"/>
                <a:gd name="connsiteX33" fmla="*/ 1440657 w 1955007"/>
                <a:gd name="connsiteY33" fmla="*/ 402210 h 542703"/>
                <a:gd name="connsiteX34" fmla="*/ 1476375 w 1955007"/>
                <a:gd name="connsiteY34" fmla="*/ 421260 h 542703"/>
                <a:gd name="connsiteX35" fmla="*/ 1552576 w 1955007"/>
                <a:gd name="connsiteY35" fmla="*/ 454597 h 542703"/>
                <a:gd name="connsiteX36" fmla="*/ 1657350 w 1955007"/>
                <a:gd name="connsiteY36" fmla="*/ 490316 h 542703"/>
                <a:gd name="connsiteX37" fmla="*/ 1728788 w 1955007"/>
                <a:gd name="connsiteY37" fmla="*/ 523653 h 542703"/>
                <a:gd name="connsiteX38" fmla="*/ 1809750 w 1955007"/>
                <a:gd name="connsiteY38" fmla="*/ 535560 h 542703"/>
                <a:gd name="connsiteX39" fmla="*/ 1864519 w 1955007"/>
                <a:gd name="connsiteY39" fmla="*/ 542703 h 542703"/>
                <a:gd name="connsiteX40" fmla="*/ 1874044 w 1955007"/>
                <a:gd name="connsiteY40" fmla="*/ 537941 h 542703"/>
                <a:gd name="connsiteX41" fmla="*/ 1928813 w 1955007"/>
                <a:gd name="connsiteY41" fmla="*/ 540322 h 542703"/>
                <a:gd name="connsiteX42" fmla="*/ 1955007 w 1955007"/>
                <a:gd name="connsiteY42" fmla="*/ 542703 h 542703"/>
                <a:gd name="connsiteX0" fmla="*/ 0 w 1955007"/>
                <a:gd name="connsiteY0" fmla="*/ 314103 h 542703"/>
                <a:gd name="connsiteX1" fmla="*/ 83344 w 1955007"/>
                <a:gd name="connsiteY1" fmla="*/ 316485 h 542703"/>
                <a:gd name="connsiteX2" fmla="*/ 123825 w 1955007"/>
                <a:gd name="connsiteY2" fmla="*/ 316485 h 542703"/>
                <a:gd name="connsiteX3" fmla="*/ 209550 w 1955007"/>
                <a:gd name="connsiteY3" fmla="*/ 311722 h 542703"/>
                <a:gd name="connsiteX4" fmla="*/ 290513 w 1955007"/>
                <a:gd name="connsiteY4" fmla="*/ 297435 h 542703"/>
                <a:gd name="connsiteX5" fmla="*/ 366713 w 1955007"/>
                <a:gd name="connsiteY5" fmla="*/ 278385 h 542703"/>
                <a:gd name="connsiteX6" fmla="*/ 402432 w 1955007"/>
                <a:gd name="connsiteY6" fmla="*/ 268860 h 542703"/>
                <a:gd name="connsiteX7" fmla="*/ 445294 w 1955007"/>
                <a:gd name="connsiteY7" fmla="*/ 268860 h 542703"/>
                <a:gd name="connsiteX8" fmla="*/ 488157 w 1955007"/>
                <a:gd name="connsiteY8" fmla="*/ 278385 h 542703"/>
                <a:gd name="connsiteX9" fmla="*/ 545307 w 1955007"/>
                <a:gd name="connsiteY9" fmla="*/ 287910 h 542703"/>
                <a:gd name="connsiteX10" fmla="*/ 566738 w 1955007"/>
                <a:gd name="connsiteY10" fmla="*/ 287910 h 542703"/>
                <a:gd name="connsiteX11" fmla="*/ 592932 w 1955007"/>
                <a:gd name="connsiteY11" fmla="*/ 292672 h 542703"/>
                <a:gd name="connsiteX12" fmla="*/ 595313 w 1955007"/>
                <a:gd name="connsiteY12" fmla="*/ 292672 h 542703"/>
                <a:gd name="connsiteX13" fmla="*/ 633412 w 1955007"/>
                <a:gd name="connsiteY13" fmla="*/ 283148 h 542703"/>
                <a:gd name="connsiteX14" fmla="*/ 683419 w 1955007"/>
                <a:gd name="connsiteY14" fmla="*/ 254572 h 542703"/>
                <a:gd name="connsiteX15" fmla="*/ 704850 w 1955007"/>
                <a:gd name="connsiteY15" fmla="*/ 233140 h 542703"/>
                <a:gd name="connsiteX16" fmla="*/ 742951 w 1955007"/>
                <a:gd name="connsiteY16" fmla="*/ 204564 h 542703"/>
                <a:gd name="connsiteX17" fmla="*/ 769144 w 1955007"/>
                <a:gd name="connsiteY17" fmla="*/ 185515 h 542703"/>
                <a:gd name="connsiteX18" fmla="*/ 831056 w 1955007"/>
                <a:gd name="connsiteY18" fmla="*/ 128366 h 542703"/>
                <a:gd name="connsiteX19" fmla="*/ 876299 w 1955007"/>
                <a:gd name="connsiteY19" fmla="*/ 83122 h 542703"/>
                <a:gd name="connsiteX20" fmla="*/ 933450 w 1955007"/>
                <a:gd name="connsiteY20" fmla="*/ 42640 h 542703"/>
                <a:gd name="connsiteX21" fmla="*/ 962026 w 1955007"/>
                <a:gd name="connsiteY21" fmla="*/ 25973 h 542703"/>
                <a:gd name="connsiteX22" fmla="*/ 1004888 w 1955007"/>
                <a:gd name="connsiteY22" fmla="*/ 11685 h 542703"/>
                <a:gd name="connsiteX23" fmla="*/ 1057276 w 1955007"/>
                <a:gd name="connsiteY23" fmla="*/ 2160 h 542703"/>
                <a:gd name="connsiteX24" fmla="*/ 1109662 w 1955007"/>
                <a:gd name="connsiteY24" fmla="*/ 18829 h 542703"/>
                <a:gd name="connsiteX25" fmla="*/ 1157288 w 1955007"/>
                <a:gd name="connsiteY25" fmla="*/ 59309 h 542703"/>
                <a:gd name="connsiteX26" fmla="*/ 1190625 w 1955007"/>
                <a:gd name="connsiteY26" fmla="*/ 99792 h 542703"/>
                <a:gd name="connsiteX27" fmla="*/ 1216819 w 1955007"/>
                <a:gd name="connsiteY27" fmla="*/ 135509 h 542703"/>
                <a:gd name="connsiteX28" fmla="*/ 1250156 w 1955007"/>
                <a:gd name="connsiteY28" fmla="*/ 171228 h 542703"/>
                <a:gd name="connsiteX29" fmla="*/ 1273969 w 1955007"/>
                <a:gd name="connsiteY29" fmla="*/ 206947 h 542703"/>
                <a:gd name="connsiteX30" fmla="*/ 1302544 w 1955007"/>
                <a:gd name="connsiteY30" fmla="*/ 254572 h 542703"/>
                <a:gd name="connsiteX31" fmla="*/ 1321594 w 1955007"/>
                <a:gd name="connsiteY31" fmla="*/ 278385 h 542703"/>
                <a:gd name="connsiteX32" fmla="*/ 1350169 w 1955007"/>
                <a:gd name="connsiteY32" fmla="*/ 316485 h 542703"/>
                <a:gd name="connsiteX33" fmla="*/ 1440657 w 1955007"/>
                <a:gd name="connsiteY33" fmla="*/ 402210 h 542703"/>
                <a:gd name="connsiteX34" fmla="*/ 1476375 w 1955007"/>
                <a:gd name="connsiteY34" fmla="*/ 421260 h 542703"/>
                <a:gd name="connsiteX35" fmla="*/ 1552576 w 1955007"/>
                <a:gd name="connsiteY35" fmla="*/ 454597 h 542703"/>
                <a:gd name="connsiteX36" fmla="*/ 1657350 w 1955007"/>
                <a:gd name="connsiteY36" fmla="*/ 499841 h 542703"/>
                <a:gd name="connsiteX37" fmla="*/ 1728788 w 1955007"/>
                <a:gd name="connsiteY37" fmla="*/ 523653 h 542703"/>
                <a:gd name="connsiteX38" fmla="*/ 1809750 w 1955007"/>
                <a:gd name="connsiteY38" fmla="*/ 535560 h 542703"/>
                <a:gd name="connsiteX39" fmla="*/ 1864519 w 1955007"/>
                <a:gd name="connsiteY39" fmla="*/ 542703 h 542703"/>
                <a:gd name="connsiteX40" fmla="*/ 1874044 w 1955007"/>
                <a:gd name="connsiteY40" fmla="*/ 537941 h 542703"/>
                <a:gd name="connsiteX41" fmla="*/ 1928813 w 1955007"/>
                <a:gd name="connsiteY41" fmla="*/ 540322 h 542703"/>
                <a:gd name="connsiteX42" fmla="*/ 1955007 w 1955007"/>
                <a:gd name="connsiteY42" fmla="*/ 542703 h 542703"/>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60064 h 543458"/>
                <a:gd name="connsiteX26" fmla="*/ 1190625 w 1955007"/>
                <a:gd name="connsiteY26" fmla="*/ 100547 h 543458"/>
                <a:gd name="connsiteX27" fmla="*/ 1216819 w 1955007"/>
                <a:gd name="connsiteY27" fmla="*/ 136264 h 543458"/>
                <a:gd name="connsiteX28" fmla="*/ 1250156 w 1955007"/>
                <a:gd name="connsiteY28" fmla="*/ 171983 h 543458"/>
                <a:gd name="connsiteX29" fmla="*/ 1273969 w 1955007"/>
                <a:gd name="connsiteY29" fmla="*/ 207702 h 543458"/>
                <a:gd name="connsiteX30" fmla="*/ 1302544 w 1955007"/>
                <a:gd name="connsiteY30" fmla="*/ 255327 h 543458"/>
                <a:gd name="connsiteX31" fmla="*/ 1321594 w 1955007"/>
                <a:gd name="connsiteY31" fmla="*/ 279140 h 543458"/>
                <a:gd name="connsiteX32" fmla="*/ 1350169 w 1955007"/>
                <a:gd name="connsiteY32" fmla="*/ 317240 h 543458"/>
                <a:gd name="connsiteX33" fmla="*/ 1440657 w 1955007"/>
                <a:gd name="connsiteY33" fmla="*/ 402965 h 543458"/>
                <a:gd name="connsiteX34" fmla="*/ 1476375 w 1955007"/>
                <a:gd name="connsiteY34" fmla="*/ 422015 h 543458"/>
                <a:gd name="connsiteX35" fmla="*/ 1552576 w 1955007"/>
                <a:gd name="connsiteY35" fmla="*/ 455352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60064 h 543458"/>
                <a:gd name="connsiteX26" fmla="*/ 1173957 w 1955007"/>
                <a:gd name="connsiteY26" fmla="*/ 55302 h 543458"/>
                <a:gd name="connsiteX27" fmla="*/ 1190625 w 1955007"/>
                <a:gd name="connsiteY27" fmla="*/ 100547 h 543458"/>
                <a:gd name="connsiteX28" fmla="*/ 1216819 w 1955007"/>
                <a:gd name="connsiteY28" fmla="*/ 136264 h 543458"/>
                <a:gd name="connsiteX29" fmla="*/ 1250156 w 1955007"/>
                <a:gd name="connsiteY29" fmla="*/ 171983 h 543458"/>
                <a:gd name="connsiteX30" fmla="*/ 1273969 w 1955007"/>
                <a:gd name="connsiteY30" fmla="*/ 207702 h 543458"/>
                <a:gd name="connsiteX31" fmla="*/ 1302544 w 1955007"/>
                <a:gd name="connsiteY31" fmla="*/ 255327 h 543458"/>
                <a:gd name="connsiteX32" fmla="*/ 1321594 w 1955007"/>
                <a:gd name="connsiteY32" fmla="*/ 279140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190625 w 1955007"/>
                <a:gd name="connsiteY27" fmla="*/ 100547 h 543458"/>
                <a:gd name="connsiteX28" fmla="*/ 1216819 w 1955007"/>
                <a:gd name="connsiteY28" fmla="*/ 136264 h 543458"/>
                <a:gd name="connsiteX29" fmla="*/ 1250156 w 1955007"/>
                <a:gd name="connsiteY29" fmla="*/ 171983 h 543458"/>
                <a:gd name="connsiteX30" fmla="*/ 1273969 w 1955007"/>
                <a:gd name="connsiteY30" fmla="*/ 207702 h 543458"/>
                <a:gd name="connsiteX31" fmla="*/ 1302544 w 1955007"/>
                <a:gd name="connsiteY31" fmla="*/ 255327 h 543458"/>
                <a:gd name="connsiteX32" fmla="*/ 1321594 w 1955007"/>
                <a:gd name="connsiteY32" fmla="*/ 279140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16819 w 1955007"/>
                <a:gd name="connsiteY28" fmla="*/ 136264 h 543458"/>
                <a:gd name="connsiteX29" fmla="*/ 1250156 w 1955007"/>
                <a:gd name="connsiteY29" fmla="*/ 171983 h 543458"/>
                <a:gd name="connsiteX30" fmla="*/ 1273969 w 1955007"/>
                <a:gd name="connsiteY30" fmla="*/ 207702 h 543458"/>
                <a:gd name="connsiteX31" fmla="*/ 1302544 w 1955007"/>
                <a:gd name="connsiteY31" fmla="*/ 255327 h 543458"/>
                <a:gd name="connsiteX32" fmla="*/ 1321594 w 1955007"/>
                <a:gd name="connsiteY32" fmla="*/ 279140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50156 w 1955007"/>
                <a:gd name="connsiteY29" fmla="*/ 171983 h 543458"/>
                <a:gd name="connsiteX30" fmla="*/ 1273969 w 1955007"/>
                <a:gd name="connsiteY30" fmla="*/ 207702 h 543458"/>
                <a:gd name="connsiteX31" fmla="*/ 1302544 w 1955007"/>
                <a:gd name="connsiteY31" fmla="*/ 255327 h 543458"/>
                <a:gd name="connsiteX32" fmla="*/ 1321594 w 1955007"/>
                <a:gd name="connsiteY32" fmla="*/ 279140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273969 w 1955007"/>
                <a:gd name="connsiteY30" fmla="*/ 207702 h 543458"/>
                <a:gd name="connsiteX31" fmla="*/ 1302544 w 1955007"/>
                <a:gd name="connsiteY31" fmla="*/ 255327 h 543458"/>
                <a:gd name="connsiteX32" fmla="*/ 1321594 w 1955007"/>
                <a:gd name="connsiteY32" fmla="*/ 279140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4450 w 1955007"/>
                <a:gd name="connsiteY30" fmla="*/ 207702 h 543458"/>
                <a:gd name="connsiteX31" fmla="*/ 1302544 w 1955007"/>
                <a:gd name="connsiteY31" fmla="*/ 255327 h 543458"/>
                <a:gd name="connsiteX32" fmla="*/ 1321594 w 1955007"/>
                <a:gd name="connsiteY32" fmla="*/ 279140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4450 w 1955007"/>
                <a:gd name="connsiteY30" fmla="*/ 207702 h 543458"/>
                <a:gd name="connsiteX31" fmla="*/ 1371601 w 1955007"/>
                <a:gd name="connsiteY31" fmla="*/ 260089 h 543458"/>
                <a:gd name="connsiteX32" fmla="*/ 1321594 w 1955007"/>
                <a:gd name="connsiteY32" fmla="*/ 279140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4450 w 1955007"/>
                <a:gd name="connsiteY30" fmla="*/ 207702 h 543458"/>
                <a:gd name="connsiteX31" fmla="*/ 1371601 w 1955007"/>
                <a:gd name="connsiteY31" fmla="*/ 260089 h 543458"/>
                <a:gd name="connsiteX32" fmla="*/ 1321594 w 1955007"/>
                <a:gd name="connsiteY32" fmla="*/ 279140 h 543458"/>
                <a:gd name="connsiteX33" fmla="*/ 1393032 w 1955007"/>
                <a:gd name="connsiteY33" fmla="*/ 300571 h 543458"/>
                <a:gd name="connsiteX34" fmla="*/ 1350169 w 1955007"/>
                <a:gd name="connsiteY34" fmla="*/ 317240 h 543458"/>
                <a:gd name="connsiteX35" fmla="*/ 1440657 w 1955007"/>
                <a:gd name="connsiteY35" fmla="*/ 402965 h 543458"/>
                <a:gd name="connsiteX36" fmla="*/ 1476375 w 1955007"/>
                <a:gd name="connsiteY36" fmla="*/ 422015 h 543458"/>
                <a:gd name="connsiteX37" fmla="*/ 1552576 w 1955007"/>
                <a:gd name="connsiteY37" fmla="*/ 455352 h 543458"/>
                <a:gd name="connsiteX38" fmla="*/ 1657350 w 1955007"/>
                <a:gd name="connsiteY38" fmla="*/ 500596 h 543458"/>
                <a:gd name="connsiteX39" fmla="*/ 1728788 w 1955007"/>
                <a:gd name="connsiteY39" fmla="*/ 524408 h 543458"/>
                <a:gd name="connsiteX40" fmla="*/ 1809750 w 1955007"/>
                <a:gd name="connsiteY40" fmla="*/ 536315 h 543458"/>
                <a:gd name="connsiteX41" fmla="*/ 1864519 w 1955007"/>
                <a:gd name="connsiteY41" fmla="*/ 543458 h 543458"/>
                <a:gd name="connsiteX42" fmla="*/ 1874044 w 1955007"/>
                <a:gd name="connsiteY42" fmla="*/ 538696 h 543458"/>
                <a:gd name="connsiteX43" fmla="*/ 1928813 w 1955007"/>
                <a:gd name="connsiteY43" fmla="*/ 541077 h 543458"/>
                <a:gd name="connsiteX44" fmla="*/ 1955007 w 1955007"/>
                <a:gd name="connsiteY44"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4450 w 1955007"/>
                <a:gd name="connsiteY30" fmla="*/ 207702 h 543458"/>
                <a:gd name="connsiteX31" fmla="*/ 1371601 w 1955007"/>
                <a:gd name="connsiteY31" fmla="*/ 260089 h 543458"/>
                <a:gd name="connsiteX32" fmla="*/ 1393032 w 1955007"/>
                <a:gd name="connsiteY32" fmla="*/ 300571 h 543458"/>
                <a:gd name="connsiteX33" fmla="*/ 1350169 w 1955007"/>
                <a:gd name="connsiteY33" fmla="*/ 317240 h 543458"/>
                <a:gd name="connsiteX34" fmla="*/ 1440657 w 1955007"/>
                <a:gd name="connsiteY34" fmla="*/ 402965 h 543458"/>
                <a:gd name="connsiteX35" fmla="*/ 1476375 w 1955007"/>
                <a:gd name="connsiteY35" fmla="*/ 422015 h 543458"/>
                <a:gd name="connsiteX36" fmla="*/ 1552576 w 1955007"/>
                <a:gd name="connsiteY36" fmla="*/ 455352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4450 w 1955007"/>
                <a:gd name="connsiteY30" fmla="*/ 207702 h 543458"/>
                <a:gd name="connsiteX31" fmla="*/ 1371601 w 1955007"/>
                <a:gd name="connsiteY31" fmla="*/ 260089 h 543458"/>
                <a:gd name="connsiteX32" fmla="*/ 1393032 w 1955007"/>
                <a:gd name="connsiteY32" fmla="*/ 300571 h 543458"/>
                <a:gd name="connsiteX33" fmla="*/ 1440657 w 1955007"/>
                <a:gd name="connsiteY33" fmla="*/ 402965 h 543458"/>
                <a:gd name="connsiteX34" fmla="*/ 1476375 w 1955007"/>
                <a:gd name="connsiteY34" fmla="*/ 422015 h 543458"/>
                <a:gd name="connsiteX35" fmla="*/ 1552576 w 1955007"/>
                <a:gd name="connsiteY35" fmla="*/ 455352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4450 w 1955007"/>
                <a:gd name="connsiteY30" fmla="*/ 207702 h 543458"/>
                <a:gd name="connsiteX31" fmla="*/ 1364457 w 1955007"/>
                <a:gd name="connsiteY31" fmla="*/ 283901 h 543458"/>
                <a:gd name="connsiteX32" fmla="*/ 1393032 w 1955007"/>
                <a:gd name="connsiteY32" fmla="*/ 300571 h 543458"/>
                <a:gd name="connsiteX33" fmla="*/ 1440657 w 1955007"/>
                <a:gd name="connsiteY33" fmla="*/ 402965 h 543458"/>
                <a:gd name="connsiteX34" fmla="*/ 1476375 w 1955007"/>
                <a:gd name="connsiteY34" fmla="*/ 422015 h 543458"/>
                <a:gd name="connsiteX35" fmla="*/ 1552576 w 1955007"/>
                <a:gd name="connsiteY35" fmla="*/ 455352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00571 h 543458"/>
                <a:gd name="connsiteX33" fmla="*/ 1440657 w 1955007"/>
                <a:gd name="connsiteY33" fmla="*/ 402965 h 543458"/>
                <a:gd name="connsiteX34" fmla="*/ 1476375 w 1955007"/>
                <a:gd name="connsiteY34" fmla="*/ 422015 h 543458"/>
                <a:gd name="connsiteX35" fmla="*/ 1552576 w 1955007"/>
                <a:gd name="connsiteY35" fmla="*/ 455352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40657 w 1955007"/>
                <a:gd name="connsiteY33" fmla="*/ 402965 h 543458"/>
                <a:gd name="connsiteX34" fmla="*/ 1476375 w 1955007"/>
                <a:gd name="connsiteY34" fmla="*/ 422015 h 543458"/>
                <a:gd name="connsiteX35" fmla="*/ 1552576 w 1955007"/>
                <a:gd name="connsiteY35" fmla="*/ 455352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71613 w 1955007"/>
                <a:gd name="connsiteY33" fmla="*/ 388678 h 543458"/>
                <a:gd name="connsiteX34" fmla="*/ 1476375 w 1955007"/>
                <a:gd name="connsiteY34" fmla="*/ 422015 h 543458"/>
                <a:gd name="connsiteX35" fmla="*/ 1552576 w 1955007"/>
                <a:gd name="connsiteY35" fmla="*/ 455352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71613 w 1955007"/>
                <a:gd name="connsiteY33" fmla="*/ 388678 h 543458"/>
                <a:gd name="connsiteX34" fmla="*/ 1516856 w 1955007"/>
                <a:gd name="connsiteY34" fmla="*/ 422015 h 543458"/>
                <a:gd name="connsiteX35" fmla="*/ 1552576 w 1955007"/>
                <a:gd name="connsiteY35" fmla="*/ 455352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71613 w 1955007"/>
                <a:gd name="connsiteY33" fmla="*/ 388678 h 543458"/>
                <a:gd name="connsiteX34" fmla="*/ 1516856 w 1955007"/>
                <a:gd name="connsiteY34" fmla="*/ 422015 h 543458"/>
                <a:gd name="connsiteX35" fmla="*/ 1564483 w 1955007"/>
                <a:gd name="connsiteY35" fmla="*/ 450590 h 543458"/>
                <a:gd name="connsiteX36" fmla="*/ 1657350 w 1955007"/>
                <a:gd name="connsiteY36" fmla="*/ 500596 h 543458"/>
                <a:gd name="connsiteX37" fmla="*/ 1728788 w 1955007"/>
                <a:gd name="connsiteY37" fmla="*/ 524408 h 543458"/>
                <a:gd name="connsiteX38" fmla="*/ 1809750 w 1955007"/>
                <a:gd name="connsiteY38" fmla="*/ 536315 h 543458"/>
                <a:gd name="connsiteX39" fmla="*/ 1864519 w 1955007"/>
                <a:gd name="connsiteY39" fmla="*/ 543458 h 543458"/>
                <a:gd name="connsiteX40" fmla="*/ 1874044 w 1955007"/>
                <a:gd name="connsiteY40" fmla="*/ 538696 h 543458"/>
                <a:gd name="connsiteX41" fmla="*/ 1928813 w 1955007"/>
                <a:gd name="connsiteY41" fmla="*/ 541077 h 543458"/>
                <a:gd name="connsiteX42" fmla="*/ 1955007 w 1955007"/>
                <a:gd name="connsiteY42"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7288 w 1955007"/>
                <a:gd name="connsiteY25" fmla="*/ 43396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57350 w 1955007"/>
                <a:gd name="connsiteY37" fmla="*/ 500596 h 543458"/>
                <a:gd name="connsiteX38" fmla="*/ 1728788 w 1955007"/>
                <a:gd name="connsiteY38" fmla="*/ 524408 h 543458"/>
                <a:gd name="connsiteX39" fmla="*/ 1809750 w 1955007"/>
                <a:gd name="connsiteY39" fmla="*/ 536315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57350 w 1955007"/>
                <a:gd name="connsiteY37" fmla="*/ 500596 h 543458"/>
                <a:gd name="connsiteX38" fmla="*/ 1728788 w 1955007"/>
                <a:gd name="connsiteY38" fmla="*/ 524408 h 543458"/>
                <a:gd name="connsiteX39" fmla="*/ 1812131 w 1955007"/>
                <a:gd name="connsiteY39" fmla="*/ 524408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57350 w 1955007"/>
                <a:gd name="connsiteY37" fmla="*/ 500596 h 543458"/>
                <a:gd name="connsiteX38" fmla="*/ 1728788 w 1955007"/>
                <a:gd name="connsiteY38" fmla="*/ 512502 h 543458"/>
                <a:gd name="connsiteX39" fmla="*/ 1812131 w 1955007"/>
                <a:gd name="connsiteY39" fmla="*/ 524408 h 543458"/>
                <a:gd name="connsiteX40" fmla="*/ 1864519 w 1955007"/>
                <a:gd name="connsiteY40" fmla="*/ 543458 h 543458"/>
                <a:gd name="connsiteX41" fmla="*/ 1874044 w 1955007"/>
                <a:gd name="connsiteY41" fmla="*/ 538696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57350 w 1955007"/>
                <a:gd name="connsiteY37" fmla="*/ 500596 h 543458"/>
                <a:gd name="connsiteX38" fmla="*/ 1664494 w 1955007"/>
                <a:gd name="connsiteY38" fmla="*/ 488690 h 543458"/>
                <a:gd name="connsiteX39" fmla="*/ 1728788 w 1955007"/>
                <a:gd name="connsiteY39" fmla="*/ 512502 h 543458"/>
                <a:gd name="connsiteX40" fmla="*/ 1812131 w 1955007"/>
                <a:gd name="connsiteY40" fmla="*/ 524408 h 543458"/>
                <a:gd name="connsiteX41" fmla="*/ 1864519 w 1955007"/>
                <a:gd name="connsiteY41" fmla="*/ 543458 h 543458"/>
                <a:gd name="connsiteX42" fmla="*/ 1874044 w 1955007"/>
                <a:gd name="connsiteY42" fmla="*/ 538696 h 543458"/>
                <a:gd name="connsiteX43" fmla="*/ 1928813 w 1955007"/>
                <a:gd name="connsiteY43" fmla="*/ 541077 h 543458"/>
                <a:gd name="connsiteX44" fmla="*/ 1955007 w 1955007"/>
                <a:gd name="connsiteY44"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35919 w 1955007"/>
                <a:gd name="connsiteY37" fmla="*/ 476784 h 543458"/>
                <a:gd name="connsiteX38" fmla="*/ 1664494 w 1955007"/>
                <a:gd name="connsiteY38" fmla="*/ 488690 h 543458"/>
                <a:gd name="connsiteX39" fmla="*/ 1728788 w 1955007"/>
                <a:gd name="connsiteY39" fmla="*/ 512502 h 543458"/>
                <a:gd name="connsiteX40" fmla="*/ 1812131 w 1955007"/>
                <a:gd name="connsiteY40" fmla="*/ 524408 h 543458"/>
                <a:gd name="connsiteX41" fmla="*/ 1864519 w 1955007"/>
                <a:gd name="connsiteY41" fmla="*/ 543458 h 543458"/>
                <a:gd name="connsiteX42" fmla="*/ 1874044 w 1955007"/>
                <a:gd name="connsiteY42" fmla="*/ 538696 h 543458"/>
                <a:gd name="connsiteX43" fmla="*/ 1928813 w 1955007"/>
                <a:gd name="connsiteY43" fmla="*/ 541077 h 543458"/>
                <a:gd name="connsiteX44" fmla="*/ 1955007 w 1955007"/>
                <a:gd name="connsiteY44"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35919 w 1955007"/>
                <a:gd name="connsiteY37" fmla="*/ 476784 h 543458"/>
                <a:gd name="connsiteX38" fmla="*/ 1674019 w 1955007"/>
                <a:gd name="connsiteY38" fmla="*/ 493453 h 543458"/>
                <a:gd name="connsiteX39" fmla="*/ 1728788 w 1955007"/>
                <a:gd name="connsiteY39" fmla="*/ 512502 h 543458"/>
                <a:gd name="connsiteX40" fmla="*/ 1812131 w 1955007"/>
                <a:gd name="connsiteY40" fmla="*/ 524408 h 543458"/>
                <a:gd name="connsiteX41" fmla="*/ 1864519 w 1955007"/>
                <a:gd name="connsiteY41" fmla="*/ 543458 h 543458"/>
                <a:gd name="connsiteX42" fmla="*/ 1874044 w 1955007"/>
                <a:gd name="connsiteY42" fmla="*/ 538696 h 543458"/>
                <a:gd name="connsiteX43" fmla="*/ 1928813 w 1955007"/>
                <a:gd name="connsiteY43" fmla="*/ 541077 h 543458"/>
                <a:gd name="connsiteX44" fmla="*/ 1955007 w 1955007"/>
                <a:gd name="connsiteY44"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35919 w 1955007"/>
                <a:gd name="connsiteY37" fmla="*/ 476784 h 543458"/>
                <a:gd name="connsiteX38" fmla="*/ 1674019 w 1955007"/>
                <a:gd name="connsiteY38" fmla="*/ 493453 h 543458"/>
                <a:gd name="connsiteX39" fmla="*/ 1743075 w 1955007"/>
                <a:gd name="connsiteY39" fmla="*/ 512502 h 543458"/>
                <a:gd name="connsiteX40" fmla="*/ 1812131 w 1955007"/>
                <a:gd name="connsiteY40" fmla="*/ 524408 h 543458"/>
                <a:gd name="connsiteX41" fmla="*/ 1864519 w 1955007"/>
                <a:gd name="connsiteY41" fmla="*/ 543458 h 543458"/>
                <a:gd name="connsiteX42" fmla="*/ 1874044 w 1955007"/>
                <a:gd name="connsiteY42" fmla="*/ 538696 h 543458"/>
                <a:gd name="connsiteX43" fmla="*/ 1928813 w 1955007"/>
                <a:gd name="connsiteY43" fmla="*/ 541077 h 543458"/>
                <a:gd name="connsiteX44" fmla="*/ 1955007 w 1955007"/>
                <a:gd name="connsiteY44"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35919 w 1955007"/>
                <a:gd name="connsiteY37" fmla="*/ 476784 h 543458"/>
                <a:gd name="connsiteX38" fmla="*/ 1674019 w 1955007"/>
                <a:gd name="connsiteY38" fmla="*/ 493453 h 543458"/>
                <a:gd name="connsiteX39" fmla="*/ 1743075 w 1955007"/>
                <a:gd name="connsiteY39" fmla="*/ 512502 h 543458"/>
                <a:gd name="connsiteX40" fmla="*/ 1812131 w 1955007"/>
                <a:gd name="connsiteY40" fmla="*/ 524408 h 543458"/>
                <a:gd name="connsiteX41" fmla="*/ 1864519 w 1955007"/>
                <a:gd name="connsiteY41" fmla="*/ 526789 h 543458"/>
                <a:gd name="connsiteX42" fmla="*/ 1874044 w 1955007"/>
                <a:gd name="connsiteY42" fmla="*/ 538696 h 543458"/>
                <a:gd name="connsiteX43" fmla="*/ 1928813 w 1955007"/>
                <a:gd name="connsiteY43" fmla="*/ 541077 h 543458"/>
                <a:gd name="connsiteX44" fmla="*/ 1955007 w 1955007"/>
                <a:gd name="connsiteY44"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35919 w 1955007"/>
                <a:gd name="connsiteY37" fmla="*/ 476784 h 543458"/>
                <a:gd name="connsiteX38" fmla="*/ 1674019 w 1955007"/>
                <a:gd name="connsiteY38" fmla="*/ 493453 h 543458"/>
                <a:gd name="connsiteX39" fmla="*/ 1743075 w 1955007"/>
                <a:gd name="connsiteY39" fmla="*/ 512502 h 543458"/>
                <a:gd name="connsiteX40" fmla="*/ 1812131 w 1955007"/>
                <a:gd name="connsiteY40" fmla="*/ 524408 h 543458"/>
                <a:gd name="connsiteX41" fmla="*/ 1864519 w 1955007"/>
                <a:gd name="connsiteY41" fmla="*/ 526789 h 543458"/>
                <a:gd name="connsiteX42" fmla="*/ 1928813 w 1955007"/>
                <a:gd name="connsiteY42" fmla="*/ 541077 h 543458"/>
                <a:gd name="connsiteX43" fmla="*/ 1955007 w 1955007"/>
                <a:gd name="connsiteY43" fmla="*/ 543458 h 543458"/>
                <a:gd name="connsiteX0" fmla="*/ 0 w 1955007"/>
                <a:gd name="connsiteY0" fmla="*/ 314858 h 543458"/>
                <a:gd name="connsiteX1" fmla="*/ 83344 w 1955007"/>
                <a:gd name="connsiteY1" fmla="*/ 317240 h 543458"/>
                <a:gd name="connsiteX2" fmla="*/ 123825 w 1955007"/>
                <a:gd name="connsiteY2" fmla="*/ 317240 h 543458"/>
                <a:gd name="connsiteX3" fmla="*/ 209550 w 1955007"/>
                <a:gd name="connsiteY3" fmla="*/ 312477 h 543458"/>
                <a:gd name="connsiteX4" fmla="*/ 290513 w 1955007"/>
                <a:gd name="connsiteY4" fmla="*/ 298190 h 543458"/>
                <a:gd name="connsiteX5" fmla="*/ 366713 w 1955007"/>
                <a:gd name="connsiteY5" fmla="*/ 279140 h 543458"/>
                <a:gd name="connsiteX6" fmla="*/ 402432 w 1955007"/>
                <a:gd name="connsiteY6" fmla="*/ 269615 h 543458"/>
                <a:gd name="connsiteX7" fmla="*/ 445294 w 1955007"/>
                <a:gd name="connsiteY7" fmla="*/ 269615 h 543458"/>
                <a:gd name="connsiteX8" fmla="*/ 488157 w 1955007"/>
                <a:gd name="connsiteY8" fmla="*/ 279140 h 543458"/>
                <a:gd name="connsiteX9" fmla="*/ 545307 w 1955007"/>
                <a:gd name="connsiteY9" fmla="*/ 288665 h 543458"/>
                <a:gd name="connsiteX10" fmla="*/ 566738 w 1955007"/>
                <a:gd name="connsiteY10" fmla="*/ 288665 h 543458"/>
                <a:gd name="connsiteX11" fmla="*/ 592932 w 1955007"/>
                <a:gd name="connsiteY11" fmla="*/ 293427 h 543458"/>
                <a:gd name="connsiteX12" fmla="*/ 595313 w 1955007"/>
                <a:gd name="connsiteY12" fmla="*/ 293427 h 543458"/>
                <a:gd name="connsiteX13" fmla="*/ 633412 w 1955007"/>
                <a:gd name="connsiteY13" fmla="*/ 283903 h 543458"/>
                <a:gd name="connsiteX14" fmla="*/ 683419 w 1955007"/>
                <a:gd name="connsiteY14" fmla="*/ 255327 h 543458"/>
                <a:gd name="connsiteX15" fmla="*/ 704850 w 1955007"/>
                <a:gd name="connsiteY15" fmla="*/ 233895 h 543458"/>
                <a:gd name="connsiteX16" fmla="*/ 742951 w 1955007"/>
                <a:gd name="connsiteY16" fmla="*/ 205319 h 543458"/>
                <a:gd name="connsiteX17" fmla="*/ 769144 w 1955007"/>
                <a:gd name="connsiteY17" fmla="*/ 186270 h 543458"/>
                <a:gd name="connsiteX18" fmla="*/ 831056 w 1955007"/>
                <a:gd name="connsiteY18" fmla="*/ 129121 h 543458"/>
                <a:gd name="connsiteX19" fmla="*/ 876299 w 1955007"/>
                <a:gd name="connsiteY19" fmla="*/ 83877 h 543458"/>
                <a:gd name="connsiteX20" fmla="*/ 933450 w 1955007"/>
                <a:gd name="connsiteY20" fmla="*/ 43395 h 543458"/>
                <a:gd name="connsiteX21" fmla="*/ 962026 w 1955007"/>
                <a:gd name="connsiteY21" fmla="*/ 26728 h 543458"/>
                <a:gd name="connsiteX22" fmla="*/ 1004888 w 1955007"/>
                <a:gd name="connsiteY22" fmla="*/ 12440 h 543458"/>
                <a:gd name="connsiteX23" fmla="*/ 1057276 w 1955007"/>
                <a:gd name="connsiteY23" fmla="*/ 2915 h 543458"/>
                <a:gd name="connsiteX24" fmla="*/ 1116805 w 1955007"/>
                <a:gd name="connsiteY24" fmla="*/ 10059 h 543458"/>
                <a:gd name="connsiteX25" fmla="*/ 1150144 w 1955007"/>
                <a:gd name="connsiteY25" fmla="*/ 33871 h 543458"/>
                <a:gd name="connsiteX26" fmla="*/ 1173957 w 1955007"/>
                <a:gd name="connsiteY26" fmla="*/ 55302 h 543458"/>
                <a:gd name="connsiteX27" fmla="*/ 1207294 w 1955007"/>
                <a:gd name="connsiteY27" fmla="*/ 100547 h 543458"/>
                <a:gd name="connsiteX28" fmla="*/ 1247775 w 1955007"/>
                <a:gd name="connsiteY28" fmla="*/ 138646 h 543458"/>
                <a:gd name="connsiteX29" fmla="*/ 1281113 w 1955007"/>
                <a:gd name="connsiteY29" fmla="*/ 176745 h 543458"/>
                <a:gd name="connsiteX30" fmla="*/ 1312069 w 1955007"/>
                <a:gd name="connsiteY30" fmla="*/ 217227 h 543458"/>
                <a:gd name="connsiteX31" fmla="*/ 1364457 w 1955007"/>
                <a:gd name="connsiteY31" fmla="*/ 283901 h 543458"/>
                <a:gd name="connsiteX32" fmla="*/ 1393032 w 1955007"/>
                <a:gd name="connsiteY32" fmla="*/ 329146 h 543458"/>
                <a:gd name="connsiteX33" fmla="*/ 1428750 w 1955007"/>
                <a:gd name="connsiteY33" fmla="*/ 360102 h 543458"/>
                <a:gd name="connsiteX34" fmla="*/ 1471613 w 1955007"/>
                <a:gd name="connsiteY34" fmla="*/ 388678 h 543458"/>
                <a:gd name="connsiteX35" fmla="*/ 1516856 w 1955007"/>
                <a:gd name="connsiteY35" fmla="*/ 422015 h 543458"/>
                <a:gd name="connsiteX36" fmla="*/ 1564483 w 1955007"/>
                <a:gd name="connsiteY36" fmla="*/ 450590 h 543458"/>
                <a:gd name="connsiteX37" fmla="*/ 1635919 w 1955007"/>
                <a:gd name="connsiteY37" fmla="*/ 476784 h 543458"/>
                <a:gd name="connsiteX38" fmla="*/ 1674019 w 1955007"/>
                <a:gd name="connsiteY38" fmla="*/ 493453 h 543458"/>
                <a:gd name="connsiteX39" fmla="*/ 1743075 w 1955007"/>
                <a:gd name="connsiteY39" fmla="*/ 512502 h 543458"/>
                <a:gd name="connsiteX40" fmla="*/ 1812131 w 1955007"/>
                <a:gd name="connsiteY40" fmla="*/ 524408 h 543458"/>
                <a:gd name="connsiteX41" fmla="*/ 1864519 w 1955007"/>
                <a:gd name="connsiteY41" fmla="*/ 526789 h 543458"/>
                <a:gd name="connsiteX42" fmla="*/ 1928813 w 1955007"/>
                <a:gd name="connsiteY42" fmla="*/ 531552 h 543458"/>
                <a:gd name="connsiteX43" fmla="*/ 1955007 w 1955007"/>
                <a:gd name="connsiteY43" fmla="*/ 543458 h 543458"/>
                <a:gd name="connsiteX0" fmla="*/ 0 w 1928813"/>
                <a:gd name="connsiteY0" fmla="*/ 314858 h 531552"/>
                <a:gd name="connsiteX1" fmla="*/ 83344 w 1928813"/>
                <a:gd name="connsiteY1" fmla="*/ 317240 h 531552"/>
                <a:gd name="connsiteX2" fmla="*/ 123825 w 1928813"/>
                <a:gd name="connsiteY2" fmla="*/ 317240 h 531552"/>
                <a:gd name="connsiteX3" fmla="*/ 209550 w 1928813"/>
                <a:gd name="connsiteY3" fmla="*/ 312477 h 531552"/>
                <a:gd name="connsiteX4" fmla="*/ 290513 w 1928813"/>
                <a:gd name="connsiteY4" fmla="*/ 298190 h 531552"/>
                <a:gd name="connsiteX5" fmla="*/ 366713 w 1928813"/>
                <a:gd name="connsiteY5" fmla="*/ 279140 h 531552"/>
                <a:gd name="connsiteX6" fmla="*/ 402432 w 1928813"/>
                <a:gd name="connsiteY6" fmla="*/ 269615 h 531552"/>
                <a:gd name="connsiteX7" fmla="*/ 445294 w 1928813"/>
                <a:gd name="connsiteY7" fmla="*/ 269615 h 531552"/>
                <a:gd name="connsiteX8" fmla="*/ 488157 w 1928813"/>
                <a:gd name="connsiteY8" fmla="*/ 279140 h 531552"/>
                <a:gd name="connsiteX9" fmla="*/ 545307 w 1928813"/>
                <a:gd name="connsiteY9" fmla="*/ 288665 h 531552"/>
                <a:gd name="connsiteX10" fmla="*/ 566738 w 1928813"/>
                <a:gd name="connsiteY10" fmla="*/ 288665 h 531552"/>
                <a:gd name="connsiteX11" fmla="*/ 592932 w 1928813"/>
                <a:gd name="connsiteY11" fmla="*/ 293427 h 531552"/>
                <a:gd name="connsiteX12" fmla="*/ 595313 w 1928813"/>
                <a:gd name="connsiteY12" fmla="*/ 293427 h 531552"/>
                <a:gd name="connsiteX13" fmla="*/ 633412 w 1928813"/>
                <a:gd name="connsiteY13" fmla="*/ 283903 h 531552"/>
                <a:gd name="connsiteX14" fmla="*/ 683419 w 1928813"/>
                <a:gd name="connsiteY14" fmla="*/ 255327 h 531552"/>
                <a:gd name="connsiteX15" fmla="*/ 704850 w 1928813"/>
                <a:gd name="connsiteY15" fmla="*/ 233895 h 531552"/>
                <a:gd name="connsiteX16" fmla="*/ 742951 w 1928813"/>
                <a:gd name="connsiteY16" fmla="*/ 205319 h 531552"/>
                <a:gd name="connsiteX17" fmla="*/ 769144 w 1928813"/>
                <a:gd name="connsiteY17" fmla="*/ 186270 h 531552"/>
                <a:gd name="connsiteX18" fmla="*/ 831056 w 1928813"/>
                <a:gd name="connsiteY18" fmla="*/ 129121 h 531552"/>
                <a:gd name="connsiteX19" fmla="*/ 876299 w 1928813"/>
                <a:gd name="connsiteY19" fmla="*/ 83877 h 531552"/>
                <a:gd name="connsiteX20" fmla="*/ 933450 w 1928813"/>
                <a:gd name="connsiteY20" fmla="*/ 43395 h 531552"/>
                <a:gd name="connsiteX21" fmla="*/ 962026 w 1928813"/>
                <a:gd name="connsiteY21" fmla="*/ 26728 h 531552"/>
                <a:gd name="connsiteX22" fmla="*/ 1004888 w 1928813"/>
                <a:gd name="connsiteY22" fmla="*/ 12440 h 531552"/>
                <a:gd name="connsiteX23" fmla="*/ 1057276 w 1928813"/>
                <a:gd name="connsiteY23" fmla="*/ 2915 h 531552"/>
                <a:gd name="connsiteX24" fmla="*/ 1116805 w 1928813"/>
                <a:gd name="connsiteY24" fmla="*/ 10059 h 531552"/>
                <a:gd name="connsiteX25" fmla="*/ 1150144 w 1928813"/>
                <a:gd name="connsiteY25" fmla="*/ 33871 h 531552"/>
                <a:gd name="connsiteX26" fmla="*/ 1173957 w 1928813"/>
                <a:gd name="connsiteY26" fmla="*/ 55302 h 531552"/>
                <a:gd name="connsiteX27" fmla="*/ 1207294 w 1928813"/>
                <a:gd name="connsiteY27" fmla="*/ 100547 h 531552"/>
                <a:gd name="connsiteX28" fmla="*/ 1247775 w 1928813"/>
                <a:gd name="connsiteY28" fmla="*/ 138646 h 531552"/>
                <a:gd name="connsiteX29" fmla="*/ 1281113 w 1928813"/>
                <a:gd name="connsiteY29" fmla="*/ 176745 h 531552"/>
                <a:gd name="connsiteX30" fmla="*/ 1312069 w 1928813"/>
                <a:gd name="connsiteY30" fmla="*/ 217227 h 531552"/>
                <a:gd name="connsiteX31" fmla="*/ 1364457 w 1928813"/>
                <a:gd name="connsiteY31" fmla="*/ 283901 h 531552"/>
                <a:gd name="connsiteX32" fmla="*/ 1393032 w 1928813"/>
                <a:gd name="connsiteY32" fmla="*/ 329146 h 531552"/>
                <a:gd name="connsiteX33" fmla="*/ 1428750 w 1928813"/>
                <a:gd name="connsiteY33" fmla="*/ 360102 h 531552"/>
                <a:gd name="connsiteX34" fmla="*/ 1471613 w 1928813"/>
                <a:gd name="connsiteY34" fmla="*/ 388678 h 531552"/>
                <a:gd name="connsiteX35" fmla="*/ 1516856 w 1928813"/>
                <a:gd name="connsiteY35" fmla="*/ 422015 h 531552"/>
                <a:gd name="connsiteX36" fmla="*/ 1564483 w 1928813"/>
                <a:gd name="connsiteY36" fmla="*/ 450590 h 531552"/>
                <a:gd name="connsiteX37" fmla="*/ 1635919 w 1928813"/>
                <a:gd name="connsiteY37" fmla="*/ 476784 h 531552"/>
                <a:gd name="connsiteX38" fmla="*/ 1674019 w 1928813"/>
                <a:gd name="connsiteY38" fmla="*/ 493453 h 531552"/>
                <a:gd name="connsiteX39" fmla="*/ 1743075 w 1928813"/>
                <a:gd name="connsiteY39" fmla="*/ 512502 h 531552"/>
                <a:gd name="connsiteX40" fmla="*/ 1812131 w 1928813"/>
                <a:gd name="connsiteY40" fmla="*/ 524408 h 531552"/>
                <a:gd name="connsiteX41" fmla="*/ 1864519 w 1928813"/>
                <a:gd name="connsiteY41" fmla="*/ 526789 h 531552"/>
                <a:gd name="connsiteX42" fmla="*/ 1928813 w 1928813"/>
                <a:gd name="connsiteY42" fmla="*/ 531552 h 53155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7469 h 528962"/>
                <a:gd name="connsiteX26" fmla="*/ 1150144 w 1928813"/>
                <a:gd name="connsiteY26" fmla="*/ 31281 h 528962"/>
                <a:gd name="connsiteX27" fmla="*/ 1173957 w 1928813"/>
                <a:gd name="connsiteY27" fmla="*/ 52712 h 528962"/>
                <a:gd name="connsiteX28" fmla="*/ 1207294 w 1928813"/>
                <a:gd name="connsiteY28" fmla="*/ 97957 h 528962"/>
                <a:gd name="connsiteX29" fmla="*/ 1247775 w 1928813"/>
                <a:gd name="connsiteY29" fmla="*/ 136056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50144 w 1928813"/>
                <a:gd name="connsiteY26" fmla="*/ 31281 h 528962"/>
                <a:gd name="connsiteX27" fmla="*/ 1173957 w 1928813"/>
                <a:gd name="connsiteY27" fmla="*/ 52712 h 528962"/>
                <a:gd name="connsiteX28" fmla="*/ 1207294 w 1928813"/>
                <a:gd name="connsiteY28" fmla="*/ 97957 h 528962"/>
                <a:gd name="connsiteX29" fmla="*/ 1247775 w 1928813"/>
                <a:gd name="connsiteY29" fmla="*/ 136056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47762 w 1928813"/>
                <a:gd name="connsiteY26" fmla="*/ 45569 h 528962"/>
                <a:gd name="connsiteX27" fmla="*/ 1173957 w 1928813"/>
                <a:gd name="connsiteY27" fmla="*/ 52712 h 528962"/>
                <a:gd name="connsiteX28" fmla="*/ 1207294 w 1928813"/>
                <a:gd name="connsiteY28" fmla="*/ 97957 h 528962"/>
                <a:gd name="connsiteX29" fmla="*/ 1247775 w 1928813"/>
                <a:gd name="connsiteY29" fmla="*/ 136056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47762 w 1928813"/>
                <a:gd name="connsiteY26" fmla="*/ 45569 h 528962"/>
                <a:gd name="connsiteX27" fmla="*/ 1173957 w 1928813"/>
                <a:gd name="connsiteY27" fmla="*/ 71762 h 528962"/>
                <a:gd name="connsiteX28" fmla="*/ 1207294 w 1928813"/>
                <a:gd name="connsiteY28" fmla="*/ 97957 h 528962"/>
                <a:gd name="connsiteX29" fmla="*/ 1247775 w 1928813"/>
                <a:gd name="connsiteY29" fmla="*/ 136056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47762 w 1928813"/>
                <a:gd name="connsiteY26" fmla="*/ 45569 h 528962"/>
                <a:gd name="connsiteX27" fmla="*/ 1173957 w 1928813"/>
                <a:gd name="connsiteY27" fmla="*/ 71762 h 528962"/>
                <a:gd name="connsiteX28" fmla="*/ 1212056 w 1928813"/>
                <a:gd name="connsiteY28" fmla="*/ 109863 h 528962"/>
                <a:gd name="connsiteX29" fmla="*/ 1247775 w 1928813"/>
                <a:gd name="connsiteY29" fmla="*/ 136056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47762 w 1928813"/>
                <a:gd name="connsiteY26" fmla="*/ 45569 h 528962"/>
                <a:gd name="connsiteX27" fmla="*/ 1173957 w 1928813"/>
                <a:gd name="connsiteY27" fmla="*/ 71762 h 528962"/>
                <a:gd name="connsiteX28" fmla="*/ 1212056 w 1928813"/>
                <a:gd name="connsiteY28" fmla="*/ 109863 h 528962"/>
                <a:gd name="connsiteX29" fmla="*/ 1247775 w 1928813"/>
                <a:gd name="connsiteY29" fmla="*/ 145581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73957 w 1928813"/>
                <a:gd name="connsiteY27" fmla="*/ 71762 h 528962"/>
                <a:gd name="connsiteX28" fmla="*/ 1212056 w 1928813"/>
                <a:gd name="connsiteY28" fmla="*/ 109863 h 528962"/>
                <a:gd name="connsiteX29" fmla="*/ 1247775 w 1928813"/>
                <a:gd name="connsiteY29" fmla="*/ 145581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88244 w 1928813"/>
                <a:gd name="connsiteY27" fmla="*/ 71762 h 528962"/>
                <a:gd name="connsiteX28" fmla="*/ 1212056 w 1928813"/>
                <a:gd name="connsiteY28" fmla="*/ 109863 h 528962"/>
                <a:gd name="connsiteX29" fmla="*/ 1247775 w 1928813"/>
                <a:gd name="connsiteY29" fmla="*/ 145581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88244 w 1928813"/>
                <a:gd name="connsiteY27" fmla="*/ 71762 h 528962"/>
                <a:gd name="connsiteX28" fmla="*/ 1212056 w 1928813"/>
                <a:gd name="connsiteY28" fmla="*/ 109863 h 528962"/>
                <a:gd name="connsiteX29" fmla="*/ 1228725 w 1928813"/>
                <a:gd name="connsiteY29" fmla="*/ 109862 h 528962"/>
                <a:gd name="connsiteX30" fmla="*/ 1247775 w 1928813"/>
                <a:gd name="connsiteY30" fmla="*/ 145581 h 528962"/>
                <a:gd name="connsiteX31" fmla="*/ 1281113 w 1928813"/>
                <a:gd name="connsiteY31" fmla="*/ 174155 h 528962"/>
                <a:gd name="connsiteX32" fmla="*/ 1312069 w 1928813"/>
                <a:gd name="connsiteY32" fmla="*/ 214637 h 528962"/>
                <a:gd name="connsiteX33" fmla="*/ 1364457 w 1928813"/>
                <a:gd name="connsiteY33" fmla="*/ 281311 h 528962"/>
                <a:gd name="connsiteX34" fmla="*/ 1393032 w 1928813"/>
                <a:gd name="connsiteY34" fmla="*/ 326556 h 528962"/>
                <a:gd name="connsiteX35" fmla="*/ 1428750 w 1928813"/>
                <a:gd name="connsiteY35" fmla="*/ 357512 h 528962"/>
                <a:gd name="connsiteX36" fmla="*/ 1471613 w 1928813"/>
                <a:gd name="connsiteY36" fmla="*/ 386088 h 528962"/>
                <a:gd name="connsiteX37" fmla="*/ 1516856 w 1928813"/>
                <a:gd name="connsiteY37" fmla="*/ 419425 h 528962"/>
                <a:gd name="connsiteX38" fmla="*/ 1564483 w 1928813"/>
                <a:gd name="connsiteY38" fmla="*/ 448000 h 528962"/>
                <a:gd name="connsiteX39" fmla="*/ 1635919 w 1928813"/>
                <a:gd name="connsiteY39" fmla="*/ 474194 h 528962"/>
                <a:gd name="connsiteX40" fmla="*/ 1674019 w 1928813"/>
                <a:gd name="connsiteY40" fmla="*/ 490863 h 528962"/>
                <a:gd name="connsiteX41" fmla="*/ 1743075 w 1928813"/>
                <a:gd name="connsiteY41" fmla="*/ 509912 h 528962"/>
                <a:gd name="connsiteX42" fmla="*/ 1812131 w 1928813"/>
                <a:gd name="connsiteY42" fmla="*/ 521818 h 528962"/>
                <a:gd name="connsiteX43" fmla="*/ 1864519 w 1928813"/>
                <a:gd name="connsiteY43" fmla="*/ 524199 h 528962"/>
                <a:gd name="connsiteX44" fmla="*/ 1928813 w 1928813"/>
                <a:gd name="connsiteY44"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88244 w 1928813"/>
                <a:gd name="connsiteY27" fmla="*/ 71762 h 528962"/>
                <a:gd name="connsiteX28" fmla="*/ 1212056 w 1928813"/>
                <a:gd name="connsiteY28" fmla="*/ 109863 h 528962"/>
                <a:gd name="connsiteX29" fmla="*/ 1233488 w 1928813"/>
                <a:gd name="connsiteY29" fmla="*/ 100337 h 528962"/>
                <a:gd name="connsiteX30" fmla="*/ 1247775 w 1928813"/>
                <a:gd name="connsiteY30" fmla="*/ 145581 h 528962"/>
                <a:gd name="connsiteX31" fmla="*/ 1281113 w 1928813"/>
                <a:gd name="connsiteY31" fmla="*/ 174155 h 528962"/>
                <a:gd name="connsiteX32" fmla="*/ 1312069 w 1928813"/>
                <a:gd name="connsiteY32" fmla="*/ 214637 h 528962"/>
                <a:gd name="connsiteX33" fmla="*/ 1364457 w 1928813"/>
                <a:gd name="connsiteY33" fmla="*/ 281311 h 528962"/>
                <a:gd name="connsiteX34" fmla="*/ 1393032 w 1928813"/>
                <a:gd name="connsiteY34" fmla="*/ 326556 h 528962"/>
                <a:gd name="connsiteX35" fmla="*/ 1428750 w 1928813"/>
                <a:gd name="connsiteY35" fmla="*/ 357512 h 528962"/>
                <a:gd name="connsiteX36" fmla="*/ 1471613 w 1928813"/>
                <a:gd name="connsiteY36" fmla="*/ 386088 h 528962"/>
                <a:gd name="connsiteX37" fmla="*/ 1516856 w 1928813"/>
                <a:gd name="connsiteY37" fmla="*/ 419425 h 528962"/>
                <a:gd name="connsiteX38" fmla="*/ 1564483 w 1928813"/>
                <a:gd name="connsiteY38" fmla="*/ 448000 h 528962"/>
                <a:gd name="connsiteX39" fmla="*/ 1635919 w 1928813"/>
                <a:gd name="connsiteY39" fmla="*/ 474194 h 528962"/>
                <a:gd name="connsiteX40" fmla="*/ 1674019 w 1928813"/>
                <a:gd name="connsiteY40" fmla="*/ 490863 h 528962"/>
                <a:gd name="connsiteX41" fmla="*/ 1743075 w 1928813"/>
                <a:gd name="connsiteY41" fmla="*/ 509912 h 528962"/>
                <a:gd name="connsiteX42" fmla="*/ 1812131 w 1928813"/>
                <a:gd name="connsiteY42" fmla="*/ 521818 h 528962"/>
                <a:gd name="connsiteX43" fmla="*/ 1864519 w 1928813"/>
                <a:gd name="connsiteY43" fmla="*/ 524199 h 528962"/>
                <a:gd name="connsiteX44" fmla="*/ 1928813 w 1928813"/>
                <a:gd name="connsiteY44"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88244 w 1928813"/>
                <a:gd name="connsiteY27" fmla="*/ 71762 h 528962"/>
                <a:gd name="connsiteX28" fmla="*/ 1212056 w 1928813"/>
                <a:gd name="connsiteY28" fmla="*/ 109863 h 528962"/>
                <a:gd name="connsiteX29" fmla="*/ 1283495 w 1928813"/>
                <a:gd name="connsiteY29" fmla="*/ 145580 h 528962"/>
                <a:gd name="connsiteX30" fmla="*/ 1247775 w 1928813"/>
                <a:gd name="connsiteY30" fmla="*/ 145581 h 528962"/>
                <a:gd name="connsiteX31" fmla="*/ 1281113 w 1928813"/>
                <a:gd name="connsiteY31" fmla="*/ 174155 h 528962"/>
                <a:gd name="connsiteX32" fmla="*/ 1312069 w 1928813"/>
                <a:gd name="connsiteY32" fmla="*/ 214637 h 528962"/>
                <a:gd name="connsiteX33" fmla="*/ 1364457 w 1928813"/>
                <a:gd name="connsiteY33" fmla="*/ 281311 h 528962"/>
                <a:gd name="connsiteX34" fmla="*/ 1393032 w 1928813"/>
                <a:gd name="connsiteY34" fmla="*/ 326556 h 528962"/>
                <a:gd name="connsiteX35" fmla="*/ 1428750 w 1928813"/>
                <a:gd name="connsiteY35" fmla="*/ 357512 h 528962"/>
                <a:gd name="connsiteX36" fmla="*/ 1471613 w 1928813"/>
                <a:gd name="connsiteY36" fmla="*/ 386088 h 528962"/>
                <a:gd name="connsiteX37" fmla="*/ 1516856 w 1928813"/>
                <a:gd name="connsiteY37" fmla="*/ 419425 h 528962"/>
                <a:gd name="connsiteX38" fmla="*/ 1564483 w 1928813"/>
                <a:gd name="connsiteY38" fmla="*/ 448000 h 528962"/>
                <a:gd name="connsiteX39" fmla="*/ 1635919 w 1928813"/>
                <a:gd name="connsiteY39" fmla="*/ 474194 h 528962"/>
                <a:gd name="connsiteX40" fmla="*/ 1674019 w 1928813"/>
                <a:gd name="connsiteY40" fmla="*/ 490863 h 528962"/>
                <a:gd name="connsiteX41" fmla="*/ 1743075 w 1928813"/>
                <a:gd name="connsiteY41" fmla="*/ 509912 h 528962"/>
                <a:gd name="connsiteX42" fmla="*/ 1812131 w 1928813"/>
                <a:gd name="connsiteY42" fmla="*/ 521818 h 528962"/>
                <a:gd name="connsiteX43" fmla="*/ 1864519 w 1928813"/>
                <a:gd name="connsiteY43" fmla="*/ 524199 h 528962"/>
                <a:gd name="connsiteX44" fmla="*/ 1928813 w 1928813"/>
                <a:gd name="connsiteY44"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88244 w 1928813"/>
                <a:gd name="connsiteY27" fmla="*/ 71762 h 528962"/>
                <a:gd name="connsiteX28" fmla="*/ 1212056 w 1928813"/>
                <a:gd name="connsiteY28" fmla="*/ 109863 h 528962"/>
                <a:gd name="connsiteX29" fmla="*/ 1247775 w 1928813"/>
                <a:gd name="connsiteY29" fmla="*/ 145581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88244 w 1928813"/>
                <a:gd name="connsiteY27" fmla="*/ 71762 h 528962"/>
                <a:gd name="connsiteX28" fmla="*/ 1231106 w 1928813"/>
                <a:gd name="connsiteY28" fmla="*/ 109863 h 528962"/>
                <a:gd name="connsiteX29" fmla="*/ 1247775 w 1928813"/>
                <a:gd name="connsiteY29" fmla="*/ 145581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16805 w 1928813"/>
                <a:gd name="connsiteY25" fmla="*/ 16994 h 528962"/>
                <a:gd name="connsiteX26" fmla="*/ 1162049 w 1928813"/>
                <a:gd name="connsiteY26" fmla="*/ 45569 h 528962"/>
                <a:gd name="connsiteX27" fmla="*/ 1188244 w 1928813"/>
                <a:gd name="connsiteY27" fmla="*/ 71762 h 528962"/>
                <a:gd name="connsiteX28" fmla="*/ 1231106 w 1928813"/>
                <a:gd name="connsiteY28" fmla="*/ 109863 h 528962"/>
                <a:gd name="connsiteX29" fmla="*/ 1259681 w 1928813"/>
                <a:gd name="connsiteY29" fmla="*/ 147962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2268 h 528962"/>
                <a:gd name="connsiteX1" fmla="*/ 83344 w 1928813"/>
                <a:gd name="connsiteY1" fmla="*/ 314650 h 528962"/>
                <a:gd name="connsiteX2" fmla="*/ 123825 w 1928813"/>
                <a:gd name="connsiteY2" fmla="*/ 314650 h 528962"/>
                <a:gd name="connsiteX3" fmla="*/ 209550 w 1928813"/>
                <a:gd name="connsiteY3" fmla="*/ 309887 h 528962"/>
                <a:gd name="connsiteX4" fmla="*/ 290513 w 1928813"/>
                <a:gd name="connsiteY4" fmla="*/ 295600 h 528962"/>
                <a:gd name="connsiteX5" fmla="*/ 366713 w 1928813"/>
                <a:gd name="connsiteY5" fmla="*/ 276550 h 528962"/>
                <a:gd name="connsiteX6" fmla="*/ 402432 w 1928813"/>
                <a:gd name="connsiteY6" fmla="*/ 267025 h 528962"/>
                <a:gd name="connsiteX7" fmla="*/ 445294 w 1928813"/>
                <a:gd name="connsiteY7" fmla="*/ 267025 h 528962"/>
                <a:gd name="connsiteX8" fmla="*/ 488157 w 1928813"/>
                <a:gd name="connsiteY8" fmla="*/ 276550 h 528962"/>
                <a:gd name="connsiteX9" fmla="*/ 545307 w 1928813"/>
                <a:gd name="connsiteY9" fmla="*/ 286075 h 528962"/>
                <a:gd name="connsiteX10" fmla="*/ 566738 w 1928813"/>
                <a:gd name="connsiteY10" fmla="*/ 286075 h 528962"/>
                <a:gd name="connsiteX11" fmla="*/ 592932 w 1928813"/>
                <a:gd name="connsiteY11" fmla="*/ 290837 h 528962"/>
                <a:gd name="connsiteX12" fmla="*/ 595313 w 1928813"/>
                <a:gd name="connsiteY12" fmla="*/ 290837 h 528962"/>
                <a:gd name="connsiteX13" fmla="*/ 633412 w 1928813"/>
                <a:gd name="connsiteY13" fmla="*/ 281313 h 528962"/>
                <a:gd name="connsiteX14" fmla="*/ 683419 w 1928813"/>
                <a:gd name="connsiteY14" fmla="*/ 252737 h 528962"/>
                <a:gd name="connsiteX15" fmla="*/ 704850 w 1928813"/>
                <a:gd name="connsiteY15" fmla="*/ 231305 h 528962"/>
                <a:gd name="connsiteX16" fmla="*/ 742951 w 1928813"/>
                <a:gd name="connsiteY16" fmla="*/ 202729 h 528962"/>
                <a:gd name="connsiteX17" fmla="*/ 769144 w 1928813"/>
                <a:gd name="connsiteY17" fmla="*/ 183680 h 528962"/>
                <a:gd name="connsiteX18" fmla="*/ 831056 w 1928813"/>
                <a:gd name="connsiteY18" fmla="*/ 126531 h 528962"/>
                <a:gd name="connsiteX19" fmla="*/ 876299 w 1928813"/>
                <a:gd name="connsiteY19" fmla="*/ 81287 h 528962"/>
                <a:gd name="connsiteX20" fmla="*/ 933450 w 1928813"/>
                <a:gd name="connsiteY20" fmla="*/ 40805 h 528962"/>
                <a:gd name="connsiteX21" fmla="*/ 962026 w 1928813"/>
                <a:gd name="connsiteY21" fmla="*/ 24138 h 528962"/>
                <a:gd name="connsiteX22" fmla="*/ 1004888 w 1928813"/>
                <a:gd name="connsiteY22" fmla="*/ 9850 h 528962"/>
                <a:gd name="connsiteX23" fmla="*/ 1057276 w 1928813"/>
                <a:gd name="connsiteY23" fmla="*/ 325 h 528962"/>
                <a:gd name="connsiteX24" fmla="*/ 1090613 w 1928813"/>
                <a:gd name="connsiteY24" fmla="*/ 2706 h 528962"/>
                <a:gd name="connsiteX25" fmla="*/ 1126330 w 1928813"/>
                <a:gd name="connsiteY25" fmla="*/ 14612 h 528962"/>
                <a:gd name="connsiteX26" fmla="*/ 1162049 w 1928813"/>
                <a:gd name="connsiteY26" fmla="*/ 45569 h 528962"/>
                <a:gd name="connsiteX27" fmla="*/ 1188244 w 1928813"/>
                <a:gd name="connsiteY27" fmla="*/ 71762 h 528962"/>
                <a:gd name="connsiteX28" fmla="*/ 1231106 w 1928813"/>
                <a:gd name="connsiteY28" fmla="*/ 109863 h 528962"/>
                <a:gd name="connsiteX29" fmla="*/ 1259681 w 1928813"/>
                <a:gd name="connsiteY29" fmla="*/ 147962 h 528962"/>
                <a:gd name="connsiteX30" fmla="*/ 1281113 w 1928813"/>
                <a:gd name="connsiteY30" fmla="*/ 174155 h 528962"/>
                <a:gd name="connsiteX31" fmla="*/ 1312069 w 1928813"/>
                <a:gd name="connsiteY31" fmla="*/ 214637 h 528962"/>
                <a:gd name="connsiteX32" fmla="*/ 1364457 w 1928813"/>
                <a:gd name="connsiteY32" fmla="*/ 281311 h 528962"/>
                <a:gd name="connsiteX33" fmla="*/ 1393032 w 1928813"/>
                <a:gd name="connsiteY33" fmla="*/ 326556 h 528962"/>
                <a:gd name="connsiteX34" fmla="*/ 1428750 w 1928813"/>
                <a:gd name="connsiteY34" fmla="*/ 357512 h 528962"/>
                <a:gd name="connsiteX35" fmla="*/ 1471613 w 1928813"/>
                <a:gd name="connsiteY35" fmla="*/ 386088 h 528962"/>
                <a:gd name="connsiteX36" fmla="*/ 1516856 w 1928813"/>
                <a:gd name="connsiteY36" fmla="*/ 419425 h 528962"/>
                <a:gd name="connsiteX37" fmla="*/ 1564483 w 1928813"/>
                <a:gd name="connsiteY37" fmla="*/ 448000 h 528962"/>
                <a:gd name="connsiteX38" fmla="*/ 1635919 w 1928813"/>
                <a:gd name="connsiteY38" fmla="*/ 474194 h 528962"/>
                <a:gd name="connsiteX39" fmla="*/ 1674019 w 1928813"/>
                <a:gd name="connsiteY39" fmla="*/ 490863 h 528962"/>
                <a:gd name="connsiteX40" fmla="*/ 1743075 w 1928813"/>
                <a:gd name="connsiteY40" fmla="*/ 509912 h 528962"/>
                <a:gd name="connsiteX41" fmla="*/ 1812131 w 1928813"/>
                <a:gd name="connsiteY41" fmla="*/ 521818 h 528962"/>
                <a:gd name="connsiteX42" fmla="*/ 1864519 w 1928813"/>
                <a:gd name="connsiteY42" fmla="*/ 524199 h 528962"/>
                <a:gd name="connsiteX43" fmla="*/ 1928813 w 1928813"/>
                <a:gd name="connsiteY43" fmla="*/ 528962 h 528962"/>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6330 w 1928813"/>
                <a:gd name="connsiteY25" fmla="*/ 16858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393032 w 1928813"/>
                <a:gd name="connsiteY33" fmla="*/ 328802 h 531208"/>
                <a:gd name="connsiteX34" fmla="*/ 1428750 w 1928813"/>
                <a:gd name="connsiteY34" fmla="*/ 359758 h 531208"/>
                <a:gd name="connsiteX35" fmla="*/ 1471613 w 1928813"/>
                <a:gd name="connsiteY35" fmla="*/ 388334 h 531208"/>
                <a:gd name="connsiteX36" fmla="*/ 1516856 w 1928813"/>
                <a:gd name="connsiteY36" fmla="*/ 421671 h 531208"/>
                <a:gd name="connsiteX37" fmla="*/ 1564483 w 1928813"/>
                <a:gd name="connsiteY37" fmla="*/ 450246 h 531208"/>
                <a:gd name="connsiteX38" fmla="*/ 1635919 w 1928813"/>
                <a:gd name="connsiteY38" fmla="*/ 476440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393032 w 1928813"/>
                <a:gd name="connsiteY33" fmla="*/ 328802 h 531208"/>
                <a:gd name="connsiteX34" fmla="*/ 1428750 w 1928813"/>
                <a:gd name="connsiteY34" fmla="*/ 359758 h 531208"/>
                <a:gd name="connsiteX35" fmla="*/ 1471613 w 1928813"/>
                <a:gd name="connsiteY35" fmla="*/ 388334 h 531208"/>
                <a:gd name="connsiteX36" fmla="*/ 1516856 w 1928813"/>
                <a:gd name="connsiteY36" fmla="*/ 421671 h 531208"/>
                <a:gd name="connsiteX37" fmla="*/ 1564483 w 1928813"/>
                <a:gd name="connsiteY37" fmla="*/ 450246 h 531208"/>
                <a:gd name="connsiteX38" fmla="*/ 1635919 w 1928813"/>
                <a:gd name="connsiteY38" fmla="*/ 476440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393032 w 1928813"/>
                <a:gd name="connsiteY33" fmla="*/ 328802 h 531208"/>
                <a:gd name="connsiteX34" fmla="*/ 1428750 w 1928813"/>
                <a:gd name="connsiteY34" fmla="*/ 359758 h 531208"/>
                <a:gd name="connsiteX35" fmla="*/ 1469232 w 1928813"/>
                <a:gd name="connsiteY35" fmla="*/ 395478 h 531208"/>
                <a:gd name="connsiteX36" fmla="*/ 1516856 w 1928813"/>
                <a:gd name="connsiteY36" fmla="*/ 421671 h 531208"/>
                <a:gd name="connsiteX37" fmla="*/ 1564483 w 1928813"/>
                <a:gd name="connsiteY37" fmla="*/ 450246 h 531208"/>
                <a:gd name="connsiteX38" fmla="*/ 1635919 w 1928813"/>
                <a:gd name="connsiteY38" fmla="*/ 476440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393032 w 1928813"/>
                <a:gd name="connsiteY33" fmla="*/ 328802 h 531208"/>
                <a:gd name="connsiteX34" fmla="*/ 1426369 w 1928813"/>
                <a:gd name="connsiteY34" fmla="*/ 366902 h 531208"/>
                <a:gd name="connsiteX35" fmla="*/ 1469232 w 1928813"/>
                <a:gd name="connsiteY35" fmla="*/ 395478 h 531208"/>
                <a:gd name="connsiteX36" fmla="*/ 1516856 w 1928813"/>
                <a:gd name="connsiteY36" fmla="*/ 421671 h 531208"/>
                <a:gd name="connsiteX37" fmla="*/ 1564483 w 1928813"/>
                <a:gd name="connsiteY37" fmla="*/ 450246 h 531208"/>
                <a:gd name="connsiteX38" fmla="*/ 1635919 w 1928813"/>
                <a:gd name="connsiteY38" fmla="*/ 476440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393032 w 1928813"/>
                <a:gd name="connsiteY33" fmla="*/ 328802 h 531208"/>
                <a:gd name="connsiteX34" fmla="*/ 1426369 w 1928813"/>
                <a:gd name="connsiteY34" fmla="*/ 359758 h 531208"/>
                <a:gd name="connsiteX35" fmla="*/ 1469232 w 1928813"/>
                <a:gd name="connsiteY35" fmla="*/ 395478 h 531208"/>
                <a:gd name="connsiteX36" fmla="*/ 1516856 w 1928813"/>
                <a:gd name="connsiteY36" fmla="*/ 421671 h 531208"/>
                <a:gd name="connsiteX37" fmla="*/ 1564483 w 1928813"/>
                <a:gd name="connsiteY37" fmla="*/ 450246 h 531208"/>
                <a:gd name="connsiteX38" fmla="*/ 1635919 w 1928813"/>
                <a:gd name="connsiteY38" fmla="*/ 476440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402557 w 1928813"/>
                <a:gd name="connsiteY33" fmla="*/ 328802 h 531208"/>
                <a:gd name="connsiteX34" fmla="*/ 1426369 w 1928813"/>
                <a:gd name="connsiteY34" fmla="*/ 359758 h 531208"/>
                <a:gd name="connsiteX35" fmla="*/ 1469232 w 1928813"/>
                <a:gd name="connsiteY35" fmla="*/ 395478 h 531208"/>
                <a:gd name="connsiteX36" fmla="*/ 1516856 w 1928813"/>
                <a:gd name="connsiteY36" fmla="*/ 421671 h 531208"/>
                <a:gd name="connsiteX37" fmla="*/ 1564483 w 1928813"/>
                <a:gd name="connsiteY37" fmla="*/ 450246 h 531208"/>
                <a:gd name="connsiteX38" fmla="*/ 1635919 w 1928813"/>
                <a:gd name="connsiteY38" fmla="*/ 476440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402557 w 1928813"/>
                <a:gd name="connsiteY33" fmla="*/ 328802 h 531208"/>
                <a:gd name="connsiteX34" fmla="*/ 1426369 w 1928813"/>
                <a:gd name="connsiteY34" fmla="*/ 359758 h 531208"/>
                <a:gd name="connsiteX35" fmla="*/ 1469232 w 1928813"/>
                <a:gd name="connsiteY35" fmla="*/ 395478 h 531208"/>
                <a:gd name="connsiteX36" fmla="*/ 1516856 w 1928813"/>
                <a:gd name="connsiteY36" fmla="*/ 421671 h 531208"/>
                <a:gd name="connsiteX37" fmla="*/ 1564483 w 1928813"/>
                <a:gd name="connsiteY37" fmla="*/ 450246 h 531208"/>
                <a:gd name="connsiteX38" fmla="*/ 1635919 w 1928813"/>
                <a:gd name="connsiteY38" fmla="*/ 476440 h 531208"/>
                <a:gd name="connsiteX39" fmla="*/ 1616869 w 1928813"/>
                <a:gd name="connsiteY39" fmla="*/ 476439 h 531208"/>
                <a:gd name="connsiteX40" fmla="*/ 1674019 w 1928813"/>
                <a:gd name="connsiteY40" fmla="*/ 493109 h 531208"/>
                <a:gd name="connsiteX41" fmla="*/ 1743075 w 1928813"/>
                <a:gd name="connsiteY41" fmla="*/ 512158 h 531208"/>
                <a:gd name="connsiteX42" fmla="*/ 1812131 w 1928813"/>
                <a:gd name="connsiteY42" fmla="*/ 524064 h 531208"/>
                <a:gd name="connsiteX43" fmla="*/ 1864519 w 1928813"/>
                <a:gd name="connsiteY43" fmla="*/ 526445 h 531208"/>
                <a:gd name="connsiteX44" fmla="*/ 1928813 w 1928813"/>
                <a:gd name="connsiteY44"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402557 w 1928813"/>
                <a:gd name="connsiteY33" fmla="*/ 328802 h 531208"/>
                <a:gd name="connsiteX34" fmla="*/ 1426369 w 1928813"/>
                <a:gd name="connsiteY34" fmla="*/ 359758 h 531208"/>
                <a:gd name="connsiteX35" fmla="*/ 1469232 w 1928813"/>
                <a:gd name="connsiteY35" fmla="*/ 395478 h 531208"/>
                <a:gd name="connsiteX36" fmla="*/ 1516856 w 1928813"/>
                <a:gd name="connsiteY36" fmla="*/ 421671 h 531208"/>
                <a:gd name="connsiteX37" fmla="*/ 1557339 w 1928813"/>
                <a:gd name="connsiteY37" fmla="*/ 450246 h 531208"/>
                <a:gd name="connsiteX38" fmla="*/ 1635919 w 1928813"/>
                <a:gd name="connsiteY38" fmla="*/ 476440 h 531208"/>
                <a:gd name="connsiteX39" fmla="*/ 1616869 w 1928813"/>
                <a:gd name="connsiteY39" fmla="*/ 476439 h 531208"/>
                <a:gd name="connsiteX40" fmla="*/ 1674019 w 1928813"/>
                <a:gd name="connsiteY40" fmla="*/ 493109 h 531208"/>
                <a:gd name="connsiteX41" fmla="*/ 1743075 w 1928813"/>
                <a:gd name="connsiteY41" fmla="*/ 512158 h 531208"/>
                <a:gd name="connsiteX42" fmla="*/ 1812131 w 1928813"/>
                <a:gd name="connsiteY42" fmla="*/ 524064 h 531208"/>
                <a:gd name="connsiteX43" fmla="*/ 1864519 w 1928813"/>
                <a:gd name="connsiteY43" fmla="*/ 526445 h 531208"/>
                <a:gd name="connsiteX44" fmla="*/ 1928813 w 1928813"/>
                <a:gd name="connsiteY44"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402557 w 1928813"/>
                <a:gd name="connsiteY33" fmla="*/ 328802 h 531208"/>
                <a:gd name="connsiteX34" fmla="*/ 1426369 w 1928813"/>
                <a:gd name="connsiteY34" fmla="*/ 359758 h 531208"/>
                <a:gd name="connsiteX35" fmla="*/ 1469232 w 1928813"/>
                <a:gd name="connsiteY35" fmla="*/ 395478 h 531208"/>
                <a:gd name="connsiteX36" fmla="*/ 1516856 w 1928813"/>
                <a:gd name="connsiteY36" fmla="*/ 421671 h 531208"/>
                <a:gd name="connsiteX37" fmla="*/ 1557339 w 1928813"/>
                <a:gd name="connsiteY37" fmla="*/ 450246 h 531208"/>
                <a:gd name="connsiteX38" fmla="*/ 1635919 w 1928813"/>
                <a:gd name="connsiteY38" fmla="*/ 476440 h 531208"/>
                <a:gd name="connsiteX39" fmla="*/ 1626394 w 1928813"/>
                <a:gd name="connsiteY39" fmla="*/ 476439 h 531208"/>
                <a:gd name="connsiteX40" fmla="*/ 1674019 w 1928813"/>
                <a:gd name="connsiteY40" fmla="*/ 493109 h 531208"/>
                <a:gd name="connsiteX41" fmla="*/ 1743075 w 1928813"/>
                <a:gd name="connsiteY41" fmla="*/ 512158 h 531208"/>
                <a:gd name="connsiteX42" fmla="*/ 1812131 w 1928813"/>
                <a:gd name="connsiteY42" fmla="*/ 524064 h 531208"/>
                <a:gd name="connsiteX43" fmla="*/ 1864519 w 1928813"/>
                <a:gd name="connsiteY43" fmla="*/ 526445 h 531208"/>
                <a:gd name="connsiteX44" fmla="*/ 1928813 w 1928813"/>
                <a:gd name="connsiteY44"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402557 w 1928813"/>
                <a:gd name="connsiteY33" fmla="*/ 328802 h 531208"/>
                <a:gd name="connsiteX34" fmla="*/ 1426369 w 1928813"/>
                <a:gd name="connsiteY34" fmla="*/ 359758 h 531208"/>
                <a:gd name="connsiteX35" fmla="*/ 1469232 w 1928813"/>
                <a:gd name="connsiteY35" fmla="*/ 395478 h 531208"/>
                <a:gd name="connsiteX36" fmla="*/ 1516856 w 1928813"/>
                <a:gd name="connsiteY36" fmla="*/ 421671 h 531208"/>
                <a:gd name="connsiteX37" fmla="*/ 1557339 w 1928813"/>
                <a:gd name="connsiteY37" fmla="*/ 450246 h 531208"/>
                <a:gd name="connsiteX38" fmla="*/ 1635919 w 1928813"/>
                <a:gd name="connsiteY38" fmla="*/ 476440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14514 h 531208"/>
                <a:gd name="connsiteX1" fmla="*/ 83344 w 1928813"/>
                <a:gd name="connsiteY1" fmla="*/ 316896 h 531208"/>
                <a:gd name="connsiteX2" fmla="*/ 123825 w 1928813"/>
                <a:gd name="connsiteY2" fmla="*/ 316896 h 531208"/>
                <a:gd name="connsiteX3" fmla="*/ 209550 w 1928813"/>
                <a:gd name="connsiteY3" fmla="*/ 312133 h 531208"/>
                <a:gd name="connsiteX4" fmla="*/ 290513 w 1928813"/>
                <a:gd name="connsiteY4" fmla="*/ 297846 h 531208"/>
                <a:gd name="connsiteX5" fmla="*/ 366713 w 1928813"/>
                <a:gd name="connsiteY5" fmla="*/ 278796 h 531208"/>
                <a:gd name="connsiteX6" fmla="*/ 402432 w 1928813"/>
                <a:gd name="connsiteY6" fmla="*/ 269271 h 531208"/>
                <a:gd name="connsiteX7" fmla="*/ 445294 w 1928813"/>
                <a:gd name="connsiteY7" fmla="*/ 269271 h 531208"/>
                <a:gd name="connsiteX8" fmla="*/ 488157 w 1928813"/>
                <a:gd name="connsiteY8" fmla="*/ 278796 h 531208"/>
                <a:gd name="connsiteX9" fmla="*/ 545307 w 1928813"/>
                <a:gd name="connsiteY9" fmla="*/ 288321 h 531208"/>
                <a:gd name="connsiteX10" fmla="*/ 566738 w 1928813"/>
                <a:gd name="connsiteY10" fmla="*/ 288321 h 531208"/>
                <a:gd name="connsiteX11" fmla="*/ 592932 w 1928813"/>
                <a:gd name="connsiteY11" fmla="*/ 293083 h 531208"/>
                <a:gd name="connsiteX12" fmla="*/ 595313 w 1928813"/>
                <a:gd name="connsiteY12" fmla="*/ 293083 h 531208"/>
                <a:gd name="connsiteX13" fmla="*/ 633412 w 1928813"/>
                <a:gd name="connsiteY13" fmla="*/ 283559 h 531208"/>
                <a:gd name="connsiteX14" fmla="*/ 683419 w 1928813"/>
                <a:gd name="connsiteY14" fmla="*/ 254983 h 531208"/>
                <a:gd name="connsiteX15" fmla="*/ 704850 w 1928813"/>
                <a:gd name="connsiteY15" fmla="*/ 233551 h 531208"/>
                <a:gd name="connsiteX16" fmla="*/ 742951 w 1928813"/>
                <a:gd name="connsiteY16" fmla="*/ 204975 h 531208"/>
                <a:gd name="connsiteX17" fmla="*/ 769144 w 1928813"/>
                <a:gd name="connsiteY17" fmla="*/ 185926 h 531208"/>
                <a:gd name="connsiteX18" fmla="*/ 831056 w 1928813"/>
                <a:gd name="connsiteY18" fmla="*/ 128777 h 531208"/>
                <a:gd name="connsiteX19" fmla="*/ 876299 w 1928813"/>
                <a:gd name="connsiteY19" fmla="*/ 83533 h 531208"/>
                <a:gd name="connsiteX20" fmla="*/ 933450 w 1928813"/>
                <a:gd name="connsiteY20" fmla="*/ 43051 h 531208"/>
                <a:gd name="connsiteX21" fmla="*/ 962026 w 1928813"/>
                <a:gd name="connsiteY21" fmla="*/ 26384 h 531208"/>
                <a:gd name="connsiteX22" fmla="*/ 1004888 w 1928813"/>
                <a:gd name="connsiteY22" fmla="*/ 12096 h 531208"/>
                <a:gd name="connsiteX23" fmla="*/ 1050132 w 1928813"/>
                <a:gd name="connsiteY23" fmla="*/ 189 h 531208"/>
                <a:gd name="connsiteX24" fmla="*/ 1090613 w 1928813"/>
                <a:gd name="connsiteY24" fmla="*/ 4952 h 531208"/>
                <a:gd name="connsiteX25" fmla="*/ 1128711 w 1928813"/>
                <a:gd name="connsiteY25" fmla="*/ 24002 h 531208"/>
                <a:gd name="connsiteX26" fmla="*/ 1162049 w 1928813"/>
                <a:gd name="connsiteY26" fmla="*/ 47815 h 531208"/>
                <a:gd name="connsiteX27" fmla="*/ 1188244 w 1928813"/>
                <a:gd name="connsiteY27" fmla="*/ 74008 h 531208"/>
                <a:gd name="connsiteX28" fmla="*/ 1231106 w 1928813"/>
                <a:gd name="connsiteY28" fmla="*/ 112109 h 531208"/>
                <a:gd name="connsiteX29" fmla="*/ 1259681 w 1928813"/>
                <a:gd name="connsiteY29" fmla="*/ 150208 h 531208"/>
                <a:gd name="connsiteX30" fmla="*/ 1281113 w 1928813"/>
                <a:gd name="connsiteY30" fmla="*/ 176401 h 531208"/>
                <a:gd name="connsiteX31" fmla="*/ 1312069 w 1928813"/>
                <a:gd name="connsiteY31" fmla="*/ 216883 h 531208"/>
                <a:gd name="connsiteX32" fmla="*/ 1364457 w 1928813"/>
                <a:gd name="connsiteY32" fmla="*/ 283557 h 531208"/>
                <a:gd name="connsiteX33" fmla="*/ 1402557 w 1928813"/>
                <a:gd name="connsiteY33" fmla="*/ 328802 h 531208"/>
                <a:gd name="connsiteX34" fmla="*/ 1426369 w 1928813"/>
                <a:gd name="connsiteY34" fmla="*/ 359758 h 531208"/>
                <a:gd name="connsiteX35" fmla="*/ 1469232 w 1928813"/>
                <a:gd name="connsiteY35" fmla="*/ 395478 h 531208"/>
                <a:gd name="connsiteX36" fmla="*/ 1516856 w 1928813"/>
                <a:gd name="connsiteY36" fmla="*/ 421671 h 531208"/>
                <a:gd name="connsiteX37" fmla="*/ 1557339 w 1928813"/>
                <a:gd name="connsiteY37" fmla="*/ 450246 h 531208"/>
                <a:gd name="connsiteX38" fmla="*/ 1624012 w 1928813"/>
                <a:gd name="connsiteY38" fmla="*/ 478821 h 531208"/>
                <a:gd name="connsiteX39" fmla="*/ 1674019 w 1928813"/>
                <a:gd name="connsiteY39" fmla="*/ 493109 h 531208"/>
                <a:gd name="connsiteX40" fmla="*/ 1743075 w 1928813"/>
                <a:gd name="connsiteY40" fmla="*/ 512158 h 531208"/>
                <a:gd name="connsiteX41" fmla="*/ 1812131 w 1928813"/>
                <a:gd name="connsiteY41" fmla="*/ 524064 h 531208"/>
                <a:gd name="connsiteX42" fmla="*/ 1864519 w 1928813"/>
                <a:gd name="connsiteY42" fmla="*/ 526445 h 531208"/>
                <a:gd name="connsiteX43" fmla="*/ 1928813 w 1928813"/>
                <a:gd name="connsiteY43" fmla="*/ 531208 h 531208"/>
                <a:gd name="connsiteX0" fmla="*/ 0 w 1928813"/>
                <a:gd name="connsiteY0" fmla="*/ 309887 h 526581"/>
                <a:gd name="connsiteX1" fmla="*/ 83344 w 1928813"/>
                <a:gd name="connsiteY1" fmla="*/ 312269 h 526581"/>
                <a:gd name="connsiteX2" fmla="*/ 123825 w 1928813"/>
                <a:gd name="connsiteY2" fmla="*/ 312269 h 526581"/>
                <a:gd name="connsiteX3" fmla="*/ 209550 w 1928813"/>
                <a:gd name="connsiteY3" fmla="*/ 307506 h 526581"/>
                <a:gd name="connsiteX4" fmla="*/ 290513 w 1928813"/>
                <a:gd name="connsiteY4" fmla="*/ 293219 h 526581"/>
                <a:gd name="connsiteX5" fmla="*/ 366713 w 1928813"/>
                <a:gd name="connsiteY5" fmla="*/ 274169 h 526581"/>
                <a:gd name="connsiteX6" fmla="*/ 402432 w 1928813"/>
                <a:gd name="connsiteY6" fmla="*/ 264644 h 526581"/>
                <a:gd name="connsiteX7" fmla="*/ 445294 w 1928813"/>
                <a:gd name="connsiteY7" fmla="*/ 264644 h 526581"/>
                <a:gd name="connsiteX8" fmla="*/ 488157 w 1928813"/>
                <a:gd name="connsiteY8" fmla="*/ 274169 h 526581"/>
                <a:gd name="connsiteX9" fmla="*/ 545307 w 1928813"/>
                <a:gd name="connsiteY9" fmla="*/ 283694 h 526581"/>
                <a:gd name="connsiteX10" fmla="*/ 566738 w 1928813"/>
                <a:gd name="connsiteY10" fmla="*/ 283694 h 526581"/>
                <a:gd name="connsiteX11" fmla="*/ 592932 w 1928813"/>
                <a:gd name="connsiteY11" fmla="*/ 288456 h 526581"/>
                <a:gd name="connsiteX12" fmla="*/ 595313 w 1928813"/>
                <a:gd name="connsiteY12" fmla="*/ 288456 h 526581"/>
                <a:gd name="connsiteX13" fmla="*/ 633412 w 1928813"/>
                <a:gd name="connsiteY13" fmla="*/ 278932 h 526581"/>
                <a:gd name="connsiteX14" fmla="*/ 683419 w 1928813"/>
                <a:gd name="connsiteY14" fmla="*/ 250356 h 526581"/>
                <a:gd name="connsiteX15" fmla="*/ 704850 w 1928813"/>
                <a:gd name="connsiteY15" fmla="*/ 228924 h 526581"/>
                <a:gd name="connsiteX16" fmla="*/ 742951 w 1928813"/>
                <a:gd name="connsiteY16" fmla="*/ 200348 h 526581"/>
                <a:gd name="connsiteX17" fmla="*/ 769144 w 1928813"/>
                <a:gd name="connsiteY17" fmla="*/ 181299 h 526581"/>
                <a:gd name="connsiteX18" fmla="*/ 831056 w 1928813"/>
                <a:gd name="connsiteY18" fmla="*/ 124150 h 526581"/>
                <a:gd name="connsiteX19" fmla="*/ 876299 w 1928813"/>
                <a:gd name="connsiteY19" fmla="*/ 78906 h 526581"/>
                <a:gd name="connsiteX20" fmla="*/ 933450 w 1928813"/>
                <a:gd name="connsiteY20" fmla="*/ 38424 h 526581"/>
                <a:gd name="connsiteX21" fmla="*/ 962026 w 1928813"/>
                <a:gd name="connsiteY21" fmla="*/ 21757 h 526581"/>
                <a:gd name="connsiteX22" fmla="*/ 1004888 w 1928813"/>
                <a:gd name="connsiteY22" fmla="*/ 7469 h 526581"/>
                <a:gd name="connsiteX23" fmla="*/ 1050132 w 1928813"/>
                <a:gd name="connsiteY23" fmla="*/ 2705 h 526581"/>
                <a:gd name="connsiteX24" fmla="*/ 1090613 w 1928813"/>
                <a:gd name="connsiteY24" fmla="*/ 325 h 526581"/>
                <a:gd name="connsiteX25" fmla="*/ 1128711 w 1928813"/>
                <a:gd name="connsiteY25" fmla="*/ 19375 h 526581"/>
                <a:gd name="connsiteX26" fmla="*/ 1162049 w 1928813"/>
                <a:gd name="connsiteY26" fmla="*/ 43188 h 526581"/>
                <a:gd name="connsiteX27" fmla="*/ 1188244 w 1928813"/>
                <a:gd name="connsiteY27" fmla="*/ 69381 h 526581"/>
                <a:gd name="connsiteX28" fmla="*/ 1231106 w 1928813"/>
                <a:gd name="connsiteY28" fmla="*/ 107482 h 526581"/>
                <a:gd name="connsiteX29" fmla="*/ 1259681 w 1928813"/>
                <a:gd name="connsiteY29" fmla="*/ 145581 h 526581"/>
                <a:gd name="connsiteX30" fmla="*/ 1281113 w 1928813"/>
                <a:gd name="connsiteY30" fmla="*/ 171774 h 526581"/>
                <a:gd name="connsiteX31" fmla="*/ 1312069 w 1928813"/>
                <a:gd name="connsiteY31" fmla="*/ 212256 h 526581"/>
                <a:gd name="connsiteX32" fmla="*/ 1364457 w 1928813"/>
                <a:gd name="connsiteY32" fmla="*/ 278930 h 526581"/>
                <a:gd name="connsiteX33" fmla="*/ 1402557 w 1928813"/>
                <a:gd name="connsiteY33" fmla="*/ 324175 h 526581"/>
                <a:gd name="connsiteX34" fmla="*/ 1426369 w 1928813"/>
                <a:gd name="connsiteY34" fmla="*/ 355131 h 526581"/>
                <a:gd name="connsiteX35" fmla="*/ 1469232 w 1928813"/>
                <a:gd name="connsiteY35" fmla="*/ 390851 h 526581"/>
                <a:gd name="connsiteX36" fmla="*/ 1516856 w 1928813"/>
                <a:gd name="connsiteY36" fmla="*/ 417044 h 526581"/>
                <a:gd name="connsiteX37" fmla="*/ 1557339 w 1928813"/>
                <a:gd name="connsiteY37" fmla="*/ 445619 h 526581"/>
                <a:gd name="connsiteX38" fmla="*/ 1624012 w 1928813"/>
                <a:gd name="connsiteY38" fmla="*/ 474194 h 526581"/>
                <a:gd name="connsiteX39" fmla="*/ 1674019 w 1928813"/>
                <a:gd name="connsiteY39" fmla="*/ 488482 h 526581"/>
                <a:gd name="connsiteX40" fmla="*/ 1743075 w 1928813"/>
                <a:gd name="connsiteY40" fmla="*/ 507531 h 526581"/>
                <a:gd name="connsiteX41" fmla="*/ 1812131 w 1928813"/>
                <a:gd name="connsiteY41" fmla="*/ 519437 h 526581"/>
                <a:gd name="connsiteX42" fmla="*/ 1864519 w 1928813"/>
                <a:gd name="connsiteY42" fmla="*/ 521818 h 526581"/>
                <a:gd name="connsiteX43" fmla="*/ 1928813 w 1928813"/>
                <a:gd name="connsiteY43" fmla="*/ 526581 h 526581"/>
                <a:gd name="connsiteX0" fmla="*/ 0 w 1928813"/>
                <a:gd name="connsiteY0" fmla="*/ 307372 h 524066"/>
                <a:gd name="connsiteX1" fmla="*/ 83344 w 1928813"/>
                <a:gd name="connsiteY1" fmla="*/ 309754 h 524066"/>
                <a:gd name="connsiteX2" fmla="*/ 123825 w 1928813"/>
                <a:gd name="connsiteY2" fmla="*/ 309754 h 524066"/>
                <a:gd name="connsiteX3" fmla="*/ 209550 w 1928813"/>
                <a:gd name="connsiteY3" fmla="*/ 304991 h 524066"/>
                <a:gd name="connsiteX4" fmla="*/ 290513 w 1928813"/>
                <a:gd name="connsiteY4" fmla="*/ 290704 h 524066"/>
                <a:gd name="connsiteX5" fmla="*/ 366713 w 1928813"/>
                <a:gd name="connsiteY5" fmla="*/ 271654 h 524066"/>
                <a:gd name="connsiteX6" fmla="*/ 402432 w 1928813"/>
                <a:gd name="connsiteY6" fmla="*/ 262129 h 524066"/>
                <a:gd name="connsiteX7" fmla="*/ 445294 w 1928813"/>
                <a:gd name="connsiteY7" fmla="*/ 262129 h 524066"/>
                <a:gd name="connsiteX8" fmla="*/ 488157 w 1928813"/>
                <a:gd name="connsiteY8" fmla="*/ 271654 h 524066"/>
                <a:gd name="connsiteX9" fmla="*/ 545307 w 1928813"/>
                <a:gd name="connsiteY9" fmla="*/ 281179 h 524066"/>
                <a:gd name="connsiteX10" fmla="*/ 566738 w 1928813"/>
                <a:gd name="connsiteY10" fmla="*/ 281179 h 524066"/>
                <a:gd name="connsiteX11" fmla="*/ 592932 w 1928813"/>
                <a:gd name="connsiteY11" fmla="*/ 285941 h 524066"/>
                <a:gd name="connsiteX12" fmla="*/ 595313 w 1928813"/>
                <a:gd name="connsiteY12" fmla="*/ 285941 h 524066"/>
                <a:gd name="connsiteX13" fmla="*/ 633412 w 1928813"/>
                <a:gd name="connsiteY13" fmla="*/ 276417 h 524066"/>
                <a:gd name="connsiteX14" fmla="*/ 683419 w 1928813"/>
                <a:gd name="connsiteY14" fmla="*/ 247841 h 524066"/>
                <a:gd name="connsiteX15" fmla="*/ 704850 w 1928813"/>
                <a:gd name="connsiteY15" fmla="*/ 226409 h 524066"/>
                <a:gd name="connsiteX16" fmla="*/ 742951 w 1928813"/>
                <a:gd name="connsiteY16" fmla="*/ 197833 h 524066"/>
                <a:gd name="connsiteX17" fmla="*/ 769144 w 1928813"/>
                <a:gd name="connsiteY17" fmla="*/ 178784 h 524066"/>
                <a:gd name="connsiteX18" fmla="*/ 831056 w 1928813"/>
                <a:gd name="connsiteY18" fmla="*/ 121635 h 524066"/>
                <a:gd name="connsiteX19" fmla="*/ 876299 w 1928813"/>
                <a:gd name="connsiteY19" fmla="*/ 76391 h 524066"/>
                <a:gd name="connsiteX20" fmla="*/ 933450 w 1928813"/>
                <a:gd name="connsiteY20" fmla="*/ 35909 h 524066"/>
                <a:gd name="connsiteX21" fmla="*/ 962026 w 1928813"/>
                <a:gd name="connsiteY21" fmla="*/ 19242 h 524066"/>
                <a:gd name="connsiteX22" fmla="*/ 1004888 w 1928813"/>
                <a:gd name="connsiteY22" fmla="*/ 4954 h 524066"/>
                <a:gd name="connsiteX23" fmla="*/ 1050132 w 1928813"/>
                <a:gd name="connsiteY23" fmla="*/ 190 h 524066"/>
                <a:gd name="connsiteX24" fmla="*/ 1092995 w 1928813"/>
                <a:gd name="connsiteY24" fmla="*/ 4954 h 524066"/>
                <a:gd name="connsiteX25" fmla="*/ 1128711 w 1928813"/>
                <a:gd name="connsiteY25" fmla="*/ 16860 h 524066"/>
                <a:gd name="connsiteX26" fmla="*/ 1162049 w 1928813"/>
                <a:gd name="connsiteY26" fmla="*/ 40673 h 524066"/>
                <a:gd name="connsiteX27" fmla="*/ 1188244 w 1928813"/>
                <a:gd name="connsiteY27" fmla="*/ 66866 h 524066"/>
                <a:gd name="connsiteX28" fmla="*/ 1231106 w 1928813"/>
                <a:gd name="connsiteY28" fmla="*/ 104967 h 524066"/>
                <a:gd name="connsiteX29" fmla="*/ 1259681 w 1928813"/>
                <a:gd name="connsiteY29" fmla="*/ 143066 h 524066"/>
                <a:gd name="connsiteX30" fmla="*/ 1281113 w 1928813"/>
                <a:gd name="connsiteY30" fmla="*/ 169259 h 524066"/>
                <a:gd name="connsiteX31" fmla="*/ 1312069 w 1928813"/>
                <a:gd name="connsiteY31" fmla="*/ 209741 h 524066"/>
                <a:gd name="connsiteX32" fmla="*/ 1364457 w 1928813"/>
                <a:gd name="connsiteY32" fmla="*/ 276415 h 524066"/>
                <a:gd name="connsiteX33" fmla="*/ 1402557 w 1928813"/>
                <a:gd name="connsiteY33" fmla="*/ 321660 h 524066"/>
                <a:gd name="connsiteX34" fmla="*/ 1426369 w 1928813"/>
                <a:gd name="connsiteY34" fmla="*/ 352616 h 524066"/>
                <a:gd name="connsiteX35" fmla="*/ 1469232 w 1928813"/>
                <a:gd name="connsiteY35" fmla="*/ 388336 h 524066"/>
                <a:gd name="connsiteX36" fmla="*/ 1516856 w 1928813"/>
                <a:gd name="connsiteY36" fmla="*/ 414529 h 524066"/>
                <a:gd name="connsiteX37" fmla="*/ 1557339 w 1928813"/>
                <a:gd name="connsiteY37" fmla="*/ 443104 h 524066"/>
                <a:gd name="connsiteX38" fmla="*/ 1624012 w 1928813"/>
                <a:gd name="connsiteY38" fmla="*/ 471679 h 524066"/>
                <a:gd name="connsiteX39" fmla="*/ 1674019 w 1928813"/>
                <a:gd name="connsiteY39" fmla="*/ 485967 h 524066"/>
                <a:gd name="connsiteX40" fmla="*/ 1743075 w 1928813"/>
                <a:gd name="connsiteY40" fmla="*/ 505016 h 524066"/>
                <a:gd name="connsiteX41" fmla="*/ 1812131 w 1928813"/>
                <a:gd name="connsiteY41" fmla="*/ 516922 h 524066"/>
                <a:gd name="connsiteX42" fmla="*/ 1864519 w 1928813"/>
                <a:gd name="connsiteY42" fmla="*/ 519303 h 524066"/>
                <a:gd name="connsiteX43" fmla="*/ 1928813 w 1928813"/>
                <a:gd name="connsiteY43" fmla="*/ 524066 h 524066"/>
                <a:gd name="connsiteX0" fmla="*/ 0 w 1928813"/>
                <a:gd name="connsiteY0" fmla="*/ 307372 h 524066"/>
                <a:gd name="connsiteX1" fmla="*/ 83344 w 1928813"/>
                <a:gd name="connsiteY1" fmla="*/ 309754 h 524066"/>
                <a:gd name="connsiteX2" fmla="*/ 123825 w 1928813"/>
                <a:gd name="connsiteY2" fmla="*/ 309754 h 524066"/>
                <a:gd name="connsiteX3" fmla="*/ 209550 w 1928813"/>
                <a:gd name="connsiteY3" fmla="*/ 304991 h 524066"/>
                <a:gd name="connsiteX4" fmla="*/ 290513 w 1928813"/>
                <a:gd name="connsiteY4" fmla="*/ 290704 h 524066"/>
                <a:gd name="connsiteX5" fmla="*/ 366713 w 1928813"/>
                <a:gd name="connsiteY5" fmla="*/ 271654 h 524066"/>
                <a:gd name="connsiteX6" fmla="*/ 402432 w 1928813"/>
                <a:gd name="connsiteY6" fmla="*/ 262129 h 524066"/>
                <a:gd name="connsiteX7" fmla="*/ 445294 w 1928813"/>
                <a:gd name="connsiteY7" fmla="*/ 262129 h 524066"/>
                <a:gd name="connsiteX8" fmla="*/ 488157 w 1928813"/>
                <a:gd name="connsiteY8" fmla="*/ 271654 h 524066"/>
                <a:gd name="connsiteX9" fmla="*/ 545307 w 1928813"/>
                <a:gd name="connsiteY9" fmla="*/ 281179 h 524066"/>
                <a:gd name="connsiteX10" fmla="*/ 566738 w 1928813"/>
                <a:gd name="connsiteY10" fmla="*/ 281179 h 524066"/>
                <a:gd name="connsiteX11" fmla="*/ 592932 w 1928813"/>
                <a:gd name="connsiteY11" fmla="*/ 285941 h 524066"/>
                <a:gd name="connsiteX12" fmla="*/ 595313 w 1928813"/>
                <a:gd name="connsiteY12" fmla="*/ 285941 h 524066"/>
                <a:gd name="connsiteX13" fmla="*/ 633412 w 1928813"/>
                <a:gd name="connsiteY13" fmla="*/ 276417 h 524066"/>
                <a:gd name="connsiteX14" fmla="*/ 683419 w 1928813"/>
                <a:gd name="connsiteY14" fmla="*/ 247841 h 524066"/>
                <a:gd name="connsiteX15" fmla="*/ 704850 w 1928813"/>
                <a:gd name="connsiteY15" fmla="*/ 226409 h 524066"/>
                <a:gd name="connsiteX16" fmla="*/ 742951 w 1928813"/>
                <a:gd name="connsiteY16" fmla="*/ 197833 h 524066"/>
                <a:gd name="connsiteX17" fmla="*/ 769144 w 1928813"/>
                <a:gd name="connsiteY17" fmla="*/ 178784 h 524066"/>
                <a:gd name="connsiteX18" fmla="*/ 842962 w 1928813"/>
                <a:gd name="connsiteY18" fmla="*/ 126397 h 524066"/>
                <a:gd name="connsiteX19" fmla="*/ 876299 w 1928813"/>
                <a:gd name="connsiteY19" fmla="*/ 76391 h 524066"/>
                <a:gd name="connsiteX20" fmla="*/ 933450 w 1928813"/>
                <a:gd name="connsiteY20" fmla="*/ 35909 h 524066"/>
                <a:gd name="connsiteX21" fmla="*/ 962026 w 1928813"/>
                <a:gd name="connsiteY21" fmla="*/ 19242 h 524066"/>
                <a:gd name="connsiteX22" fmla="*/ 1004888 w 1928813"/>
                <a:gd name="connsiteY22" fmla="*/ 4954 h 524066"/>
                <a:gd name="connsiteX23" fmla="*/ 1050132 w 1928813"/>
                <a:gd name="connsiteY23" fmla="*/ 190 h 524066"/>
                <a:gd name="connsiteX24" fmla="*/ 1092995 w 1928813"/>
                <a:gd name="connsiteY24" fmla="*/ 4954 h 524066"/>
                <a:gd name="connsiteX25" fmla="*/ 1128711 w 1928813"/>
                <a:gd name="connsiteY25" fmla="*/ 16860 h 524066"/>
                <a:gd name="connsiteX26" fmla="*/ 1162049 w 1928813"/>
                <a:gd name="connsiteY26" fmla="*/ 40673 h 524066"/>
                <a:gd name="connsiteX27" fmla="*/ 1188244 w 1928813"/>
                <a:gd name="connsiteY27" fmla="*/ 66866 h 524066"/>
                <a:gd name="connsiteX28" fmla="*/ 1231106 w 1928813"/>
                <a:gd name="connsiteY28" fmla="*/ 104967 h 524066"/>
                <a:gd name="connsiteX29" fmla="*/ 1259681 w 1928813"/>
                <a:gd name="connsiteY29" fmla="*/ 143066 h 524066"/>
                <a:gd name="connsiteX30" fmla="*/ 1281113 w 1928813"/>
                <a:gd name="connsiteY30" fmla="*/ 169259 h 524066"/>
                <a:gd name="connsiteX31" fmla="*/ 1312069 w 1928813"/>
                <a:gd name="connsiteY31" fmla="*/ 209741 h 524066"/>
                <a:gd name="connsiteX32" fmla="*/ 1364457 w 1928813"/>
                <a:gd name="connsiteY32" fmla="*/ 276415 h 524066"/>
                <a:gd name="connsiteX33" fmla="*/ 1402557 w 1928813"/>
                <a:gd name="connsiteY33" fmla="*/ 321660 h 524066"/>
                <a:gd name="connsiteX34" fmla="*/ 1426369 w 1928813"/>
                <a:gd name="connsiteY34" fmla="*/ 352616 h 524066"/>
                <a:gd name="connsiteX35" fmla="*/ 1469232 w 1928813"/>
                <a:gd name="connsiteY35" fmla="*/ 388336 h 524066"/>
                <a:gd name="connsiteX36" fmla="*/ 1516856 w 1928813"/>
                <a:gd name="connsiteY36" fmla="*/ 414529 h 524066"/>
                <a:gd name="connsiteX37" fmla="*/ 1557339 w 1928813"/>
                <a:gd name="connsiteY37" fmla="*/ 443104 h 524066"/>
                <a:gd name="connsiteX38" fmla="*/ 1624012 w 1928813"/>
                <a:gd name="connsiteY38" fmla="*/ 471679 h 524066"/>
                <a:gd name="connsiteX39" fmla="*/ 1674019 w 1928813"/>
                <a:gd name="connsiteY39" fmla="*/ 485967 h 524066"/>
                <a:gd name="connsiteX40" fmla="*/ 1743075 w 1928813"/>
                <a:gd name="connsiteY40" fmla="*/ 505016 h 524066"/>
                <a:gd name="connsiteX41" fmla="*/ 1812131 w 1928813"/>
                <a:gd name="connsiteY41" fmla="*/ 516922 h 524066"/>
                <a:gd name="connsiteX42" fmla="*/ 1864519 w 1928813"/>
                <a:gd name="connsiteY42" fmla="*/ 519303 h 524066"/>
                <a:gd name="connsiteX43" fmla="*/ 1928813 w 1928813"/>
                <a:gd name="connsiteY43" fmla="*/ 524066 h 524066"/>
                <a:gd name="connsiteX0" fmla="*/ 0 w 1928813"/>
                <a:gd name="connsiteY0" fmla="*/ 307372 h 524066"/>
                <a:gd name="connsiteX1" fmla="*/ 83344 w 1928813"/>
                <a:gd name="connsiteY1" fmla="*/ 309754 h 524066"/>
                <a:gd name="connsiteX2" fmla="*/ 123825 w 1928813"/>
                <a:gd name="connsiteY2" fmla="*/ 309754 h 524066"/>
                <a:gd name="connsiteX3" fmla="*/ 209550 w 1928813"/>
                <a:gd name="connsiteY3" fmla="*/ 304991 h 524066"/>
                <a:gd name="connsiteX4" fmla="*/ 290513 w 1928813"/>
                <a:gd name="connsiteY4" fmla="*/ 290704 h 524066"/>
                <a:gd name="connsiteX5" fmla="*/ 366713 w 1928813"/>
                <a:gd name="connsiteY5" fmla="*/ 271654 h 524066"/>
                <a:gd name="connsiteX6" fmla="*/ 402432 w 1928813"/>
                <a:gd name="connsiteY6" fmla="*/ 262129 h 524066"/>
                <a:gd name="connsiteX7" fmla="*/ 445294 w 1928813"/>
                <a:gd name="connsiteY7" fmla="*/ 262129 h 524066"/>
                <a:gd name="connsiteX8" fmla="*/ 488157 w 1928813"/>
                <a:gd name="connsiteY8" fmla="*/ 271654 h 524066"/>
                <a:gd name="connsiteX9" fmla="*/ 545307 w 1928813"/>
                <a:gd name="connsiteY9" fmla="*/ 281179 h 524066"/>
                <a:gd name="connsiteX10" fmla="*/ 566738 w 1928813"/>
                <a:gd name="connsiteY10" fmla="*/ 281179 h 524066"/>
                <a:gd name="connsiteX11" fmla="*/ 592932 w 1928813"/>
                <a:gd name="connsiteY11" fmla="*/ 285941 h 524066"/>
                <a:gd name="connsiteX12" fmla="*/ 595313 w 1928813"/>
                <a:gd name="connsiteY12" fmla="*/ 285941 h 524066"/>
                <a:gd name="connsiteX13" fmla="*/ 633412 w 1928813"/>
                <a:gd name="connsiteY13" fmla="*/ 276417 h 524066"/>
                <a:gd name="connsiteX14" fmla="*/ 683419 w 1928813"/>
                <a:gd name="connsiteY14" fmla="*/ 247841 h 524066"/>
                <a:gd name="connsiteX15" fmla="*/ 704850 w 1928813"/>
                <a:gd name="connsiteY15" fmla="*/ 226409 h 524066"/>
                <a:gd name="connsiteX16" fmla="*/ 742951 w 1928813"/>
                <a:gd name="connsiteY16" fmla="*/ 197833 h 524066"/>
                <a:gd name="connsiteX17" fmla="*/ 769144 w 1928813"/>
                <a:gd name="connsiteY17" fmla="*/ 178784 h 524066"/>
                <a:gd name="connsiteX18" fmla="*/ 842962 w 1928813"/>
                <a:gd name="connsiteY18" fmla="*/ 126397 h 524066"/>
                <a:gd name="connsiteX19" fmla="*/ 892967 w 1928813"/>
                <a:gd name="connsiteY19" fmla="*/ 74010 h 524066"/>
                <a:gd name="connsiteX20" fmla="*/ 933450 w 1928813"/>
                <a:gd name="connsiteY20" fmla="*/ 35909 h 524066"/>
                <a:gd name="connsiteX21" fmla="*/ 962026 w 1928813"/>
                <a:gd name="connsiteY21" fmla="*/ 19242 h 524066"/>
                <a:gd name="connsiteX22" fmla="*/ 1004888 w 1928813"/>
                <a:gd name="connsiteY22" fmla="*/ 4954 h 524066"/>
                <a:gd name="connsiteX23" fmla="*/ 1050132 w 1928813"/>
                <a:gd name="connsiteY23" fmla="*/ 190 h 524066"/>
                <a:gd name="connsiteX24" fmla="*/ 1092995 w 1928813"/>
                <a:gd name="connsiteY24" fmla="*/ 4954 h 524066"/>
                <a:gd name="connsiteX25" fmla="*/ 1128711 w 1928813"/>
                <a:gd name="connsiteY25" fmla="*/ 16860 h 524066"/>
                <a:gd name="connsiteX26" fmla="*/ 1162049 w 1928813"/>
                <a:gd name="connsiteY26" fmla="*/ 40673 h 524066"/>
                <a:gd name="connsiteX27" fmla="*/ 1188244 w 1928813"/>
                <a:gd name="connsiteY27" fmla="*/ 66866 h 524066"/>
                <a:gd name="connsiteX28" fmla="*/ 1231106 w 1928813"/>
                <a:gd name="connsiteY28" fmla="*/ 104967 h 524066"/>
                <a:gd name="connsiteX29" fmla="*/ 1259681 w 1928813"/>
                <a:gd name="connsiteY29" fmla="*/ 143066 h 524066"/>
                <a:gd name="connsiteX30" fmla="*/ 1281113 w 1928813"/>
                <a:gd name="connsiteY30" fmla="*/ 169259 h 524066"/>
                <a:gd name="connsiteX31" fmla="*/ 1312069 w 1928813"/>
                <a:gd name="connsiteY31" fmla="*/ 209741 h 524066"/>
                <a:gd name="connsiteX32" fmla="*/ 1364457 w 1928813"/>
                <a:gd name="connsiteY32" fmla="*/ 276415 h 524066"/>
                <a:gd name="connsiteX33" fmla="*/ 1402557 w 1928813"/>
                <a:gd name="connsiteY33" fmla="*/ 321660 h 524066"/>
                <a:gd name="connsiteX34" fmla="*/ 1426369 w 1928813"/>
                <a:gd name="connsiteY34" fmla="*/ 352616 h 524066"/>
                <a:gd name="connsiteX35" fmla="*/ 1469232 w 1928813"/>
                <a:gd name="connsiteY35" fmla="*/ 388336 h 524066"/>
                <a:gd name="connsiteX36" fmla="*/ 1516856 w 1928813"/>
                <a:gd name="connsiteY36" fmla="*/ 414529 h 524066"/>
                <a:gd name="connsiteX37" fmla="*/ 1557339 w 1928813"/>
                <a:gd name="connsiteY37" fmla="*/ 443104 h 524066"/>
                <a:gd name="connsiteX38" fmla="*/ 1624012 w 1928813"/>
                <a:gd name="connsiteY38" fmla="*/ 471679 h 524066"/>
                <a:gd name="connsiteX39" fmla="*/ 1674019 w 1928813"/>
                <a:gd name="connsiteY39" fmla="*/ 485967 h 524066"/>
                <a:gd name="connsiteX40" fmla="*/ 1743075 w 1928813"/>
                <a:gd name="connsiteY40" fmla="*/ 505016 h 524066"/>
                <a:gd name="connsiteX41" fmla="*/ 1812131 w 1928813"/>
                <a:gd name="connsiteY41" fmla="*/ 516922 h 524066"/>
                <a:gd name="connsiteX42" fmla="*/ 1864519 w 1928813"/>
                <a:gd name="connsiteY42" fmla="*/ 519303 h 524066"/>
                <a:gd name="connsiteX43" fmla="*/ 1928813 w 1928813"/>
                <a:gd name="connsiteY43" fmla="*/ 524066 h 524066"/>
                <a:gd name="connsiteX0" fmla="*/ 0 w 1928813"/>
                <a:gd name="connsiteY0" fmla="*/ 307372 h 524066"/>
                <a:gd name="connsiteX1" fmla="*/ 83344 w 1928813"/>
                <a:gd name="connsiteY1" fmla="*/ 309754 h 524066"/>
                <a:gd name="connsiteX2" fmla="*/ 123825 w 1928813"/>
                <a:gd name="connsiteY2" fmla="*/ 309754 h 524066"/>
                <a:gd name="connsiteX3" fmla="*/ 209550 w 1928813"/>
                <a:gd name="connsiteY3" fmla="*/ 304991 h 524066"/>
                <a:gd name="connsiteX4" fmla="*/ 290513 w 1928813"/>
                <a:gd name="connsiteY4" fmla="*/ 290704 h 524066"/>
                <a:gd name="connsiteX5" fmla="*/ 366713 w 1928813"/>
                <a:gd name="connsiteY5" fmla="*/ 271654 h 524066"/>
                <a:gd name="connsiteX6" fmla="*/ 402432 w 1928813"/>
                <a:gd name="connsiteY6" fmla="*/ 262129 h 524066"/>
                <a:gd name="connsiteX7" fmla="*/ 445294 w 1928813"/>
                <a:gd name="connsiteY7" fmla="*/ 262129 h 524066"/>
                <a:gd name="connsiteX8" fmla="*/ 488157 w 1928813"/>
                <a:gd name="connsiteY8" fmla="*/ 271654 h 524066"/>
                <a:gd name="connsiteX9" fmla="*/ 545307 w 1928813"/>
                <a:gd name="connsiteY9" fmla="*/ 281179 h 524066"/>
                <a:gd name="connsiteX10" fmla="*/ 566738 w 1928813"/>
                <a:gd name="connsiteY10" fmla="*/ 281179 h 524066"/>
                <a:gd name="connsiteX11" fmla="*/ 592932 w 1928813"/>
                <a:gd name="connsiteY11" fmla="*/ 285941 h 524066"/>
                <a:gd name="connsiteX12" fmla="*/ 595313 w 1928813"/>
                <a:gd name="connsiteY12" fmla="*/ 285941 h 524066"/>
                <a:gd name="connsiteX13" fmla="*/ 633412 w 1928813"/>
                <a:gd name="connsiteY13" fmla="*/ 276417 h 524066"/>
                <a:gd name="connsiteX14" fmla="*/ 683419 w 1928813"/>
                <a:gd name="connsiteY14" fmla="*/ 247841 h 524066"/>
                <a:gd name="connsiteX15" fmla="*/ 704850 w 1928813"/>
                <a:gd name="connsiteY15" fmla="*/ 226409 h 524066"/>
                <a:gd name="connsiteX16" fmla="*/ 742951 w 1928813"/>
                <a:gd name="connsiteY16" fmla="*/ 197833 h 524066"/>
                <a:gd name="connsiteX17" fmla="*/ 769144 w 1928813"/>
                <a:gd name="connsiteY17" fmla="*/ 178784 h 524066"/>
                <a:gd name="connsiteX18" fmla="*/ 842962 w 1928813"/>
                <a:gd name="connsiteY18" fmla="*/ 126397 h 524066"/>
                <a:gd name="connsiteX19" fmla="*/ 892967 w 1928813"/>
                <a:gd name="connsiteY19" fmla="*/ 74010 h 524066"/>
                <a:gd name="connsiteX20" fmla="*/ 940593 w 1928813"/>
                <a:gd name="connsiteY20" fmla="*/ 40672 h 524066"/>
                <a:gd name="connsiteX21" fmla="*/ 962026 w 1928813"/>
                <a:gd name="connsiteY21" fmla="*/ 19242 h 524066"/>
                <a:gd name="connsiteX22" fmla="*/ 1004888 w 1928813"/>
                <a:gd name="connsiteY22" fmla="*/ 4954 h 524066"/>
                <a:gd name="connsiteX23" fmla="*/ 1050132 w 1928813"/>
                <a:gd name="connsiteY23" fmla="*/ 190 h 524066"/>
                <a:gd name="connsiteX24" fmla="*/ 1092995 w 1928813"/>
                <a:gd name="connsiteY24" fmla="*/ 4954 h 524066"/>
                <a:gd name="connsiteX25" fmla="*/ 1128711 w 1928813"/>
                <a:gd name="connsiteY25" fmla="*/ 16860 h 524066"/>
                <a:gd name="connsiteX26" fmla="*/ 1162049 w 1928813"/>
                <a:gd name="connsiteY26" fmla="*/ 40673 h 524066"/>
                <a:gd name="connsiteX27" fmla="*/ 1188244 w 1928813"/>
                <a:gd name="connsiteY27" fmla="*/ 66866 h 524066"/>
                <a:gd name="connsiteX28" fmla="*/ 1231106 w 1928813"/>
                <a:gd name="connsiteY28" fmla="*/ 104967 h 524066"/>
                <a:gd name="connsiteX29" fmla="*/ 1259681 w 1928813"/>
                <a:gd name="connsiteY29" fmla="*/ 143066 h 524066"/>
                <a:gd name="connsiteX30" fmla="*/ 1281113 w 1928813"/>
                <a:gd name="connsiteY30" fmla="*/ 169259 h 524066"/>
                <a:gd name="connsiteX31" fmla="*/ 1312069 w 1928813"/>
                <a:gd name="connsiteY31" fmla="*/ 209741 h 524066"/>
                <a:gd name="connsiteX32" fmla="*/ 1364457 w 1928813"/>
                <a:gd name="connsiteY32" fmla="*/ 276415 h 524066"/>
                <a:gd name="connsiteX33" fmla="*/ 1402557 w 1928813"/>
                <a:gd name="connsiteY33" fmla="*/ 321660 h 524066"/>
                <a:gd name="connsiteX34" fmla="*/ 1426369 w 1928813"/>
                <a:gd name="connsiteY34" fmla="*/ 352616 h 524066"/>
                <a:gd name="connsiteX35" fmla="*/ 1469232 w 1928813"/>
                <a:gd name="connsiteY35" fmla="*/ 388336 h 524066"/>
                <a:gd name="connsiteX36" fmla="*/ 1516856 w 1928813"/>
                <a:gd name="connsiteY36" fmla="*/ 414529 h 524066"/>
                <a:gd name="connsiteX37" fmla="*/ 1557339 w 1928813"/>
                <a:gd name="connsiteY37" fmla="*/ 443104 h 524066"/>
                <a:gd name="connsiteX38" fmla="*/ 1624012 w 1928813"/>
                <a:gd name="connsiteY38" fmla="*/ 471679 h 524066"/>
                <a:gd name="connsiteX39" fmla="*/ 1674019 w 1928813"/>
                <a:gd name="connsiteY39" fmla="*/ 485967 h 524066"/>
                <a:gd name="connsiteX40" fmla="*/ 1743075 w 1928813"/>
                <a:gd name="connsiteY40" fmla="*/ 505016 h 524066"/>
                <a:gd name="connsiteX41" fmla="*/ 1812131 w 1928813"/>
                <a:gd name="connsiteY41" fmla="*/ 516922 h 524066"/>
                <a:gd name="connsiteX42" fmla="*/ 1864519 w 1928813"/>
                <a:gd name="connsiteY42" fmla="*/ 519303 h 524066"/>
                <a:gd name="connsiteX43" fmla="*/ 1928813 w 1928813"/>
                <a:gd name="connsiteY43" fmla="*/ 524066 h 524066"/>
                <a:gd name="connsiteX0" fmla="*/ 0 w 1928813"/>
                <a:gd name="connsiteY0" fmla="*/ 307372 h 524066"/>
                <a:gd name="connsiteX1" fmla="*/ 83344 w 1928813"/>
                <a:gd name="connsiteY1" fmla="*/ 309754 h 524066"/>
                <a:gd name="connsiteX2" fmla="*/ 123825 w 1928813"/>
                <a:gd name="connsiteY2" fmla="*/ 309754 h 524066"/>
                <a:gd name="connsiteX3" fmla="*/ 209550 w 1928813"/>
                <a:gd name="connsiteY3" fmla="*/ 304991 h 524066"/>
                <a:gd name="connsiteX4" fmla="*/ 290513 w 1928813"/>
                <a:gd name="connsiteY4" fmla="*/ 290704 h 524066"/>
                <a:gd name="connsiteX5" fmla="*/ 366713 w 1928813"/>
                <a:gd name="connsiteY5" fmla="*/ 271654 h 524066"/>
                <a:gd name="connsiteX6" fmla="*/ 402432 w 1928813"/>
                <a:gd name="connsiteY6" fmla="*/ 262129 h 524066"/>
                <a:gd name="connsiteX7" fmla="*/ 445294 w 1928813"/>
                <a:gd name="connsiteY7" fmla="*/ 262129 h 524066"/>
                <a:gd name="connsiteX8" fmla="*/ 488157 w 1928813"/>
                <a:gd name="connsiteY8" fmla="*/ 271654 h 524066"/>
                <a:gd name="connsiteX9" fmla="*/ 545307 w 1928813"/>
                <a:gd name="connsiteY9" fmla="*/ 281179 h 524066"/>
                <a:gd name="connsiteX10" fmla="*/ 566738 w 1928813"/>
                <a:gd name="connsiteY10" fmla="*/ 281179 h 524066"/>
                <a:gd name="connsiteX11" fmla="*/ 592932 w 1928813"/>
                <a:gd name="connsiteY11" fmla="*/ 285941 h 524066"/>
                <a:gd name="connsiteX12" fmla="*/ 595313 w 1928813"/>
                <a:gd name="connsiteY12" fmla="*/ 285941 h 524066"/>
                <a:gd name="connsiteX13" fmla="*/ 633412 w 1928813"/>
                <a:gd name="connsiteY13" fmla="*/ 276417 h 524066"/>
                <a:gd name="connsiteX14" fmla="*/ 683419 w 1928813"/>
                <a:gd name="connsiteY14" fmla="*/ 247841 h 524066"/>
                <a:gd name="connsiteX15" fmla="*/ 704850 w 1928813"/>
                <a:gd name="connsiteY15" fmla="*/ 226409 h 524066"/>
                <a:gd name="connsiteX16" fmla="*/ 742951 w 1928813"/>
                <a:gd name="connsiteY16" fmla="*/ 197833 h 524066"/>
                <a:gd name="connsiteX17" fmla="*/ 769144 w 1928813"/>
                <a:gd name="connsiteY17" fmla="*/ 178784 h 524066"/>
                <a:gd name="connsiteX18" fmla="*/ 842962 w 1928813"/>
                <a:gd name="connsiteY18" fmla="*/ 126397 h 524066"/>
                <a:gd name="connsiteX19" fmla="*/ 892967 w 1928813"/>
                <a:gd name="connsiteY19" fmla="*/ 74010 h 524066"/>
                <a:gd name="connsiteX20" fmla="*/ 940593 w 1928813"/>
                <a:gd name="connsiteY20" fmla="*/ 40672 h 524066"/>
                <a:gd name="connsiteX21" fmla="*/ 973932 w 1928813"/>
                <a:gd name="connsiteY21" fmla="*/ 21623 h 524066"/>
                <a:gd name="connsiteX22" fmla="*/ 1004888 w 1928813"/>
                <a:gd name="connsiteY22" fmla="*/ 4954 h 524066"/>
                <a:gd name="connsiteX23" fmla="*/ 1050132 w 1928813"/>
                <a:gd name="connsiteY23" fmla="*/ 190 h 524066"/>
                <a:gd name="connsiteX24" fmla="*/ 1092995 w 1928813"/>
                <a:gd name="connsiteY24" fmla="*/ 4954 h 524066"/>
                <a:gd name="connsiteX25" fmla="*/ 1128711 w 1928813"/>
                <a:gd name="connsiteY25" fmla="*/ 16860 h 524066"/>
                <a:gd name="connsiteX26" fmla="*/ 1162049 w 1928813"/>
                <a:gd name="connsiteY26" fmla="*/ 40673 h 524066"/>
                <a:gd name="connsiteX27" fmla="*/ 1188244 w 1928813"/>
                <a:gd name="connsiteY27" fmla="*/ 66866 h 524066"/>
                <a:gd name="connsiteX28" fmla="*/ 1231106 w 1928813"/>
                <a:gd name="connsiteY28" fmla="*/ 104967 h 524066"/>
                <a:gd name="connsiteX29" fmla="*/ 1259681 w 1928813"/>
                <a:gd name="connsiteY29" fmla="*/ 143066 h 524066"/>
                <a:gd name="connsiteX30" fmla="*/ 1281113 w 1928813"/>
                <a:gd name="connsiteY30" fmla="*/ 169259 h 524066"/>
                <a:gd name="connsiteX31" fmla="*/ 1312069 w 1928813"/>
                <a:gd name="connsiteY31" fmla="*/ 209741 h 524066"/>
                <a:gd name="connsiteX32" fmla="*/ 1364457 w 1928813"/>
                <a:gd name="connsiteY32" fmla="*/ 276415 h 524066"/>
                <a:gd name="connsiteX33" fmla="*/ 1402557 w 1928813"/>
                <a:gd name="connsiteY33" fmla="*/ 321660 h 524066"/>
                <a:gd name="connsiteX34" fmla="*/ 1426369 w 1928813"/>
                <a:gd name="connsiteY34" fmla="*/ 352616 h 524066"/>
                <a:gd name="connsiteX35" fmla="*/ 1469232 w 1928813"/>
                <a:gd name="connsiteY35" fmla="*/ 388336 h 524066"/>
                <a:gd name="connsiteX36" fmla="*/ 1516856 w 1928813"/>
                <a:gd name="connsiteY36" fmla="*/ 414529 h 524066"/>
                <a:gd name="connsiteX37" fmla="*/ 1557339 w 1928813"/>
                <a:gd name="connsiteY37" fmla="*/ 443104 h 524066"/>
                <a:gd name="connsiteX38" fmla="*/ 1624012 w 1928813"/>
                <a:gd name="connsiteY38" fmla="*/ 471679 h 524066"/>
                <a:gd name="connsiteX39" fmla="*/ 1674019 w 1928813"/>
                <a:gd name="connsiteY39" fmla="*/ 485967 h 524066"/>
                <a:gd name="connsiteX40" fmla="*/ 1743075 w 1928813"/>
                <a:gd name="connsiteY40" fmla="*/ 505016 h 524066"/>
                <a:gd name="connsiteX41" fmla="*/ 1812131 w 1928813"/>
                <a:gd name="connsiteY41" fmla="*/ 516922 h 524066"/>
                <a:gd name="connsiteX42" fmla="*/ 1864519 w 1928813"/>
                <a:gd name="connsiteY42" fmla="*/ 519303 h 524066"/>
                <a:gd name="connsiteX43" fmla="*/ 1928813 w 1928813"/>
                <a:gd name="connsiteY43" fmla="*/ 524066 h 524066"/>
                <a:gd name="connsiteX0" fmla="*/ 0 w 1928813"/>
                <a:gd name="connsiteY0" fmla="*/ 304822 h 521516"/>
                <a:gd name="connsiteX1" fmla="*/ 83344 w 1928813"/>
                <a:gd name="connsiteY1" fmla="*/ 307204 h 521516"/>
                <a:gd name="connsiteX2" fmla="*/ 123825 w 1928813"/>
                <a:gd name="connsiteY2" fmla="*/ 307204 h 521516"/>
                <a:gd name="connsiteX3" fmla="*/ 209550 w 1928813"/>
                <a:gd name="connsiteY3" fmla="*/ 302441 h 521516"/>
                <a:gd name="connsiteX4" fmla="*/ 290513 w 1928813"/>
                <a:gd name="connsiteY4" fmla="*/ 288154 h 521516"/>
                <a:gd name="connsiteX5" fmla="*/ 366713 w 1928813"/>
                <a:gd name="connsiteY5" fmla="*/ 269104 h 521516"/>
                <a:gd name="connsiteX6" fmla="*/ 402432 w 1928813"/>
                <a:gd name="connsiteY6" fmla="*/ 259579 h 521516"/>
                <a:gd name="connsiteX7" fmla="*/ 445294 w 1928813"/>
                <a:gd name="connsiteY7" fmla="*/ 259579 h 521516"/>
                <a:gd name="connsiteX8" fmla="*/ 488157 w 1928813"/>
                <a:gd name="connsiteY8" fmla="*/ 269104 h 521516"/>
                <a:gd name="connsiteX9" fmla="*/ 545307 w 1928813"/>
                <a:gd name="connsiteY9" fmla="*/ 278629 h 521516"/>
                <a:gd name="connsiteX10" fmla="*/ 566738 w 1928813"/>
                <a:gd name="connsiteY10" fmla="*/ 278629 h 521516"/>
                <a:gd name="connsiteX11" fmla="*/ 592932 w 1928813"/>
                <a:gd name="connsiteY11" fmla="*/ 283391 h 521516"/>
                <a:gd name="connsiteX12" fmla="*/ 595313 w 1928813"/>
                <a:gd name="connsiteY12" fmla="*/ 283391 h 521516"/>
                <a:gd name="connsiteX13" fmla="*/ 633412 w 1928813"/>
                <a:gd name="connsiteY13" fmla="*/ 273867 h 521516"/>
                <a:gd name="connsiteX14" fmla="*/ 683419 w 1928813"/>
                <a:gd name="connsiteY14" fmla="*/ 245291 h 521516"/>
                <a:gd name="connsiteX15" fmla="*/ 704850 w 1928813"/>
                <a:gd name="connsiteY15" fmla="*/ 223859 h 521516"/>
                <a:gd name="connsiteX16" fmla="*/ 742951 w 1928813"/>
                <a:gd name="connsiteY16" fmla="*/ 195283 h 521516"/>
                <a:gd name="connsiteX17" fmla="*/ 769144 w 1928813"/>
                <a:gd name="connsiteY17" fmla="*/ 176234 h 521516"/>
                <a:gd name="connsiteX18" fmla="*/ 842962 w 1928813"/>
                <a:gd name="connsiteY18" fmla="*/ 123847 h 521516"/>
                <a:gd name="connsiteX19" fmla="*/ 892967 w 1928813"/>
                <a:gd name="connsiteY19" fmla="*/ 71460 h 521516"/>
                <a:gd name="connsiteX20" fmla="*/ 940593 w 1928813"/>
                <a:gd name="connsiteY20" fmla="*/ 38122 h 521516"/>
                <a:gd name="connsiteX21" fmla="*/ 973932 w 1928813"/>
                <a:gd name="connsiteY21" fmla="*/ 19073 h 521516"/>
                <a:gd name="connsiteX22" fmla="*/ 1004888 w 1928813"/>
                <a:gd name="connsiteY22" fmla="*/ 2404 h 521516"/>
                <a:gd name="connsiteX23" fmla="*/ 1066801 w 1928813"/>
                <a:gd name="connsiteY23" fmla="*/ 7165 h 521516"/>
                <a:gd name="connsiteX24" fmla="*/ 1092995 w 1928813"/>
                <a:gd name="connsiteY24" fmla="*/ 2404 h 521516"/>
                <a:gd name="connsiteX25" fmla="*/ 1128711 w 1928813"/>
                <a:gd name="connsiteY25" fmla="*/ 14310 h 521516"/>
                <a:gd name="connsiteX26" fmla="*/ 1162049 w 1928813"/>
                <a:gd name="connsiteY26" fmla="*/ 38123 h 521516"/>
                <a:gd name="connsiteX27" fmla="*/ 1188244 w 1928813"/>
                <a:gd name="connsiteY27" fmla="*/ 64316 h 521516"/>
                <a:gd name="connsiteX28" fmla="*/ 1231106 w 1928813"/>
                <a:gd name="connsiteY28" fmla="*/ 102417 h 521516"/>
                <a:gd name="connsiteX29" fmla="*/ 1259681 w 1928813"/>
                <a:gd name="connsiteY29" fmla="*/ 140516 h 521516"/>
                <a:gd name="connsiteX30" fmla="*/ 1281113 w 1928813"/>
                <a:gd name="connsiteY30" fmla="*/ 166709 h 521516"/>
                <a:gd name="connsiteX31" fmla="*/ 1312069 w 1928813"/>
                <a:gd name="connsiteY31" fmla="*/ 207191 h 521516"/>
                <a:gd name="connsiteX32" fmla="*/ 1364457 w 1928813"/>
                <a:gd name="connsiteY32" fmla="*/ 273865 h 521516"/>
                <a:gd name="connsiteX33" fmla="*/ 1402557 w 1928813"/>
                <a:gd name="connsiteY33" fmla="*/ 319110 h 521516"/>
                <a:gd name="connsiteX34" fmla="*/ 1426369 w 1928813"/>
                <a:gd name="connsiteY34" fmla="*/ 350066 h 521516"/>
                <a:gd name="connsiteX35" fmla="*/ 1469232 w 1928813"/>
                <a:gd name="connsiteY35" fmla="*/ 385786 h 521516"/>
                <a:gd name="connsiteX36" fmla="*/ 1516856 w 1928813"/>
                <a:gd name="connsiteY36" fmla="*/ 411979 h 521516"/>
                <a:gd name="connsiteX37" fmla="*/ 1557339 w 1928813"/>
                <a:gd name="connsiteY37" fmla="*/ 440554 h 521516"/>
                <a:gd name="connsiteX38" fmla="*/ 1624012 w 1928813"/>
                <a:gd name="connsiteY38" fmla="*/ 469129 h 521516"/>
                <a:gd name="connsiteX39" fmla="*/ 1674019 w 1928813"/>
                <a:gd name="connsiteY39" fmla="*/ 483417 h 521516"/>
                <a:gd name="connsiteX40" fmla="*/ 1743075 w 1928813"/>
                <a:gd name="connsiteY40" fmla="*/ 502466 h 521516"/>
                <a:gd name="connsiteX41" fmla="*/ 1812131 w 1928813"/>
                <a:gd name="connsiteY41" fmla="*/ 514372 h 521516"/>
                <a:gd name="connsiteX42" fmla="*/ 1864519 w 1928813"/>
                <a:gd name="connsiteY42" fmla="*/ 516753 h 521516"/>
                <a:gd name="connsiteX43" fmla="*/ 1928813 w 1928813"/>
                <a:gd name="connsiteY43" fmla="*/ 521516 h 521516"/>
                <a:gd name="connsiteX0" fmla="*/ 0 w 1928813"/>
                <a:gd name="connsiteY0" fmla="*/ 304822 h 521516"/>
                <a:gd name="connsiteX1" fmla="*/ 83344 w 1928813"/>
                <a:gd name="connsiteY1" fmla="*/ 307204 h 521516"/>
                <a:gd name="connsiteX2" fmla="*/ 123825 w 1928813"/>
                <a:gd name="connsiteY2" fmla="*/ 307204 h 521516"/>
                <a:gd name="connsiteX3" fmla="*/ 209550 w 1928813"/>
                <a:gd name="connsiteY3" fmla="*/ 302441 h 521516"/>
                <a:gd name="connsiteX4" fmla="*/ 290513 w 1928813"/>
                <a:gd name="connsiteY4" fmla="*/ 288154 h 521516"/>
                <a:gd name="connsiteX5" fmla="*/ 366713 w 1928813"/>
                <a:gd name="connsiteY5" fmla="*/ 269104 h 521516"/>
                <a:gd name="connsiteX6" fmla="*/ 402432 w 1928813"/>
                <a:gd name="connsiteY6" fmla="*/ 259579 h 521516"/>
                <a:gd name="connsiteX7" fmla="*/ 445294 w 1928813"/>
                <a:gd name="connsiteY7" fmla="*/ 259579 h 521516"/>
                <a:gd name="connsiteX8" fmla="*/ 488157 w 1928813"/>
                <a:gd name="connsiteY8" fmla="*/ 269104 h 521516"/>
                <a:gd name="connsiteX9" fmla="*/ 545307 w 1928813"/>
                <a:gd name="connsiteY9" fmla="*/ 278629 h 521516"/>
                <a:gd name="connsiteX10" fmla="*/ 566738 w 1928813"/>
                <a:gd name="connsiteY10" fmla="*/ 278629 h 521516"/>
                <a:gd name="connsiteX11" fmla="*/ 592932 w 1928813"/>
                <a:gd name="connsiteY11" fmla="*/ 283391 h 521516"/>
                <a:gd name="connsiteX12" fmla="*/ 595313 w 1928813"/>
                <a:gd name="connsiteY12" fmla="*/ 283391 h 521516"/>
                <a:gd name="connsiteX13" fmla="*/ 633412 w 1928813"/>
                <a:gd name="connsiteY13" fmla="*/ 273867 h 521516"/>
                <a:gd name="connsiteX14" fmla="*/ 683419 w 1928813"/>
                <a:gd name="connsiteY14" fmla="*/ 245291 h 521516"/>
                <a:gd name="connsiteX15" fmla="*/ 704850 w 1928813"/>
                <a:gd name="connsiteY15" fmla="*/ 223859 h 521516"/>
                <a:gd name="connsiteX16" fmla="*/ 742951 w 1928813"/>
                <a:gd name="connsiteY16" fmla="*/ 195283 h 521516"/>
                <a:gd name="connsiteX17" fmla="*/ 769144 w 1928813"/>
                <a:gd name="connsiteY17" fmla="*/ 176234 h 521516"/>
                <a:gd name="connsiteX18" fmla="*/ 842962 w 1928813"/>
                <a:gd name="connsiteY18" fmla="*/ 123847 h 521516"/>
                <a:gd name="connsiteX19" fmla="*/ 892967 w 1928813"/>
                <a:gd name="connsiteY19" fmla="*/ 71460 h 521516"/>
                <a:gd name="connsiteX20" fmla="*/ 940593 w 1928813"/>
                <a:gd name="connsiteY20" fmla="*/ 38122 h 521516"/>
                <a:gd name="connsiteX21" fmla="*/ 973932 w 1928813"/>
                <a:gd name="connsiteY21" fmla="*/ 19073 h 521516"/>
                <a:gd name="connsiteX22" fmla="*/ 1004888 w 1928813"/>
                <a:gd name="connsiteY22" fmla="*/ 2404 h 521516"/>
                <a:gd name="connsiteX23" fmla="*/ 1066801 w 1928813"/>
                <a:gd name="connsiteY23" fmla="*/ 7165 h 521516"/>
                <a:gd name="connsiteX24" fmla="*/ 1102520 w 1928813"/>
                <a:gd name="connsiteY24" fmla="*/ 16692 h 521516"/>
                <a:gd name="connsiteX25" fmla="*/ 1128711 w 1928813"/>
                <a:gd name="connsiteY25" fmla="*/ 14310 h 521516"/>
                <a:gd name="connsiteX26" fmla="*/ 1162049 w 1928813"/>
                <a:gd name="connsiteY26" fmla="*/ 38123 h 521516"/>
                <a:gd name="connsiteX27" fmla="*/ 1188244 w 1928813"/>
                <a:gd name="connsiteY27" fmla="*/ 64316 h 521516"/>
                <a:gd name="connsiteX28" fmla="*/ 1231106 w 1928813"/>
                <a:gd name="connsiteY28" fmla="*/ 102417 h 521516"/>
                <a:gd name="connsiteX29" fmla="*/ 1259681 w 1928813"/>
                <a:gd name="connsiteY29" fmla="*/ 140516 h 521516"/>
                <a:gd name="connsiteX30" fmla="*/ 1281113 w 1928813"/>
                <a:gd name="connsiteY30" fmla="*/ 166709 h 521516"/>
                <a:gd name="connsiteX31" fmla="*/ 1312069 w 1928813"/>
                <a:gd name="connsiteY31" fmla="*/ 207191 h 521516"/>
                <a:gd name="connsiteX32" fmla="*/ 1364457 w 1928813"/>
                <a:gd name="connsiteY32" fmla="*/ 273865 h 521516"/>
                <a:gd name="connsiteX33" fmla="*/ 1402557 w 1928813"/>
                <a:gd name="connsiteY33" fmla="*/ 319110 h 521516"/>
                <a:gd name="connsiteX34" fmla="*/ 1426369 w 1928813"/>
                <a:gd name="connsiteY34" fmla="*/ 350066 h 521516"/>
                <a:gd name="connsiteX35" fmla="*/ 1469232 w 1928813"/>
                <a:gd name="connsiteY35" fmla="*/ 385786 h 521516"/>
                <a:gd name="connsiteX36" fmla="*/ 1516856 w 1928813"/>
                <a:gd name="connsiteY36" fmla="*/ 411979 h 521516"/>
                <a:gd name="connsiteX37" fmla="*/ 1557339 w 1928813"/>
                <a:gd name="connsiteY37" fmla="*/ 440554 h 521516"/>
                <a:gd name="connsiteX38" fmla="*/ 1624012 w 1928813"/>
                <a:gd name="connsiteY38" fmla="*/ 469129 h 521516"/>
                <a:gd name="connsiteX39" fmla="*/ 1674019 w 1928813"/>
                <a:gd name="connsiteY39" fmla="*/ 483417 h 521516"/>
                <a:gd name="connsiteX40" fmla="*/ 1743075 w 1928813"/>
                <a:gd name="connsiteY40" fmla="*/ 502466 h 521516"/>
                <a:gd name="connsiteX41" fmla="*/ 1812131 w 1928813"/>
                <a:gd name="connsiteY41" fmla="*/ 514372 h 521516"/>
                <a:gd name="connsiteX42" fmla="*/ 1864519 w 1928813"/>
                <a:gd name="connsiteY42" fmla="*/ 516753 h 521516"/>
                <a:gd name="connsiteX43" fmla="*/ 1928813 w 1928813"/>
                <a:gd name="connsiteY43" fmla="*/ 521516 h 521516"/>
                <a:gd name="connsiteX0" fmla="*/ 0 w 1928813"/>
                <a:gd name="connsiteY0" fmla="*/ 305510 h 522204"/>
                <a:gd name="connsiteX1" fmla="*/ 83344 w 1928813"/>
                <a:gd name="connsiteY1" fmla="*/ 307892 h 522204"/>
                <a:gd name="connsiteX2" fmla="*/ 123825 w 1928813"/>
                <a:gd name="connsiteY2" fmla="*/ 307892 h 522204"/>
                <a:gd name="connsiteX3" fmla="*/ 209550 w 1928813"/>
                <a:gd name="connsiteY3" fmla="*/ 303129 h 522204"/>
                <a:gd name="connsiteX4" fmla="*/ 290513 w 1928813"/>
                <a:gd name="connsiteY4" fmla="*/ 288842 h 522204"/>
                <a:gd name="connsiteX5" fmla="*/ 366713 w 1928813"/>
                <a:gd name="connsiteY5" fmla="*/ 269792 h 522204"/>
                <a:gd name="connsiteX6" fmla="*/ 402432 w 1928813"/>
                <a:gd name="connsiteY6" fmla="*/ 260267 h 522204"/>
                <a:gd name="connsiteX7" fmla="*/ 445294 w 1928813"/>
                <a:gd name="connsiteY7" fmla="*/ 260267 h 522204"/>
                <a:gd name="connsiteX8" fmla="*/ 488157 w 1928813"/>
                <a:gd name="connsiteY8" fmla="*/ 269792 h 522204"/>
                <a:gd name="connsiteX9" fmla="*/ 545307 w 1928813"/>
                <a:gd name="connsiteY9" fmla="*/ 279317 h 522204"/>
                <a:gd name="connsiteX10" fmla="*/ 566738 w 1928813"/>
                <a:gd name="connsiteY10" fmla="*/ 279317 h 522204"/>
                <a:gd name="connsiteX11" fmla="*/ 592932 w 1928813"/>
                <a:gd name="connsiteY11" fmla="*/ 284079 h 522204"/>
                <a:gd name="connsiteX12" fmla="*/ 595313 w 1928813"/>
                <a:gd name="connsiteY12" fmla="*/ 284079 h 522204"/>
                <a:gd name="connsiteX13" fmla="*/ 633412 w 1928813"/>
                <a:gd name="connsiteY13" fmla="*/ 274555 h 522204"/>
                <a:gd name="connsiteX14" fmla="*/ 683419 w 1928813"/>
                <a:gd name="connsiteY14" fmla="*/ 245979 h 522204"/>
                <a:gd name="connsiteX15" fmla="*/ 704850 w 1928813"/>
                <a:gd name="connsiteY15" fmla="*/ 224547 h 522204"/>
                <a:gd name="connsiteX16" fmla="*/ 742951 w 1928813"/>
                <a:gd name="connsiteY16" fmla="*/ 195971 h 522204"/>
                <a:gd name="connsiteX17" fmla="*/ 769144 w 1928813"/>
                <a:gd name="connsiteY17" fmla="*/ 176922 h 522204"/>
                <a:gd name="connsiteX18" fmla="*/ 842962 w 1928813"/>
                <a:gd name="connsiteY18" fmla="*/ 124535 h 522204"/>
                <a:gd name="connsiteX19" fmla="*/ 892967 w 1928813"/>
                <a:gd name="connsiteY19" fmla="*/ 72148 h 522204"/>
                <a:gd name="connsiteX20" fmla="*/ 940593 w 1928813"/>
                <a:gd name="connsiteY20" fmla="*/ 38810 h 522204"/>
                <a:gd name="connsiteX21" fmla="*/ 973932 w 1928813"/>
                <a:gd name="connsiteY21" fmla="*/ 19761 h 522204"/>
                <a:gd name="connsiteX22" fmla="*/ 1004888 w 1928813"/>
                <a:gd name="connsiteY22" fmla="*/ 3092 h 522204"/>
                <a:gd name="connsiteX23" fmla="*/ 1073944 w 1928813"/>
                <a:gd name="connsiteY23" fmla="*/ 3090 h 522204"/>
                <a:gd name="connsiteX24" fmla="*/ 1102520 w 1928813"/>
                <a:gd name="connsiteY24" fmla="*/ 17380 h 522204"/>
                <a:gd name="connsiteX25" fmla="*/ 1128711 w 1928813"/>
                <a:gd name="connsiteY25" fmla="*/ 14998 h 522204"/>
                <a:gd name="connsiteX26" fmla="*/ 1162049 w 1928813"/>
                <a:gd name="connsiteY26" fmla="*/ 38811 h 522204"/>
                <a:gd name="connsiteX27" fmla="*/ 1188244 w 1928813"/>
                <a:gd name="connsiteY27" fmla="*/ 65004 h 522204"/>
                <a:gd name="connsiteX28" fmla="*/ 1231106 w 1928813"/>
                <a:gd name="connsiteY28" fmla="*/ 103105 h 522204"/>
                <a:gd name="connsiteX29" fmla="*/ 1259681 w 1928813"/>
                <a:gd name="connsiteY29" fmla="*/ 141204 h 522204"/>
                <a:gd name="connsiteX30" fmla="*/ 1281113 w 1928813"/>
                <a:gd name="connsiteY30" fmla="*/ 167397 h 522204"/>
                <a:gd name="connsiteX31" fmla="*/ 1312069 w 1928813"/>
                <a:gd name="connsiteY31" fmla="*/ 207879 h 522204"/>
                <a:gd name="connsiteX32" fmla="*/ 1364457 w 1928813"/>
                <a:gd name="connsiteY32" fmla="*/ 274553 h 522204"/>
                <a:gd name="connsiteX33" fmla="*/ 1402557 w 1928813"/>
                <a:gd name="connsiteY33" fmla="*/ 319798 h 522204"/>
                <a:gd name="connsiteX34" fmla="*/ 1426369 w 1928813"/>
                <a:gd name="connsiteY34" fmla="*/ 350754 h 522204"/>
                <a:gd name="connsiteX35" fmla="*/ 1469232 w 1928813"/>
                <a:gd name="connsiteY35" fmla="*/ 386474 h 522204"/>
                <a:gd name="connsiteX36" fmla="*/ 1516856 w 1928813"/>
                <a:gd name="connsiteY36" fmla="*/ 412667 h 522204"/>
                <a:gd name="connsiteX37" fmla="*/ 1557339 w 1928813"/>
                <a:gd name="connsiteY37" fmla="*/ 441242 h 522204"/>
                <a:gd name="connsiteX38" fmla="*/ 1624012 w 1928813"/>
                <a:gd name="connsiteY38" fmla="*/ 469817 h 522204"/>
                <a:gd name="connsiteX39" fmla="*/ 1674019 w 1928813"/>
                <a:gd name="connsiteY39" fmla="*/ 484105 h 522204"/>
                <a:gd name="connsiteX40" fmla="*/ 1743075 w 1928813"/>
                <a:gd name="connsiteY40" fmla="*/ 503154 h 522204"/>
                <a:gd name="connsiteX41" fmla="*/ 1812131 w 1928813"/>
                <a:gd name="connsiteY41" fmla="*/ 515060 h 522204"/>
                <a:gd name="connsiteX42" fmla="*/ 1864519 w 1928813"/>
                <a:gd name="connsiteY42" fmla="*/ 517441 h 522204"/>
                <a:gd name="connsiteX43" fmla="*/ 1928813 w 1928813"/>
                <a:gd name="connsiteY43" fmla="*/ 522204 h 522204"/>
                <a:gd name="connsiteX0" fmla="*/ 0 w 1928813"/>
                <a:gd name="connsiteY0" fmla="*/ 305510 h 522204"/>
                <a:gd name="connsiteX1" fmla="*/ 83344 w 1928813"/>
                <a:gd name="connsiteY1" fmla="*/ 307892 h 522204"/>
                <a:gd name="connsiteX2" fmla="*/ 123825 w 1928813"/>
                <a:gd name="connsiteY2" fmla="*/ 307892 h 522204"/>
                <a:gd name="connsiteX3" fmla="*/ 209550 w 1928813"/>
                <a:gd name="connsiteY3" fmla="*/ 303129 h 522204"/>
                <a:gd name="connsiteX4" fmla="*/ 290513 w 1928813"/>
                <a:gd name="connsiteY4" fmla="*/ 288842 h 522204"/>
                <a:gd name="connsiteX5" fmla="*/ 366713 w 1928813"/>
                <a:gd name="connsiteY5" fmla="*/ 269792 h 522204"/>
                <a:gd name="connsiteX6" fmla="*/ 402432 w 1928813"/>
                <a:gd name="connsiteY6" fmla="*/ 260267 h 522204"/>
                <a:gd name="connsiteX7" fmla="*/ 445294 w 1928813"/>
                <a:gd name="connsiteY7" fmla="*/ 260267 h 522204"/>
                <a:gd name="connsiteX8" fmla="*/ 488157 w 1928813"/>
                <a:gd name="connsiteY8" fmla="*/ 269792 h 522204"/>
                <a:gd name="connsiteX9" fmla="*/ 545307 w 1928813"/>
                <a:gd name="connsiteY9" fmla="*/ 279317 h 522204"/>
                <a:gd name="connsiteX10" fmla="*/ 566738 w 1928813"/>
                <a:gd name="connsiteY10" fmla="*/ 279317 h 522204"/>
                <a:gd name="connsiteX11" fmla="*/ 592932 w 1928813"/>
                <a:gd name="connsiteY11" fmla="*/ 284079 h 522204"/>
                <a:gd name="connsiteX12" fmla="*/ 595313 w 1928813"/>
                <a:gd name="connsiteY12" fmla="*/ 284079 h 522204"/>
                <a:gd name="connsiteX13" fmla="*/ 633412 w 1928813"/>
                <a:gd name="connsiteY13" fmla="*/ 274555 h 522204"/>
                <a:gd name="connsiteX14" fmla="*/ 683419 w 1928813"/>
                <a:gd name="connsiteY14" fmla="*/ 245979 h 522204"/>
                <a:gd name="connsiteX15" fmla="*/ 704850 w 1928813"/>
                <a:gd name="connsiteY15" fmla="*/ 224547 h 522204"/>
                <a:gd name="connsiteX16" fmla="*/ 742951 w 1928813"/>
                <a:gd name="connsiteY16" fmla="*/ 195971 h 522204"/>
                <a:gd name="connsiteX17" fmla="*/ 769144 w 1928813"/>
                <a:gd name="connsiteY17" fmla="*/ 176922 h 522204"/>
                <a:gd name="connsiteX18" fmla="*/ 842962 w 1928813"/>
                <a:gd name="connsiteY18" fmla="*/ 124535 h 522204"/>
                <a:gd name="connsiteX19" fmla="*/ 897730 w 1928813"/>
                <a:gd name="connsiteY19" fmla="*/ 79292 h 522204"/>
                <a:gd name="connsiteX20" fmla="*/ 940593 w 1928813"/>
                <a:gd name="connsiteY20" fmla="*/ 38810 h 522204"/>
                <a:gd name="connsiteX21" fmla="*/ 973932 w 1928813"/>
                <a:gd name="connsiteY21" fmla="*/ 19761 h 522204"/>
                <a:gd name="connsiteX22" fmla="*/ 1004888 w 1928813"/>
                <a:gd name="connsiteY22" fmla="*/ 3092 h 522204"/>
                <a:gd name="connsiteX23" fmla="*/ 1073944 w 1928813"/>
                <a:gd name="connsiteY23" fmla="*/ 3090 h 522204"/>
                <a:gd name="connsiteX24" fmla="*/ 1102520 w 1928813"/>
                <a:gd name="connsiteY24" fmla="*/ 17380 h 522204"/>
                <a:gd name="connsiteX25" fmla="*/ 1128711 w 1928813"/>
                <a:gd name="connsiteY25" fmla="*/ 14998 h 522204"/>
                <a:gd name="connsiteX26" fmla="*/ 1162049 w 1928813"/>
                <a:gd name="connsiteY26" fmla="*/ 38811 h 522204"/>
                <a:gd name="connsiteX27" fmla="*/ 1188244 w 1928813"/>
                <a:gd name="connsiteY27" fmla="*/ 65004 h 522204"/>
                <a:gd name="connsiteX28" fmla="*/ 1231106 w 1928813"/>
                <a:gd name="connsiteY28" fmla="*/ 103105 h 522204"/>
                <a:gd name="connsiteX29" fmla="*/ 1259681 w 1928813"/>
                <a:gd name="connsiteY29" fmla="*/ 141204 h 522204"/>
                <a:gd name="connsiteX30" fmla="*/ 1281113 w 1928813"/>
                <a:gd name="connsiteY30" fmla="*/ 167397 h 522204"/>
                <a:gd name="connsiteX31" fmla="*/ 1312069 w 1928813"/>
                <a:gd name="connsiteY31" fmla="*/ 207879 h 522204"/>
                <a:gd name="connsiteX32" fmla="*/ 1364457 w 1928813"/>
                <a:gd name="connsiteY32" fmla="*/ 274553 h 522204"/>
                <a:gd name="connsiteX33" fmla="*/ 1402557 w 1928813"/>
                <a:gd name="connsiteY33" fmla="*/ 319798 h 522204"/>
                <a:gd name="connsiteX34" fmla="*/ 1426369 w 1928813"/>
                <a:gd name="connsiteY34" fmla="*/ 350754 h 522204"/>
                <a:gd name="connsiteX35" fmla="*/ 1469232 w 1928813"/>
                <a:gd name="connsiteY35" fmla="*/ 386474 h 522204"/>
                <a:gd name="connsiteX36" fmla="*/ 1516856 w 1928813"/>
                <a:gd name="connsiteY36" fmla="*/ 412667 h 522204"/>
                <a:gd name="connsiteX37" fmla="*/ 1557339 w 1928813"/>
                <a:gd name="connsiteY37" fmla="*/ 441242 h 522204"/>
                <a:gd name="connsiteX38" fmla="*/ 1624012 w 1928813"/>
                <a:gd name="connsiteY38" fmla="*/ 469817 h 522204"/>
                <a:gd name="connsiteX39" fmla="*/ 1674019 w 1928813"/>
                <a:gd name="connsiteY39" fmla="*/ 484105 h 522204"/>
                <a:gd name="connsiteX40" fmla="*/ 1743075 w 1928813"/>
                <a:gd name="connsiteY40" fmla="*/ 503154 h 522204"/>
                <a:gd name="connsiteX41" fmla="*/ 1812131 w 1928813"/>
                <a:gd name="connsiteY41" fmla="*/ 515060 h 522204"/>
                <a:gd name="connsiteX42" fmla="*/ 1864519 w 1928813"/>
                <a:gd name="connsiteY42" fmla="*/ 517441 h 522204"/>
                <a:gd name="connsiteX43" fmla="*/ 1928813 w 1928813"/>
                <a:gd name="connsiteY43" fmla="*/ 522204 h 522204"/>
                <a:gd name="connsiteX0" fmla="*/ 0 w 1928813"/>
                <a:gd name="connsiteY0" fmla="*/ 305510 h 522204"/>
                <a:gd name="connsiteX1" fmla="*/ 83344 w 1928813"/>
                <a:gd name="connsiteY1" fmla="*/ 307892 h 522204"/>
                <a:gd name="connsiteX2" fmla="*/ 123825 w 1928813"/>
                <a:gd name="connsiteY2" fmla="*/ 307892 h 522204"/>
                <a:gd name="connsiteX3" fmla="*/ 209550 w 1928813"/>
                <a:gd name="connsiteY3" fmla="*/ 303129 h 522204"/>
                <a:gd name="connsiteX4" fmla="*/ 290513 w 1928813"/>
                <a:gd name="connsiteY4" fmla="*/ 288842 h 522204"/>
                <a:gd name="connsiteX5" fmla="*/ 366713 w 1928813"/>
                <a:gd name="connsiteY5" fmla="*/ 269792 h 522204"/>
                <a:gd name="connsiteX6" fmla="*/ 402432 w 1928813"/>
                <a:gd name="connsiteY6" fmla="*/ 260267 h 522204"/>
                <a:gd name="connsiteX7" fmla="*/ 445294 w 1928813"/>
                <a:gd name="connsiteY7" fmla="*/ 260267 h 522204"/>
                <a:gd name="connsiteX8" fmla="*/ 488157 w 1928813"/>
                <a:gd name="connsiteY8" fmla="*/ 269792 h 522204"/>
                <a:gd name="connsiteX9" fmla="*/ 545307 w 1928813"/>
                <a:gd name="connsiteY9" fmla="*/ 279317 h 522204"/>
                <a:gd name="connsiteX10" fmla="*/ 566738 w 1928813"/>
                <a:gd name="connsiteY10" fmla="*/ 279317 h 522204"/>
                <a:gd name="connsiteX11" fmla="*/ 592932 w 1928813"/>
                <a:gd name="connsiteY11" fmla="*/ 284079 h 522204"/>
                <a:gd name="connsiteX12" fmla="*/ 595313 w 1928813"/>
                <a:gd name="connsiteY12" fmla="*/ 284079 h 522204"/>
                <a:gd name="connsiteX13" fmla="*/ 633412 w 1928813"/>
                <a:gd name="connsiteY13" fmla="*/ 274555 h 522204"/>
                <a:gd name="connsiteX14" fmla="*/ 683419 w 1928813"/>
                <a:gd name="connsiteY14" fmla="*/ 245979 h 522204"/>
                <a:gd name="connsiteX15" fmla="*/ 704850 w 1928813"/>
                <a:gd name="connsiteY15" fmla="*/ 224547 h 522204"/>
                <a:gd name="connsiteX16" fmla="*/ 742951 w 1928813"/>
                <a:gd name="connsiteY16" fmla="*/ 195971 h 522204"/>
                <a:gd name="connsiteX17" fmla="*/ 769144 w 1928813"/>
                <a:gd name="connsiteY17" fmla="*/ 176922 h 522204"/>
                <a:gd name="connsiteX18" fmla="*/ 842962 w 1928813"/>
                <a:gd name="connsiteY18" fmla="*/ 124535 h 522204"/>
                <a:gd name="connsiteX19" fmla="*/ 897730 w 1928813"/>
                <a:gd name="connsiteY19" fmla="*/ 79292 h 522204"/>
                <a:gd name="connsiteX20" fmla="*/ 940593 w 1928813"/>
                <a:gd name="connsiteY20" fmla="*/ 38810 h 522204"/>
                <a:gd name="connsiteX21" fmla="*/ 973932 w 1928813"/>
                <a:gd name="connsiteY21" fmla="*/ 19761 h 522204"/>
                <a:gd name="connsiteX22" fmla="*/ 1004888 w 1928813"/>
                <a:gd name="connsiteY22" fmla="*/ 3092 h 522204"/>
                <a:gd name="connsiteX23" fmla="*/ 1073944 w 1928813"/>
                <a:gd name="connsiteY23" fmla="*/ 3090 h 522204"/>
                <a:gd name="connsiteX24" fmla="*/ 1102520 w 1928813"/>
                <a:gd name="connsiteY24" fmla="*/ 17380 h 522204"/>
                <a:gd name="connsiteX25" fmla="*/ 1138236 w 1928813"/>
                <a:gd name="connsiteY25" fmla="*/ 36429 h 522204"/>
                <a:gd name="connsiteX26" fmla="*/ 1162049 w 1928813"/>
                <a:gd name="connsiteY26" fmla="*/ 38811 h 522204"/>
                <a:gd name="connsiteX27" fmla="*/ 1188244 w 1928813"/>
                <a:gd name="connsiteY27" fmla="*/ 65004 h 522204"/>
                <a:gd name="connsiteX28" fmla="*/ 1231106 w 1928813"/>
                <a:gd name="connsiteY28" fmla="*/ 103105 h 522204"/>
                <a:gd name="connsiteX29" fmla="*/ 1259681 w 1928813"/>
                <a:gd name="connsiteY29" fmla="*/ 141204 h 522204"/>
                <a:gd name="connsiteX30" fmla="*/ 1281113 w 1928813"/>
                <a:gd name="connsiteY30" fmla="*/ 167397 h 522204"/>
                <a:gd name="connsiteX31" fmla="*/ 1312069 w 1928813"/>
                <a:gd name="connsiteY31" fmla="*/ 207879 h 522204"/>
                <a:gd name="connsiteX32" fmla="*/ 1364457 w 1928813"/>
                <a:gd name="connsiteY32" fmla="*/ 274553 h 522204"/>
                <a:gd name="connsiteX33" fmla="*/ 1402557 w 1928813"/>
                <a:gd name="connsiteY33" fmla="*/ 319798 h 522204"/>
                <a:gd name="connsiteX34" fmla="*/ 1426369 w 1928813"/>
                <a:gd name="connsiteY34" fmla="*/ 350754 h 522204"/>
                <a:gd name="connsiteX35" fmla="*/ 1469232 w 1928813"/>
                <a:gd name="connsiteY35" fmla="*/ 386474 h 522204"/>
                <a:gd name="connsiteX36" fmla="*/ 1516856 w 1928813"/>
                <a:gd name="connsiteY36" fmla="*/ 412667 h 522204"/>
                <a:gd name="connsiteX37" fmla="*/ 1557339 w 1928813"/>
                <a:gd name="connsiteY37" fmla="*/ 441242 h 522204"/>
                <a:gd name="connsiteX38" fmla="*/ 1624012 w 1928813"/>
                <a:gd name="connsiteY38" fmla="*/ 469817 h 522204"/>
                <a:gd name="connsiteX39" fmla="*/ 1674019 w 1928813"/>
                <a:gd name="connsiteY39" fmla="*/ 484105 h 522204"/>
                <a:gd name="connsiteX40" fmla="*/ 1743075 w 1928813"/>
                <a:gd name="connsiteY40" fmla="*/ 503154 h 522204"/>
                <a:gd name="connsiteX41" fmla="*/ 1812131 w 1928813"/>
                <a:gd name="connsiteY41" fmla="*/ 515060 h 522204"/>
                <a:gd name="connsiteX42" fmla="*/ 1864519 w 1928813"/>
                <a:gd name="connsiteY42" fmla="*/ 517441 h 522204"/>
                <a:gd name="connsiteX43" fmla="*/ 1928813 w 1928813"/>
                <a:gd name="connsiteY43" fmla="*/ 522204 h 522204"/>
                <a:gd name="connsiteX0" fmla="*/ 0 w 1928813"/>
                <a:gd name="connsiteY0" fmla="*/ 305510 h 522204"/>
                <a:gd name="connsiteX1" fmla="*/ 83344 w 1928813"/>
                <a:gd name="connsiteY1" fmla="*/ 307892 h 522204"/>
                <a:gd name="connsiteX2" fmla="*/ 123825 w 1928813"/>
                <a:gd name="connsiteY2" fmla="*/ 307892 h 522204"/>
                <a:gd name="connsiteX3" fmla="*/ 209550 w 1928813"/>
                <a:gd name="connsiteY3" fmla="*/ 303129 h 522204"/>
                <a:gd name="connsiteX4" fmla="*/ 290513 w 1928813"/>
                <a:gd name="connsiteY4" fmla="*/ 288842 h 522204"/>
                <a:gd name="connsiteX5" fmla="*/ 366713 w 1928813"/>
                <a:gd name="connsiteY5" fmla="*/ 269792 h 522204"/>
                <a:gd name="connsiteX6" fmla="*/ 402432 w 1928813"/>
                <a:gd name="connsiteY6" fmla="*/ 260267 h 522204"/>
                <a:gd name="connsiteX7" fmla="*/ 445294 w 1928813"/>
                <a:gd name="connsiteY7" fmla="*/ 260267 h 522204"/>
                <a:gd name="connsiteX8" fmla="*/ 488157 w 1928813"/>
                <a:gd name="connsiteY8" fmla="*/ 269792 h 522204"/>
                <a:gd name="connsiteX9" fmla="*/ 545307 w 1928813"/>
                <a:gd name="connsiteY9" fmla="*/ 279317 h 522204"/>
                <a:gd name="connsiteX10" fmla="*/ 566738 w 1928813"/>
                <a:gd name="connsiteY10" fmla="*/ 279317 h 522204"/>
                <a:gd name="connsiteX11" fmla="*/ 592932 w 1928813"/>
                <a:gd name="connsiteY11" fmla="*/ 284079 h 522204"/>
                <a:gd name="connsiteX12" fmla="*/ 595313 w 1928813"/>
                <a:gd name="connsiteY12" fmla="*/ 284079 h 522204"/>
                <a:gd name="connsiteX13" fmla="*/ 633412 w 1928813"/>
                <a:gd name="connsiteY13" fmla="*/ 274555 h 522204"/>
                <a:gd name="connsiteX14" fmla="*/ 683419 w 1928813"/>
                <a:gd name="connsiteY14" fmla="*/ 245979 h 522204"/>
                <a:gd name="connsiteX15" fmla="*/ 704850 w 1928813"/>
                <a:gd name="connsiteY15" fmla="*/ 224547 h 522204"/>
                <a:gd name="connsiteX16" fmla="*/ 742951 w 1928813"/>
                <a:gd name="connsiteY16" fmla="*/ 195971 h 522204"/>
                <a:gd name="connsiteX17" fmla="*/ 769144 w 1928813"/>
                <a:gd name="connsiteY17" fmla="*/ 176922 h 522204"/>
                <a:gd name="connsiteX18" fmla="*/ 842962 w 1928813"/>
                <a:gd name="connsiteY18" fmla="*/ 124535 h 522204"/>
                <a:gd name="connsiteX19" fmla="*/ 897730 w 1928813"/>
                <a:gd name="connsiteY19" fmla="*/ 79292 h 522204"/>
                <a:gd name="connsiteX20" fmla="*/ 940593 w 1928813"/>
                <a:gd name="connsiteY20" fmla="*/ 38810 h 522204"/>
                <a:gd name="connsiteX21" fmla="*/ 973932 w 1928813"/>
                <a:gd name="connsiteY21" fmla="*/ 19761 h 522204"/>
                <a:gd name="connsiteX22" fmla="*/ 1004888 w 1928813"/>
                <a:gd name="connsiteY22" fmla="*/ 3092 h 522204"/>
                <a:gd name="connsiteX23" fmla="*/ 1073944 w 1928813"/>
                <a:gd name="connsiteY23" fmla="*/ 3090 h 522204"/>
                <a:gd name="connsiteX24" fmla="*/ 1102520 w 1928813"/>
                <a:gd name="connsiteY24" fmla="*/ 17380 h 522204"/>
                <a:gd name="connsiteX25" fmla="*/ 1138236 w 1928813"/>
                <a:gd name="connsiteY25" fmla="*/ 36429 h 522204"/>
                <a:gd name="connsiteX26" fmla="*/ 1162049 w 1928813"/>
                <a:gd name="connsiteY26" fmla="*/ 38811 h 522204"/>
                <a:gd name="connsiteX27" fmla="*/ 1188244 w 1928813"/>
                <a:gd name="connsiteY27" fmla="*/ 65004 h 522204"/>
                <a:gd name="connsiteX28" fmla="*/ 1183482 w 1928813"/>
                <a:gd name="connsiteY28" fmla="*/ 60241 h 522204"/>
                <a:gd name="connsiteX29" fmla="*/ 1231106 w 1928813"/>
                <a:gd name="connsiteY29" fmla="*/ 103105 h 522204"/>
                <a:gd name="connsiteX30" fmla="*/ 1259681 w 1928813"/>
                <a:gd name="connsiteY30" fmla="*/ 141204 h 522204"/>
                <a:gd name="connsiteX31" fmla="*/ 1281113 w 1928813"/>
                <a:gd name="connsiteY31" fmla="*/ 167397 h 522204"/>
                <a:gd name="connsiteX32" fmla="*/ 1312069 w 1928813"/>
                <a:gd name="connsiteY32" fmla="*/ 207879 h 522204"/>
                <a:gd name="connsiteX33" fmla="*/ 1364457 w 1928813"/>
                <a:gd name="connsiteY33" fmla="*/ 274553 h 522204"/>
                <a:gd name="connsiteX34" fmla="*/ 1402557 w 1928813"/>
                <a:gd name="connsiteY34" fmla="*/ 319798 h 522204"/>
                <a:gd name="connsiteX35" fmla="*/ 1426369 w 1928813"/>
                <a:gd name="connsiteY35" fmla="*/ 350754 h 522204"/>
                <a:gd name="connsiteX36" fmla="*/ 1469232 w 1928813"/>
                <a:gd name="connsiteY36" fmla="*/ 386474 h 522204"/>
                <a:gd name="connsiteX37" fmla="*/ 1516856 w 1928813"/>
                <a:gd name="connsiteY37" fmla="*/ 412667 h 522204"/>
                <a:gd name="connsiteX38" fmla="*/ 1557339 w 1928813"/>
                <a:gd name="connsiteY38" fmla="*/ 441242 h 522204"/>
                <a:gd name="connsiteX39" fmla="*/ 1624012 w 1928813"/>
                <a:gd name="connsiteY39" fmla="*/ 469817 h 522204"/>
                <a:gd name="connsiteX40" fmla="*/ 1674019 w 1928813"/>
                <a:gd name="connsiteY40" fmla="*/ 484105 h 522204"/>
                <a:gd name="connsiteX41" fmla="*/ 1743075 w 1928813"/>
                <a:gd name="connsiteY41" fmla="*/ 503154 h 522204"/>
                <a:gd name="connsiteX42" fmla="*/ 1812131 w 1928813"/>
                <a:gd name="connsiteY42" fmla="*/ 515060 h 522204"/>
                <a:gd name="connsiteX43" fmla="*/ 1864519 w 1928813"/>
                <a:gd name="connsiteY43" fmla="*/ 517441 h 522204"/>
                <a:gd name="connsiteX44" fmla="*/ 1928813 w 1928813"/>
                <a:gd name="connsiteY44" fmla="*/ 522204 h 522204"/>
                <a:gd name="connsiteX0" fmla="*/ 0 w 1928813"/>
                <a:gd name="connsiteY0" fmla="*/ 305510 h 522204"/>
                <a:gd name="connsiteX1" fmla="*/ 83344 w 1928813"/>
                <a:gd name="connsiteY1" fmla="*/ 307892 h 522204"/>
                <a:gd name="connsiteX2" fmla="*/ 123825 w 1928813"/>
                <a:gd name="connsiteY2" fmla="*/ 307892 h 522204"/>
                <a:gd name="connsiteX3" fmla="*/ 209550 w 1928813"/>
                <a:gd name="connsiteY3" fmla="*/ 303129 h 522204"/>
                <a:gd name="connsiteX4" fmla="*/ 290513 w 1928813"/>
                <a:gd name="connsiteY4" fmla="*/ 288842 h 522204"/>
                <a:gd name="connsiteX5" fmla="*/ 366713 w 1928813"/>
                <a:gd name="connsiteY5" fmla="*/ 269792 h 522204"/>
                <a:gd name="connsiteX6" fmla="*/ 402432 w 1928813"/>
                <a:gd name="connsiteY6" fmla="*/ 260267 h 522204"/>
                <a:gd name="connsiteX7" fmla="*/ 445294 w 1928813"/>
                <a:gd name="connsiteY7" fmla="*/ 260267 h 522204"/>
                <a:gd name="connsiteX8" fmla="*/ 488157 w 1928813"/>
                <a:gd name="connsiteY8" fmla="*/ 269792 h 522204"/>
                <a:gd name="connsiteX9" fmla="*/ 545307 w 1928813"/>
                <a:gd name="connsiteY9" fmla="*/ 279317 h 522204"/>
                <a:gd name="connsiteX10" fmla="*/ 566738 w 1928813"/>
                <a:gd name="connsiteY10" fmla="*/ 279317 h 522204"/>
                <a:gd name="connsiteX11" fmla="*/ 592932 w 1928813"/>
                <a:gd name="connsiteY11" fmla="*/ 284079 h 522204"/>
                <a:gd name="connsiteX12" fmla="*/ 595313 w 1928813"/>
                <a:gd name="connsiteY12" fmla="*/ 284079 h 522204"/>
                <a:gd name="connsiteX13" fmla="*/ 633412 w 1928813"/>
                <a:gd name="connsiteY13" fmla="*/ 274555 h 522204"/>
                <a:gd name="connsiteX14" fmla="*/ 683419 w 1928813"/>
                <a:gd name="connsiteY14" fmla="*/ 245979 h 522204"/>
                <a:gd name="connsiteX15" fmla="*/ 704850 w 1928813"/>
                <a:gd name="connsiteY15" fmla="*/ 224547 h 522204"/>
                <a:gd name="connsiteX16" fmla="*/ 742951 w 1928813"/>
                <a:gd name="connsiteY16" fmla="*/ 195971 h 522204"/>
                <a:gd name="connsiteX17" fmla="*/ 769144 w 1928813"/>
                <a:gd name="connsiteY17" fmla="*/ 176922 h 522204"/>
                <a:gd name="connsiteX18" fmla="*/ 842962 w 1928813"/>
                <a:gd name="connsiteY18" fmla="*/ 124535 h 522204"/>
                <a:gd name="connsiteX19" fmla="*/ 897730 w 1928813"/>
                <a:gd name="connsiteY19" fmla="*/ 79292 h 522204"/>
                <a:gd name="connsiteX20" fmla="*/ 940593 w 1928813"/>
                <a:gd name="connsiteY20" fmla="*/ 38810 h 522204"/>
                <a:gd name="connsiteX21" fmla="*/ 973932 w 1928813"/>
                <a:gd name="connsiteY21" fmla="*/ 19761 h 522204"/>
                <a:gd name="connsiteX22" fmla="*/ 1004888 w 1928813"/>
                <a:gd name="connsiteY22" fmla="*/ 3092 h 522204"/>
                <a:gd name="connsiteX23" fmla="*/ 1073944 w 1928813"/>
                <a:gd name="connsiteY23" fmla="*/ 3090 h 522204"/>
                <a:gd name="connsiteX24" fmla="*/ 1102520 w 1928813"/>
                <a:gd name="connsiteY24" fmla="*/ 17380 h 522204"/>
                <a:gd name="connsiteX25" fmla="*/ 1138236 w 1928813"/>
                <a:gd name="connsiteY25" fmla="*/ 36429 h 522204"/>
                <a:gd name="connsiteX26" fmla="*/ 1188244 w 1928813"/>
                <a:gd name="connsiteY26" fmla="*/ 65004 h 522204"/>
                <a:gd name="connsiteX27" fmla="*/ 1183482 w 1928813"/>
                <a:gd name="connsiteY27" fmla="*/ 60241 h 522204"/>
                <a:gd name="connsiteX28" fmla="*/ 1231106 w 1928813"/>
                <a:gd name="connsiteY28" fmla="*/ 103105 h 522204"/>
                <a:gd name="connsiteX29" fmla="*/ 1259681 w 1928813"/>
                <a:gd name="connsiteY29" fmla="*/ 141204 h 522204"/>
                <a:gd name="connsiteX30" fmla="*/ 1281113 w 1928813"/>
                <a:gd name="connsiteY30" fmla="*/ 167397 h 522204"/>
                <a:gd name="connsiteX31" fmla="*/ 1312069 w 1928813"/>
                <a:gd name="connsiteY31" fmla="*/ 207879 h 522204"/>
                <a:gd name="connsiteX32" fmla="*/ 1364457 w 1928813"/>
                <a:gd name="connsiteY32" fmla="*/ 274553 h 522204"/>
                <a:gd name="connsiteX33" fmla="*/ 1402557 w 1928813"/>
                <a:gd name="connsiteY33" fmla="*/ 319798 h 522204"/>
                <a:gd name="connsiteX34" fmla="*/ 1426369 w 1928813"/>
                <a:gd name="connsiteY34" fmla="*/ 350754 h 522204"/>
                <a:gd name="connsiteX35" fmla="*/ 1469232 w 1928813"/>
                <a:gd name="connsiteY35" fmla="*/ 386474 h 522204"/>
                <a:gd name="connsiteX36" fmla="*/ 1516856 w 1928813"/>
                <a:gd name="connsiteY36" fmla="*/ 412667 h 522204"/>
                <a:gd name="connsiteX37" fmla="*/ 1557339 w 1928813"/>
                <a:gd name="connsiteY37" fmla="*/ 441242 h 522204"/>
                <a:gd name="connsiteX38" fmla="*/ 1624012 w 1928813"/>
                <a:gd name="connsiteY38" fmla="*/ 469817 h 522204"/>
                <a:gd name="connsiteX39" fmla="*/ 1674019 w 1928813"/>
                <a:gd name="connsiteY39" fmla="*/ 484105 h 522204"/>
                <a:gd name="connsiteX40" fmla="*/ 1743075 w 1928813"/>
                <a:gd name="connsiteY40" fmla="*/ 503154 h 522204"/>
                <a:gd name="connsiteX41" fmla="*/ 1812131 w 1928813"/>
                <a:gd name="connsiteY41" fmla="*/ 515060 h 522204"/>
                <a:gd name="connsiteX42" fmla="*/ 1864519 w 1928813"/>
                <a:gd name="connsiteY42" fmla="*/ 517441 h 522204"/>
                <a:gd name="connsiteX43" fmla="*/ 1928813 w 1928813"/>
                <a:gd name="connsiteY43" fmla="*/ 522204 h 522204"/>
                <a:gd name="connsiteX0" fmla="*/ 0 w 1928813"/>
                <a:gd name="connsiteY0" fmla="*/ 307236 h 523930"/>
                <a:gd name="connsiteX1" fmla="*/ 83344 w 1928813"/>
                <a:gd name="connsiteY1" fmla="*/ 309618 h 523930"/>
                <a:gd name="connsiteX2" fmla="*/ 123825 w 1928813"/>
                <a:gd name="connsiteY2" fmla="*/ 309618 h 523930"/>
                <a:gd name="connsiteX3" fmla="*/ 209550 w 1928813"/>
                <a:gd name="connsiteY3" fmla="*/ 304855 h 523930"/>
                <a:gd name="connsiteX4" fmla="*/ 290513 w 1928813"/>
                <a:gd name="connsiteY4" fmla="*/ 290568 h 523930"/>
                <a:gd name="connsiteX5" fmla="*/ 366713 w 1928813"/>
                <a:gd name="connsiteY5" fmla="*/ 271518 h 523930"/>
                <a:gd name="connsiteX6" fmla="*/ 402432 w 1928813"/>
                <a:gd name="connsiteY6" fmla="*/ 261993 h 523930"/>
                <a:gd name="connsiteX7" fmla="*/ 445294 w 1928813"/>
                <a:gd name="connsiteY7" fmla="*/ 261993 h 523930"/>
                <a:gd name="connsiteX8" fmla="*/ 488157 w 1928813"/>
                <a:gd name="connsiteY8" fmla="*/ 271518 h 523930"/>
                <a:gd name="connsiteX9" fmla="*/ 545307 w 1928813"/>
                <a:gd name="connsiteY9" fmla="*/ 281043 h 523930"/>
                <a:gd name="connsiteX10" fmla="*/ 566738 w 1928813"/>
                <a:gd name="connsiteY10" fmla="*/ 281043 h 523930"/>
                <a:gd name="connsiteX11" fmla="*/ 592932 w 1928813"/>
                <a:gd name="connsiteY11" fmla="*/ 285805 h 523930"/>
                <a:gd name="connsiteX12" fmla="*/ 595313 w 1928813"/>
                <a:gd name="connsiteY12" fmla="*/ 285805 h 523930"/>
                <a:gd name="connsiteX13" fmla="*/ 633412 w 1928813"/>
                <a:gd name="connsiteY13" fmla="*/ 276281 h 523930"/>
                <a:gd name="connsiteX14" fmla="*/ 683419 w 1928813"/>
                <a:gd name="connsiteY14" fmla="*/ 247705 h 523930"/>
                <a:gd name="connsiteX15" fmla="*/ 704850 w 1928813"/>
                <a:gd name="connsiteY15" fmla="*/ 226273 h 523930"/>
                <a:gd name="connsiteX16" fmla="*/ 742951 w 1928813"/>
                <a:gd name="connsiteY16" fmla="*/ 197697 h 523930"/>
                <a:gd name="connsiteX17" fmla="*/ 769144 w 1928813"/>
                <a:gd name="connsiteY17" fmla="*/ 178648 h 523930"/>
                <a:gd name="connsiteX18" fmla="*/ 842962 w 1928813"/>
                <a:gd name="connsiteY18" fmla="*/ 126261 h 523930"/>
                <a:gd name="connsiteX19" fmla="*/ 897730 w 1928813"/>
                <a:gd name="connsiteY19" fmla="*/ 81018 h 523930"/>
                <a:gd name="connsiteX20" fmla="*/ 940593 w 1928813"/>
                <a:gd name="connsiteY20" fmla="*/ 40536 h 523930"/>
                <a:gd name="connsiteX21" fmla="*/ 973932 w 1928813"/>
                <a:gd name="connsiteY21" fmla="*/ 21487 h 523930"/>
                <a:gd name="connsiteX22" fmla="*/ 1004888 w 1928813"/>
                <a:gd name="connsiteY22" fmla="*/ 4818 h 523930"/>
                <a:gd name="connsiteX23" fmla="*/ 1064419 w 1928813"/>
                <a:gd name="connsiteY23" fmla="*/ 53 h 523930"/>
                <a:gd name="connsiteX24" fmla="*/ 1102520 w 1928813"/>
                <a:gd name="connsiteY24" fmla="*/ 19106 h 523930"/>
                <a:gd name="connsiteX25" fmla="*/ 1138236 w 1928813"/>
                <a:gd name="connsiteY25" fmla="*/ 38155 h 523930"/>
                <a:gd name="connsiteX26" fmla="*/ 1188244 w 1928813"/>
                <a:gd name="connsiteY26" fmla="*/ 66730 h 523930"/>
                <a:gd name="connsiteX27" fmla="*/ 1183482 w 1928813"/>
                <a:gd name="connsiteY27" fmla="*/ 61967 h 523930"/>
                <a:gd name="connsiteX28" fmla="*/ 1231106 w 1928813"/>
                <a:gd name="connsiteY28" fmla="*/ 104831 h 523930"/>
                <a:gd name="connsiteX29" fmla="*/ 1259681 w 1928813"/>
                <a:gd name="connsiteY29" fmla="*/ 142930 h 523930"/>
                <a:gd name="connsiteX30" fmla="*/ 1281113 w 1928813"/>
                <a:gd name="connsiteY30" fmla="*/ 169123 h 523930"/>
                <a:gd name="connsiteX31" fmla="*/ 1312069 w 1928813"/>
                <a:gd name="connsiteY31" fmla="*/ 209605 h 523930"/>
                <a:gd name="connsiteX32" fmla="*/ 1364457 w 1928813"/>
                <a:gd name="connsiteY32" fmla="*/ 276279 h 523930"/>
                <a:gd name="connsiteX33" fmla="*/ 1402557 w 1928813"/>
                <a:gd name="connsiteY33" fmla="*/ 321524 h 523930"/>
                <a:gd name="connsiteX34" fmla="*/ 1426369 w 1928813"/>
                <a:gd name="connsiteY34" fmla="*/ 352480 h 523930"/>
                <a:gd name="connsiteX35" fmla="*/ 1469232 w 1928813"/>
                <a:gd name="connsiteY35" fmla="*/ 388200 h 523930"/>
                <a:gd name="connsiteX36" fmla="*/ 1516856 w 1928813"/>
                <a:gd name="connsiteY36" fmla="*/ 414393 h 523930"/>
                <a:gd name="connsiteX37" fmla="*/ 1557339 w 1928813"/>
                <a:gd name="connsiteY37" fmla="*/ 442968 h 523930"/>
                <a:gd name="connsiteX38" fmla="*/ 1624012 w 1928813"/>
                <a:gd name="connsiteY38" fmla="*/ 471543 h 523930"/>
                <a:gd name="connsiteX39" fmla="*/ 1674019 w 1928813"/>
                <a:gd name="connsiteY39" fmla="*/ 485831 h 523930"/>
                <a:gd name="connsiteX40" fmla="*/ 1743075 w 1928813"/>
                <a:gd name="connsiteY40" fmla="*/ 504880 h 523930"/>
                <a:gd name="connsiteX41" fmla="*/ 1812131 w 1928813"/>
                <a:gd name="connsiteY41" fmla="*/ 516786 h 523930"/>
                <a:gd name="connsiteX42" fmla="*/ 1864519 w 1928813"/>
                <a:gd name="connsiteY42" fmla="*/ 519167 h 523930"/>
                <a:gd name="connsiteX43" fmla="*/ 1928813 w 1928813"/>
                <a:gd name="connsiteY43" fmla="*/ 523930 h 523930"/>
                <a:gd name="connsiteX0" fmla="*/ 0 w 1928813"/>
                <a:gd name="connsiteY0" fmla="*/ 307236 h 523930"/>
                <a:gd name="connsiteX1" fmla="*/ 83344 w 1928813"/>
                <a:gd name="connsiteY1" fmla="*/ 309618 h 523930"/>
                <a:gd name="connsiteX2" fmla="*/ 123825 w 1928813"/>
                <a:gd name="connsiteY2" fmla="*/ 309618 h 523930"/>
                <a:gd name="connsiteX3" fmla="*/ 209550 w 1928813"/>
                <a:gd name="connsiteY3" fmla="*/ 304855 h 523930"/>
                <a:gd name="connsiteX4" fmla="*/ 290513 w 1928813"/>
                <a:gd name="connsiteY4" fmla="*/ 290568 h 523930"/>
                <a:gd name="connsiteX5" fmla="*/ 366713 w 1928813"/>
                <a:gd name="connsiteY5" fmla="*/ 271518 h 523930"/>
                <a:gd name="connsiteX6" fmla="*/ 402432 w 1928813"/>
                <a:gd name="connsiteY6" fmla="*/ 261993 h 523930"/>
                <a:gd name="connsiteX7" fmla="*/ 445294 w 1928813"/>
                <a:gd name="connsiteY7" fmla="*/ 261993 h 523930"/>
                <a:gd name="connsiteX8" fmla="*/ 488157 w 1928813"/>
                <a:gd name="connsiteY8" fmla="*/ 271518 h 523930"/>
                <a:gd name="connsiteX9" fmla="*/ 545307 w 1928813"/>
                <a:gd name="connsiteY9" fmla="*/ 281043 h 523930"/>
                <a:gd name="connsiteX10" fmla="*/ 566738 w 1928813"/>
                <a:gd name="connsiteY10" fmla="*/ 281043 h 523930"/>
                <a:gd name="connsiteX11" fmla="*/ 592932 w 1928813"/>
                <a:gd name="connsiteY11" fmla="*/ 285805 h 523930"/>
                <a:gd name="connsiteX12" fmla="*/ 595313 w 1928813"/>
                <a:gd name="connsiteY12" fmla="*/ 285805 h 523930"/>
                <a:gd name="connsiteX13" fmla="*/ 633412 w 1928813"/>
                <a:gd name="connsiteY13" fmla="*/ 276281 h 523930"/>
                <a:gd name="connsiteX14" fmla="*/ 683419 w 1928813"/>
                <a:gd name="connsiteY14" fmla="*/ 247705 h 523930"/>
                <a:gd name="connsiteX15" fmla="*/ 704850 w 1928813"/>
                <a:gd name="connsiteY15" fmla="*/ 226273 h 523930"/>
                <a:gd name="connsiteX16" fmla="*/ 742951 w 1928813"/>
                <a:gd name="connsiteY16" fmla="*/ 197697 h 523930"/>
                <a:gd name="connsiteX17" fmla="*/ 769144 w 1928813"/>
                <a:gd name="connsiteY17" fmla="*/ 178648 h 523930"/>
                <a:gd name="connsiteX18" fmla="*/ 842962 w 1928813"/>
                <a:gd name="connsiteY18" fmla="*/ 126261 h 523930"/>
                <a:gd name="connsiteX19" fmla="*/ 897730 w 1928813"/>
                <a:gd name="connsiteY19" fmla="*/ 81018 h 523930"/>
                <a:gd name="connsiteX20" fmla="*/ 940593 w 1928813"/>
                <a:gd name="connsiteY20" fmla="*/ 40536 h 523930"/>
                <a:gd name="connsiteX21" fmla="*/ 973932 w 1928813"/>
                <a:gd name="connsiteY21" fmla="*/ 21487 h 523930"/>
                <a:gd name="connsiteX22" fmla="*/ 1004888 w 1928813"/>
                <a:gd name="connsiteY22" fmla="*/ 4818 h 523930"/>
                <a:gd name="connsiteX23" fmla="*/ 1064419 w 1928813"/>
                <a:gd name="connsiteY23" fmla="*/ 53 h 523930"/>
                <a:gd name="connsiteX24" fmla="*/ 1116807 w 1928813"/>
                <a:gd name="connsiteY24" fmla="*/ 19106 h 523930"/>
                <a:gd name="connsiteX25" fmla="*/ 1138236 w 1928813"/>
                <a:gd name="connsiteY25" fmla="*/ 38155 h 523930"/>
                <a:gd name="connsiteX26" fmla="*/ 1188244 w 1928813"/>
                <a:gd name="connsiteY26" fmla="*/ 66730 h 523930"/>
                <a:gd name="connsiteX27" fmla="*/ 1183482 w 1928813"/>
                <a:gd name="connsiteY27" fmla="*/ 61967 h 523930"/>
                <a:gd name="connsiteX28" fmla="*/ 1231106 w 1928813"/>
                <a:gd name="connsiteY28" fmla="*/ 104831 h 523930"/>
                <a:gd name="connsiteX29" fmla="*/ 1259681 w 1928813"/>
                <a:gd name="connsiteY29" fmla="*/ 142930 h 523930"/>
                <a:gd name="connsiteX30" fmla="*/ 1281113 w 1928813"/>
                <a:gd name="connsiteY30" fmla="*/ 169123 h 523930"/>
                <a:gd name="connsiteX31" fmla="*/ 1312069 w 1928813"/>
                <a:gd name="connsiteY31" fmla="*/ 209605 h 523930"/>
                <a:gd name="connsiteX32" fmla="*/ 1364457 w 1928813"/>
                <a:gd name="connsiteY32" fmla="*/ 276279 h 523930"/>
                <a:gd name="connsiteX33" fmla="*/ 1402557 w 1928813"/>
                <a:gd name="connsiteY33" fmla="*/ 321524 h 523930"/>
                <a:gd name="connsiteX34" fmla="*/ 1426369 w 1928813"/>
                <a:gd name="connsiteY34" fmla="*/ 352480 h 523930"/>
                <a:gd name="connsiteX35" fmla="*/ 1469232 w 1928813"/>
                <a:gd name="connsiteY35" fmla="*/ 388200 h 523930"/>
                <a:gd name="connsiteX36" fmla="*/ 1516856 w 1928813"/>
                <a:gd name="connsiteY36" fmla="*/ 414393 h 523930"/>
                <a:gd name="connsiteX37" fmla="*/ 1557339 w 1928813"/>
                <a:gd name="connsiteY37" fmla="*/ 442968 h 523930"/>
                <a:gd name="connsiteX38" fmla="*/ 1624012 w 1928813"/>
                <a:gd name="connsiteY38" fmla="*/ 471543 h 523930"/>
                <a:gd name="connsiteX39" fmla="*/ 1674019 w 1928813"/>
                <a:gd name="connsiteY39" fmla="*/ 485831 h 523930"/>
                <a:gd name="connsiteX40" fmla="*/ 1743075 w 1928813"/>
                <a:gd name="connsiteY40" fmla="*/ 504880 h 523930"/>
                <a:gd name="connsiteX41" fmla="*/ 1812131 w 1928813"/>
                <a:gd name="connsiteY41" fmla="*/ 516786 h 523930"/>
                <a:gd name="connsiteX42" fmla="*/ 1864519 w 1928813"/>
                <a:gd name="connsiteY42" fmla="*/ 519167 h 523930"/>
                <a:gd name="connsiteX43" fmla="*/ 1928813 w 1928813"/>
                <a:gd name="connsiteY43" fmla="*/ 523930 h 523930"/>
                <a:gd name="connsiteX0" fmla="*/ 0 w 1928813"/>
                <a:gd name="connsiteY0" fmla="*/ 307236 h 523930"/>
                <a:gd name="connsiteX1" fmla="*/ 83344 w 1928813"/>
                <a:gd name="connsiteY1" fmla="*/ 309618 h 523930"/>
                <a:gd name="connsiteX2" fmla="*/ 123825 w 1928813"/>
                <a:gd name="connsiteY2" fmla="*/ 309618 h 523930"/>
                <a:gd name="connsiteX3" fmla="*/ 209550 w 1928813"/>
                <a:gd name="connsiteY3" fmla="*/ 304855 h 523930"/>
                <a:gd name="connsiteX4" fmla="*/ 290513 w 1928813"/>
                <a:gd name="connsiteY4" fmla="*/ 290568 h 523930"/>
                <a:gd name="connsiteX5" fmla="*/ 366713 w 1928813"/>
                <a:gd name="connsiteY5" fmla="*/ 271518 h 523930"/>
                <a:gd name="connsiteX6" fmla="*/ 402432 w 1928813"/>
                <a:gd name="connsiteY6" fmla="*/ 261993 h 523930"/>
                <a:gd name="connsiteX7" fmla="*/ 445294 w 1928813"/>
                <a:gd name="connsiteY7" fmla="*/ 261993 h 523930"/>
                <a:gd name="connsiteX8" fmla="*/ 488157 w 1928813"/>
                <a:gd name="connsiteY8" fmla="*/ 271518 h 523930"/>
                <a:gd name="connsiteX9" fmla="*/ 545307 w 1928813"/>
                <a:gd name="connsiteY9" fmla="*/ 281043 h 523930"/>
                <a:gd name="connsiteX10" fmla="*/ 566738 w 1928813"/>
                <a:gd name="connsiteY10" fmla="*/ 281043 h 523930"/>
                <a:gd name="connsiteX11" fmla="*/ 592932 w 1928813"/>
                <a:gd name="connsiteY11" fmla="*/ 285805 h 523930"/>
                <a:gd name="connsiteX12" fmla="*/ 595313 w 1928813"/>
                <a:gd name="connsiteY12" fmla="*/ 285805 h 523930"/>
                <a:gd name="connsiteX13" fmla="*/ 633412 w 1928813"/>
                <a:gd name="connsiteY13" fmla="*/ 276281 h 523930"/>
                <a:gd name="connsiteX14" fmla="*/ 683419 w 1928813"/>
                <a:gd name="connsiteY14" fmla="*/ 247705 h 523930"/>
                <a:gd name="connsiteX15" fmla="*/ 704850 w 1928813"/>
                <a:gd name="connsiteY15" fmla="*/ 226273 h 523930"/>
                <a:gd name="connsiteX16" fmla="*/ 742951 w 1928813"/>
                <a:gd name="connsiteY16" fmla="*/ 197697 h 523930"/>
                <a:gd name="connsiteX17" fmla="*/ 769144 w 1928813"/>
                <a:gd name="connsiteY17" fmla="*/ 178648 h 523930"/>
                <a:gd name="connsiteX18" fmla="*/ 842962 w 1928813"/>
                <a:gd name="connsiteY18" fmla="*/ 126261 h 523930"/>
                <a:gd name="connsiteX19" fmla="*/ 897730 w 1928813"/>
                <a:gd name="connsiteY19" fmla="*/ 81018 h 523930"/>
                <a:gd name="connsiteX20" fmla="*/ 940593 w 1928813"/>
                <a:gd name="connsiteY20" fmla="*/ 40536 h 523930"/>
                <a:gd name="connsiteX21" fmla="*/ 973932 w 1928813"/>
                <a:gd name="connsiteY21" fmla="*/ 21487 h 523930"/>
                <a:gd name="connsiteX22" fmla="*/ 1004888 w 1928813"/>
                <a:gd name="connsiteY22" fmla="*/ 4818 h 523930"/>
                <a:gd name="connsiteX23" fmla="*/ 1064419 w 1928813"/>
                <a:gd name="connsiteY23" fmla="*/ 53 h 523930"/>
                <a:gd name="connsiteX24" fmla="*/ 1116807 w 1928813"/>
                <a:gd name="connsiteY24" fmla="*/ 19106 h 523930"/>
                <a:gd name="connsiteX25" fmla="*/ 1152524 w 1928813"/>
                <a:gd name="connsiteY25" fmla="*/ 38155 h 523930"/>
                <a:gd name="connsiteX26" fmla="*/ 1188244 w 1928813"/>
                <a:gd name="connsiteY26" fmla="*/ 66730 h 523930"/>
                <a:gd name="connsiteX27" fmla="*/ 1183482 w 1928813"/>
                <a:gd name="connsiteY27" fmla="*/ 61967 h 523930"/>
                <a:gd name="connsiteX28" fmla="*/ 1231106 w 1928813"/>
                <a:gd name="connsiteY28" fmla="*/ 104831 h 523930"/>
                <a:gd name="connsiteX29" fmla="*/ 1259681 w 1928813"/>
                <a:gd name="connsiteY29" fmla="*/ 142930 h 523930"/>
                <a:gd name="connsiteX30" fmla="*/ 1281113 w 1928813"/>
                <a:gd name="connsiteY30" fmla="*/ 169123 h 523930"/>
                <a:gd name="connsiteX31" fmla="*/ 1312069 w 1928813"/>
                <a:gd name="connsiteY31" fmla="*/ 209605 h 523930"/>
                <a:gd name="connsiteX32" fmla="*/ 1364457 w 1928813"/>
                <a:gd name="connsiteY32" fmla="*/ 276279 h 523930"/>
                <a:gd name="connsiteX33" fmla="*/ 1402557 w 1928813"/>
                <a:gd name="connsiteY33" fmla="*/ 321524 h 523930"/>
                <a:gd name="connsiteX34" fmla="*/ 1426369 w 1928813"/>
                <a:gd name="connsiteY34" fmla="*/ 352480 h 523930"/>
                <a:gd name="connsiteX35" fmla="*/ 1469232 w 1928813"/>
                <a:gd name="connsiteY35" fmla="*/ 388200 h 523930"/>
                <a:gd name="connsiteX36" fmla="*/ 1516856 w 1928813"/>
                <a:gd name="connsiteY36" fmla="*/ 414393 h 523930"/>
                <a:gd name="connsiteX37" fmla="*/ 1557339 w 1928813"/>
                <a:gd name="connsiteY37" fmla="*/ 442968 h 523930"/>
                <a:gd name="connsiteX38" fmla="*/ 1624012 w 1928813"/>
                <a:gd name="connsiteY38" fmla="*/ 471543 h 523930"/>
                <a:gd name="connsiteX39" fmla="*/ 1674019 w 1928813"/>
                <a:gd name="connsiteY39" fmla="*/ 485831 h 523930"/>
                <a:gd name="connsiteX40" fmla="*/ 1743075 w 1928813"/>
                <a:gd name="connsiteY40" fmla="*/ 504880 h 523930"/>
                <a:gd name="connsiteX41" fmla="*/ 1812131 w 1928813"/>
                <a:gd name="connsiteY41" fmla="*/ 516786 h 523930"/>
                <a:gd name="connsiteX42" fmla="*/ 1864519 w 1928813"/>
                <a:gd name="connsiteY42" fmla="*/ 519167 h 523930"/>
                <a:gd name="connsiteX43" fmla="*/ 1928813 w 1928813"/>
                <a:gd name="connsiteY43" fmla="*/ 523930 h 523930"/>
                <a:gd name="connsiteX0" fmla="*/ 0 w 1928813"/>
                <a:gd name="connsiteY0" fmla="*/ 307236 h 523930"/>
                <a:gd name="connsiteX1" fmla="*/ 83344 w 1928813"/>
                <a:gd name="connsiteY1" fmla="*/ 309618 h 523930"/>
                <a:gd name="connsiteX2" fmla="*/ 123825 w 1928813"/>
                <a:gd name="connsiteY2" fmla="*/ 309618 h 523930"/>
                <a:gd name="connsiteX3" fmla="*/ 209550 w 1928813"/>
                <a:gd name="connsiteY3" fmla="*/ 304855 h 523930"/>
                <a:gd name="connsiteX4" fmla="*/ 290513 w 1928813"/>
                <a:gd name="connsiteY4" fmla="*/ 290568 h 523930"/>
                <a:gd name="connsiteX5" fmla="*/ 366713 w 1928813"/>
                <a:gd name="connsiteY5" fmla="*/ 271518 h 523930"/>
                <a:gd name="connsiteX6" fmla="*/ 402432 w 1928813"/>
                <a:gd name="connsiteY6" fmla="*/ 261993 h 523930"/>
                <a:gd name="connsiteX7" fmla="*/ 445294 w 1928813"/>
                <a:gd name="connsiteY7" fmla="*/ 261993 h 523930"/>
                <a:gd name="connsiteX8" fmla="*/ 488157 w 1928813"/>
                <a:gd name="connsiteY8" fmla="*/ 271518 h 523930"/>
                <a:gd name="connsiteX9" fmla="*/ 545307 w 1928813"/>
                <a:gd name="connsiteY9" fmla="*/ 281043 h 523930"/>
                <a:gd name="connsiteX10" fmla="*/ 566738 w 1928813"/>
                <a:gd name="connsiteY10" fmla="*/ 281043 h 523930"/>
                <a:gd name="connsiteX11" fmla="*/ 592932 w 1928813"/>
                <a:gd name="connsiteY11" fmla="*/ 285805 h 523930"/>
                <a:gd name="connsiteX12" fmla="*/ 595313 w 1928813"/>
                <a:gd name="connsiteY12" fmla="*/ 285805 h 523930"/>
                <a:gd name="connsiteX13" fmla="*/ 633412 w 1928813"/>
                <a:gd name="connsiteY13" fmla="*/ 276281 h 523930"/>
                <a:gd name="connsiteX14" fmla="*/ 683419 w 1928813"/>
                <a:gd name="connsiteY14" fmla="*/ 247705 h 523930"/>
                <a:gd name="connsiteX15" fmla="*/ 704850 w 1928813"/>
                <a:gd name="connsiteY15" fmla="*/ 226273 h 523930"/>
                <a:gd name="connsiteX16" fmla="*/ 742951 w 1928813"/>
                <a:gd name="connsiteY16" fmla="*/ 197697 h 523930"/>
                <a:gd name="connsiteX17" fmla="*/ 769144 w 1928813"/>
                <a:gd name="connsiteY17" fmla="*/ 178648 h 523930"/>
                <a:gd name="connsiteX18" fmla="*/ 842962 w 1928813"/>
                <a:gd name="connsiteY18" fmla="*/ 126261 h 523930"/>
                <a:gd name="connsiteX19" fmla="*/ 897730 w 1928813"/>
                <a:gd name="connsiteY19" fmla="*/ 81018 h 523930"/>
                <a:gd name="connsiteX20" fmla="*/ 940593 w 1928813"/>
                <a:gd name="connsiteY20" fmla="*/ 40536 h 523930"/>
                <a:gd name="connsiteX21" fmla="*/ 973932 w 1928813"/>
                <a:gd name="connsiteY21" fmla="*/ 21487 h 523930"/>
                <a:gd name="connsiteX22" fmla="*/ 1004888 w 1928813"/>
                <a:gd name="connsiteY22" fmla="*/ 4818 h 523930"/>
                <a:gd name="connsiteX23" fmla="*/ 1064419 w 1928813"/>
                <a:gd name="connsiteY23" fmla="*/ 53 h 523930"/>
                <a:gd name="connsiteX24" fmla="*/ 1116807 w 1928813"/>
                <a:gd name="connsiteY24" fmla="*/ 19106 h 523930"/>
                <a:gd name="connsiteX25" fmla="*/ 1152524 w 1928813"/>
                <a:gd name="connsiteY25" fmla="*/ 38155 h 523930"/>
                <a:gd name="connsiteX26" fmla="*/ 1188244 w 1928813"/>
                <a:gd name="connsiteY26" fmla="*/ 66730 h 523930"/>
                <a:gd name="connsiteX27" fmla="*/ 1204913 w 1928813"/>
                <a:gd name="connsiteY27" fmla="*/ 71492 h 523930"/>
                <a:gd name="connsiteX28" fmla="*/ 1231106 w 1928813"/>
                <a:gd name="connsiteY28" fmla="*/ 104831 h 523930"/>
                <a:gd name="connsiteX29" fmla="*/ 1259681 w 1928813"/>
                <a:gd name="connsiteY29" fmla="*/ 142930 h 523930"/>
                <a:gd name="connsiteX30" fmla="*/ 1281113 w 1928813"/>
                <a:gd name="connsiteY30" fmla="*/ 169123 h 523930"/>
                <a:gd name="connsiteX31" fmla="*/ 1312069 w 1928813"/>
                <a:gd name="connsiteY31" fmla="*/ 209605 h 523930"/>
                <a:gd name="connsiteX32" fmla="*/ 1364457 w 1928813"/>
                <a:gd name="connsiteY32" fmla="*/ 276279 h 523930"/>
                <a:gd name="connsiteX33" fmla="*/ 1402557 w 1928813"/>
                <a:gd name="connsiteY33" fmla="*/ 321524 h 523930"/>
                <a:gd name="connsiteX34" fmla="*/ 1426369 w 1928813"/>
                <a:gd name="connsiteY34" fmla="*/ 352480 h 523930"/>
                <a:gd name="connsiteX35" fmla="*/ 1469232 w 1928813"/>
                <a:gd name="connsiteY35" fmla="*/ 388200 h 523930"/>
                <a:gd name="connsiteX36" fmla="*/ 1516856 w 1928813"/>
                <a:gd name="connsiteY36" fmla="*/ 414393 h 523930"/>
                <a:gd name="connsiteX37" fmla="*/ 1557339 w 1928813"/>
                <a:gd name="connsiteY37" fmla="*/ 442968 h 523930"/>
                <a:gd name="connsiteX38" fmla="*/ 1624012 w 1928813"/>
                <a:gd name="connsiteY38" fmla="*/ 471543 h 523930"/>
                <a:gd name="connsiteX39" fmla="*/ 1674019 w 1928813"/>
                <a:gd name="connsiteY39" fmla="*/ 485831 h 523930"/>
                <a:gd name="connsiteX40" fmla="*/ 1743075 w 1928813"/>
                <a:gd name="connsiteY40" fmla="*/ 504880 h 523930"/>
                <a:gd name="connsiteX41" fmla="*/ 1812131 w 1928813"/>
                <a:gd name="connsiteY41" fmla="*/ 516786 h 523930"/>
                <a:gd name="connsiteX42" fmla="*/ 1864519 w 1928813"/>
                <a:gd name="connsiteY42" fmla="*/ 519167 h 523930"/>
                <a:gd name="connsiteX43" fmla="*/ 1928813 w 1928813"/>
                <a:gd name="connsiteY43" fmla="*/ 523930 h 523930"/>
                <a:gd name="connsiteX0" fmla="*/ 0 w 1928813"/>
                <a:gd name="connsiteY0" fmla="*/ 307236 h 523930"/>
                <a:gd name="connsiteX1" fmla="*/ 83344 w 1928813"/>
                <a:gd name="connsiteY1" fmla="*/ 309618 h 523930"/>
                <a:gd name="connsiteX2" fmla="*/ 123825 w 1928813"/>
                <a:gd name="connsiteY2" fmla="*/ 309618 h 523930"/>
                <a:gd name="connsiteX3" fmla="*/ 209550 w 1928813"/>
                <a:gd name="connsiteY3" fmla="*/ 304855 h 523930"/>
                <a:gd name="connsiteX4" fmla="*/ 290513 w 1928813"/>
                <a:gd name="connsiteY4" fmla="*/ 290568 h 523930"/>
                <a:gd name="connsiteX5" fmla="*/ 366713 w 1928813"/>
                <a:gd name="connsiteY5" fmla="*/ 271518 h 523930"/>
                <a:gd name="connsiteX6" fmla="*/ 402432 w 1928813"/>
                <a:gd name="connsiteY6" fmla="*/ 261993 h 523930"/>
                <a:gd name="connsiteX7" fmla="*/ 445294 w 1928813"/>
                <a:gd name="connsiteY7" fmla="*/ 261993 h 523930"/>
                <a:gd name="connsiteX8" fmla="*/ 488157 w 1928813"/>
                <a:gd name="connsiteY8" fmla="*/ 271518 h 523930"/>
                <a:gd name="connsiteX9" fmla="*/ 545307 w 1928813"/>
                <a:gd name="connsiteY9" fmla="*/ 281043 h 523930"/>
                <a:gd name="connsiteX10" fmla="*/ 566738 w 1928813"/>
                <a:gd name="connsiteY10" fmla="*/ 281043 h 523930"/>
                <a:gd name="connsiteX11" fmla="*/ 592932 w 1928813"/>
                <a:gd name="connsiteY11" fmla="*/ 285805 h 523930"/>
                <a:gd name="connsiteX12" fmla="*/ 595313 w 1928813"/>
                <a:gd name="connsiteY12" fmla="*/ 285805 h 523930"/>
                <a:gd name="connsiteX13" fmla="*/ 633412 w 1928813"/>
                <a:gd name="connsiteY13" fmla="*/ 276281 h 523930"/>
                <a:gd name="connsiteX14" fmla="*/ 683419 w 1928813"/>
                <a:gd name="connsiteY14" fmla="*/ 247705 h 523930"/>
                <a:gd name="connsiteX15" fmla="*/ 704850 w 1928813"/>
                <a:gd name="connsiteY15" fmla="*/ 226273 h 523930"/>
                <a:gd name="connsiteX16" fmla="*/ 742951 w 1928813"/>
                <a:gd name="connsiteY16" fmla="*/ 197697 h 523930"/>
                <a:gd name="connsiteX17" fmla="*/ 769144 w 1928813"/>
                <a:gd name="connsiteY17" fmla="*/ 178648 h 523930"/>
                <a:gd name="connsiteX18" fmla="*/ 842962 w 1928813"/>
                <a:gd name="connsiteY18" fmla="*/ 126261 h 523930"/>
                <a:gd name="connsiteX19" fmla="*/ 897730 w 1928813"/>
                <a:gd name="connsiteY19" fmla="*/ 81018 h 523930"/>
                <a:gd name="connsiteX20" fmla="*/ 940593 w 1928813"/>
                <a:gd name="connsiteY20" fmla="*/ 40536 h 523930"/>
                <a:gd name="connsiteX21" fmla="*/ 973932 w 1928813"/>
                <a:gd name="connsiteY21" fmla="*/ 21487 h 523930"/>
                <a:gd name="connsiteX22" fmla="*/ 1004888 w 1928813"/>
                <a:gd name="connsiteY22" fmla="*/ 4818 h 523930"/>
                <a:gd name="connsiteX23" fmla="*/ 1064419 w 1928813"/>
                <a:gd name="connsiteY23" fmla="*/ 53 h 523930"/>
                <a:gd name="connsiteX24" fmla="*/ 1116807 w 1928813"/>
                <a:gd name="connsiteY24" fmla="*/ 19106 h 523930"/>
                <a:gd name="connsiteX25" fmla="*/ 1152524 w 1928813"/>
                <a:gd name="connsiteY25" fmla="*/ 38155 h 523930"/>
                <a:gd name="connsiteX26" fmla="*/ 1188244 w 1928813"/>
                <a:gd name="connsiteY26" fmla="*/ 66730 h 523930"/>
                <a:gd name="connsiteX27" fmla="*/ 1207295 w 1928813"/>
                <a:gd name="connsiteY27" fmla="*/ 81017 h 523930"/>
                <a:gd name="connsiteX28" fmla="*/ 1231106 w 1928813"/>
                <a:gd name="connsiteY28" fmla="*/ 104831 h 523930"/>
                <a:gd name="connsiteX29" fmla="*/ 1259681 w 1928813"/>
                <a:gd name="connsiteY29" fmla="*/ 142930 h 523930"/>
                <a:gd name="connsiteX30" fmla="*/ 1281113 w 1928813"/>
                <a:gd name="connsiteY30" fmla="*/ 169123 h 523930"/>
                <a:gd name="connsiteX31" fmla="*/ 1312069 w 1928813"/>
                <a:gd name="connsiteY31" fmla="*/ 209605 h 523930"/>
                <a:gd name="connsiteX32" fmla="*/ 1364457 w 1928813"/>
                <a:gd name="connsiteY32" fmla="*/ 276279 h 523930"/>
                <a:gd name="connsiteX33" fmla="*/ 1402557 w 1928813"/>
                <a:gd name="connsiteY33" fmla="*/ 321524 h 523930"/>
                <a:gd name="connsiteX34" fmla="*/ 1426369 w 1928813"/>
                <a:gd name="connsiteY34" fmla="*/ 352480 h 523930"/>
                <a:gd name="connsiteX35" fmla="*/ 1469232 w 1928813"/>
                <a:gd name="connsiteY35" fmla="*/ 388200 h 523930"/>
                <a:gd name="connsiteX36" fmla="*/ 1516856 w 1928813"/>
                <a:gd name="connsiteY36" fmla="*/ 414393 h 523930"/>
                <a:gd name="connsiteX37" fmla="*/ 1557339 w 1928813"/>
                <a:gd name="connsiteY37" fmla="*/ 442968 h 523930"/>
                <a:gd name="connsiteX38" fmla="*/ 1624012 w 1928813"/>
                <a:gd name="connsiteY38" fmla="*/ 471543 h 523930"/>
                <a:gd name="connsiteX39" fmla="*/ 1674019 w 1928813"/>
                <a:gd name="connsiteY39" fmla="*/ 485831 h 523930"/>
                <a:gd name="connsiteX40" fmla="*/ 1743075 w 1928813"/>
                <a:gd name="connsiteY40" fmla="*/ 504880 h 523930"/>
                <a:gd name="connsiteX41" fmla="*/ 1812131 w 1928813"/>
                <a:gd name="connsiteY41" fmla="*/ 516786 h 523930"/>
                <a:gd name="connsiteX42" fmla="*/ 1864519 w 1928813"/>
                <a:gd name="connsiteY42" fmla="*/ 519167 h 523930"/>
                <a:gd name="connsiteX43" fmla="*/ 1928813 w 1928813"/>
                <a:gd name="connsiteY43" fmla="*/ 523930 h 523930"/>
                <a:gd name="connsiteX0" fmla="*/ 0 w 1928813"/>
                <a:gd name="connsiteY0" fmla="*/ 307266 h 523960"/>
                <a:gd name="connsiteX1" fmla="*/ 83344 w 1928813"/>
                <a:gd name="connsiteY1" fmla="*/ 309648 h 523960"/>
                <a:gd name="connsiteX2" fmla="*/ 123825 w 1928813"/>
                <a:gd name="connsiteY2" fmla="*/ 309648 h 523960"/>
                <a:gd name="connsiteX3" fmla="*/ 209550 w 1928813"/>
                <a:gd name="connsiteY3" fmla="*/ 304885 h 523960"/>
                <a:gd name="connsiteX4" fmla="*/ 290513 w 1928813"/>
                <a:gd name="connsiteY4" fmla="*/ 290598 h 523960"/>
                <a:gd name="connsiteX5" fmla="*/ 366713 w 1928813"/>
                <a:gd name="connsiteY5" fmla="*/ 271548 h 523960"/>
                <a:gd name="connsiteX6" fmla="*/ 402432 w 1928813"/>
                <a:gd name="connsiteY6" fmla="*/ 262023 h 523960"/>
                <a:gd name="connsiteX7" fmla="*/ 445294 w 1928813"/>
                <a:gd name="connsiteY7" fmla="*/ 262023 h 523960"/>
                <a:gd name="connsiteX8" fmla="*/ 488157 w 1928813"/>
                <a:gd name="connsiteY8" fmla="*/ 271548 h 523960"/>
                <a:gd name="connsiteX9" fmla="*/ 545307 w 1928813"/>
                <a:gd name="connsiteY9" fmla="*/ 281073 h 523960"/>
                <a:gd name="connsiteX10" fmla="*/ 566738 w 1928813"/>
                <a:gd name="connsiteY10" fmla="*/ 281073 h 523960"/>
                <a:gd name="connsiteX11" fmla="*/ 592932 w 1928813"/>
                <a:gd name="connsiteY11" fmla="*/ 285835 h 523960"/>
                <a:gd name="connsiteX12" fmla="*/ 595313 w 1928813"/>
                <a:gd name="connsiteY12" fmla="*/ 285835 h 523960"/>
                <a:gd name="connsiteX13" fmla="*/ 633412 w 1928813"/>
                <a:gd name="connsiteY13" fmla="*/ 276311 h 523960"/>
                <a:gd name="connsiteX14" fmla="*/ 683419 w 1928813"/>
                <a:gd name="connsiteY14" fmla="*/ 247735 h 523960"/>
                <a:gd name="connsiteX15" fmla="*/ 704850 w 1928813"/>
                <a:gd name="connsiteY15" fmla="*/ 226303 h 523960"/>
                <a:gd name="connsiteX16" fmla="*/ 742951 w 1928813"/>
                <a:gd name="connsiteY16" fmla="*/ 197727 h 523960"/>
                <a:gd name="connsiteX17" fmla="*/ 769144 w 1928813"/>
                <a:gd name="connsiteY17" fmla="*/ 178678 h 523960"/>
                <a:gd name="connsiteX18" fmla="*/ 842962 w 1928813"/>
                <a:gd name="connsiteY18" fmla="*/ 126291 h 523960"/>
                <a:gd name="connsiteX19" fmla="*/ 897730 w 1928813"/>
                <a:gd name="connsiteY19" fmla="*/ 81048 h 523960"/>
                <a:gd name="connsiteX20" fmla="*/ 940593 w 1928813"/>
                <a:gd name="connsiteY20" fmla="*/ 40566 h 523960"/>
                <a:gd name="connsiteX21" fmla="*/ 973932 w 1928813"/>
                <a:gd name="connsiteY21" fmla="*/ 21517 h 523960"/>
                <a:gd name="connsiteX22" fmla="*/ 1004888 w 1928813"/>
                <a:gd name="connsiteY22" fmla="*/ 4848 h 523960"/>
                <a:gd name="connsiteX23" fmla="*/ 1064419 w 1928813"/>
                <a:gd name="connsiteY23" fmla="*/ 83 h 523960"/>
                <a:gd name="connsiteX24" fmla="*/ 1121570 w 1928813"/>
                <a:gd name="connsiteY24" fmla="*/ 11993 h 523960"/>
                <a:gd name="connsiteX25" fmla="*/ 1152524 w 1928813"/>
                <a:gd name="connsiteY25" fmla="*/ 38185 h 523960"/>
                <a:gd name="connsiteX26" fmla="*/ 1188244 w 1928813"/>
                <a:gd name="connsiteY26" fmla="*/ 66760 h 523960"/>
                <a:gd name="connsiteX27" fmla="*/ 1207295 w 1928813"/>
                <a:gd name="connsiteY27" fmla="*/ 81047 h 523960"/>
                <a:gd name="connsiteX28" fmla="*/ 1231106 w 1928813"/>
                <a:gd name="connsiteY28" fmla="*/ 104861 h 523960"/>
                <a:gd name="connsiteX29" fmla="*/ 1259681 w 1928813"/>
                <a:gd name="connsiteY29" fmla="*/ 142960 h 523960"/>
                <a:gd name="connsiteX30" fmla="*/ 1281113 w 1928813"/>
                <a:gd name="connsiteY30" fmla="*/ 169153 h 523960"/>
                <a:gd name="connsiteX31" fmla="*/ 1312069 w 1928813"/>
                <a:gd name="connsiteY31" fmla="*/ 209635 h 523960"/>
                <a:gd name="connsiteX32" fmla="*/ 1364457 w 1928813"/>
                <a:gd name="connsiteY32" fmla="*/ 276309 h 523960"/>
                <a:gd name="connsiteX33" fmla="*/ 1402557 w 1928813"/>
                <a:gd name="connsiteY33" fmla="*/ 321554 h 523960"/>
                <a:gd name="connsiteX34" fmla="*/ 1426369 w 1928813"/>
                <a:gd name="connsiteY34" fmla="*/ 352510 h 523960"/>
                <a:gd name="connsiteX35" fmla="*/ 1469232 w 1928813"/>
                <a:gd name="connsiteY35" fmla="*/ 388230 h 523960"/>
                <a:gd name="connsiteX36" fmla="*/ 1516856 w 1928813"/>
                <a:gd name="connsiteY36" fmla="*/ 414423 h 523960"/>
                <a:gd name="connsiteX37" fmla="*/ 1557339 w 1928813"/>
                <a:gd name="connsiteY37" fmla="*/ 442998 h 523960"/>
                <a:gd name="connsiteX38" fmla="*/ 1624012 w 1928813"/>
                <a:gd name="connsiteY38" fmla="*/ 471573 h 523960"/>
                <a:gd name="connsiteX39" fmla="*/ 1674019 w 1928813"/>
                <a:gd name="connsiteY39" fmla="*/ 485861 h 523960"/>
                <a:gd name="connsiteX40" fmla="*/ 1743075 w 1928813"/>
                <a:gd name="connsiteY40" fmla="*/ 504910 h 523960"/>
                <a:gd name="connsiteX41" fmla="*/ 1812131 w 1928813"/>
                <a:gd name="connsiteY41" fmla="*/ 516816 h 523960"/>
                <a:gd name="connsiteX42" fmla="*/ 1864519 w 1928813"/>
                <a:gd name="connsiteY42" fmla="*/ 519197 h 523960"/>
                <a:gd name="connsiteX43" fmla="*/ 1928813 w 1928813"/>
                <a:gd name="connsiteY43" fmla="*/ 523960 h 523960"/>
                <a:gd name="connsiteX0" fmla="*/ 0 w 1928813"/>
                <a:gd name="connsiteY0" fmla="*/ 307183 h 523877"/>
                <a:gd name="connsiteX1" fmla="*/ 83344 w 1928813"/>
                <a:gd name="connsiteY1" fmla="*/ 309565 h 523877"/>
                <a:gd name="connsiteX2" fmla="*/ 123825 w 1928813"/>
                <a:gd name="connsiteY2" fmla="*/ 309565 h 523877"/>
                <a:gd name="connsiteX3" fmla="*/ 209550 w 1928813"/>
                <a:gd name="connsiteY3" fmla="*/ 304802 h 523877"/>
                <a:gd name="connsiteX4" fmla="*/ 290513 w 1928813"/>
                <a:gd name="connsiteY4" fmla="*/ 290515 h 523877"/>
                <a:gd name="connsiteX5" fmla="*/ 366713 w 1928813"/>
                <a:gd name="connsiteY5" fmla="*/ 271465 h 523877"/>
                <a:gd name="connsiteX6" fmla="*/ 402432 w 1928813"/>
                <a:gd name="connsiteY6" fmla="*/ 261940 h 523877"/>
                <a:gd name="connsiteX7" fmla="*/ 445294 w 1928813"/>
                <a:gd name="connsiteY7" fmla="*/ 261940 h 523877"/>
                <a:gd name="connsiteX8" fmla="*/ 488157 w 1928813"/>
                <a:gd name="connsiteY8" fmla="*/ 271465 h 523877"/>
                <a:gd name="connsiteX9" fmla="*/ 545307 w 1928813"/>
                <a:gd name="connsiteY9" fmla="*/ 280990 h 523877"/>
                <a:gd name="connsiteX10" fmla="*/ 566738 w 1928813"/>
                <a:gd name="connsiteY10" fmla="*/ 280990 h 523877"/>
                <a:gd name="connsiteX11" fmla="*/ 592932 w 1928813"/>
                <a:gd name="connsiteY11" fmla="*/ 285752 h 523877"/>
                <a:gd name="connsiteX12" fmla="*/ 595313 w 1928813"/>
                <a:gd name="connsiteY12" fmla="*/ 285752 h 523877"/>
                <a:gd name="connsiteX13" fmla="*/ 633412 w 1928813"/>
                <a:gd name="connsiteY13" fmla="*/ 276228 h 523877"/>
                <a:gd name="connsiteX14" fmla="*/ 683419 w 1928813"/>
                <a:gd name="connsiteY14" fmla="*/ 247652 h 523877"/>
                <a:gd name="connsiteX15" fmla="*/ 704850 w 1928813"/>
                <a:gd name="connsiteY15" fmla="*/ 226220 h 523877"/>
                <a:gd name="connsiteX16" fmla="*/ 742951 w 1928813"/>
                <a:gd name="connsiteY16" fmla="*/ 197644 h 523877"/>
                <a:gd name="connsiteX17" fmla="*/ 769144 w 1928813"/>
                <a:gd name="connsiteY17" fmla="*/ 178595 h 523877"/>
                <a:gd name="connsiteX18" fmla="*/ 842962 w 1928813"/>
                <a:gd name="connsiteY18" fmla="*/ 126208 h 523877"/>
                <a:gd name="connsiteX19" fmla="*/ 897730 w 1928813"/>
                <a:gd name="connsiteY19" fmla="*/ 80965 h 523877"/>
                <a:gd name="connsiteX20" fmla="*/ 940593 w 1928813"/>
                <a:gd name="connsiteY20" fmla="*/ 40483 h 523877"/>
                <a:gd name="connsiteX21" fmla="*/ 973932 w 1928813"/>
                <a:gd name="connsiteY21" fmla="*/ 21434 h 523877"/>
                <a:gd name="connsiteX22" fmla="*/ 1004888 w 1928813"/>
                <a:gd name="connsiteY22" fmla="*/ 4765 h 523877"/>
                <a:gd name="connsiteX23" fmla="*/ 1064419 w 1928813"/>
                <a:gd name="connsiteY23" fmla="*/ 0 h 523877"/>
                <a:gd name="connsiteX24" fmla="*/ 1092994 w 1928813"/>
                <a:gd name="connsiteY24" fmla="*/ 7145 h 523877"/>
                <a:gd name="connsiteX25" fmla="*/ 1121570 w 1928813"/>
                <a:gd name="connsiteY25" fmla="*/ 11910 h 523877"/>
                <a:gd name="connsiteX26" fmla="*/ 1152524 w 1928813"/>
                <a:gd name="connsiteY26" fmla="*/ 38102 h 523877"/>
                <a:gd name="connsiteX27" fmla="*/ 1188244 w 1928813"/>
                <a:gd name="connsiteY27" fmla="*/ 66677 h 523877"/>
                <a:gd name="connsiteX28" fmla="*/ 1207295 w 1928813"/>
                <a:gd name="connsiteY28" fmla="*/ 80964 h 523877"/>
                <a:gd name="connsiteX29" fmla="*/ 1231106 w 1928813"/>
                <a:gd name="connsiteY29" fmla="*/ 104778 h 523877"/>
                <a:gd name="connsiteX30" fmla="*/ 1259681 w 1928813"/>
                <a:gd name="connsiteY30" fmla="*/ 142877 h 523877"/>
                <a:gd name="connsiteX31" fmla="*/ 1281113 w 1928813"/>
                <a:gd name="connsiteY31" fmla="*/ 169070 h 523877"/>
                <a:gd name="connsiteX32" fmla="*/ 1312069 w 1928813"/>
                <a:gd name="connsiteY32" fmla="*/ 209552 h 523877"/>
                <a:gd name="connsiteX33" fmla="*/ 1364457 w 1928813"/>
                <a:gd name="connsiteY33" fmla="*/ 276226 h 523877"/>
                <a:gd name="connsiteX34" fmla="*/ 1402557 w 1928813"/>
                <a:gd name="connsiteY34" fmla="*/ 321471 h 523877"/>
                <a:gd name="connsiteX35" fmla="*/ 1426369 w 1928813"/>
                <a:gd name="connsiteY35" fmla="*/ 352427 h 523877"/>
                <a:gd name="connsiteX36" fmla="*/ 1469232 w 1928813"/>
                <a:gd name="connsiteY36" fmla="*/ 388147 h 523877"/>
                <a:gd name="connsiteX37" fmla="*/ 1516856 w 1928813"/>
                <a:gd name="connsiteY37" fmla="*/ 414340 h 523877"/>
                <a:gd name="connsiteX38" fmla="*/ 1557339 w 1928813"/>
                <a:gd name="connsiteY38" fmla="*/ 442915 h 523877"/>
                <a:gd name="connsiteX39" fmla="*/ 1624012 w 1928813"/>
                <a:gd name="connsiteY39" fmla="*/ 471490 h 523877"/>
                <a:gd name="connsiteX40" fmla="*/ 1674019 w 1928813"/>
                <a:gd name="connsiteY40" fmla="*/ 485778 h 523877"/>
                <a:gd name="connsiteX41" fmla="*/ 1743075 w 1928813"/>
                <a:gd name="connsiteY41" fmla="*/ 504827 h 523877"/>
                <a:gd name="connsiteX42" fmla="*/ 1812131 w 1928813"/>
                <a:gd name="connsiteY42" fmla="*/ 516733 h 523877"/>
                <a:gd name="connsiteX43" fmla="*/ 1864519 w 1928813"/>
                <a:gd name="connsiteY43" fmla="*/ 519114 h 523877"/>
                <a:gd name="connsiteX44" fmla="*/ 1928813 w 1928813"/>
                <a:gd name="connsiteY44" fmla="*/ 523877 h 523877"/>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92994 w 1928813"/>
                <a:gd name="connsiteY24" fmla="*/ 11907 h 528639"/>
                <a:gd name="connsiteX25" fmla="*/ 1121570 w 1928813"/>
                <a:gd name="connsiteY25" fmla="*/ 16672 h 528639"/>
                <a:gd name="connsiteX26" fmla="*/ 1152524 w 1928813"/>
                <a:gd name="connsiteY26" fmla="*/ 42864 h 528639"/>
                <a:gd name="connsiteX27" fmla="*/ 1188244 w 1928813"/>
                <a:gd name="connsiteY27" fmla="*/ 71439 h 528639"/>
                <a:gd name="connsiteX28" fmla="*/ 1207295 w 1928813"/>
                <a:gd name="connsiteY28" fmla="*/ 85726 h 528639"/>
                <a:gd name="connsiteX29" fmla="*/ 1231106 w 1928813"/>
                <a:gd name="connsiteY29" fmla="*/ 109540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92994 w 1928813"/>
                <a:gd name="connsiteY24" fmla="*/ 4763 h 528639"/>
                <a:gd name="connsiteX25" fmla="*/ 1121570 w 1928813"/>
                <a:gd name="connsiteY25" fmla="*/ 16672 h 528639"/>
                <a:gd name="connsiteX26" fmla="*/ 1152524 w 1928813"/>
                <a:gd name="connsiteY26" fmla="*/ 42864 h 528639"/>
                <a:gd name="connsiteX27" fmla="*/ 1188244 w 1928813"/>
                <a:gd name="connsiteY27" fmla="*/ 71439 h 528639"/>
                <a:gd name="connsiteX28" fmla="*/ 1207295 w 1928813"/>
                <a:gd name="connsiteY28" fmla="*/ 85726 h 528639"/>
                <a:gd name="connsiteX29" fmla="*/ 1231106 w 1928813"/>
                <a:gd name="connsiteY29" fmla="*/ 109540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92994 w 1928813"/>
                <a:gd name="connsiteY24" fmla="*/ 4763 h 528639"/>
                <a:gd name="connsiteX25" fmla="*/ 1126333 w 1928813"/>
                <a:gd name="connsiteY25" fmla="*/ 23815 h 528639"/>
                <a:gd name="connsiteX26" fmla="*/ 1152524 w 1928813"/>
                <a:gd name="connsiteY26" fmla="*/ 42864 h 528639"/>
                <a:gd name="connsiteX27" fmla="*/ 1188244 w 1928813"/>
                <a:gd name="connsiteY27" fmla="*/ 71439 h 528639"/>
                <a:gd name="connsiteX28" fmla="*/ 1207295 w 1928813"/>
                <a:gd name="connsiteY28" fmla="*/ 85726 h 528639"/>
                <a:gd name="connsiteX29" fmla="*/ 1231106 w 1928813"/>
                <a:gd name="connsiteY29" fmla="*/ 109540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92994 w 1928813"/>
                <a:gd name="connsiteY24" fmla="*/ 4763 h 528639"/>
                <a:gd name="connsiteX25" fmla="*/ 1126333 w 1928813"/>
                <a:gd name="connsiteY25" fmla="*/ 23815 h 528639"/>
                <a:gd name="connsiteX26" fmla="*/ 1159668 w 1928813"/>
                <a:gd name="connsiteY26" fmla="*/ 52389 h 528639"/>
                <a:gd name="connsiteX27" fmla="*/ 1188244 w 1928813"/>
                <a:gd name="connsiteY27" fmla="*/ 71439 h 528639"/>
                <a:gd name="connsiteX28" fmla="*/ 1207295 w 1928813"/>
                <a:gd name="connsiteY28" fmla="*/ 85726 h 528639"/>
                <a:gd name="connsiteX29" fmla="*/ 1231106 w 1928813"/>
                <a:gd name="connsiteY29" fmla="*/ 109540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92994 w 1928813"/>
                <a:gd name="connsiteY24" fmla="*/ 4763 h 528639"/>
                <a:gd name="connsiteX25" fmla="*/ 1126333 w 1928813"/>
                <a:gd name="connsiteY25" fmla="*/ 23815 h 528639"/>
                <a:gd name="connsiteX26" fmla="*/ 1166812 w 1928813"/>
                <a:gd name="connsiteY26" fmla="*/ 52389 h 528639"/>
                <a:gd name="connsiteX27" fmla="*/ 1188244 w 1928813"/>
                <a:gd name="connsiteY27" fmla="*/ 71439 h 528639"/>
                <a:gd name="connsiteX28" fmla="*/ 1207295 w 1928813"/>
                <a:gd name="connsiteY28" fmla="*/ 85726 h 528639"/>
                <a:gd name="connsiteX29" fmla="*/ 1231106 w 1928813"/>
                <a:gd name="connsiteY29" fmla="*/ 109540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85850 w 1928813"/>
                <a:gd name="connsiteY24" fmla="*/ 4763 h 528639"/>
                <a:gd name="connsiteX25" fmla="*/ 1126333 w 1928813"/>
                <a:gd name="connsiteY25" fmla="*/ 23815 h 528639"/>
                <a:gd name="connsiteX26" fmla="*/ 1166812 w 1928813"/>
                <a:gd name="connsiteY26" fmla="*/ 52389 h 528639"/>
                <a:gd name="connsiteX27" fmla="*/ 1188244 w 1928813"/>
                <a:gd name="connsiteY27" fmla="*/ 71439 h 528639"/>
                <a:gd name="connsiteX28" fmla="*/ 1207295 w 1928813"/>
                <a:gd name="connsiteY28" fmla="*/ 85726 h 528639"/>
                <a:gd name="connsiteX29" fmla="*/ 1231106 w 1928813"/>
                <a:gd name="connsiteY29" fmla="*/ 109540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85850 w 1928813"/>
                <a:gd name="connsiteY24" fmla="*/ 4763 h 528639"/>
                <a:gd name="connsiteX25" fmla="*/ 1126333 w 1928813"/>
                <a:gd name="connsiteY25" fmla="*/ 23815 h 528639"/>
                <a:gd name="connsiteX26" fmla="*/ 1166812 w 1928813"/>
                <a:gd name="connsiteY26" fmla="*/ 52389 h 528639"/>
                <a:gd name="connsiteX27" fmla="*/ 1188244 w 1928813"/>
                <a:gd name="connsiteY27" fmla="*/ 71439 h 528639"/>
                <a:gd name="connsiteX28" fmla="*/ 1207295 w 1928813"/>
                <a:gd name="connsiteY28" fmla="*/ 95251 h 528639"/>
                <a:gd name="connsiteX29" fmla="*/ 1231106 w 1928813"/>
                <a:gd name="connsiteY29" fmla="*/ 109540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85850 w 1928813"/>
                <a:gd name="connsiteY24" fmla="*/ 4763 h 528639"/>
                <a:gd name="connsiteX25" fmla="*/ 1126333 w 1928813"/>
                <a:gd name="connsiteY25" fmla="*/ 23815 h 528639"/>
                <a:gd name="connsiteX26" fmla="*/ 1166812 w 1928813"/>
                <a:gd name="connsiteY26" fmla="*/ 52389 h 528639"/>
                <a:gd name="connsiteX27" fmla="*/ 1188244 w 1928813"/>
                <a:gd name="connsiteY27" fmla="*/ 71439 h 528639"/>
                <a:gd name="connsiteX28" fmla="*/ 1207295 w 1928813"/>
                <a:gd name="connsiteY28" fmla="*/ 95251 h 528639"/>
                <a:gd name="connsiteX29" fmla="*/ 1231106 w 1928813"/>
                <a:gd name="connsiteY29" fmla="*/ 121446 h 528639"/>
                <a:gd name="connsiteX30" fmla="*/ 1259681 w 1928813"/>
                <a:gd name="connsiteY30" fmla="*/ 147639 h 528639"/>
                <a:gd name="connsiteX31" fmla="*/ 1281113 w 1928813"/>
                <a:gd name="connsiteY31" fmla="*/ 173832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85850 w 1928813"/>
                <a:gd name="connsiteY24" fmla="*/ 4763 h 528639"/>
                <a:gd name="connsiteX25" fmla="*/ 1126333 w 1928813"/>
                <a:gd name="connsiteY25" fmla="*/ 23815 h 528639"/>
                <a:gd name="connsiteX26" fmla="*/ 1166812 w 1928813"/>
                <a:gd name="connsiteY26" fmla="*/ 52389 h 528639"/>
                <a:gd name="connsiteX27" fmla="*/ 1188244 w 1928813"/>
                <a:gd name="connsiteY27" fmla="*/ 71439 h 528639"/>
                <a:gd name="connsiteX28" fmla="*/ 1207295 w 1928813"/>
                <a:gd name="connsiteY28" fmla="*/ 95251 h 528639"/>
                <a:gd name="connsiteX29" fmla="*/ 1231106 w 1928813"/>
                <a:gd name="connsiteY29" fmla="*/ 121446 h 528639"/>
                <a:gd name="connsiteX30" fmla="*/ 1259681 w 1928813"/>
                <a:gd name="connsiteY30" fmla="*/ 147639 h 528639"/>
                <a:gd name="connsiteX31" fmla="*/ 1281113 w 1928813"/>
                <a:gd name="connsiteY31" fmla="*/ 180975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85850 w 1928813"/>
                <a:gd name="connsiteY24" fmla="*/ 4763 h 528639"/>
                <a:gd name="connsiteX25" fmla="*/ 1126333 w 1928813"/>
                <a:gd name="connsiteY25" fmla="*/ 23815 h 528639"/>
                <a:gd name="connsiteX26" fmla="*/ 1166812 w 1928813"/>
                <a:gd name="connsiteY26" fmla="*/ 52389 h 528639"/>
                <a:gd name="connsiteX27" fmla="*/ 1188244 w 1928813"/>
                <a:gd name="connsiteY27" fmla="*/ 71439 h 528639"/>
                <a:gd name="connsiteX28" fmla="*/ 1207295 w 1928813"/>
                <a:gd name="connsiteY28" fmla="*/ 95251 h 528639"/>
                <a:gd name="connsiteX29" fmla="*/ 1231106 w 1928813"/>
                <a:gd name="connsiteY29" fmla="*/ 121446 h 528639"/>
                <a:gd name="connsiteX30" fmla="*/ 1257300 w 1928813"/>
                <a:gd name="connsiteY30" fmla="*/ 154783 h 528639"/>
                <a:gd name="connsiteX31" fmla="*/ 1281113 w 1928813"/>
                <a:gd name="connsiteY31" fmla="*/ 180975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16856 w 1928813"/>
                <a:gd name="connsiteY37" fmla="*/ 419102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11945 h 528639"/>
                <a:gd name="connsiteX1" fmla="*/ 83344 w 1928813"/>
                <a:gd name="connsiteY1" fmla="*/ 314327 h 528639"/>
                <a:gd name="connsiteX2" fmla="*/ 123825 w 1928813"/>
                <a:gd name="connsiteY2" fmla="*/ 314327 h 528639"/>
                <a:gd name="connsiteX3" fmla="*/ 209550 w 1928813"/>
                <a:gd name="connsiteY3" fmla="*/ 309564 h 528639"/>
                <a:gd name="connsiteX4" fmla="*/ 290513 w 1928813"/>
                <a:gd name="connsiteY4" fmla="*/ 295277 h 528639"/>
                <a:gd name="connsiteX5" fmla="*/ 366713 w 1928813"/>
                <a:gd name="connsiteY5" fmla="*/ 276227 h 528639"/>
                <a:gd name="connsiteX6" fmla="*/ 402432 w 1928813"/>
                <a:gd name="connsiteY6" fmla="*/ 266702 h 528639"/>
                <a:gd name="connsiteX7" fmla="*/ 445294 w 1928813"/>
                <a:gd name="connsiteY7" fmla="*/ 266702 h 528639"/>
                <a:gd name="connsiteX8" fmla="*/ 488157 w 1928813"/>
                <a:gd name="connsiteY8" fmla="*/ 276227 h 528639"/>
                <a:gd name="connsiteX9" fmla="*/ 545307 w 1928813"/>
                <a:gd name="connsiteY9" fmla="*/ 285752 h 528639"/>
                <a:gd name="connsiteX10" fmla="*/ 566738 w 1928813"/>
                <a:gd name="connsiteY10" fmla="*/ 285752 h 528639"/>
                <a:gd name="connsiteX11" fmla="*/ 592932 w 1928813"/>
                <a:gd name="connsiteY11" fmla="*/ 290514 h 528639"/>
                <a:gd name="connsiteX12" fmla="*/ 595313 w 1928813"/>
                <a:gd name="connsiteY12" fmla="*/ 290514 h 528639"/>
                <a:gd name="connsiteX13" fmla="*/ 633412 w 1928813"/>
                <a:gd name="connsiteY13" fmla="*/ 280990 h 528639"/>
                <a:gd name="connsiteX14" fmla="*/ 683419 w 1928813"/>
                <a:gd name="connsiteY14" fmla="*/ 252414 h 528639"/>
                <a:gd name="connsiteX15" fmla="*/ 704850 w 1928813"/>
                <a:gd name="connsiteY15" fmla="*/ 230982 h 528639"/>
                <a:gd name="connsiteX16" fmla="*/ 742951 w 1928813"/>
                <a:gd name="connsiteY16" fmla="*/ 202406 h 528639"/>
                <a:gd name="connsiteX17" fmla="*/ 769144 w 1928813"/>
                <a:gd name="connsiteY17" fmla="*/ 183357 h 528639"/>
                <a:gd name="connsiteX18" fmla="*/ 842962 w 1928813"/>
                <a:gd name="connsiteY18" fmla="*/ 130970 h 528639"/>
                <a:gd name="connsiteX19" fmla="*/ 897730 w 1928813"/>
                <a:gd name="connsiteY19" fmla="*/ 85727 h 528639"/>
                <a:gd name="connsiteX20" fmla="*/ 940593 w 1928813"/>
                <a:gd name="connsiteY20" fmla="*/ 45245 h 528639"/>
                <a:gd name="connsiteX21" fmla="*/ 973932 w 1928813"/>
                <a:gd name="connsiteY21" fmla="*/ 26196 h 528639"/>
                <a:gd name="connsiteX22" fmla="*/ 1004888 w 1928813"/>
                <a:gd name="connsiteY22" fmla="*/ 9527 h 528639"/>
                <a:gd name="connsiteX23" fmla="*/ 1040607 w 1928813"/>
                <a:gd name="connsiteY23" fmla="*/ 0 h 528639"/>
                <a:gd name="connsiteX24" fmla="*/ 1085850 w 1928813"/>
                <a:gd name="connsiteY24" fmla="*/ 4763 h 528639"/>
                <a:gd name="connsiteX25" fmla="*/ 1126333 w 1928813"/>
                <a:gd name="connsiteY25" fmla="*/ 23815 h 528639"/>
                <a:gd name="connsiteX26" fmla="*/ 1166812 w 1928813"/>
                <a:gd name="connsiteY26" fmla="*/ 52389 h 528639"/>
                <a:gd name="connsiteX27" fmla="*/ 1188244 w 1928813"/>
                <a:gd name="connsiteY27" fmla="*/ 71439 h 528639"/>
                <a:gd name="connsiteX28" fmla="*/ 1207295 w 1928813"/>
                <a:gd name="connsiteY28" fmla="*/ 95251 h 528639"/>
                <a:gd name="connsiteX29" fmla="*/ 1231106 w 1928813"/>
                <a:gd name="connsiteY29" fmla="*/ 121446 h 528639"/>
                <a:gd name="connsiteX30" fmla="*/ 1257300 w 1928813"/>
                <a:gd name="connsiteY30" fmla="*/ 154783 h 528639"/>
                <a:gd name="connsiteX31" fmla="*/ 1281113 w 1928813"/>
                <a:gd name="connsiteY31" fmla="*/ 180975 h 528639"/>
                <a:gd name="connsiteX32" fmla="*/ 1312069 w 1928813"/>
                <a:gd name="connsiteY32" fmla="*/ 214314 h 528639"/>
                <a:gd name="connsiteX33" fmla="*/ 1364457 w 1928813"/>
                <a:gd name="connsiteY33" fmla="*/ 280988 h 528639"/>
                <a:gd name="connsiteX34" fmla="*/ 1402557 w 1928813"/>
                <a:gd name="connsiteY34" fmla="*/ 326233 h 528639"/>
                <a:gd name="connsiteX35" fmla="*/ 1426369 w 1928813"/>
                <a:gd name="connsiteY35" fmla="*/ 357189 h 528639"/>
                <a:gd name="connsiteX36" fmla="*/ 1469232 w 1928813"/>
                <a:gd name="connsiteY36" fmla="*/ 392909 h 528639"/>
                <a:gd name="connsiteX37" fmla="*/ 1509712 w 1928813"/>
                <a:gd name="connsiteY37" fmla="*/ 423864 h 528639"/>
                <a:gd name="connsiteX38" fmla="*/ 1557339 w 1928813"/>
                <a:gd name="connsiteY38" fmla="*/ 447677 h 528639"/>
                <a:gd name="connsiteX39" fmla="*/ 1624012 w 1928813"/>
                <a:gd name="connsiteY39" fmla="*/ 476252 h 528639"/>
                <a:gd name="connsiteX40" fmla="*/ 1674019 w 1928813"/>
                <a:gd name="connsiteY40" fmla="*/ 490540 h 528639"/>
                <a:gd name="connsiteX41" fmla="*/ 1743075 w 1928813"/>
                <a:gd name="connsiteY41" fmla="*/ 509589 h 528639"/>
                <a:gd name="connsiteX42" fmla="*/ 1812131 w 1928813"/>
                <a:gd name="connsiteY42" fmla="*/ 521495 h 528639"/>
                <a:gd name="connsiteX43" fmla="*/ 1864519 w 1928813"/>
                <a:gd name="connsiteY43" fmla="*/ 523876 h 528639"/>
                <a:gd name="connsiteX44" fmla="*/ 1928813 w 1928813"/>
                <a:gd name="connsiteY44" fmla="*/ 528639 h 528639"/>
                <a:gd name="connsiteX0" fmla="*/ 0 w 1928813"/>
                <a:gd name="connsiteY0" fmla="*/ 307406 h 524100"/>
                <a:gd name="connsiteX1" fmla="*/ 83344 w 1928813"/>
                <a:gd name="connsiteY1" fmla="*/ 309788 h 524100"/>
                <a:gd name="connsiteX2" fmla="*/ 123825 w 1928813"/>
                <a:gd name="connsiteY2" fmla="*/ 309788 h 524100"/>
                <a:gd name="connsiteX3" fmla="*/ 209550 w 1928813"/>
                <a:gd name="connsiteY3" fmla="*/ 305025 h 524100"/>
                <a:gd name="connsiteX4" fmla="*/ 290513 w 1928813"/>
                <a:gd name="connsiteY4" fmla="*/ 290738 h 524100"/>
                <a:gd name="connsiteX5" fmla="*/ 366713 w 1928813"/>
                <a:gd name="connsiteY5" fmla="*/ 271688 h 524100"/>
                <a:gd name="connsiteX6" fmla="*/ 402432 w 1928813"/>
                <a:gd name="connsiteY6" fmla="*/ 262163 h 524100"/>
                <a:gd name="connsiteX7" fmla="*/ 445294 w 1928813"/>
                <a:gd name="connsiteY7" fmla="*/ 262163 h 524100"/>
                <a:gd name="connsiteX8" fmla="*/ 488157 w 1928813"/>
                <a:gd name="connsiteY8" fmla="*/ 271688 h 524100"/>
                <a:gd name="connsiteX9" fmla="*/ 545307 w 1928813"/>
                <a:gd name="connsiteY9" fmla="*/ 281213 h 524100"/>
                <a:gd name="connsiteX10" fmla="*/ 566738 w 1928813"/>
                <a:gd name="connsiteY10" fmla="*/ 281213 h 524100"/>
                <a:gd name="connsiteX11" fmla="*/ 592932 w 1928813"/>
                <a:gd name="connsiteY11" fmla="*/ 285975 h 524100"/>
                <a:gd name="connsiteX12" fmla="*/ 595313 w 1928813"/>
                <a:gd name="connsiteY12" fmla="*/ 285975 h 524100"/>
                <a:gd name="connsiteX13" fmla="*/ 633412 w 1928813"/>
                <a:gd name="connsiteY13" fmla="*/ 276451 h 524100"/>
                <a:gd name="connsiteX14" fmla="*/ 683419 w 1928813"/>
                <a:gd name="connsiteY14" fmla="*/ 247875 h 524100"/>
                <a:gd name="connsiteX15" fmla="*/ 704850 w 1928813"/>
                <a:gd name="connsiteY15" fmla="*/ 226443 h 524100"/>
                <a:gd name="connsiteX16" fmla="*/ 742951 w 1928813"/>
                <a:gd name="connsiteY16" fmla="*/ 197867 h 524100"/>
                <a:gd name="connsiteX17" fmla="*/ 769144 w 1928813"/>
                <a:gd name="connsiteY17" fmla="*/ 178818 h 524100"/>
                <a:gd name="connsiteX18" fmla="*/ 842962 w 1928813"/>
                <a:gd name="connsiteY18" fmla="*/ 126431 h 524100"/>
                <a:gd name="connsiteX19" fmla="*/ 897730 w 1928813"/>
                <a:gd name="connsiteY19" fmla="*/ 81188 h 524100"/>
                <a:gd name="connsiteX20" fmla="*/ 940593 w 1928813"/>
                <a:gd name="connsiteY20" fmla="*/ 40706 h 524100"/>
                <a:gd name="connsiteX21" fmla="*/ 973932 w 1928813"/>
                <a:gd name="connsiteY21" fmla="*/ 21657 h 524100"/>
                <a:gd name="connsiteX22" fmla="*/ 1004888 w 1928813"/>
                <a:gd name="connsiteY22" fmla="*/ 4988 h 524100"/>
                <a:gd name="connsiteX23" fmla="*/ 1040607 w 1928813"/>
                <a:gd name="connsiteY23" fmla="*/ 9748 h 524100"/>
                <a:gd name="connsiteX24" fmla="*/ 1085850 w 1928813"/>
                <a:gd name="connsiteY24" fmla="*/ 224 h 524100"/>
                <a:gd name="connsiteX25" fmla="*/ 1126333 w 1928813"/>
                <a:gd name="connsiteY25" fmla="*/ 19276 h 524100"/>
                <a:gd name="connsiteX26" fmla="*/ 1166812 w 1928813"/>
                <a:gd name="connsiteY26" fmla="*/ 47850 h 524100"/>
                <a:gd name="connsiteX27" fmla="*/ 1188244 w 1928813"/>
                <a:gd name="connsiteY27" fmla="*/ 66900 h 524100"/>
                <a:gd name="connsiteX28" fmla="*/ 1207295 w 1928813"/>
                <a:gd name="connsiteY28" fmla="*/ 90712 h 524100"/>
                <a:gd name="connsiteX29" fmla="*/ 1231106 w 1928813"/>
                <a:gd name="connsiteY29" fmla="*/ 116907 h 524100"/>
                <a:gd name="connsiteX30" fmla="*/ 1257300 w 1928813"/>
                <a:gd name="connsiteY30" fmla="*/ 150244 h 524100"/>
                <a:gd name="connsiteX31" fmla="*/ 1281113 w 1928813"/>
                <a:gd name="connsiteY31" fmla="*/ 176436 h 524100"/>
                <a:gd name="connsiteX32" fmla="*/ 1312069 w 1928813"/>
                <a:gd name="connsiteY32" fmla="*/ 209775 h 524100"/>
                <a:gd name="connsiteX33" fmla="*/ 1364457 w 1928813"/>
                <a:gd name="connsiteY33" fmla="*/ 276449 h 524100"/>
                <a:gd name="connsiteX34" fmla="*/ 1402557 w 1928813"/>
                <a:gd name="connsiteY34" fmla="*/ 321694 h 524100"/>
                <a:gd name="connsiteX35" fmla="*/ 1426369 w 1928813"/>
                <a:gd name="connsiteY35" fmla="*/ 352650 h 524100"/>
                <a:gd name="connsiteX36" fmla="*/ 1469232 w 1928813"/>
                <a:gd name="connsiteY36" fmla="*/ 388370 h 524100"/>
                <a:gd name="connsiteX37" fmla="*/ 1509712 w 1928813"/>
                <a:gd name="connsiteY37" fmla="*/ 419325 h 524100"/>
                <a:gd name="connsiteX38" fmla="*/ 1557339 w 1928813"/>
                <a:gd name="connsiteY38" fmla="*/ 443138 h 524100"/>
                <a:gd name="connsiteX39" fmla="*/ 1624012 w 1928813"/>
                <a:gd name="connsiteY39" fmla="*/ 471713 h 524100"/>
                <a:gd name="connsiteX40" fmla="*/ 1674019 w 1928813"/>
                <a:gd name="connsiteY40" fmla="*/ 486001 h 524100"/>
                <a:gd name="connsiteX41" fmla="*/ 1743075 w 1928813"/>
                <a:gd name="connsiteY41" fmla="*/ 505050 h 524100"/>
                <a:gd name="connsiteX42" fmla="*/ 1812131 w 1928813"/>
                <a:gd name="connsiteY42" fmla="*/ 516956 h 524100"/>
                <a:gd name="connsiteX43" fmla="*/ 1864519 w 1928813"/>
                <a:gd name="connsiteY43" fmla="*/ 519337 h 524100"/>
                <a:gd name="connsiteX44" fmla="*/ 1928813 w 1928813"/>
                <a:gd name="connsiteY44" fmla="*/ 524100 h 524100"/>
                <a:gd name="connsiteX0" fmla="*/ 0 w 1928813"/>
                <a:gd name="connsiteY0" fmla="*/ 307406 h 524100"/>
                <a:gd name="connsiteX1" fmla="*/ 83344 w 1928813"/>
                <a:gd name="connsiteY1" fmla="*/ 309788 h 524100"/>
                <a:gd name="connsiteX2" fmla="*/ 123825 w 1928813"/>
                <a:gd name="connsiteY2" fmla="*/ 309788 h 524100"/>
                <a:gd name="connsiteX3" fmla="*/ 209550 w 1928813"/>
                <a:gd name="connsiteY3" fmla="*/ 305025 h 524100"/>
                <a:gd name="connsiteX4" fmla="*/ 290513 w 1928813"/>
                <a:gd name="connsiteY4" fmla="*/ 290738 h 524100"/>
                <a:gd name="connsiteX5" fmla="*/ 366713 w 1928813"/>
                <a:gd name="connsiteY5" fmla="*/ 271688 h 524100"/>
                <a:gd name="connsiteX6" fmla="*/ 402432 w 1928813"/>
                <a:gd name="connsiteY6" fmla="*/ 262163 h 524100"/>
                <a:gd name="connsiteX7" fmla="*/ 445294 w 1928813"/>
                <a:gd name="connsiteY7" fmla="*/ 262163 h 524100"/>
                <a:gd name="connsiteX8" fmla="*/ 488157 w 1928813"/>
                <a:gd name="connsiteY8" fmla="*/ 271688 h 524100"/>
                <a:gd name="connsiteX9" fmla="*/ 545307 w 1928813"/>
                <a:gd name="connsiteY9" fmla="*/ 281213 h 524100"/>
                <a:gd name="connsiteX10" fmla="*/ 566738 w 1928813"/>
                <a:gd name="connsiteY10" fmla="*/ 281213 h 524100"/>
                <a:gd name="connsiteX11" fmla="*/ 592932 w 1928813"/>
                <a:gd name="connsiteY11" fmla="*/ 285975 h 524100"/>
                <a:gd name="connsiteX12" fmla="*/ 595313 w 1928813"/>
                <a:gd name="connsiteY12" fmla="*/ 285975 h 524100"/>
                <a:gd name="connsiteX13" fmla="*/ 633412 w 1928813"/>
                <a:gd name="connsiteY13" fmla="*/ 276451 h 524100"/>
                <a:gd name="connsiteX14" fmla="*/ 683419 w 1928813"/>
                <a:gd name="connsiteY14" fmla="*/ 247875 h 524100"/>
                <a:gd name="connsiteX15" fmla="*/ 704850 w 1928813"/>
                <a:gd name="connsiteY15" fmla="*/ 226443 h 524100"/>
                <a:gd name="connsiteX16" fmla="*/ 742951 w 1928813"/>
                <a:gd name="connsiteY16" fmla="*/ 197867 h 524100"/>
                <a:gd name="connsiteX17" fmla="*/ 769144 w 1928813"/>
                <a:gd name="connsiteY17" fmla="*/ 178818 h 524100"/>
                <a:gd name="connsiteX18" fmla="*/ 842962 w 1928813"/>
                <a:gd name="connsiteY18" fmla="*/ 126431 h 524100"/>
                <a:gd name="connsiteX19" fmla="*/ 897730 w 1928813"/>
                <a:gd name="connsiteY19" fmla="*/ 81188 h 524100"/>
                <a:gd name="connsiteX20" fmla="*/ 940593 w 1928813"/>
                <a:gd name="connsiteY20" fmla="*/ 40706 h 524100"/>
                <a:gd name="connsiteX21" fmla="*/ 973932 w 1928813"/>
                <a:gd name="connsiteY21" fmla="*/ 21657 h 524100"/>
                <a:gd name="connsiteX22" fmla="*/ 1004888 w 1928813"/>
                <a:gd name="connsiteY22" fmla="*/ 16894 h 524100"/>
                <a:gd name="connsiteX23" fmla="*/ 1040607 w 1928813"/>
                <a:gd name="connsiteY23" fmla="*/ 9748 h 524100"/>
                <a:gd name="connsiteX24" fmla="*/ 1085850 w 1928813"/>
                <a:gd name="connsiteY24" fmla="*/ 224 h 524100"/>
                <a:gd name="connsiteX25" fmla="*/ 1126333 w 1928813"/>
                <a:gd name="connsiteY25" fmla="*/ 19276 h 524100"/>
                <a:gd name="connsiteX26" fmla="*/ 1166812 w 1928813"/>
                <a:gd name="connsiteY26" fmla="*/ 47850 h 524100"/>
                <a:gd name="connsiteX27" fmla="*/ 1188244 w 1928813"/>
                <a:gd name="connsiteY27" fmla="*/ 66900 h 524100"/>
                <a:gd name="connsiteX28" fmla="*/ 1207295 w 1928813"/>
                <a:gd name="connsiteY28" fmla="*/ 90712 h 524100"/>
                <a:gd name="connsiteX29" fmla="*/ 1231106 w 1928813"/>
                <a:gd name="connsiteY29" fmla="*/ 116907 h 524100"/>
                <a:gd name="connsiteX30" fmla="*/ 1257300 w 1928813"/>
                <a:gd name="connsiteY30" fmla="*/ 150244 h 524100"/>
                <a:gd name="connsiteX31" fmla="*/ 1281113 w 1928813"/>
                <a:gd name="connsiteY31" fmla="*/ 176436 h 524100"/>
                <a:gd name="connsiteX32" fmla="*/ 1312069 w 1928813"/>
                <a:gd name="connsiteY32" fmla="*/ 209775 h 524100"/>
                <a:gd name="connsiteX33" fmla="*/ 1364457 w 1928813"/>
                <a:gd name="connsiteY33" fmla="*/ 276449 h 524100"/>
                <a:gd name="connsiteX34" fmla="*/ 1402557 w 1928813"/>
                <a:gd name="connsiteY34" fmla="*/ 321694 h 524100"/>
                <a:gd name="connsiteX35" fmla="*/ 1426369 w 1928813"/>
                <a:gd name="connsiteY35" fmla="*/ 352650 h 524100"/>
                <a:gd name="connsiteX36" fmla="*/ 1469232 w 1928813"/>
                <a:gd name="connsiteY36" fmla="*/ 388370 h 524100"/>
                <a:gd name="connsiteX37" fmla="*/ 1509712 w 1928813"/>
                <a:gd name="connsiteY37" fmla="*/ 419325 h 524100"/>
                <a:gd name="connsiteX38" fmla="*/ 1557339 w 1928813"/>
                <a:gd name="connsiteY38" fmla="*/ 443138 h 524100"/>
                <a:gd name="connsiteX39" fmla="*/ 1624012 w 1928813"/>
                <a:gd name="connsiteY39" fmla="*/ 471713 h 524100"/>
                <a:gd name="connsiteX40" fmla="*/ 1674019 w 1928813"/>
                <a:gd name="connsiteY40" fmla="*/ 486001 h 524100"/>
                <a:gd name="connsiteX41" fmla="*/ 1743075 w 1928813"/>
                <a:gd name="connsiteY41" fmla="*/ 505050 h 524100"/>
                <a:gd name="connsiteX42" fmla="*/ 1812131 w 1928813"/>
                <a:gd name="connsiteY42" fmla="*/ 516956 h 524100"/>
                <a:gd name="connsiteX43" fmla="*/ 1864519 w 1928813"/>
                <a:gd name="connsiteY43" fmla="*/ 519337 h 524100"/>
                <a:gd name="connsiteX44" fmla="*/ 1928813 w 1928813"/>
                <a:gd name="connsiteY44" fmla="*/ 524100 h 524100"/>
                <a:gd name="connsiteX0" fmla="*/ 0 w 1928813"/>
                <a:gd name="connsiteY0" fmla="*/ 307406 h 524100"/>
                <a:gd name="connsiteX1" fmla="*/ 83344 w 1928813"/>
                <a:gd name="connsiteY1" fmla="*/ 309788 h 524100"/>
                <a:gd name="connsiteX2" fmla="*/ 123825 w 1928813"/>
                <a:gd name="connsiteY2" fmla="*/ 309788 h 524100"/>
                <a:gd name="connsiteX3" fmla="*/ 209550 w 1928813"/>
                <a:gd name="connsiteY3" fmla="*/ 305025 h 524100"/>
                <a:gd name="connsiteX4" fmla="*/ 290513 w 1928813"/>
                <a:gd name="connsiteY4" fmla="*/ 290738 h 524100"/>
                <a:gd name="connsiteX5" fmla="*/ 366713 w 1928813"/>
                <a:gd name="connsiteY5" fmla="*/ 271688 h 524100"/>
                <a:gd name="connsiteX6" fmla="*/ 402432 w 1928813"/>
                <a:gd name="connsiteY6" fmla="*/ 262163 h 524100"/>
                <a:gd name="connsiteX7" fmla="*/ 445294 w 1928813"/>
                <a:gd name="connsiteY7" fmla="*/ 262163 h 524100"/>
                <a:gd name="connsiteX8" fmla="*/ 488157 w 1928813"/>
                <a:gd name="connsiteY8" fmla="*/ 271688 h 524100"/>
                <a:gd name="connsiteX9" fmla="*/ 545307 w 1928813"/>
                <a:gd name="connsiteY9" fmla="*/ 281213 h 524100"/>
                <a:gd name="connsiteX10" fmla="*/ 566738 w 1928813"/>
                <a:gd name="connsiteY10" fmla="*/ 281213 h 524100"/>
                <a:gd name="connsiteX11" fmla="*/ 592932 w 1928813"/>
                <a:gd name="connsiteY11" fmla="*/ 285975 h 524100"/>
                <a:gd name="connsiteX12" fmla="*/ 595313 w 1928813"/>
                <a:gd name="connsiteY12" fmla="*/ 285975 h 524100"/>
                <a:gd name="connsiteX13" fmla="*/ 633412 w 1928813"/>
                <a:gd name="connsiteY13" fmla="*/ 276451 h 524100"/>
                <a:gd name="connsiteX14" fmla="*/ 683419 w 1928813"/>
                <a:gd name="connsiteY14" fmla="*/ 247875 h 524100"/>
                <a:gd name="connsiteX15" fmla="*/ 704850 w 1928813"/>
                <a:gd name="connsiteY15" fmla="*/ 226443 h 524100"/>
                <a:gd name="connsiteX16" fmla="*/ 742951 w 1928813"/>
                <a:gd name="connsiteY16" fmla="*/ 197867 h 524100"/>
                <a:gd name="connsiteX17" fmla="*/ 769144 w 1928813"/>
                <a:gd name="connsiteY17" fmla="*/ 178818 h 524100"/>
                <a:gd name="connsiteX18" fmla="*/ 842962 w 1928813"/>
                <a:gd name="connsiteY18" fmla="*/ 126431 h 524100"/>
                <a:gd name="connsiteX19" fmla="*/ 897730 w 1928813"/>
                <a:gd name="connsiteY19" fmla="*/ 81188 h 524100"/>
                <a:gd name="connsiteX20" fmla="*/ 940593 w 1928813"/>
                <a:gd name="connsiteY20" fmla="*/ 40706 h 524100"/>
                <a:gd name="connsiteX21" fmla="*/ 1004888 w 1928813"/>
                <a:gd name="connsiteY21" fmla="*/ 16894 h 524100"/>
                <a:gd name="connsiteX22" fmla="*/ 1040607 w 1928813"/>
                <a:gd name="connsiteY22" fmla="*/ 9748 h 524100"/>
                <a:gd name="connsiteX23" fmla="*/ 1085850 w 1928813"/>
                <a:gd name="connsiteY23" fmla="*/ 224 h 524100"/>
                <a:gd name="connsiteX24" fmla="*/ 1126333 w 1928813"/>
                <a:gd name="connsiteY24" fmla="*/ 19276 h 524100"/>
                <a:gd name="connsiteX25" fmla="*/ 1166812 w 1928813"/>
                <a:gd name="connsiteY25" fmla="*/ 47850 h 524100"/>
                <a:gd name="connsiteX26" fmla="*/ 1188244 w 1928813"/>
                <a:gd name="connsiteY26" fmla="*/ 66900 h 524100"/>
                <a:gd name="connsiteX27" fmla="*/ 1207295 w 1928813"/>
                <a:gd name="connsiteY27" fmla="*/ 90712 h 524100"/>
                <a:gd name="connsiteX28" fmla="*/ 1231106 w 1928813"/>
                <a:gd name="connsiteY28" fmla="*/ 116907 h 524100"/>
                <a:gd name="connsiteX29" fmla="*/ 1257300 w 1928813"/>
                <a:gd name="connsiteY29" fmla="*/ 150244 h 524100"/>
                <a:gd name="connsiteX30" fmla="*/ 1281113 w 1928813"/>
                <a:gd name="connsiteY30" fmla="*/ 176436 h 524100"/>
                <a:gd name="connsiteX31" fmla="*/ 1312069 w 1928813"/>
                <a:gd name="connsiteY31" fmla="*/ 209775 h 524100"/>
                <a:gd name="connsiteX32" fmla="*/ 1364457 w 1928813"/>
                <a:gd name="connsiteY32" fmla="*/ 276449 h 524100"/>
                <a:gd name="connsiteX33" fmla="*/ 1402557 w 1928813"/>
                <a:gd name="connsiteY33" fmla="*/ 321694 h 524100"/>
                <a:gd name="connsiteX34" fmla="*/ 1426369 w 1928813"/>
                <a:gd name="connsiteY34" fmla="*/ 352650 h 524100"/>
                <a:gd name="connsiteX35" fmla="*/ 1469232 w 1928813"/>
                <a:gd name="connsiteY35" fmla="*/ 388370 h 524100"/>
                <a:gd name="connsiteX36" fmla="*/ 1509712 w 1928813"/>
                <a:gd name="connsiteY36" fmla="*/ 419325 h 524100"/>
                <a:gd name="connsiteX37" fmla="*/ 1557339 w 1928813"/>
                <a:gd name="connsiteY37" fmla="*/ 443138 h 524100"/>
                <a:gd name="connsiteX38" fmla="*/ 1624012 w 1928813"/>
                <a:gd name="connsiteY38" fmla="*/ 471713 h 524100"/>
                <a:gd name="connsiteX39" fmla="*/ 1674019 w 1928813"/>
                <a:gd name="connsiteY39" fmla="*/ 486001 h 524100"/>
                <a:gd name="connsiteX40" fmla="*/ 1743075 w 1928813"/>
                <a:gd name="connsiteY40" fmla="*/ 505050 h 524100"/>
                <a:gd name="connsiteX41" fmla="*/ 1812131 w 1928813"/>
                <a:gd name="connsiteY41" fmla="*/ 516956 h 524100"/>
                <a:gd name="connsiteX42" fmla="*/ 1864519 w 1928813"/>
                <a:gd name="connsiteY42" fmla="*/ 519337 h 524100"/>
                <a:gd name="connsiteX43" fmla="*/ 1928813 w 1928813"/>
                <a:gd name="connsiteY43" fmla="*/ 524100 h 524100"/>
                <a:gd name="connsiteX0" fmla="*/ 0 w 1928813"/>
                <a:gd name="connsiteY0" fmla="*/ 307406 h 524100"/>
                <a:gd name="connsiteX1" fmla="*/ 83344 w 1928813"/>
                <a:gd name="connsiteY1" fmla="*/ 309788 h 524100"/>
                <a:gd name="connsiteX2" fmla="*/ 123825 w 1928813"/>
                <a:gd name="connsiteY2" fmla="*/ 309788 h 524100"/>
                <a:gd name="connsiteX3" fmla="*/ 209550 w 1928813"/>
                <a:gd name="connsiteY3" fmla="*/ 305025 h 524100"/>
                <a:gd name="connsiteX4" fmla="*/ 290513 w 1928813"/>
                <a:gd name="connsiteY4" fmla="*/ 290738 h 524100"/>
                <a:gd name="connsiteX5" fmla="*/ 366713 w 1928813"/>
                <a:gd name="connsiteY5" fmla="*/ 271688 h 524100"/>
                <a:gd name="connsiteX6" fmla="*/ 402432 w 1928813"/>
                <a:gd name="connsiteY6" fmla="*/ 262163 h 524100"/>
                <a:gd name="connsiteX7" fmla="*/ 445294 w 1928813"/>
                <a:gd name="connsiteY7" fmla="*/ 262163 h 524100"/>
                <a:gd name="connsiteX8" fmla="*/ 488157 w 1928813"/>
                <a:gd name="connsiteY8" fmla="*/ 271688 h 524100"/>
                <a:gd name="connsiteX9" fmla="*/ 545307 w 1928813"/>
                <a:gd name="connsiteY9" fmla="*/ 281213 h 524100"/>
                <a:gd name="connsiteX10" fmla="*/ 566738 w 1928813"/>
                <a:gd name="connsiteY10" fmla="*/ 281213 h 524100"/>
                <a:gd name="connsiteX11" fmla="*/ 592932 w 1928813"/>
                <a:gd name="connsiteY11" fmla="*/ 285975 h 524100"/>
                <a:gd name="connsiteX12" fmla="*/ 595313 w 1928813"/>
                <a:gd name="connsiteY12" fmla="*/ 285975 h 524100"/>
                <a:gd name="connsiteX13" fmla="*/ 633412 w 1928813"/>
                <a:gd name="connsiteY13" fmla="*/ 276451 h 524100"/>
                <a:gd name="connsiteX14" fmla="*/ 683419 w 1928813"/>
                <a:gd name="connsiteY14" fmla="*/ 247875 h 524100"/>
                <a:gd name="connsiteX15" fmla="*/ 704850 w 1928813"/>
                <a:gd name="connsiteY15" fmla="*/ 226443 h 524100"/>
                <a:gd name="connsiteX16" fmla="*/ 742951 w 1928813"/>
                <a:gd name="connsiteY16" fmla="*/ 197867 h 524100"/>
                <a:gd name="connsiteX17" fmla="*/ 769144 w 1928813"/>
                <a:gd name="connsiteY17" fmla="*/ 178818 h 524100"/>
                <a:gd name="connsiteX18" fmla="*/ 842962 w 1928813"/>
                <a:gd name="connsiteY18" fmla="*/ 126431 h 524100"/>
                <a:gd name="connsiteX19" fmla="*/ 897730 w 1928813"/>
                <a:gd name="connsiteY19" fmla="*/ 81188 h 524100"/>
                <a:gd name="connsiteX20" fmla="*/ 950118 w 1928813"/>
                <a:gd name="connsiteY20" fmla="*/ 40706 h 524100"/>
                <a:gd name="connsiteX21" fmla="*/ 1004888 w 1928813"/>
                <a:gd name="connsiteY21" fmla="*/ 16894 h 524100"/>
                <a:gd name="connsiteX22" fmla="*/ 1040607 w 1928813"/>
                <a:gd name="connsiteY22" fmla="*/ 9748 h 524100"/>
                <a:gd name="connsiteX23" fmla="*/ 1085850 w 1928813"/>
                <a:gd name="connsiteY23" fmla="*/ 224 h 524100"/>
                <a:gd name="connsiteX24" fmla="*/ 1126333 w 1928813"/>
                <a:gd name="connsiteY24" fmla="*/ 19276 h 524100"/>
                <a:gd name="connsiteX25" fmla="*/ 1166812 w 1928813"/>
                <a:gd name="connsiteY25" fmla="*/ 47850 h 524100"/>
                <a:gd name="connsiteX26" fmla="*/ 1188244 w 1928813"/>
                <a:gd name="connsiteY26" fmla="*/ 66900 h 524100"/>
                <a:gd name="connsiteX27" fmla="*/ 1207295 w 1928813"/>
                <a:gd name="connsiteY27" fmla="*/ 90712 h 524100"/>
                <a:gd name="connsiteX28" fmla="*/ 1231106 w 1928813"/>
                <a:gd name="connsiteY28" fmla="*/ 116907 h 524100"/>
                <a:gd name="connsiteX29" fmla="*/ 1257300 w 1928813"/>
                <a:gd name="connsiteY29" fmla="*/ 150244 h 524100"/>
                <a:gd name="connsiteX30" fmla="*/ 1281113 w 1928813"/>
                <a:gd name="connsiteY30" fmla="*/ 176436 h 524100"/>
                <a:gd name="connsiteX31" fmla="*/ 1312069 w 1928813"/>
                <a:gd name="connsiteY31" fmla="*/ 209775 h 524100"/>
                <a:gd name="connsiteX32" fmla="*/ 1364457 w 1928813"/>
                <a:gd name="connsiteY32" fmla="*/ 276449 h 524100"/>
                <a:gd name="connsiteX33" fmla="*/ 1402557 w 1928813"/>
                <a:gd name="connsiteY33" fmla="*/ 321694 h 524100"/>
                <a:gd name="connsiteX34" fmla="*/ 1426369 w 1928813"/>
                <a:gd name="connsiteY34" fmla="*/ 352650 h 524100"/>
                <a:gd name="connsiteX35" fmla="*/ 1469232 w 1928813"/>
                <a:gd name="connsiteY35" fmla="*/ 388370 h 524100"/>
                <a:gd name="connsiteX36" fmla="*/ 1509712 w 1928813"/>
                <a:gd name="connsiteY36" fmla="*/ 419325 h 524100"/>
                <a:gd name="connsiteX37" fmla="*/ 1557339 w 1928813"/>
                <a:gd name="connsiteY37" fmla="*/ 443138 h 524100"/>
                <a:gd name="connsiteX38" fmla="*/ 1624012 w 1928813"/>
                <a:gd name="connsiteY38" fmla="*/ 471713 h 524100"/>
                <a:gd name="connsiteX39" fmla="*/ 1674019 w 1928813"/>
                <a:gd name="connsiteY39" fmla="*/ 486001 h 524100"/>
                <a:gd name="connsiteX40" fmla="*/ 1743075 w 1928813"/>
                <a:gd name="connsiteY40" fmla="*/ 505050 h 524100"/>
                <a:gd name="connsiteX41" fmla="*/ 1812131 w 1928813"/>
                <a:gd name="connsiteY41" fmla="*/ 516956 h 524100"/>
                <a:gd name="connsiteX42" fmla="*/ 1864519 w 1928813"/>
                <a:gd name="connsiteY42" fmla="*/ 519337 h 524100"/>
                <a:gd name="connsiteX43" fmla="*/ 1928813 w 1928813"/>
                <a:gd name="connsiteY43" fmla="*/ 524100 h 524100"/>
                <a:gd name="connsiteX0" fmla="*/ 0 w 1928813"/>
                <a:gd name="connsiteY0" fmla="*/ 297658 h 514352"/>
                <a:gd name="connsiteX1" fmla="*/ 83344 w 1928813"/>
                <a:gd name="connsiteY1" fmla="*/ 300040 h 514352"/>
                <a:gd name="connsiteX2" fmla="*/ 123825 w 1928813"/>
                <a:gd name="connsiteY2" fmla="*/ 300040 h 514352"/>
                <a:gd name="connsiteX3" fmla="*/ 209550 w 1928813"/>
                <a:gd name="connsiteY3" fmla="*/ 295277 h 514352"/>
                <a:gd name="connsiteX4" fmla="*/ 290513 w 1928813"/>
                <a:gd name="connsiteY4" fmla="*/ 280990 h 514352"/>
                <a:gd name="connsiteX5" fmla="*/ 366713 w 1928813"/>
                <a:gd name="connsiteY5" fmla="*/ 261940 h 514352"/>
                <a:gd name="connsiteX6" fmla="*/ 402432 w 1928813"/>
                <a:gd name="connsiteY6" fmla="*/ 252415 h 514352"/>
                <a:gd name="connsiteX7" fmla="*/ 445294 w 1928813"/>
                <a:gd name="connsiteY7" fmla="*/ 252415 h 514352"/>
                <a:gd name="connsiteX8" fmla="*/ 488157 w 1928813"/>
                <a:gd name="connsiteY8" fmla="*/ 261940 h 514352"/>
                <a:gd name="connsiteX9" fmla="*/ 545307 w 1928813"/>
                <a:gd name="connsiteY9" fmla="*/ 271465 h 514352"/>
                <a:gd name="connsiteX10" fmla="*/ 566738 w 1928813"/>
                <a:gd name="connsiteY10" fmla="*/ 271465 h 514352"/>
                <a:gd name="connsiteX11" fmla="*/ 592932 w 1928813"/>
                <a:gd name="connsiteY11" fmla="*/ 276227 h 514352"/>
                <a:gd name="connsiteX12" fmla="*/ 595313 w 1928813"/>
                <a:gd name="connsiteY12" fmla="*/ 276227 h 514352"/>
                <a:gd name="connsiteX13" fmla="*/ 633412 w 1928813"/>
                <a:gd name="connsiteY13" fmla="*/ 266703 h 514352"/>
                <a:gd name="connsiteX14" fmla="*/ 683419 w 1928813"/>
                <a:gd name="connsiteY14" fmla="*/ 238127 h 514352"/>
                <a:gd name="connsiteX15" fmla="*/ 704850 w 1928813"/>
                <a:gd name="connsiteY15" fmla="*/ 216695 h 514352"/>
                <a:gd name="connsiteX16" fmla="*/ 742951 w 1928813"/>
                <a:gd name="connsiteY16" fmla="*/ 188119 h 514352"/>
                <a:gd name="connsiteX17" fmla="*/ 769144 w 1928813"/>
                <a:gd name="connsiteY17" fmla="*/ 169070 h 514352"/>
                <a:gd name="connsiteX18" fmla="*/ 842962 w 1928813"/>
                <a:gd name="connsiteY18" fmla="*/ 116683 h 514352"/>
                <a:gd name="connsiteX19" fmla="*/ 897730 w 1928813"/>
                <a:gd name="connsiteY19" fmla="*/ 71440 h 514352"/>
                <a:gd name="connsiteX20" fmla="*/ 950118 w 1928813"/>
                <a:gd name="connsiteY20" fmla="*/ 30958 h 514352"/>
                <a:gd name="connsiteX21" fmla="*/ 1004888 w 1928813"/>
                <a:gd name="connsiteY21" fmla="*/ 7146 h 514352"/>
                <a:gd name="connsiteX22" fmla="*/ 1040607 w 1928813"/>
                <a:gd name="connsiteY22" fmla="*/ 0 h 514352"/>
                <a:gd name="connsiteX23" fmla="*/ 1090613 w 1928813"/>
                <a:gd name="connsiteY23" fmla="*/ 2382 h 514352"/>
                <a:gd name="connsiteX24" fmla="*/ 1126333 w 1928813"/>
                <a:gd name="connsiteY24" fmla="*/ 9528 h 514352"/>
                <a:gd name="connsiteX25" fmla="*/ 1166812 w 1928813"/>
                <a:gd name="connsiteY25" fmla="*/ 38102 h 514352"/>
                <a:gd name="connsiteX26" fmla="*/ 1188244 w 1928813"/>
                <a:gd name="connsiteY26" fmla="*/ 57152 h 514352"/>
                <a:gd name="connsiteX27" fmla="*/ 1207295 w 1928813"/>
                <a:gd name="connsiteY27" fmla="*/ 80964 h 514352"/>
                <a:gd name="connsiteX28" fmla="*/ 1231106 w 1928813"/>
                <a:gd name="connsiteY28" fmla="*/ 107159 h 514352"/>
                <a:gd name="connsiteX29" fmla="*/ 1257300 w 1928813"/>
                <a:gd name="connsiteY29" fmla="*/ 140496 h 514352"/>
                <a:gd name="connsiteX30" fmla="*/ 1281113 w 1928813"/>
                <a:gd name="connsiteY30" fmla="*/ 166688 h 514352"/>
                <a:gd name="connsiteX31" fmla="*/ 1312069 w 1928813"/>
                <a:gd name="connsiteY31" fmla="*/ 200027 h 514352"/>
                <a:gd name="connsiteX32" fmla="*/ 1364457 w 1928813"/>
                <a:gd name="connsiteY32" fmla="*/ 266701 h 514352"/>
                <a:gd name="connsiteX33" fmla="*/ 1402557 w 1928813"/>
                <a:gd name="connsiteY33" fmla="*/ 311946 h 514352"/>
                <a:gd name="connsiteX34" fmla="*/ 1426369 w 1928813"/>
                <a:gd name="connsiteY34" fmla="*/ 342902 h 514352"/>
                <a:gd name="connsiteX35" fmla="*/ 1469232 w 1928813"/>
                <a:gd name="connsiteY35" fmla="*/ 378622 h 514352"/>
                <a:gd name="connsiteX36" fmla="*/ 1509712 w 1928813"/>
                <a:gd name="connsiteY36" fmla="*/ 409577 h 514352"/>
                <a:gd name="connsiteX37" fmla="*/ 1557339 w 1928813"/>
                <a:gd name="connsiteY37" fmla="*/ 433390 h 514352"/>
                <a:gd name="connsiteX38" fmla="*/ 1624012 w 1928813"/>
                <a:gd name="connsiteY38" fmla="*/ 461965 h 514352"/>
                <a:gd name="connsiteX39" fmla="*/ 1674019 w 1928813"/>
                <a:gd name="connsiteY39" fmla="*/ 476253 h 514352"/>
                <a:gd name="connsiteX40" fmla="*/ 1743075 w 1928813"/>
                <a:gd name="connsiteY40" fmla="*/ 495302 h 514352"/>
                <a:gd name="connsiteX41" fmla="*/ 1812131 w 1928813"/>
                <a:gd name="connsiteY41" fmla="*/ 507208 h 514352"/>
                <a:gd name="connsiteX42" fmla="*/ 1864519 w 1928813"/>
                <a:gd name="connsiteY42" fmla="*/ 509589 h 514352"/>
                <a:gd name="connsiteX43" fmla="*/ 1928813 w 1928813"/>
                <a:gd name="connsiteY43" fmla="*/ 514352 h 514352"/>
                <a:gd name="connsiteX0" fmla="*/ 0 w 1928813"/>
                <a:gd name="connsiteY0" fmla="*/ 297658 h 514352"/>
                <a:gd name="connsiteX1" fmla="*/ 83344 w 1928813"/>
                <a:gd name="connsiteY1" fmla="*/ 300040 h 514352"/>
                <a:gd name="connsiteX2" fmla="*/ 123825 w 1928813"/>
                <a:gd name="connsiteY2" fmla="*/ 300040 h 514352"/>
                <a:gd name="connsiteX3" fmla="*/ 209550 w 1928813"/>
                <a:gd name="connsiteY3" fmla="*/ 295277 h 514352"/>
                <a:gd name="connsiteX4" fmla="*/ 290513 w 1928813"/>
                <a:gd name="connsiteY4" fmla="*/ 280990 h 514352"/>
                <a:gd name="connsiteX5" fmla="*/ 366713 w 1928813"/>
                <a:gd name="connsiteY5" fmla="*/ 261940 h 514352"/>
                <a:gd name="connsiteX6" fmla="*/ 402432 w 1928813"/>
                <a:gd name="connsiteY6" fmla="*/ 252415 h 514352"/>
                <a:gd name="connsiteX7" fmla="*/ 445294 w 1928813"/>
                <a:gd name="connsiteY7" fmla="*/ 252415 h 514352"/>
                <a:gd name="connsiteX8" fmla="*/ 488157 w 1928813"/>
                <a:gd name="connsiteY8" fmla="*/ 261940 h 514352"/>
                <a:gd name="connsiteX9" fmla="*/ 545307 w 1928813"/>
                <a:gd name="connsiteY9" fmla="*/ 271465 h 514352"/>
                <a:gd name="connsiteX10" fmla="*/ 566738 w 1928813"/>
                <a:gd name="connsiteY10" fmla="*/ 271465 h 514352"/>
                <a:gd name="connsiteX11" fmla="*/ 592932 w 1928813"/>
                <a:gd name="connsiteY11" fmla="*/ 276227 h 514352"/>
                <a:gd name="connsiteX12" fmla="*/ 595313 w 1928813"/>
                <a:gd name="connsiteY12" fmla="*/ 276227 h 514352"/>
                <a:gd name="connsiteX13" fmla="*/ 633412 w 1928813"/>
                <a:gd name="connsiteY13" fmla="*/ 266703 h 514352"/>
                <a:gd name="connsiteX14" fmla="*/ 683419 w 1928813"/>
                <a:gd name="connsiteY14" fmla="*/ 238127 h 514352"/>
                <a:gd name="connsiteX15" fmla="*/ 704850 w 1928813"/>
                <a:gd name="connsiteY15" fmla="*/ 216695 h 514352"/>
                <a:gd name="connsiteX16" fmla="*/ 742951 w 1928813"/>
                <a:gd name="connsiteY16" fmla="*/ 188119 h 514352"/>
                <a:gd name="connsiteX17" fmla="*/ 769144 w 1928813"/>
                <a:gd name="connsiteY17" fmla="*/ 169070 h 514352"/>
                <a:gd name="connsiteX18" fmla="*/ 842962 w 1928813"/>
                <a:gd name="connsiteY18" fmla="*/ 116683 h 514352"/>
                <a:gd name="connsiteX19" fmla="*/ 897730 w 1928813"/>
                <a:gd name="connsiteY19" fmla="*/ 71440 h 514352"/>
                <a:gd name="connsiteX20" fmla="*/ 950118 w 1928813"/>
                <a:gd name="connsiteY20" fmla="*/ 30958 h 514352"/>
                <a:gd name="connsiteX21" fmla="*/ 1004888 w 1928813"/>
                <a:gd name="connsiteY21" fmla="*/ 7146 h 514352"/>
                <a:gd name="connsiteX22" fmla="*/ 1040607 w 1928813"/>
                <a:gd name="connsiteY22" fmla="*/ 0 h 514352"/>
                <a:gd name="connsiteX23" fmla="*/ 1090613 w 1928813"/>
                <a:gd name="connsiteY23" fmla="*/ 2382 h 514352"/>
                <a:gd name="connsiteX24" fmla="*/ 1128714 w 1928813"/>
                <a:gd name="connsiteY24" fmla="*/ 26197 h 514352"/>
                <a:gd name="connsiteX25" fmla="*/ 1166812 w 1928813"/>
                <a:gd name="connsiteY25" fmla="*/ 38102 h 514352"/>
                <a:gd name="connsiteX26" fmla="*/ 1188244 w 1928813"/>
                <a:gd name="connsiteY26" fmla="*/ 57152 h 514352"/>
                <a:gd name="connsiteX27" fmla="*/ 1207295 w 1928813"/>
                <a:gd name="connsiteY27" fmla="*/ 80964 h 514352"/>
                <a:gd name="connsiteX28" fmla="*/ 1231106 w 1928813"/>
                <a:gd name="connsiteY28" fmla="*/ 107159 h 514352"/>
                <a:gd name="connsiteX29" fmla="*/ 1257300 w 1928813"/>
                <a:gd name="connsiteY29" fmla="*/ 140496 h 514352"/>
                <a:gd name="connsiteX30" fmla="*/ 1281113 w 1928813"/>
                <a:gd name="connsiteY30" fmla="*/ 166688 h 514352"/>
                <a:gd name="connsiteX31" fmla="*/ 1312069 w 1928813"/>
                <a:gd name="connsiteY31" fmla="*/ 200027 h 514352"/>
                <a:gd name="connsiteX32" fmla="*/ 1364457 w 1928813"/>
                <a:gd name="connsiteY32" fmla="*/ 266701 h 514352"/>
                <a:gd name="connsiteX33" fmla="*/ 1402557 w 1928813"/>
                <a:gd name="connsiteY33" fmla="*/ 311946 h 514352"/>
                <a:gd name="connsiteX34" fmla="*/ 1426369 w 1928813"/>
                <a:gd name="connsiteY34" fmla="*/ 342902 h 514352"/>
                <a:gd name="connsiteX35" fmla="*/ 1469232 w 1928813"/>
                <a:gd name="connsiteY35" fmla="*/ 378622 h 514352"/>
                <a:gd name="connsiteX36" fmla="*/ 1509712 w 1928813"/>
                <a:gd name="connsiteY36" fmla="*/ 409577 h 514352"/>
                <a:gd name="connsiteX37" fmla="*/ 1557339 w 1928813"/>
                <a:gd name="connsiteY37" fmla="*/ 433390 h 514352"/>
                <a:gd name="connsiteX38" fmla="*/ 1624012 w 1928813"/>
                <a:gd name="connsiteY38" fmla="*/ 461965 h 514352"/>
                <a:gd name="connsiteX39" fmla="*/ 1674019 w 1928813"/>
                <a:gd name="connsiteY39" fmla="*/ 476253 h 514352"/>
                <a:gd name="connsiteX40" fmla="*/ 1743075 w 1928813"/>
                <a:gd name="connsiteY40" fmla="*/ 495302 h 514352"/>
                <a:gd name="connsiteX41" fmla="*/ 1812131 w 1928813"/>
                <a:gd name="connsiteY41" fmla="*/ 507208 h 514352"/>
                <a:gd name="connsiteX42" fmla="*/ 1864519 w 1928813"/>
                <a:gd name="connsiteY42" fmla="*/ 509589 h 514352"/>
                <a:gd name="connsiteX43" fmla="*/ 1928813 w 1928813"/>
                <a:gd name="connsiteY43" fmla="*/ 514352 h 514352"/>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66812 w 1928813"/>
                <a:gd name="connsiteY24" fmla="*/ 39198 h 515448"/>
                <a:gd name="connsiteX25" fmla="*/ 1188244 w 1928813"/>
                <a:gd name="connsiteY25" fmla="*/ 58248 h 515448"/>
                <a:gd name="connsiteX26" fmla="*/ 1207295 w 1928813"/>
                <a:gd name="connsiteY26" fmla="*/ 82060 h 515448"/>
                <a:gd name="connsiteX27" fmla="*/ 1231106 w 1928813"/>
                <a:gd name="connsiteY27" fmla="*/ 108255 h 515448"/>
                <a:gd name="connsiteX28" fmla="*/ 1257300 w 1928813"/>
                <a:gd name="connsiteY28" fmla="*/ 141592 h 515448"/>
                <a:gd name="connsiteX29" fmla="*/ 1281113 w 1928813"/>
                <a:gd name="connsiteY29" fmla="*/ 167784 h 515448"/>
                <a:gd name="connsiteX30" fmla="*/ 1312069 w 1928813"/>
                <a:gd name="connsiteY30" fmla="*/ 201123 h 515448"/>
                <a:gd name="connsiteX31" fmla="*/ 1364457 w 1928813"/>
                <a:gd name="connsiteY31" fmla="*/ 267797 h 515448"/>
                <a:gd name="connsiteX32" fmla="*/ 1402557 w 1928813"/>
                <a:gd name="connsiteY32" fmla="*/ 313042 h 515448"/>
                <a:gd name="connsiteX33" fmla="*/ 1426369 w 1928813"/>
                <a:gd name="connsiteY33" fmla="*/ 343998 h 515448"/>
                <a:gd name="connsiteX34" fmla="*/ 1469232 w 1928813"/>
                <a:gd name="connsiteY34" fmla="*/ 379718 h 515448"/>
                <a:gd name="connsiteX35" fmla="*/ 1509712 w 1928813"/>
                <a:gd name="connsiteY35" fmla="*/ 410673 h 515448"/>
                <a:gd name="connsiteX36" fmla="*/ 1557339 w 1928813"/>
                <a:gd name="connsiteY36" fmla="*/ 434486 h 515448"/>
                <a:gd name="connsiteX37" fmla="*/ 1624012 w 1928813"/>
                <a:gd name="connsiteY37" fmla="*/ 463061 h 515448"/>
                <a:gd name="connsiteX38" fmla="*/ 1674019 w 1928813"/>
                <a:gd name="connsiteY38" fmla="*/ 477349 h 515448"/>
                <a:gd name="connsiteX39" fmla="*/ 1743075 w 1928813"/>
                <a:gd name="connsiteY39" fmla="*/ 496398 h 515448"/>
                <a:gd name="connsiteX40" fmla="*/ 1812131 w 1928813"/>
                <a:gd name="connsiteY40" fmla="*/ 508304 h 515448"/>
                <a:gd name="connsiteX41" fmla="*/ 1864519 w 1928813"/>
                <a:gd name="connsiteY41" fmla="*/ 510685 h 515448"/>
                <a:gd name="connsiteX42" fmla="*/ 1928813 w 1928813"/>
                <a:gd name="connsiteY42"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42999 w 1928813"/>
                <a:gd name="connsiteY24" fmla="*/ 32054 h 515448"/>
                <a:gd name="connsiteX25" fmla="*/ 1188244 w 1928813"/>
                <a:gd name="connsiteY25" fmla="*/ 58248 h 515448"/>
                <a:gd name="connsiteX26" fmla="*/ 1207295 w 1928813"/>
                <a:gd name="connsiteY26" fmla="*/ 82060 h 515448"/>
                <a:gd name="connsiteX27" fmla="*/ 1231106 w 1928813"/>
                <a:gd name="connsiteY27" fmla="*/ 108255 h 515448"/>
                <a:gd name="connsiteX28" fmla="*/ 1257300 w 1928813"/>
                <a:gd name="connsiteY28" fmla="*/ 141592 h 515448"/>
                <a:gd name="connsiteX29" fmla="*/ 1281113 w 1928813"/>
                <a:gd name="connsiteY29" fmla="*/ 167784 h 515448"/>
                <a:gd name="connsiteX30" fmla="*/ 1312069 w 1928813"/>
                <a:gd name="connsiteY30" fmla="*/ 201123 h 515448"/>
                <a:gd name="connsiteX31" fmla="*/ 1364457 w 1928813"/>
                <a:gd name="connsiteY31" fmla="*/ 267797 h 515448"/>
                <a:gd name="connsiteX32" fmla="*/ 1402557 w 1928813"/>
                <a:gd name="connsiteY32" fmla="*/ 313042 h 515448"/>
                <a:gd name="connsiteX33" fmla="*/ 1426369 w 1928813"/>
                <a:gd name="connsiteY33" fmla="*/ 343998 h 515448"/>
                <a:gd name="connsiteX34" fmla="*/ 1469232 w 1928813"/>
                <a:gd name="connsiteY34" fmla="*/ 379718 h 515448"/>
                <a:gd name="connsiteX35" fmla="*/ 1509712 w 1928813"/>
                <a:gd name="connsiteY35" fmla="*/ 410673 h 515448"/>
                <a:gd name="connsiteX36" fmla="*/ 1557339 w 1928813"/>
                <a:gd name="connsiteY36" fmla="*/ 434486 h 515448"/>
                <a:gd name="connsiteX37" fmla="*/ 1624012 w 1928813"/>
                <a:gd name="connsiteY37" fmla="*/ 463061 h 515448"/>
                <a:gd name="connsiteX38" fmla="*/ 1674019 w 1928813"/>
                <a:gd name="connsiteY38" fmla="*/ 477349 h 515448"/>
                <a:gd name="connsiteX39" fmla="*/ 1743075 w 1928813"/>
                <a:gd name="connsiteY39" fmla="*/ 496398 h 515448"/>
                <a:gd name="connsiteX40" fmla="*/ 1812131 w 1928813"/>
                <a:gd name="connsiteY40" fmla="*/ 508304 h 515448"/>
                <a:gd name="connsiteX41" fmla="*/ 1864519 w 1928813"/>
                <a:gd name="connsiteY41" fmla="*/ 510685 h 515448"/>
                <a:gd name="connsiteX42" fmla="*/ 1928813 w 1928813"/>
                <a:gd name="connsiteY42"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28711 w 1928813"/>
                <a:gd name="connsiteY24" fmla="*/ 22529 h 515448"/>
                <a:gd name="connsiteX25" fmla="*/ 1188244 w 1928813"/>
                <a:gd name="connsiteY25" fmla="*/ 58248 h 515448"/>
                <a:gd name="connsiteX26" fmla="*/ 1207295 w 1928813"/>
                <a:gd name="connsiteY26" fmla="*/ 82060 h 515448"/>
                <a:gd name="connsiteX27" fmla="*/ 1231106 w 1928813"/>
                <a:gd name="connsiteY27" fmla="*/ 108255 h 515448"/>
                <a:gd name="connsiteX28" fmla="*/ 1257300 w 1928813"/>
                <a:gd name="connsiteY28" fmla="*/ 141592 h 515448"/>
                <a:gd name="connsiteX29" fmla="*/ 1281113 w 1928813"/>
                <a:gd name="connsiteY29" fmla="*/ 167784 h 515448"/>
                <a:gd name="connsiteX30" fmla="*/ 1312069 w 1928813"/>
                <a:gd name="connsiteY30" fmla="*/ 201123 h 515448"/>
                <a:gd name="connsiteX31" fmla="*/ 1364457 w 1928813"/>
                <a:gd name="connsiteY31" fmla="*/ 267797 h 515448"/>
                <a:gd name="connsiteX32" fmla="*/ 1402557 w 1928813"/>
                <a:gd name="connsiteY32" fmla="*/ 313042 h 515448"/>
                <a:gd name="connsiteX33" fmla="*/ 1426369 w 1928813"/>
                <a:gd name="connsiteY33" fmla="*/ 343998 h 515448"/>
                <a:gd name="connsiteX34" fmla="*/ 1469232 w 1928813"/>
                <a:gd name="connsiteY34" fmla="*/ 379718 h 515448"/>
                <a:gd name="connsiteX35" fmla="*/ 1509712 w 1928813"/>
                <a:gd name="connsiteY35" fmla="*/ 410673 h 515448"/>
                <a:gd name="connsiteX36" fmla="*/ 1557339 w 1928813"/>
                <a:gd name="connsiteY36" fmla="*/ 434486 h 515448"/>
                <a:gd name="connsiteX37" fmla="*/ 1624012 w 1928813"/>
                <a:gd name="connsiteY37" fmla="*/ 463061 h 515448"/>
                <a:gd name="connsiteX38" fmla="*/ 1674019 w 1928813"/>
                <a:gd name="connsiteY38" fmla="*/ 477349 h 515448"/>
                <a:gd name="connsiteX39" fmla="*/ 1743075 w 1928813"/>
                <a:gd name="connsiteY39" fmla="*/ 496398 h 515448"/>
                <a:gd name="connsiteX40" fmla="*/ 1812131 w 1928813"/>
                <a:gd name="connsiteY40" fmla="*/ 508304 h 515448"/>
                <a:gd name="connsiteX41" fmla="*/ 1864519 w 1928813"/>
                <a:gd name="connsiteY41" fmla="*/ 510685 h 515448"/>
                <a:gd name="connsiteX42" fmla="*/ 1928813 w 1928813"/>
                <a:gd name="connsiteY42"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28711 w 1928813"/>
                <a:gd name="connsiteY24" fmla="*/ 22529 h 515448"/>
                <a:gd name="connsiteX25" fmla="*/ 1162050 w 1928813"/>
                <a:gd name="connsiteY25" fmla="*/ 41577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67784 h 515448"/>
                <a:gd name="connsiteX31" fmla="*/ 1312069 w 1928813"/>
                <a:gd name="connsiteY31" fmla="*/ 201123 h 515448"/>
                <a:gd name="connsiteX32" fmla="*/ 1364457 w 1928813"/>
                <a:gd name="connsiteY32" fmla="*/ 267797 h 515448"/>
                <a:gd name="connsiteX33" fmla="*/ 1402557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35855 w 1928813"/>
                <a:gd name="connsiteY24" fmla="*/ 17767 h 515448"/>
                <a:gd name="connsiteX25" fmla="*/ 1162050 w 1928813"/>
                <a:gd name="connsiteY25" fmla="*/ 41577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67784 h 515448"/>
                <a:gd name="connsiteX31" fmla="*/ 1312069 w 1928813"/>
                <a:gd name="connsiteY31" fmla="*/ 201123 h 515448"/>
                <a:gd name="connsiteX32" fmla="*/ 1364457 w 1928813"/>
                <a:gd name="connsiteY32" fmla="*/ 267797 h 515448"/>
                <a:gd name="connsiteX33" fmla="*/ 1402557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35855 w 1928813"/>
                <a:gd name="connsiteY24" fmla="*/ 17767 h 515448"/>
                <a:gd name="connsiteX25" fmla="*/ 1169194 w 1928813"/>
                <a:gd name="connsiteY25" fmla="*/ 39195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67784 h 515448"/>
                <a:gd name="connsiteX31" fmla="*/ 1312069 w 1928813"/>
                <a:gd name="connsiteY31" fmla="*/ 201123 h 515448"/>
                <a:gd name="connsiteX32" fmla="*/ 1364457 w 1928813"/>
                <a:gd name="connsiteY32" fmla="*/ 267797 h 515448"/>
                <a:gd name="connsiteX33" fmla="*/ 1402557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35855 w 1928813"/>
                <a:gd name="connsiteY24" fmla="*/ 17767 h 515448"/>
                <a:gd name="connsiteX25" fmla="*/ 1169194 w 1928813"/>
                <a:gd name="connsiteY25" fmla="*/ 39195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67784 h 515448"/>
                <a:gd name="connsiteX31" fmla="*/ 1312069 w 1928813"/>
                <a:gd name="connsiteY31" fmla="*/ 201123 h 515448"/>
                <a:gd name="connsiteX32" fmla="*/ 1364457 w 1928813"/>
                <a:gd name="connsiteY32" fmla="*/ 267797 h 515448"/>
                <a:gd name="connsiteX33" fmla="*/ 1395413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35855 w 1928813"/>
                <a:gd name="connsiteY24" fmla="*/ 17767 h 515448"/>
                <a:gd name="connsiteX25" fmla="*/ 1169194 w 1928813"/>
                <a:gd name="connsiteY25" fmla="*/ 39195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67784 h 515448"/>
                <a:gd name="connsiteX31" fmla="*/ 1312069 w 1928813"/>
                <a:gd name="connsiteY31" fmla="*/ 201123 h 515448"/>
                <a:gd name="connsiteX32" fmla="*/ 1357313 w 1928813"/>
                <a:gd name="connsiteY32" fmla="*/ 272559 h 515448"/>
                <a:gd name="connsiteX33" fmla="*/ 1395413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35855 w 1928813"/>
                <a:gd name="connsiteY24" fmla="*/ 17767 h 515448"/>
                <a:gd name="connsiteX25" fmla="*/ 1169194 w 1928813"/>
                <a:gd name="connsiteY25" fmla="*/ 39195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67784 h 515448"/>
                <a:gd name="connsiteX31" fmla="*/ 1319213 w 1928813"/>
                <a:gd name="connsiteY31" fmla="*/ 215411 h 515448"/>
                <a:gd name="connsiteX32" fmla="*/ 1357313 w 1928813"/>
                <a:gd name="connsiteY32" fmla="*/ 272559 h 515448"/>
                <a:gd name="connsiteX33" fmla="*/ 1395413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35855 w 1928813"/>
                <a:gd name="connsiteY24" fmla="*/ 17767 h 515448"/>
                <a:gd name="connsiteX25" fmla="*/ 1169194 w 1928813"/>
                <a:gd name="connsiteY25" fmla="*/ 39195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67784 h 515448"/>
                <a:gd name="connsiteX31" fmla="*/ 1312069 w 1928813"/>
                <a:gd name="connsiteY31" fmla="*/ 215411 h 515448"/>
                <a:gd name="connsiteX32" fmla="*/ 1357313 w 1928813"/>
                <a:gd name="connsiteY32" fmla="*/ 272559 h 515448"/>
                <a:gd name="connsiteX33" fmla="*/ 1395413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66738 w 1928813"/>
                <a:gd name="connsiteY10" fmla="*/ 272561 h 515448"/>
                <a:gd name="connsiteX11" fmla="*/ 592932 w 1928813"/>
                <a:gd name="connsiteY11" fmla="*/ 277323 h 515448"/>
                <a:gd name="connsiteX12" fmla="*/ 595313 w 1928813"/>
                <a:gd name="connsiteY12" fmla="*/ 277323 h 515448"/>
                <a:gd name="connsiteX13" fmla="*/ 633412 w 1928813"/>
                <a:gd name="connsiteY13" fmla="*/ 267799 h 515448"/>
                <a:gd name="connsiteX14" fmla="*/ 683419 w 1928813"/>
                <a:gd name="connsiteY14" fmla="*/ 239223 h 515448"/>
                <a:gd name="connsiteX15" fmla="*/ 704850 w 1928813"/>
                <a:gd name="connsiteY15" fmla="*/ 217791 h 515448"/>
                <a:gd name="connsiteX16" fmla="*/ 742951 w 1928813"/>
                <a:gd name="connsiteY16" fmla="*/ 189215 h 515448"/>
                <a:gd name="connsiteX17" fmla="*/ 769144 w 1928813"/>
                <a:gd name="connsiteY17" fmla="*/ 170166 h 515448"/>
                <a:gd name="connsiteX18" fmla="*/ 842962 w 1928813"/>
                <a:gd name="connsiteY18" fmla="*/ 117779 h 515448"/>
                <a:gd name="connsiteX19" fmla="*/ 897730 w 1928813"/>
                <a:gd name="connsiteY19" fmla="*/ 72536 h 515448"/>
                <a:gd name="connsiteX20" fmla="*/ 950118 w 1928813"/>
                <a:gd name="connsiteY20" fmla="*/ 32054 h 515448"/>
                <a:gd name="connsiteX21" fmla="*/ 1004888 w 1928813"/>
                <a:gd name="connsiteY21" fmla="*/ 8242 h 515448"/>
                <a:gd name="connsiteX22" fmla="*/ 1040607 w 1928813"/>
                <a:gd name="connsiteY22" fmla="*/ 1096 h 515448"/>
                <a:gd name="connsiteX23" fmla="*/ 1090613 w 1928813"/>
                <a:gd name="connsiteY23" fmla="*/ 3478 h 515448"/>
                <a:gd name="connsiteX24" fmla="*/ 1135855 w 1928813"/>
                <a:gd name="connsiteY24" fmla="*/ 17767 h 515448"/>
                <a:gd name="connsiteX25" fmla="*/ 1169194 w 1928813"/>
                <a:gd name="connsiteY25" fmla="*/ 39195 h 515448"/>
                <a:gd name="connsiteX26" fmla="*/ 1188244 w 1928813"/>
                <a:gd name="connsiteY26" fmla="*/ 58248 h 515448"/>
                <a:gd name="connsiteX27" fmla="*/ 1207295 w 1928813"/>
                <a:gd name="connsiteY27" fmla="*/ 82060 h 515448"/>
                <a:gd name="connsiteX28" fmla="*/ 1231106 w 1928813"/>
                <a:gd name="connsiteY28" fmla="*/ 108255 h 515448"/>
                <a:gd name="connsiteX29" fmla="*/ 1257300 w 1928813"/>
                <a:gd name="connsiteY29" fmla="*/ 141592 h 515448"/>
                <a:gd name="connsiteX30" fmla="*/ 1281113 w 1928813"/>
                <a:gd name="connsiteY30" fmla="*/ 177309 h 515448"/>
                <a:gd name="connsiteX31" fmla="*/ 1312069 w 1928813"/>
                <a:gd name="connsiteY31" fmla="*/ 215411 h 515448"/>
                <a:gd name="connsiteX32" fmla="*/ 1357313 w 1928813"/>
                <a:gd name="connsiteY32" fmla="*/ 272559 h 515448"/>
                <a:gd name="connsiteX33" fmla="*/ 1395413 w 1928813"/>
                <a:gd name="connsiteY33" fmla="*/ 313042 h 515448"/>
                <a:gd name="connsiteX34" fmla="*/ 1426369 w 1928813"/>
                <a:gd name="connsiteY34" fmla="*/ 343998 h 515448"/>
                <a:gd name="connsiteX35" fmla="*/ 1469232 w 1928813"/>
                <a:gd name="connsiteY35" fmla="*/ 379718 h 515448"/>
                <a:gd name="connsiteX36" fmla="*/ 1509712 w 1928813"/>
                <a:gd name="connsiteY36" fmla="*/ 410673 h 515448"/>
                <a:gd name="connsiteX37" fmla="*/ 1557339 w 1928813"/>
                <a:gd name="connsiteY37" fmla="*/ 434486 h 515448"/>
                <a:gd name="connsiteX38" fmla="*/ 1624012 w 1928813"/>
                <a:gd name="connsiteY38" fmla="*/ 463061 h 515448"/>
                <a:gd name="connsiteX39" fmla="*/ 1674019 w 1928813"/>
                <a:gd name="connsiteY39" fmla="*/ 477349 h 515448"/>
                <a:gd name="connsiteX40" fmla="*/ 1743075 w 1928813"/>
                <a:gd name="connsiteY40" fmla="*/ 496398 h 515448"/>
                <a:gd name="connsiteX41" fmla="*/ 1812131 w 1928813"/>
                <a:gd name="connsiteY41" fmla="*/ 508304 h 515448"/>
                <a:gd name="connsiteX42" fmla="*/ 1864519 w 1928813"/>
                <a:gd name="connsiteY42" fmla="*/ 510685 h 515448"/>
                <a:gd name="connsiteX43" fmla="*/ 1928813 w 1928813"/>
                <a:gd name="connsiteY43"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92932 w 1928813"/>
                <a:gd name="connsiteY10" fmla="*/ 277323 h 515448"/>
                <a:gd name="connsiteX11" fmla="*/ 595313 w 1928813"/>
                <a:gd name="connsiteY11" fmla="*/ 277323 h 515448"/>
                <a:gd name="connsiteX12" fmla="*/ 633412 w 1928813"/>
                <a:gd name="connsiteY12" fmla="*/ 267799 h 515448"/>
                <a:gd name="connsiteX13" fmla="*/ 683419 w 1928813"/>
                <a:gd name="connsiteY13" fmla="*/ 239223 h 515448"/>
                <a:gd name="connsiteX14" fmla="*/ 704850 w 1928813"/>
                <a:gd name="connsiteY14" fmla="*/ 217791 h 515448"/>
                <a:gd name="connsiteX15" fmla="*/ 742951 w 1928813"/>
                <a:gd name="connsiteY15" fmla="*/ 189215 h 515448"/>
                <a:gd name="connsiteX16" fmla="*/ 769144 w 1928813"/>
                <a:gd name="connsiteY16" fmla="*/ 170166 h 515448"/>
                <a:gd name="connsiteX17" fmla="*/ 842962 w 1928813"/>
                <a:gd name="connsiteY17" fmla="*/ 117779 h 515448"/>
                <a:gd name="connsiteX18" fmla="*/ 897730 w 1928813"/>
                <a:gd name="connsiteY18" fmla="*/ 72536 h 515448"/>
                <a:gd name="connsiteX19" fmla="*/ 950118 w 1928813"/>
                <a:gd name="connsiteY19" fmla="*/ 32054 h 515448"/>
                <a:gd name="connsiteX20" fmla="*/ 1004888 w 1928813"/>
                <a:gd name="connsiteY20" fmla="*/ 8242 h 515448"/>
                <a:gd name="connsiteX21" fmla="*/ 1040607 w 1928813"/>
                <a:gd name="connsiteY21" fmla="*/ 1096 h 515448"/>
                <a:gd name="connsiteX22" fmla="*/ 1090613 w 1928813"/>
                <a:gd name="connsiteY22" fmla="*/ 3478 h 515448"/>
                <a:gd name="connsiteX23" fmla="*/ 1135855 w 1928813"/>
                <a:gd name="connsiteY23" fmla="*/ 17767 h 515448"/>
                <a:gd name="connsiteX24" fmla="*/ 1169194 w 1928813"/>
                <a:gd name="connsiteY24" fmla="*/ 39195 h 515448"/>
                <a:gd name="connsiteX25" fmla="*/ 1188244 w 1928813"/>
                <a:gd name="connsiteY25" fmla="*/ 58248 h 515448"/>
                <a:gd name="connsiteX26" fmla="*/ 1207295 w 1928813"/>
                <a:gd name="connsiteY26" fmla="*/ 82060 h 515448"/>
                <a:gd name="connsiteX27" fmla="*/ 1231106 w 1928813"/>
                <a:gd name="connsiteY27" fmla="*/ 108255 h 515448"/>
                <a:gd name="connsiteX28" fmla="*/ 1257300 w 1928813"/>
                <a:gd name="connsiteY28" fmla="*/ 141592 h 515448"/>
                <a:gd name="connsiteX29" fmla="*/ 1281113 w 1928813"/>
                <a:gd name="connsiteY29" fmla="*/ 177309 h 515448"/>
                <a:gd name="connsiteX30" fmla="*/ 1312069 w 1928813"/>
                <a:gd name="connsiteY30" fmla="*/ 215411 h 515448"/>
                <a:gd name="connsiteX31" fmla="*/ 1357313 w 1928813"/>
                <a:gd name="connsiteY31" fmla="*/ 272559 h 515448"/>
                <a:gd name="connsiteX32" fmla="*/ 1395413 w 1928813"/>
                <a:gd name="connsiteY32" fmla="*/ 313042 h 515448"/>
                <a:gd name="connsiteX33" fmla="*/ 1426369 w 1928813"/>
                <a:gd name="connsiteY33" fmla="*/ 343998 h 515448"/>
                <a:gd name="connsiteX34" fmla="*/ 1469232 w 1928813"/>
                <a:gd name="connsiteY34" fmla="*/ 379718 h 515448"/>
                <a:gd name="connsiteX35" fmla="*/ 1509712 w 1928813"/>
                <a:gd name="connsiteY35" fmla="*/ 410673 h 515448"/>
                <a:gd name="connsiteX36" fmla="*/ 1557339 w 1928813"/>
                <a:gd name="connsiteY36" fmla="*/ 434486 h 515448"/>
                <a:gd name="connsiteX37" fmla="*/ 1624012 w 1928813"/>
                <a:gd name="connsiteY37" fmla="*/ 463061 h 515448"/>
                <a:gd name="connsiteX38" fmla="*/ 1674019 w 1928813"/>
                <a:gd name="connsiteY38" fmla="*/ 477349 h 515448"/>
                <a:gd name="connsiteX39" fmla="*/ 1743075 w 1928813"/>
                <a:gd name="connsiteY39" fmla="*/ 496398 h 515448"/>
                <a:gd name="connsiteX40" fmla="*/ 1812131 w 1928813"/>
                <a:gd name="connsiteY40" fmla="*/ 508304 h 515448"/>
                <a:gd name="connsiteX41" fmla="*/ 1864519 w 1928813"/>
                <a:gd name="connsiteY41" fmla="*/ 510685 h 515448"/>
                <a:gd name="connsiteX42" fmla="*/ 1928813 w 1928813"/>
                <a:gd name="connsiteY42"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92932 w 1928813"/>
                <a:gd name="connsiteY10" fmla="*/ 277323 h 515448"/>
                <a:gd name="connsiteX11" fmla="*/ 597694 w 1928813"/>
                <a:gd name="connsiteY11" fmla="*/ 289229 h 515448"/>
                <a:gd name="connsiteX12" fmla="*/ 633412 w 1928813"/>
                <a:gd name="connsiteY12" fmla="*/ 267799 h 515448"/>
                <a:gd name="connsiteX13" fmla="*/ 683419 w 1928813"/>
                <a:gd name="connsiteY13" fmla="*/ 239223 h 515448"/>
                <a:gd name="connsiteX14" fmla="*/ 704850 w 1928813"/>
                <a:gd name="connsiteY14" fmla="*/ 217791 h 515448"/>
                <a:gd name="connsiteX15" fmla="*/ 742951 w 1928813"/>
                <a:gd name="connsiteY15" fmla="*/ 189215 h 515448"/>
                <a:gd name="connsiteX16" fmla="*/ 769144 w 1928813"/>
                <a:gd name="connsiteY16" fmla="*/ 170166 h 515448"/>
                <a:gd name="connsiteX17" fmla="*/ 842962 w 1928813"/>
                <a:gd name="connsiteY17" fmla="*/ 117779 h 515448"/>
                <a:gd name="connsiteX18" fmla="*/ 897730 w 1928813"/>
                <a:gd name="connsiteY18" fmla="*/ 72536 h 515448"/>
                <a:gd name="connsiteX19" fmla="*/ 950118 w 1928813"/>
                <a:gd name="connsiteY19" fmla="*/ 32054 h 515448"/>
                <a:gd name="connsiteX20" fmla="*/ 1004888 w 1928813"/>
                <a:gd name="connsiteY20" fmla="*/ 8242 h 515448"/>
                <a:gd name="connsiteX21" fmla="*/ 1040607 w 1928813"/>
                <a:gd name="connsiteY21" fmla="*/ 1096 h 515448"/>
                <a:gd name="connsiteX22" fmla="*/ 1090613 w 1928813"/>
                <a:gd name="connsiteY22" fmla="*/ 3478 h 515448"/>
                <a:gd name="connsiteX23" fmla="*/ 1135855 w 1928813"/>
                <a:gd name="connsiteY23" fmla="*/ 17767 h 515448"/>
                <a:gd name="connsiteX24" fmla="*/ 1169194 w 1928813"/>
                <a:gd name="connsiteY24" fmla="*/ 39195 h 515448"/>
                <a:gd name="connsiteX25" fmla="*/ 1188244 w 1928813"/>
                <a:gd name="connsiteY25" fmla="*/ 58248 h 515448"/>
                <a:gd name="connsiteX26" fmla="*/ 1207295 w 1928813"/>
                <a:gd name="connsiteY26" fmla="*/ 82060 h 515448"/>
                <a:gd name="connsiteX27" fmla="*/ 1231106 w 1928813"/>
                <a:gd name="connsiteY27" fmla="*/ 108255 h 515448"/>
                <a:gd name="connsiteX28" fmla="*/ 1257300 w 1928813"/>
                <a:gd name="connsiteY28" fmla="*/ 141592 h 515448"/>
                <a:gd name="connsiteX29" fmla="*/ 1281113 w 1928813"/>
                <a:gd name="connsiteY29" fmla="*/ 177309 h 515448"/>
                <a:gd name="connsiteX30" fmla="*/ 1312069 w 1928813"/>
                <a:gd name="connsiteY30" fmla="*/ 215411 h 515448"/>
                <a:gd name="connsiteX31" fmla="*/ 1357313 w 1928813"/>
                <a:gd name="connsiteY31" fmla="*/ 272559 h 515448"/>
                <a:gd name="connsiteX32" fmla="*/ 1395413 w 1928813"/>
                <a:gd name="connsiteY32" fmla="*/ 313042 h 515448"/>
                <a:gd name="connsiteX33" fmla="*/ 1426369 w 1928813"/>
                <a:gd name="connsiteY33" fmla="*/ 343998 h 515448"/>
                <a:gd name="connsiteX34" fmla="*/ 1469232 w 1928813"/>
                <a:gd name="connsiteY34" fmla="*/ 379718 h 515448"/>
                <a:gd name="connsiteX35" fmla="*/ 1509712 w 1928813"/>
                <a:gd name="connsiteY35" fmla="*/ 410673 h 515448"/>
                <a:gd name="connsiteX36" fmla="*/ 1557339 w 1928813"/>
                <a:gd name="connsiteY36" fmla="*/ 434486 h 515448"/>
                <a:gd name="connsiteX37" fmla="*/ 1624012 w 1928813"/>
                <a:gd name="connsiteY37" fmla="*/ 463061 h 515448"/>
                <a:gd name="connsiteX38" fmla="*/ 1674019 w 1928813"/>
                <a:gd name="connsiteY38" fmla="*/ 477349 h 515448"/>
                <a:gd name="connsiteX39" fmla="*/ 1743075 w 1928813"/>
                <a:gd name="connsiteY39" fmla="*/ 496398 h 515448"/>
                <a:gd name="connsiteX40" fmla="*/ 1812131 w 1928813"/>
                <a:gd name="connsiteY40" fmla="*/ 508304 h 515448"/>
                <a:gd name="connsiteX41" fmla="*/ 1864519 w 1928813"/>
                <a:gd name="connsiteY41" fmla="*/ 510685 h 515448"/>
                <a:gd name="connsiteX42" fmla="*/ 1928813 w 1928813"/>
                <a:gd name="connsiteY42"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97694 w 1928813"/>
                <a:gd name="connsiteY10" fmla="*/ 289229 h 515448"/>
                <a:gd name="connsiteX11" fmla="*/ 633412 w 1928813"/>
                <a:gd name="connsiteY11" fmla="*/ 267799 h 515448"/>
                <a:gd name="connsiteX12" fmla="*/ 683419 w 1928813"/>
                <a:gd name="connsiteY12" fmla="*/ 239223 h 515448"/>
                <a:gd name="connsiteX13" fmla="*/ 704850 w 1928813"/>
                <a:gd name="connsiteY13" fmla="*/ 217791 h 515448"/>
                <a:gd name="connsiteX14" fmla="*/ 742951 w 1928813"/>
                <a:gd name="connsiteY14" fmla="*/ 189215 h 515448"/>
                <a:gd name="connsiteX15" fmla="*/ 769144 w 1928813"/>
                <a:gd name="connsiteY15" fmla="*/ 170166 h 515448"/>
                <a:gd name="connsiteX16" fmla="*/ 842962 w 1928813"/>
                <a:gd name="connsiteY16" fmla="*/ 117779 h 515448"/>
                <a:gd name="connsiteX17" fmla="*/ 897730 w 1928813"/>
                <a:gd name="connsiteY17" fmla="*/ 72536 h 515448"/>
                <a:gd name="connsiteX18" fmla="*/ 950118 w 1928813"/>
                <a:gd name="connsiteY18" fmla="*/ 32054 h 515448"/>
                <a:gd name="connsiteX19" fmla="*/ 1004888 w 1928813"/>
                <a:gd name="connsiteY19" fmla="*/ 8242 h 515448"/>
                <a:gd name="connsiteX20" fmla="*/ 1040607 w 1928813"/>
                <a:gd name="connsiteY20" fmla="*/ 1096 h 515448"/>
                <a:gd name="connsiteX21" fmla="*/ 1090613 w 1928813"/>
                <a:gd name="connsiteY21" fmla="*/ 3478 h 515448"/>
                <a:gd name="connsiteX22" fmla="*/ 1135855 w 1928813"/>
                <a:gd name="connsiteY22" fmla="*/ 17767 h 515448"/>
                <a:gd name="connsiteX23" fmla="*/ 1169194 w 1928813"/>
                <a:gd name="connsiteY23" fmla="*/ 39195 h 515448"/>
                <a:gd name="connsiteX24" fmla="*/ 1188244 w 1928813"/>
                <a:gd name="connsiteY24" fmla="*/ 58248 h 515448"/>
                <a:gd name="connsiteX25" fmla="*/ 1207295 w 1928813"/>
                <a:gd name="connsiteY25" fmla="*/ 82060 h 515448"/>
                <a:gd name="connsiteX26" fmla="*/ 1231106 w 1928813"/>
                <a:gd name="connsiteY26" fmla="*/ 108255 h 515448"/>
                <a:gd name="connsiteX27" fmla="*/ 1257300 w 1928813"/>
                <a:gd name="connsiteY27" fmla="*/ 141592 h 515448"/>
                <a:gd name="connsiteX28" fmla="*/ 1281113 w 1928813"/>
                <a:gd name="connsiteY28" fmla="*/ 177309 h 515448"/>
                <a:gd name="connsiteX29" fmla="*/ 1312069 w 1928813"/>
                <a:gd name="connsiteY29" fmla="*/ 215411 h 515448"/>
                <a:gd name="connsiteX30" fmla="*/ 1357313 w 1928813"/>
                <a:gd name="connsiteY30" fmla="*/ 272559 h 515448"/>
                <a:gd name="connsiteX31" fmla="*/ 1395413 w 1928813"/>
                <a:gd name="connsiteY31" fmla="*/ 313042 h 515448"/>
                <a:gd name="connsiteX32" fmla="*/ 1426369 w 1928813"/>
                <a:gd name="connsiteY32" fmla="*/ 343998 h 515448"/>
                <a:gd name="connsiteX33" fmla="*/ 1469232 w 1928813"/>
                <a:gd name="connsiteY33" fmla="*/ 379718 h 515448"/>
                <a:gd name="connsiteX34" fmla="*/ 1509712 w 1928813"/>
                <a:gd name="connsiteY34" fmla="*/ 410673 h 515448"/>
                <a:gd name="connsiteX35" fmla="*/ 1557339 w 1928813"/>
                <a:gd name="connsiteY35" fmla="*/ 434486 h 515448"/>
                <a:gd name="connsiteX36" fmla="*/ 1624012 w 1928813"/>
                <a:gd name="connsiteY36" fmla="*/ 463061 h 515448"/>
                <a:gd name="connsiteX37" fmla="*/ 1674019 w 1928813"/>
                <a:gd name="connsiteY37" fmla="*/ 477349 h 515448"/>
                <a:gd name="connsiteX38" fmla="*/ 1743075 w 1928813"/>
                <a:gd name="connsiteY38" fmla="*/ 496398 h 515448"/>
                <a:gd name="connsiteX39" fmla="*/ 1812131 w 1928813"/>
                <a:gd name="connsiteY39" fmla="*/ 508304 h 515448"/>
                <a:gd name="connsiteX40" fmla="*/ 1864519 w 1928813"/>
                <a:gd name="connsiteY40" fmla="*/ 510685 h 515448"/>
                <a:gd name="connsiteX41" fmla="*/ 1928813 w 1928813"/>
                <a:gd name="connsiteY41"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488157 w 1928813"/>
                <a:gd name="connsiteY8" fmla="*/ 263036 h 515448"/>
                <a:gd name="connsiteX9" fmla="*/ 545307 w 1928813"/>
                <a:gd name="connsiteY9" fmla="*/ 272561 h 515448"/>
                <a:gd name="connsiteX10" fmla="*/ 597694 w 1928813"/>
                <a:gd name="connsiteY10" fmla="*/ 289229 h 515448"/>
                <a:gd name="connsiteX11" fmla="*/ 633412 w 1928813"/>
                <a:gd name="connsiteY11" fmla="*/ 267799 h 515448"/>
                <a:gd name="connsiteX12" fmla="*/ 683419 w 1928813"/>
                <a:gd name="connsiteY12" fmla="*/ 239223 h 515448"/>
                <a:gd name="connsiteX13" fmla="*/ 704850 w 1928813"/>
                <a:gd name="connsiteY13" fmla="*/ 217791 h 515448"/>
                <a:gd name="connsiteX14" fmla="*/ 742951 w 1928813"/>
                <a:gd name="connsiteY14" fmla="*/ 189215 h 515448"/>
                <a:gd name="connsiteX15" fmla="*/ 769144 w 1928813"/>
                <a:gd name="connsiteY15" fmla="*/ 170166 h 515448"/>
                <a:gd name="connsiteX16" fmla="*/ 842962 w 1928813"/>
                <a:gd name="connsiteY16" fmla="*/ 117779 h 515448"/>
                <a:gd name="connsiteX17" fmla="*/ 897730 w 1928813"/>
                <a:gd name="connsiteY17" fmla="*/ 72536 h 515448"/>
                <a:gd name="connsiteX18" fmla="*/ 950118 w 1928813"/>
                <a:gd name="connsiteY18" fmla="*/ 32054 h 515448"/>
                <a:gd name="connsiteX19" fmla="*/ 1004888 w 1928813"/>
                <a:gd name="connsiteY19" fmla="*/ 8242 h 515448"/>
                <a:gd name="connsiteX20" fmla="*/ 1040607 w 1928813"/>
                <a:gd name="connsiteY20" fmla="*/ 1096 h 515448"/>
                <a:gd name="connsiteX21" fmla="*/ 1090613 w 1928813"/>
                <a:gd name="connsiteY21" fmla="*/ 3478 h 515448"/>
                <a:gd name="connsiteX22" fmla="*/ 1135855 w 1928813"/>
                <a:gd name="connsiteY22" fmla="*/ 17767 h 515448"/>
                <a:gd name="connsiteX23" fmla="*/ 1169194 w 1928813"/>
                <a:gd name="connsiteY23" fmla="*/ 39195 h 515448"/>
                <a:gd name="connsiteX24" fmla="*/ 1188244 w 1928813"/>
                <a:gd name="connsiteY24" fmla="*/ 58248 h 515448"/>
                <a:gd name="connsiteX25" fmla="*/ 1207295 w 1928813"/>
                <a:gd name="connsiteY25" fmla="*/ 82060 h 515448"/>
                <a:gd name="connsiteX26" fmla="*/ 1231106 w 1928813"/>
                <a:gd name="connsiteY26" fmla="*/ 108255 h 515448"/>
                <a:gd name="connsiteX27" fmla="*/ 1257300 w 1928813"/>
                <a:gd name="connsiteY27" fmla="*/ 141592 h 515448"/>
                <a:gd name="connsiteX28" fmla="*/ 1281113 w 1928813"/>
                <a:gd name="connsiteY28" fmla="*/ 177309 h 515448"/>
                <a:gd name="connsiteX29" fmla="*/ 1312069 w 1928813"/>
                <a:gd name="connsiteY29" fmla="*/ 215411 h 515448"/>
                <a:gd name="connsiteX30" fmla="*/ 1357313 w 1928813"/>
                <a:gd name="connsiteY30" fmla="*/ 272559 h 515448"/>
                <a:gd name="connsiteX31" fmla="*/ 1395413 w 1928813"/>
                <a:gd name="connsiteY31" fmla="*/ 313042 h 515448"/>
                <a:gd name="connsiteX32" fmla="*/ 1426369 w 1928813"/>
                <a:gd name="connsiteY32" fmla="*/ 343998 h 515448"/>
                <a:gd name="connsiteX33" fmla="*/ 1469232 w 1928813"/>
                <a:gd name="connsiteY33" fmla="*/ 379718 h 515448"/>
                <a:gd name="connsiteX34" fmla="*/ 1509712 w 1928813"/>
                <a:gd name="connsiteY34" fmla="*/ 410673 h 515448"/>
                <a:gd name="connsiteX35" fmla="*/ 1557339 w 1928813"/>
                <a:gd name="connsiteY35" fmla="*/ 434486 h 515448"/>
                <a:gd name="connsiteX36" fmla="*/ 1624012 w 1928813"/>
                <a:gd name="connsiteY36" fmla="*/ 463061 h 515448"/>
                <a:gd name="connsiteX37" fmla="*/ 1674019 w 1928813"/>
                <a:gd name="connsiteY37" fmla="*/ 477349 h 515448"/>
                <a:gd name="connsiteX38" fmla="*/ 1743075 w 1928813"/>
                <a:gd name="connsiteY38" fmla="*/ 496398 h 515448"/>
                <a:gd name="connsiteX39" fmla="*/ 1812131 w 1928813"/>
                <a:gd name="connsiteY39" fmla="*/ 508304 h 515448"/>
                <a:gd name="connsiteX40" fmla="*/ 1864519 w 1928813"/>
                <a:gd name="connsiteY40" fmla="*/ 510685 h 515448"/>
                <a:gd name="connsiteX41" fmla="*/ 1928813 w 1928813"/>
                <a:gd name="connsiteY41"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45294 w 1928813"/>
                <a:gd name="connsiteY7" fmla="*/ 253511 h 515448"/>
                <a:gd name="connsiteX8" fmla="*/ 545307 w 1928813"/>
                <a:gd name="connsiteY8" fmla="*/ 272561 h 515448"/>
                <a:gd name="connsiteX9" fmla="*/ 597694 w 1928813"/>
                <a:gd name="connsiteY9" fmla="*/ 289229 h 515448"/>
                <a:gd name="connsiteX10" fmla="*/ 633412 w 1928813"/>
                <a:gd name="connsiteY10" fmla="*/ 267799 h 515448"/>
                <a:gd name="connsiteX11" fmla="*/ 683419 w 1928813"/>
                <a:gd name="connsiteY11" fmla="*/ 239223 h 515448"/>
                <a:gd name="connsiteX12" fmla="*/ 704850 w 1928813"/>
                <a:gd name="connsiteY12" fmla="*/ 217791 h 515448"/>
                <a:gd name="connsiteX13" fmla="*/ 742951 w 1928813"/>
                <a:gd name="connsiteY13" fmla="*/ 189215 h 515448"/>
                <a:gd name="connsiteX14" fmla="*/ 769144 w 1928813"/>
                <a:gd name="connsiteY14" fmla="*/ 170166 h 515448"/>
                <a:gd name="connsiteX15" fmla="*/ 842962 w 1928813"/>
                <a:gd name="connsiteY15" fmla="*/ 117779 h 515448"/>
                <a:gd name="connsiteX16" fmla="*/ 897730 w 1928813"/>
                <a:gd name="connsiteY16" fmla="*/ 72536 h 515448"/>
                <a:gd name="connsiteX17" fmla="*/ 950118 w 1928813"/>
                <a:gd name="connsiteY17" fmla="*/ 32054 h 515448"/>
                <a:gd name="connsiteX18" fmla="*/ 1004888 w 1928813"/>
                <a:gd name="connsiteY18" fmla="*/ 8242 h 515448"/>
                <a:gd name="connsiteX19" fmla="*/ 1040607 w 1928813"/>
                <a:gd name="connsiteY19" fmla="*/ 1096 h 515448"/>
                <a:gd name="connsiteX20" fmla="*/ 1090613 w 1928813"/>
                <a:gd name="connsiteY20" fmla="*/ 3478 h 515448"/>
                <a:gd name="connsiteX21" fmla="*/ 1135855 w 1928813"/>
                <a:gd name="connsiteY21" fmla="*/ 17767 h 515448"/>
                <a:gd name="connsiteX22" fmla="*/ 1169194 w 1928813"/>
                <a:gd name="connsiteY22" fmla="*/ 39195 h 515448"/>
                <a:gd name="connsiteX23" fmla="*/ 1188244 w 1928813"/>
                <a:gd name="connsiteY23" fmla="*/ 58248 h 515448"/>
                <a:gd name="connsiteX24" fmla="*/ 1207295 w 1928813"/>
                <a:gd name="connsiteY24" fmla="*/ 82060 h 515448"/>
                <a:gd name="connsiteX25" fmla="*/ 1231106 w 1928813"/>
                <a:gd name="connsiteY25" fmla="*/ 108255 h 515448"/>
                <a:gd name="connsiteX26" fmla="*/ 1257300 w 1928813"/>
                <a:gd name="connsiteY26" fmla="*/ 141592 h 515448"/>
                <a:gd name="connsiteX27" fmla="*/ 1281113 w 1928813"/>
                <a:gd name="connsiteY27" fmla="*/ 177309 h 515448"/>
                <a:gd name="connsiteX28" fmla="*/ 1312069 w 1928813"/>
                <a:gd name="connsiteY28" fmla="*/ 215411 h 515448"/>
                <a:gd name="connsiteX29" fmla="*/ 1357313 w 1928813"/>
                <a:gd name="connsiteY29" fmla="*/ 272559 h 515448"/>
                <a:gd name="connsiteX30" fmla="*/ 1395413 w 1928813"/>
                <a:gd name="connsiteY30" fmla="*/ 313042 h 515448"/>
                <a:gd name="connsiteX31" fmla="*/ 1426369 w 1928813"/>
                <a:gd name="connsiteY31" fmla="*/ 343998 h 515448"/>
                <a:gd name="connsiteX32" fmla="*/ 1469232 w 1928813"/>
                <a:gd name="connsiteY32" fmla="*/ 379718 h 515448"/>
                <a:gd name="connsiteX33" fmla="*/ 1509712 w 1928813"/>
                <a:gd name="connsiteY33" fmla="*/ 410673 h 515448"/>
                <a:gd name="connsiteX34" fmla="*/ 1557339 w 1928813"/>
                <a:gd name="connsiteY34" fmla="*/ 434486 h 515448"/>
                <a:gd name="connsiteX35" fmla="*/ 1624012 w 1928813"/>
                <a:gd name="connsiteY35" fmla="*/ 463061 h 515448"/>
                <a:gd name="connsiteX36" fmla="*/ 1674019 w 1928813"/>
                <a:gd name="connsiteY36" fmla="*/ 477349 h 515448"/>
                <a:gd name="connsiteX37" fmla="*/ 1743075 w 1928813"/>
                <a:gd name="connsiteY37" fmla="*/ 496398 h 515448"/>
                <a:gd name="connsiteX38" fmla="*/ 1812131 w 1928813"/>
                <a:gd name="connsiteY38" fmla="*/ 508304 h 515448"/>
                <a:gd name="connsiteX39" fmla="*/ 1864519 w 1928813"/>
                <a:gd name="connsiteY39" fmla="*/ 510685 h 515448"/>
                <a:gd name="connsiteX40" fmla="*/ 1928813 w 1928813"/>
                <a:gd name="connsiteY40"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45307 w 1928813"/>
                <a:gd name="connsiteY8" fmla="*/ 272561 h 515448"/>
                <a:gd name="connsiteX9" fmla="*/ 597694 w 1928813"/>
                <a:gd name="connsiteY9" fmla="*/ 289229 h 515448"/>
                <a:gd name="connsiteX10" fmla="*/ 633412 w 1928813"/>
                <a:gd name="connsiteY10" fmla="*/ 267799 h 515448"/>
                <a:gd name="connsiteX11" fmla="*/ 683419 w 1928813"/>
                <a:gd name="connsiteY11" fmla="*/ 239223 h 515448"/>
                <a:gd name="connsiteX12" fmla="*/ 704850 w 1928813"/>
                <a:gd name="connsiteY12" fmla="*/ 217791 h 515448"/>
                <a:gd name="connsiteX13" fmla="*/ 742951 w 1928813"/>
                <a:gd name="connsiteY13" fmla="*/ 189215 h 515448"/>
                <a:gd name="connsiteX14" fmla="*/ 769144 w 1928813"/>
                <a:gd name="connsiteY14" fmla="*/ 170166 h 515448"/>
                <a:gd name="connsiteX15" fmla="*/ 842962 w 1928813"/>
                <a:gd name="connsiteY15" fmla="*/ 117779 h 515448"/>
                <a:gd name="connsiteX16" fmla="*/ 897730 w 1928813"/>
                <a:gd name="connsiteY16" fmla="*/ 72536 h 515448"/>
                <a:gd name="connsiteX17" fmla="*/ 950118 w 1928813"/>
                <a:gd name="connsiteY17" fmla="*/ 32054 h 515448"/>
                <a:gd name="connsiteX18" fmla="*/ 1004888 w 1928813"/>
                <a:gd name="connsiteY18" fmla="*/ 8242 h 515448"/>
                <a:gd name="connsiteX19" fmla="*/ 1040607 w 1928813"/>
                <a:gd name="connsiteY19" fmla="*/ 1096 h 515448"/>
                <a:gd name="connsiteX20" fmla="*/ 1090613 w 1928813"/>
                <a:gd name="connsiteY20" fmla="*/ 3478 h 515448"/>
                <a:gd name="connsiteX21" fmla="*/ 1135855 w 1928813"/>
                <a:gd name="connsiteY21" fmla="*/ 17767 h 515448"/>
                <a:gd name="connsiteX22" fmla="*/ 1169194 w 1928813"/>
                <a:gd name="connsiteY22" fmla="*/ 39195 h 515448"/>
                <a:gd name="connsiteX23" fmla="*/ 1188244 w 1928813"/>
                <a:gd name="connsiteY23" fmla="*/ 58248 h 515448"/>
                <a:gd name="connsiteX24" fmla="*/ 1207295 w 1928813"/>
                <a:gd name="connsiteY24" fmla="*/ 82060 h 515448"/>
                <a:gd name="connsiteX25" fmla="*/ 1231106 w 1928813"/>
                <a:gd name="connsiteY25" fmla="*/ 108255 h 515448"/>
                <a:gd name="connsiteX26" fmla="*/ 1257300 w 1928813"/>
                <a:gd name="connsiteY26" fmla="*/ 141592 h 515448"/>
                <a:gd name="connsiteX27" fmla="*/ 1281113 w 1928813"/>
                <a:gd name="connsiteY27" fmla="*/ 177309 h 515448"/>
                <a:gd name="connsiteX28" fmla="*/ 1312069 w 1928813"/>
                <a:gd name="connsiteY28" fmla="*/ 215411 h 515448"/>
                <a:gd name="connsiteX29" fmla="*/ 1357313 w 1928813"/>
                <a:gd name="connsiteY29" fmla="*/ 272559 h 515448"/>
                <a:gd name="connsiteX30" fmla="*/ 1395413 w 1928813"/>
                <a:gd name="connsiteY30" fmla="*/ 313042 h 515448"/>
                <a:gd name="connsiteX31" fmla="*/ 1426369 w 1928813"/>
                <a:gd name="connsiteY31" fmla="*/ 343998 h 515448"/>
                <a:gd name="connsiteX32" fmla="*/ 1469232 w 1928813"/>
                <a:gd name="connsiteY32" fmla="*/ 379718 h 515448"/>
                <a:gd name="connsiteX33" fmla="*/ 1509712 w 1928813"/>
                <a:gd name="connsiteY33" fmla="*/ 410673 h 515448"/>
                <a:gd name="connsiteX34" fmla="*/ 1557339 w 1928813"/>
                <a:gd name="connsiteY34" fmla="*/ 434486 h 515448"/>
                <a:gd name="connsiteX35" fmla="*/ 1624012 w 1928813"/>
                <a:gd name="connsiteY35" fmla="*/ 463061 h 515448"/>
                <a:gd name="connsiteX36" fmla="*/ 1674019 w 1928813"/>
                <a:gd name="connsiteY36" fmla="*/ 477349 h 515448"/>
                <a:gd name="connsiteX37" fmla="*/ 1743075 w 1928813"/>
                <a:gd name="connsiteY37" fmla="*/ 496398 h 515448"/>
                <a:gd name="connsiteX38" fmla="*/ 1812131 w 1928813"/>
                <a:gd name="connsiteY38" fmla="*/ 508304 h 515448"/>
                <a:gd name="connsiteX39" fmla="*/ 1864519 w 1928813"/>
                <a:gd name="connsiteY39" fmla="*/ 510685 h 515448"/>
                <a:gd name="connsiteX40" fmla="*/ 1928813 w 1928813"/>
                <a:gd name="connsiteY40"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45307 w 1928813"/>
                <a:gd name="connsiteY8" fmla="*/ 272561 h 515448"/>
                <a:gd name="connsiteX9" fmla="*/ 597694 w 1928813"/>
                <a:gd name="connsiteY9" fmla="*/ 301136 h 515448"/>
                <a:gd name="connsiteX10" fmla="*/ 633412 w 1928813"/>
                <a:gd name="connsiteY10" fmla="*/ 267799 h 515448"/>
                <a:gd name="connsiteX11" fmla="*/ 683419 w 1928813"/>
                <a:gd name="connsiteY11" fmla="*/ 239223 h 515448"/>
                <a:gd name="connsiteX12" fmla="*/ 704850 w 1928813"/>
                <a:gd name="connsiteY12" fmla="*/ 217791 h 515448"/>
                <a:gd name="connsiteX13" fmla="*/ 742951 w 1928813"/>
                <a:gd name="connsiteY13" fmla="*/ 189215 h 515448"/>
                <a:gd name="connsiteX14" fmla="*/ 769144 w 1928813"/>
                <a:gd name="connsiteY14" fmla="*/ 170166 h 515448"/>
                <a:gd name="connsiteX15" fmla="*/ 842962 w 1928813"/>
                <a:gd name="connsiteY15" fmla="*/ 117779 h 515448"/>
                <a:gd name="connsiteX16" fmla="*/ 897730 w 1928813"/>
                <a:gd name="connsiteY16" fmla="*/ 72536 h 515448"/>
                <a:gd name="connsiteX17" fmla="*/ 950118 w 1928813"/>
                <a:gd name="connsiteY17" fmla="*/ 32054 h 515448"/>
                <a:gd name="connsiteX18" fmla="*/ 1004888 w 1928813"/>
                <a:gd name="connsiteY18" fmla="*/ 8242 h 515448"/>
                <a:gd name="connsiteX19" fmla="*/ 1040607 w 1928813"/>
                <a:gd name="connsiteY19" fmla="*/ 1096 h 515448"/>
                <a:gd name="connsiteX20" fmla="*/ 1090613 w 1928813"/>
                <a:gd name="connsiteY20" fmla="*/ 3478 h 515448"/>
                <a:gd name="connsiteX21" fmla="*/ 1135855 w 1928813"/>
                <a:gd name="connsiteY21" fmla="*/ 17767 h 515448"/>
                <a:gd name="connsiteX22" fmla="*/ 1169194 w 1928813"/>
                <a:gd name="connsiteY22" fmla="*/ 39195 h 515448"/>
                <a:gd name="connsiteX23" fmla="*/ 1188244 w 1928813"/>
                <a:gd name="connsiteY23" fmla="*/ 58248 h 515448"/>
                <a:gd name="connsiteX24" fmla="*/ 1207295 w 1928813"/>
                <a:gd name="connsiteY24" fmla="*/ 82060 h 515448"/>
                <a:gd name="connsiteX25" fmla="*/ 1231106 w 1928813"/>
                <a:gd name="connsiteY25" fmla="*/ 108255 h 515448"/>
                <a:gd name="connsiteX26" fmla="*/ 1257300 w 1928813"/>
                <a:gd name="connsiteY26" fmla="*/ 141592 h 515448"/>
                <a:gd name="connsiteX27" fmla="*/ 1281113 w 1928813"/>
                <a:gd name="connsiteY27" fmla="*/ 177309 h 515448"/>
                <a:gd name="connsiteX28" fmla="*/ 1312069 w 1928813"/>
                <a:gd name="connsiteY28" fmla="*/ 215411 h 515448"/>
                <a:gd name="connsiteX29" fmla="*/ 1357313 w 1928813"/>
                <a:gd name="connsiteY29" fmla="*/ 272559 h 515448"/>
                <a:gd name="connsiteX30" fmla="*/ 1395413 w 1928813"/>
                <a:gd name="connsiteY30" fmla="*/ 313042 h 515448"/>
                <a:gd name="connsiteX31" fmla="*/ 1426369 w 1928813"/>
                <a:gd name="connsiteY31" fmla="*/ 343998 h 515448"/>
                <a:gd name="connsiteX32" fmla="*/ 1469232 w 1928813"/>
                <a:gd name="connsiteY32" fmla="*/ 379718 h 515448"/>
                <a:gd name="connsiteX33" fmla="*/ 1509712 w 1928813"/>
                <a:gd name="connsiteY33" fmla="*/ 410673 h 515448"/>
                <a:gd name="connsiteX34" fmla="*/ 1557339 w 1928813"/>
                <a:gd name="connsiteY34" fmla="*/ 434486 h 515448"/>
                <a:gd name="connsiteX35" fmla="*/ 1624012 w 1928813"/>
                <a:gd name="connsiteY35" fmla="*/ 463061 h 515448"/>
                <a:gd name="connsiteX36" fmla="*/ 1674019 w 1928813"/>
                <a:gd name="connsiteY36" fmla="*/ 477349 h 515448"/>
                <a:gd name="connsiteX37" fmla="*/ 1743075 w 1928813"/>
                <a:gd name="connsiteY37" fmla="*/ 496398 h 515448"/>
                <a:gd name="connsiteX38" fmla="*/ 1812131 w 1928813"/>
                <a:gd name="connsiteY38" fmla="*/ 508304 h 515448"/>
                <a:gd name="connsiteX39" fmla="*/ 1864519 w 1928813"/>
                <a:gd name="connsiteY39" fmla="*/ 510685 h 515448"/>
                <a:gd name="connsiteX40" fmla="*/ 1928813 w 1928813"/>
                <a:gd name="connsiteY40"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45307 w 1928813"/>
                <a:gd name="connsiteY8" fmla="*/ 272561 h 515448"/>
                <a:gd name="connsiteX9" fmla="*/ 545307 w 1928813"/>
                <a:gd name="connsiteY9" fmla="*/ 282084 h 515448"/>
                <a:gd name="connsiteX10" fmla="*/ 597694 w 1928813"/>
                <a:gd name="connsiteY10" fmla="*/ 301136 h 515448"/>
                <a:gd name="connsiteX11" fmla="*/ 633412 w 1928813"/>
                <a:gd name="connsiteY11" fmla="*/ 267799 h 515448"/>
                <a:gd name="connsiteX12" fmla="*/ 683419 w 1928813"/>
                <a:gd name="connsiteY12" fmla="*/ 239223 h 515448"/>
                <a:gd name="connsiteX13" fmla="*/ 704850 w 1928813"/>
                <a:gd name="connsiteY13" fmla="*/ 217791 h 515448"/>
                <a:gd name="connsiteX14" fmla="*/ 742951 w 1928813"/>
                <a:gd name="connsiteY14" fmla="*/ 189215 h 515448"/>
                <a:gd name="connsiteX15" fmla="*/ 769144 w 1928813"/>
                <a:gd name="connsiteY15" fmla="*/ 170166 h 515448"/>
                <a:gd name="connsiteX16" fmla="*/ 842962 w 1928813"/>
                <a:gd name="connsiteY16" fmla="*/ 117779 h 515448"/>
                <a:gd name="connsiteX17" fmla="*/ 897730 w 1928813"/>
                <a:gd name="connsiteY17" fmla="*/ 72536 h 515448"/>
                <a:gd name="connsiteX18" fmla="*/ 950118 w 1928813"/>
                <a:gd name="connsiteY18" fmla="*/ 32054 h 515448"/>
                <a:gd name="connsiteX19" fmla="*/ 1004888 w 1928813"/>
                <a:gd name="connsiteY19" fmla="*/ 8242 h 515448"/>
                <a:gd name="connsiteX20" fmla="*/ 1040607 w 1928813"/>
                <a:gd name="connsiteY20" fmla="*/ 1096 h 515448"/>
                <a:gd name="connsiteX21" fmla="*/ 1090613 w 1928813"/>
                <a:gd name="connsiteY21" fmla="*/ 3478 h 515448"/>
                <a:gd name="connsiteX22" fmla="*/ 1135855 w 1928813"/>
                <a:gd name="connsiteY22" fmla="*/ 17767 h 515448"/>
                <a:gd name="connsiteX23" fmla="*/ 1169194 w 1928813"/>
                <a:gd name="connsiteY23" fmla="*/ 39195 h 515448"/>
                <a:gd name="connsiteX24" fmla="*/ 1188244 w 1928813"/>
                <a:gd name="connsiteY24" fmla="*/ 58248 h 515448"/>
                <a:gd name="connsiteX25" fmla="*/ 1207295 w 1928813"/>
                <a:gd name="connsiteY25" fmla="*/ 82060 h 515448"/>
                <a:gd name="connsiteX26" fmla="*/ 1231106 w 1928813"/>
                <a:gd name="connsiteY26" fmla="*/ 108255 h 515448"/>
                <a:gd name="connsiteX27" fmla="*/ 1257300 w 1928813"/>
                <a:gd name="connsiteY27" fmla="*/ 141592 h 515448"/>
                <a:gd name="connsiteX28" fmla="*/ 1281113 w 1928813"/>
                <a:gd name="connsiteY28" fmla="*/ 177309 h 515448"/>
                <a:gd name="connsiteX29" fmla="*/ 1312069 w 1928813"/>
                <a:gd name="connsiteY29" fmla="*/ 215411 h 515448"/>
                <a:gd name="connsiteX30" fmla="*/ 1357313 w 1928813"/>
                <a:gd name="connsiteY30" fmla="*/ 272559 h 515448"/>
                <a:gd name="connsiteX31" fmla="*/ 1395413 w 1928813"/>
                <a:gd name="connsiteY31" fmla="*/ 313042 h 515448"/>
                <a:gd name="connsiteX32" fmla="*/ 1426369 w 1928813"/>
                <a:gd name="connsiteY32" fmla="*/ 343998 h 515448"/>
                <a:gd name="connsiteX33" fmla="*/ 1469232 w 1928813"/>
                <a:gd name="connsiteY33" fmla="*/ 379718 h 515448"/>
                <a:gd name="connsiteX34" fmla="*/ 1509712 w 1928813"/>
                <a:gd name="connsiteY34" fmla="*/ 410673 h 515448"/>
                <a:gd name="connsiteX35" fmla="*/ 1557339 w 1928813"/>
                <a:gd name="connsiteY35" fmla="*/ 434486 h 515448"/>
                <a:gd name="connsiteX36" fmla="*/ 1624012 w 1928813"/>
                <a:gd name="connsiteY36" fmla="*/ 463061 h 515448"/>
                <a:gd name="connsiteX37" fmla="*/ 1674019 w 1928813"/>
                <a:gd name="connsiteY37" fmla="*/ 477349 h 515448"/>
                <a:gd name="connsiteX38" fmla="*/ 1743075 w 1928813"/>
                <a:gd name="connsiteY38" fmla="*/ 496398 h 515448"/>
                <a:gd name="connsiteX39" fmla="*/ 1812131 w 1928813"/>
                <a:gd name="connsiteY39" fmla="*/ 508304 h 515448"/>
                <a:gd name="connsiteX40" fmla="*/ 1864519 w 1928813"/>
                <a:gd name="connsiteY40" fmla="*/ 510685 h 515448"/>
                <a:gd name="connsiteX41" fmla="*/ 1928813 w 1928813"/>
                <a:gd name="connsiteY41"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45307 w 1928813"/>
                <a:gd name="connsiteY8" fmla="*/ 272561 h 515448"/>
                <a:gd name="connsiteX9" fmla="*/ 597694 w 1928813"/>
                <a:gd name="connsiteY9" fmla="*/ 301136 h 515448"/>
                <a:gd name="connsiteX10" fmla="*/ 633412 w 1928813"/>
                <a:gd name="connsiteY10" fmla="*/ 267799 h 515448"/>
                <a:gd name="connsiteX11" fmla="*/ 683419 w 1928813"/>
                <a:gd name="connsiteY11" fmla="*/ 239223 h 515448"/>
                <a:gd name="connsiteX12" fmla="*/ 704850 w 1928813"/>
                <a:gd name="connsiteY12" fmla="*/ 217791 h 515448"/>
                <a:gd name="connsiteX13" fmla="*/ 742951 w 1928813"/>
                <a:gd name="connsiteY13" fmla="*/ 189215 h 515448"/>
                <a:gd name="connsiteX14" fmla="*/ 769144 w 1928813"/>
                <a:gd name="connsiteY14" fmla="*/ 170166 h 515448"/>
                <a:gd name="connsiteX15" fmla="*/ 842962 w 1928813"/>
                <a:gd name="connsiteY15" fmla="*/ 117779 h 515448"/>
                <a:gd name="connsiteX16" fmla="*/ 897730 w 1928813"/>
                <a:gd name="connsiteY16" fmla="*/ 72536 h 515448"/>
                <a:gd name="connsiteX17" fmla="*/ 950118 w 1928813"/>
                <a:gd name="connsiteY17" fmla="*/ 32054 h 515448"/>
                <a:gd name="connsiteX18" fmla="*/ 1004888 w 1928813"/>
                <a:gd name="connsiteY18" fmla="*/ 8242 h 515448"/>
                <a:gd name="connsiteX19" fmla="*/ 1040607 w 1928813"/>
                <a:gd name="connsiteY19" fmla="*/ 1096 h 515448"/>
                <a:gd name="connsiteX20" fmla="*/ 1090613 w 1928813"/>
                <a:gd name="connsiteY20" fmla="*/ 3478 h 515448"/>
                <a:gd name="connsiteX21" fmla="*/ 1135855 w 1928813"/>
                <a:gd name="connsiteY21" fmla="*/ 17767 h 515448"/>
                <a:gd name="connsiteX22" fmla="*/ 1169194 w 1928813"/>
                <a:gd name="connsiteY22" fmla="*/ 39195 h 515448"/>
                <a:gd name="connsiteX23" fmla="*/ 1188244 w 1928813"/>
                <a:gd name="connsiteY23" fmla="*/ 58248 h 515448"/>
                <a:gd name="connsiteX24" fmla="*/ 1207295 w 1928813"/>
                <a:gd name="connsiteY24" fmla="*/ 82060 h 515448"/>
                <a:gd name="connsiteX25" fmla="*/ 1231106 w 1928813"/>
                <a:gd name="connsiteY25" fmla="*/ 108255 h 515448"/>
                <a:gd name="connsiteX26" fmla="*/ 1257300 w 1928813"/>
                <a:gd name="connsiteY26" fmla="*/ 141592 h 515448"/>
                <a:gd name="connsiteX27" fmla="*/ 1281113 w 1928813"/>
                <a:gd name="connsiteY27" fmla="*/ 177309 h 515448"/>
                <a:gd name="connsiteX28" fmla="*/ 1312069 w 1928813"/>
                <a:gd name="connsiteY28" fmla="*/ 215411 h 515448"/>
                <a:gd name="connsiteX29" fmla="*/ 1357313 w 1928813"/>
                <a:gd name="connsiteY29" fmla="*/ 272559 h 515448"/>
                <a:gd name="connsiteX30" fmla="*/ 1395413 w 1928813"/>
                <a:gd name="connsiteY30" fmla="*/ 313042 h 515448"/>
                <a:gd name="connsiteX31" fmla="*/ 1426369 w 1928813"/>
                <a:gd name="connsiteY31" fmla="*/ 343998 h 515448"/>
                <a:gd name="connsiteX32" fmla="*/ 1469232 w 1928813"/>
                <a:gd name="connsiteY32" fmla="*/ 379718 h 515448"/>
                <a:gd name="connsiteX33" fmla="*/ 1509712 w 1928813"/>
                <a:gd name="connsiteY33" fmla="*/ 410673 h 515448"/>
                <a:gd name="connsiteX34" fmla="*/ 1557339 w 1928813"/>
                <a:gd name="connsiteY34" fmla="*/ 434486 h 515448"/>
                <a:gd name="connsiteX35" fmla="*/ 1624012 w 1928813"/>
                <a:gd name="connsiteY35" fmla="*/ 463061 h 515448"/>
                <a:gd name="connsiteX36" fmla="*/ 1674019 w 1928813"/>
                <a:gd name="connsiteY36" fmla="*/ 477349 h 515448"/>
                <a:gd name="connsiteX37" fmla="*/ 1743075 w 1928813"/>
                <a:gd name="connsiteY37" fmla="*/ 496398 h 515448"/>
                <a:gd name="connsiteX38" fmla="*/ 1812131 w 1928813"/>
                <a:gd name="connsiteY38" fmla="*/ 508304 h 515448"/>
                <a:gd name="connsiteX39" fmla="*/ 1864519 w 1928813"/>
                <a:gd name="connsiteY39" fmla="*/ 510685 h 515448"/>
                <a:gd name="connsiteX40" fmla="*/ 1928813 w 1928813"/>
                <a:gd name="connsiteY40"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45307 w 1928813"/>
                <a:gd name="connsiteY8" fmla="*/ 272561 h 515448"/>
                <a:gd name="connsiteX9" fmla="*/ 597694 w 1928813"/>
                <a:gd name="connsiteY9" fmla="*/ 301136 h 515448"/>
                <a:gd name="connsiteX10" fmla="*/ 633412 w 1928813"/>
                <a:gd name="connsiteY10" fmla="*/ 267799 h 515448"/>
                <a:gd name="connsiteX11" fmla="*/ 683419 w 1928813"/>
                <a:gd name="connsiteY11" fmla="*/ 239223 h 515448"/>
                <a:gd name="connsiteX12" fmla="*/ 704850 w 1928813"/>
                <a:gd name="connsiteY12" fmla="*/ 217791 h 515448"/>
                <a:gd name="connsiteX13" fmla="*/ 742951 w 1928813"/>
                <a:gd name="connsiteY13" fmla="*/ 189215 h 515448"/>
                <a:gd name="connsiteX14" fmla="*/ 769144 w 1928813"/>
                <a:gd name="connsiteY14" fmla="*/ 170166 h 515448"/>
                <a:gd name="connsiteX15" fmla="*/ 842962 w 1928813"/>
                <a:gd name="connsiteY15" fmla="*/ 117779 h 515448"/>
                <a:gd name="connsiteX16" fmla="*/ 897730 w 1928813"/>
                <a:gd name="connsiteY16" fmla="*/ 72536 h 515448"/>
                <a:gd name="connsiteX17" fmla="*/ 950118 w 1928813"/>
                <a:gd name="connsiteY17" fmla="*/ 32054 h 515448"/>
                <a:gd name="connsiteX18" fmla="*/ 1004888 w 1928813"/>
                <a:gd name="connsiteY18" fmla="*/ 8242 h 515448"/>
                <a:gd name="connsiteX19" fmla="*/ 1040607 w 1928813"/>
                <a:gd name="connsiteY19" fmla="*/ 1096 h 515448"/>
                <a:gd name="connsiteX20" fmla="*/ 1090613 w 1928813"/>
                <a:gd name="connsiteY20" fmla="*/ 3478 h 515448"/>
                <a:gd name="connsiteX21" fmla="*/ 1135855 w 1928813"/>
                <a:gd name="connsiteY21" fmla="*/ 17767 h 515448"/>
                <a:gd name="connsiteX22" fmla="*/ 1169194 w 1928813"/>
                <a:gd name="connsiteY22" fmla="*/ 39195 h 515448"/>
                <a:gd name="connsiteX23" fmla="*/ 1188244 w 1928813"/>
                <a:gd name="connsiteY23" fmla="*/ 58248 h 515448"/>
                <a:gd name="connsiteX24" fmla="*/ 1207295 w 1928813"/>
                <a:gd name="connsiteY24" fmla="*/ 82060 h 515448"/>
                <a:gd name="connsiteX25" fmla="*/ 1231106 w 1928813"/>
                <a:gd name="connsiteY25" fmla="*/ 108255 h 515448"/>
                <a:gd name="connsiteX26" fmla="*/ 1257300 w 1928813"/>
                <a:gd name="connsiteY26" fmla="*/ 141592 h 515448"/>
                <a:gd name="connsiteX27" fmla="*/ 1281113 w 1928813"/>
                <a:gd name="connsiteY27" fmla="*/ 177309 h 515448"/>
                <a:gd name="connsiteX28" fmla="*/ 1312069 w 1928813"/>
                <a:gd name="connsiteY28" fmla="*/ 215411 h 515448"/>
                <a:gd name="connsiteX29" fmla="*/ 1357313 w 1928813"/>
                <a:gd name="connsiteY29" fmla="*/ 272559 h 515448"/>
                <a:gd name="connsiteX30" fmla="*/ 1395413 w 1928813"/>
                <a:gd name="connsiteY30" fmla="*/ 313042 h 515448"/>
                <a:gd name="connsiteX31" fmla="*/ 1426369 w 1928813"/>
                <a:gd name="connsiteY31" fmla="*/ 343998 h 515448"/>
                <a:gd name="connsiteX32" fmla="*/ 1469232 w 1928813"/>
                <a:gd name="connsiteY32" fmla="*/ 379718 h 515448"/>
                <a:gd name="connsiteX33" fmla="*/ 1509712 w 1928813"/>
                <a:gd name="connsiteY33" fmla="*/ 410673 h 515448"/>
                <a:gd name="connsiteX34" fmla="*/ 1557339 w 1928813"/>
                <a:gd name="connsiteY34" fmla="*/ 434486 h 515448"/>
                <a:gd name="connsiteX35" fmla="*/ 1624012 w 1928813"/>
                <a:gd name="connsiteY35" fmla="*/ 463061 h 515448"/>
                <a:gd name="connsiteX36" fmla="*/ 1674019 w 1928813"/>
                <a:gd name="connsiteY36" fmla="*/ 477349 h 515448"/>
                <a:gd name="connsiteX37" fmla="*/ 1743075 w 1928813"/>
                <a:gd name="connsiteY37" fmla="*/ 496398 h 515448"/>
                <a:gd name="connsiteX38" fmla="*/ 1812131 w 1928813"/>
                <a:gd name="connsiteY38" fmla="*/ 508304 h 515448"/>
                <a:gd name="connsiteX39" fmla="*/ 1864519 w 1928813"/>
                <a:gd name="connsiteY39" fmla="*/ 510685 h 515448"/>
                <a:gd name="connsiteX40" fmla="*/ 1928813 w 1928813"/>
                <a:gd name="connsiteY40"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45307 w 1928813"/>
                <a:gd name="connsiteY8" fmla="*/ 272561 h 515448"/>
                <a:gd name="connsiteX9" fmla="*/ 597694 w 1928813"/>
                <a:gd name="connsiteY9" fmla="*/ 301136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38163 w 1928813"/>
                <a:gd name="connsiteY8" fmla="*/ 277323 h 515448"/>
                <a:gd name="connsiteX9" fmla="*/ 597694 w 1928813"/>
                <a:gd name="connsiteY9" fmla="*/ 301136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38163 w 1928813"/>
                <a:gd name="connsiteY8" fmla="*/ 277323 h 515448"/>
                <a:gd name="connsiteX9" fmla="*/ 611982 w 1928813"/>
                <a:gd name="connsiteY9" fmla="*/ 296373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38163 w 1928813"/>
                <a:gd name="connsiteY8" fmla="*/ 277323 h 515448"/>
                <a:gd name="connsiteX9" fmla="*/ 590550 w 1928813"/>
                <a:gd name="connsiteY9" fmla="*/ 308279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38163 w 1928813"/>
                <a:gd name="connsiteY8" fmla="*/ 277323 h 515448"/>
                <a:gd name="connsiteX9" fmla="*/ 573881 w 1928813"/>
                <a:gd name="connsiteY9" fmla="*/ 301135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73881 w 1928813"/>
                <a:gd name="connsiteY9" fmla="*/ 301135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73881 w 1928813"/>
                <a:gd name="connsiteY9" fmla="*/ 301135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73881 w 1928813"/>
                <a:gd name="connsiteY9" fmla="*/ 301135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683419 w 1928813"/>
                <a:gd name="connsiteY10" fmla="*/ 239223 h 515448"/>
                <a:gd name="connsiteX11" fmla="*/ 704850 w 1928813"/>
                <a:gd name="connsiteY11" fmla="*/ 217791 h 515448"/>
                <a:gd name="connsiteX12" fmla="*/ 742951 w 1928813"/>
                <a:gd name="connsiteY12" fmla="*/ 189215 h 515448"/>
                <a:gd name="connsiteX13" fmla="*/ 769144 w 1928813"/>
                <a:gd name="connsiteY13" fmla="*/ 170166 h 515448"/>
                <a:gd name="connsiteX14" fmla="*/ 842962 w 1928813"/>
                <a:gd name="connsiteY14" fmla="*/ 117779 h 515448"/>
                <a:gd name="connsiteX15" fmla="*/ 897730 w 1928813"/>
                <a:gd name="connsiteY15" fmla="*/ 72536 h 515448"/>
                <a:gd name="connsiteX16" fmla="*/ 950118 w 1928813"/>
                <a:gd name="connsiteY16" fmla="*/ 32054 h 515448"/>
                <a:gd name="connsiteX17" fmla="*/ 1004888 w 1928813"/>
                <a:gd name="connsiteY17" fmla="*/ 8242 h 515448"/>
                <a:gd name="connsiteX18" fmla="*/ 1040607 w 1928813"/>
                <a:gd name="connsiteY18" fmla="*/ 1096 h 515448"/>
                <a:gd name="connsiteX19" fmla="*/ 1090613 w 1928813"/>
                <a:gd name="connsiteY19" fmla="*/ 3478 h 515448"/>
                <a:gd name="connsiteX20" fmla="*/ 1135855 w 1928813"/>
                <a:gd name="connsiteY20" fmla="*/ 17767 h 515448"/>
                <a:gd name="connsiteX21" fmla="*/ 1169194 w 1928813"/>
                <a:gd name="connsiteY21" fmla="*/ 39195 h 515448"/>
                <a:gd name="connsiteX22" fmla="*/ 1188244 w 1928813"/>
                <a:gd name="connsiteY22" fmla="*/ 58248 h 515448"/>
                <a:gd name="connsiteX23" fmla="*/ 1207295 w 1928813"/>
                <a:gd name="connsiteY23" fmla="*/ 82060 h 515448"/>
                <a:gd name="connsiteX24" fmla="*/ 1231106 w 1928813"/>
                <a:gd name="connsiteY24" fmla="*/ 108255 h 515448"/>
                <a:gd name="connsiteX25" fmla="*/ 1257300 w 1928813"/>
                <a:gd name="connsiteY25" fmla="*/ 141592 h 515448"/>
                <a:gd name="connsiteX26" fmla="*/ 1281113 w 1928813"/>
                <a:gd name="connsiteY26" fmla="*/ 177309 h 515448"/>
                <a:gd name="connsiteX27" fmla="*/ 1312069 w 1928813"/>
                <a:gd name="connsiteY27" fmla="*/ 215411 h 515448"/>
                <a:gd name="connsiteX28" fmla="*/ 1357313 w 1928813"/>
                <a:gd name="connsiteY28" fmla="*/ 272559 h 515448"/>
                <a:gd name="connsiteX29" fmla="*/ 1395413 w 1928813"/>
                <a:gd name="connsiteY29" fmla="*/ 313042 h 515448"/>
                <a:gd name="connsiteX30" fmla="*/ 1426369 w 1928813"/>
                <a:gd name="connsiteY30" fmla="*/ 343998 h 515448"/>
                <a:gd name="connsiteX31" fmla="*/ 1469232 w 1928813"/>
                <a:gd name="connsiteY31" fmla="*/ 379718 h 515448"/>
                <a:gd name="connsiteX32" fmla="*/ 1509712 w 1928813"/>
                <a:gd name="connsiteY32" fmla="*/ 410673 h 515448"/>
                <a:gd name="connsiteX33" fmla="*/ 1557339 w 1928813"/>
                <a:gd name="connsiteY33" fmla="*/ 434486 h 515448"/>
                <a:gd name="connsiteX34" fmla="*/ 1624012 w 1928813"/>
                <a:gd name="connsiteY34" fmla="*/ 463061 h 515448"/>
                <a:gd name="connsiteX35" fmla="*/ 1674019 w 1928813"/>
                <a:gd name="connsiteY35" fmla="*/ 477349 h 515448"/>
                <a:gd name="connsiteX36" fmla="*/ 1743075 w 1928813"/>
                <a:gd name="connsiteY36" fmla="*/ 496398 h 515448"/>
                <a:gd name="connsiteX37" fmla="*/ 1812131 w 1928813"/>
                <a:gd name="connsiteY37" fmla="*/ 508304 h 515448"/>
                <a:gd name="connsiteX38" fmla="*/ 1864519 w 1928813"/>
                <a:gd name="connsiteY38" fmla="*/ 510685 h 515448"/>
                <a:gd name="connsiteX39" fmla="*/ 1928813 w 1928813"/>
                <a:gd name="connsiteY39"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704850 w 1928813"/>
                <a:gd name="connsiteY10" fmla="*/ 217791 h 515448"/>
                <a:gd name="connsiteX11" fmla="*/ 742951 w 1928813"/>
                <a:gd name="connsiteY11" fmla="*/ 189215 h 515448"/>
                <a:gd name="connsiteX12" fmla="*/ 769144 w 1928813"/>
                <a:gd name="connsiteY12" fmla="*/ 170166 h 515448"/>
                <a:gd name="connsiteX13" fmla="*/ 842962 w 1928813"/>
                <a:gd name="connsiteY13" fmla="*/ 117779 h 515448"/>
                <a:gd name="connsiteX14" fmla="*/ 897730 w 1928813"/>
                <a:gd name="connsiteY14" fmla="*/ 72536 h 515448"/>
                <a:gd name="connsiteX15" fmla="*/ 950118 w 1928813"/>
                <a:gd name="connsiteY15" fmla="*/ 32054 h 515448"/>
                <a:gd name="connsiteX16" fmla="*/ 1004888 w 1928813"/>
                <a:gd name="connsiteY16" fmla="*/ 8242 h 515448"/>
                <a:gd name="connsiteX17" fmla="*/ 1040607 w 1928813"/>
                <a:gd name="connsiteY17" fmla="*/ 1096 h 515448"/>
                <a:gd name="connsiteX18" fmla="*/ 1090613 w 1928813"/>
                <a:gd name="connsiteY18" fmla="*/ 3478 h 515448"/>
                <a:gd name="connsiteX19" fmla="*/ 1135855 w 1928813"/>
                <a:gd name="connsiteY19" fmla="*/ 17767 h 515448"/>
                <a:gd name="connsiteX20" fmla="*/ 1169194 w 1928813"/>
                <a:gd name="connsiteY20" fmla="*/ 39195 h 515448"/>
                <a:gd name="connsiteX21" fmla="*/ 1188244 w 1928813"/>
                <a:gd name="connsiteY21" fmla="*/ 58248 h 515448"/>
                <a:gd name="connsiteX22" fmla="*/ 1207295 w 1928813"/>
                <a:gd name="connsiteY22" fmla="*/ 82060 h 515448"/>
                <a:gd name="connsiteX23" fmla="*/ 1231106 w 1928813"/>
                <a:gd name="connsiteY23" fmla="*/ 108255 h 515448"/>
                <a:gd name="connsiteX24" fmla="*/ 1257300 w 1928813"/>
                <a:gd name="connsiteY24" fmla="*/ 141592 h 515448"/>
                <a:gd name="connsiteX25" fmla="*/ 1281113 w 1928813"/>
                <a:gd name="connsiteY25" fmla="*/ 177309 h 515448"/>
                <a:gd name="connsiteX26" fmla="*/ 1312069 w 1928813"/>
                <a:gd name="connsiteY26" fmla="*/ 215411 h 515448"/>
                <a:gd name="connsiteX27" fmla="*/ 1357313 w 1928813"/>
                <a:gd name="connsiteY27" fmla="*/ 272559 h 515448"/>
                <a:gd name="connsiteX28" fmla="*/ 1395413 w 1928813"/>
                <a:gd name="connsiteY28" fmla="*/ 313042 h 515448"/>
                <a:gd name="connsiteX29" fmla="*/ 1426369 w 1928813"/>
                <a:gd name="connsiteY29" fmla="*/ 343998 h 515448"/>
                <a:gd name="connsiteX30" fmla="*/ 1469232 w 1928813"/>
                <a:gd name="connsiteY30" fmla="*/ 379718 h 515448"/>
                <a:gd name="connsiteX31" fmla="*/ 1509712 w 1928813"/>
                <a:gd name="connsiteY31" fmla="*/ 410673 h 515448"/>
                <a:gd name="connsiteX32" fmla="*/ 1557339 w 1928813"/>
                <a:gd name="connsiteY32" fmla="*/ 434486 h 515448"/>
                <a:gd name="connsiteX33" fmla="*/ 1624012 w 1928813"/>
                <a:gd name="connsiteY33" fmla="*/ 463061 h 515448"/>
                <a:gd name="connsiteX34" fmla="*/ 1674019 w 1928813"/>
                <a:gd name="connsiteY34" fmla="*/ 477349 h 515448"/>
                <a:gd name="connsiteX35" fmla="*/ 1743075 w 1928813"/>
                <a:gd name="connsiteY35" fmla="*/ 496398 h 515448"/>
                <a:gd name="connsiteX36" fmla="*/ 1812131 w 1928813"/>
                <a:gd name="connsiteY36" fmla="*/ 508304 h 515448"/>
                <a:gd name="connsiteX37" fmla="*/ 1864519 w 1928813"/>
                <a:gd name="connsiteY37" fmla="*/ 510685 h 515448"/>
                <a:gd name="connsiteX38" fmla="*/ 1928813 w 1928813"/>
                <a:gd name="connsiteY38"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704850 w 1928813"/>
                <a:gd name="connsiteY10" fmla="*/ 217791 h 515448"/>
                <a:gd name="connsiteX11" fmla="*/ 742951 w 1928813"/>
                <a:gd name="connsiteY11" fmla="*/ 189215 h 515448"/>
                <a:gd name="connsiteX12" fmla="*/ 769144 w 1928813"/>
                <a:gd name="connsiteY12" fmla="*/ 170166 h 515448"/>
                <a:gd name="connsiteX13" fmla="*/ 842962 w 1928813"/>
                <a:gd name="connsiteY13" fmla="*/ 117779 h 515448"/>
                <a:gd name="connsiteX14" fmla="*/ 897730 w 1928813"/>
                <a:gd name="connsiteY14" fmla="*/ 72536 h 515448"/>
                <a:gd name="connsiteX15" fmla="*/ 950118 w 1928813"/>
                <a:gd name="connsiteY15" fmla="*/ 32054 h 515448"/>
                <a:gd name="connsiteX16" fmla="*/ 1004888 w 1928813"/>
                <a:gd name="connsiteY16" fmla="*/ 8242 h 515448"/>
                <a:gd name="connsiteX17" fmla="*/ 1040607 w 1928813"/>
                <a:gd name="connsiteY17" fmla="*/ 1096 h 515448"/>
                <a:gd name="connsiteX18" fmla="*/ 1090613 w 1928813"/>
                <a:gd name="connsiteY18" fmla="*/ 3478 h 515448"/>
                <a:gd name="connsiteX19" fmla="*/ 1135855 w 1928813"/>
                <a:gd name="connsiteY19" fmla="*/ 17767 h 515448"/>
                <a:gd name="connsiteX20" fmla="*/ 1169194 w 1928813"/>
                <a:gd name="connsiteY20" fmla="*/ 39195 h 515448"/>
                <a:gd name="connsiteX21" fmla="*/ 1188244 w 1928813"/>
                <a:gd name="connsiteY21" fmla="*/ 58248 h 515448"/>
                <a:gd name="connsiteX22" fmla="*/ 1207295 w 1928813"/>
                <a:gd name="connsiteY22" fmla="*/ 82060 h 515448"/>
                <a:gd name="connsiteX23" fmla="*/ 1231106 w 1928813"/>
                <a:gd name="connsiteY23" fmla="*/ 108255 h 515448"/>
                <a:gd name="connsiteX24" fmla="*/ 1257300 w 1928813"/>
                <a:gd name="connsiteY24" fmla="*/ 141592 h 515448"/>
                <a:gd name="connsiteX25" fmla="*/ 1281113 w 1928813"/>
                <a:gd name="connsiteY25" fmla="*/ 177309 h 515448"/>
                <a:gd name="connsiteX26" fmla="*/ 1312069 w 1928813"/>
                <a:gd name="connsiteY26" fmla="*/ 215411 h 515448"/>
                <a:gd name="connsiteX27" fmla="*/ 1357313 w 1928813"/>
                <a:gd name="connsiteY27" fmla="*/ 272559 h 515448"/>
                <a:gd name="connsiteX28" fmla="*/ 1395413 w 1928813"/>
                <a:gd name="connsiteY28" fmla="*/ 313042 h 515448"/>
                <a:gd name="connsiteX29" fmla="*/ 1426369 w 1928813"/>
                <a:gd name="connsiteY29" fmla="*/ 343998 h 515448"/>
                <a:gd name="connsiteX30" fmla="*/ 1469232 w 1928813"/>
                <a:gd name="connsiteY30" fmla="*/ 379718 h 515448"/>
                <a:gd name="connsiteX31" fmla="*/ 1509712 w 1928813"/>
                <a:gd name="connsiteY31" fmla="*/ 410673 h 515448"/>
                <a:gd name="connsiteX32" fmla="*/ 1557339 w 1928813"/>
                <a:gd name="connsiteY32" fmla="*/ 434486 h 515448"/>
                <a:gd name="connsiteX33" fmla="*/ 1624012 w 1928813"/>
                <a:gd name="connsiteY33" fmla="*/ 463061 h 515448"/>
                <a:gd name="connsiteX34" fmla="*/ 1674019 w 1928813"/>
                <a:gd name="connsiteY34" fmla="*/ 477349 h 515448"/>
                <a:gd name="connsiteX35" fmla="*/ 1743075 w 1928813"/>
                <a:gd name="connsiteY35" fmla="*/ 496398 h 515448"/>
                <a:gd name="connsiteX36" fmla="*/ 1812131 w 1928813"/>
                <a:gd name="connsiteY36" fmla="*/ 508304 h 515448"/>
                <a:gd name="connsiteX37" fmla="*/ 1864519 w 1928813"/>
                <a:gd name="connsiteY37" fmla="*/ 510685 h 515448"/>
                <a:gd name="connsiteX38" fmla="*/ 1928813 w 1928813"/>
                <a:gd name="connsiteY38"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678657 w 1928813"/>
                <a:gd name="connsiteY10" fmla="*/ 232079 h 515448"/>
                <a:gd name="connsiteX11" fmla="*/ 742951 w 1928813"/>
                <a:gd name="connsiteY11" fmla="*/ 189215 h 515448"/>
                <a:gd name="connsiteX12" fmla="*/ 769144 w 1928813"/>
                <a:gd name="connsiteY12" fmla="*/ 170166 h 515448"/>
                <a:gd name="connsiteX13" fmla="*/ 842962 w 1928813"/>
                <a:gd name="connsiteY13" fmla="*/ 117779 h 515448"/>
                <a:gd name="connsiteX14" fmla="*/ 897730 w 1928813"/>
                <a:gd name="connsiteY14" fmla="*/ 72536 h 515448"/>
                <a:gd name="connsiteX15" fmla="*/ 950118 w 1928813"/>
                <a:gd name="connsiteY15" fmla="*/ 32054 h 515448"/>
                <a:gd name="connsiteX16" fmla="*/ 1004888 w 1928813"/>
                <a:gd name="connsiteY16" fmla="*/ 8242 h 515448"/>
                <a:gd name="connsiteX17" fmla="*/ 1040607 w 1928813"/>
                <a:gd name="connsiteY17" fmla="*/ 1096 h 515448"/>
                <a:gd name="connsiteX18" fmla="*/ 1090613 w 1928813"/>
                <a:gd name="connsiteY18" fmla="*/ 3478 h 515448"/>
                <a:gd name="connsiteX19" fmla="*/ 1135855 w 1928813"/>
                <a:gd name="connsiteY19" fmla="*/ 17767 h 515448"/>
                <a:gd name="connsiteX20" fmla="*/ 1169194 w 1928813"/>
                <a:gd name="connsiteY20" fmla="*/ 39195 h 515448"/>
                <a:gd name="connsiteX21" fmla="*/ 1188244 w 1928813"/>
                <a:gd name="connsiteY21" fmla="*/ 58248 h 515448"/>
                <a:gd name="connsiteX22" fmla="*/ 1207295 w 1928813"/>
                <a:gd name="connsiteY22" fmla="*/ 82060 h 515448"/>
                <a:gd name="connsiteX23" fmla="*/ 1231106 w 1928813"/>
                <a:gd name="connsiteY23" fmla="*/ 108255 h 515448"/>
                <a:gd name="connsiteX24" fmla="*/ 1257300 w 1928813"/>
                <a:gd name="connsiteY24" fmla="*/ 141592 h 515448"/>
                <a:gd name="connsiteX25" fmla="*/ 1281113 w 1928813"/>
                <a:gd name="connsiteY25" fmla="*/ 177309 h 515448"/>
                <a:gd name="connsiteX26" fmla="*/ 1312069 w 1928813"/>
                <a:gd name="connsiteY26" fmla="*/ 215411 h 515448"/>
                <a:gd name="connsiteX27" fmla="*/ 1357313 w 1928813"/>
                <a:gd name="connsiteY27" fmla="*/ 272559 h 515448"/>
                <a:gd name="connsiteX28" fmla="*/ 1395413 w 1928813"/>
                <a:gd name="connsiteY28" fmla="*/ 313042 h 515448"/>
                <a:gd name="connsiteX29" fmla="*/ 1426369 w 1928813"/>
                <a:gd name="connsiteY29" fmla="*/ 343998 h 515448"/>
                <a:gd name="connsiteX30" fmla="*/ 1469232 w 1928813"/>
                <a:gd name="connsiteY30" fmla="*/ 379718 h 515448"/>
                <a:gd name="connsiteX31" fmla="*/ 1509712 w 1928813"/>
                <a:gd name="connsiteY31" fmla="*/ 410673 h 515448"/>
                <a:gd name="connsiteX32" fmla="*/ 1557339 w 1928813"/>
                <a:gd name="connsiteY32" fmla="*/ 434486 h 515448"/>
                <a:gd name="connsiteX33" fmla="*/ 1624012 w 1928813"/>
                <a:gd name="connsiteY33" fmla="*/ 463061 h 515448"/>
                <a:gd name="connsiteX34" fmla="*/ 1674019 w 1928813"/>
                <a:gd name="connsiteY34" fmla="*/ 477349 h 515448"/>
                <a:gd name="connsiteX35" fmla="*/ 1743075 w 1928813"/>
                <a:gd name="connsiteY35" fmla="*/ 496398 h 515448"/>
                <a:gd name="connsiteX36" fmla="*/ 1812131 w 1928813"/>
                <a:gd name="connsiteY36" fmla="*/ 508304 h 515448"/>
                <a:gd name="connsiteX37" fmla="*/ 1864519 w 1928813"/>
                <a:gd name="connsiteY37" fmla="*/ 510685 h 515448"/>
                <a:gd name="connsiteX38" fmla="*/ 1928813 w 1928813"/>
                <a:gd name="connsiteY38"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685801 w 1928813"/>
                <a:gd name="connsiteY10" fmla="*/ 239223 h 515448"/>
                <a:gd name="connsiteX11" fmla="*/ 742951 w 1928813"/>
                <a:gd name="connsiteY11" fmla="*/ 189215 h 515448"/>
                <a:gd name="connsiteX12" fmla="*/ 769144 w 1928813"/>
                <a:gd name="connsiteY12" fmla="*/ 170166 h 515448"/>
                <a:gd name="connsiteX13" fmla="*/ 842962 w 1928813"/>
                <a:gd name="connsiteY13" fmla="*/ 117779 h 515448"/>
                <a:gd name="connsiteX14" fmla="*/ 897730 w 1928813"/>
                <a:gd name="connsiteY14" fmla="*/ 72536 h 515448"/>
                <a:gd name="connsiteX15" fmla="*/ 950118 w 1928813"/>
                <a:gd name="connsiteY15" fmla="*/ 32054 h 515448"/>
                <a:gd name="connsiteX16" fmla="*/ 1004888 w 1928813"/>
                <a:gd name="connsiteY16" fmla="*/ 8242 h 515448"/>
                <a:gd name="connsiteX17" fmla="*/ 1040607 w 1928813"/>
                <a:gd name="connsiteY17" fmla="*/ 1096 h 515448"/>
                <a:gd name="connsiteX18" fmla="*/ 1090613 w 1928813"/>
                <a:gd name="connsiteY18" fmla="*/ 3478 h 515448"/>
                <a:gd name="connsiteX19" fmla="*/ 1135855 w 1928813"/>
                <a:gd name="connsiteY19" fmla="*/ 17767 h 515448"/>
                <a:gd name="connsiteX20" fmla="*/ 1169194 w 1928813"/>
                <a:gd name="connsiteY20" fmla="*/ 39195 h 515448"/>
                <a:gd name="connsiteX21" fmla="*/ 1188244 w 1928813"/>
                <a:gd name="connsiteY21" fmla="*/ 58248 h 515448"/>
                <a:gd name="connsiteX22" fmla="*/ 1207295 w 1928813"/>
                <a:gd name="connsiteY22" fmla="*/ 82060 h 515448"/>
                <a:gd name="connsiteX23" fmla="*/ 1231106 w 1928813"/>
                <a:gd name="connsiteY23" fmla="*/ 108255 h 515448"/>
                <a:gd name="connsiteX24" fmla="*/ 1257300 w 1928813"/>
                <a:gd name="connsiteY24" fmla="*/ 141592 h 515448"/>
                <a:gd name="connsiteX25" fmla="*/ 1281113 w 1928813"/>
                <a:gd name="connsiteY25" fmla="*/ 177309 h 515448"/>
                <a:gd name="connsiteX26" fmla="*/ 1312069 w 1928813"/>
                <a:gd name="connsiteY26" fmla="*/ 215411 h 515448"/>
                <a:gd name="connsiteX27" fmla="*/ 1357313 w 1928813"/>
                <a:gd name="connsiteY27" fmla="*/ 272559 h 515448"/>
                <a:gd name="connsiteX28" fmla="*/ 1395413 w 1928813"/>
                <a:gd name="connsiteY28" fmla="*/ 313042 h 515448"/>
                <a:gd name="connsiteX29" fmla="*/ 1426369 w 1928813"/>
                <a:gd name="connsiteY29" fmla="*/ 343998 h 515448"/>
                <a:gd name="connsiteX30" fmla="*/ 1469232 w 1928813"/>
                <a:gd name="connsiteY30" fmla="*/ 379718 h 515448"/>
                <a:gd name="connsiteX31" fmla="*/ 1509712 w 1928813"/>
                <a:gd name="connsiteY31" fmla="*/ 410673 h 515448"/>
                <a:gd name="connsiteX32" fmla="*/ 1557339 w 1928813"/>
                <a:gd name="connsiteY32" fmla="*/ 434486 h 515448"/>
                <a:gd name="connsiteX33" fmla="*/ 1624012 w 1928813"/>
                <a:gd name="connsiteY33" fmla="*/ 463061 h 515448"/>
                <a:gd name="connsiteX34" fmla="*/ 1674019 w 1928813"/>
                <a:gd name="connsiteY34" fmla="*/ 477349 h 515448"/>
                <a:gd name="connsiteX35" fmla="*/ 1743075 w 1928813"/>
                <a:gd name="connsiteY35" fmla="*/ 496398 h 515448"/>
                <a:gd name="connsiteX36" fmla="*/ 1812131 w 1928813"/>
                <a:gd name="connsiteY36" fmla="*/ 508304 h 515448"/>
                <a:gd name="connsiteX37" fmla="*/ 1864519 w 1928813"/>
                <a:gd name="connsiteY37" fmla="*/ 510685 h 515448"/>
                <a:gd name="connsiteX38" fmla="*/ 1928813 w 1928813"/>
                <a:gd name="connsiteY38"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685801 w 1928813"/>
                <a:gd name="connsiteY10" fmla="*/ 239223 h 515448"/>
                <a:gd name="connsiteX11" fmla="*/ 742951 w 1928813"/>
                <a:gd name="connsiteY11" fmla="*/ 189215 h 515448"/>
                <a:gd name="connsiteX12" fmla="*/ 842962 w 1928813"/>
                <a:gd name="connsiteY12" fmla="*/ 117779 h 515448"/>
                <a:gd name="connsiteX13" fmla="*/ 897730 w 1928813"/>
                <a:gd name="connsiteY13" fmla="*/ 72536 h 515448"/>
                <a:gd name="connsiteX14" fmla="*/ 950118 w 1928813"/>
                <a:gd name="connsiteY14" fmla="*/ 32054 h 515448"/>
                <a:gd name="connsiteX15" fmla="*/ 1004888 w 1928813"/>
                <a:gd name="connsiteY15" fmla="*/ 8242 h 515448"/>
                <a:gd name="connsiteX16" fmla="*/ 1040607 w 1928813"/>
                <a:gd name="connsiteY16" fmla="*/ 1096 h 515448"/>
                <a:gd name="connsiteX17" fmla="*/ 1090613 w 1928813"/>
                <a:gd name="connsiteY17" fmla="*/ 3478 h 515448"/>
                <a:gd name="connsiteX18" fmla="*/ 1135855 w 1928813"/>
                <a:gd name="connsiteY18" fmla="*/ 17767 h 515448"/>
                <a:gd name="connsiteX19" fmla="*/ 1169194 w 1928813"/>
                <a:gd name="connsiteY19" fmla="*/ 39195 h 515448"/>
                <a:gd name="connsiteX20" fmla="*/ 1188244 w 1928813"/>
                <a:gd name="connsiteY20" fmla="*/ 58248 h 515448"/>
                <a:gd name="connsiteX21" fmla="*/ 1207295 w 1928813"/>
                <a:gd name="connsiteY21" fmla="*/ 82060 h 515448"/>
                <a:gd name="connsiteX22" fmla="*/ 1231106 w 1928813"/>
                <a:gd name="connsiteY22" fmla="*/ 108255 h 515448"/>
                <a:gd name="connsiteX23" fmla="*/ 1257300 w 1928813"/>
                <a:gd name="connsiteY23" fmla="*/ 141592 h 515448"/>
                <a:gd name="connsiteX24" fmla="*/ 1281113 w 1928813"/>
                <a:gd name="connsiteY24" fmla="*/ 177309 h 515448"/>
                <a:gd name="connsiteX25" fmla="*/ 1312069 w 1928813"/>
                <a:gd name="connsiteY25" fmla="*/ 215411 h 515448"/>
                <a:gd name="connsiteX26" fmla="*/ 1357313 w 1928813"/>
                <a:gd name="connsiteY26" fmla="*/ 272559 h 515448"/>
                <a:gd name="connsiteX27" fmla="*/ 1395413 w 1928813"/>
                <a:gd name="connsiteY27" fmla="*/ 313042 h 515448"/>
                <a:gd name="connsiteX28" fmla="*/ 1426369 w 1928813"/>
                <a:gd name="connsiteY28" fmla="*/ 343998 h 515448"/>
                <a:gd name="connsiteX29" fmla="*/ 1469232 w 1928813"/>
                <a:gd name="connsiteY29" fmla="*/ 379718 h 515448"/>
                <a:gd name="connsiteX30" fmla="*/ 1509712 w 1928813"/>
                <a:gd name="connsiteY30" fmla="*/ 410673 h 515448"/>
                <a:gd name="connsiteX31" fmla="*/ 1557339 w 1928813"/>
                <a:gd name="connsiteY31" fmla="*/ 434486 h 515448"/>
                <a:gd name="connsiteX32" fmla="*/ 1624012 w 1928813"/>
                <a:gd name="connsiteY32" fmla="*/ 463061 h 515448"/>
                <a:gd name="connsiteX33" fmla="*/ 1674019 w 1928813"/>
                <a:gd name="connsiteY33" fmla="*/ 477349 h 515448"/>
                <a:gd name="connsiteX34" fmla="*/ 1743075 w 1928813"/>
                <a:gd name="connsiteY34" fmla="*/ 496398 h 515448"/>
                <a:gd name="connsiteX35" fmla="*/ 1812131 w 1928813"/>
                <a:gd name="connsiteY35" fmla="*/ 508304 h 515448"/>
                <a:gd name="connsiteX36" fmla="*/ 1864519 w 1928813"/>
                <a:gd name="connsiteY36" fmla="*/ 510685 h 515448"/>
                <a:gd name="connsiteX37" fmla="*/ 1928813 w 1928813"/>
                <a:gd name="connsiteY37"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685801 w 1928813"/>
                <a:gd name="connsiteY10" fmla="*/ 239223 h 515448"/>
                <a:gd name="connsiteX11" fmla="*/ 781051 w 1928813"/>
                <a:gd name="connsiteY11" fmla="*/ 170165 h 515448"/>
                <a:gd name="connsiteX12" fmla="*/ 842962 w 1928813"/>
                <a:gd name="connsiteY12" fmla="*/ 117779 h 515448"/>
                <a:gd name="connsiteX13" fmla="*/ 897730 w 1928813"/>
                <a:gd name="connsiteY13" fmla="*/ 72536 h 515448"/>
                <a:gd name="connsiteX14" fmla="*/ 950118 w 1928813"/>
                <a:gd name="connsiteY14" fmla="*/ 32054 h 515448"/>
                <a:gd name="connsiteX15" fmla="*/ 1004888 w 1928813"/>
                <a:gd name="connsiteY15" fmla="*/ 8242 h 515448"/>
                <a:gd name="connsiteX16" fmla="*/ 1040607 w 1928813"/>
                <a:gd name="connsiteY16" fmla="*/ 1096 h 515448"/>
                <a:gd name="connsiteX17" fmla="*/ 1090613 w 1928813"/>
                <a:gd name="connsiteY17" fmla="*/ 3478 h 515448"/>
                <a:gd name="connsiteX18" fmla="*/ 1135855 w 1928813"/>
                <a:gd name="connsiteY18" fmla="*/ 17767 h 515448"/>
                <a:gd name="connsiteX19" fmla="*/ 1169194 w 1928813"/>
                <a:gd name="connsiteY19" fmla="*/ 39195 h 515448"/>
                <a:gd name="connsiteX20" fmla="*/ 1188244 w 1928813"/>
                <a:gd name="connsiteY20" fmla="*/ 58248 h 515448"/>
                <a:gd name="connsiteX21" fmla="*/ 1207295 w 1928813"/>
                <a:gd name="connsiteY21" fmla="*/ 82060 h 515448"/>
                <a:gd name="connsiteX22" fmla="*/ 1231106 w 1928813"/>
                <a:gd name="connsiteY22" fmla="*/ 108255 h 515448"/>
                <a:gd name="connsiteX23" fmla="*/ 1257300 w 1928813"/>
                <a:gd name="connsiteY23" fmla="*/ 141592 h 515448"/>
                <a:gd name="connsiteX24" fmla="*/ 1281113 w 1928813"/>
                <a:gd name="connsiteY24" fmla="*/ 177309 h 515448"/>
                <a:gd name="connsiteX25" fmla="*/ 1312069 w 1928813"/>
                <a:gd name="connsiteY25" fmla="*/ 215411 h 515448"/>
                <a:gd name="connsiteX26" fmla="*/ 1357313 w 1928813"/>
                <a:gd name="connsiteY26" fmla="*/ 272559 h 515448"/>
                <a:gd name="connsiteX27" fmla="*/ 1395413 w 1928813"/>
                <a:gd name="connsiteY27" fmla="*/ 313042 h 515448"/>
                <a:gd name="connsiteX28" fmla="*/ 1426369 w 1928813"/>
                <a:gd name="connsiteY28" fmla="*/ 343998 h 515448"/>
                <a:gd name="connsiteX29" fmla="*/ 1469232 w 1928813"/>
                <a:gd name="connsiteY29" fmla="*/ 379718 h 515448"/>
                <a:gd name="connsiteX30" fmla="*/ 1509712 w 1928813"/>
                <a:gd name="connsiteY30" fmla="*/ 410673 h 515448"/>
                <a:gd name="connsiteX31" fmla="*/ 1557339 w 1928813"/>
                <a:gd name="connsiteY31" fmla="*/ 434486 h 515448"/>
                <a:gd name="connsiteX32" fmla="*/ 1624012 w 1928813"/>
                <a:gd name="connsiteY32" fmla="*/ 463061 h 515448"/>
                <a:gd name="connsiteX33" fmla="*/ 1674019 w 1928813"/>
                <a:gd name="connsiteY33" fmla="*/ 477349 h 515448"/>
                <a:gd name="connsiteX34" fmla="*/ 1743075 w 1928813"/>
                <a:gd name="connsiteY34" fmla="*/ 496398 h 515448"/>
                <a:gd name="connsiteX35" fmla="*/ 1812131 w 1928813"/>
                <a:gd name="connsiteY35" fmla="*/ 508304 h 515448"/>
                <a:gd name="connsiteX36" fmla="*/ 1864519 w 1928813"/>
                <a:gd name="connsiteY36" fmla="*/ 510685 h 515448"/>
                <a:gd name="connsiteX37" fmla="*/ 1928813 w 1928813"/>
                <a:gd name="connsiteY37" fmla="*/ 515448 h 515448"/>
                <a:gd name="connsiteX0" fmla="*/ 0 w 1928813"/>
                <a:gd name="connsiteY0" fmla="*/ 298754 h 515448"/>
                <a:gd name="connsiteX1" fmla="*/ 83344 w 1928813"/>
                <a:gd name="connsiteY1" fmla="*/ 301136 h 515448"/>
                <a:gd name="connsiteX2" fmla="*/ 123825 w 1928813"/>
                <a:gd name="connsiteY2" fmla="*/ 301136 h 515448"/>
                <a:gd name="connsiteX3" fmla="*/ 209550 w 1928813"/>
                <a:gd name="connsiteY3" fmla="*/ 296373 h 515448"/>
                <a:gd name="connsiteX4" fmla="*/ 290513 w 1928813"/>
                <a:gd name="connsiteY4" fmla="*/ 282086 h 515448"/>
                <a:gd name="connsiteX5" fmla="*/ 366713 w 1928813"/>
                <a:gd name="connsiteY5" fmla="*/ 263036 h 515448"/>
                <a:gd name="connsiteX6" fmla="*/ 402432 w 1928813"/>
                <a:gd name="connsiteY6" fmla="*/ 253511 h 515448"/>
                <a:gd name="connsiteX7" fmla="*/ 469106 w 1928813"/>
                <a:gd name="connsiteY7" fmla="*/ 253511 h 515448"/>
                <a:gd name="connsiteX8" fmla="*/ 519113 w 1928813"/>
                <a:gd name="connsiteY8" fmla="*/ 277323 h 515448"/>
                <a:gd name="connsiteX9" fmla="*/ 583406 w 1928813"/>
                <a:gd name="connsiteY9" fmla="*/ 293991 h 515448"/>
                <a:gd name="connsiteX10" fmla="*/ 685801 w 1928813"/>
                <a:gd name="connsiteY10" fmla="*/ 239223 h 515448"/>
                <a:gd name="connsiteX11" fmla="*/ 781051 w 1928813"/>
                <a:gd name="connsiteY11" fmla="*/ 170165 h 515448"/>
                <a:gd name="connsiteX12" fmla="*/ 842962 w 1928813"/>
                <a:gd name="connsiteY12" fmla="*/ 117779 h 515448"/>
                <a:gd name="connsiteX13" fmla="*/ 897730 w 1928813"/>
                <a:gd name="connsiteY13" fmla="*/ 72536 h 515448"/>
                <a:gd name="connsiteX14" fmla="*/ 950118 w 1928813"/>
                <a:gd name="connsiteY14" fmla="*/ 32054 h 515448"/>
                <a:gd name="connsiteX15" fmla="*/ 1040607 w 1928813"/>
                <a:gd name="connsiteY15" fmla="*/ 1096 h 515448"/>
                <a:gd name="connsiteX16" fmla="*/ 1090613 w 1928813"/>
                <a:gd name="connsiteY16" fmla="*/ 3478 h 515448"/>
                <a:gd name="connsiteX17" fmla="*/ 1135855 w 1928813"/>
                <a:gd name="connsiteY17" fmla="*/ 17767 h 515448"/>
                <a:gd name="connsiteX18" fmla="*/ 1169194 w 1928813"/>
                <a:gd name="connsiteY18" fmla="*/ 39195 h 515448"/>
                <a:gd name="connsiteX19" fmla="*/ 1188244 w 1928813"/>
                <a:gd name="connsiteY19" fmla="*/ 58248 h 515448"/>
                <a:gd name="connsiteX20" fmla="*/ 1207295 w 1928813"/>
                <a:gd name="connsiteY20" fmla="*/ 82060 h 515448"/>
                <a:gd name="connsiteX21" fmla="*/ 1231106 w 1928813"/>
                <a:gd name="connsiteY21" fmla="*/ 108255 h 515448"/>
                <a:gd name="connsiteX22" fmla="*/ 1257300 w 1928813"/>
                <a:gd name="connsiteY22" fmla="*/ 141592 h 515448"/>
                <a:gd name="connsiteX23" fmla="*/ 1281113 w 1928813"/>
                <a:gd name="connsiteY23" fmla="*/ 177309 h 515448"/>
                <a:gd name="connsiteX24" fmla="*/ 1312069 w 1928813"/>
                <a:gd name="connsiteY24" fmla="*/ 215411 h 515448"/>
                <a:gd name="connsiteX25" fmla="*/ 1357313 w 1928813"/>
                <a:gd name="connsiteY25" fmla="*/ 272559 h 515448"/>
                <a:gd name="connsiteX26" fmla="*/ 1395413 w 1928813"/>
                <a:gd name="connsiteY26" fmla="*/ 313042 h 515448"/>
                <a:gd name="connsiteX27" fmla="*/ 1426369 w 1928813"/>
                <a:gd name="connsiteY27" fmla="*/ 343998 h 515448"/>
                <a:gd name="connsiteX28" fmla="*/ 1469232 w 1928813"/>
                <a:gd name="connsiteY28" fmla="*/ 379718 h 515448"/>
                <a:gd name="connsiteX29" fmla="*/ 1509712 w 1928813"/>
                <a:gd name="connsiteY29" fmla="*/ 410673 h 515448"/>
                <a:gd name="connsiteX30" fmla="*/ 1557339 w 1928813"/>
                <a:gd name="connsiteY30" fmla="*/ 434486 h 515448"/>
                <a:gd name="connsiteX31" fmla="*/ 1624012 w 1928813"/>
                <a:gd name="connsiteY31" fmla="*/ 463061 h 515448"/>
                <a:gd name="connsiteX32" fmla="*/ 1674019 w 1928813"/>
                <a:gd name="connsiteY32" fmla="*/ 477349 h 515448"/>
                <a:gd name="connsiteX33" fmla="*/ 1743075 w 1928813"/>
                <a:gd name="connsiteY33" fmla="*/ 496398 h 515448"/>
                <a:gd name="connsiteX34" fmla="*/ 1812131 w 1928813"/>
                <a:gd name="connsiteY34" fmla="*/ 508304 h 515448"/>
                <a:gd name="connsiteX35" fmla="*/ 1864519 w 1928813"/>
                <a:gd name="connsiteY35" fmla="*/ 510685 h 515448"/>
                <a:gd name="connsiteX36" fmla="*/ 1928813 w 1928813"/>
                <a:gd name="connsiteY36" fmla="*/ 515448 h 515448"/>
                <a:gd name="connsiteX0" fmla="*/ 0 w 1928813"/>
                <a:gd name="connsiteY0" fmla="*/ 297952 h 514646"/>
                <a:gd name="connsiteX1" fmla="*/ 83344 w 1928813"/>
                <a:gd name="connsiteY1" fmla="*/ 300334 h 514646"/>
                <a:gd name="connsiteX2" fmla="*/ 123825 w 1928813"/>
                <a:gd name="connsiteY2" fmla="*/ 300334 h 514646"/>
                <a:gd name="connsiteX3" fmla="*/ 209550 w 1928813"/>
                <a:gd name="connsiteY3" fmla="*/ 295571 h 514646"/>
                <a:gd name="connsiteX4" fmla="*/ 290513 w 1928813"/>
                <a:gd name="connsiteY4" fmla="*/ 281284 h 514646"/>
                <a:gd name="connsiteX5" fmla="*/ 366713 w 1928813"/>
                <a:gd name="connsiteY5" fmla="*/ 262234 h 514646"/>
                <a:gd name="connsiteX6" fmla="*/ 402432 w 1928813"/>
                <a:gd name="connsiteY6" fmla="*/ 252709 h 514646"/>
                <a:gd name="connsiteX7" fmla="*/ 469106 w 1928813"/>
                <a:gd name="connsiteY7" fmla="*/ 252709 h 514646"/>
                <a:gd name="connsiteX8" fmla="*/ 519113 w 1928813"/>
                <a:gd name="connsiteY8" fmla="*/ 276521 h 514646"/>
                <a:gd name="connsiteX9" fmla="*/ 583406 w 1928813"/>
                <a:gd name="connsiteY9" fmla="*/ 293189 h 514646"/>
                <a:gd name="connsiteX10" fmla="*/ 685801 w 1928813"/>
                <a:gd name="connsiteY10" fmla="*/ 238421 h 514646"/>
                <a:gd name="connsiteX11" fmla="*/ 781051 w 1928813"/>
                <a:gd name="connsiteY11" fmla="*/ 169363 h 514646"/>
                <a:gd name="connsiteX12" fmla="*/ 842962 w 1928813"/>
                <a:gd name="connsiteY12" fmla="*/ 116977 h 514646"/>
                <a:gd name="connsiteX13" fmla="*/ 897730 w 1928813"/>
                <a:gd name="connsiteY13" fmla="*/ 71734 h 514646"/>
                <a:gd name="connsiteX14" fmla="*/ 950118 w 1928813"/>
                <a:gd name="connsiteY14" fmla="*/ 31252 h 514646"/>
                <a:gd name="connsiteX15" fmla="*/ 1040607 w 1928813"/>
                <a:gd name="connsiteY15" fmla="*/ 294 h 514646"/>
                <a:gd name="connsiteX16" fmla="*/ 1135855 w 1928813"/>
                <a:gd name="connsiteY16" fmla="*/ 16965 h 514646"/>
                <a:gd name="connsiteX17" fmla="*/ 1169194 w 1928813"/>
                <a:gd name="connsiteY17" fmla="*/ 38393 h 514646"/>
                <a:gd name="connsiteX18" fmla="*/ 1188244 w 1928813"/>
                <a:gd name="connsiteY18" fmla="*/ 57446 h 514646"/>
                <a:gd name="connsiteX19" fmla="*/ 1207295 w 1928813"/>
                <a:gd name="connsiteY19" fmla="*/ 81258 h 514646"/>
                <a:gd name="connsiteX20" fmla="*/ 1231106 w 1928813"/>
                <a:gd name="connsiteY20" fmla="*/ 107453 h 514646"/>
                <a:gd name="connsiteX21" fmla="*/ 1257300 w 1928813"/>
                <a:gd name="connsiteY21" fmla="*/ 140790 h 514646"/>
                <a:gd name="connsiteX22" fmla="*/ 1281113 w 1928813"/>
                <a:gd name="connsiteY22" fmla="*/ 176507 h 514646"/>
                <a:gd name="connsiteX23" fmla="*/ 1312069 w 1928813"/>
                <a:gd name="connsiteY23" fmla="*/ 214609 h 514646"/>
                <a:gd name="connsiteX24" fmla="*/ 1357313 w 1928813"/>
                <a:gd name="connsiteY24" fmla="*/ 271757 h 514646"/>
                <a:gd name="connsiteX25" fmla="*/ 1395413 w 1928813"/>
                <a:gd name="connsiteY25" fmla="*/ 312240 h 514646"/>
                <a:gd name="connsiteX26" fmla="*/ 1426369 w 1928813"/>
                <a:gd name="connsiteY26" fmla="*/ 343196 h 514646"/>
                <a:gd name="connsiteX27" fmla="*/ 1469232 w 1928813"/>
                <a:gd name="connsiteY27" fmla="*/ 378916 h 514646"/>
                <a:gd name="connsiteX28" fmla="*/ 1509712 w 1928813"/>
                <a:gd name="connsiteY28" fmla="*/ 409871 h 514646"/>
                <a:gd name="connsiteX29" fmla="*/ 1557339 w 1928813"/>
                <a:gd name="connsiteY29" fmla="*/ 433684 h 514646"/>
                <a:gd name="connsiteX30" fmla="*/ 1624012 w 1928813"/>
                <a:gd name="connsiteY30" fmla="*/ 462259 h 514646"/>
                <a:gd name="connsiteX31" fmla="*/ 1674019 w 1928813"/>
                <a:gd name="connsiteY31" fmla="*/ 476547 h 514646"/>
                <a:gd name="connsiteX32" fmla="*/ 1743075 w 1928813"/>
                <a:gd name="connsiteY32" fmla="*/ 495596 h 514646"/>
                <a:gd name="connsiteX33" fmla="*/ 1812131 w 1928813"/>
                <a:gd name="connsiteY33" fmla="*/ 507502 h 514646"/>
                <a:gd name="connsiteX34" fmla="*/ 1864519 w 1928813"/>
                <a:gd name="connsiteY34" fmla="*/ 509883 h 514646"/>
                <a:gd name="connsiteX35" fmla="*/ 1928813 w 1928813"/>
                <a:gd name="connsiteY35" fmla="*/ 514646 h 514646"/>
                <a:gd name="connsiteX0" fmla="*/ 0 w 1928813"/>
                <a:gd name="connsiteY0" fmla="*/ 297952 h 514646"/>
                <a:gd name="connsiteX1" fmla="*/ 83344 w 1928813"/>
                <a:gd name="connsiteY1" fmla="*/ 300334 h 514646"/>
                <a:gd name="connsiteX2" fmla="*/ 123825 w 1928813"/>
                <a:gd name="connsiteY2" fmla="*/ 300334 h 514646"/>
                <a:gd name="connsiteX3" fmla="*/ 209550 w 1928813"/>
                <a:gd name="connsiteY3" fmla="*/ 295571 h 514646"/>
                <a:gd name="connsiteX4" fmla="*/ 290513 w 1928813"/>
                <a:gd name="connsiteY4" fmla="*/ 281284 h 514646"/>
                <a:gd name="connsiteX5" fmla="*/ 366713 w 1928813"/>
                <a:gd name="connsiteY5" fmla="*/ 262234 h 514646"/>
                <a:gd name="connsiteX6" fmla="*/ 402432 w 1928813"/>
                <a:gd name="connsiteY6" fmla="*/ 252709 h 514646"/>
                <a:gd name="connsiteX7" fmla="*/ 469106 w 1928813"/>
                <a:gd name="connsiteY7" fmla="*/ 252709 h 514646"/>
                <a:gd name="connsiteX8" fmla="*/ 519113 w 1928813"/>
                <a:gd name="connsiteY8" fmla="*/ 276521 h 514646"/>
                <a:gd name="connsiteX9" fmla="*/ 583406 w 1928813"/>
                <a:gd name="connsiteY9" fmla="*/ 293189 h 514646"/>
                <a:gd name="connsiteX10" fmla="*/ 685801 w 1928813"/>
                <a:gd name="connsiteY10" fmla="*/ 238421 h 514646"/>
                <a:gd name="connsiteX11" fmla="*/ 781051 w 1928813"/>
                <a:gd name="connsiteY11" fmla="*/ 169363 h 514646"/>
                <a:gd name="connsiteX12" fmla="*/ 842962 w 1928813"/>
                <a:gd name="connsiteY12" fmla="*/ 116977 h 514646"/>
                <a:gd name="connsiteX13" fmla="*/ 897730 w 1928813"/>
                <a:gd name="connsiteY13" fmla="*/ 71734 h 514646"/>
                <a:gd name="connsiteX14" fmla="*/ 950118 w 1928813"/>
                <a:gd name="connsiteY14" fmla="*/ 31252 h 514646"/>
                <a:gd name="connsiteX15" fmla="*/ 1040607 w 1928813"/>
                <a:gd name="connsiteY15" fmla="*/ 294 h 514646"/>
                <a:gd name="connsiteX16" fmla="*/ 1135855 w 1928813"/>
                <a:gd name="connsiteY16" fmla="*/ 16965 h 514646"/>
                <a:gd name="connsiteX17" fmla="*/ 1169194 w 1928813"/>
                <a:gd name="connsiteY17" fmla="*/ 38393 h 514646"/>
                <a:gd name="connsiteX18" fmla="*/ 1188244 w 1928813"/>
                <a:gd name="connsiteY18" fmla="*/ 57446 h 514646"/>
                <a:gd name="connsiteX19" fmla="*/ 1207295 w 1928813"/>
                <a:gd name="connsiteY19" fmla="*/ 81258 h 514646"/>
                <a:gd name="connsiteX20" fmla="*/ 1231106 w 1928813"/>
                <a:gd name="connsiteY20" fmla="*/ 107453 h 514646"/>
                <a:gd name="connsiteX21" fmla="*/ 1257300 w 1928813"/>
                <a:gd name="connsiteY21" fmla="*/ 140790 h 514646"/>
                <a:gd name="connsiteX22" fmla="*/ 1281113 w 1928813"/>
                <a:gd name="connsiteY22" fmla="*/ 176507 h 514646"/>
                <a:gd name="connsiteX23" fmla="*/ 1312069 w 1928813"/>
                <a:gd name="connsiteY23" fmla="*/ 214609 h 514646"/>
                <a:gd name="connsiteX24" fmla="*/ 1357313 w 1928813"/>
                <a:gd name="connsiteY24" fmla="*/ 271757 h 514646"/>
                <a:gd name="connsiteX25" fmla="*/ 1395413 w 1928813"/>
                <a:gd name="connsiteY25" fmla="*/ 312240 h 514646"/>
                <a:gd name="connsiteX26" fmla="*/ 1426369 w 1928813"/>
                <a:gd name="connsiteY26" fmla="*/ 343196 h 514646"/>
                <a:gd name="connsiteX27" fmla="*/ 1469232 w 1928813"/>
                <a:gd name="connsiteY27" fmla="*/ 378916 h 514646"/>
                <a:gd name="connsiteX28" fmla="*/ 1509712 w 1928813"/>
                <a:gd name="connsiteY28" fmla="*/ 409871 h 514646"/>
                <a:gd name="connsiteX29" fmla="*/ 1557339 w 1928813"/>
                <a:gd name="connsiteY29" fmla="*/ 433684 h 514646"/>
                <a:gd name="connsiteX30" fmla="*/ 1624012 w 1928813"/>
                <a:gd name="connsiteY30" fmla="*/ 462259 h 514646"/>
                <a:gd name="connsiteX31" fmla="*/ 1674019 w 1928813"/>
                <a:gd name="connsiteY31" fmla="*/ 476547 h 514646"/>
                <a:gd name="connsiteX32" fmla="*/ 1743075 w 1928813"/>
                <a:gd name="connsiteY32" fmla="*/ 495596 h 514646"/>
                <a:gd name="connsiteX33" fmla="*/ 1812131 w 1928813"/>
                <a:gd name="connsiteY33" fmla="*/ 507502 h 514646"/>
                <a:gd name="connsiteX34" fmla="*/ 1864519 w 1928813"/>
                <a:gd name="connsiteY34" fmla="*/ 509883 h 514646"/>
                <a:gd name="connsiteX35" fmla="*/ 1928813 w 1928813"/>
                <a:gd name="connsiteY35" fmla="*/ 514646 h 514646"/>
                <a:gd name="connsiteX0" fmla="*/ 0 w 1928813"/>
                <a:gd name="connsiteY0" fmla="*/ 297952 h 514646"/>
                <a:gd name="connsiteX1" fmla="*/ 83344 w 1928813"/>
                <a:gd name="connsiteY1" fmla="*/ 300334 h 514646"/>
                <a:gd name="connsiteX2" fmla="*/ 123825 w 1928813"/>
                <a:gd name="connsiteY2" fmla="*/ 300334 h 514646"/>
                <a:gd name="connsiteX3" fmla="*/ 209550 w 1928813"/>
                <a:gd name="connsiteY3" fmla="*/ 295571 h 514646"/>
                <a:gd name="connsiteX4" fmla="*/ 290513 w 1928813"/>
                <a:gd name="connsiteY4" fmla="*/ 281284 h 514646"/>
                <a:gd name="connsiteX5" fmla="*/ 366713 w 1928813"/>
                <a:gd name="connsiteY5" fmla="*/ 262234 h 514646"/>
                <a:gd name="connsiteX6" fmla="*/ 402432 w 1928813"/>
                <a:gd name="connsiteY6" fmla="*/ 252709 h 514646"/>
                <a:gd name="connsiteX7" fmla="*/ 469106 w 1928813"/>
                <a:gd name="connsiteY7" fmla="*/ 252709 h 514646"/>
                <a:gd name="connsiteX8" fmla="*/ 519113 w 1928813"/>
                <a:gd name="connsiteY8" fmla="*/ 276521 h 514646"/>
                <a:gd name="connsiteX9" fmla="*/ 583406 w 1928813"/>
                <a:gd name="connsiteY9" fmla="*/ 293189 h 514646"/>
                <a:gd name="connsiteX10" fmla="*/ 685801 w 1928813"/>
                <a:gd name="connsiteY10" fmla="*/ 238421 h 514646"/>
                <a:gd name="connsiteX11" fmla="*/ 781051 w 1928813"/>
                <a:gd name="connsiteY11" fmla="*/ 169363 h 514646"/>
                <a:gd name="connsiteX12" fmla="*/ 842962 w 1928813"/>
                <a:gd name="connsiteY12" fmla="*/ 116977 h 514646"/>
                <a:gd name="connsiteX13" fmla="*/ 897730 w 1928813"/>
                <a:gd name="connsiteY13" fmla="*/ 71734 h 514646"/>
                <a:gd name="connsiteX14" fmla="*/ 950118 w 1928813"/>
                <a:gd name="connsiteY14" fmla="*/ 31252 h 514646"/>
                <a:gd name="connsiteX15" fmla="*/ 1040607 w 1928813"/>
                <a:gd name="connsiteY15" fmla="*/ 294 h 514646"/>
                <a:gd name="connsiteX16" fmla="*/ 1135855 w 1928813"/>
                <a:gd name="connsiteY16" fmla="*/ 16965 h 514646"/>
                <a:gd name="connsiteX17" fmla="*/ 1169194 w 1928813"/>
                <a:gd name="connsiteY17" fmla="*/ 38393 h 514646"/>
                <a:gd name="connsiteX18" fmla="*/ 1207295 w 1928813"/>
                <a:gd name="connsiteY18" fmla="*/ 81258 h 514646"/>
                <a:gd name="connsiteX19" fmla="*/ 1231106 w 1928813"/>
                <a:gd name="connsiteY19" fmla="*/ 107453 h 514646"/>
                <a:gd name="connsiteX20" fmla="*/ 1257300 w 1928813"/>
                <a:gd name="connsiteY20" fmla="*/ 140790 h 514646"/>
                <a:gd name="connsiteX21" fmla="*/ 1281113 w 1928813"/>
                <a:gd name="connsiteY21" fmla="*/ 176507 h 514646"/>
                <a:gd name="connsiteX22" fmla="*/ 1312069 w 1928813"/>
                <a:gd name="connsiteY22" fmla="*/ 214609 h 514646"/>
                <a:gd name="connsiteX23" fmla="*/ 1357313 w 1928813"/>
                <a:gd name="connsiteY23" fmla="*/ 271757 h 514646"/>
                <a:gd name="connsiteX24" fmla="*/ 1395413 w 1928813"/>
                <a:gd name="connsiteY24" fmla="*/ 312240 h 514646"/>
                <a:gd name="connsiteX25" fmla="*/ 1426369 w 1928813"/>
                <a:gd name="connsiteY25" fmla="*/ 343196 h 514646"/>
                <a:gd name="connsiteX26" fmla="*/ 1469232 w 1928813"/>
                <a:gd name="connsiteY26" fmla="*/ 378916 h 514646"/>
                <a:gd name="connsiteX27" fmla="*/ 1509712 w 1928813"/>
                <a:gd name="connsiteY27" fmla="*/ 409871 h 514646"/>
                <a:gd name="connsiteX28" fmla="*/ 1557339 w 1928813"/>
                <a:gd name="connsiteY28" fmla="*/ 433684 h 514646"/>
                <a:gd name="connsiteX29" fmla="*/ 1624012 w 1928813"/>
                <a:gd name="connsiteY29" fmla="*/ 462259 h 514646"/>
                <a:gd name="connsiteX30" fmla="*/ 1674019 w 1928813"/>
                <a:gd name="connsiteY30" fmla="*/ 476547 h 514646"/>
                <a:gd name="connsiteX31" fmla="*/ 1743075 w 1928813"/>
                <a:gd name="connsiteY31" fmla="*/ 495596 h 514646"/>
                <a:gd name="connsiteX32" fmla="*/ 1812131 w 1928813"/>
                <a:gd name="connsiteY32" fmla="*/ 507502 h 514646"/>
                <a:gd name="connsiteX33" fmla="*/ 1864519 w 1928813"/>
                <a:gd name="connsiteY33" fmla="*/ 509883 h 514646"/>
                <a:gd name="connsiteX34" fmla="*/ 1928813 w 1928813"/>
                <a:gd name="connsiteY34" fmla="*/ 514646 h 514646"/>
                <a:gd name="connsiteX0" fmla="*/ 0 w 1928813"/>
                <a:gd name="connsiteY0" fmla="*/ 297952 h 514646"/>
                <a:gd name="connsiteX1" fmla="*/ 83344 w 1928813"/>
                <a:gd name="connsiteY1" fmla="*/ 300334 h 514646"/>
                <a:gd name="connsiteX2" fmla="*/ 123825 w 1928813"/>
                <a:gd name="connsiteY2" fmla="*/ 300334 h 514646"/>
                <a:gd name="connsiteX3" fmla="*/ 209550 w 1928813"/>
                <a:gd name="connsiteY3" fmla="*/ 295571 h 514646"/>
                <a:gd name="connsiteX4" fmla="*/ 290513 w 1928813"/>
                <a:gd name="connsiteY4" fmla="*/ 281284 h 514646"/>
                <a:gd name="connsiteX5" fmla="*/ 366713 w 1928813"/>
                <a:gd name="connsiteY5" fmla="*/ 262234 h 514646"/>
                <a:gd name="connsiteX6" fmla="*/ 402432 w 1928813"/>
                <a:gd name="connsiteY6" fmla="*/ 252709 h 514646"/>
                <a:gd name="connsiteX7" fmla="*/ 469106 w 1928813"/>
                <a:gd name="connsiteY7" fmla="*/ 252709 h 514646"/>
                <a:gd name="connsiteX8" fmla="*/ 519113 w 1928813"/>
                <a:gd name="connsiteY8" fmla="*/ 276521 h 514646"/>
                <a:gd name="connsiteX9" fmla="*/ 583406 w 1928813"/>
                <a:gd name="connsiteY9" fmla="*/ 293189 h 514646"/>
                <a:gd name="connsiteX10" fmla="*/ 685801 w 1928813"/>
                <a:gd name="connsiteY10" fmla="*/ 238421 h 514646"/>
                <a:gd name="connsiteX11" fmla="*/ 781051 w 1928813"/>
                <a:gd name="connsiteY11" fmla="*/ 169363 h 514646"/>
                <a:gd name="connsiteX12" fmla="*/ 842962 w 1928813"/>
                <a:gd name="connsiteY12" fmla="*/ 116977 h 514646"/>
                <a:gd name="connsiteX13" fmla="*/ 897730 w 1928813"/>
                <a:gd name="connsiteY13" fmla="*/ 71734 h 514646"/>
                <a:gd name="connsiteX14" fmla="*/ 950118 w 1928813"/>
                <a:gd name="connsiteY14" fmla="*/ 31252 h 514646"/>
                <a:gd name="connsiteX15" fmla="*/ 1040607 w 1928813"/>
                <a:gd name="connsiteY15" fmla="*/ 294 h 514646"/>
                <a:gd name="connsiteX16" fmla="*/ 1135855 w 1928813"/>
                <a:gd name="connsiteY16" fmla="*/ 16965 h 514646"/>
                <a:gd name="connsiteX17" fmla="*/ 1169194 w 1928813"/>
                <a:gd name="connsiteY17" fmla="*/ 38393 h 514646"/>
                <a:gd name="connsiteX18" fmla="*/ 1207295 w 1928813"/>
                <a:gd name="connsiteY18" fmla="*/ 81258 h 514646"/>
                <a:gd name="connsiteX19" fmla="*/ 1257300 w 1928813"/>
                <a:gd name="connsiteY19" fmla="*/ 140790 h 514646"/>
                <a:gd name="connsiteX20" fmla="*/ 1281113 w 1928813"/>
                <a:gd name="connsiteY20" fmla="*/ 176507 h 514646"/>
                <a:gd name="connsiteX21" fmla="*/ 1312069 w 1928813"/>
                <a:gd name="connsiteY21" fmla="*/ 214609 h 514646"/>
                <a:gd name="connsiteX22" fmla="*/ 1357313 w 1928813"/>
                <a:gd name="connsiteY22" fmla="*/ 271757 h 514646"/>
                <a:gd name="connsiteX23" fmla="*/ 1395413 w 1928813"/>
                <a:gd name="connsiteY23" fmla="*/ 312240 h 514646"/>
                <a:gd name="connsiteX24" fmla="*/ 1426369 w 1928813"/>
                <a:gd name="connsiteY24" fmla="*/ 343196 h 514646"/>
                <a:gd name="connsiteX25" fmla="*/ 1469232 w 1928813"/>
                <a:gd name="connsiteY25" fmla="*/ 378916 h 514646"/>
                <a:gd name="connsiteX26" fmla="*/ 1509712 w 1928813"/>
                <a:gd name="connsiteY26" fmla="*/ 409871 h 514646"/>
                <a:gd name="connsiteX27" fmla="*/ 1557339 w 1928813"/>
                <a:gd name="connsiteY27" fmla="*/ 433684 h 514646"/>
                <a:gd name="connsiteX28" fmla="*/ 1624012 w 1928813"/>
                <a:gd name="connsiteY28" fmla="*/ 462259 h 514646"/>
                <a:gd name="connsiteX29" fmla="*/ 1674019 w 1928813"/>
                <a:gd name="connsiteY29" fmla="*/ 476547 h 514646"/>
                <a:gd name="connsiteX30" fmla="*/ 1743075 w 1928813"/>
                <a:gd name="connsiteY30" fmla="*/ 495596 h 514646"/>
                <a:gd name="connsiteX31" fmla="*/ 1812131 w 1928813"/>
                <a:gd name="connsiteY31" fmla="*/ 507502 h 514646"/>
                <a:gd name="connsiteX32" fmla="*/ 1864519 w 1928813"/>
                <a:gd name="connsiteY32" fmla="*/ 509883 h 514646"/>
                <a:gd name="connsiteX33" fmla="*/ 1928813 w 1928813"/>
                <a:gd name="connsiteY33" fmla="*/ 514646 h 514646"/>
                <a:gd name="connsiteX0" fmla="*/ 0 w 1928813"/>
                <a:gd name="connsiteY0" fmla="*/ 297952 h 514646"/>
                <a:gd name="connsiteX1" fmla="*/ 83344 w 1928813"/>
                <a:gd name="connsiteY1" fmla="*/ 300334 h 514646"/>
                <a:gd name="connsiteX2" fmla="*/ 123825 w 1928813"/>
                <a:gd name="connsiteY2" fmla="*/ 300334 h 514646"/>
                <a:gd name="connsiteX3" fmla="*/ 209550 w 1928813"/>
                <a:gd name="connsiteY3" fmla="*/ 295571 h 514646"/>
                <a:gd name="connsiteX4" fmla="*/ 290513 w 1928813"/>
                <a:gd name="connsiteY4" fmla="*/ 281284 h 514646"/>
                <a:gd name="connsiteX5" fmla="*/ 366713 w 1928813"/>
                <a:gd name="connsiteY5" fmla="*/ 262234 h 514646"/>
                <a:gd name="connsiteX6" fmla="*/ 402432 w 1928813"/>
                <a:gd name="connsiteY6" fmla="*/ 252709 h 514646"/>
                <a:gd name="connsiteX7" fmla="*/ 469106 w 1928813"/>
                <a:gd name="connsiteY7" fmla="*/ 252709 h 514646"/>
                <a:gd name="connsiteX8" fmla="*/ 519113 w 1928813"/>
                <a:gd name="connsiteY8" fmla="*/ 276521 h 514646"/>
                <a:gd name="connsiteX9" fmla="*/ 583406 w 1928813"/>
                <a:gd name="connsiteY9" fmla="*/ 293189 h 514646"/>
                <a:gd name="connsiteX10" fmla="*/ 685801 w 1928813"/>
                <a:gd name="connsiteY10" fmla="*/ 238421 h 514646"/>
                <a:gd name="connsiteX11" fmla="*/ 781051 w 1928813"/>
                <a:gd name="connsiteY11" fmla="*/ 169363 h 514646"/>
                <a:gd name="connsiteX12" fmla="*/ 842962 w 1928813"/>
                <a:gd name="connsiteY12" fmla="*/ 116977 h 514646"/>
                <a:gd name="connsiteX13" fmla="*/ 897730 w 1928813"/>
                <a:gd name="connsiteY13" fmla="*/ 71734 h 514646"/>
                <a:gd name="connsiteX14" fmla="*/ 950118 w 1928813"/>
                <a:gd name="connsiteY14" fmla="*/ 31252 h 514646"/>
                <a:gd name="connsiteX15" fmla="*/ 1040607 w 1928813"/>
                <a:gd name="connsiteY15" fmla="*/ 294 h 514646"/>
                <a:gd name="connsiteX16" fmla="*/ 1135855 w 1928813"/>
                <a:gd name="connsiteY16" fmla="*/ 16965 h 514646"/>
                <a:gd name="connsiteX17" fmla="*/ 1207295 w 1928813"/>
                <a:gd name="connsiteY17" fmla="*/ 81258 h 514646"/>
                <a:gd name="connsiteX18" fmla="*/ 1257300 w 1928813"/>
                <a:gd name="connsiteY18" fmla="*/ 140790 h 514646"/>
                <a:gd name="connsiteX19" fmla="*/ 1281113 w 1928813"/>
                <a:gd name="connsiteY19" fmla="*/ 176507 h 514646"/>
                <a:gd name="connsiteX20" fmla="*/ 1312069 w 1928813"/>
                <a:gd name="connsiteY20" fmla="*/ 214609 h 514646"/>
                <a:gd name="connsiteX21" fmla="*/ 1357313 w 1928813"/>
                <a:gd name="connsiteY21" fmla="*/ 271757 h 514646"/>
                <a:gd name="connsiteX22" fmla="*/ 1395413 w 1928813"/>
                <a:gd name="connsiteY22" fmla="*/ 312240 h 514646"/>
                <a:gd name="connsiteX23" fmla="*/ 1426369 w 1928813"/>
                <a:gd name="connsiteY23" fmla="*/ 343196 h 514646"/>
                <a:gd name="connsiteX24" fmla="*/ 1469232 w 1928813"/>
                <a:gd name="connsiteY24" fmla="*/ 378916 h 514646"/>
                <a:gd name="connsiteX25" fmla="*/ 1509712 w 1928813"/>
                <a:gd name="connsiteY25" fmla="*/ 409871 h 514646"/>
                <a:gd name="connsiteX26" fmla="*/ 1557339 w 1928813"/>
                <a:gd name="connsiteY26" fmla="*/ 433684 h 514646"/>
                <a:gd name="connsiteX27" fmla="*/ 1624012 w 1928813"/>
                <a:gd name="connsiteY27" fmla="*/ 462259 h 514646"/>
                <a:gd name="connsiteX28" fmla="*/ 1674019 w 1928813"/>
                <a:gd name="connsiteY28" fmla="*/ 476547 h 514646"/>
                <a:gd name="connsiteX29" fmla="*/ 1743075 w 1928813"/>
                <a:gd name="connsiteY29" fmla="*/ 495596 h 514646"/>
                <a:gd name="connsiteX30" fmla="*/ 1812131 w 1928813"/>
                <a:gd name="connsiteY30" fmla="*/ 507502 h 514646"/>
                <a:gd name="connsiteX31" fmla="*/ 1864519 w 1928813"/>
                <a:gd name="connsiteY31" fmla="*/ 509883 h 514646"/>
                <a:gd name="connsiteX32" fmla="*/ 1928813 w 1928813"/>
                <a:gd name="connsiteY32" fmla="*/ 514646 h 514646"/>
                <a:gd name="connsiteX0" fmla="*/ 0 w 1928813"/>
                <a:gd name="connsiteY0" fmla="*/ 299163 h 515857"/>
                <a:gd name="connsiteX1" fmla="*/ 83344 w 1928813"/>
                <a:gd name="connsiteY1" fmla="*/ 301545 h 515857"/>
                <a:gd name="connsiteX2" fmla="*/ 123825 w 1928813"/>
                <a:gd name="connsiteY2" fmla="*/ 301545 h 515857"/>
                <a:gd name="connsiteX3" fmla="*/ 209550 w 1928813"/>
                <a:gd name="connsiteY3" fmla="*/ 296782 h 515857"/>
                <a:gd name="connsiteX4" fmla="*/ 290513 w 1928813"/>
                <a:gd name="connsiteY4" fmla="*/ 282495 h 515857"/>
                <a:gd name="connsiteX5" fmla="*/ 366713 w 1928813"/>
                <a:gd name="connsiteY5" fmla="*/ 263445 h 515857"/>
                <a:gd name="connsiteX6" fmla="*/ 402432 w 1928813"/>
                <a:gd name="connsiteY6" fmla="*/ 253920 h 515857"/>
                <a:gd name="connsiteX7" fmla="*/ 469106 w 1928813"/>
                <a:gd name="connsiteY7" fmla="*/ 253920 h 515857"/>
                <a:gd name="connsiteX8" fmla="*/ 519113 w 1928813"/>
                <a:gd name="connsiteY8" fmla="*/ 277732 h 515857"/>
                <a:gd name="connsiteX9" fmla="*/ 583406 w 1928813"/>
                <a:gd name="connsiteY9" fmla="*/ 294400 h 515857"/>
                <a:gd name="connsiteX10" fmla="*/ 685801 w 1928813"/>
                <a:gd name="connsiteY10" fmla="*/ 239632 h 515857"/>
                <a:gd name="connsiteX11" fmla="*/ 781051 w 1928813"/>
                <a:gd name="connsiteY11" fmla="*/ 170574 h 515857"/>
                <a:gd name="connsiteX12" fmla="*/ 842962 w 1928813"/>
                <a:gd name="connsiteY12" fmla="*/ 118188 h 515857"/>
                <a:gd name="connsiteX13" fmla="*/ 897730 w 1928813"/>
                <a:gd name="connsiteY13" fmla="*/ 72945 h 515857"/>
                <a:gd name="connsiteX14" fmla="*/ 950118 w 1928813"/>
                <a:gd name="connsiteY14" fmla="*/ 32463 h 515857"/>
                <a:gd name="connsiteX15" fmla="*/ 1040607 w 1928813"/>
                <a:gd name="connsiteY15" fmla="*/ 1505 h 515857"/>
                <a:gd name="connsiteX16" fmla="*/ 1135855 w 1928813"/>
                <a:gd name="connsiteY16" fmla="*/ 18176 h 515857"/>
                <a:gd name="connsiteX17" fmla="*/ 1207295 w 1928813"/>
                <a:gd name="connsiteY17" fmla="*/ 82469 h 515857"/>
                <a:gd name="connsiteX18" fmla="*/ 1257300 w 1928813"/>
                <a:gd name="connsiteY18" fmla="*/ 142001 h 515857"/>
                <a:gd name="connsiteX19" fmla="*/ 1281113 w 1928813"/>
                <a:gd name="connsiteY19" fmla="*/ 177718 h 515857"/>
                <a:gd name="connsiteX20" fmla="*/ 1312069 w 1928813"/>
                <a:gd name="connsiteY20" fmla="*/ 215820 h 515857"/>
                <a:gd name="connsiteX21" fmla="*/ 1357313 w 1928813"/>
                <a:gd name="connsiteY21" fmla="*/ 272968 h 515857"/>
                <a:gd name="connsiteX22" fmla="*/ 1395413 w 1928813"/>
                <a:gd name="connsiteY22" fmla="*/ 313451 h 515857"/>
                <a:gd name="connsiteX23" fmla="*/ 1426369 w 1928813"/>
                <a:gd name="connsiteY23" fmla="*/ 344407 h 515857"/>
                <a:gd name="connsiteX24" fmla="*/ 1469232 w 1928813"/>
                <a:gd name="connsiteY24" fmla="*/ 380127 h 515857"/>
                <a:gd name="connsiteX25" fmla="*/ 1509712 w 1928813"/>
                <a:gd name="connsiteY25" fmla="*/ 411082 h 515857"/>
                <a:gd name="connsiteX26" fmla="*/ 1557339 w 1928813"/>
                <a:gd name="connsiteY26" fmla="*/ 434895 h 515857"/>
                <a:gd name="connsiteX27" fmla="*/ 1624012 w 1928813"/>
                <a:gd name="connsiteY27" fmla="*/ 463470 h 515857"/>
                <a:gd name="connsiteX28" fmla="*/ 1674019 w 1928813"/>
                <a:gd name="connsiteY28" fmla="*/ 477758 h 515857"/>
                <a:gd name="connsiteX29" fmla="*/ 1743075 w 1928813"/>
                <a:gd name="connsiteY29" fmla="*/ 496807 h 515857"/>
                <a:gd name="connsiteX30" fmla="*/ 1812131 w 1928813"/>
                <a:gd name="connsiteY30" fmla="*/ 508713 h 515857"/>
                <a:gd name="connsiteX31" fmla="*/ 1864519 w 1928813"/>
                <a:gd name="connsiteY31" fmla="*/ 511094 h 515857"/>
                <a:gd name="connsiteX32" fmla="*/ 1928813 w 1928813"/>
                <a:gd name="connsiteY32" fmla="*/ 515857 h 515857"/>
                <a:gd name="connsiteX0" fmla="*/ 0 w 1928813"/>
                <a:gd name="connsiteY0" fmla="*/ 297673 h 514367"/>
                <a:gd name="connsiteX1" fmla="*/ 83344 w 1928813"/>
                <a:gd name="connsiteY1" fmla="*/ 300055 h 514367"/>
                <a:gd name="connsiteX2" fmla="*/ 123825 w 1928813"/>
                <a:gd name="connsiteY2" fmla="*/ 300055 h 514367"/>
                <a:gd name="connsiteX3" fmla="*/ 209550 w 1928813"/>
                <a:gd name="connsiteY3" fmla="*/ 295292 h 514367"/>
                <a:gd name="connsiteX4" fmla="*/ 290513 w 1928813"/>
                <a:gd name="connsiteY4" fmla="*/ 281005 h 514367"/>
                <a:gd name="connsiteX5" fmla="*/ 366713 w 1928813"/>
                <a:gd name="connsiteY5" fmla="*/ 261955 h 514367"/>
                <a:gd name="connsiteX6" fmla="*/ 402432 w 1928813"/>
                <a:gd name="connsiteY6" fmla="*/ 252430 h 514367"/>
                <a:gd name="connsiteX7" fmla="*/ 469106 w 1928813"/>
                <a:gd name="connsiteY7" fmla="*/ 252430 h 514367"/>
                <a:gd name="connsiteX8" fmla="*/ 519113 w 1928813"/>
                <a:gd name="connsiteY8" fmla="*/ 276242 h 514367"/>
                <a:gd name="connsiteX9" fmla="*/ 583406 w 1928813"/>
                <a:gd name="connsiteY9" fmla="*/ 292910 h 514367"/>
                <a:gd name="connsiteX10" fmla="*/ 685801 w 1928813"/>
                <a:gd name="connsiteY10" fmla="*/ 238142 h 514367"/>
                <a:gd name="connsiteX11" fmla="*/ 781051 w 1928813"/>
                <a:gd name="connsiteY11" fmla="*/ 169084 h 514367"/>
                <a:gd name="connsiteX12" fmla="*/ 842962 w 1928813"/>
                <a:gd name="connsiteY12" fmla="*/ 116698 h 514367"/>
                <a:gd name="connsiteX13" fmla="*/ 897730 w 1928813"/>
                <a:gd name="connsiteY13" fmla="*/ 71455 h 514367"/>
                <a:gd name="connsiteX14" fmla="*/ 950118 w 1928813"/>
                <a:gd name="connsiteY14" fmla="*/ 30973 h 514367"/>
                <a:gd name="connsiteX15" fmla="*/ 1040607 w 1928813"/>
                <a:gd name="connsiteY15" fmla="*/ 15 h 514367"/>
                <a:gd name="connsiteX16" fmla="*/ 1154905 w 1928813"/>
                <a:gd name="connsiteY16" fmla="*/ 28592 h 514367"/>
                <a:gd name="connsiteX17" fmla="*/ 1207295 w 1928813"/>
                <a:gd name="connsiteY17" fmla="*/ 80979 h 514367"/>
                <a:gd name="connsiteX18" fmla="*/ 1257300 w 1928813"/>
                <a:gd name="connsiteY18" fmla="*/ 140511 h 514367"/>
                <a:gd name="connsiteX19" fmla="*/ 1281113 w 1928813"/>
                <a:gd name="connsiteY19" fmla="*/ 176228 h 514367"/>
                <a:gd name="connsiteX20" fmla="*/ 1312069 w 1928813"/>
                <a:gd name="connsiteY20" fmla="*/ 214330 h 514367"/>
                <a:gd name="connsiteX21" fmla="*/ 1357313 w 1928813"/>
                <a:gd name="connsiteY21" fmla="*/ 271478 h 514367"/>
                <a:gd name="connsiteX22" fmla="*/ 1395413 w 1928813"/>
                <a:gd name="connsiteY22" fmla="*/ 311961 h 514367"/>
                <a:gd name="connsiteX23" fmla="*/ 1426369 w 1928813"/>
                <a:gd name="connsiteY23" fmla="*/ 342917 h 514367"/>
                <a:gd name="connsiteX24" fmla="*/ 1469232 w 1928813"/>
                <a:gd name="connsiteY24" fmla="*/ 378637 h 514367"/>
                <a:gd name="connsiteX25" fmla="*/ 1509712 w 1928813"/>
                <a:gd name="connsiteY25" fmla="*/ 409592 h 514367"/>
                <a:gd name="connsiteX26" fmla="*/ 1557339 w 1928813"/>
                <a:gd name="connsiteY26" fmla="*/ 433405 h 514367"/>
                <a:gd name="connsiteX27" fmla="*/ 1624012 w 1928813"/>
                <a:gd name="connsiteY27" fmla="*/ 461980 h 514367"/>
                <a:gd name="connsiteX28" fmla="*/ 1674019 w 1928813"/>
                <a:gd name="connsiteY28" fmla="*/ 476268 h 514367"/>
                <a:gd name="connsiteX29" fmla="*/ 1743075 w 1928813"/>
                <a:gd name="connsiteY29" fmla="*/ 495317 h 514367"/>
                <a:gd name="connsiteX30" fmla="*/ 1812131 w 1928813"/>
                <a:gd name="connsiteY30" fmla="*/ 507223 h 514367"/>
                <a:gd name="connsiteX31" fmla="*/ 1864519 w 1928813"/>
                <a:gd name="connsiteY31" fmla="*/ 509604 h 514367"/>
                <a:gd name="connsiteX32" fmla="*/ 1928813 w 1928813"/>
                <a:gd name="connsiteY32" fmla="*/ 514367 h 514367"/>
                <a:gd name="connsiteX0" fmla="*/ 0 w 1928813"/>
                <a:gd name="connsiteY0" fmla="*/ 297681 h 514375"/>
                <a:gd name="connsiteX1" fmla="*/ 83344 w 1928813"/>
                <a:gd name="connsiteY1" fmla="*/ 300063 h 514375"/>
                <a:gd name="connsiteX2" fmla="*/ 123825 w 1928813"/>
                <a:gd name="connsiteY2" fmla="*/ 300063 h 514375"/>
                <a:gd name="connsiteX3" fmla="*/ 209550 w 1928813"/>
                <a:gd name="connsiteY3" fmla="*/ 295300 h 514375"/>
                <a:gd name="connsiteX4" fmla="*/ 290513 w 1928813"/>
                <a:gd name="connsiteY4" fmla="*/ 281013 h 514375"/>
                <a:gd name="connsiteX5" fmla="*/ 366713 w 1928813"/>
                <a:gd name="connsiteY5" fmla="*/ 261963 h 514375"/>
                <a:gd name="connsiteX6" fmla="*/ 402432 w 1928813"/>
                <a:gd name="connsiteY6" fmla="*/ 252438 h 514375"/>
                <a:gd name="connsiteX7" fmla="*/ 469106 w 1928813"/>
                <a:gd name="connsiteY7" fmla="*/ 252438 h 514375"/>
                <a:gd name="connsiteX8" fmla="*/ 519113 w 1928813"/>
                <a:gd name="connsiteY8" fmla="*/ 276250 h 514375"/>
                <a:gd name="connsiteX9" fmla="*/ 583406 w 1928813"/>
                <a:gd name="connsiteY9" fmla="*/ 292918 h 514375"/>
                <a:gd name="connsiteX10" fmla="*/ 685801 w 1928813"/>
                <a:gd name="connsiteY10" fmla="*/ 238150 h 514375"/>
                <a:gd name="connsiteX11" fmla="*/ 781051 w 1928813"/>
                <a:gd name="connsiteY11" fmla="*/ 169092 h 514375"/>
                <a:gd name="connsiteX12" fmla="*/ 842962 w 1928813"/>
                <a:gd name="connsiteY12" fmla="*/ 116706 h 514375"/>
                <a:gd name="connsiteX13" fmla="*/ 897730 w 1928813"/>
                <a:gd name="connsiteY13" fmla="*/ 71463 h 514375"/>
                <a:gd name="connsiteX14" fmla="*/ 950118 w 1928813"/>
                <a:gd name="connsiteY14" fmla="*/ 30981 h 514375"/>
                <a:gd name="connsiteX15" fmla="*/ 1040607 w 1928813"/>
                <a:gd name="connsiteY15" fmla="*/ 23 h 514375"/>
                <a:gd name="connsiteX16" fmla="*/ 1154905 w 1928813"/>
                <a:gd name="connsiteY16" fmla="*/ 35744 h 514375"/>
                <a:gd name="connsiteX17" fmla="*/ 1207295 w 1928813"/>
                <a:gd name="connsiteY17" fmla="*/ 80987 h 514375"/>
                <a:gd name="connsiteX18" fmla="*/ 1257300 w 1928813"/>
                <a:gd name="connsiteY18" fmla="*/ 140519 h 514375"/>
                <a:gd name="connsiteX19" fmla="*/ 1281113 w 1928813"/>
                <a:gd name="connsiteY19" fmla="*/ 176236 h 514375"/>
                <a:gd name="connsiteX20" fmla="*/ 1312069 w 1928813"/>
                <a:gd name="connsiteY20" fmla="*/ 214338 h 514375"/>
                <a:gd name="connsiteX21" fmla="*/ 1357313 w 1928813"/>
                <a:gd name="connsiteY21" fmla="*/ 271486 h 514375"/>
                <a:gd name="connsiteX22" fmla="*/ 1395413 w 1928813"/>
                <a:gd name="connsiteY22" fmla="*/ 311969 h 514375"/>
                <a:gd name="connsiteX23" fmla="*/ 1426369 w 1928813"/>
                <a:gd name="connsiteY23" fmla="*/ 342925 h 514375"/>
                <a:gd name="connsiteX24" fmla="*/ 1469232 w 1928813"/>
                <a:gd name="connsiteY24" fmla="*/ 378645 h 514375"/>
                <a:gd name="connsiteX25" fmla="*/ 1509712 w 1928813"/>
                <a:gd name="connsiteY25" fmla="*/ 409600 h 514375"/>
                <a:gd name="connsiteX26" fmla="*/ 1557339 w 1928813"/>
                <a:gd name="connsiteY26" fmla="*/ 433413 h 514375"/>
                <a:gd name="connsiteX27" fmla="*/ 1624012 w 1928813"/>
                <a:gd name="connsiteY27" fmla="*/ 461988 h 514375"/>
                <a:gd name="connsiteX28" fmla="*/ 1674019 w 1928813"/>
                <a:gd name="connsiteY28" fmla="*/ 476276 h 514375"/>
                <a:gd name="connsiteX29" fmla="*/ 1743075 w 1928813"/>
                <a:gd name="connsiteY29" fmla="*/ 495325 h 514375"/>
                <a:gd name="connsiteX30" fmla="*/ 1812131 w 1928813"/>
                <a:gd name="connsiteY30" fmla="*/ 507231 h 514375"/>
                <a:gd name="connsiteX31" fmla="*/ 1864519 w 1928813"/>
                <a:gd name="connsiteY31" fmla="*/ 509612 h 514375"/>
                <a:gd name="connsiteX32" fmla="*/ 1928813 w 1928813"/>
                <a:gd name="connsiteY32" fmla="*/ 514375 h 514375"/>
                <a:gd name="connsiteX0" fmla="*/ 0 w 1928813"/>
                <a:gd name="connsiteY0" fmla="*/ 297681 h 514375"/>
                <a:gd name="connsiteX1" fmla="*/ 83344 w 1928813"/>
                <a:gd name="connsiteY1" fmla="*/ 300063 h 514375"/>
                <a:gd name="connsiteX2" fmla="*/ 123825 w 1928813"/>
                <a:gd name="connsiteY2" fmla="*/ 300063 h 514375"/>
                <a:gd name="connsiteX3" fmla="*/ 209550 w 1928813"/>
                <a:gd name="connsiteY3" fmla="*/ 295300 h 514375"/>
                <a:gd name="connsiteX4" fmla="*/ 290513 w 1928813"/>
                <a:gd name="connsiteY4" fmla="*/ 281013 h 514375"/>
                <a:gd name="connsiteX5" fmla="*/ 366713 w 1928813"/>
                <a:gd name="connsiteY5" fmla="*/ 261963 h 514375"/>
                <a:gd name="connsiteX6" fmla="*/ 402432 w 1928813"/>
                <a:gd name="connsiteY6" fmla="*/ 252438 h 514375"/>
                <a:gd name="connsiteX7" fmla="*/ 469106 w 1928813"/>
                <a:gd name="connsiteY7" fmla="*/ 252438 h 514375"/>
                <a:gd name="connsiteX8" fmla="*/ 519113 w 1928813"/>
                <a:gd name="connsiteY8" fmla="*/ 276250 h 514375"/>
                <a:gd name="connsiteX9" fmla="*/ 583406 w 1928813"/>
                <a:gd name="connsiteY9" fmla="*/ 292918 h 514375"/>
                <a:gd name="connsiteX10" fmla="*/ 685801 w 1928813"/>
                <a:gd name="connsiteY10" fmla="*/ 238150 h 514375"/>
                <a:gd name="connsiteX11" fmla="*/ 781051 w 1928813"/>
                <a:gd name="connsiteY11" fmla="*/ 169092 h 514375"/>
                <a:gd name="connsiteX12" fmla="*/ 842962 w 1928813"/>
                <a:gd name="connsiteY12" fmla="*/ 116706 h 514375"/>
                <a:gd name="connsiteX13" fmla="*/ 897730 w 1928813"/>
                <a:gd name="connsiteY13" fmla="*/ 71463 h 514375"/>
                <a:gd name="connsiteX14" fmla="*/ 950118 w 1928813"/>
                <a:gd name="connsiteY14" fmla="*/ 30981 h 514375"/>
                <a:gd name="connsiteX15" fmla="*/ 1040607 w 1928813"/>
                <a:gd name="connsiteY15" fmla="*/ 23 h 514375"/>
                <a:gd name="connsiteX16" fmla="*/ 1154905 w 1928813"/>
                <a:gd name="connsiteY16" fmla="*/ 35744 h 514375"/>
                <a:gd name="connsiteX17" fmla="*/ 1219201 w 1928813"/>
                <a:gd name="connsiteY17" fmla="*/ 102418 h 514375"/>
                <a:gd name="connsiteX18" fmla="*/ 1257300 w 1928813"/>
                <a:gd name="connsiteY18" fmla="*/ 140519 h 514375"/>
                <a:gd name="connsiteX19" fmla="*/ 1281113 w 1928813"/>
                <a:gd name="connsiteY19" fmla="*/ 176236 h 514375"/>
                <a:gd name="connsiteX20" fmla="*/ 1312069 w 1928813"/>
                <a:gd name="connsiteY20" fmla="*/ 214338 h 514375"/>
                <a:gd name="connsiteX21" fmla="*/ 1357313 w 1928813"/>
                <a:gd name="connsiteY21" fmla="*/ 271486 h 514375"/>
                <a:gd name="connsiteX22" fmla="*/ 1395413 w 1928813"/>
                <a:gd name="connsiteY22" fmla="*/ 311969 h 514375"/>
                <a:gd name="connsiteX23" fmla="*/ 1426369 w 1928813"/>
                <a:gd name="connsiteY23" fmla="*/ 342925 h 514375"/>
                <a:gd name="connsiteX24" fmla="*/ 1469232 w 1928813"/>
                <a:gd name="connsiteY24" fmla="*/ 378645 h 514375"/>
                <a:gd name="connsiteX25" fmla="*/ 1509712 w 1928813"/>
                <a:gd name="connsiteY25" fmla="*/ 409600 h 514375"/>
                <a:gd name="connsiteX26" fmla="*/ 1557339 w 1928813"/>
                <a:gd name="connsiteY26" fmla="*/ 433413 h 514375"/>
                <a:gd name="connsiteX27" fmla="*/ 1624012 w 1928813"/>
                <a:gd name="connsiteY27" fmla="*/ 461988 h 514375"/>
                <a:gd name="connsiteX28" fmla="*/ 1674019 w 1928813"/>
                <a:gd name="connsiteY28" fmla="*/ 476276 h 514375"/>
                <a:gd name="connsiteX29" fmla="*/ 1743075 w 1928813"/>
                <a:gd name="connsiteY29" fmla="*/ 495325 h 514375"/>
                <a:gd name="connsiteX30" fmla="*/ 1812131 w 1928813"/>
                <a:gd name="connsiteY30" fmla="*/ 507231 h 514375"/>
                <a:gd name="connsiteX31" fmla="*/ 1864519 w 1928813"/>
                <a:gd name="connsiteY31" fmla="*/ 509612 h 514375"/>
                <a:gd name="connsiteX32" fmla="*/ 1928813 w 1928813"/>
                <a:gd name="connsiteY32" fmla="*/ 514375 h 514375"/>
                <a:gd name="connsiteX0" fmla="*/ 0 w 1928813"/>
                <a:gd name="connsiteY0" fmla="*/ 297681 h 514375"/>
                <a:gd name="connsiteX1" fmla="*/ 83344 w 1928813"/>
                <a:gd name="connsiteY1" fmla="*/ 300063 h 514375"/>
                <a:gd name="connsiteX2" fmla="*/ 123825 w 1928813"/>
                <a:gd name="connsiteY2" fmla="*/ 300063 h 514375"/>
                <a:gd name="connsiteX3" fmla="*/ 209550 w 1928813"/>
                <a:gd name="connsiteY3" fmla="*/ 295300 h 514375"/>
                <a:gd name="connsiteX4" fmla="*/ 290513 w 1928813"/>
                <a:gd name="connsiteY4" fmla="*/ 281013 h 514375"/>
                <a:gd name="connsiteX5" fmla="*/ 366713 w 1928813"/>
                <a:gd name="connsiteY5" fmla="*/ 261963 h 514375"/>
                <a:gd name="connsiteX6" fmla="*/ 402432 w 1928813"/>
                <a:gd name="connsiteY6" fmla="*/ 252438 h 514375"/>
                <a:gd name="connsiteX7" fmla="*/ 469106 w 1928813"/>
                <a:gd name="connsiteY7" fmla="*/ 252438 h 514375"/>
                <a:gd name="connsiteX8" fmla="*/ 519113 w 1928813"/>
                <a:gd name="connsiteY8" fmla="*/ 276250 h 514375"/>
                <a:gd name="connsiteX9" fmla="*/ 583406 w 1928813"/>
                <a:gd name="connsiteY9" fmla="*/ 292918 h 514375"/>
                <a:gd name="connsiteX10" fmla="*/ 685801 w 1928813"/>
                <a:gd name="connsiteY10" fmla="*/ 238150 h 514375"/>
                <a:gd name="connsiteX11" fmla="*/ 781051 w 1928813"/>
                <a:gd name="connsiteY11" fmla="*/ 169092 h 514375"/>
                <a:gd name="connsiteX12" fmla="*/ 842962 w 1928813"/>
                <a:gd name="connsiteY12" fmla="*/ 116706 h 514375"/>
                <a:gd name="connsiteX13" fmla="*/ 897730 w 1928813"/>
                <a:gd name="connsiteY13" fmla="*/ 71463 h 514375"/>
                <a:gd name="connsiteX14" fmla="*/ 950118 w 1928813"/>
                <a:gd name="connsiteY14" fmla="*/ 30981 h 514375"/>
                <a:gd name="connsiteX15" fmla="*/ 1040607 w 1928813"/>
                <a:gd name="connsiteY15" fmla="*/ 23 h 514375"/>
                <a:gd name="connsiteX16" fmla="*/ 1154905 w 1928813"/>
                <a:gd name="connsiteY16" fmla="*/ 35744 h 514375"/>
                <a:gd name="connsiteX17" fmla="*/ 1219201 w 1928813"/>
                <a:gd name="connsiteY17" fmla="*/ 102418 h 514375"/>
                <a:gd name="connsiteX18" fmla="*/ 1281113 w 1928813"/>
                <a:gd name="connsiteY18" fmla="*/ 176236 h 514375"/>
                <a:gd name="connsiteX19" fmla="*/ 1312069 w 1928813"/>
                <a:gd name="connsiteY19" fmla="*/ 214338 h 514375"/>
                <a:gd name="connsiteX20" fmla="*/ 1357313 w 1928813"/>
                <a:gd name="connsiteY20" fmla="*/ 271486 h 514375"/>
                <a:gd name="connsiteX21" fmla="*/ 1395413 w 1928813"/>
                <a:gd name="connsiteY21" fmla="*/ 311969 h 514375"/>
                <a:gd name="connsiteX22" fmla="*/ 1426369 w 1928813"/>
                <a:gd name="connsiteY22" fmla="*/ 342925 h 514375"/>
                <a:gd name="connsiteX23" fmla="*/ 1469232 w 1928813"/>
                <a:gd name="connsiteY23" fmla="*/ 378645 h 514375"/>
                <a:gd name="connsiteX24" fmla="*/ 1509712 w 1928813"/>
                <a:gd name="connsiteY24" fmla="*/ 409600 h 514375"/>
                <a:gd name="connsiteX25" fmla="*/ 1557339 w 1928813"/>
                <a:gd name="connsiteY25" fmla="*/ 433413 h 514375"/>
                <a:gd name="connsiteX26" fmla="*/ 1624012 w 1928813"/>
                <a:gd name="connsiteY26" fmla="*/ 461988 h 514375"/>
                <a:gd name="connsiteX27" fmla="*/ 1674019 w 1928813"/>
                <a:gd name="connsiteY27" fmla="*/ 476276 h 514375"/>
                <a:gd name="connsiteX28" fmla="*/ 1743075 w 1928813"/>
                <a:gd name="connsiteY28" fmla="*/ 495325 h 514375"/>
                <a:gd name="connsiteX29" fmla="*/ 1812131 w 1928813"/>
                <a:gd name="connsiteY29" fmla="*/ 507231 h 514375"/>
                <a:gd name="connsiteX30" fmla="*/ 1864519 w 1928813"/>
                <a:gd name="connsiteY30" fmla="*/ 509612 h 514375"/>
                <a:gd name="connsiteX31" fmla="*/ 1928813 w 1928813"/>
                <a:gd name="connsiteY31" fmla="*/ 514375 h 514375"/>
                <a:gd name="connsiteX0" fmla="*/ 0 w 1928813"/>
                <a:gd name="connsiteY0" fmla="*/ 297744 h 514438"/>
                <a:gd name="connsiteX1" fmla="*/ 83344 w 1928813"/>
                <a:gd name="connsiteY1" fmla="*/ 300126 h 514438"/>
                <a:gd name="connsiteX2" fmla="*/ 123825 w 1928813"/>
                <a:gd name="connsiteY2" fmla="*/ 300126 h 514438"/>
                <a:gd name="connsiteX3" fmla="*/ 209550 w 1928813"/>
                <a:gd name="connsiteY3" fmla="*/ 295363 h 514438"/>
                <a:gd name="connsiteX4" fmla="*/ 290513 w 1928813"/>
                <a:gd name="connsiteY4" fmla="*/ 281076 h 514438"/>
                <a:gd name="connsiteX5" fmla="*/ 366713 w 1928813"/>
                <a:gd name="connsiteY5" fmla="*/ 262026 h 514438"/>
                <a:gd name="connsiteX6" fmla="*/ 402432 w 1928813"/>
                <a:gd name="connsiteY6" fmla="*/ 252501 h 514438"/>
                <a:gd name="connsiteX7" fmla="*/ 469106 w 1928813"/>
                <a:gd name="connsiteY7" fmla="*/ 252501 h 514438"/>
                <a:gd name="connsiteX8" fmla="*/ 519113 w 1928813"/>
                <a:gd name="connsiteY8" fmla="*/ 276313 h 514438"/>
                <a:gd name="connsiteX9" fmla="*/ 583406 w 1928813"/>
                <a:gd name="connsiteY9" fmla="*/ 292981 h 514438"/>
                <a:gd name="connsiteX10" fmla="*/ 685801 w 1928813"/>
                <a:gd name="connsiteY10" fmla="*/ 238213 h 514438"/>
                <a:gd name="connsiteX11" fmla="*/ 781051 w 1928813"/>
                <a:gd name="connsiteY11" fmla="*/ 169155 h 514438"/>
                <a:gd name="connsiteX12" fmla="*/ 842962 w 1928813"/>
                <a:gd name="connsiteY12" fmla="*/ 116769 h 514438"/>
                <a:gd name="connsiteX13" fmla="*/ 897730 w 1928813"/>
                <a:gd name="connsiteY13" fmla="*/ 71526 h 514438"/>
                <a:gd name="connsiteX14" fmla="*/ 950118 w 1928813"/>
                <a:gd name="connsiteY14" fmla="*/ 31044 h 514438"/>
                <a:gd name="connsiteX15" fmla="*/ 1040607 w 1928813"/>
                <a:gd name="connsiteY15" fmla="*/ 86 h 514438"/>
                <a:gd name="connsiteX16" fmla="*/ 1145380 w 1928813"/>
                <a:gd name="connsiteY16" fmla="*/ 40569 h 514438"/>
                <a:gd name="connsiteX17" fmla="*/ 1219201 w 1928813"/>
                <a:gd name="connsiteY17" fmla="*/ 102481 h 514438"/>
                <a:gd name="connsiteX18" fmla="*/ 1281113 w 1928813"/>
                <a:gd name="connsiteY18" fmla="*/ 176299 h 514438"/>
                <a:gd name="connsiteX19" fmla="*/ 1312069 w 1928813"/>
                <a:gd name="connsiteY19" fmla="*/ 214401 h 514438"/>
                <a:gd name="connsiteX20" fmla="*/ 1357313 w 1928813"/>
                <a:gd name="connsiteY20" fmla="*/ 271549 h 514438"/>
                <a:gd name="connsiteX21" fmla="*/ 1395413 w 1928813"/>
                <a:gd name="connsiteY21" fmla="*/ 312032 h 514438"/>
                <a:gd name="connsiteX22" fmla="*/ 1426369 w 1928813"/>
                <a:gd name="connsiteY22" fmla="*/ 342988 h 514438"/>
                <a:gd name="connsiteX23" fmla="*/ 1469232 w 1928813"/>
                <a:gd name="connsiteY23" fmla="*/ 378708 h 514438"/>
                <a:gd name="connsiteX24" fmla="*/ 1509712 w 1928813"/>
                <a:gd name="connsiteY24" fmla="*/ 409663 h 514438"/>
                <a:gd name="connsiteX25" fmla="*/ 1557339 w 1928813"/>
                <a:gd name="connsiteY25" fmla="*/ 433476 h 514438"/>
                <a:gd name="connsiteX26" fmla="*/ 1624012 w 1928813"/>
                <a:gd name="connsiteY26" fmla="*/ 462051 h 514438"/>
                <a:gd name="connsiteX27" fmla="*/ 1674019 w 1928813"/>
                <a:gd name="connsiteY27" fmla="*/ 476339 h 514438"/>
                <a:gd name="connsiteX28" fmla="*/ 1743075 w 1928813"/>
                <a:gd name="connsiteY28" fmla="*/ 495388 h 514438"/>
                <a:gd name="connsiteX29" fmla="*/ 1812131 w 1928813"/>
                <a:gd name="connsiteY29" fmla="*/ 507294 h 514438"/>
                <a:gd name="connsiteX30" fmla="*/ 1864519 w 1928813"/>
                <a:gd name="connsiteY30" fmla="*/ 509675 h 514438"/>
                <a:gd name="connsiteX31" fmla="*/ 1928813 w 1928813"/>
                <a:gd name="connsiteY31" fmla="*/ 514438 h 514438"/>
                <a:gd name="connsiteX0" fmla="*/ 0 w 1928813"/>
                <a:gd name="connsiteY0" fmla="*/ 297658 h 514352"/>
                <a:gd name="connsiteX1" fmla="*/ 83344 w 1928813"/>
                <a:gd name="connsiteY1" fmla="*/ 300040 h 514352"/>
                <a:gd name="connsiteX2" fmla="*/ 123825 w 1928813"/>
                <a:gd name="connsiteY2" fmla="*/ 300040 h 514352"/>
                <a:gd name="connsiteX3" fmla="*/ 209550 w 1928813"/>
                <a:gd name="connsiteY3" fmla="*/ 295277 h 514352"/>
                <a:gd name="connsiteX4" fmla="*/ 290513 w 1928813"/>
                <a:gd name="connsiteY4" fmla="*/ 280990 h 514352"/>
                <a:gd name="connsiteX5" fmla="*/ 366713 w 1928813"/>
                <a:gd name="connsiteY5" fmla="*/ 261940 h 514352"/>
                <a:gd name="connsiteX6" fmla="*/ 402432 w 1928813"/>
                <a:gd name="connsiteY6" fmla="*/ 252415 h 514352"/>
                <a:gd name="connsiteX7" fmla="*/ 469106 w 1928813"/>
                <a:gd name="connsiteY7" fmla="*/ 252415 h 514352"/>
                <a:gd name="connsiteX8" fmla="*/ 519113 w 1928813"/>
                <a:gd name="connsiteY8" fmla="*/ 276227 h 514352"/>
                <a:gd name="connsiteX9" fmla="*/ 583406 w 1928813"/>
                <a:gd name="connsiteY9" fmla="*/ 292895 h 514352"/>
                <a:gd name="connsiteX10" fmla="*/ 685801 w 1928813"/>
                <a:gd name="connsiteY10" fmla="*/ 238127 h 514352"/>
                <a:gd name="connsiteX11" fmla="*/ 781051 w 1928813"/>
                <a:gd name="connsiteY11" fmla="*/ 169069 h 514352"/>
                <a:gd name="connsiteX12" fmla="*/ 842962 w 1928813"/>
                <a:gd name="connsiteY12" fmla="*/ 116683 h 514352"/>
                <a:gd name="connsiteX13" fmla="*/ 897730 w 1928813"/>
                <a:gd name="connsiteY13" fmla="*/ 71440 h 514352"/>
                <a:gd name="connsiteX14" fmla="*/ 950118 w 1928813"/>
                <a:gd name="connsiteY14" fmla="*/ 30958 h 514352"/>
                <a:gd name="connsiteX15" fmla="*/ 1040607 w 1928813"/>
                <a:gd name="connsiteY15" fmla="*/ 0 h 514352"/>
                <a:gd name="connsiteX16" fmla="*/ 1145380 w 1928813"/>
                <a:gd name="connsiteY16" fmla="*/ 30958 h 514352"/>
                <a:gd name="connsiteX17" fmla="*/ 1219201 w 1928813"/>
                <a:gd name="connsiteY17" fmla="*/ 102395 h 514352"/>
                <a:gd name="connsiteX18" fmla="*/ 1281113 w 1928813"/>
                <a:gd name="connsiteY18" fmla="*/ 176213 h 514352"/>
                <a:gd name="connsiteX19" fmla="*/ 1312069 w 1928813"/>
                <a:gd name="connsiteY19" fmla="*/ 214315 h 514352"/>
                <a:gd name="connsiteX20" fmla="*/ 1357313 w 1928813"/>
                <a:gd name="connsiteY20" fmla="*/ 271463 h 514352"/>
                <a:gd name="connsiteX21" fmla="*/ 1395413 w 1928813"/>
                <a:gd name="connsiteY21" fmla="*/ 311946 h 514352"/>
                <a:gd name="connsiteX22" fmla="*/ 1426369 w 1928813"/>
                <a:gd name="connsiteY22" fmla="*/ 342902 h 514352"/>
                <a:gd name="connsiteX23" fmla="*/ 1469232 w 1928813"/>
                <a:gd name="connsiteY23" fmla="*/ 378622 h 514352"/>
                <a:gd name="connsiteX24" fmla="*/ 1509712 w 1928813"/>
                <a:gd name="connsiteY24" fmla="*/ 409577 h 514352"/>
                <a:gd name="connsiteX25" fmla="*/ 1557339 w 1928813"/>
                <a:gd name="connsiteY25" fmla="*/ 433390 h 514352"/>
                <a:gd name="connsiteX26" fmla="*/ 1624012 w 1928813"/>
                <a:gd name="connsiteY26" fmla="*/ 461965 h 514352"/>
                <a:gd name="connsiteX27" fmla="*/ 1674019 w 1928813"/>
                <a:gd name="connsiteY27" fmla="*/ 476253 h 514352"/>
                <a:gd name="connsiteX28" fmla="*/ 1743075 w 1928813"/>
                <a:gd name="connsiteY28" fmla="*/ 495302 h 514352"/>
                <a:gd name="connsiteX29" fmla="*/ 1812131 w 1928813"/>
                <a:gd name="connsiteY29" fmla="*/ 507208 h 514352"/>
                <a:gd name="connsiteX30" fmla="*/ 1864519 w 1928813"/>
                <a:gd name="connsiteY30" fmla="*/ 509589 h 514352"/>
                <a:gd name="connsiteX31" fmla="*/ 1928813 w 1928813"/>
                <a:gd name="connsiteY31" fmla="*/ 514352 h 51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28813" h="514352">
                  <a:moveTo>
                    <a:pt x="0" y="297658"/>
                  </a:moveTo>
                  <a:lnTo>
                    <a:pt x="83344" y="300040"/>
                  </a:lnTo>
                  <a:lnTo>
                    <a:pt x="123825" y="300040"/>
                  </a:lnTo>
                  <a:lnTo>
                    <a:pt x="209550" y="295277"/>
                  </a:lnTo>
                  <a:lnTo>
                    <a:pt x="290513" y="280990"/>
                  </a:lnTo>
                  <a:lnTo>
                    <a:pt x="366713" y="261940"/>
                  </a:lnTo>
                  <a:lnTo>
                    <a:pt x="402432" y="252415"/>
                  </a:lnTo>
                  <a:cubicBezTo>
                    <a:pt x="419497" y="250828"/>
                    <a:pt x="449659" y="248446"/>
                    <a:pt x="469106" y="252415"/>
                  </a:cubicBezTo>
                  <a:cubicBezTo>
                    <a:pt x="488553" y="256384"/>
                    <a:pt x="500063" y="269480"/>
                    <a:pt x="519113" y="276227"/>
                  </a:cubicBezTo>
                  <a:cubicBezTo>
                    <a:pt x="538163" y="282974"/>
                    <a:pt x="555625" y="299245"/>
                    <a:pt x="583406" y="292895"/>
                  </a:cubicBezTo>
                  <a:cubicBezTo>
                    <a:pt x="611187" y="286545"/>
                    <a:pt x="652860" y="258765"/>
                    <a:pt x="685801" y="238127"/>
                  </a:cubicBezTo>
                  <a:cubicBezTo>
                    <a:pt x="718742" y="217489"/>
                    <a:pt x="769542" y="178197"/>
                    <a:pt x="781051" y="169069"/>
                  </a:cubicBezTo>
                  <a:lnTo>
                    <a:pt x="842962" y="116683"/>
                  </a:lnTo>
                  <a:lnTo>
                    <a:pt x="897730" y="71440"/>
                  </a:lnTo>
                  <a:lnTo>
                    <a:pt x="950118" y="30958"/>
                  </a:lnTo>
                  <a:cubicBezTo>
                    <a:pt x="973931" y="19051"/>
                    <a:pt x="1008063" y="0"/>
                    <a:pt x="1040607" y="0"/>
                  </a:cubicBezTo>
                  <a:cubicBezTo>
                    <a:pt x="1073151" y="0"/>
                    <a:pt x="1115614" y="13892"/>
                    <a:pt x="1145380" y="30958"/>
                  </a:cubicBezTo>
                  <a:cubicBezTo>
                    <a:pt x="1175146" y="48024"/>
                    <a:pt x="1197769" y="80170"/>
                    <a:pt x="1219201" y="102395"/>
                  </a:cubicBezTo>
                  <a:lnTo>
                    <a:pt x="1281113" y="176213"/>
                  </a:lnTo>
                  <a:lnTo>
                    <a:pt x="1312069" y="214315"/>
                  </a:lnTo>
                  <a:lnTo>
                    <a:pt x="1357313" y="271463"/>
                  </a:lnTo>
                  <a:lnTo>
                    <a:pt x="1395413" y="311946"/>
                  </a:lnTo>
                  <a:lnTo>
                    <a:pt x="1426369" y="342902"/>
                  </a:lnTo>
                  <a:lnTo>
                    <a:pt x="1469232" y="378622"/>
                  </a:lnTo>
                  <a:lnTo>
                    <a:pt x="1509712" y="409577"/>
                  </a:lnTo>
                  <a:lnTo>
                    <a:pt x="1557339" y="433390"/>
                  </a:lnTo>
                  <a:lnTo>
                    <a:pt x="1624012" y="461965"/>
                  </a:lnTo>
                  <a:cubicBezTo>
                    <a:pt x="1643459" y="469109"/>
                    <a:pt x="1656160" y="470300"/>
                    <a:pt x="1674019" y="476253"/>
                  </a:cubicBezTo>
                  <a:cubicBezTo>
                    <a:pt x="1690688" y="481809"/>
                    <a:pt x="1718866" y="490937"/>
                    <a:pt x="1743075" y="495302"/>
                  </a:cubicBezTo>
                  <a:lnTo>
                    <a:pt x="1812131" y="507208"/>
                  </a:lnTo>
                  <a:lnTo>
                    <a:pt x="1864519" y="509589"/>
                  </a:lnTo>
                  <a:lnTo>
                    <a:pt x="1928813" y="514352"/>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0" name="フリーフォーム 39"/>
            <p:cNvSpPr/>
            <p:nvPr/>
          </p:nvSpPr>
          <p:spPr>
            <a:xfrm>
              <a:off x="3804580" y="2168020"/>
              <a:ext cx="1643063" cy="1206745"/>
            </a:xfrm>
            <a:custGeom>
              <a:avLst/>
              <a:gdLst>
                <a:gd name="connsiteX0" fmla="*/ 1652588 w 1652588"/>
                <a:gd name="connsiteY0" fmla="*/ 0 h 1414462"/>
                <a:gd name="connsiteX1" fmla="*/ 1624013 w 1652588"/>
                <a:gd name="connsiteY1" fmla="*/ 123825 h 1414462"/>
                <a:gd name="connsiteX2" fmla="*/ 1609725 w 1652588"/>
                <a:gd name="connsiteY2" fmla="*/ 166687 h 1414462"/>
                <a:gd name="connsiteX3" fmla="*/ 1566863 w 1652588"/>
                <a:gd name="connsiteY3" fmla="*/ 204787 h 1414462"/>
                <a:gd name="connsiteX4" fmla="*/ 1533525 w 1652588"/>
                <a:gd name="connsiteY4" fmla="*/ 223837 h 1414462"/>
                <a:gd name="connsiteX5" fmla="*/ 1476375 w 1652588"/>
                <a:gd name="connsiteY5" fmla="*/ 280987 h 1414462"/>
                <a:gd name="connsiteX6" fmla="*/ 1423988 w 1652588"/>
                <a:gd name="connsiteY6" fmla="*/ 333375 h 1414462"/>
                <a:gd name="connsiteX7" fmla="*/ 1395413 w 1652588"/>
                <a:gd name="connsiteY7" fmla="*/ 381000 h 1414462"/>
                <a:gd name="connsiteX8" fmla="*/ 1347788 w 1652588"/>
                <a:gd name="connsiteY8" fmla="*/ 438150 h 1414462"/>
                <a:gd name="connsiteX9" fmla="*/ 1295400 w 1652588"/>
                <a:gd name="connsiteY9" fmla="*/ 461962 h 1414462"/>
                <a:gd name="connsiteX10" fmla="*/ 1266825 w 1652588"/>
                <a:gd name="connsiteY10" fmla="*/ 461962 h 1414462"/>
                <a:gd name="connsiteX11" fmla="*/ 1247775 w 1652588"/>
                <a:gd name="connsiteY11" fmla="*/ 457200 h 1414462"/>
                <a:gd name="connsiteX12" fmla="*/ 1243013 w 1652588"/>
                <a:gd name="connsiteY12" fmla="*/ 438150 h 1414462"/>
                <a:gd name="connsiteX13" fmla="*/ 1204913 w 1652588"/>
                <a:gd name="connsiteY13" fmla="*/ 428625 h 1414462"/>
                <a:gd name="connsiteX14" fmla="*/ 1181100 w 1652588"/>
                <a:gd name="connsiteY14" fmla="*/ 423862 h 1414462"/>
                <a:gd name="connsiteX15" fmla="*/ 1181100 w 1652588"/>
                <a:gd name="connsiteY15" fmla="*/ 423862 h 1414462"/>
                <a:gd name="connsiteX16" fmla="*/ 1057275 w 1652588"/>
                <a:gd name="connsiteY16" fmla="*/ 452437 h 1414462"/>
                <a:gd name="connsiteX17" fmla="*/ 1014413 w 1652588"/>
                <a:gd name="connsiteY17" fmla="*/ 461962 h 1414462"/>
                <a:gd name="connsiteX18" fmla="*/ 966788 w 1652588"/>
                <a:gd name="connsiteY18" fmla="*/ 481012 h 1414462"/>
                <a:gd name="connsiteX19" fmla="*/ 952500 w 1652588"/>
                <a:gd name="connsiteY19" fmla="*/ 504825 h 1414462"/>
                <a:gd name="connsiteX20" fmla="*/ 952500 w 1652588"/>
                <a:gd name="connsiteY20" fmla="*/ 533400 h 1414462"/>
                <a:gd name="connsiteX21" fmla="*/ 847725 w 1652588"/>
                <a:gd name="connsiteY21" fmla="*/ 600075 h 1414462"/>
                <a:gd name="connsiteX22" fmla="*/ 809625 w 1652588"/>
                <a:gd name="connsiteY22" fmla="*/ 681037 h 1414462"/>
                <a:gd name="connsiteX23" fmla="*/ 700088 w 1652588"/>
                <a:gd name="connsiteY23" fmla="*/ 809625 h 1414462"/>
                <a:gd name="connsiteX24" fmla="*/ 681038 w 1652588"/>
                <a:gd name="connsiteY24" fmla="*/ 890587 h 1414462"/>
                <a:gd name="connsiteX25" fmla="*/ 628650 w 1652588"/>
                <a:gd name="connsiteY25" fmla="*/ 976312 h 1414462"/>
                <a:gd name="connsiteX26" fmla="*/ 604838 w 1652588"/>
                <a:gd name="connsiteY26" fmla="*/ 1019175 h 1414462"/>
                <a:gd name="connsiteX27" fmla="*/ 542925 w 1652588"/>
                <a:gd name="connsiteY27" fmla="*/ 1095375 h 1414462"/>
                <a:gd name="connsiteX28" fmla="*/ 509588 w 1652588"/>
                <a:gd name="connsiteY28" fmla="*/ 1157287 h 1414462"/>
                <a:gd name="connsiteX29" fmla="*/ 471488 w 1652588"/>
                <a:gd name="connsiteY29" fmla="*/ 1200150 h 1414462"/>
                <a:gd name="connsiteX30" fmla="*/ 442913 w 1652588"/>
                <a:gd name="connsiteY30" fmla="*/ 1233487 h 1414462"/>
                <a:gd name="connsiteX31" fmla="*/ 333375 w 1652588"/>
                <a:gd name="connsiteY31" fmla="*/ 1252537 h 1414462"/>
                <a:gd name="connsiteX32" fmla="*/ 228600 w 1652588"/>
                <a:gd name="connsiteY32" fmla="*/ 1262062 h 1414462"/>
                <a:gd name="connsiteX33" fmla="*/ 157163 w 1652588"/>
                <a:gd name="connsiteY33" fmla="*/ 1295400 h 1414462"/>
                <a:gd name="connsiteX34" fmla="*/ 114300 w 1652588"/>
                <a:gd name="connsiteY34" fmla="*/ 1328737 h 1414462"/>
                <a:gd name="connsiteX35" fmla="*/ 114300 w 1652588"/>
                <a:gd name="connsiteY35" fmla="*/ 1328737 h 1414462"/>
                <a:gd name="connsiteX36" fmla="*/ 71438 w 1652588"/>
                <a:gd name="connsiteY36" fmla="*/ 1381125 h 1414462"/>
                <a:gd name="connsiteX37" fmla="*/ 19050 w 1652588"/>
                <a:gd name="connsiteY37" fmla="*/ 1404937 h 1414462"/>
                <a:gd name="connsiteX38" fmla="*/ 0 w 1652588"/>
                <a:gd name="connsiteY38" fmla="*/ 1414462 h 1414462"/>
                <a:gd name="connsiteX0" fmla="*/ 1631157 w 1631157"/>
                <a:gd name="connsiteY0" fmla="*/ 0 h 1321594"/>
                <a:gd name="connsiteX1" fmla="*/ 1624013 w 1631157"/>
                <a:gd name="connsiteY1" fmla="*/ 30957 h 1321594"/>
                <a:gd name="connsiteX2" fmla="*/ 1609725 w 1631157"/>
                <a:gd name="connsiteY2" fmla="*/ 73819 h 1321594"/>
                <a:gd name="connsiteX3" fmla="*/ 1566863 w 1631157"/>
                <a:gd name="connsiteY3" fmla="*/ 111919 h 1321594"/>
                <a:gd name="connsiteX4" fmla="*/ 1533525 w 1631157"/>
                <a:gd name="connsiteY4" fmla="*/ 130969 h 1321594"/>
                <a:gd name="connsiteX5" fmla="*/ 1476375 w 1631157"/>
                <a:gd name="connsiteY5" fmla="*/ 188119 h 1321594"/>
                <a:gd name="connsiteX6" fmla="*/ 1423988 w 1631157"/>
                <a:gd name="connsiteY6" fmla="*/ 240507 h 1321594"/>
                <a:gd name="connsiteX7" fmla="*/ 1395413 w 1631157"/>
                <a:gd name="connsiteY7" fmla="*/ 288132 h 1321594"/>
                <a:gd name="connsiteX8" fmla="*/ 1347788 w 1631157"/>
                <a:gd name="connsiteY8" fmla="*/ 345282 h 1321594"/>
                <a:gd name="connsiteX9" fmla="*/ 1295400 w 1631157"/>
                <a:gd name="connsiteY9" fmla="*/ 369094 h 1321594"/>
                <a:gd name="connsiteX10" fmla="*/ 1266825 w 1631157"/>
                <a:gd name="connsiteY10" fmla="*/ 369094 h 1321594"/>
                <a:gd name="connsiteX11" fmla="*/ 1247775 w 1631157"/>
                <a:gd name="connsiteY11" fmla="*/ 364332 h 1321594"/>
                <a:gd name="connsiteX12" fmla="*/ 1243013 w 1631157"/>
                <a:gd name="connsiteY12" fmla="*/ 345282 h 1321594"/>
                <a:gd name="connsiteX13" fmla="*/ 1204913 w 1631157"/>
                <a:gd name="connsiteY13" fmla="*/ 335757 h 1321594"/>
                <a:gd name="connsiteX14" fmla="*/ 1181100 w 1631157"/>
                <a:gd name="connsiteY14" fmla="*/ 330994 h 1321594"/>
                <a:gd name="connsiteX15" fmla="*/ 1181100 w 1631157"/>
                <a:gd name="connsiteY15" fmla="*/ 330994 h 1321594"/>
                <a:gd name="connsiteX16" fmla="*/ 1057275 w 1631157"/>
                <a:gd name="connsiteY16" fmla="*/ 359569 h 1321594"/>
                <a:gd name="connsiteX17" fmla="*/ 1014413 w 1631157"/>
                <a:gd name="connsiteY17" fmla="*/ 369094 h 1321594"/>
                <a:gd name="connsiteX18" fmla="*/ 966788 w 1631157"/>
                <a:gd name="connsiteY18" fmla="*/ 388144 h 1321594"/>
                <a:gd name="connsiteX19" fmla="*/ 952500 w 1631157"/>
                <a:gd name="connsiteY19" fmla="*/ 411957 h 1321594"/>
                <a:gd name="connsiteX20" fmla="*/ 952500 w 1631157"/>
                <a:gd name="connsiteY20" fmla="*/ 440532 h 1321594"/>
                <a:gd name="connsiteX21" fmla="*/ 847725 w 1631157"/>
                <a:gd name="connsiteY21" fmla="*/ 507207 h 1321594"/>
                <a:gd name="connsiteX22" fmla="*/ 809625 w 1631157"/>
                <a:gd name="connsiteY22" fmla="*/ 588169 h 1321594"/>
                <a:gd name="connsiteX23" fmla="*/ 700088 w 1631157"/>
                <a:gd name="connsiteY23" fmla="*/ 716757 h 1321594"/>
                <a:gd name="connsiteX24" fmla="*/ 681038 w 1631157"/>
                <a:gd name="connsiteY24" fmla="*/ 797719 h 1321594"/>
                <a:gd name="connsiteX25" fmla="*/ 628650 w 1631157"/>
                <a:gd name="connsiteY25" fmla="*/ 883444 h 1321594"/>
                <a:gd name="connsiteX26" fmla="*/ 604838 w 1631157"/>
                <a:gd name="connsiteY26" fmla="*/ 926307 h 1321594"/>
                <a:gd name="connsiteX27" fmla="*/ 542925 w 1631157"/>
                <a:gd name="connsiteY27" fmla="*/ 1002507 h 1321594"/>
                <a:gd name="connsiteX28" fmla="*/ 509588 w 1631157"/>
                <a:gd name="connsiteY28" fmla="*/ 1064419 h 1321594"/>
                <a:gd name="connsiteX29" fmla="*/ 471488 w 1631157"/>
                <a:gd name="connsiteY29" fmla="*/ 1107282 h 1321594"/>
                <a:gd name="connsiteX30" fmla="*/ 442913 w 1631157"/>
                <a:gd name="connsiteY30" fmla="*/ 1140619 h 1321594"/>
                <a:gd name="connsiteX31" fmla="*/ 333375 w 1631157"/>
                <a:gd name="connsiteY31" fmla="*/ 1159669 h 1321594"/>
                <a:gd name="connsiteX32" fmla="*/ 228600 w 1631157"/>
                <a:gd name="connsiteY32" fmla="*/ 1169194 h 1321594"/>
                <a:gd name="connsiteX33" fmla="*/ 157163 w 1631157"/>
                <a:gd name="connsiteY33" fmla="*/ 1202532 h 1321594"/>
                <a:gd name="connsiteX34" fmla="*/ 114300 w 1631157"/>
                <a:gd name="connsiteY34" fmla="*/ 1235869 h 1321594"/>
                <a:gd name="connsiteX35" fmla="*/ 114300 w 1631157"/>
                <a:gd name="connsiteY35" fmla="*/ 1235869 h 1321594"/>
                <a:gd name="connsiteX36" fmla="*/ 71438 w 1631157"/>
                <a:gd name="connsiteY36" fmla="*/ 1288257 h 1321594"/>
                <a:gd name="connsiteX37" fmla="*/ 19050 w 1631157"/>
                <a:gd name="connsiteY37" fmla="*/ 1312069 h 1321594"/>
                <a:gd name="connsiteX38" fmla="*/ 0 w 1631157"/>
                <a:gd name="connsiteY38" fmla="*/ 1321594 h 1321594"/>
                <a:gd name="connsiteX0" fmla="*/ 1631157 w 1631157"/>
                <a:gd name="connsiteY0" fmla="*/ 0 h 1321594"/>
                <a:gd name="connsiteX1" fmla="*/ 1624013 w 1631157"/>
                <a:gd name="connsiteY1" fmla="*/ 45244 h 1321594"/>
                <a:gd name="connsiteX2" fmla="*/ 1609725 w 1631157"/>
                <a:gd name="connsiteY2" fmla="*/ 73819 h 1321594"/>
                <a:gd name="connsiteX3" fmla="*/ 1566863 w 1631157"/>
                <a:gd name="connsiteY3" fmla="*/ 111919 h 1321594"/>
                <a:gd name="connsiteX4" fmla="*/ 1533525 w 1631157"/>
                <a:gd name="connsiteY4" fmla="*/ 130969 h 1321594"/>
                <a:gd name="connsiteX5" fmla="*/ 1476375 w 1631157"/>
                <a:gd name="connsiteY5" fmla="*/ 188119 h 1321594"/>
                <a:gd name="connsiteX6" fmla="*/ 1423988 w 1631157"/>
                <a:gd name="connsiteY6" fmla="*/ 240507 h 1321594"/>
                <a:gd name="connsiteX7" fmla="*/ 1395413 w 1631157"/>
                <a:gd name="connsiteY7" fmla="*/ 288132 h 1321594"/>
                <a:gd name="connsiteX8" fmla="*/ 1347788 w 1631157"/>
                <a:gd name="connsiteY8" fmla="*/ 345282 h 1321594"/>
                <a:gd name="connsiteX9" fmla="*/ 1295400 w 1631157"/>
                <a:gd name="connsiteY9" fmla="*/ 369094 h 1321594"/>
                <a:gd name="connsiteX10" fmla="*/ 1266825 w 1631157"/>
                <a:gd name="connsiteY10" fmla="*/ 369094 h 1321594"/>
                <a:gd name="connsiteX11" fmla="*/ 1247775 w 1631157"/>
                <a:gd name="connsiteY11" fmla="*/ 364332 h 1321594"/>
                <a:gd name="connsiteX12" fmla="*/ 1243013 w 1631157"/>
                <a:gd name="connsiteY12" fmla="*/ 345282 h 1321594"/>
                <a:gd name="connsiteX13" fmla="*/ 1204913 w 1631157"/>
                <a:gd name="connsiteY13" fmla="*/ 335757 h 1321594"/>
                <a:gd name="connsiteX14" fmla="*/ 1181100 w 1631157"/>
                <a:gd name="connsiteY14" fmla="*/ 330994 h 1321594"/>
                <a:gd name="connsiteX15" fmla="*/ 1181100 w 1631157"/>
                <a:gd name="connsiteY15" fmla="*/ 330994 h 1321594"/>
                <a:gd name="connsiteX16" fmla="*/ 1057275 w 1631157"/>
                <a:gd name="connsiteY16" fmla="*/ 359569 h 1321594"/>
                <a:gd name="connsiteX17" fmla="*/ 1014413 w 1631157"/>
                <a:gd name="connsiteY17" fmla="*/ 369094 h 1321594"/>
                <a:gd name="connsiteX18" fmla="*/ 966788 w 1631157"/>
                <a:gd name="connsiteY18" fmla="*/ 388144 h 1321594"/>
                <a:gd name="connsiteX19" fmla="*/ 952500 w 1631157"/>
                <a:gd name="connsiteY19" fmla="*/ 411957 h 1321594"/>
                <a:gd name="connsiteX20" fmla="*/ 952500 w 1631157"/>
                <a:gd name="connsiteY20" fmla="*/ 440532 h 1321594"/>
                <a:gd name="connsiteX21" fmla="*/ 847725 w 1631157"/>
                <a:gd name="connsiteY21" fmla="*/ 507207 h 1321594"/>
                <a:gd name="connsiteX22" fmla="*/ 809625 w 1631157"/>
                <a:gd name="connsiteY22" fmla="*/ 588169 h 1321594"/>
                <a:gd name="connsiteX23" fmla="*/ 700088 w 1631157"/>
                <a:gd name="connsiteY23" fmla="*/ 716757 h 1321594"/>
                <a:gd name="connsiteX24" fmla="*/ 681038 w 1631157"/>
                <a:gd name="connsiteY24" fmla="*/ 797719 h 1321594"/>
                <a:gd name="connsiteX25" fmla="*/ 628650 w 1631157"/>
                <a:gd name="connsiteY25" fmla="*/ 883444 h 1321594"/>
                <a:gd name="connsiteX26" fmla="*/ 604838 w 1631157"/>
                <a:gd name="connsiteY26" fmla="*/ 926307 h 1321594"/>
                <a:gd name="connsiteX27" fmla="*/ 542925 w 1631157"/>
                <a:gd name="connsiteY27" fmla="*/ 1002507 h 1321594"/>
                <a:gd name="connsiteX28" fmla="*/ 509588 w 1631157"/>
                <a:gd name="connsiteY28" fmla="*/ 1064419 h 1321594"/>
                <a:gd name="connsiteX29" fmla="*/ 471488 w 1631157"/>
                <a:gd name="connsiteY29" fmla="*/ 1107282 h 1321594"/>
                <a:gd name="connsiteX30" fmla="*/ 442913 w 1631157"/>
                <a:gd name="connsiteY30" fmla="*/ 1140619 h 1321594"/>
                <a:gd name="connsiteX31" fmla="*/ 333375 w 1631157"/>
                <a:gd name="connsiteY31" fmla="*/ 1159669 h 1321594"/>
                <a:gd name="connsiteX32" fmla="*/ 228600 w 1631157"/>
                <a:gd name="connsiteY32" fmla="*/ 1169194 h 1321594"/>
                <a:gd name="connsiteX33" fmla="*/ 157163 w 1631157"/>
                <a:gd name="connsiteY33" fmla="*/ 1202532 h 1321594"/>
                <a:gd name="connsiteX34" fmla="*/ 114300 w 1631157"/>
                <a:gd name="connsiteY34" fmla="*/ 1235869 h 1321594"/>
                <a:gd name="connsiteX35" fmla="*/ 114300 w 1631157"/>
                <a:gd name="connsiteY35" fmla="*/ 1235869 h 1321594"/>
                <a:gd name="connsiteX36" fmla="*/ 71438 w 1631157"/>
                <a:gd name="connsiteY36" fmla="*/ 1288257 h 1321594"/>
                <a:gd name="connsiteX37" fmla="*/ 19050 w 1631157"/>
                <a:gd name="connsiteY37" fmla="*/ 1312069 h 1321594"/>
                <a:gd name="connsiteX38" fmla="*/ 0 w 1631157"/>
                <a:gd name="connsiteY38" fmla="*/ 1321594 h 1321594"/>
                <a:gd name="connsiteX0" fmla="*/ 1631157 w 1631157"/>
                <a:gd name="connsiteY0" fmla="*/ 0 h 1321594"/>
                <a:gd name="connsiteX1" fmla="*/ 1624013 w 1631157"/>
                <a:gd name="connsiteY1" fmla="*/ 45244 h 1321594"/>
                <a:gd name="connsiteX2" fmla="*/ 1612106 w 1631157"/>
                <a:gd name="connsiteY2" fmla="*/ 85725 h 1321594"/>
                <a:gd name="connsiteX3" fmla="*/ 1566863 w 1631157"/>
                <a:gd name="connsiteY3" fmla="*/ 111919 h 1321594"/>
                <a:gd name="connsiteX4" fmla="*/ 1533525 w 1631157"/>
                <a:gd name="connsiteY4" fmla="*/ 130969 h 1321594"/>
                <a:gd name="connsiteX5" fmla="*/ 1476375 w 1631157"/>
                <a:gd name="connsiteY5" fmla="*/ 188119 h 1321594"/>
                <a:gd name="connsiteX6" fmla="*/ 1423988 w 1631157"/>
                <a:gd name="connsiteY6" fmla="*/ 240507 h 1321594"/>
                <a:gd name="connsiteX7" fmla="*/ 1395413 w 1631157"/>
                <a:gd name="connsiteY7" fmla="*/ 288132 h 1321594"/>
                <a:gd name="connsiteX8" fmla="*/ 1347788 w 1631157"/>
                <a:gd name="connsiteY8" fmla="*/ 345282 h 1321594"/>
                <a:gd name="connsiteX9" fmla="*/ 1295400 w 1631157"/>
                <a:gd name="connsiteY9" fmla="*/ 369094 h 1321594"/>
                <a:gd name="connsiteX10" fmla="*/ 1266825 w 1631157"/>
                <a:gd name="connsiteY10" fmla="*/ 369094 h 1321594"/>
                <a:gd name="connsiteX11" fmla="*/ 1247775 w 1631157"/>
                <a:gd name="connsiteY11" fmla="*/ 364332 h 1321594"/>
                <a:gd name="connsiteX12" fmla="*/ 1243013 w 1631157"/>
                <a:gd name="connsiteY12" fmla="*/ 345282 h 1321594"/>
                <a:gd name="connsiteX13" fmla="*/ 1204913 w 1631157"/>
                <a:gd name="connsiteY13" fmla="*/ 335757 h 1321594"/>
                <a:gd name="connsiteX14" fmla="*/ 1181100 w 1631157"/>
                <a:gd name="connsiteY14" fmla="*/ 330994 h 1321594"/>
                <a:gd name="connsiteX15" fmla="*/ 1181100 w 1631157"/>
                <a:gd name="connsiteY15" fmla="*/ 330994 h 1321594"/>
                <a:gd name="connsiteX16" fmla="*/ 1057275 w 1631157"/>
                <a:gd name="connsiteY16" fmla="*/ 359569 h 1321594"/>
                <a:gd name="connsiteX17" fmla="*/ 1014413 w 1631157"/>
                <a:gd name="connsiteY17" fmla="*/ 369094 h 1321594"/>
                <a:gd name="connsiteX18" fmla="*/ 966788 w 1631157"/>
                <a:gd name="connsiteY18" fmla="*/ 388144 h 1321594"/>
                <a:gd name="connsiteX19" fmla="*/ 952500 w 1631157"/>
                <a:gd name="connsiteY19" fmla="*/ 411957 h 1321594"/>
                <a:gd name="connsiteX20" fmla="*/ 952500 w 1631157"/>
                <a:gd name="connsiteY20" fmla="*/ 440532 h 1321594"/>
                <a:gd name="connsiteX21" fmla="*/ 847725 w 1631157"/>
                <a:gd name="connsiteY21" fmla="*/ 507207 h 1321594"/>
                <a:gd name="connsiteX22" fmla="*/ 809625 w 1631157"/>
                <a:gd name="connsiteY22" fmla="*/ 588169 h 1321594"/>
                <a:gd name="connsiteX23" fmla="*/ 700088 w 1631157"/>
                <a:gd name="connsiteY23" fmla="*/ 716757 h 1321594"/>
                <a:gd name="connsiteX24" fmla="*/ 681038 w 1631157"/>
                <a:gd name="connsiteY24" fmla="*/ 797719 h 1321594"/>
                <a:gd name="connsiteX25" fmla="*/ 628650 w 1631157"/>
                <a:gd name="connsiteY25" fmla="*/ 883444 h 1321594"/>
                <a:gd name="connsiteX26" fmla="*/ 604838 w 1631157"/>
                <a:gd name="connsiteY26" fmla="*/ 926307 h 1321594"/>
                <a:gd name="connsiteX27" fmla="*/ 542925 w 1631157"/>
                <a:gd name="connsiteY27" fmla="*/ 1002507 h 1321594"/>
                <a:gd name="connsiteX28" fmla="*/ 509588 w 1631157"/>
                <a:gd name="connsiteY28" fmla="*/ 1064419 h 1321594"/>
                <a:gd name="connsiteX29" fmla="*/ 471488 w 1631157"/>
                <a:gd name="connsiteY29" fmla="*/ 1107282 h 1321594"/>
                <a:gd name="connsiteX30" fmla="*/ 442913 w 1631157"/>
                <a:gd name="connsiteY30" fmla="*/ 1140619 h 1321594"/>
                <a:gd name="connsiteX31" fmla="*/ 333375 w 1631157"/>
                <a:gd name="connsiteY31" fmla="*/ 1159669 h 1321594"/>
                <a:gd name="connsiteX32" fmla="*/ 228600 w 1631157"/>
                <a:gd name="connsiteY32" fmla="*/ 1169194 h 1321594"/>
                <a:gd name="connsiteX33" fmla="*/ 157163 w 1631157"/>
                <a:gd name="connsiteY33" fmla="*/ 1202532 h 1321594"/>
                <a:gd name="connsiteX34" fmla="*/ 114300 w 1631157"/>
                <a:gd name="connsiteY34" fmla="*/ 1235869 h 1321594"/>
                <a:gd name="connsiteX35" fmla="*/ 114300 w 1631157"/>
                <a:gd name="connsiteY35" fmla="*/ 1235869 h 1321594"/>
                <a:gd name="connsiteX36" fmla="*/ 71438 w 1631157"/>
                <a:gd name="connsiteY36" fmla="*/ 1288257 h 1321594"/>
                <a:gd name="connsiteX37" fmla="*/ 19050 w 1631157"/>
                <a:gd name="connsiteY37" fmla="*/ 1312069 h 1321594"/>
                <a:gd name="connsiteX38" fmla="*/ 0 w 1631157"/>
                <a:gd name="connsiteY38" fmla="*/ 1321594 h 1321594"/>
                <a:gd name="connsiteX0" fmla="*/ 1631157 w 1631157"/>
                <a:gd name="connsiteY0" fmla="*/ 0 h 1321594"/>
                <a:gd name="connsiteX1" fmla="*/ 1624013 w 1631157"/>
                <a:gd name="connsiteY1" fmla="*/ 45244 h 1321594"/>
                <a:gd name="connsiteX2" fmla="*/ 1612106 w 1631157"/>
                <a:gd name="connsiteY2" fmla="*/ 85725 h 1321594"/>
                <a:gd name="connsiteX3" fmla="*/ 1566863 w 1631157"/>
                <a:gd name="connsiteY3" fmla="*/ 104775 h 1321594"/>
                <a:gd name="connsiteX4" fmla="*/ 1533525 w 1631157"/>
                <a:gd name="connsiteY4" fmla="*/ 130969 h 1321594"/>
                <a:gd name="connsiteX5" fmla="*/ 1476375 w 1631157"/>
                <a:gd name="connsiteY5" fmla="*/ 188119 h 1321594"/>
                <a:gd name="connsiteX6" fmla="*/ 1423988 w 1631157"/>
                <a:gd name="connsiteY6" fmla="*/ 240507 h 1321594"/>
                <a:gd name="connsiteX7" fmla="*/ 1395413 w 1631157"/>
                <a:gd name="connsiteY7" fmla="*/ 288132 h 1321594"/>
                <a:gd name="connsiteX8" fmla="*/ 1347788 w 1631157"/>
                <a:gd name="connsiteY8" fmla="*/ 345282 h 1321594"/>
                <a:gd name="connsiteX9" fmla="*/ 1295400 w 1631157"/>
                <a:gd name="connsiteY9" fmla="*/ 369094 h 1321594"/>
                <a:gd name="connsiteX10" fmla="*/ 1266825 w 1631157"/>
                <a:gd name="connsiteY10" fmla="*/ 369094 h 1321594"/>
                <a:gd name="connsiteX11" fmla="*/ 1247775 w 1631157"/>
                <a:gd name="connsiteY11" fmla="*/ 364332 h 1321594"/>
                <a:gd name="connsiteX12" fmla="*/ 1243013 w 1631157"/>
                <a:gd name="connsiteY12" fmla="*/ 345282 h 1321594"/>
                <a:gd name="connsiteX13" fmla="*/ 1204913 w 1631157"/>
                <a:gd name="connsiteY13" fmla="*/ 335757 h 1321594"/>
                <a:gd name="connsiteX14" fmla="*/ 1181100 w 1631157"/>
                <a:gd name="connsiteY14" fmla="*/ 330994 h 1321594"/>
                <a:gd name="connsiteX15" fmla="*/ 1181100 w 1631157"/>
                <a:gd name="connsiteY15" fmla="*/ 330994 h 1321594"/>
                <a:gd name="connsiteX16" fmla="*/ 1057275 w 1631157"/>
                <a:gd name="connsiteY16" fmla="*/ 359569 h 1321594"/>
                <a:gd name="connsiteX17" fmla="*/ 1014413 w 1631157"/>
                <a:gd name="connsiteY17" fmla="*/ 369094 h 1321594"/>
                <a:gd name="connsiteX18" fmla="*/ 966788 w 1631157"/>
                <a:gd name="connsiteY18" fmla="*/ 388144 h 1321594"/>
                <a:gd name="connsiteX19" fmla="*/ 952500 w 1631157"/>
                <a:gd name="connsiteY19" fmla="*/ 411957 h 1321594"/>
                <a:gd name="connsiteX20" fmla="*/ 952500 w 1631157"/>
                <a:gd name="connsiteY20" fmla="*/ 440532 h 1321594"/>
                <a:gd name="connsiteX21" fmla="*/ 847725 w 1631157"/>
                <a:gd name="connsiteY21" fmla="*/ 507207 h 1321594"/>
                <a:gd name="connsiteX22" fmla="*/ 809625 w 1631157"/>
                <a:gd name="connsiteY22" fmla="*/ 588169 h 1321594"/>
                <a:gd name="connsiteX23" fmla="*/ 700088 w 1631157"/>
                <a:gd name="connsiteY23" fmla="*/ 716757 h 1321594"/>
                <a:gd name="connsiteX24" fmla="*/ 681038 w 1631157"/>
                <a:gd name="connsiteY24" fmla="*/ 797719 h 1321594"/>
                <a:gd name="connsiteX25" fmla="*/ 628650 w 1631157"/>
                <a:gd name="connsiteY25" fmla="*/ 883444 h 1321594"/>
                <a:gd name="connsiteX26" fmla="*/ 604838 w 1631157"/>
                <a:gd name="connsiteY26" fmla="*/ 926307 h 1321594"/>
                <a:gd name="connsiteX27" fmla="*/ 542925 w 1631157"/>
                <a:gd name="connsiteY27" fmla="*/ 1002507 h 1321594"/>
                <a:gd name="connsiteX28" fmla="*/ 509588 w 1631157"/>
                <a:gd name="connsiteY28" fmla="*/ 1064419 h 1321594"/>
                <a:gd name="connsiteX29" fmla="*/ 471488 w 1631157"/>
                <a:gd name="connsiteY29" fmla="*/ 1107282 h 1321594"/>
                <a:gd name="connsiteX30" fmla="*/ 442913 w 1631157"/>
                <a:gd name="connsiteY30" fmla="*/ 1140619 h 1321594"/>
                <a:gd name="connsiteX31" fmla="*/ 333375 w 1631157"/>
                <a:gd name="connsiteY31" fmla="*/ 1159669 h 1321594"/>
                <a:gd name="connsiteX32" fmla="*/ 228600 w 1631157"/>
                <a:gd name="connsiteY32" fmla="*/ 1169194 h 1321594"/>
                <a:gd name="connsiteX33" fmla="*/ 157163 w 1631157"/>
                <a:gd name="connsiteY33" fmla="*/ 1202532 h 1321594"/>
                <a:gd name="connsiteX34" fmla="*/ 114300 w 1631157"/>
                <a:gd name="connsiteY34" fmla="*/ 1235869 h 1321594"/>
                <a:gd name="connsiteX35" fmla="*/ 114300 w 1631157"/>
                <a:gd name="connsiteY35" fmla="*/ 1235869 h 1321594"/>
                <a:gd name="connsiteX36" fmla="*/ 71438 w 1631157"/>
                <a:gd name="connsiteY36" fmla="*/ 1288257 h 1321594"/>
                <a:gd name="connsiteX37" fmla="*/ 19050 w 1631157"/>
                <a:gd name="connsiteY37" fmla="*/ 1312069 h 1321594"/>
                <a:gd name="connsiteX38" fmla="*/ 0 w 1631157"/>
                <a:gd name="connsiteY38" fmla="*/ 1321594 h 1321594"/>
                <a:gd name="connsiteX0" fmla="*/ 1631157 w 1631157"/>
                <a:gd name="connsiteY0" fmla="*/ 0 h 1321594"/>
                <a:gd name="connsiteX1" fmla="*/ 1624013 w 1631157"/>
                <a:gd name="connsiteY1" fmla="*/ 45244 h 1321594"/>
                <a:gd name="connsiteX2" fmla="*/ 1604963 w 1631157"/>
                <a:gd name="connsiteY2" fmla="*/ 90487 h 1321594"/>
                <a:gd name="connsiteX3" fmla="*/ 1566863 w 1631157"/>
                <a:gd name="connsiteY3" fmla="*/ 104775 h 1321594"/>
                <a:gd name="connsiteX4" fmla="*/ 1533525 w 1631157"/>
                <a:gd name="connsiteY4" fmla="*/ 130969 h 1321594"/>
                <a:gd name="connsiteX5" fmla="*/ 1476375 w 1631157"/>
                <a:gd name="connsiteY5" fmla="*/ 188119 h 1321594"/>
                <a:gd name="connsiteX6" fmla="*/ 1423988 w 1631157"/>
                <a:gd name="connsiteY6" fmla="*/ 240507 h 1321594"/>
                <a:gd name="connsiteX7" fmla="*/ 1395413 w 1631157"/>
                <a:gd name="connsiteY7" fmla="*/ 288132 h 1321594"/>
                <a:gd name="connsiteX8" fmla="*/ 1347788 w 1631157"/>
                <a:gd name="connsiteY8" fmla="*/ 345282 h 1321594"/>
                <a:gd name="connsiteX9" fmla="*/ 1295400 w 1631157"/>
                <a:gd name="connsiteY9" fmla="*/ 369094 h 1321594"/>
                <a:gd name="connsiteX10" fmla="*/ 1266825 w 1631157"/>
                <a:gd name="connsiteY10" fmla="*/ 369094 h 1321594"/>
                <a:gd name="connsiteX11" fmla="*/ 1247775 w 1631157"/>
                <a:gd name="connsiteY11" fmla="*/ 364332 h 1321594"/>
                <a:gd name="connsiteX12" fmla="*/ 1243013 w 1631157"/>
                <a:gd name="connsiteY12" fmla="*/ 345282 h 1321594"/>
                <a:gd name="connsiteX13" fmla="*/ 1204913 w 1631157"/>
                <a:gd name="connsiteY13" fmla="*/ 335757 h 1321594"/>
                <a:gd name="connsiteX14" fmla="*/ 1181100 w 1631157"/>
                <a:gd name="connsiteY14" fmla="*/ 330994 h 1321594"/>
                <a:gd name="connsiteX15" fmla="*/ 1181100 w 1631157"/>
                <a:gd name="connsiteY15" fmla="*/ 330994 h 1321594"/>
                <a:gd name="connsiteX16" fmla="*/ 1057275 w 1631157"/>
                <a:gd name="connsiteY16" fmla="*/ 359569 h 1321594"/>
                <a:gd name="connsiteX17" fmla="*/ 1014413 w 1631157"/>
                <a:gd name="connsiteY17" fmla="*/ 369094 h 1321594"/>
                <a:gd name="connsiteX18" fmla="*/ 966788 w 1631157"/>
                <a:gd name="connsiteY18" fmla="*/ 388144 h 1321594"/>
                <a:gd name="connsiteX19" fmla="*/ 952500 w 1631157"/>
                <a:gd name="connsiteY19" fmla="*/ 411957 h 1321594"/>
                <a:gd name="connsiteX20" fmla="*/ 952500 w 1631157"/>
                <a:gd name="connsiteY20" fmla="*/ 440532 h 1321594"/>
                <a:gd name="connsiteX21" fmla="*/ 847725 w 1631157"/>
                <a:gd name="connsiteY21" fmla="*/ 507207 h 1321594"/>
                <a:gd name="connsiteX22" fmla="*/ 809625 w 1631157"/>
                <a:gd name="connsiteY22" fmla="*/ 588169 h 1321594"/>
                <a:gd name="connsiteX23" fmla="*/ 700088 w 1631157"/>
                <a:gd name="connsiteY23" fmla="*/ 716757 h 1321594"/>
                <a:gd name="connsiteX24" fmla="*/ 681038 w 1631157"/>
                <a:gd name="connsiteY24" fmla="*/ 797719 h 1321594"/>
                <a:gd name="connsiteX25" fmla="*/ 628650 w 1631157"/>
                <a:gd name="connsiteY25" fmla="*/ 883444 h 1321594"/>
                <a:gd name="connsiteX26" fmla="*/ 604838 w 1631157"/>
                <a:gd name="connsiteY26" fmla="*/ 926307 h 1321594"/>
                <a:gd name="connsiteX27" fmla="*/ 542925 w 1631157"/>
                <a:gd name="connsiteY27" fmla="*/ 1002507 h 1321594"/>
                <a:gd name="connsiteX28" fmla="*/ 509588 w 1631157"/>
                <a:gd name="connsiteY28" fmla="*/ 1064419 h 1321594"/>
                <a:gd name="connsiteX29" fmla="*/ 471488 w 1631157"/>
                <a:gd name="connsiteY29" fmla="*/ 1107282 h 1321594"/>
                <a:gd name="connsiteX30" fmla="*/ 442913 w 1631157"/>
                <a:gd name="connsiteY30" fmla="*/ 1140619 h 1321594"/>
                <a:gd name="connsiteX31" fmla="*/ 333375 w 1631157"/>
                <a:gd name="connsiteY31" fmla="*/ 1159669 h 1321594"/>
                <a:gd name="connsiteX32" fmla="*/ 228600 w 1631157"/>
                <a:gd name="connsiteY32" fmla="*/ 1169194 h 1321594"/>
                <a:gd name="connsiteX33" fmla="*/ 157163 w 1631157"/>
                <a:gd name="connsiteY33" fmla="*/ 1202532 h 1321594"/>
                <a:gd name="connsiteX34" fmla="*/ 114300 w 1631157"/>
                <a:gd name="connsiteY34" fmla="*/ 1235869 h 1321594"/>
                <a:gd name="connsiteX35" fmla="*/ 114300 w 1631157"/>
                <a:gd name="connsiteY35" fmla="*/ 1235869 h 1321594"/>
                <a:gd name="connsiteX36" fmla="*/ 71438 w 1631157"/>
                <a:gd name="connsiteY36" fmla="*/ 1288257 h 1321594"/>
                <a:gd name="connsiteX37" fmla="*/ 19050 w 1631157"/>
                <a:gd name="connsiteY37" fmla="*/ 1312069 h 1321594"/>
                <a:gd name="connsiteX38" fmla="*/ 0 w 1631157"/>
                <a:gd name="connsiteY38" fmla="*/ 1321594 h 1321594"/>
                <a:gd name="connsiteX0" fmla="*/ 1631157 w 1631157"/>
                <a:gd name="connsiteY0" fmla="*/ 0 h 1321594"/>
                <a:gd name="connsiteX1" fmla="*/ 1624013 w 1631157"/>
                <a:gd name="connsiteY1" fmla="*/ 69057 h 1321594"/>
                <a:gd name="connsiteX2" fmla="*/ 1604963 w 1631157"/>
                <a:gd name="connsiteY2" fmla="*/ 90487 h 1321594"/>
                <a:gd name="connsiteX3" fmla="*/ 1566863 w 1631157"/>
                <a:gd name="connsiteY3" fmla="*/ 104775 h 1321594"/>
                <a:gd name="connsiteX4" fmla="*/ 1533525 w 1631157"/>
                <a:gd name="connsiteY4" fmla="*/ 130969 h 1321594"/>
                <a:gd name="connsiteX5" fmla="*/ 1476375 w 1631157"/>
                <a:gd name="connsiteY5" fmla="*/ 188119 h 1321594"/>
                <a:gd name="connsiteX6" fmla="*/ 1423988 w 1631157"/>
                <a:gd name="connsiteY6" fmla="*/ 240507 h 1321594"/>
                <a:gd name="connsiteX7" fmla="*/ 1395413 w 1631157"/>
                <a:gd name="connsiteY7" fmla="*/ 288132 h 1321594"/>
                <a:gd name="connsiteX8" fmla="*/ 1347788 w 1631157"/>
                <a:gd name="connsiteY8" fmla="*/ 345282 h 1321594"/>
                <a:gd name="connsiteX9" fmla="*/ 1295400 w 1631157"/>
                <a:gd name="connsiteY9" fmla="*/ 369094 h 1321594"/>
                <a:gd name="connsiteX10" fmla="*/ 1266825 w 1631157"/>
                <a:gd name="connsiteY10" fmla="*/ 369094 h 1321594"/>
                <a:gd name="connsiteX11" fmla="*/ 1247775 w 1631157"/>
                <a:gd name="connsiteY11" fmla="*/ 364332 h 1321594"/>
                <a:gd name="connsiteX12" fmla="*/ 1243013 w 1631157"/>
                <a:gd name="connsiteY12" fmla="*/ 345282 h 1321594"/>
                <a:gd name="connsiteX13" fmla="*/ 1204913 w 1631157"/>
                <a:gd name="connsiteY13" fmla="*/ 335757 h 1321594"/>
                <a:gd name="connsiteX14" fmla="*/ 1181100 w 1631157"/>
                <a:gd name="connsiteY14" fmla="*/ 330994 h 1321594"/>
                <a:gd name="connsiteX15" fmla="*/ 1181100 w 1631157"/>
                <a:gd name="connsiteY15" fmla="*/ 330994 h 1321594"/>
                <a:gd name="connsiteX16" fmla="*/ 1057275 w 1631157"/>
                <a:gd name="connsiteY16" fmla="*/ 359569 h 1321594"/>
                <a:gd name="connsiteX17" fmla="*/ 1014413 w 1631157"/>
                <a:gd name="connsiteY17" fmla="*/ 369094 h 1321594"/>
                <a:gd name="connsiteX18" fmla="*/ 966788 w 1631157"/>
                <a:gd name="connsiteY18" fmla="*/ 388144 h 1321594"/>
                <a:gd name="connsiteX19" fmla="*/ 952500 w 1631157"/>
                <a:gd name="connsiteY19" fmla="*/ 411957 h 1321594"/>
                <a:gd name="connsiteX20" fmla="*/ 952500 w 1631157"/>
                <a:gd name="connsiteY20" fmla="*/ 440532 h 1321594"/>
                <a:gd name="connsiteX21" fmla="*/ 847725 w 1631157"/>
                <a:gd name="connsiteY21" fmla="*/ 507207 h 1321594"/>
                <a:gd name="connsiteX22" fmla="*/ 809625 w 1631157"/>
                <a:gd name="connsiteY22" fmla="*/ 588169 h 1321594"/>
                <a:gd name="connsiteX23" fmla="*/ 700088 w 1631157"/>
                <a:gd name="connsiteY23" fmla="*/ 716757 h 1321594"/>
                <a:gd name="connsiteX24" fmla="*/ 681038 w 1631157"/>
                <a:gd name="connsiteY24" fmla="*/ 797719 h 1321594"/>
                <a:gd name="connsiteX25" fmla="*/ 628650 w 1631157"/>
                <a:gd name="connsiteY25" fmla="*/ 883444 h 1321594"/>
                <a:gd name="connsiteX26" fmla="*/ 604838 w 1631157"/>
                <a:gd name="connsiteY26" fmla="*/ 926307 h 1321594"/>
                <a:gd name="connsiteX27" fmla="*/ 542925 w 1631157"/>
                <a:gd name="connsiteY27" fmla="*/ 1002507 h 1321594"/>
                <a:gd name="connsiteX28" fmla="*/ 509588 w 1631157"/>
                <a:gd name="connsiteY28" fmla="*/ 1064419 h 1321594"/>
                <a:gd name="connsiteX29" fmla="*/ 471488 w 1631157"/>
                <a:gd name="connsiteY29" fmla="*/ 1107282 h 1321594"/>
                <a:gd name="connsiteX30" fmla="*/ 442913 w 1631157"/>
                <a:gd name="connsiteY30" fmla="*/ 1140619 h 1321594"/>
                <a:gd name="connsiteX31" fmla="*/ 333375 w 1631157"/>
                <a:gd name="connsiteY31" fmla="*/ 1159669 h 1321594"/>
                <a:gd name="connsiteX32" fmla="*/ 228600 w 1631157"/>
                <a:gd name="connsiteY32" fmla="*/ 1169194 h 1321594"/>
                <a:gd name="connsiteX33" fmla="*/ 157163 w 1631157"/>
                <a:gd name="connsiteY33" fmla="*/ 1202532 h 1321594"/>
                <a:gd name="connsiteX34" fmla="*/ 114300 w 1631157"/>
                <a:gd name="connsiteY34" fmla="*/ 1235869 h 1321594"/>
                <a:gd name="connsiteX35" fmla="*/ 114300 w 1631157"/>
                <a:gd name="connsiteY35" fmla="*/ 1235869 h 1321594"/>
                <a:gd name="connsiteX36" fmla="*/ 71438 w 1631157"/>
                <a:gd name="connsiteY36" fmla="*/ 1288257 h 1321594"/>
                <a:gd name="connsiteX37" fmla="*/ 19050 w 1631157"/>
                <a:gd name="connsiteY37" fmla="*/ 1312069 h 1321594"/>
                <a:gd name="connsiteX38" fmla="*/ 0 w 1631157"/>
                <a:gd name="connsiteY38" fmla="*/ 1321594 h 1321594"/>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3525 w 1643063"/>
                <a:gd name="connsiteY4" fmla="*/ 116682 h 1307307"/>
                <a:gd name="connsiteX5" fmla="*/ 1476375 w 1643063"/>
                <a:gd name="connsiteY5" fmla="*/ 17383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3525 w 1643063"/>
                <a:gd name="connsiteY4" fmla="*/ 109538 h 1307307"/>
                <a:gd name="connsiteX5" fmla="*/ 1476375 w 1643063"/>
                <a:gd name="connsiteY5" fmla="*/ 17383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3525 w 1643063"/>
                <a:gd name="connsiteY4" fmla="*/ 109538 h 1307307"/>
                <a:gd name="connsiteX5" fmla="*/ 1485900 w 1643063"/>
                <a:gd name="connsiteY5" fmla="*/ 1547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3525 w 1643063"/>
                <a:gd name="connsiteY4" fmla="*/ 109538 h 1307307"/>
                <a:gd name="connsiteX5" fmla="*/ 1485900 w 1643063"/>
                <a:gd name="connsiteY5" fmla="*/ 1547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3525 w 1643063"/>
                <a:gd name="connsiteY4" fmla="*/ 109538 h 1307307"/>
                <a:gd name="connsiteX5" fmla="*/ 1485900 w 1643063"/>
                <a:gd name="connsiteY5" fmla="*/ 1547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3525 w 1643063"/>
                <a:gd name="connsiteY4" fmla="*/ 109538 h 1307307"/>
                <a:gd name="connsiteX5" fmla="*/ 1485900 w 1643063"/>
                <a:gd name="connsiteY5" fmla="*/ 1547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85900 w 1643063"/>
                <a:gd name="connsiteY5" fmla="*/ 1547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85900 w 1643063"/>
                <a:gd name="connsiteY5" fmla="*/ 1547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85900 w 1643063"/>
                <a:gd name="connsiteY5" fmla="*/ 1547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490663 w 1643063"/>
                <a:gd name="connsiteY5" fmla="*/ 192882 h 1307307"/>
                <a:gd name="connsiteX6" fmla="*/ 1423988 w 1643063"/>
                <a:gd name="connsiteY6" fmla="*/ 226220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47775 w 1643063"/>
                <a:gd name="connsiteY11" fmla="*/ 350045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504951 w 1643063"/>
                <a:gd name="connsiteY5" fmla="*/ 157163 h 1307307"/>
                <a:gd name="connsiteX6" fmla="*/ 1490663 w 1643063"/>
                <a:gd name="connsiteY6" fmla="*/ 192882 h 1307307"/>
                <a:gd name="connsiteX7" fmla="*/ 1423988 w 1643063"/>
                <a:gd name="connsiteY7" fmla="*/ 226220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504951 w 1643063"/>
                <a:gd name="connsiteY5" fmla="*/ 147638 h 1307307"/>
                <a:gd name="connsiteX6" fmla="*/ 1490663 w 1643063"/>
                <a:gd name="connsiteY6" fmla="*/ 192882 h 1307307"/>
                <a:gd name="connsiteX7" fmla="*/ 1423988 w 1643063"/>
                <a:gd name="connsiteY7" fmla="*/ 226220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16857 w 1643063"/>
                <a:gd name="connsiteY4" fmla="*/ 119063 h 1307307"/>
                <a:gd name="connsiteX5" fmla="*/ 1504951 w 1643063"/>
                <a:gd name="connsiteY5" fmla="*/ 147638 h 1307307"/>
                <a:gd name="connsiteX6" fmla="*/ 1469232 w 1643063"/>
                <a:gd name="connsiteY6" fmla="*/ 185738 h 1307307"/>
                <a:gd name="connsiteX7" fmla="*/ 1423988 w 1643063"/>
                <a:gd name="connsiteY7" fmla="*/ 226220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1144 w 1643063"/>
                <a:gd name="connsiteY4" fmla="*/ 111919 h 1307307"/>
                <a:gd name="connsiteX5" fmla="*/ 1504951 w 1643063"/>
                <a:gd name="connsiteY5" fmla="*/ 147638 h 1307307"/>
                <a:gd name="connsiteX6" fmla="*/ 1469232 w 1643063"/>
                <a:gd name="connsiteY6" fmla="*/ 185738 h 1307307"/>
                <a:gd name="connsiteX7" fmla="*/ 1423988 w 1643063"/>
                <a:gd name="connsiteY7" fmla="*/ 226220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6863 w 1643063"/>
                <a:gd name="connsiteY3" fmla="*/ 90488 h 1307307"/>
                <a:gd name="connsiteX4" fmla="*/ 1531144 w 1643063"/>
                <a:gd name="connsiteY4" fmla="*/ 111919 h 1307307"/>
                <a:gd name="connsiteX5" fmla="*/ 1504951 w 1643063"/>
                <a:gd name="connsiteY5" fmla="*/ 147638 h 1307307"/>
                <a:gd name="connsiteX6" fmla="*/ 1469232 w 1643063"/>
                <a:gd name="connsiteY6" fmla="*/ 185738 h 1307307"/>
                <a:gd name="connsiteX7" fmla="*/ 1419226 w 1643063"/>
                <a:gd name="connsiteY7" fmla="*/ 219076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31144 w 1643063"/>
                <a:gd name="connsiteY4" fmla="*/ 111919 h 1307307"/>
                <a:gd name="connsiteX5" fmla="*/ 1504951 w 1643063"/>
                <a:gd name="connsiteY5" fmla="*/ 147638 h 1307307"/>
                <a:gd name="connsiteX6" fmla="*/ 1469232 w 1643063"/>
                <a:gd name="connsiteY6" fmla="*/ 185738 h 1307307"/>
                <a:gd name="connsiteX7" fmla="*/ 1419226 w 1643063"/>
                <a:gd name="connsiteY7" fmla="*/ 219076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4000 w 1643063"/>
                <a:gd name="connsiteY4" fmla="*/ 109538 h 1307307"/>
                <a:gd name="connsiteX5" fmla="*/ 1504951 w 1643063"/>
                <a:gd name="connsiteY5" fmla="*/ 147638 h 1307307"/>
                <a:gd name="connsiteX6" fmla="*/ 1469232 w 1643063"/>
                <a:gd name="connsiteY6" fmla="*/ 185738 h 1307307"/>
                <a:gd name="connsiteX7" fmla="*/ 1419226 w 1643063"/>
                <a:gd name="connsiteY7" fmla="*/ 219076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4000 w 1643063"/>
                <a:gd name="connsiteY4" fmla="*/ 109538 h 1307307"/>
                <a:gd name="connsiteX5" fmla="*/ 1495426 w 1643063"/>
                <a:gd name="connsiteY5" fmla="*/ 145256 h 1307307"/>
                <a:gd name="connsiteX6" fmla="*/ 1469232 w 1643063"/>
                <a:gd name="connsiteY6" fmla="*/ 185738 h 1307307"/>
                <a:gd name="connsiteX7" fmla="*/ 1419226 w 1643063"/>
                <a:gd name="connsiteY7" fmla="*/ 219076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95426 w 1643063"/>
                <a:gd name="connsiteY5" fmla="*/ 145256 h 1307307"/>
                <a:gd name="connsiteX6" fmla="*/ 1469232 w 1643063"/>
                <a:gd name="connsiteY6" fmla="*/ 185738 h 1307307"/>
                <a:gd name="connsiteX7" fmla="*/ 1419226 w 1643063"/>
                <a:gd name="connsiteY7" fmla="*/ 219076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95426 w 1643063"/>
                <a:gd name="connsiteY5" fmla="*/ 145256 h 1307307"/>
                <a:gd name="connsiteX6" fmla="*/ 1462088 w 1643063"/>
                <a:gd name="connsiteY6" fmla="*/ 176213 h 1307307"/>
                <a:gd name="connsiteX7" fmla="*/ 1419226 w 1643063"/>
                <a:gd name="connsiteY7" fmla="*/ 219076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88282 w 1643063"/>
                <a:gd name="connsiteY5" fmla="*/ 140494 h 1307307"/>
                <a:gd name="connsiteX6" fmla="*/ 1462088 w 1643063"/>
                <a:gd name="connsiteY6" fmla="*/ 176213 h 1307307"/>
                <a:gd name="connsiteX7" fmla="*/ 1419226 w 1643063"/>
                <a:gd name="connsiteY7" fmla="*/ 219076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88282 w 1643063"/>
                <a:gd name="connsiteY5" fmla="*/ 140494 h 1307307"/>
                <a:gd name="connsiteX6" fmla="*/ 1462088 w 1643063"/>
                <a:gd name="connsiteY6" fmla="*/ 176213 h 1307307"/>
                <a:gd name="connsiteX7" fmla="*/ 1433514 w 1643063"/>
                <a:gd name="connsiteY7" fmla="*/ 211932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88282 w 1643063"/>
                <a:gd name="connsiteY5" fmla="*/ 140494 h 1307307"/>
                <a:gd name="connsiteX6" fmla="*/ 1462088 w 1643063"/>
                <a:gd name="connsiteY6" fmla="*/ 176213 h 1307307"/>
                <a:gd name="connsiteX7" fmla="*/ 1433514 w 1643063"/>
                <a:gd name="connsiteY7" fmla="*/ 211932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88282 w 1643063"/>
                <a:gd name="connsiteY5" fmla="*/ 140494 h 1307307"/>
                <a:gd name="connsiteX6" fmla="*/ 1462088 w 1643063"/>
                <a:gd name="connsiteY6" fmla="*/ 176213 h 1307307"/>
                <a:gd name="connsiteX7" fmla="*/ 1433514 w 1643063"/>
                <a:gd name="connsiteY7" fmla="*/ 211932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7775 w 1643063"/>
                <a:gd name="connsiteY12" fmla="*/ 350045 h 1307307"/>
                <a:gd name="connsiteX13" fmla="*/ 1243013 w 1643063"/>
                <a:gd name="connsiteY13" fmla="*/ 330995 h 1307307"/>
                <a:gd name="connsiteX14" fmla="*/ 1204913 w 1643063"/>
                <a:gd name="connsiteY14" fmla="*/ 321470 h 1307307"/>
                <a:gd name="connsiteX15" fmla="*/ 1181100 w 1643063"/>
                <a:gd name="connsiteY15" fmla="*/ 316707 h 1307307"/>
                <a:gd name="connsiteX16" fmla="*/ 1181100 w 1643063"/>
                <a:gd name="connsiteY16" fmla="*/ 316707 h 1307307"/>
                <a:gd name="connsiteX17" fmla="*/ 1057275 w 1643063"/>
                <a:gd name="connsiteY17" fmla="*/ 345282 h 1307307"/>
                <a:gd name="connsiteX18" fmla="*/ 1014413 w 1643063"/>
                <a:gd name="connsiteY18" fmla="*/ 354807 h 1307307"/>
                <a:gd name="connsiteX19" fmla="*/ 966788 w 1643063"/>
                <a:gd name="connsiteY19" fmla="*/ 373857 h 1307307"/>
                <a:gd name="connsiteX20" fmla="*/ 952500 w 1643063"/>
                <a:gd name="connsiteY20" fmla="*/ 397670 h 1307307"/>
                <a:gd name="connsiteX21" fmla="*/ 952500 w 1643063"/>
                <a:gd name="connsiteY21" fmla="*/ 426245 h 1307307"/>
                <a:gd name="connsiteX22" fmla="*/ 847725 w 1643063"/>
                <a:gd name="connsiteY22" fmla="*/ 492920 h 1307307"/>
                <a:gd name="connsiteX23" fmla="*/ 809625 w 1643063"/>
                <a:gd name="connsiteY23" fmla="*/ 573882 h 1307307"/>
                <a:gd name="connsiteX24" fmla="*/ 700088 w 1643063"/>
                <a:gd name="connsiteY24" fmla="*/ 702470 h 1307307"/>
                <a:gd name="connsiteX25" fmla="*/ 681038 w 1643063"/>
                <a:gd name="connsiteY25" fmla="*/ 783432 h 1307307"/>
                <a:gd name="connsiteX26" fmla="*/ 628650 w 1643063"/>
                <a:gd name="connsiteY26" fmla="*/ 869157 h 1307307"/>
                <a:gd name="connsiteX27" fmla="*/ 604838 w 1643063"/>
                <a:gd name="connsiteY27" fmla="*/ 912020 h 1307307"/>
                <a:gd name="connsiteX28" fmla="*/ 542925 w 1643063"/>
                <a:gd name="connsiteY28" fmla="*/ 988220 h 1307307"/>
                <a:gd name="connsiteX29" fmla="*/ 509588 w 1643063"/>
                <a:gd name="connsiteY29" fmla="*/ 1050132 h 1307307"/>
                <a:gd name="connsiteX30" fmla="*/ 471488 w 1643063"/>
                <a:gd name="connsiteY30" fmla="*/ 1092995 h 1307307"/>
                <a:gd name="connsiteX31" fmla="*/ 442913 w 1643063"/>
                <a:gd name="connsiteY31" fmla="*/ 1126332 h 1307307"/>
                <a:gd name="connsiteX32" fmla="*/ 333375 w 1643063"/>
                <a:gd name="connsiteY32" fmla="*/ 1145382 h 1307307"/>
                <a:gd name="connsiteX33" fmla="*/ 228600 w 1643063"/>
                <a:gd name="connsiteY33" fmla="*/ 1154907 h 1307307"/>
                <a:gd name="connsiteX34" fmla="*/ 157163 w 1643063"/>
                <a:gd name="connsiteY34" fmla="*/ 1188245 h 1307307"/>
                <a:gd name="connsiteX35" fmla="*/ 114300 w 1643063"/>
                <a:gd name="connsiteY35" fmla="*/ 1221582 h 1307307"/>
                <a:gd name="connsiteX36" fmla="*/ 114300 w 1643063"/>
                <a:gd name="connsiteY36" fmla="*/ 1221582 h 1307307"/>
                <a:gd name="connsiteX37" fmla="*/ 71438 w 1643063"/>
                <a:gd name="connsiteY37" fmla="*/ 1273970 h 1307307"/>
                <a:gd name="connsiteX38" fmla="*/ 19050 w 1643063"/>
                <a:gd name="connsiteY38" fmla="*/ 1297782 h 1307307"/>
                <a:gd name="connsiteX39" fmla="*/ 0 w 1643063"/>
                <a:gd name="connsiteY3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88282 w 1643063"/>
                <a:gd name="connsiteY5" fmla="*/ 140494 h 1307307"/>
                <a:gd name="connsiteX6" fmla="*/ 1462088 w 1643063"/>
                <a:gd name="connsiteY6" fmla="*/ 176213 h 1307307"/>
                <a:gd name="connsiteX7" fmla="*/ 1433514 w 1643063"/>
                <a:gd name="connsiteY7" fmla="*/ 211932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43013 w 1643063"/>
                <a:gd name="connsiteY12" fmla="*/ 330995 h 1307307"/>
                <a:gd name="connsiteX13" fmla="*/ 1204913 w 1643063"/>
                <a:gd name="connsiteY13" fmla="*/ 321470 h 1307307"/>
                <a:gd name="connsiteX14" fmla="*/ 1181100 w 1643063"/>
                <a:gd name="connsiteY14" fmla="*/ 316707 h 1307307"/>
                <a:gd name="connsiteX15" fmla="*/ 1181100 w 1643063"/>
                <a:gd name="connsiteY15" fmla="*/ 316707 h 1307307"/>
                <a:gd name="connsiteX16" fmla="*/ 1057275 w 1643063"/>
                <a:gd name="connsiteY16" fmla="*/ 345282 h 1307307"/>
                <a:gd name="connsiteX17" fmla="*/ 1014413 w 1643063"/>
                <a:gd name="connsiteY17" fmla="*/ 354807 h 1307307"/>
                <a:gd name="connsiteX18" fmla="*/ 966788 w 1643063"/>
                <a:gd name="connsiteY18" fmla="*/ 373857 h 1307307"/>
                <a:gd name="connsiteX19" fmla="*/ 952500 w 1643063"/>
                <a:gd name="connsiteY19" fmla="*/ 397670 h 1307307"/>
                <a:gd name="connsiteX20" fmla="*/ 952500 w 1643063"/>
                <a:gd name="connsiteY20" fmla="*/ 426245 h 1307307"/>
                <a:gd name="connsiteX21" fmla="*/ 847725 w 1643063"/>
                <a:gd name="connsiteY21" fmla="*/ 492920 h 1307307"/>
                <a:gd name="connsiteX22" fmla="*/ 809625 w 1643063"/>
                <a:gd name="connsiteY22" fmla="*/ 573882 h 1307307"/>
                <a:gd name="connsiteX23" fmla="*/ 700088 w 1643063"/>
                <a:gd name="connsiteY23" fmla="*/ 702470 h 1307307"/>
                <a:gd name="connsiteX24" fmla="*/ 681038 w 1643063"/>
                <a:gd name="connsiteY24" fmla="*/ 783432 h 1307307"/>
                <a:gd name="connsiteX25" fmla="*/ 628650 w 1643063"/>
                <a:gd name="connsiteY25" fmla="*/ 869157 h 1307307"/>
                <a:gd name="connsiteX26" fmla="*/ 604838 w 1643063"/>
                <a:gd name="connsiteY26" fmla="*/ 912020 h 1307307"/>
                <a:gd name="connsiteX27" fmla="*/ 542925 w 1643063"/>
                <a:gd name="connsiteY27" fmla="*/ 988220 h 1307307"/>
                <a:gd name="connsiteX28" fmla="*/ 509588 w 1643063"/>
                <a:gd name="connsiteY28" fmla="*/ 1050132 h 1307307"/>
                <a:gd name="connsiteX29" fmla="*/ 471488 w 1643063"/>
                <a:gd name="connsiteY29" fmla="*/ 1092995 h 1307307"/>
                <a:gd name="connsiteX30" fmla="*/ 442913 w 1643063"/>
                <a:gd name="connsiteY30" fmla="*/ 1126332 h 1307307"/>
                <a:gd name="connsiteX31" fmla="*/ 333375 w 1643063"/>
                <a:gd name="connsiteY31" fmla="*/ 1145382 h 1307307"/>
                <a:gd name="connsiteX32" fmla="*/ 228600 w 1643063"/>
                <a:gd name="connsiteY32" fmla="*/ 1154907 h 1307307"/>
                <a:gd name="connsiteX33" fmla="*/ 157163 w 1643063"/>
                <a:gd name="connsiteY33" fmla="*/ 1188245 h 1307307"/>
                <a:gd name="connsiteX34" fmla="*/ 114300 w 1643063"/>
                <a:gd name="connsiteY34" fmla="*/ 1221582 h 1307307"/>
                <a:gd name="connsiteX35" fmla="*/ 114300 w 1643063"/>
                <a:gd name="connsiteY35" fmla="*/ 1221582 h 1307307"/>
                <a:gd name="connsiteX36" fmla="*/ 71438 w 1643063"/>
                <a:gd name="connsiteY36" fmla="*/ 1273970 h 1307307"/>
                <a:gd name="connsiteX37" fmla="*/ 19050 w 1643063"/>
                <a:gd name="connsiteY37" fmla="*/ 1297782 h 1307307"/>
                <a:gd name="connsiteX38" fmla="*/ 0 w 1643063"/>
                <a:gd name="connsiteY3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62100 w 1643063"/>
                <a:gd name="connsiteY3" fmla="*/ 83344 h 1307307"/>
                <a:gd name="connsiteX4" fmla="*/ 1521619 w 1643063"/>
                <a:gd name="connsiteY4" fmla="*/ 100013 h 1307307"/>
                <a:gd name="connsiteX5" fmla="*/ 1488282 w 1643063"/>
                <a:gd name="connsiteY5" fmla="*/ 140494 h 1307307"/>
                <a:gd name="connsiteX6" fmla="*/ 1462088 w 1643063"/>
                <a:gd name="connsiteY6" fmla="*/ 176213 h 1307307"/>
                <a:gd name="connsiteX7" fmla="*/ 1433514 w 1643063"/>
                <a:gd name="connsiteY7" fmla="*/ 211932 h 1307307"/>
                <a:gd name="connsiteX8" fmla="*/ 1395413 w 1643063"/>
                <a:gd name="connsiteY8" fmla="*/ 273845 h 1307307"/>
                <a:gd name="connsiteX9" fmla="*/ 1347788 w 1643063"/>
                <a:gd name="connsiteY9" fmla="*/ 330995 h 1307307"/>
                <a:gd name="connsiteX10" fmla="*/ 1295400 w 1643063"/>
                <a:gd name="connsiteY10" fmla="*/ 354807 h 1307307"/>
                <a:gd name="connsiteX11" fmla="*/ 1266825 w 1643063"/>
                <a:gd name="connsiteY11" fmla="*/ 354807 h 1307307"/>
                <a:gd name="connsiteX12" fmla="*/ 1204913 w 1643063"/>
                <a:gd name="connsiteY12" fmla="*/ 321470 h 1307307"/>
                <a:gd name="connsiteX13" fmla="*/ 1181100 w 1643063"/>
                <a:gd name="connsiteY13" fmla="*/ 316707 h 1307307"/>
                <a:gd name="connsiteX14" fmla="*/ 1181100 w 1643063"/>
                <a:gd name="connsiteY14" fmla="*/ 316707 h 1307307"/>
                <a:gd name="connsiteX15" fmla="*/ 1057275 w 1643063"/>
                <a:gd name="connsiteY15" fmla="*/ 345282 h 1307307"/>
                <a:gd name="connsiteX16" fmla="*/ 1014413 w 1643063"/>
                <a:gd name="connsiteY16" fmla="*/ 354807 h 1307307"/>
                <a:gd name="connsiteX17" fmla="*/ 966788 w 1643063"/>
                <a:gd name="connsiteY17" fmla="*/ 373857 h 1307307"/>
                <a:gd name="connsiteX18" fmla="*/ 952500 w 1643063"/>
                <a:gd name="connsiteY18" fmla="*/ 397670 h 1307307"/>
                <a:gd name="connsiteX19" fmla="*/ 952500 w 1643063"/>
                <a:gd name="connsiteY19" fmla="*/ 426245 h 1307307"/>
                <a:gd name="connsiteX20" fmla="*/ 847725 w 1643063"/>
                <a:gd name="connsiteY20" fmla="*/ 492920 h 1307307"/>
                <a:gd name="connsiteX21" fmla="*/ 809625 w 1643063"/>
                <a:gd name="connsiteY21" fmla="*/ 573882 h 1307307"/>
                <a:gd name="connsiteX22" fmla="*/ 700088 w 1643063"/>
                <a:gd name="connsiteY22" fmla="*/ 702470 h 1307307"/>
                <a:gd name="connsiteX23" fmla="*/ 681038 w 1643063"/>
                <a:gd name="connsiteY23" fmla="*/ 783432 h 1307307"/>
                <a:gd name="connsiteX24" fmla="*/ 628650 w 1643063"/>
                <a:gd name="connsiteY24" fmla="*/ 869157 h 1307307"/>
                <a:gd name="connsiteX25" fmla="*/ 604838 w 1643063"/>
                <a:gd name="connsiteY25" fmla="*/ 912020 h 1307307"/>
                <a:gd name="connsiteX26" fmla="*/ 542925 w 1643063"/>
                <a:gd name="connsiteY26" fmla="*/ 988220 h 1307307"/>
                <a:gd name="connsiteX27" fmla="*/ 509588 w 1643063"/>
                <a:gd name="connsiteY27" fmla="*/ 1050132 h 1307307"/>
                <a:gd name="connsiteX28" fmla="*/ 471488 w 1643063"/>
                <a:gd name="connsiteY28" fmla="*/ 1092995 h 1307307"/>
                <a:gd name="connsiteX29" fmla="*/ 442913 w 1643063"/>
                <a:gd name="connsiteY29" fmla="*/ 1126332 h 1307307"/>
                <a:gd name="connsiteX30" fmla="*/ 333375 w 1643063"/>
                <a:gd name="connsiteY30" fmla="*/ 1145382 h 1307307"/>
                <a:gd name="connsiteX31" fmla="*/ 228600 w 1643063"/>
                <a:gd name="connsiteY31" fmla="*/ 1154907 h 1307307"/>
                <a:gd name="connsiteX32" fmla="*/ 157163 w 1643063"/>
                <a:gd name="connsiteY32" fmla="*/ 1188245 h 1307307"/>
                <a:gd name="connsiteX33" fmla="*/ 114300 w 1643063"/>
                <a:gd name="connsiteY33" fmla="*/ 1221582 h 1307307"/>
                <a:gd name="connsiteX34" fmla="*/ 114300 w 1643063"/>
                <a:gd name="connsiteY34" fmla="*/ 1221582 h 1307307"/>
                <a:gd name="connsiteX35" fmla="*/ 71438 w 1643063"/>
                <a:gd name="connsiteY35" fmla="*/ 1273970 h 1307307"/>
                <a:gd name="connsiteX36" fmla="*/ 19050 w 1643063"/>
                <a:gd name="connsiteY36" fmla="*/ 1297782 h 1307307"/>
                <a:gd name="connsiteX37" fmla="*/ 0 w 1643063"/>
                <a:gd name="connsiteY37"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88282 w 1643063"/>
                <a:gd name="connsiteY4" fmla="*/ 140494 h 1307307"/>
                <a:gd name="connsiteX5" fmla="*/ 1462088 w 1643063"/>
                <a:gd name="connsiteY5" fmla="*/ 176213 h 1307307"/>
                <a:gd name="connsiteX6" fmla="*/ 1433514 w 1643063"/>
                <a:gd name="connsiteY6" fmla="*/ 211932 h 1307307"/>
                <a:gd name="connsiteX7" fmla="*/ 1395413 w 1643063"/>
                <a:gd name="connsiteY7" fmla="*/ 273845 h 1307307"/>
                <a:gd name="connsiteX8" fmla="*/ 1347788 w 1643063"/>
                <a:gd name="connsiteY8" fmla="*/ 330995 h 1307307"/>
                <a:gd name="connsiteX9" fmla="*/ 1295400 w 1643063"/>
                <a:gd name="connsiteY9" fmla="*/ 354807 h 1307307"/>
                <a:gd name="connsiteX10" fmla="*/ 1266825 w 1643063"/>
                <a:gd name="connsiteY10" fmla="*/ 354807 h 1307307"/>
                <a:gd name="connsiteX11" fmla="*/ 1204913 w 1643063"/>
                <a:gd name="connsiteY11" fmla="*/ 321470 h 1307307"/>
                <a:gd name="connsiteX12" fmla="*/ 1181100 w 1643063"/>
                <a:gd name="connsiteY12" fmla="*/ 316707 h 1307307"/>
                <a:gd name="connsiteX13" fmla="*/ 1181100 w 1643063"/>
                <a:gd name="connsiteY13" fmla="*/ 316707 h 1307307"/>
                <a:gd name="connsiteX14" fmla="*/ 1057275 w 1643063"/>
                <a:gd name="connsiteY14" fmla="*/ 345282 h 1307307"/>
                <a:gd name="connsiteX15" fmla="*/ 1014413 w 1643063"/>
                <a:gd name="connsiteY15" fmla="*/ 354807 h 1307307"/>
                <a:gd name="connsiteX16" fmla="*/ 966788 w 1643063"/>
                <a:gd name="connsiteY16" fmla="*/ 373857 h 1307307"/>
                <a:gd name="connsiteX17" fmla="*/ 952500 w 1643063"/>
                <a:gd name="connsiteY17" fmla="*/ 397670 h 1307307"/>
                <a:gd name="connsiteX18" fmla="*/ 952500 w 1643063"/>
                <a:gd name="connsiteY18" fmla="*/ 426245 h 1307307"/>
                <a:gd name="connsiteX19" fmla="*/ 847725 w 1643063"/>
                <a:gd name="connsiteY19" fmla="*/ 492920 h 1307307"/>
                <a:gd name="connsiteX20" fmla="*/ 809625 w 1643063"/>
                <a:gd name="connsiteY20" fmla="*/ 573882 h 1307307"/>
                <a:gd name="connsiteX21" fmla="*/ 700088 w 1643063"/>
                <a:gd name="connsiteY21" fmla="*/ 702470 h 1307307"/>
                <a:gd name="connsiteX22" fmla="*/ 681038 w 1643063"/>
                <a:gd name="connsiteY22" fmla="*/ 783432 h 1307307"/>
                <a:gd name="connsiteX23" fmla="*/ 628650 w 1643063"/>
                <a:gd name="connsiteY23" fmla="*/ 869157 h 1307307"/>
                <a:gd name="connsiteX24" fmla="*/ 604838 w 1643063"/>
                <a:gd name="connsiteY24" fmla="*/ 912020 h 1307307"/>
                <a:gd name="connsiteX25" fmla="*/ 542925 w 1643063"/>
                <a:gd name="connsiteY25" fmla="*/ 988220 h 1307307"/>
                <a:gd name="connsiteX26" fmla="*/ 509588 w 1643063"/>
                <a:gd name="connsiteY26" fmla="*/ 1050132 h 1307307"/>
                <a:gd name="connsiteX27" fmla="*/ 471488 w 1643063"/>
                <a:gd name="connsiteY27" fmla="*/ 1092995 h 1307307"/>
                <a:gd name="connsiteX28" fmla="*/ 442913 w 1643063"/>
                <a:gd name="connsiteY28" fmla="*/ 1126332 h 1307307"/>
                <a:gd name="connsiteX29" fmla="*/ 333375 w 1643063"/>
                <a:gd name="connsiteY29" fmla="*/ 1145382 h 1307307"/>
                <a:gd name="connsiteX30" fmla="*/ 228600 w 1643063"/>
                <a:gd name="connsiteY30" fmla="*/ 1154907 h 1307307"/>
                <a:gd name="connsiteX31" fmla="*/ 157163 w 1643063"/>
                <a:gd name="connsiteY31" fmla="*/ 1188245 h 1307307"/>
                <a:gd name="connsiteX32" fmla="*/ 114300 w 1643063"/>
                <a:gd name="connsiteY32" fmla="*/ 1221582 h 1307307"/>
                <a:gd name="connsiteX33" fmla="*/ 114300 w 1643063"/>
                <a:gd name="connsiteY33" fmla="*/ 1221582 h 1307307"/>
                <a:gd name="connsiteX34" fmla="*/ 71438 w 1643063"/>
                <a:gd name="connsiteY34" fmla="*/ 1273970 h 1307307"/>
                <a:gd name="connsiteX35" fmla="*/ 19050 w 1643063"/>
                <a:gd name="connsiteY35" fmla="*/ 1297782 h 1307307"/>
                <a:gd name="connsiteX36" fmla="*/ 0 w 1643063"/>
                <a:gd name="connsiteY3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433514 w 1643063"/>
                <a:gd name="connsiteY5" fmla="*/ 211932 h 1307307"/>
                <a:gd name="connsiteX6" fmla="*/ 1395413 w 1643063"/>
                <a:gd name="connsiteY6" fmla="*/ 273845 h 1307307"/>
                <a:gd name="connsiteX7" fmla="*/ 1347788 w 1643063"/>
                <a:gd name="connsiteY7" fmla="*/ 330995 h 1307307"/>
                <a:gd name="connsiteX8" fmla="*/ 1295400 w 1643063"/>
                <a:gd name="connsiteY8" fmla="*/ 354807 h 1307307"/>
                <a:gd name="connsiteX9" fmla="*/ 1266825 w 1643063"/>
                <a:gd name="connsiteY9" fmla="*/ 354807 h 1307307"/>
                <a:gd name="connsiteX10" fmla="*/ 1204913 w 1643063"/>
                <a:gd name="connsiteY10" fmla="*/ 321470 h 1307307"/>
                <a:gd name="connsiteX11" fmla="*/ 1181100 w 1643063"/>
                <a:gd name="connsiteY11" fmla="*/ 316707 h 1307307"/>
                <a:gd name="connsiteX12" fmla="*/ 1181100 w 1643063"/>
                <a:gd name="connsiteY12" fmla="*/ 316707 h 1307307"/>
                <a:gd name="connsiteX13" fmla="*/ 1057275 w 1643063"/>
                <a:gd name="connsiteY13" fmla="*/ 345282 h 1307307"/>
                <a:gd name="connsiteX14" fmla="*/ 1014413 w 1643063"/>
                <a:gd name="connsiteY14" fmla="*/ 354807 h 1307307"/>
                <a:gd name="connsiteX15" fmla="*/ 966788 w 1643063"/>
                <a:gd name="connsiteY15" fmla="*/ 373857 h 1307307"/>
                <a:gd name="connsiteX16" fmla="*/ 952500 w 1643063"/>
                <a:gd name="connsiteY16" fmla="*/ 397670 h 1307307"/>
                <a:gd name="connsiteX17" fmla="*/ 952500 w 1643063"/>
                <a:gd name="connsiteY17" fmla="*/ 426245 h 1307307"/>
                <a:gd name="connsiteX18" fmla="*/ 847725 w 1643063"/>
                <a:gd name="connsiteY18" fmla="*/ 492920 h 1307307"/>
                <a:gd name="connsiteX19" fmla="*/ 809625 w 1643063"/>
                <a:gd name="connsiteY19" fmla="*/ 573882 h 1307307"/>
                <a:gd name="connsiteX20" fmla="*/ 700088 w 1643063"/>
                <a:gd name="connsiteY20" fmla="*/ 702470 h 1307307"/>
                <a:gd name="connsiteX21" fmla="*/ 681038 w 1643063"/>
                <a:gd name="connsiteY21" fmla="*/ 783432 h 1307307"/>
                <a:gd name="connsiteX22" fmla="*/ 628650 w 1643063"/>
                <a:gd name="connsiteY22" fmla="*/ 869157 h 1307307"/>
                <a:gd name="connsiteX23" fmla="*/ 604838 w 1643063"/>
                <a:gd name="connsiteY23" fmla="*/ 912020 h 1307307"/>
                <a:gd name="connsiteX24" fmla="*/ 542925 w 1643063"/>
                <a:gd name="connsiteY24" fmla="*/ 988220 h 1307307"/>
                <a:gd name="connsiteX25" fmla="*/ 509588 w 1643063"/>
                <a:gd name="connsiteY25" fmla="*/ 1050132 h 1307307"/>
                <a:gd name="connsiteX26" fmla="*/ 471488 w 1643063"/>
                <a:gd name="connsiteY26" fmla="*/ 1092995 h 1307307"/>
                <a:gd name="connsiteX27" fmla="*/ 442913 w 1643063"/>
                <a:gd name="connsiteY27" fmla="*/ 1126332 h 1307307"/>
                <a:gd name="connsiteX28" fmla="*/ 333375 w 1643063"/>
                <a:gd name="connsiteY28" fmla="*/ 1145382 h 1307307"/>
                <a:gd name="connsiteX29" fmla="*/ 228600 w 1643063"/>
                <a:gd name="connsiteY29" fmla="*/ 1154907 h 1307307"/>
                <a:gd name="connsiteX30" fmla="*/ 157163 w 1643063"/>
                <a:gd name="connsiteY30" fmla="*/ 1188245 h 1307307"/>
                <a:gd name="connsiteX31" fmla="*/ 114300 w 1643063"/>
                <a:gd name="connsiteY31" fmla="*/ 1221582 h 1307307"/>
                <a:gd name="connsiteX32" fmla="*/ 114300 w 1643063"/>
                <a:gd name="connsiteY32" fmla="*/ 1221582 h 1307307"/>
                <a:gd name="connsiteX33" fmla="*/ 71438 w 1643063"/>
                <a:gd name="connsiteY33" fmla="*/ 1273970 h 1307307"/>
                <a:gd name="connsiteX34" fmla="*/ 19050 w 1643063"/>
                <a:gd name="connsiteY34" fmla="*/ 1297782 h 1307307"/>
                <a:gd name="connsiteX35" fmla="*/ 0 w 1643063"/>
                <a:gd name="connsiteY3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433514 w 1643063"/>
                <a:gd name="connsiteY5" fmla="*/ 211932 h 1307307"/>
                <a:gd name="connsiteX6" fmla="*/ 1395413 w 1643063"/>
                <a:gd name="connsiteY6" fmla="*/ 273845 h 1307307"/>
                <a:gd name="connsiteX7" fmla="*/ 1347788 w 1643063"/>
                <a:gd name="connsiteY7" fmla="*/ 330995 h 1307307"/>
                <a:gd name="connsiteX8" fmla="*/ 1295400 w 1643063"/>
                <a:gd name="connsiteY8" fmla="*/ 354807 h 1307307"/>
                <a:gd name="connsiteX9" fmla="*/ 1266825 w 1643063"/>
                <a:gd name="connsiteY9" fmla="*/ 354807 h 1307307"/>
                <a:gd name="connsiteX10" fmla="*/ 1204913 w 1643063"/>
                <a:gd name="connsiteY10" fmla="*/ 321470 h 1307307"/>
                <a:gd name="connsiteX11" fmla="*/ 1181100 w 1643063"/>
                <a:gd name="connsiteY11" fmla="*/ 316707 h 1307307"/>
                <a:gd name="connsiteX12" fmla="*/ 1181100 w 1643063"/>
                <a:gd name="connsiteY12" fmla="*/ 316707 h 1307307"/>
                <a:gd name="connsiteX13" fmla="*/ 1057275 w 1643063"/>
                <a:gd name="connsiteY13" fmla="*/ 345282 h 1307307"/>
                <a:gd name="connsiteX14" fmla="*/ 1014413 w 1643063"/>
                <a:gd name="connsiteY14" fmla="*/ 354807 h 1307307"/>
                <a:gd name="connsiteX15" fmla="*/ 966788 w 1643063"/>
                <a:gd name="connsiteY15" fmla="*/ 373857 h 1307307"/>
                <a:gd name="connsiteX16" fmla="*/ 952500 w 1643063"/>
                <a:gd name="connsiteY16" fmla="*/ 397670 h 1307307"/>
                <a:gd name="connsiteX17" fmla="*/ 952500 w 1643063"/>
                <a:gd name="connsiteY17" fmla="*/ 426245 h 1307307"/>
                <a:gd name="connsiteX18" fmla="*/ 847725 w 1643063"/>
                <a:gd name="connsiteY18" fmla="*/ 492920 h 1307307"/>
                <a:gd name="connsiteX19" fmla="*/ 809625 w 1643063"/>
                <a:gd name="connsiteY19" fmla="*/ 573882 h 1307307"/>
                <a:gd name="connsiteX20" fmla="*/ 700088 w 1643063"/>
                <a:gd name="connsiteY20" fmla="*/ 702470 h 1307307"/>
                <a:gd name="connsiteX21" fmla="*/ 681038 w 1643063"/>
                <a:gd name="connsiteY21" fmla="*/ 783432 h 1307307"/>
                <a:gd name="connsiteX22" fmla="*/ 628650 w 1643063"/>
                <a:gd name="connsiteY22" fmla="*/ 869157 h 1307307"/>
                <a:gd name="connsiteX23" fmla="*/ 604838 w 1643063"/>
                <a:gd name="connsiteY23" fmla="*/ 912020 h 1307307"/>
                <a:gd name="connsiteX24" fmla="*/ 542925 w 1643063"/>
                <a:gd name="connsiteY24" fmla="*/ 988220 h 1307307"/>
                <a:gd name="connsiteX25" fmla="*/ 509588 w 1643063"/>
                <a:gd name="connsiteY25" fmla="*/ 1050132 h 1307307"/>
                <a:gd name="connsiteX26" fmla="*/ 471488 w 1643063"/>
                <a:gd name="connsiteY26" fmla="*/ 1092995 h 1307307"/>
                <a:gd name="connsiteX27" fmla="*/ 442913 w 1643063"/>
                <a:gd name="connsiteY27" fmla="*/ 1126332 h 1307307"/>
                <a:gd name="connsiteX28" fmla="*/ 333375 w 1643063"/>
                <a:gd name="connsiteY28" fmla="*/ 1145382 h 1307307"/>
                <a:gd name="connsiteX29" fmla="*/ 228600 w 1643063"/>
                <a:gd name="connsiteY29" fmla="*/ 1154907 h 1307307"/>
                <a:gd name="connsiteX30" fmla="*/ 157163 w 1643063"/>
                <a:gd name="connsiteY30" fmla="*/ 1188245 h 1307307"/>
                <a:gd name="connsiteX31" fmla="*/ 114300 w 1643063"/>
                <a:gd name="connsiteY31" fmla="*/ 1221582 h 1307307"/>
                <a:gd name="connsiteX32" fmla="*/ 114300 w 1643063"/>
                <a:gd name="connsiteY32" fmla="*/ 1221582 h 1307307"/>
                <a:gd name="connsiteX33" fmla="*/ 71438 w 1643063"/>
                <a:gd name="connsiteY33" fmla="*/ 1273970 h 1307307"/>
                <a:gd name="connsiteX34" fmla="*/ 19050 w 1643063"/>
                <a:gd name="connsiteY34" fmla="*/ 1297782 h 1307307"/>
                <a:gd name="connsiteX35" fmla="*/ 0 w 1643063"/>
                <a:gd name="connsiteY3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47788 w 1643063"/>
                <a:gd name="connsiteY6" fmla="*/ 330995 h 1307307"/>
                <a:gd name="connsiteX7" fmla="*/ 1295400 w 1643063"/>
                <a:gd name="connsiteY7" fmla="*/ 354807 h 1307307"/>
                <a:gd name="connsiteX8" fmla="*/ 1266825 w 1643063"/>
                <a:gd name="connsiteY8" fmla="*/ 354807 h 1307307"/>
                <a:gd name="connsiteX9" fmla="*/ 1204913 w 1643063"/>
                <a:gd name="connsiteY9" fmla="*/ 321470 h 1307307"/>
                <a:gd name="connsiteX10" fmla="*/ 1181100 w 1643063"/>
                <a:gd name="connsiteY10" fmla="*/ 316707 h 1307307"/>
                <a:gd name="connsiteX11" fmla="*/ 1181100 w 1643063"/>
                <a:gd name="connsiteY11" fmla="*/ 316707 h 1307307"/>
                <a:gd name="connsiteX12" fmla="*/ 1057275 w 1643063"/>
                <a:gd name="connsiteY12" fmla="*/ 345282 h 1307307"/>
                <a:gd name="connsiteX13" fmla="*/ 1014413 w 1643063"/>
                <a:gd name="connsiteY13" fmla="*/ 354807 h 1307307"/>
                <a:gd name="connsiteX14" fmla="*/ 966788 w 1643063"/>
                <a:gd name="connsiteY14" fmla="*/ 373857 h 1307307"/>
                <a:gd name="connsiteX15" fmla="*/ 952500 w 1643063"/>
                <a:gd name="connsiteY15" fmla="*/ 397670 h 1307307"/>
                <a:gd name="connsiteX16" fmla="*/ 952500 w 1643063"/>
                <a:gd name="connsiteY16" fmla="*/ 426245 h 1307307"/>
                <a:gd name="connsiteX17" fmla="*/ 847725 w 1643063"/>
                <a:gd name="connsiteY17" fmla="*/ 492920 h 1307307"/>
                <a:gd name="connsiteX18" fmla="*/ 809625 w 1643063"/>
                <a:gd name="connsiteY18" fmla="*/ 573882 h 1307307"/>
                <a:gd name="connsiteX19" fmla="*/ 700088 w 1643063"/>
                <a:gd name="connsiteY19" fmla="*/ 702470 h 1307307"/>
                <a:gd name="connsiteX20" fmla="*/ 681038 w 1643063"/>
                <a:gd name="connsiteY20" fmla="*/ 783432 h 1307307"/>
                <a:gd name="connsiteX21" fmla="*/ 628650 w 1643063"/>
                <a:gd name="connsiteY21" fmla="*/ 869157 h 1307307"/>
                <a:gd name="connsiteX22" fmla="*/ 604838 w 1643063"/>
                <a:gd name="connsiteY22" fmla="*/ 912020 h 1307307"/>
                <a:gd name="connsiteX23" fmla="*/ 542925 w 1643063"/>
                <a:gd name="connsiteY23" fmla="*/ 988220 h 1307307"/>
                <a:gd name="connsiteX24" fmla="*/ 509588 w 1643063"/>
                <a:gd name="connsiteY24" fmla="*/ 1050132 h 1307307"/>
                <a:gd name="connsiteX25" fmla="*/ 471488 w 1643063"/>
                <a:gd name="connsiteY25" fmla="*/ 1092995 h 1307307"/>
                <a:gd name="connsiteX26" fmla="*/ 442913 w 1643063"/>
                <a:gd name="connsiteY26" fmla="*/ 1126332 h 1307307"/>
                <a:gd name="connsiteX27" fmla="*/ 333375 w 1643063"/>
                <a:gd name="connsiteY27" fmla="*/ 1145382 h 1307307"/>
                <a:gd name="connsiteX28" fmla="*/ 228600 w 1643063"/>
                <a:gd name="connsiteY28" fmla="*/ 1154907 h 1307307"/>
                <a:gd name="connsiteX29" fmla="*/ 157163 w 1643063"/>
                <a:gd name="connsiteY29" fmla="*/ 1188245 h 1307307"/>
                <a:gd name="connsiteX30" fmla="*/ 114300 w 1643063"/>
                <a:gd name="connsiteY30" fmla="*/ 1221582 h 1307307"/>
                <a:gd name="connsiteX31" fmla="*/ 114300 w 1643063"/>
                <a:gd name="connsiteY31" fmla="*/ 1221582 h 1307307"/>
                <a:gd name="connsiteX32" fmla="*/ 71438 w 1643063"/>
                <a:gd name="connsiteY32" fmla="*/ 1273970 h 1307307"/>
                <a:gd name="connsiteX33" fmla="*/ 19050 w 1643063"/>
                <a:gd name="connsiteY33" fmla="*/ 1297782 h 1307307"/>
                <a:gd name="connsiteX34" fmla="*/ 0 w 1643063"/>
                <a:gd name="connsiteY34"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295400 w 1643063"/>
                <a:gd name="connsiteY6" fmla="*/ 354807 h 1307307"/>
                <a:gd name="connsiteX7" fmla="*/ 1266825 w 1643063"/>
                <a:gd name="connsiteY7" fmla="*/ 354807 h 1307307"/>
                <a:gd name="connsiteX8" fmla="*/ 1204913 w 1643063"/>
                <a:gd name="connsiteY8" fmla="*/ 321470 h 1307307"/>
                <a:gd name="connsiteX9" fmla="*/ 1181100 w 1643063"/>
                <a:gd name="connsiteY9" fmla="*/ 316707 h 1307307"/>
                <a:gd name="connsiteX10" fmla="*/ 1181100 w 1643063"/>
                <a:gd name="connsiteY10" fmla="*/ 316707 h 1307307"/>
                <a:gd name="connsiteX11" fmla="*/ 1057275 w 1643063"/>
                <a:gd name="connsiteY11" fmla="*/ 345282 h 1307307"/>
                <a:gd name="connsiteX12" fmla="*/ 1014413 w 1643063"/>
                <a:gd name="connsiteY12" fmla="*/ 354807 h 1307307"/>
                <a:gd name="connsiteX13" fmla="*/ 966788 w 1643063"/>
                <a:gd name="connsiteY13" fmla="*/ 373857 h 1307307"/>
                <a:gd name="connsiteX14" fmla="*/ 952500 w 1643063"/>
                <a:gd name="connsiteY14" fmla="*/ 397670 h 1307307"/>
                <a:gd name="connsiteX15" fmla="*/ 952500 w 1643063"/>
                <a:gd name="connsiteY15" fmla="*/ 426245 h 1307307"/>
                <a:gd name="connsiteX16" fmla="*/ 847725 w 1643063"/>
                <a:gd name="connsiteY16" fmla="*/ 492920 h 1307307"/>
                <a:gd name="connsiteX17" fmla="*/ 809625 w 1643063"/>
                <a:gd name="connsiteY17" fmla="*/ 573882 h 1307307"/>
                <a:gd name="connsiteX18" fmla="*/ 700088 w 1643063"/>
                <a:gd name="connsiteY18" fmla="*/ 702470 h 1307307"/>
                <a:gd name="connsiteX19" fmla="*/ 681038 w 1643063"/>
                <a:gd name="connsiteY19" fmla="*/ 783432 h 1307307"/>
                <a:gd name="connsiteX20" fmla="*/ 628650 w 1643063"/>
                <a:gd name="connsiteY20" fmla="*/ 869157 h 1307307"/>
                <a:gd name="connsiteX21" fmla="*/ 604838 w 1643063"/>
                <a:gd name="connsiteY21" fmla="*/ 912020 h 1307307"/>
                <a:gd name="connsiteX22" fmla="*/ 542925 w 1643063"/>
                <a:gd name="connsiteY22" fmla="*/ 988220 h 1307307"/>
                <a:gd name="connsiteX23" fmla="*/ 509588 w 1643063"/>
                <a:gd name="connsiteY23" fmla="*/ 1050132 h 1307307"/>
                <a:gd name="connsiteX24" fmla="*/ 471488 w 1643063"/>
                <a:gd name="connsiteY24" fmla="*/ 1092995 h 1307307"/>
                <a:gd name="connsiteX25" fmla="*/ 442913 w 1643063"/>
                <a:gd name="connsiteY25" fmla="*/ 1126332 h 1307307"/>
                <a:gd name="connsiteX26" fmla="*/ 333375 w 1643063"/>
                <a:gd name="connsiteY26" fmla="*/ 1145382 h 1307307"/>
                <a:gd name="connsiteX27" fmla="*/ 228600 w 1643063"/>
                <a:gd name="connsiteY27" fmla="*/ 1154907 h 1307307"/>
                <a:gd name="connsiteX28" fmla="*/ 157163 w 1643063"/>
                <a:gd name="connsiteY28" fmla="*/ 1188245 h 1307307"/>
                <a:gd name="connsiteX29" fmla="*/ 114300 w 1643063"/>
                <a:gd name="connsiteY29" fmla="*/ 1221582 h 1307307"/>
                <a:gd name="connsiteX30" fmla="*/ 114300 w 1643063"/>
                <a:gd name="connsiteY30" fmla="*/ 1221582 h 1307307"/>
                <a:gd name="connsiteX31" fmla="*/ 71438 w 1643063"/>
                <a:gd name="connsiteY31" fmla="*/ 1273970 h 1307307"/>
                <a:gd name="connsiteX32" fmla="*/ 19050 w 1643063"/>
                <a:gd name="connsiteY32" fmla="*/ 1297782 h 1307307"/>
                <a:gd name="connsiteX33" fmla="*/ 0 w 1643063"/>
                <a:gd name="connsiteY33"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295400 w 1643063"/>
                <a:gd name="connsiteY6" fmla="*/ 354807 h 1307307"/>
                <a:gd name="connsiteX7" fmla="*/ 1204913 w 1643063"/>
                <a:gd name="connsiteY7" fmla="*/ 321470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66788 w 1643063"/>
                <a:gd name="connsiteY12" fmla="*/ 373857 h 1307307"/>
                <a:gd name="connsiteX13" fmla="*/ 952500 w 1643063"/>
                <a:gd name="connsiteY13" fmla="*/ 397670 h 1307307"/>
                <a:gd name="connsiteX14" fmla="*/ 952500 w 1643063"/>
                <a:gd name="connsiteY14" fmla="*/ 426245 h 1307307"/>
                <a:gd name="connsiteX15" fmla="*/ 847725 w 1643063"/>
                <a:gd name="connsiteY15" fmla="*/ 492920 h 1307307"/>
                <a:gd name="connsiteX16" fmla="*/ 809625 w 1643063"/>
                <a:gd name="connsiteY16" fmla="*/ 573882 h 1307307"/>
                <a:gd name="connsiteX17" fmla="*/ 700088 w 1643063"/>
                <a:gd name="connsiteY17" fmla="*/ 702470 h 1307307"/>
                <a:gd name="connsiteX18" fmla="*/ 681038 w 1643063"/>
                <a:gd name="connsiteY18" fmla="*/ 783432 h 1307307"/>
                <a:gd name="connsiteX19" fmla="*/ 628650 w 1643063"/>
                <a:gd name="connsiteY19" fmla="*/ 869157 h 1307307"/>
                <a:gd name="connsiteX20" fmla="*/ 604838 w 1643063"/>
                <a:gd name="connsiteY20" fmla="*/ 912020 h 1307307"/>
                <a:gd name="connsiteX21" fmla="*/ 542925 w 1643063"/>
                <a:gd name="connsiteY21" fmla="*/ 988220 h 1307307"/>
                <a:gd name="connsiteX22" fmla="*/ 509588 w 1643063"/>
                <a:gd name="connsiteY22" fmla="*/ 1050132 h 1307307"/>
                <a:gd name="connsiteX23" fmla="*/ 471488 w 1643063"/>
                <a:gd name="connsiteY23" fmla="*/ 1092995 h 1307307"/>
                <a:gd name="connsiteX24" fmla="*/ 442913 w 1643063"/>
                <a:gd name="connsiteY24" fmla="*/ 1126332 h 1307307"/>
                <a:gd name="connsiteX25" fmla="*/ 333375 w 1643063"/>
                <a:gd name="connsiteY25" fmla="*/ 1145382 h 1307307"/>
                <a:gd name="connsiteX26" fmla="*/ 228600 w 1643063"/>
                <a:gd name="connsiteY26" fmla="*/ 1154907 h 1307307"/>
                <a:gd name="connsiteX27" fmla="*/ 157163 w 1643063"/>
                <a:gd name="connsiteY27" fmla="*/ 1188245 h 1307307"/>
                <a:gd name="connsiteX28" fmla="*/ 114300 w 1643063"/>
                <a:gd name="connsiteY28" fmla="*/ 1221582 h 1307307"/>
                <a:gd name="connsiteX29" fmla="*/ 114300 w 1643063"/>
                <a:gd name="connsiteY29" fmla="*/ 1221582 h 1307307"/>
                <a:gd name="connsiteX30" fmla="*/ 71438 w 1643063"/>
                <a:gd name="connsiteY30" fmla="*/ 1273970 h 1307307"/>
                <a:gd name="connsiteX31" fmla="*/ 19050 w 1643063"/>
                <a:gd name="connsiteY31" fmla="*/ 1297782 h 1307307"/>
                <a:gd name="connsiteX32" fmla="*/ 0 w 1643063"/>
                <a:gd name="connsiteY32"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09687 w 1643063"/>
                <a:gd name="connsiteY6" fmla="*/ 354807 h 1307307"/>
                <a:gd name="connsiteX7" fmla="*/ 1204913 w 1643063"/>
                <a:gd name="connsiteY7" fmla="*/ 321470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66788 w 1643063"/>
                <a:gd name="connsiteY12" fmla="*/ 373857 h 1307307"/>
                <a:gd name="connsiteX13" fmla="*/ 952500 w 1643063"/>
                <a:gd name="connsiteY13" fmla="*/ 397670 h 1307307"/>
                <a:gd name="connsiteX14" fmla="*/ 952500 w 1643063"/>
                <a:gd name="connsiteY14" fmla="*/ 426245 h 1307307"/>
                <a:gd name="connsiteX15" fmla="*/ 847725 w 1643063"/>
                <a:gd name="connsiteY15" fmla="*/ 492920 h 1307307"/>
                <a:gd name="connsiteX16" fmla="*/ 809625 w 1643063"/>
                <a:gd name="connsiteY16" fmla="*/ 573882 h 1307307"/>
                <a:gd name="connsiteX17" fmla="*/ 700088 w 1643063"/>
                <a:gd name="connsiteY17" fmla="*/ 702470 h 1307307"/>
                <a:gd name="connsiteX18" fmla="*/ 681038 w 1643063"/>
                <a:gd name="connsiteY18" fmla="*/ 783432 h 1307307"/>
                <a:gd name="connsiteX19" fmla="*/ 628650 w 1643063"/>
                <a:gd name="connsiteY19" fmla="*/ 869157 h 1307307"/>
                <a:gd name="connsiteX20" fmla="*/ 604838 w 1643063"/>
                <a:gd name="connsiteY20" fmla="*/ 912020 h 1307307"/>
                <a:gd name="connsiteX21" fmla="*/ 542925 w 1643063"/>
                <a:gd name="connsiteY21" fmla="*/ 988220 h 1307307"/>
                <a:gd name="connsiteX22" fmla="*/ 509588 w 1643063"/>
                <a:gd name="connsiteY22" fmla="*/ 1050132 h 1307307"/>
                <a:gd name="connsiteX23" fmla="*/ 471488 w 1643063"/>
                <a:gd name="connsiteY23" fmla="*/ 1092995 h 1307307"/>
                <a:gd name="connsiteX24" fmla="*/ 442913 w 1643063"/>
                <a:gd name="connsiteY24" fmla="*/ 1126332 h 1307307"/>
                <a:gd name="connsiteX25" fmla="*/ 333375 w 1643063"/>
                <a:gd name="connsiteY25" fmla="*/ 1145382 h 1307307"/>
                <a:gd name="connsiteX26" fmla="*/ 228600 w 1643063"/>
                <a:gd name="connsiteY26" fmla="*/ 1154907 h 1307307"/>
                <a:gd name="connsiteX27" fmla="*/ 157163 w 1643063"/>
                <a:gd name="connsiteY27" fmla="*/ 1188245 h 1307307"/>
                <a:gd name="connsiteX28" fmla="*/ 114300 w 1643063"/>
                <a:gd name="connsiteY28" fmla="*/ 1221582 h 1307307"/>
                <a:gd name="connsiteX29" fmla="*/ 114300 w 1643063"/>
                <a:gd name="connsiteY29" fmla="*/ 1221582 h 1307307"/>
                <a:gd name="connsiteX30" fmla="*/ 71438 w 1643063"/>
                <a:gd name="connsiteY30" fmla="*/ 1273970 h 1307307"/>
                <a:gd name="connsiteX31" fmla="*/ 19050 w 1643063"/>
                <a:gd name="connsiteY31" fmla="*/ 1297782 h 1307307"/>
                <a:gd name="connsiteX32" fmla="*/ 0 w 1643063"/>
                <a:gd name="connsiteY32"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09687 w 1643063"/>
                <a:gd name="connsiteY6" fmla="*/ 354807 h 1307307"/>
                <a:gd name="connsiteX7" fmla="*/ 1204913 w 1643063"/>
                <a:gd name="connsiteY7" fmla="*/ 321470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66788 w 1643063"/>
                <a:gd name="connsiteY12" fmla="*/ 373857 h 1307307"/>
                <a:gd name="connsiteX13" fmla="*/ 952500 w 1643063"/>
                <a:gd name="connsiteY13" fmla="*/ 397670 h 1307307"/>
                <a:gd name="connsiteX14" fmla="*/ 952500 w 1643063"/>
                <a:gd name="connsiteY14" fmla="*/ 426245 h 1307307"/>
                <a:gd name="connsiteX15" fmla="*/ 847725 w 1643063"/>
                <a:gd name="connsiteY15" fmla="*/ 492920 h 1307307"/>
                <a:gd name="connsiteX16" fmla="*/ 809625 w 1643063"/>
                <a:gd name="connsiteY16" fmla="*/ 573882 h 1307307"/>
                <a:gd name="connsiteX17" fmla="*/ 700088 w 1643063"/>
                <a:gd name="connsiteY17" fmla="*/ 702470 h 1307307"/>
                <a:gd name="connsiteX18" fmla="*/ 681038 w 1643063"/>
                <a:gd name="connsiteY18" fmla="*/ 783432 h 1307307"/>
                <a:gd name="connsiteX19" fmla="*/ 628650 w 1643063"/>
                <a:gd name="connsiteY19" fmla="*/ 869157 h 1307307"/>
                <a:gd name="connsiteX20" fmla="*/ 604838 w 1643063"/>
                <a:gd name="connsiteY20" fmla="*/ 912020 h 1307307"/>
                <a:gd name="connsiteX21" fmla="*/ 542925 w 1643063"/>
                <a:gd name="connsiteY21" fmla="*/ 988220 h 1307307"/>
                <a:gd name="connsiteX22" fmla="*/ 509588 w 1643063"/>
                <a:gd name="connsiteY22" fmla="*/ 1050132 h 1307307"/>
                <a:gd name="connsiteX23" fmla="*/ 471488 w 1643063"/>
                <a:gd name="connsiteY23" fmla="*/ 1092995 h 1307307"/>
                <a:gd name="connsiteX24" fmla="*/ 442913 w 1643063"/>
                <a:gd name="connsiteY24" fmla="*/ 1126332 h 1307307"/>
                <a:gd name="connsiteX25" fmla="*/ 333375 w 1643063"/>
                <a:gd name="connsiteY25" fmla="*/ 1145382 h 1307307"/>
                <a:gd name="connsiteX26" fmla="*/ 228600 w 1643063"/>
                <a:gd name="connsiteY26" fmla="*/ 1154907 h 1307307"/>
                <a:gd name="connsiteX27" fmla="*/ 157163 w 1643063"/>
                <a:gd name="connsiteY27" fmla="*/ 1188245 h 1307307"/>
                <a:gd name="connsiteX28" fmla="*/ 114300 w 1643063"/>
                <a:gd name="connsiteY28" fmla="*/ 1221582 h 1307307"/>
                <a:gd name="connsiteX29" fmla="*/ 114300 w 1643063"/>
                <a:gd name="connsiteY29" fmla="*/ 1221582 h 1307307"/>
                <a:gd name="connsiteX30" fmla="*/ 71438 w 1643063"/>
                <a:gd name="connsiteY30" fmla="*/ 1273970 h 1307307"/>
                <a:gd name="connsiteX31" fmla="*/ 19050 w 1643063"/>
                <a:gd name="connsiteY31" fmla="*/ 1297782 h 1307307"/>
                <a:gd name="connsiteX32" fmla="*/ 0 w 1643063"/>
                <a:gd name="connsiteY32"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3499 w 1643063"/>
                <a:gd name="connsiteY6" fmla="*/ 345282 h 1307307"/>
                <a:gd name="connsiteX7" fmla="*/ 1204913 w 1643063"/>
                <a:gd name="connsiteY7" fmla="*/ 321470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66788 w 1643063"/>
                <a:gd name="connsiteY12" fmla="*/ 373857 h 1307307"/>
                <a:gd name="connsiteX13" fmla="*/ 952500 w 1643063"/>
                <a:gd name="connsiteY13" fmla="*/ 397670 h 1307307"/>
                <a:gd name="connsiteX14" fmla="*/ 952500 w 1643063"/>
                <a:gd name="connsiteY14" fmla="*/ 426245 h 1307307"/>
                <a:gd name="connsiteX15" fmla="*/ 847725 w 1643063"/>
                <a:gd name="connsiteY15" fmla="*/ 492920 h 1307307"/>
                <a:gd name="connsiteX16" fmla="*/ 809625 w 1643063"/>
                <a:gd name="connsiteY16" fmla="*/ 573882 h 1307307"/>
                <a:gd name="connsiteX17" fmla="*/ 700088 w 1643063"/>
                <a:gd name="connsiteY17" fmla="*/ 702470 h 1307307"/>
                <a:gd name="connsiteX18" fmla="*/ 681038 w 1643063"/>
                <a:gd name="connsiteY18" fmla="*/ 783432 h 1307307"/>
                <a:gd name="connsiteX19" fmla="*/ 628650 w 1643063"/>
                <a:gd name="connsiteY19" fmla="*/ 869157 h 1307307"/>
                <a:gd name="connsiteX20" fmla="*/ 604838 w 1643063"/>
                <a:gd name="connsiteY20" fmla="*/ 912020 h 1307307"/>
                <a:gd name="connsiteX21" fmla="*/ 542925 w 1643063"/>
                <a:gd name="connsiteY21" fmla="*/ 988220 h 1307307"/>
                <a:gd name="connsiteX22" fmla="*/ 509588 w 1643063"/>
                <a:gd name="connsiteY22" fmla="*/ 1050132 h 1307307"/>
                <a:gd name="connsiteX23" fmla="*/ 471488 w 1643063"/>
                <a:gd name="connsiteY23" fmla="*/ 1092995 h 1307307"/>
                <a:gd name="connsiteX24" fmla="*/ 442913 w 1643063"/>
                <a:gd name="connsiteY24" fmla="*/ 1126332 h 1307307"/>
                <a:gd name="connsiteX25" fmla="*/ 333375 w 1643063"/>
                <a:gd name="connsiteY25" fmla="*/ 1145382 h 1307307"/>
                <a:gd name="connsiteX26" fmla="*/ 228600 w 1643063"/>
                <a:gd name="connsiteY26" fmla="*/ 1154907 h 1307307"/>
                <a:gd name="connsiteX27" fmla="*/ 157163 w 1643063"/>
                <a:gd name="connsiteY27" fmla="*/ 1188245 h 1307307"/>
                <a:gd name="connsiteX28" fmla="*/ 114300 w 1643063"/>
                <a:gd name="connsiteY28" fmla="*/ 1221582 h 1307307"/>
                <a:gd name="connsiteX29" fmla="*/ 114300 w 1643063"/>
                <a:gd name="connsiteY29" fmla="*/ 1221582 h 1307307"/>
                <a:gd name="connsiteX30" fmla="*/ 71438 w 1643063"/>
                <a:gd name="connsiteY30" fmla="*/ 1273970 h 1307307"/>
                <a:gd name="connsiteX31" fmla="*/ 19050 w 1643063"/>
                <a:gd name="connsiteY31" fmla="*/ 1297782 h 1307307"/>
                <a:gd name="connsiteX32" fmla="*/ 0 w 1643063"/>
                <a:gd name="connsiteY32"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04913 w 1643063"/>
                <a:gd name="connsiteY7" fmla="*/ 321470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66788 w 1643063"/>
                <a:gd name="connsiteY12" fmla="*/ 373857 h 1307307"/>
                <a:gd name="connsiteX13" fmla="*/ 952500 w 1643063"/>
                <a:gd name="connsiteY13" fmla="*/ 397670 h 1307307"/>
                <a:gd name="connsiteX14" fmla="*/ 952500 w 1643063"/>
                <a:gd name="connsiteY14" fmla="*/ 426245 h 1307307"/>
                <a:gd name="connsiteX15" fmla="*/ 847725 w 1643063"/>
                <a:gd name="connsiteY15" fmla="*/ 492920 h 1307307"/>
                <a:gd name="connsiteX16" fmla="*/ 809625 w 1643063"/>
                <a:gd name="connsiteY16" fmla="*/ 573882 h 1307307"/>
                <a:gd name="connsiteX17" fmla="*/ 700088 w 1643063"/>
                <a:gd name="connsiteY17" fmla="*/ 702470 h 1307307"/>
                <a:gd name="connsiteX18" fmla="*/ 681038 w 1643063"/>
                <a:gd name="connsiteY18" fmla="*/ 783432 h 1307307"/>
                <a:gd name="connsiteX19" fmla="*/ 628650 w 1643063"/>
                <a:gd name="connsiteY19" fmla="*/ 869157 h 1307307"/>
                <a:gd name="connsiteX20" fmla="*/ 604838 w 1643063"/>
                <a:gd name="connsiteY20" fmla="*/ 912020 h 1307307"/>
                <a:gd name="connsiteX21" fmla="*/ 542925 w 1643063"/>
                <a:gd name="connsiteY21" fmla="*/ 988220 h 1307307"/>
                <a:gd name="connsiteX22" fmla="*/ 509588 w 1643063"/>
                <a:gd name="connsiteY22" fmla="*/ 1050132 h 1307307"/>
                <a:gd name="connsiteX23" fmla="*/ 471488 w 1643063"/>
                <a:gd name="connsiteY23" fmla="*/ 1092995 h 1307307"/>
                <a:gd name="connsiteX24" fmla="*/ 442913 w 1643063"/>
                <a:gd name="connsiteY24" fmla="*/ 1126332 h 1307307"/>
                <a:gd name="connsiteX25" fmla="*/ 333375 w 1643063"/>
                <a:gd name="connsiteY25" fmla="*/ 1145382 h 1307307"/>
                <a:gd name="connsiteX26" fmla="*/ 228600 w 1643063"/>
                <a:gd name="connsiteY26" fmla="*/ 1154907 h 1307307"/>
                <a:gd name="connsiteX27" fmla="*/ 157163 w 1643063"/>
                <a:gd name="connsiteY27" fmla="*/ 1188245 h 1307307"/>
                <a:gd name="connsiteX28" fmla="*/ 114300 w 1643063"/>
                <a:gd name="connsiteY28" fmla="*/ 1221582 h 1307307"/>
                <a:gd name="connsiteX29" fmla="*/ 114300 w 1643063"/>
                <a:gd name="connsiteY29" fmla="*/ 1221582 h 1307307"/>
                <a:gd name="connsiteX30" fmla="*/ 71438 w 1643063"/>
                <a:gd name="connsiteY30" fmla="*/ 1273970 h 1307307"/>
                <a:gd name="connsiteX31" fmla="*/ 19050 w 1643063"/>
                <a:gd name="connsiteY31" fmla="*/ 1297782 h 1307307"/>
                <a:gd name="connsiteX32" fmla="*/ 0 w 1643063"/>
                <a:gd name="connsiteY32"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45394 w 1643063"/>
                <a:gd name="connsiteY7" fmla="*/ 335757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66788 w 1643063"/>
                <a:gd name="connsiteY12" fmla="*/ 373857 h 1307307"/>
                <a:gd name="connsiteX13" fmla="*/ 952500 w 1643063"/>
                <a:gd name="connsiteY13" fmla="*/ 397670 h 1307307"/>
                <a:gd name="connsiteX14" fmla="*/ 952500 w 1643063"/>
                <a:gd name="connsiteY14" fmla="*/ 426245 h 1307307"/>
                <a:gd name="connsiteX15" fmla="*/ 847725 w 1643063"/>
                <a:gd name="connsiteY15" fmla="*/ 492920 h 1307307"/>
                <a:gd name="connsiteX16" fmla="*/ 809625 w 1643063"/>
                <a:gd name="connsiteY16" fmla="*/ 573882 h 1307307"/>
                <a:gd name="connsiteX17" fmla="*/ 700088 w 1643063"/>
                <a:gd name="connsiteY17" fmla="*/ 702470 h 1307307"/>
                <a:gd name="connsiteX18" fmla="*/ 681038 w 1643063"/>
                <a:gd name="connsiteY18" fmla="*/ 783432 h 1307307"/>
                <a:gd name="connsiteX19" fmla="*/ 628650 w 1643063"/>
                <a:gd name="connsiteY19" fmla="*/ 869157 h 1307307"/>
                <a:gd name="connsiteX20" fmla="*/ 604838 w 1643063"/>
                <a:gd name="connsiteY20" fmla="*/ 912020 h 1307307"/>
                <a:gd name="connsiteX21" fmla="*/ 542925 w 1643063"/>
                <a:gd name="connsiteY21" fmla="*/ 988220 h 1307307"/>
                <a:gd name="connsiteX22" fmla="*/ 509588 w 1643063"/>
                <a:gd name="connsiteY22" fmla="*/ 1050132 h 1307307"/>
                <a:gd name="connsiteX23" fmla="*/ 471488 w 1643063"/>
                <a:gd name="connsiteY23" fmla="*/ 1092995 h 1307307"/>
                <a:gd name="connsiteX24" fmla="*/ 442913 w 1643063"/>
                <a:gd name="connsiteY24" fmla="*/ 1126332 h 1307307"/>
                <a:gd name="connsiteX25" fmla="*/ 333375 w 1643063"/>
                <a:gd name="connsiteY25" fmla="*/ 1145382 h 1307307"/>
                <a:gd name="connsiteX26" fmla="*/ 228600 w 1643063"/>
                <a:gd name="connsiteY26" fmla="*/ 1154907 h 1307307"/>
                <a:gd name="connsiteX27" fmla="*/ 157163 w 1643063"/>
                <a:gd name="connsiteY27" fmla="*/ 1188245 h 1307307"/>
                <a:gd name="connsiteX28" fmla="*/ 114300 w 1643063"/>
                <a:gd name="connsiteY28" fmla="*/ 1221582 h 1307307"/>
                <a:gd name="connsiteX29" fmla="*/ 114300 w 1643063"/>
                <a:gd name="connsiteY29" fmla="*/ 1221582 h 1307307"/>
                <a:gd name="connsiteX30" fmla="*/ 71438 w 1643063"/>
                <a:gd name="connsiteY30" fmla="*/ 1273970 h 1307307"/>
                <a:gd name="connsiteX31" fmla="*/ 19050 w 1643063"/>
                <a:gd name="connsiteY31" fmla="*/ 1297782 h 1307307"/>
                <a:gd name="connsiteX32" fmla="*/ 0 w 1643063"/>
                <a:gd name="connsiteY32"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45394 w 1643063"/>
                <a:gd name="connsiteY7" fmla="*/ 335757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52500 w 1643063"/>
                <a:gd name="connsiteY12" fmla="*/ 39767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45394 w 1643063"/>
                <a:gd name="connsiteY7" fmla="*/ 335757 h 1307307"/>
                <a:gd name="connsiteX8" fmla="*/ 1181100 w 1643063"/>
                <a:gd name="connsiteY8" fmla="*/ 316707 h 1307307"/>
                <a:gd name="connsiteX9" fmla="*/ 1181100 w 1643063"/>
                <a:gd name="connsiteY9" fmla="*/ 316707 h 1307307"/>
                <a:gd name="connsiteX10" fmla="*/ 1057275 w 1643063"/>
                <a:gd name="connsiteY10" fmla="*/ 345282 h 1307307"/>
                <a:gd name="connsiteX11" fmla="*/ 1014413 w 1643063"/>
                <a:gd name="connsiteY11" fmla="*/ 354807 h 1307307"/>
                <a:gd name="connsiteX12" fmla="*/ 952500 w 1643063"/>
                <a:gd name="connsiteY12" fmla="*/ 426245 h 1307307"/>
                <a:gd name="connsiteX13" fmla="*/ 847725 w 1643063"/>
                <a:gd name="connsiteY13" fmla="*/ 492920 h 1307307"/>
                <a:gd name="connsiteX14" fmla="*/ 809625 w 1643063"/>
                <a:gd name="connsiteY14" fmla="*/ 573882 h 1307307"/>
                <a:gd name="connsiteX15" fmla="*/ 700088 w 1643063"/>
                <a:gd name="connsiteY15" fmla="*/ 702470 h 1307307"/>
                <a:gd name="connsiteX16" fmla="*/ 681038 w 1643063"/>
                <a:gd name="connsiteY16" fmla="*/ 783432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28600 w 1643063"/>
                <a:gd name="connsiteY24" fmla="*/ 1154907 h 1307307"/>
                <a:gd name="connsiteX25" fmla="*/ 157163 w 1643063"/>
                <a:gd name="connsiteY25" fmla="*/ 1188245 h 1307307"/>
                <a:gd name="connsiteX26" fmla="*/ 114300 w 1643063"/>
                <a:gd name="connsiteY26" fmla="*/ 1221582 h 1307307"/>
                <a:gd name="connsiteX27" fmla="*/ 114300 w 1643063"/>
                <a:gd name="connsiteY27" fmla="*/ 1221582 h 1307307"/>
                <a:gd name="connsiteX28" fmla="*/ 71438 w 1643063"/>
                <a:gd name="connsiteY28" fmla="*/ 1273970 h 1307307"/>
                <a:gd name="connsiteX29" fmla="*/ 19050 w 1643063"/>
                <a:gd name="connsiteY29" fmla="*/ 1297782 h 1307307"/>
                <a:gd name="connsiteX30" fmla="*/ 0 w 1643063"/>
                <a:gd name="connsiteY30"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59682 w 1643063"/>
                <a:gd name="connsiteY7" fmla="*/ 330995 h 1307307"/>
                <a:gd name="connsiteX8" fmla="*/ 1245394 w 1643063"/>
                <a:gd name="connsiteY8" fmla="*/ 335757 h 1307307"/>
                <a:gd name="connsiteX9" fmla="*/ 1181100 w 1643063"/>
                <a:gd name="connsiteY9" fmla="*/ 316707 h 1307307"/>
                <a:gd name="connsiteX10" fmla="*/ 1181100 w 1643063"/>
                <a:gd name="connsiteY10" fmla="*/ 316707 h 1307307"/>
                <a:gd name="connsiteX11" fmla="*/ 1057275 w 1643063"/>
                <a:gd name="connsiteY11" fmla="*/ 345282 h 1307307"/>
                <a:gd name="connsiteX12" fmla="*/ 1014413 w 1643063"/>
                <a:gd name="connsiteY12" fmla="*/ 354807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59682 w 1643063"/>
                <a:gd name="connsiteY7" fmla="*/ 330995 h 1307307"/>
                <a:gd name="connsiteX8" fmla="*/ 1245394 w 1643063"/>
                <a:gd name="connsiteY8" fmla="*/ 328613 h 1307307"/>
                <a:gd name="connsiteX9" fmla="*/ 1181100 w 1643063"/>
                <a:gd name="connsiteY9" fmla="*/ 316707 h 1307307"/>
                <a:gd name="connsiteX10" fmla="*/ 1181100 w 1643063"/>
                <a:gd name="connsiteY10" fmla="*/ 316707 h 1307307"/>
                <a:gd name="connsiteX11" fmla="*/ 1057275 w 1643063"/>
                <a:gd name="connsiteY11" fmla="*/ 345282 h 1307307"/>
                <a:gd name="connsiteX12" fmla="*/ 1014413 w 1643063"/>
                <a:gd name="connsiteY12" fmla="*/ 354807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59682 w 1643063"/>
                <a:gd name="connsiteY7" fmla="*/ 330995 h 1307307"/>
                <a:gd name="connsiteX8" fmla="*/ 1245394 w 1643063"/>
                <a:gd name="connsiteY8" fmla="*/ 328613 h 1307307"/>
                <a:gd name="connsiteX9" fmla="*/ 1181100 w 1643063"/>
                <a:gd name="connsiteY9" fmla="*/ 316707 h 1307307"/>
                <a:gd name="connsiteX10" fmla="*/ 1147763 w 1643063"/>
                <a:gd name="connsiteY10" fmla="*/ 314326 h 1307307"/>
                <a:gd name="connsiteX11" fmla="*/ 1057275 w 1643063"/>
                <a:gd name="connsiteY11" fmla="*/ 345282 h 1307307"/>
                <a:gd name="connsiteX12" fmla="*/ 1014413 w 1643063"/>
                <a:gd name="connsiteY12" fmla="*/ 354807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59682 w 1643063"/>
                <a:gd name="connsiteY7" fmla="*/ 330995 h 1307307"/>
                <a:gd name="connsiteX8" fmla="*/ 1245394 w 1643063"/>
                <a:gd name="connsiteY8" fmla="*/ 328613 h 1307307"/>
                <a:gd name="connsiteX9" fmla="*/ 1181100 w 1643063"/>
                <a:gd name="connsiteY9" fmla="*/ 316707 h 1307307"/>
                <a:gd name="connsiteX10" fmla="*/ 1114426 w 1643063"/>
                <a:gd name="connsiteY10" fmla="*/ 309564 h 1307307"/>
                <a:gd name="connsiteX11" fmla="*/ 1057275 w 1643063"/>
                <a:gd name="connsiteY11" fmla="*/ 345282 h 1307307"/>
                <a:gd name="connsiteX12" fmla="*/ 1014413 w 1643063"/>
                <a:gd name="connsiteY12" fmla="*/ 354807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59682 w 1643063"/>
                <a:gd name="connsiteY7" fmla="*/ 330995 h 1307307"/>
                <a:gd name="connsiteX8" fmla="*/ 1245394 w 1643063"/>
                <a:gd name="connsiteY8" fmla="*/ 328613 h 1307307"/>
                <a:gd name="connsiteX9" fmla="*/ 1181100 w 1643063"/>
                <a:gd name="connsiteY9" fmla="*/ 316707 h 1307307"/>
                <a:gd name="connsiteX10" fmla="*/ 1114426 w 1643063"/>
                <a:gd name="connsiteY10" fmla="*/ 309564 h 1307307"/>
                <a:gd name="connsiteX11" fmla="*/ 1057275 w 1643063"/>
                <a:gd name="connsiteY11" fmla="*/ 345282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59682 w 1643063"/>
                <a:gd name="connsiteY7" fmla="*/ 330995 h 1307307"/>
                <a:gd name="connsiteX8" fmla="*/ 1245394 w 1643063"/>
                <a:gd name="connsiteY8" fmla="*/ 328613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59682 w 1643063"/>
                <a:gd name="connsiteY7" fmla="*/ 330995 h 1307307"/>
                <a:gd name="connsiteX8" fmla="*/ 1231106 w 1643063"/>
                <a:gd name="connsiteY8" fmla="*/ 328613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66826 w 1643063"/>
                <a:gd name="connsiteY7" fmla="*/ 328613 h 1307307"/>
                <a:gd name="connsiteX8" fmla="*/ 1231106 w 1643063"/>
                <a:gd name="connsiteY8" fmla="*/ 328613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66826 w 1643063"/>
                <a:gd name="connsiteY7" fmla="*/ 328613 h 1307307"/>
                <a:gd name="connsiteX8" fmla="*/ 1231106 w 1643063"/>
                <a:gd name="connsiteY8" fmla="*/ 321469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76351 w 1643063"/>
                <a:gd name="connsiteY7" fmla="*/ 335757 h 1307307"/>
                <a:gd name="connsiteX8" fmla="*/ 1231106 w 1643063"/>
                <a:gd name="connsiteY8" fmla="*/ 321469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76351 w 1643063"/>
                <a:gd name="connsiteY7" fmla="*/ 335757 h 1307307"/>
                <a:gd name="connsiteX8" fmla="*/ 1231106 w 1643063"/>
                <a:gd name="connsiteY8" fmla="*/ 328613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76351 w 1643063"/>
                <a:gd name="connsiteY7" fmla="*/ 335757 h 1307307"/>
                <a:gd name="connsiteX8" fmla="*/ 1231106 w 1643063"/>
                <a:gd name="connsiteY8" fmla="*/ 328613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54920 w 1643063"/>
                <a:gd name="connsiteY7" fmla="*/ 338138 h 1307307"/>
                <a:gd name="connsiteX8" fmla="*/ 1231106 w 1643063"/>
                <a:gd name="connsiteY8" fmla="*/ 328613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40633 w 1643063"/>
                <a:gd name="connsiteY7" fmla="*/ 330994 h 1307307"/>
                <a:gd name="connsiteX8" fmla="*/ 1231106 w 1643063"/>
                <a:gd name="connsiteY8" fmla="*/ 328613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40633 w 1643063"/>
                <a:gd name="connsiteY7" fmla="*/ 330994 h 1307307"/>
                <a:gd name="connsiteX8" fmla="*/ 1219200 w 1643063"/>
                <a:gd name="connsiteY8" fmla="*/ 326232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57302 w 1643063"/>
                <a:gd name="connsiteY7" fmla="*/ 335756 h 1307307"/>
                <a:gd name="connsiteX8" fmla="*/ 1219200 w 1643063"/>
                <a:gd name="connsiteY8" fmla="*/ 326232 h 1307307"/>
                <a:gd name="connsiteX9" fmla="*/ 1181100 w 1643063"/>
                <a:gd name="connsiteY9" fmla="*/ 316707 h 1307307"/>
                <a:gd name="connsiteX10" fmla="*/ 1114426 w 1643063"/>
                <a:gd name="connsiteY10" fmla="*/ 309564 h 1307307"/>
                <a:gd name="connsiteX11" fmla="*/ 1054893 w 1643063"/>
                <a:gd name="connsiteY11" fmla="*/ 338138 h 1307307"/>
                <a:gd name="connsiteX12" fmla="*/ 1014413 w 1643063"/>
                <a:gd name="connsiteY12" fmla="*/ 378620 h 1307307"/>
                <a:gd name="connsiteX13" fmla="*/ 952500 w 1643063"/>
                <a:gd name="connsiteY13" fmla="*/ 426245 h 1307307"/>
                <a:gd name="connsiteX14" fmla="*/ 847725 w 1643063"/>
                <a:gd name="connsiteY14" fmla="*/ 492920 h 1307307"/>
                <a:gd name="connsiteX15" fmla="*/ 809625 w 1643063"/>
                <a:gd name="connsiteY15" fmla="*/ 573882 h 1307307"/>
                <a:gd name="connsiteX16" fmla="*/ 700088 w 1643063"/>
                <a:gd name="connsiteY16" fmla="*/ 702470 h 1307307"/>
                <a:gd name="connsiteX17" fmla="*/ 681038 w 1643063"/>
                <a:gd name="connsiteY17" fmla="*/ 783432 h 1307307"/>
                <a:gd name="connsiteX18" fmla="*/ 628650 w 1643063"/>
                <a:gd name="connsiteY18" fmla="*/ 869157 h 1307307"/>
                <a:gd name="connsiteX19" fmla="*/ 604838 w 1643063"/>
                <a:gd name="connsiteY19" fmla="*/ 912020 h 1307307"/>
                <a:gd name="connsiteX20" fmla="*/ 542925 w 1643063"/>
                <a:gd name="connsiteY20" fmla="*/ 988220 h 1307307"/>
                <a:gd name="connsiteX21" fmla="*/ 509588 w 1643063"/>
                <a:gd name="connsiteY21" fmla="*/ 1050132 h 1307307"/>
                <a:gd name="connsiteX22" fmla="*/ 471488 w 1643063"/>
                <a:gd name="connsiteY22" fmla="*/ 1092995 h 1307307"/>
                <a:gd name="connsiteX23" fmla="*/ 442913 w 1643063"/>
                <a:gd name="connsiteY23" fmla="*/ 1126332 h 1307307"/>
                <a:gd name="connsiteX24" fmla="*/ 333375 w 1643063"/>
                <a:gd name="connsiteY24" fmla="*/ 1145382 h 1307307"/>
                <a:gd name="connsiteX25" fmla="*/ 228600 w 1643063"/>
                <a:gd name="connsiteY25" fmla="*/ 1154907 h 1307307"/>
                <a:gd name="connsiteX26" fmla="*/ 157163 w 1643063"/>
                <a:gd name="connsiteY26" fmla="*/ 1188245 h 1307307"/>
                <a:gd name="connsiteX27" fmla="*/ 114300 w 1643063"/>
                <a:gd name="connsiteY27" fmla="*/ 1221582 h 1307307"/>
                <a:gd name="connsiteX28" fmla="*/ 114300 w 1643063"/>
                <a:gd name="connsiteY28" fmla="*/ 1221582 h 1307307"/>
                <a:gd name="connsiteX29" fmla="*/ 71438 w 1643063"/>
                <a:gd name="connsiteY29" fmla="*/ 1273970 h 1307307"/>
                <a:gd name="connsiteX30" fmla="*/ 19050 w 1643063"/>
                <a:gd name="connsiteY30" fmla="*/ 1297782 h 1307307"/>
                <a:gd name="connsiteX31" fmla="*/ 0 w 1643063"/>
                <a:gd name="connsiteY31"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19200 w 1643063"/>
                <a:gd name="connsiteY7" fmla="*/ 326232 h 1307307"/>
                <a:gd name="connsiteX8" fmla="*/ 1181100 w 1643063"/>
                <a:gd name="connsiteY8" fmla="*/ 316707 h 1307307"/>
                <a:gd name="connsiteX9" fmla="*/ 1114426 w 1643063"/>
                <a:gd name="connsiteY9" fmla="*/ 309564 h 1307307"/>
                <a:gd name="connsiteX10" fmla="*/ 1054893 w 1643063"/>
                <a:gd name="connsiteY10" fmla="*/ 338138 h 1307307"/>
                <a:gd name="connsiteX11" fmla="*/ 1014413 w 1643063"/>
                <a:gd name="connsiteY11" fmla="*/ 378620 h 1307307"/>
                <a:gd name="connsiteX12" fmla="*/ 952500 w 1643063"/>
                <a:gd name="connsiteY12" fmla="*/ 426245 h 1307307"/>
                <a:gd name="connsiteX13" fmla="*/ 847725 w 1643063"/>
                <a:gd name="connsiteY13" fmla="*/ 492920 h 1307307"/>
                <a:gd name="connsiteX14" fmla="*/ 809625 w 1643063"/>
                <a:gd name="connsiteY14" fmla="*/ 573882 h 1307307"/>
                <a:gd name="connsiteX15" fmla="*/ 700088 w 1643063"/>
                <a:gd name="connsiteY15" fmla="*/ 702470 h 1307307"/>
                <a:gd name="connsiteX16" fmla="*/ 681038 w 1643063"/>
                <a:gd name="connsiteY16" fmla="*/ 783432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28600 w 1643063"/>
                <a:gd name="connsiteY24" fmla="*/ 1154907 h 1307307"/>
                <a:gd name="connsiteX25" fmla="*/ 157163 w 1643063"/>
                <a:gd name="connsiteY25" fmla="*/ 1188245 h 1307307"/>
                <a:gd name="connsiteX26" fmla="*/ 114300 w 1643063"/>
                <a:gd name="connsiteY26" fmla="*/ 1221582 h 1307307"/>
                <a:gd name="connsiteX27" fmla="*/ 114300 w 1643063"/>
                <a:gd name="connsiteY27" fmla="*/ 1221582 h 1307307"/>
                <a:gd name="connsiteX28" fmla="*/ 71438 w 1643063"/>
                <a:gd name="connsiteY28" fmla="*/ 1273970 h 1307307"/>
                <a:gd name="connsiteX29" fmla="*/ 19050 w 1643063"/>
                <a:gd name="connsiteY29" fmla="*/ 1297782 h 1307307"/>
                <a:gd name="connsiteX30" fmla="*/ 0 w 1643063"/>
                <a:gd name="connsiteY30"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19200 w 1643063"/>
                <a:gd name="connsiteY7" fmla="*/ 326232 h 1307307"/>
                <a:gd name="connsiteX8" fmla="*/ 1114426 w 1643063"/>
                <a:gd name="connsiteY8" fmla="*/ 309564 h 1307307"/>
                <a:gd name="connsiteX9" fmla="*/ 1054893 w 1643063"/>
                <a:gd name="connsiteY9" fmla="*/ 338138 h 1307307"/>
                <a:gd name="connsiteX10" fmla="*/ 1014413 w 1643063"/>
                <a:gd name="connsiteY10" fmla="*/ 378620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19200 w 1643063"/>
                <a:gd name="connsiteY7" fmla="*/ 326232 h 1307307"/>
                <a:gd name="connsiteX8" fmla="*/ 1114426 w 1643063"/>
                <a:gd name="connsiteY8" fmla="*/ 309564 h 1307307"/>
                <a:gd name="connsiteX9" fmla="*/ 1045368 w 1643063"/>
                <a:gd name="connsiteY9" fmla="*/ 335756 h 1307307"/>
                <a:gd name="connsiteX10" fmla="*/ 1014413 w 1643063"/>
                <a:gd name="connsiteY10" fmla="*/ 378620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19200 w 1643063"/>
                <a:gd name="connsiteY7" fmla="*/ 326232 h 1307307"/>
                <a:gd name="connsiteX8" fmla="*/ 1114426 w 1643063"/>
                <a:gd name="connsiteY8" fmla="*/ 309564 h 1307307"/>
                <a:gd name="connsiteX9" fmla="*/ 1045368 w 1643063"/>
                <a:gd name="connsiteY9" fmla="*/ 335756 h 1307307"/>
                <a:gd name="connsiteX10" fmla="*/ 1004888 w 1643063"/>
                <a:gd name="connsiteY10" fmla="*/ 376239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19200 w 1643063"/>
                <a:gd name="connsiteY7" fmla="*/ 326232 h 1307307"/>
                <a:gd name="connsiteX8" fmla="*/ 1114426 w 1643063"/>
                <a:gd name="connsiteY8" fmla="*/ 309564 h 1307307"/>
                <a:gd name="connsiteX9" fmla="*/ 1045368 w 1643063"/>
                <a:gd name="connsiteY9" fmla="*/ 335756 h 1307307"/>
                <a:gd name="connsiteX10" fmla="*/ 1004888 w 1643063"/>
                <a:gd name="connsiteY10" fmla="*/ 376239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19200 w 1643063"/>
                <a:gd name="connsiteY7" fmla="*/ 326232 h 1307307"/>
                <a:gd name="connsiteX8" fmla="*/ 1114426 w 1643063"/>
                <a:gd name="connsiteY8" fmla="*/ 309564 h 1307307"/>
                <a:gd name="connsiteX9" fmla="*/ 1045368 w 1643063"/>
                <a:gd name="connsiteY9" fmla="*/ 335756 h 1307307"/>
                <a:gd name="connsiteX10" fmla="*/ 952500 w 1643063"/>
                <a:gd name="connsiteY10" fmla="*/ 426245 h 1307307"/>
                <a:gd name="connsiteX11" fmla="*/ 847725 w 1643063"/>
                <a:gd name="connsiteY11" fmla="*/ 492920 h 1307307"/>
                <a:gd name="connsiteX12" fmla="*/ 809625 w 1643063"/>
                <a:gd name="connsiteY12" fmla="*/ 573882 h 1307307"/>
                <a:gd name="connsiteX13" fmla="*/ 700088 w 1643063"/>
                <a:gd name="connsiteY13" fmla="*/ 702470 h 1307307"/>
                <a:gd name="connsiteX14" fmla="*/ 681038 w 1643063"/>
                <a:gd name="connsiteY14" fmla="*/ 783432 h 1307307"/>
                <a:gd name="connsiteX15" fmla="*/ 628650 w 1643063"/>
                <a:gd name="connsiteY15" fmla="*/ 869157 h 1307307"/>
                <a:gd name="connsiteX16" fmla="*/ 604838 w 1643063"/>
                <a:gd name="connsiteY16" fmla="*/ 912020 h 1307307"/>
                <a:gd name="connsiteX17" fmla="*/ 542925 w 1643063"/>
                <a:gd name="connsiteY17" fmla="*/ 988220 h 1307307"/>
                <a:gd name="connsiteX18" fmla="*/ 509588 w 1643063"/>
                <a:gd name="connsiteY18" fmla="*/ 1050132 h 1307307"/>
                <a:gd name="connsiteX19" fmla="*/ 471488 w 1643063"/>
                <a:gd name="connsiteY19" fmla="*/ 1092995 h 1307307"/>
                <a:gd name="connsiteX20" fmla="*/ 442913 w 1643063"/>
                <a:gd name="connsiteY20" fmla="*/ 1126332 h 1307307"/>
                <a:gd name="connsiteX21" fmla="*/ 333375 w 1643063"/>
                <a:gd name="connsiteY21" fmla="*/ 1145382 h 1307307"/>
                <a:gd name="connsiteX22" fmla="*/ 228600 w 1643063"/>
                <a:gd name="connsiteY22" fmla="*/ 1154907 h 1307307"/>
                <a:gd name="connsiteX23" fmla="*/ 157163 w 1643063"/>
                <a:gd name="connsiteY23" fmla="*/ 1188245 h 1307307"/>
                <a:gd name="connsiteX24" fmla="*/ 114300 w 1643063"/>
                <a:gd name="connsiteY24" fmla="*/ 1221582 h 1307307"/>
                <a:gd name="connsiteX25" fmla="*/ 114300 w 1643063"/>
                <a:gd name="connsiteY25" fmla="*/ 1221582 h 1307307"/>
                <a:gd name="connsiteX26" fmla="*/ 71438 w 1643063"/>
                <a:gd name="connsiteY26" fmla="*/ 1273970 h 1307307"/>
                <a:gd name="connsiteX27" fmla="*/ 19050 w 1643063"/>
                <a:gd name="connsiteY27" fmla="*/ 1297782 h 1307307"/>
                <a:gd name="connsiteX28" fmla="*/ 0 w 1643063"/>
                <a:gd name="connsiteY2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19200 w 1643063"/>
                <a:gd name="connsiteY7" fmla="*/ 326232 h 1307307"/>
                <a:gd name="connsiteX8" fmla="*/ 1188245 w 1643063"/>
                <a:gd name="connsiteY8" fmla="*/ 321470 h 1307307"/>
                <a:gd name="connsiteX9" fmla="*/ 1114426 w 1643063"/>
                <a:gd name="connsiteY9" fmla="*/ 309564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31106 w 1643063"/>
                <a:gd name="connsiteY7" fmla="*/ 335757 h 1307307"/>
                <a:gd name="connsiteX8" fmla="*/ 1188245 w 1643063"/>
                <a:gd name="connsiteY8" fmla="*/ 321470 h 1307307"/>
                <a:gd name="connsiteX9" fmla="*/ 1114426 w 1643063"/>
                <a:gd name="connsiteY9" fmla="*/ 309564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31106 w 1643063"/>
                <a:gd name="connsiteY7" fmla="*/ 335757 h 1307307"/>
                <a:gd name="connsiteX8" fmla="*/ 1195388 w 1643063"/>
                <a:gd name="connsiteY8" fmla="*/ 316707 h 1307307"/>
                <a:gd name="connsiteX9" fmla="*/ 1114426 w 1643063"/>
                <a:gd name="connsiteY9" fmla="*/ 309564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57300 w 1643063"/>
                <a:gd name="connsiteY7" fmla="*/ 347663 h 1307307"/>
                <a:gd name="connsiteX8" fmla="*/ 1195388 w 1643063"/>
                <a:gd name="connsiteY8" fmla="*/ 316707 h 1307307"/>
                <a:gd name="connsiteX9" fmla="*/ 1114426 w 1643063"/>
                <a:gd name="connsiteY9" fmla="*/ 309564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57300 w 1643063"/>
                <a:gd name="connsiteY7" fmla="*/ 347663 h 1307307"/>
                <a:gd name="connsiteX8" fmla="*/ 1195388 w 1643063"/>
                <a:gd name="connsiteY8" fmla="*/ 316707 h 1307307"/>
                <a:gd name="connsiteX9" fmla="*/ 1121570 w 1643063"/>
                <a:gd name="connsiteY9" fmla="*/ 307182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57300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809625 w 1643063"/>
                <a:gd name="connsiteY13" fmla="*/ 573882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781050 w 1643063"/>
                <a:gd name="connsiteY13" fmla="*/ 566738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2500 w 1643063"/>
                <a:gd name="connsiteY11" fmla="*/ 426245 h 1307307"/>
                <a:gd name="connsiteX12" fmla="*/ 847725 w 1643063"/>
                <a:gd name="connsiteY12" fmla="*/ 492920 h 1307307"/>
                <a:gd name="connsiteX13" fmla="*/ 792956 w 1643063"/>
                <a:gd name="connsiteY13" fmla="*/ 573881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2500 w 1643063"/>
                <a:gd name="connsiteY11" fmla="*/ 426245 h 1307307"/>
                <a:gd name="connsiteX12" fmla="*/ 869156 w 1643063"/>
                <a:gd name="connsiteY12" fmla="*/ 492920 h 1307307"/>
                <a:gd name="connsiteX13" fmla="*/ 792956 w 1643063"/>
                <a:gd name="connsiteY13" fmla="*/ 573881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00088 w 1643063"/>
                <a:gd name="connsiteY14" fmla="*/ 702470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81038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83432 h 1307307"/>
                <a:gd name="connsiteX16" fmla="*/ 628650 w 1643063"/>
                <a:gd name="connsiteY16" fmla="*/ 869157 h 1307307"/>
                <a:gd name="connsiteX17" fmla="*/ 604838 w 1643063"/>
                <a:gd name="connsiteY17" fmla="*/ 912020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2913 w 1643063"/>
                <a:gd name="connsiteY21" fmla="*/ 1126332 h 1307307"/>
                <a:gd name="connsiteX22" fmla="*/ 333375 w 1643063"/>
                <a:gd name="connsiteY22" fmla="*/ 1145382 h 1307307"/>
                <a:gd name="connsiteX23" fmla="*/ 228600 w 1643063"/>
                <a:gd name="connsiteY23" fmla="*/ 1154907 h 1307307"/>
                <a:gd name="connsiteX24" fmla="*/ 157163 w 1643063"/>
                <a:gd name="connsiteY24" fmla="*/ 1188245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83432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28600 w 1643063"/>
                <a:gd name="connsiteY24" fmla="*/ 1154907 h 1307307"/>
                <a:gd name="connsiteX25" fmla="*/ 157163 w 1643063"/>
                <a:gd name="connsiteY25" fmla="*/ 1188245 h 1307307"/>
                <a:gd name="connsiteX26" fmla="*/ 114300 w 1643063"/>
                <a:gd name="connsiteY26" fmla="*/ 1221582 h 1307307"/>
                <a:gd name="connsiteX27" fmla="*/ 114300 w 1643063"/>
                <a:gd name="connsiteY27" fmla="*/ 1221582 h 1307307"/>
                <a:gd name="connsiteX28" fmla="*/ 71438 w 1643063"/>
                <a:gd name="connsiteY28" fmla="*/ 1273970 h 1307307"/>
                <a:gd name="connsiteX29" fmla="*/ 19050 w 1643063"/>
                <a:gd name="connsiteY29" fmla="*/ 1297782 h 1307307"/>
                <a:gd name="connsiteX30" fmla="*/ 0 w 1643063"/>
                <a:gd name="connsiteY30"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28600 w 1643063"/>
                <a:gd name="connsiteY24" fmla="*/ 1154907 h 1307307"/>
                <a:gd name="connsiteX25" fmla="*/ 157163 w 1643063"/>
                <a:gd name="connsiteY25" fmla="*/ 1188245 h 1307307"/>
                <a:gd name="connsiteX26" fmla="*/ 114300 w 1643063"/>
                <a:gd name="connsiteY26" fmla="*/ 1221582 h 1307307"/>
                <a:gd name="connsiteX27" fmla="*/ 114300 w 1643063"/>
                <a:gd name="connsiteY27" fmla="*/ 1221582 h 1307307"/>
                <a:gd name="connsiteX28" fmla="*/ 71438 w 1643063"/>
                <a:gd name="connsiteY28" fmla="*/ 1273970 h 1307307"/>
                <a:gd name="connsiteX29" fmla="*/ 19050 w 1643063"/>
                <a:gd name="connsiteY29" fmla="*/ 1297782 h 1307307"/>
                <a:gd name="connsiteX30" fmla="*/ 0 w 1643063"/>
                <a:gd name="connsiteY30"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28600 w 1643063"/>
                <a:gd name="connsiteY24" fmla="*/ 1154907 h 1307307"/>
                <a:gd name="connsiteX25" fmla="*/ 157163 w 1643063"/>
                <a:gd name="connsiteY25" fmla="*/ 1188245 h 1307307"/>
                <a:gd name="connsiteX26" fmla="*/ 114300 w 1643063"/>
                <a:gd name="connsiteY26" fmla="*/ 1221582 h 1307307"/>
                <a:gd name="connsiteX27" fmla="*/ 114300 w 1643063"/>
                <a:gd name="connsiteY27" fmla="*/ 1221582 h 1307307"/>
                <a:gd name="connsiteX28" fmla="*/ 71438 w 1643063"/>
                <a:gd name="connsiteY28" fmla="*/ 1273970 h 1307307"/>
                <a:gd name="connsiteX29" fmla="*/ 19050 w 1643063"/>
                <a:gd name="connsiteY29" fmla="*/ 1297782 h 1307307"/>
                <a:gd name="connsiteX30" fmla="*/ 0 w 1643063"/>
                <a:gd name="connsiteY30"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28600 w 1643063"/>
                <a:gd name="connsiteY24" fmla="*/ 1154907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00025 w 1643063"/>
                <a:gd name="connsiteY24" fmla="*/ 1159669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00025 w 1643063"/>
                <a:gd name="connsiteY24" fmla="*/ 1159669 h 1307307"/>
                <a:gd name="connsiteX25" fmla="*/ 114300 w 1643063"/>
                <a:gd name="connsiteY25" fmla="*/ 1221582 h 1307307"/>
                <a:gd name="connsiteX26" fmla="*/ 114300 w 1643063"/>
                <a:gd name="connsiteY26" fmla="*/ 1221582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00025 w 1643063"/>
                <a:gd name="connsiteY24" fmla="*/ 1159669 h 1307307"/>
                <a:gd name="connsiteX25" fmla="*/ 114300 w 1643063"/>
                <a:gd name="connsiteY25" fmla="*/ 1221582 h 1307307"/>
                <a:gd name="connsiteX26" fmla="*/ 123825 w 1643063"/>
                <a:gd name="connsiteY26" fmla="*/ 1233489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00025 w 1643063"/>
                <a:gd name="connsiteY24" fmla="*/ 1159669 h 1307307"/>
                <a:gd name="connsiteX25" fmla="*/ 133350 w 1643063"/>
                <a:gd name="connsiteY25" fmla="*/ 1214438 h 1307307"/>
                <a:gd name="connsiteX26" fmla="*/ 123825 w 1643063"/>
                <a:gd name="connsiteY26" fmla="*/ 1233489 h 1307307"/>
                <a:gd name="connsiteX27" fmla="*/ 71438 w 1643063"/>
                <a:gd name="connsiteY27" fmla="*/ 1273970 h 1307307"/>
                <a:gd name="connsiteX28" fmla="*/ 19050 w 1643063"/>
                <a:gd name="connsiteY28" fmla="*/ 1297782 h 1307307"/>
                <a:gd name="connsiteX29" fmla="*/ 0 w 1643063"/>
                <a:gd name="connsiteY29"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3375 w 1643063"/>
                <a:gd name="connsiteY23" fmla="*/ 1145382 h 1307307"/>
                <a:gd name="connsiteX24" fmla="*/ 200025 w 1643063"/>
                <a:gd name="connsiteY24" fmla="*/ 1159669 h 1307307"/>
                <a:gd name="connsiteX25" fmla="*/ 133350 w 1643063"/>
                <a:gd name="connsiteY25" fmla="*/ 1214438 h 1307307"/>
                <a:gd name="connsiteX26" fmla="*/ 71438 w 1643063"/>
                <a:gd name="connsiteY26" fmla="*/ 1273970 h 1307307"/>
                <a:gd name="connsiteX27" fmla="*/ 19050 w 1643063"/>
                <a:gd name="connsiteY27" fmla="*/ 1297782 h 1307307"/>
                <a:gd name="connsiteX28" fmla="*/ 0 w 1643063"/>
                <a:gd name="connsiteY2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2913 w 1643063"/>
                <a:gd name="connsiteY22" fmla="*/ 1126332 h 1307307"/>
                <a:gd name="connsiteX23" fmla="*/ 330993 w 1643063"/>
                <a:gd name="connsiteY23" fmla="*/ 1152526 h 1307307"/>
                <a:gd name="connsiteX24" fmla="*/ 200025 w 1643063"/>
                <a:gd name="connsiteY24" fmla="*/ 1159669 h 1307307"/>
                <a:gd name="connsiteX25" fmla="*/ 133350 w 1643063"/>
                <a:gd name="connsiteY25" fmla="*/ 1214438 h 1307307"/>
                <a:gd name="connsiteX26" fmla="*/ 71438 w 1643063"/>
                <a:gd name="connsiteY26" fmla="*/ 1273970 h 1307307"/>
                <a:gd name="connsiteX27" fmla="*/ 19050 w 1643063"/>
                <a:gd name="connsiteY27" fmla="*/ 1297782 h 1307307"/>
                <a:gd name="connsiteX28" fmla="*/ 0 w 1643063"/>
                <a:gd name="connsiteY2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5294 w 1643063"/>
                <a:gd name="connsiteY22" fmla="*/ 1107282 h 1307307"/>
                <a:gd name="connsiteX23" fmla="*/ 330993 w 1643063"/>
                <a:gd name="connsiteY23" fmla="*/ 1152526 h 1307307"/>
                <a:gd name="connsiteX24" fmla="*/ 200025 w 1643063"/>
                <a:gd name="connsiteY24" fmla="*/ 1159669 h 1307307"/>
                <a:gd name="connsiteX25" fmla="*/ 133350 w 1643063"/>
                <a:gd name="connsiteY25" fmla="*/ 1214438 h 1307307"/>
                <a:gd name="connsiteX26" fmla="*/ 71438 w 1643063"/>
                <a:gd name="connsiteY26" fmla="*/ 1273970 h 1307307"/>
                <a:gd name="connsiteX27" fmla="*/ 19050 w 1643063"/>
                <a:gd name="connsiteY27" fmla="*/ 1297782 h 1307307"/>
                <a:gd name="connsiteX28" fmla="*/ 0 w 1643063"/>
                <a:gd name="connsiteY2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604838 w 1643063"/>
                <a:gd name="connsiteY18" fmla="*/ 912020 h 1307307"/>
                <a:gd name="connsiteX19" fmla="*/ 542925 w 1643063"/>
                <a:gd name="connsiteY19" fmla="*/ 988220 h 1307307"/>
                <a:gd name="connsiteX20" fmla="*/ 509588 w 1643063"/>
                <a:gd name="connsiteY20" fmla="*/ 1050132 h 1307307"/>
                <a:gd name="connsiteX21" fmla="*/ 471488 w 1643063"/>
                <a:gd name="connsiteY21" fmla="*/ 1092995 h 1307307"/>
                <a:gd name="connsiteX22" fmla="*/ 445294 w 1643063"/>
                <a:gd name="connsiteY22" fmla="*/ 1107282 h 1307307"/>
                <a:gd name="connsiteX23" fmla="*/ 330993 w 1643063"/>
                <a:gd name="connsiteY23" fmla="*/ 1152526 h 1307307"/>
                <a:gd name="connsiteX24" fmla="*/ 200025 w 1643063"/>
                <a:gd name="connsiteY24" fmla="*/ 1159669 h 1307307"/>
                <a:gd name="connsiteX25" fmla="*/ 133350 w 1643063"/>
                <a:gd name="connsiteY25" fmla="*/ 1214438 h 1307307"/>
                <a:gd name="connsiteX26" fmla="*/ 71438 w 1643063"/>
                <a:gd name="connsiteY26" fmla="*/ 1273970 h 1307307"/>
                <a:gd name="connsiteX27" fmla="*/ 19050 w 1643063"/>
                <a:gd name="connsiteY27" fmla="*/ 1297782 h 1307307"/>
                <a:gd name="connsiteX28" fmla="*/ 0 w 1643063"/>
                <a:gd name="connsiteY28"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59607 w 1643063"/>
                <a:gd name="connsiteY16" fmla="*/ 792957 h 1307307"/>
                <a:gd name="connsiteX17" fmla="*/ 628650 w 1643063"/>
                <a:gd name="connsiteY17" fmla="*/ 869157 h 1307307"/>
                <a:gd name="connsiteX18" fmla="*/ 542925 w 1643063"/>
                <a:gd name="connsiteY18" fmla="*/ 988220 h 1307307"/>
                <a:gd name="connsiteX19" fmla="*/ 509588 w 1643063"/>
                <a:gd name="connsiteY19" fmla="*/ 1050132 h 1307307"/>
                <a:gd name="connsiteX20" fmla="*/ 471488 w 1643063"/>
                <a:gd name="connsiteY20" fmla="*/ 1092995 h 1307307"/>
                <a:gd name="connsiteX21" fmla="*/ 445294 w 1643063"/>
                <a:gd name="connsiteY21" fmla="*/ 1107282 h 1307307"/>
                <a:gd name="connsiteX22" fmla="*/ 330993 w 1643063"/>
                <a:gd name="connsiteY22" fmla="*/ 1152526 h 1307307"/>
                <a:gd name="connsiteX23" fmla="*/ 200025 w 1643063"/>
                <a:gd name="connsiteY23" fmla="*/ 1159669 h 1307307"/>
                <a:gd name="connsiteX24" fmla="*/ 133350 w 1643063"/>
                <a:gd name="connsiteY24" fmla="*/ 1214438 h 1307307"/>
                <a:gd name="connsiteX25" fmla="*/ 71438 w 1643063"/>
                <a:gd name="connsiteY25" fmla="*/ 1273970 h 1307307"/>
                <a:gd name="connsiteX26" fmla="*/ 19050 w 1643063"/>
                <a:gd name="connsiteY26" fmla="*/ 1297782 h 1307307"/>
                <a:gd name="connsiteX27" fmla="*/ 0 w 1643063"/>
                <a:gd name="connsiteY27"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28650 w 1643063"/>
                <a:gd name="connsiteY16" fmla="*/ 869157 h 1307307"/>
                <a:gd name="connsiteX17" fmla="*/ 542925 w 1643063"/>
                <a:gd name="connsiteY17" fmla="*/ 988220 h 1307307"/>
                <a:gd name="connsiteX18" fmla="*/ 509588 w 1643063"/>
                <a:gd name="connsiteY18" fmla="*/ 1050132 h 1307307"/>
                <a:gd name="connsiteX19" fmla="*/ 471488 w 1643063"/>
                <a:gd name="connsiteY19" fmla="*/ 1092995 h 1307307"/>
                <a:gd name="connsiteX20" fmla="*/ 445294 w 1643063"/>
                <a:gd name="connsiteY20" fmla="*/ 1107282 h 1307307"/>
                <a:gd name="connsiteX21" fmla="*/ 330993 w 1643063"/>
                <a:gd name="connsiteY21" fmla="*/ 1152526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28650 w 1643063"/>
                <a:gd name="connsiteY16" fmla="*/ 869157 h 1307307"/>
                <a:gd name="connsiteX17" fmla="*/ 542925 w 1643063"/>
                <a:gd name="connsiteY17" fmla="*/ 988220 h 1307307"/>
                <a:gd name="connsiteX18" fmla="*/ 509588 w 1643063"/>
                <a:gd name="connsiteY18" fmla="*/ 1050132 h 1307307"/>
                <a:gd name="connsiteX19" fmla="*/ 471488 w 1643063"/>
                <a:gd name="connsiteY19" fmla="*/ 1092995 h 1307307"/>
                <a:gd name="connsiteX20" fmla="*/ 445294 w 1643063"/>
                <a:gd name="connsiteY20" fmla="*/ 1107282 h 1307307"/>
                <a:gd name="connsiteX21" fmla="*/ 330993 w 1643063"/>
                <a:gd name="connsiteY21" fmla="*/ 1152526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42925 w 1643063"/>
                <a:gd name="connsiteY17" fmla="*/ 988220 h 1307307"/>
                <a:gd name="connsiteX18" fmla="*/ 509588 w 1643063"/>
                <a:gd name="connsiteY18" fmla="*/ 1050132 h 1307307"/>
                <a:gd name="connsiteX19" fmla="*/ 471488 w 1643063"/>
                <a:gd name="connsiteY19" fmla="*/ 1092995 h 1307307"/>
                <a:gd name="connsiteX20" fmla="*/ 445294 w 1643063"/>
                <a:gd name="connsiteY20" fmla="*/ 1107282 h 1307307"/>
                <a:gd name="connsiteX21" fmla="*/ 330993 w 1643063"/>
                <a:gd name="connsiteY21" fmla="*/ 1152526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42925 w 1643063"/>
                <a:gd name="connsiteY17" fmla="*/ 988220 h 1307307"/>
                <a:gd name="connsiteX18" fmla="*/ 509588 w 1643063"/>
                <a:gd name="connsiteY18" fmla="*/ 1050132 h 1307307"/>
                <a:gd name="connsiteX19" fmla="*/ 471488 w 1643063"/>
                <a:gd name="connsiteY19" fmla="*/ 1092995 h 1307307"/>
                <a:gd name="connsiteX20" fmla="*/ 445294 w 1643063"/>
                <a:gd name="connsiteY20" fmla="*/ 1107282 h 1307307"/>
                <a:gd name="connsiteX21" fmla="*/ 340518 w 1643063"/>
                <a:gd name="connsiteY21" fmla="*/ 1145382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42925 w 1643063"/>
                <a:gd name="connsiteY17" fmla="*/ 988220 h 1307307"/>
                <a:gd name="connsiteX18" fmla="*/ 509588 w 1643063"/>
                <a:gd name="connsiteY18" fmla="*/ 1050132 h 1307307"/>
                <a:gd name="connsiteX19" fmla="*/ 471488 w 1643063"/>
                <a:gd name="connsiteY19" fmla="*/ 1092995 h 1307307"/>
                <a:gd name="connsiteX20" fmla="*/ 442913 w 1643063"/>
                <a:gd name="connsiteY20" fmla="*/ 1116807 h 1307307"/>
                <a:gd name="connsiteX21" fmla="*/ 340518 w 1643063"/>
                <a:gd name="connsiteY21" fmla="*/ 1145382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42925 w 1643063"/>
                <a:gd name="connsiteY17" fmla="*/ 988220 h 1307307"/>
                <a:gd name="connsiteX18" fmla="*/ 509588 w 1643063"/>
                <a:gd name="connsiteY18" fmla="*/ 1050132 h 1307307"/>
                <a:gd name="connsiteX19" fmla="*/ 481013 w 1643063"/>
                <a:gd name="connsiteY19" fmla="*/ 1062039 h 1307307"/>
                <a:gd name="connsiteX20" fmla="*/ 442913 w 1643063"/>
                <a:gd name="connsiteY20" fmla="*/ 1116807 h 1307307"/>
                <a:gd name="connsiteX21" fmla="*/ 340518 w 1643063"/>
                <a:gd name="connsiteY21" fmla="*/ 1145382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42925 w 1643063"/>
                <a:gd name="connsiteY17" fmla="*/ 988220 h 1307307"/>
                <a:gd name="connsiteX18" fmla="*/ 509588 w 1643063"/>
                <a:gd name="connsiteY18" fmla="*/ 1023938 h 1307307"/>
                <a:gd name="connsiteX19" fmla="*/ 481013 w 1643063"/>
                <a:gd name="connsiteY19" fmla="*/ 1062039 h 1307307"/>
                <a:gd name="connsiteX20" fmla="*/ 442913 w 1643063"/>
                <a:gd name="connsiteY20" fmla="*/ 1116807 h 1307307"/>
                <a:gd name="connsiteX21" fmla="*/ 340518 w 1643063"/>
                <a:gd name="connsiteY21" fmla="*/ 1145382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42925 w 1643063"/>
                <a:gd name="connsiteY17" fmla="*/ 988220 h 1307307"/>
                <a:gd name="connsiteX18" fmla="*/ 509588 w 1643063"/>
                <a:gd name="connsiteY18" fmla="*/ 1023938 h 1307307"/>
                <a:gd name="connsiteX19" fmla="*/ 481013 w 1643063"/>
                <a:gd name="connsiteY19" fmla="*/ 1062039 h 1307307"/>
                <a:gd name="connsiteX20" fmla="*/ 440531 w 1643063"/>
                <a:gd name="connsiteY20" fmla="*/ 1097757 h 1307307"/>
                <a:gd name="connsiteX21" fmla="*/ 340518 w 1643063"/>
                <a:gd name="connsiteY21" fmla="*/ 1145382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61975 w 1643063"/>
                <a:gd name="connsiteY17" fmla="*/ 971551 h 1307307"/>
                <a:gd name="connsiteX18" fmla="*/ 509588 w 1643063"/>
                <a:gd name="connsiteY18" fmla="*/ 1023938 h 1307307"/>
                <a:gd name="connsiteX19" fmla="*/ 481013 w 1643063"/>
                <a:gd name="connsiteY19" fmla="*/ 1062039 h 1307307"/>
                <a:gd name="connsiteX20" fmla="*/ 440531 w 1643063"/>
                <a:gd name="connsiteY20" fmla="*/ 1097757 h 1307307"/>
                <a:gd name="connsiteX21" fmla="*/ 340518 w 1643063"/>
                <a:gd name="connsiteY21" fmla="*/ 1145382 h 1307307"/>
                <a:gd name="connsiteX22" fmla="*/ 200025 w 1643063"/>
                <a:gd name="connsiteY22" fmla="*/ 1159669 h 1307307"/>
                <a:gd name="connsiteX23" fmla="*/ 133350 w 1643063"/>
                <a:gd name="connsiteY23" fmla="*/ 1214438 h 1307307"/>
                <a:gd name="connsiteX24" fmla="*/ 71438 w 1643063"/>
                <a:gd name="connsiteY24" fmla="*/ 1273970 h 1307307"/>
                <a:gd name="connsiteX25" fmla="*/ 19050 w 1643063"/>
                <a:gd name="connsiteY25" fmla="*/ 1297782 h 1307307"/>
                <a:gd name="connsiteX26" fmla="*/ 0 w 1643063"/>
                <a:gd name="connsiteY26"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61975 w 1643063"/>
                <a:gd name="connsiteY17" fmla="*/ 971551 h 1307307"/>
                <a:gd name="connsiteX18" fmla="*/ 509588 w 1643063"/>
                <a:gd name="connsiteY18" fmla="*/ 1023938 h 1307307"/>
                <a:gd name="connsiteX19" fmla="*/ 440531 w 1643063"/>
                <a:gd name="connsiteY19" fmla="*/ 1097757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61975 w 1643063"/>
                <a:gd name="connsiteY17" fmla="*/ 971551 h 1307307"/>
                <a:gd name="connsiteX18" fmla="*/ 509588 w 1643063"/>
                <a:gd name="connsiteY18" fmla="*/ 1023938 h 1307307"/>
                <a:gd name="connsiteX19" fmla="*/ 440531 w 1643063"/>
                <a:gd name="connsiteY19" fmla="*/ 1097757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61975 w 1643063"/>
                <a:gd name="connsiteY17" fmla="*/ 971551 h 1307307"/>
                <a:gd name="connsiteX18" fmla="*/ 509588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73895 w 1643063"/>
                <a:gd name="connsiteY15" fmla="*/ 769145 h 1307307"/>
                <a:gd name="connsiteX16" fmla="*/ 616744 w 1643063"/>
                <a:gd name="connsiteY16" fmla="*/ 897732 h 1307307"/>
                <a:gd name="connsiteX17" fmla="*/ 561975 w 1643063"/>
                <a:gd name="connsiteY17" fmla="*/ 971551 h 1307307"/>
                <a:gd name="connsiteX18" fmla="*/ 509588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6744 w 1643063"/>
                <a:gd name="connsiteY16" fmla="*/ 897732 h 1307307"/>
                <a:gd name="connsiteX17" fmla="*/ 561975 w 1643063"/>
                <a:gd name="connsiteY17" fmla="*/ 971551 h 1307307"/>
                <a:gd name="connsiteX18" fmla="*/ 509588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61975 w 1643063"/>
                <a:gd name="connsiteY17" fmla="*/ 971551 h 1307307"/>
                <a:gd name="connsiteX18" fmla="*/ 509588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52450 w 1643063"/>
                <a:gd name="connsiteY17" fmla="*/ 969170 h 1307307"/>
                <a:gd name="connsiteX18" fmla="*/ 509588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52450 w 1643063"/>
                <a:gd name="connsiteY17" fmla="*/ 969170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19212 w 1643063"/>
                <a:gd name="connsiteY6" fmla="*/ 340520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8262 w 1643063"/>
                <a:gd name="connsiteY6" fmla="*/ 335757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1119 w 1643063"/>
                <a:gd name="connsiteY6" fmla="*/ 335757 h 1307307"/>
                <a:gd name="connsiteX7" fmla="*/ 1269206 w 1643063"/>
                <a:gd name="connsiteY7" fmla="*/ 347663 h 1307307"/>
                <a:gd name="connsiteX8" fmla="*/ 1202531 w 1643063"/>
                <a:gd name="connsiteY8" fmla="*/ 321470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1119 w 1643063"/>
                <a:gd name="connsiteY6" fmla="*/ 335757 h 1307307"/>
                <a:gd name="connsiteX7" fmla="*/ 1269206 w 1643063"/>
                <a:gd name="connsiteY7" fmla="*/ 347663 h 1307307"/>
                <a:gd name="connsiteX8" fmla="*/ 1202531 w 1643063"/>
                <a:gd name="connsiteY8" fmla="*/ 314326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 name="connsiteX0" fmla="*/ 1643063 w 1643063"/>
                <a:gd name="connsiteY0" fmla="*/ 0 h 1307307"/>
                <a:gd name="connsiteX1" fmla="*/ 1624013 w 1643063"/>
                <a:gd name="connsiteY1" fmla="*/ 54770 h 1307307"/>
                <a:gd name="connsiteX2" fmla="*/ 1604963 w 1643063"/>
                <a:gd name="connsiteY2" fmla="*/ 76200 h 1307307"/>
                <a:gd name="connsiteX3" fmla="*/ 1521619 w 1643063"/>
                <a:gd name="connsiteY3" fmla="*/ 100013 h 1307307"/>
                <a:gd name="connsiteX4" fmla="*/ 1462088 w 1643063"/>
                <a:gd name="connsiteY4" fmla="*/ 176213 h 1307307"/>
                <a:gd name="connsiteX5" fmla="*/ 1395413 w 1643063"/>
                <a:gd name="connsiteY5" fmla="*/ 273845 h 1307307"/>
                <a:gd name="connsiteX6" fmla="*/ 1331119 w 1643063"/>
                <a:gd name="connsiteY6" fmla="*/ 335757 h 1307307"/>
                <a:gd name="connsiteX7" fmla="*/ 1273969 w 1643063"/>
                <a:gd name="connsiteY7" fmla="*/ 340519 h 1307307"/>
                <a:gd name="connsiteX8" fmla="*/ 1202531 w 1643063"/>
                <a:gd name="connsiteY8" fmla="*/ 314326 h 1307307"/>
                <a:gd name="connsiteX9" fmla="*/ 1121570 w 1643063"/>
                <a:gd name="connsiteY9" fmla="*/ 307182 h 1307307"/>
                <a:gd name="connsiteX10" fmla="*/ 1045368 w 1643063"/>
                <a:gd name="connsiteY10" fmla="*/ 335756 h 1307307"/>
                <a:gd name="connsiteX11" fmla="*/ 950119 w 1643063"/>
                <a:gd name="connsiteY11" fmla="*/ 419101 h 1307307"/>
                <a:gd name="connsiteX12" fmla="*/ 869156 w 1643063"/>
                <a:gd name="connsiteY12" fmla="*/ 492920 h 1307307"/>
                <a:gd name="connsiteX13" fmla="*/ 792956 w 1643063"/>
                <a:gd name="connsiteY13" fmla="*/ 573881 h 1307307"/>
                <a:gd name="connsiteX14" fmla="*/ 711994 w 1643063"/>
                <a:gd name="connsiteY14" fmla="*/ 714376 h 1307307"/>
                <a:gd name="connsiteX15" fmla="*/ 657226 w 1643063"/>
                <a:gd name="connsiteY15" fmla="*/ 790576 h 1307307"/>
                <a:gd name="connsiteX16" fmla="*/ 619125 w 1643063"/>
                <a:gd name="connsiteY16" fmla="*/ 909638 h 1307307"/>
                <a:gd name="connsiteX17" fmla="*/ 542925 w 1643063"/>
                <a:gd name="connsiteY17" fmla="*/ 966789 h 1307307"/>
                <a:gd name="connsiteX18" fmla="*/ 502445 w 1643063"/>
                <a:gd name="connsiteY18" fmla="*/ 1023938 h 1307307"/>
                <a:gd name="connsiteX19" fmla="*/ 440531 w 1643063"/>
                <a:gd name="connsiteY19" fmla="*/ 1085851 h 1307307"/>
                <a:gd name="connsiteX20" fmla="*/ 340518 w 1643063"/>
                <a:gd name="connsiteY20" fmla="*/ 1145382 h 1307307"/>
                <a:gd name="connsiteX21" fmla="*/ 200025 w 1643063"/>
                <a:gd name="connsiteY21" fmla="*/ 1159669 h 1307307"/>
                <a:gd name="connsiteX22" fmla="*/ 133350 w 1643063"/>
                <a:gd name="connsiteY22" fmla="*/ 1214438 h 1307307"/>
                <a:gd name="connsiteX23" fmla="*/ 71438 w 1643063"/>
                <a:gd name="connsiteY23" fmla="*/ 1273970 h 1307307"/>
                <a:gd name="connsiteX24" fmla="*/ 19050 w 1643063"/>
                <a:gd name="connsiteY24" fmla="*/ 1297782 h 1307307"/>
                <a:gd name="connsiteX25" fmla="*/ 0 w 1643063"/>
                <a:gd name="connsiteY25" fmla="*/ 1307307 h 1307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43063" h="1307307">
                  <a:moveTo>
                    <a:pt x="1643063" y="0"/>
                  </a:moveTo>
                  <a:cubicBezTo>
                    <a:pt x="1636713" y="18257"/>
                    <a:pt x="1630363" y="42070"/>
                    <a:pt x="1624013" y="54770"/>
                  </a:cubicBezTo>
                  <a:cubicBezTo>
                    <a:pt x="1617663" y="67470"/>
                    <a:pt x="1622029" y="68660"/>
                    <a:pt x="1604963" y="76200"/>
                  </a:cubicBezTo>
                  <a:cubicBezTo>
                    <a:pt x="1587897" y="83740"/>
                    <a:pt x="1545431" y="83344"/>
                    <a:pt x="1521619" y="100013"/>
                  </a:cubicBezTo>
                  <a:cubicBezTo>
                    <a:pt x="1497807" y="116682"/>
                    <a:pt x="1476772" y="157560"/>
                    <a:pt x="1462088" y="176213"/>
                  </a:cubicBezTo>
                  <a:cubicBezTo>
                    <a:pt x="1441054" y="205185"/>
                    <a:pt x="1414463" y="248048"/>
                    <a:pt x="1395413" y="273845"/>
                  </a:cubicBezTo>
                  <a:cubicBezTo>
                    <a:pt x="1376363" y="294482"/>
                    <a:pt x="1351360" y="324645"/>
                    <a:pt x="1331119" y="335757"/>
                  </a:cubicBezTo>
                  <a:cubicBezTo>
                    <a:pt x="1310878" y="346869"/>
                    <a:pt x="1295797" y="343694"/>
                    <a:pt x="1273969" y="340519"/>
                  </a:cubicBezTo>
                  <a:lnTo>
                    <a:pt x="1202531" y="314326"/>
                  </a:lnTo>
                  <a:cubicBezTo>
                    <a:pt x="1185069" y="311548"/>
                    <a:pt x="1147764" y="303610"/>
                    <a:pt x="1121570" y="307182"/>
                  </a:cubicBezTo>
                  <a:cubicBezTo>
                    <a:pt x="1095376" y="310754"/>
                    <a:pt x="1073943" y="317103"/>
                    <a:pt x="1045368" y="335756"/>
                  </a:cubicBezTo>
                  <a:cubicBezTo>
                    <a:pt x="1016793" y="354409"/>
                    <a:pt x="983059" y="392907"/>
                    <a:pt x="950119" y="419101"/>
                  </a:cubicBezTo>
                  <a:lnTo>
                    <a:pt x="869156" y="492920"/>
                  </a:lnTo>
                  <a:cubicBezTo>
                    <a:pt x="842962" y="518717"/>
                    <a:pt x="819150" y="536972"/>
                    <a:pt x="792956" y="573881"/>
                  </a:cubicBezTo>
                  <a:cubicBezTo>
                    <a:pt x="766762" y="610790"/>
                    <a:pt x="731837" y="681832"/>
                    <a:pt x="711994" y="714376"/>
                  </a:cubicBezTo>
                  <a:cubicBezTo>
                    <a:pt x="699294" y="732632"/>
                    <a:pt x="672704" y="758032"/>
                    <a:pt x="657226" y="790576"/>
                  </a:cubicBezTo>
                  <a:cubicBezTo>
                    <a:pt x="641748" y="823120"/>
                    <a:pt x="644525" y="890588"/>
                    <a:pt x="619125" y="909638"/>
                  </a:cubicBezTo>
                  <a:lnTo>
                    <a:pt x="542925" y="966789"/>
                  </a:lnTo>
                  <a:cubicBezTo>
                    <a:pt x="517525" y="985839"/>
                    <a:pt x="519511" y="1004094"/>
                    <a:pt x="502445" y="1023938"/>
                  </a:cubicBezTo>
                  <a:cubicBezTo>
                    <a:pt x="485379" y="1043782"/>
                    <a:pt x="481012" y="1063626"/>
                    <a:pt x="440531" y="1085851"/>
                  </a:cubicBezTo>
                  <a:cubicBezTo>
                    <a:pt x="400050" y="1108076"/>
                    <a:pt x="380999" y="1139826"/>
                    <a:pt x="340518" y="1145382"/>
                  </a:cubicBezTo>
                  <a:cubicBezTo>
                    <a:pt x="300037" y="1150938"/>
                    <a:pt x="234553" y="1148160"/>
                    <a:pt x="200025" y="1159669"/>
                  </a:cubicBezTo>
                  <a:cubicBezTo>
                    <a:pt x="165497" y="1171178"/>
                    <a:pt x="154781" y="1195388"/>
                    <a:pt x="133350" y="1214438"/>
                  </a:cubicBezTo>
                  <a:cubicBezTo>
                    <a:pt x="111919" y="1233488"/>
                    <a:pt x="90488" y="1260079"/>
                    <a:pt x="71438" y="1273970"/>
                  </a:cubicBezTo>
                  <a:lnTo>
                    <a:pt x="19050" y="1297782"/>
                  </a:lnTo>
                  <a:lnTo>
                    <a:pt x="0" y="1307307"/>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1" name="フリーフォーム 40"/>
            <p:cNvSpPr/>
            <p:nvPr/>
          </p:nvSpPr>
          <p:spPr>
            <a:xfrm>
              <a:off x="3841765" y="2212267"/>
              <a:ext cx="1583531" cy="1260094"/>
            </a:xfrm>
            <a:custGeom>
              <a:avLst/>
              <a:gdLst>
                <a:gd name="connsiteX0" fmla="*/ 1624012 w 1624012"/>
                <a:gd name="connsiteY0" fmla="*/ 0 h 1519238"/>
                <a:gd name="connsiteX1" fmla="*/ 1624012 w 1624012"/>
                <a:gd name="connsiteY1" fmla="*/ 104775 h 1519238"/>
                <a:gd name="connsiteX2" fmla="*/ 1595437 w 1624012"/>
                <a:gd name="connsiteY2" fmla="*/ 190500 h 1519238"/>
                <a:gd name="connsiteX3" fmla="*/ 1566862 w 1624012"/>
                <a:gd name="connsiteY3" fmla="*/ 276225 h 1519238"/>
                <a:gd name="connsiteX4" fmla="*/ 1500187 w 1624012"/>
                <a:gd name="connsiteY4" fmla="*/ 342900 h 1519238"/>
                <a:gd name="connsiteX5" fmla="*/ 1438275 w 1624012"/>
                <a:gd name="connsiteY5" fmla="*/ 419100 h 1519238"/>
                <a:gd name="connsiteX6" fmla="*/ 1414462 w 1624012"/>
                <a:gd name="connsiteY6" fmla="*/ 466725 h 1519238"/>
                <a:gd name="connsiteX7" fmla="*/ 1347787 w 1624012"/>
                <a:gd name="connsiteY7" fmla="*/ 557213 h 1519238"/>
                <a:gd name="connsiteX8" fmla="*/ 1281112 w 1624012"/>
                <a:gd name="connsiteY8" fmla="*/ 704850 h 1519238"/>
                <a:gd name="connsiteX9" fmla="*/ 1247775 w 1624012"/>
                <a:gd name="connsiteY9" fmla="*/ 752475 h 1519238"/>
                <a:gd name="connsiteX10" fmla="*/ 1209675 w 1624012"/>
                <a:gd name="connsiteY10" fmla="*/ 800100 h 1519238"/>
                <a:gd name="connsiteX11" fmla="*/ 1166812 w 1624012"/>
                <a:gd name="connsiteY11" fmla="*/ 833438 h 1519238"/>
                <a:gd name="connsiteX12" fmla="*/ 1114425 w 1624012"/>
                <a:gd name="connsiteY12" fmla="*/ 895350 h 1519238"/>
                <a:gd name="connsiteX13" fmla="*/ 1066800 w 1624012"/>
                <a:gd name="connsiteY13" fmla="*/ 947738 h 1519238"/>
                <a:gd name="connsiteX14" fmla="*/ 990600 w 1624012"/>
                <a:gd name="connsiteY14" fmla="*/ 1033463 h 1519238"/>
                <a:gd name="connsiteX15" fmla="*/ 885825 w 1624012"/>
                <a:gd name="connsiteY15" fmla="*/ 1128713 h 1519238"/>
                <a:gd name="connsiteX16" fmla="*/ 847725 w 1624012"/>
                <a:gd name="connsiteY16" fmla="*/ 1138238 h 1519238"/>
                <a:gd name="connsiteX17" fmla="*/ 819150 w 1624012"/>
                <a:gd name="connsiteY17" fmla="*/ 1157288 h 1519238"/>
                <a:gd name="connsiteX18" fmla="*/ 766762 w 1624012"/>
                <a:gd name="connsiteY18" fmla="*/ 1214438 h 1519238"/>
                <a:gd name="connsiteX19" fmla="*/ 742950 w 1624012"/>
                <a:gd name="connsiteY19" fmla="*/ 1252538 h 1519238"/>
                <a:gd name="connsiteX20" fmla="*/ 709612 w 1624012"/>
                <a:gd name="connsiteY20" fmla="*/ 1290638 h 1519238"/>
                <a:gd name="connsiteX21" fmla="*/ 623887 w 1624012"/>
                <a:gd name="connsiteY21" fmla="*/ 1323975 h 1519238"/>
                <a:gd name="connsiteX22" fmla="*/ 571500 w 1624012"/>
                <a:gd name="connsiteY22" fmla="*/ 1376363 h 1519238"/>
                <a:gd name="connsiteX23" fmla="*/ 504825 w 1624012"/>
                <a:gd name="connsiteY23" fmla="*/ 1409700 h 1519238"/>
                <a:gd name="connsiteX24" fmla="*/ 481012 w 1624012"/>
                <a:gd name="connsiteY24" fmla="*/ 1433513 h 1519238"/>
                <a:gd name="connsiteX25" fmla="*/ 428625 w 1624012"/>
                <a:gd name="connsiteY25" fmla="*/ 1471613 h 1519238"/>
                <a:gd name="connsiteX26" fmla="*/ 376237 w 1624012"/>
                <a:gd name="connsiteY26" fmla="*/ 1485900 h 1519238"/>
                <a:gd name="connsiteX27" fmla="*/ 357187 w 1624012"/>
                <a:gd name="connsiteY27" fmla="*/ 1500188 h 1519238"/>
                <a:gd name="connsiteX28" fmla="*/ 323850 w 1624012"/>
                <a:gd name="connsiteY28" fmla="*/ 1519238 h 1519238"/>
                <a:gd name="connsiteX29" fmla="*/ 290512 w 1624012"/>
                <a:gd name="connsiteY29" fmla="*/ 1519238 h 1519238"/>
                <a:gd name="connsiteX30" fmla="*/ 266700 w 1624012"/>
                <a:gd name="connsiteY30" fmla="*/ 1519238 h 1519238"/>
                <a:gd name="connsiteX31" fmla="*/ 200025 w 1624012"/>
                <a:gd name="connsiteY31" fmla="*/ 1490663 h 1519238"/>
                <a:gd name="connsiteX32" fmla="*/ 166687 w 1624012"/>
                <a:gd name="connsiteY32" fmla="*/ 1457325 h 1519238"/>
                <a:gd name="connsiteX33" fmla="*/ 152400 w 1624012"/>
                <a:gd name="connsiteY33" fmla="*/ 1414463 h 1519238"/>
                <a:gd name="connsiteX34" fmla="*/ 109537 w 1624012"/>
                <a:gd name="connsiteY34" fmla="*/ 1338263 h 1519238"/>
                <a:gd name="connsiteX35" fmla="*/ 57150 w 1624012"/>
                <a:gd name="connsiteY35" fmla="*/ 1252538 h 1519238"/>
                <a:gd name="connsiteX36" fmla="*/ 0 w 1624012"/>
                <a:gd name="connsiteY36" fmla="*/ 1214438 h 1519238"/>
                <a:gd name="connsiteX37" fmla="*/ 0 w 1624012"/>
                <a:gd name="connsiteY37"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14462 w 1624012"/>
                <a:gd name="connsiteY7" fmla="*/ 466725 h 1519238"/>
                <a:gd name="connsiteX8" fmla="*/ 1347787 w 1624012"/>
                <a:gd name="connsiteY8" fmla="*/ 557213 h 1519238"/>
                <a:gd name="connsiteX9" fmla="*/ 1281112 w 1624012"/>
                <a:gd name="connsiteY9" fmla="*/ 704850 h 1519238"/>
                <a:gd name="connsiteX10" fmla="*/ 1247775 w 1624012"/>
                <a:gd name="connsiteY10" fmla="*/ 752475 h 1519238"/>
                <a:gd name="connsiteX11" fmla="*/ 1209675 w 1624012"/>
                <a:gd name="connsiteY11" fmla="*/ 800100 h 1519238"/>
                <a:gd name="connsiteX12" fmla="*/ 1166812 w 1624012"/>
                <a:gd name="connsiteY12" fmla="*/ 833438 h 1519238"/>
                <a:gd name="connsiteX13" fmla="*/ 1114425 w 1624012"/>
                <a:gd name="connsiteY13" fmla="*/ 895350 h 1519238"/>
                <a:gd name="connsiteX14" fmla="*/ 1066800 w 1624012"/>
                <a:gd name="connsiteY14" fmla="*/ 947738 h 1519238"/>
                <a:gd name="connsiteX15" fmla="*/ 990600 w 1624012"/>
                <a:gd name="connsiteY15" fmla="*/ 1033463 h 1519238"/>
                <a:gd name="connsiteX16" fmla="*/ 885825 w 1624012"/>
                <a:gd name="connsiteY16" fmla="*/ 1128713 h 1519238"/>
                <a:gd name="connsiteX17" fmla="*/ 847725 w 1624012"/>
                <a:gd name="connsiteY17" fmla="*/ 1138238 h 1519238"/>
                <a:gd name="connsiteX18" fmla="*/ 819150 w 1624012"/>
                <a:gd name="connsiteY18" fmla="*/ 1157288 h 1519238"/>
                <a:gd name="connsiteX19" fmla="*/ 766762 w 1624012"/>
                <a:gd name="connsiteY19" fmla="*/ 1214438 h 1519238"/>
                <a:gd name="connsiteX20" fmla="*/ 742950 w 1624012"/>
                <a:gd name="connsiteY20" fmla="*/ 1252538 h 1519238"/>
                <a:gd name="connsiteX21" fmla="*/ 709612 w 1624012"/>
                <a:gd name="connsiteY21" fmla="*/ 1290638 h 1519238"/>
                <a:gd name="connsiteX22" fmla="*/ 623887 w 1624012"/>
                <a:gd name="connsiteY22" fmla="*/ 1323975 h 1519238"/>
                <a:gd name="connsiteX23" fmla="*/ 571500 w 1624012"/>
                <a:gd name="connsiteY23" fmla="*/ 1376363 h 1519238"/>
                <a:gd name="connsiteX24" fmla="*/ 504825 w 1624012"/>
                <a:gd name="connsiteY24" fmla="*/ 1409700 h 1519238"/>
                <a:gd name="connsiteX25" fmla="*/ 481012 w 1624012"/>
                <a:gd name="connsiteY25" fmla="*/ 1433513 h 1519238"/>
                <a:gd name="connsiteX26" fmla="*/ 428625 w 1624012"/>
                <a:gd name="connsiteY26" fmla="*/ 1471613 h 1519238"/>
                <a:gd name="connsiteX27" fmla="*/ 376237 w 1624012"/>
                <a:gd name="connsiteY27" fmla="*/ 1485900 h 1519238"/>
                <a:gd name="connsiteX28" fmla="*/ 357187 w 1624012"/>
                <a:gd name="connsiteY28" fmla="*/ 1500188 h 1519238"/>
                <a:gd name="connsiteX29" fmla="*/ 323850 w 1624012"/>
                <a:gd name="connsiteY29" fmla="*/ 1519238 h 1519238"/>
                <a:gd name="connsiteX30" fmla="*/ 290512 w 1624012"/>
                <a:gd name="connsiteY30" fmla="*/ 1519238 h 1519238"/>
                <a:gd name="connsiteX31" fmla="*/ 266700 w 1624012"/>
                <a:gd name="connsiteY31" fmla="*/ 1519238 h 1519238"/>
                <a:gd name="connsiteX32" fmla="*/ 200025 w 1624012"/>
                <a:gd name="connsiteY32" fmla="*/ 1490663 h 1519238"/>
                <a:gd name="connsiteX33" fmla="*/ 166687 w 1624012"/>
                <a:gd name="connsiteY33" fmla="*/ 1457325 h 1519238"/>
                <a:gd name="connsiteX34" fmla="*/ 152400 w 1624012"/>
                <a:gd name="connsiteY34" fmla="*/ 1414463 h 1519238"/>
                <a:gd name="connsiteX35" fmla="*/ 109537 w 1624012"/>
                <a:gd name="connsiteY35" fmla="*/ 1338263 h 1519238"/>
                <a:gd name="connsiteX36" fmla="*/ 57150 w 1624012"/>
                <a:gd name="connsiteY36" fmla="*/ 1252538 h 1519238"/>
                <a:gd name="connsiteX37" fmla="*/ 0 w 1624012"/>
                <a:gd name="connsiteY37" fmla="*/ 1214438 h 1519238"/>
                <a:gd name="connsiteX38" fmla="*/ 0 w 1624012"/>
                <a:gd name="connsiteY38"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14462 w 1624012"/>
                <a:gd name="connsiteY7" fmla="*/ 466725 h 1519238"/>
                <a:gd name="connsiteX8" fmla="*/ 1383506 w 1624012"/>
                <a:gd name="connsiteY8" fmla="*/ 507206 h 1519238"/>
                <a:gd name="connsiteX9" fmla="*/ 1347787 w 1624012"/>
                <a:gd name="connsiteY9" fmla="*/ 557213 h 1519238"/>
                <a:gd name="connsiteX10" fmla="*/ 1281112 w 1624012"/>
                <a:gd name="connsiteY10" fmla="*/ 704850 h 1519238"/>
                <a:gd name="connsiteX11" fmla="*/ 1247775 w 1624012"/>
                <a:gd name="connsiteY11" fmla="*/ 752475 h 1519238"/>
                <a:gd name="connsiteX12" fmla="*/ 1209675 w 1624012"/>
                <a:gd name="connsiteY12" fmla="*/ 800100 h 1519238"/>
                <a:gd name="connsiteX13" fmla="*/ 1166812 w 1624012"/>
                <a:gd name="connsiteY13" fmla="*/ 833438 h 1519238"/>
                <a:gd name="connsiteX14" fmla="*/ 1114425 w 1624012"/>
                <a:gd name="connsiteY14" fmla="*/ 895350 h 1519238"/>
                <a:gd name="connsiteX15" fmla="*/ 1066800 w 1624012"/>
                <a:gd name="connsiteY15" fmla="*/ 947738 h 1519238"/>
                <a:gd name="connsiteX16" fmla="*/ 990600 w 1624012"/>
                <a:gd name="connsiteY16" fmla="*/ 1033463 h 1519238"/>
                <a:gd name="connsiteX17" fmla="*/ 885825 w 1624012"/>
                <a:gd name="connsiteY17" fmla="*/ 1128713 h 1519238"/>
                <a:gd name="connsiteX18" fmla="*/ 847725 w 1624012"/>
                <a:gd name="connsiteY18" fmla="*/ 1138238 h 1519238"/>
                <a:gd name="connsiteX19" fmla="*/ 819150 w 1624012"/>
                <a:gd name="connsiteY19" fmla="*/ 1157288 h 1519238"/>
                <a:gd name="connsiteX20" fmla="*/ 766762 w 1624012"/>
                <a:gd name="connsiteY20" fmla="*/ 1214438 h 1519238"/>
                <a:gd name="connsiteX21" fmla="*/ 742950 w 1624012"/>
                <a:gd name="connsiteY21" fmla="*/ 1252538 h 1519238"/>
                <a:gd name="connsiteX22" fmla="*/ 709612 w 1624012"/>
                <a:gd name="connsiteY22" fmla="*/ 1290638 h 1519238"/>
                <a:gd name="connsiteX23" fmla="*/ 623887 w 1624012"/>
                <a:gd name="connsiteY23" fmla="*/ 1323975 h 1519238"/>
                <a:gd name="connsiteX24" fmla="*/ 571500 w 1624012"/>
                <a:gd name="connsiteY24" fmla="*/ 1376363 h 1519238"/>
                <a:gd name="connsiteX25" fmla="*/ 504825 w 1624012"/>
                <a:gd name="connsiteY25" fmla="*/ 1409700 h 1519238"/>
                <a:gd name="connsiteX26" fmla="*/ 481012 w 1624012"/>
                <a:gd name="connsiteY26" fmla="*/ 1433513 h 1519238"/>
                <a:gd name="connsiteX27" fmla="*/ 428625 w 1624012"/>
                <a:gd name="connsiteY27" fmla="*/ 1471613 h 1519238"/>
                <a:gd name="connsiteX28" fmla="*/ 376237 w 1624012"/>
                <a:gd name="connsiteY28" fmla="*/ 1485900 h 1519238"/>
                <a:gd name="connsiteX29" fmla="*/ 357187 w 1624012"/>
                <a:gd name="connsiteY29" fmla="*/ 1500188 h 1519238"/>
                <a:gd name="connsiteX30" fmla="*/ 323850 w 1624012"/>
                <a:gd name="connsiteY30" fmla="*/ 1519238 h 1519238"/>
                <a:gd name="connsiteX31" fmla="*/ 290512 w 1624012"/>
                <a:gd name="connsiteY31" fmla="*/ 1519238 h 1519238"/>
                <a:gd name="connsiteX32" fmla="*/ 266700 w 1624012"/>
                <a:gd name="connsiteY32" fmla="*/ 1519238 h 1519238"/>
                <a:gd name="connsiteX33" fmla="*/ 200025 w 1624012"/>
                <a:gd name="connsiteY33" fmla="*/ 1490663 h 1519238"/>
                <a:gd name="connsiteX34" fmla="*/ 166687 w 1624012"/>
                <a:gd name="connsiteY34" fmla="*/ 1457325 h 1519238"/>
                <a:gd name="connsiteX35" fmla="*/ 152400 w 1624012"/>
                <a:gd name="connsiteY35" fmla="*/ 1414463 h 1519238"/>
                <a:gd name="connsiteX36" fmla="*/ 109537 w 1624012"/>
                <a:gd name="connsiteY36" fmla="*/ 1338263 h 1519238"/>
                <a:gd name="connsiteX37" fmla="*/ 57150 w 1624012"/>
                <a:gd name="connsiteY37" fmla="*/ 1252538 h 1519238"/>
                <a:gd name="connsiteX38" fmla="*/ 0 w 1624012"/>
                <a:gd name="connsiteY38" fmla="*/ 1214438 h 1519238"/>
                <a:gd name="connsiteX39" fmla="*/ 0 w 1624012"/>
                <a:gd name="connsiteY39"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21605 w 1624012"/>
                <a:gd name="connsiteY7" fmla="*/ 469106 h 1519238"/>
                <a:gd name="connsiteX8" fmla="*/ 1383506 w 1624012"/>
                <a:gd name="connsiteY8" fmla="*/ 507206 h 1519238"/>
                <a:gd name="connsiteX9" fmla="*/ 1347787 w 1624012"/>
                <a:gd name="connsiteY9" fmla="*/ 557213 h 1519238"/>
                <a:gd name="connsiteX10" fmla="*/ 1281112 w 1624012"/>
                <a:gd name="connsiteY10" fmla="*/ 704850 h 1519238"/>
                <a:gd name="connsiteX11" fmla="*/ 1247775 w 1624012"/>
                <a:gd name="connsiteY11" fmla="*/ 752475 h 1519238"/>
                <a:gd name="connsiteX12" fmla="*/ 1209675 w 1624012"/>
                <a:gd name="connsiteY12" fmla="*/ 800100 h 1519238"/>
                <a:gd name="connsiteX13" fmla="*/ 1166812 w 1624012"/>
                <a:gd name="connsiteY13" fmla="*/ 833438 h 1519238"/>
                <a:gd name="connsiteX14" fmla="*/ 1114425 w 1624012"/>
                <a:gd name="connsiteY14" fmla="*/ 895350 h 1519238"/>
                <a:gd name="connsiteX15" fmla="*/ 1066800 w 1624012"/>
                <a:gd name="connsiteY15" fmla="*/ 947738 h 1519238"/>
                <a:gd name="connsiteX16" fmla="*/ 990600 w 1624012"/>
                <a:gd name="connsiteY16" fmla="*/ 1033463 h 1519238"/>
                <a:gd name="connsiteX17" fmla="*/ 885825 w 1624012"/>
                <a:gd name="connsiteY17" fmla="*/ 1128713 h 1519238"/>
                <a:gd name="connsiteX18" fmla="*/ 847725 w 1624012"/>
                <a:gd name="connsiteY18" fmla="*/ 1138238 h 1519238"/>
                <a:gd name="connsiteX19" fmla="*/ 819150 w 1624012"/>
                <a:gd name="connsiteY19" fmla="*/ 1157288 h 1519238"/>
                <a:gd name="connsiteX20" fmla="*/ 766762 w 1624012"/>
                <a:gd name="connsiteY20" fmla="*/ 1214438 h 1519238"/>
                <a:gd name="connsiteX21" fmla="*/ 742950 w 1624012"/>
                <a:gd name="connsiteY21" fmla="*/ 1252538 h 1519238"/>
                <a:gd name="connsiteX22" fmla="*/ 709612 w 1624012"/>
                <a:gd name="connsiteY22" fmla="*/ 1290638 h 1519238"/>
                <a:gd name="connsiteX23" fmla="*/ 623887 w 1624012"/>
                <a:gd name="connsiteY23" fmla="*/ 1323975 h 1519238"/>
                <a:gd name="connsiteX24" fmla="*/ 571500 w 1624012"/>
                <a:gd name="connsiteY24" fmla="*/ 1376363 h 1519238"/>
                <a:gd name="connsiteX25" fmla="*/ 504825 w 1624012"/>
                <a:gd name="connsiteY25" fmla="*/ 1409700 h 1519238"/>
                <a:gd name="connsiteX26" fmla="*/ 481012 w 1624012"/>
                <a:gd name="connsiteY26" fmla="*/ 1433513 h 1519238"/>
                <a:gd name="connsiteX27" fmla="*/ 428625 w 1624012"/>
                <a:gd name="connsiteY27" fmla="*/ 1471613 h 1519238"/>
                <a:gd name="connsiteX28" fmla="*/ 376237 w 1624012"/>
                <a:gd name="connsiteY28" fmla="*/ 1485900 h 1519238"/>
                <a:gd name="connsiteX29" fmla="*/ 357187 w 1624012"/>
                <a:gd name="connsiteY29" fmla="*/ 1500188 h 1519238"/>
                <a:gd name="connsiteX30" fmla="*/ 323850 w 1624012"/>
                <a:gd name="connsiteY30" fmla="*/ 1519238 h 1519238"/>
                <a:gd name="connsiteX31" fmla="*/ 290512 w 1624012"/>
                <a:gd name="connsiteY31" fmla="*/ 1519238 h 1519238"/>
                <a:gd name="connsiteX32" fmla="*/ 266700 w 1624012"/>
                <a:gd name="connsiteY32" fmla="*/ 1519238 h 1519238"/>
                <a:gd name="connsiteX33" fmla="*/ 200025 w 1624012"/>
                <a:gd name="connsiteY33" fmla="*/ 1490663 h 1519238"/>
                <a:gd name="connsiteX34" fmla="*/ 166687 w 1624012"/>
                <a:gd name="connsiteY34" fmla="*/ 1457325 h 1519238"/>
                <a:gd name="connsiteX35" fmla="*/ 152400 w 1624012"/>
                <a:gd name="connsiteY35" fmla="*/ 1414463 h 1519238"/>
                <a:gd name="connsiteX36" fmla="*/ 109537 w 1624012"/>
                <a:gd name="connsiteY36" fmla="*/ 1338263 h 1519238"/>
                <a:gd name="connsiteX37" fmla="*/ 57150 w 1624012"/>
                <a:gd name="connsiteY37" fmla="*/ 1252538 h 1519238"/>
                <a:gd name="connsiteX38" fmla="*/ 0 w 1624012"/>
                <a:gd name="connsiteY38" fmla="*/ 1214438 h 1519238"/>
                <a:gd name="connsiteX39" fmla="*/ 0 w 1624012"/>
                <a:gd name="connsiteY39"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21605 w 1624012"/>
                <a:gd name="connsiteY7" fmla="*/ 469106 h 1519238"/>
                <a:gd name="connsiteX8" fmla="*/ 1383506 w 1624012"/>
                <a:gd name="connsiteY8" fmla="*/ 519113 h 1519238"/>
                <a:gd name="connsiteX9" fmla="*/ 1347787 w 1624012"/>
                <a:gd name="connsiteY9" fmla="*/ 557213 h 1519238"/>
                <a:gd name="connsiteX10" fmla="*/ 1281112 w 1624012"/>
                <a:gd name="connsiteY10" fmla="*/ 704850 h 1519238"/>
                <a:gd name="connsiteX11" fmla="*/ 1247775 w 1624012"/>
                <a:gd name="connsiteY11" fmla="*/ 752475 h 1519238"/>
                <a:gd name="connsiteX12" fmla="*/ 1209675 w 1624012"/>
                <a:gd name="connsiteY12" fmla="*/ 800100 h 1519238"/>
                <a:gd name="connsiteX13" fmla="*/ 1166812 w 1624012"/>
                <a:gd name="connsiteY13" fmla="*/ 833438 h 1519238"/>
                <a:gd name="connsiteX14" fmla="*/ 1114425 w 1624012"/>
                <a:gd name="connsiteY14" fmla="*/ 895350 h 1519238"/>
                <a:gd name="connsiteX15" fmla="*/ 1066800 w 1624012"/>
                <a:gd name="connsiteY15" fmla="*/ 947738 h 1519238"/>
                <a:gd name="connsiteX16" fmla="*/ 990600 w 1624012"/>
                <a:gd name="connsiteY16" fmla="*/ 1033463 h 1519238"/>
                <a:gd name="connsiteX17" fmla="*/ 885825 w 1624012"/>
                <a:gd name="connsiteY17" fmla="*/ 1128713 h 1519238"/>
                <a:gd name="connsiteX18" fmla="*/ 847725 w 1624012"/>
                <a:gd name="connsiteY18" fmla="*/ 1138238 h 1519238"/>
                <a:gd name="connsiteX19" fmla="*/ 819150 w 1624012"/>
                <a:gd name="connsiteY19" fmla="*/ 1157288 h 1519238"/>
                <a:gd name="connsiteX20" fmla="*/ 766762 w 1624012"/>
                <a:gd name="connsiteY20" fmla="*/ 1214438 h 1519238"/>
                <a:gd name="connsiteX21" fmla="*/ 742950 w 1624012"/>
                <a:gd name="connsiteY21" fmla="*/ 1252538 h 1519238"/>
                <a:gd name="connsiteX22" fmla="*/ 709612 w 1624012"/>
                <a:gd name="connsiteY22" fmla="*/ 1290638 h 1519238"/>
                <a:gd name="connsiteX23" fmla="*/ 623887 w 1624012"/>
                <a:gd name="connsiteY23" fmla="*/ 1323975 h 1519238"/>
                <a:gd name="connsiteX24" fmla="*/ 571500 w 1624012"/>
                <a:gd name="connsiteY24" fmla="*/ 1376363 h 1519238"/>
                <a:gd name="connsiteX25" fmla="*/ 504825 w 1624012"/>
                <a:gd name="connsiteY25" fmla="*/ 1409700 h 1519238"/>
                <a:gd name="connsiteX26" fmla="*/ 481012 w 1624012"/>
                <a:gd name="connsiteY26" fmla="*/ 1433513 h 1519238"/>
                <a:gd name="connsiteX27" fmla="*/ 428625 w 1624012"/>
                <a:gd name="connsiteY27" fmla="*/ 1471613 h 1519238"/>
                <a:gd name="connsiteX28" fmla="*/ 376237 w 1624012"/>
                <a:gd name="connsiteY28" fmla="*/ 1485900 h 1519238"/>
                <a:gd name="connsiteX29" fmla="*/ 357187 w 1624012"/>
                <a:gd name="connsiteY29" fmla="*/ 1500188 h 1519238"/>
                <a:gd name="connsiteX30" fmla="*/ 323850 w 1624012"/>
                <a:gd name="connsiteY30" fmla="*/ 1519238 h 1519238"/>
                <a:gd name="connsiteX31" fmla="*/ 290512 w 1624012"/>
                <a:gd name="connsiteY31" fmla="*/ 1519238 h 1519238"/>
                <a:gd name="connsiteX32" fmla="*/ 266700 w 1624012"/>
                <a:gd name="connsiteY32" fmla="*/ 1519238 h 1519238"/>
                <a:gd name="connsiteX33" fmla="*/ 200025 w 1624012"/>
                <a:gd name="connsiteY33" fmla="*/ 1490663 h 1519238"/>
                <a:gd name="connsiteX34" fmla="*/ 166687 w 1624012"/>
                <a:gd name="connsiteY34" fmla="*/ 1457325 h 1519238"/>
                <a:gd name="connsiteX35" fmla="*/ 152400 w 1624012"/>
                <a:gd name="connsiteY35" fmla="*/ 1414463 h 1519238"/>
                <a:gd name="connsiteX36" fmla="*/ 109537 w 1624012"/>
                <a:gd name="connsiteY36" fmla="*/ 1338263 h 1519238"/>
                <a:gd name="connsiteX37" fmla="*/ 57150 w 1624012"/>
                <a:gd name="connsiteY37" fmla="*/ 1252538 h 1519238"/>
                <a:gd name="connsiteX38" fmla="*/ 0 w 1624012"/>
                <a:gd name="connsiteY38" fmla="*/ 1214438 h 1519238"/>
                <a:gd name="connsiteX39" fmla="*/ 0 w 1624012"/>
                <a:gd name="connsiteY39"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2100 w 1624012"/>
                <a:gd name="connsiteY4" fmla="*/ 264319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3531 w 1624012"/>
                <a:gd name="connsiteY3" fmla="*/ 216694 h 1519238"/>
                <a:gd name="connsiteX4" fmla="*/ 1562100 w 1624012"/>
                <a:gd name="connsiteY4" fmla="*/ 264319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3531 w 1624012"/>
                <a:gd name="connsiteY3" fmla="*/ 216694 h 1519238"/>
                <a:gd name="connsiteX4" fmla="*/ 1562100 w 1624012"/>
                <a:gd name="connsiteY4" fmla="*/ 264319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8774"/>
                <a:gd name="connsiteY0" fmla="*/ 0 h 1519238"/>
                <a:gd name="connsiteX1" fmla="*/ 1628774 w 1628774"/>
                <a:gd name="connsiteY1" fmla="*/ 140494 h 1519238"/>
                <a:gd name="connsiteX2" fmla="*/ 1595437 w 1628774"/>
                <a:gd name="connsiteY2" fmla="*/ 190500 h 1519238"/>
                <a:gd name="connsiteX3" fmla="*/ 1583531 w 1628774"/>
                <a:gd name="connsiteY3" fmla="*/ 216694 h 1519238"/>
                <a:gd name="connsiteX4" fmla="*/ 1562100 w 1628774"/>
                <a:gd name="connsiteY4" fmla="*/ 264319 h 1519238"/>
                <a:gd name="connsiteX5" fmla="*/ 1526381 w 1628774"/>
                <a:gd name="connsiteY5" fmla="*/ 330994 h 1519238"/>
                <a:gd name="connsiteX6" fmla="*/ 1481138 w 1628774"/>
                <a:gd name="connsiteY6" fmla="*/ 383381 h 1519238"/>
                <a:gd name="connsiteX7" fmla="*/ 1457325 w 1628774"/>
                <a:gd name="connsiteY7" fmla="*/ 414338 h 1519238"/>
                <a:gd name="connsiteX8" fmla="*/ 1421605 w 1628774"/>
                <a:gd name="connsiteY8" fmla="*/ 469106 h 1519238"/>
                <a:gd name="connsiteX9" fmla="*/ 1383506 w 1628774"/>
                <a:gd name="connsiteY9" fmla="*/ 519113 h 1519238"/>
                <a:gd name="connsiteX10" fmla="*/ 1347787 w 1628774"/>
                <a:gd name="connsiteY10" fmla="*/ 557213 h 1519238"/>
                <a:gd name="connsiteX11" fmla="*/ 1281112 w 1628774"/>
                <a:gd name="connsiteY11" fmla="*/ 704850 h 1519238"/>
                <a:gd name="connsiteX12" fmla="*/ 1247775 w 1628774"/>
                <a:gd name="connsiteY12" fmla="*/ 752475 h 1519238"/>
                <a:gd name="connsiteX13" fmla="*/ 1209675 w 1628774"/>
                <a:gd name="connsiteY13" fmla="*/ 800100 h 1519238"/>
                <a:gd name="connsiteX14" fmla="*/ 1166812 w 1628774"/>
                <a:gd name="connsiteY14" fmla="*/ 833438 h 1519238"/>
                <a:gd name="connsiteX15" fmla="*/ 1114425 w 1628774"/>
                <a:gd name="connsiteY15" fmla="*/ 895350 h 1519238"/>
                <a:gd name="connsiteX16" fmla="*/ 1066800 w 1628774"/>
                <a:gd name="connsiteY16" fmla="*/ 947738 h 1519238"/>
                <a:gd name="connsiteX17" fmla="*/ 990600 w 1628774"/>
                <a:gd name="connsiteY17" fmla="*/ 1033463 h 1519238"/>
                <a:gd name="connsiteX18" fmla="*/ 885825 w 1628774"/>
                <a:gd name="connsiteY18" fmla="*/ 1128713 h 1519238"/>
                <a:gd name="connsiteX19" fmla="*/ 847725 w 1628774"/>
                <a:gd name="connsiteY19" fmla="*/ 1138238 h 1519238"/>
                <a:gd name="connsiteX20" fmla="*/ 819150 w 1628774"/>
                <a:gd name="connsiteY20" fmla="*/ 1157288 h 1519238"/>
                <a:gd name="connsiteX21" fmla="*/ 766762 w 1628774"/>
                <a:gd name="connsiteY21" fmla="*/ 1214438 h 1519238"/>
                <a:gd name="connsiteX22" fmla="*/ 742950 w 1628774"/>
                <a:gd name="connsiteY22" fmla="*/ 1252538 h 1519238"/>
                <a:gd name="connsiteX23" fmla="*/ 709612 w 1628774"/>
                <a:gd name="connsiteY23" fmla="*/ 1290638 h 1519238"/>
                <a:gd name="connsiteX24" fmla="*/ 623887 w 1628774"/>
                <a:gd name="connsiteY24" fmla="*/ 1323975 h 1519238"/>
                <a:gd name="connsiteX25" fmla="*/ 571500 w 1628774"/>
                <a:gd name="connsiteY25" fmla="*/ 1376363 h 1519238"/>
                <a:gd name="connsiteX26" fmla="*/ 504825 w 1628774"/>
                <a:gd name="connsiteY26" fmla="*/ 1409700 h 1519238"/>
                <a:gd name="connsiteX27" fmla="*/ 481012 w 1628774"/>
                <a:gd name="connsiteY27" fmla="*/ 1433513 h 1519238"/>
                <a:gd name="connsiteX28" fmla="*/ 428625 w 1628774"/>
                <a:gd name="connsiteY28" fmla="*/ 1471613 h 1519238"/>
                <a:gd name="connsiteX29" fmla="*/ 376237 w 1628774"/>
                <a:gd name="connsiteY29" fmla="*/ 1485900 h 1519238"/>
                <a:gd name="connsiteX30" fmla="*/ 357187 w 1628774"/>
                <a:gd name="connsiteY30" fmla="*/ 1500188 h 1519238"/>
                <a:gd name="connsiteX31" fmla="*/ 323850 w 1628774"/>
                <a:gd name="connsiteY31" fmla="*/ 1519238 h 1519238"/>
                <a:gd name="connsiteX32" fmla="*/ 290512 w 1628774"/>
                <a:gd name="connsiteY32" fmla="*/ 1519238 h 1519238"/>
                <a:gd name="connsiteX33" fmla="*/ 266700 w 1628774"/>
                <a:gd name="connsiteY33" fmla="*/ 1519238 h 1519238"/>
                <a:gd name="connsiteX34" fmla="*/ 200025 w 1628774"/>
                <a:gd name="connsiteY34" fmla="*/ 1490663 h 1519238"/>
                <a:gd name="connsiteX35" fmla="*/ 166687 w 1628774"/>
                <a:gd name="connsiteY35" fmla="*/ 1457325 h 1519238"/>
                <a:gd name="connsiteX36" fmla="*/ 152400 w 1628774"/>
                <a:gd name="connsiteY36" fmla="*/ 1414463 h 1519238"/>
                <a:gd name="connsiteX37" fmla="*/ 109537 w 1628774"/>
                <a:gd name="connsiteY37" fmla="*/ 1338263 h 1519238"/>
                <a:gd name="connsiteX38" fmla="*/ 57150 w 1628774"/>
                <a:gd name="connsiteY38" fmla="*/ 1252538 h 1519238"/>
                <a:gd name="connsiteX39" fmla="*/ 0 w 1628774"/>
                <a:gd name="connsiteY39" fmla="*/ 1214438 h 1519238"/>
                <a:gd name="connsiteX40" fmla="*/ 0 w 1628774"/>
                <a:gd name="connsiteY40" fmla="*/ 1214438 h 1519238"/>
                <a:gd name="connsiteX0" fmla="*/ 1633537 w 1633537"/>
                <a:gd name="connsiteY0" fmla="*/ 0 h 1450182"/>
                <a:gd name="connsiteX1" fmla="*/ 1628774 w 1633537"/>
                <a:gd name="connsiteY1" fmla="*/ 71438 h 1450182"/>
                <a:gd name="connsiteX2" fmla="*/ 1595437 w 1633537"/>
                <a:gd name="connsiteY2" fmla="*/ 121444 h 1450182"/>
                <a:gd name="connsiteX3" fmla="*/ 1583531 w 1633537"/>
                <a:gd name="connsiteY3" fmla="*/ 147638 h 1450182"/>
                <a:gd name="connsiteX4" fmla="*/ 1562100 w 1633537"/>
                <a:gd name="connsiteY4" fmla="*/ 195263 h 1450182"/>
                <a:gd name="connsiteX5" fmla="*/ 1526381 w 1633537"/>
                <a:gd name="connsiteY5" fmla="*/ 261938 h 1450182"/>
                <a:gd name="connsiteX6" fmla="*/ 1481138 w 1633537"/>
                <a:gd name="connsiteY6" fmla="*/ 314325 h 1450182"/>
                <a:gd name="connsiteX7" fmla="*/ 1457325 w 1633537"/>
                <a:gd name="connsiteY7" fmla="*/ 345282 h 1450182"/>
                <a:gd name="connsiteX8" fmla="*/ 1421605 w 1633537"/>
                <a:gd name="connsiteY8" fmla="*/ 400050 h 1450182"/>
                <a:gd name="connsiteX9" fmla="*/ 1383506 w 1633537"/>
                <a:gd name="connsiteY9" fmla="*/ 450057 h 1450182"/>
                <a:gd name="connsiteX10" fmla="*/ 1347787 w 1633537"/>
                <a:gd name="connsiteY10" fmla="*/ 488157 h 1450182"/>
                <a:gd name="connsiteX11" fmla="*/ 1281112 w 1633537"/>
                <a:gd name="connsiteY11" fmla="*/ 635794 h 1450182"/>
                <a:gd name="connsiteX12" fmla="*/ 1247775 w 1633537"/>
                <a:gd name="connsiteY12" fmla="*/ 683419 h 1450182"/>
                <a:gd name="connsiteX13" fmla="*/ 1209675 w 1633537"/>
                <a:gd name="connsiteY13" fmla="*/ 731044 h 1450182"/>
                <a:gd name="connsiteX14" fmla="*/ 1166812 w 1633537"/>
                <a:gd name="connsiteY14" fmla="*/ 764382 h 1450182"/>
                <a:gd name="connsiteX15" fmla="*/ 1114425 w 1633537"/>
                <a:gd name="connsiteY15" fmla="*/ 826294 h 1450182"/>
                <a:gd name="connsiteX16" fmla="*/ 1066800 w 1633537"/>
                <a:gd name="connsiteY16" fmla="*/ 878682 h 1450182"/>
                <a:gd name="connsiteX17" fmla="*/ 990600 w 1633537"/>
                <a:gd name="connsiteY17" fmla="*/ 964407 h 1450182"/>
                <a:gd name="connsiteX18" fmla="*/ 885825 w 1633537"/>
                <a:gd name="connsiteY18" fmla="*/ 1059657 h 1450182"/>
                <a:gd name="connsiteX19" fmla="*/ 847725 w 1633537"/>
                <a:gd name="connsiteY19" fmla="*/ 1069182 h 1450182"/>
                <a:gd name="connsiteX20" fmla="*/ 819150 w 1633537"/>
                <a:gd name="connsiteY20" fmla="*/ 1088232 h 1450182"/>
                <a:gd name="connsiteX21" fmla="*/ 766762 w 1633537"/>
                <a:gd name="connsiteY21" fmla="*/ 1145382 h 1450182"/>
                <a:gd name="connsiteX22" fmla="*/ 742950 w 1633537"/>
                <a:gd name="connsiteY22" fmla="*/ 1183482 h 1450182"/>
                <a:gd name="connsiteX23" fmla="*/ 709612 w 1633537"/>
                <a:gd name="connsiteY23" fmla="*/ 1221582 h 1450182"/>
                <a:gd name="connsiteX24" fmla="*/ 623887 w 1633537"/>
                <a:gd name="connsiteY24" fmla="*/ 1254919 h 1450182"/>
                <a:gd name="connsiteX25" fmla="*/ 571500 w 1633537"/>
                <a:gd name="connsiteY25" fmla="*/ 1307307 h 1450182"/>
                <a:gd name="connsiteX26" fmla="*/ 504825 w 1633537"/>
                <a:gd name="connsiteY26" fmla="*/ 1340644 h 1450182"/>
                <a:gd name="connsiteX27" fmla="*/ 481012 w 1633537"/>
                <a:gd name="connsiteY27" fmla="*/ 1364457 h 1450182"/>
                <a:gd name="connsiteX28" fmla="*/ 428625 w 1633537"/>
                <a:gd name="connsiteY28" fmla="*/ 1402557 h 1450182"/>
                <a:gd name="connsiteX29" fmla="*/ 376237 w 1633537"/>
                <a:gd name="connsiteY29" fmla="*/ 1416844 h 1450182"/>
                <a:gd name="connsiteX30" fmla="*/ 357187 w 1633537"/>
                <a:gd name="connsiteY30" fmla="*/ 1431132 h 1450182"/>
                <a:gd name="connsiteX31" fmla="*/ 323850 w 1633537"/>
                <a:gd name="connsiteY31" fmla="*/ 1450182 h 1450182"/>
                <a:gd name="connsiteX32" fmla="*/ 290512 w 1633537"/>
                <a:gd name="connsiteY32" fmla="*/ 1450182 h 1450182"/>
                <a:gd name="connsiteX33" fmla="*/ 266700 w 1633537"/>
                <a:gd name="connsiteY33" fmla="*/ 1450182 h 1450182"/>
                <a:gd name="connsiteX34" fmla="*/ 200025 w 1633537"/>
                <a:gd name="connsiteY34" fmla="*/ 1421607 h 1450182"/>
                <a:gd name="connsiteX35" fmla="*/ 166687 w 1633537"/>
                <a:gd name="connsiteY35" fmla="*/ 1388269 h 1450182"/>
                <a:gd name="connsiteX36" fmla="*/ 152400 w 1633537"/>
                <a:gd name="connsiteY36" fmla="*/ 1345407 h 1450182"/>
                <a:gd name="connsiteX37" fmla="*/ 109537 w 1633537"/>
                <a:gd name="connsiteY37" fmla="*/ 1269207 h 1450182"/>
                <a:gd name="connsiteX38" fmla="*/ 57150 w 1633537"/>
                <a:gd name="connsiteY38" fmla="*/ 1183482 h 1450182"/>
                <a:gd name="connsiteX39" fmla="*/ 0 w 1633537"/>
                <a:gd name="connsiteY39" fmla="*/ 1145382 h 1450182"/>
                <a:gd name="connsiteX40" fmla="*/ 0 w 1633537"/>
                <a:gd name="connsiteY40"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83531 w 1633537"/>
                <a:gd name="connsiteY3" fmla="*/ 147638 h 1450182"/>
                <a:gd name="connsiteX4" fmla="*/ 1562100 w 1633537"/>
                <a:gd name="connsiteY4" fmla="*/ 195263 h 1450182"/>
                <a:gd name="connsiteX5" fmla="*/ 1526381 w 1633537"/>
                <a:gd name="connsiteY5" fmla="*/ 261938 h 1450182"/>
                <a:gd name="connsiteX6" fmla="*/ 1481138 w 1633537"/>
                <a:gd name="connsiteY6" fmla="*/ 314325 h 1450182"/>
                <a:gd name="connsiteX7" fmla="*/ 1457325 w 1633537"/>
                <a:gd name="connsiteY7" fmla="*/ 345282 h 1450182"/>
                <a:gd name="connsiteX8" fmla="*/ 1421605 w 1633537"/>
                <a:gd name="connsiteY8" fmla="*/ 400050 h 1450182"/>
                <a:gd name="connsiteX9" fmla="*/ 1383506 w 1633537"/>
                <a:gd name="connsiteY9" fmla="*/ 450057 h 1450182"/>
                <a:gd name="connsiteX10" fmla="*/ 1347787 w 1633537"/>
                <a:gd name="connsiteY10" fmla="*/ 488157 h 1450182"/>
                <a:gd name="connsiteX11" fmla="*/ 1281112 w 1633537"/>
                <a:gd name="connsiteY11" fmla="*/ 635794 h 1450182"/>
                <a:gd name="connsiteX12" fmla="*/ 1247775 w 1633537"/>
                <a:gd name="connsiteY12" fmla="*/ 683419 h 1450182"/>
                <a:gd name="connsiteX13" fmla="*/ 1209675 w 1633537"/>
                <a:gd name="connsiteY13" fmla="*/ 731044 h 1450182"/>
                <a:gd name="connsiteX14" fmla="*/ 1166812 w 1633537"/>
                <a:gd name="connsiteY14" fmla="*/ 764382 h 1450182"/>
                <a:gd name="connsiteX15" fmla="*/ 1114425 w 1633537"/>
                <a:gd name="connsiteY15" fmla="*/ 826294 h 1450182"/>
                <a:gd name="connsiteX16" fmla="*/ 1066800 w 1633537"/>
                <a:gd name="connsiteY16" fmla="*/ 878682 h 1450182"/>
                <a:gd name="connsiteX17" fmla="*/ 990600 w 1633537"/>
                <a:gd name="connsiteY17" fmla="*/ 964407 h 1450182"/>
                <a:gd name="connsiteX18" fmla="*/ 885825 w 1633537"/>
                <a:gd name="connsiteY18" fmla="*/ 1059657 h 1450182"/>
                <a:gd name="connsiteX19" fmla="*/ 847725 w 1633537"/>
                <a:gd name="connsiteY19" fmla="*/ 1069182 h 1450182"/>
                <a:gd name="connsiteX20" fmla="*/ 819150 w 1633537"/>
                <a:gd name="connsiteY20" fmla="*/ 1088232 h 1450182"/>
                <a:gd name="connsiteX21" fmla="*/ 766762 w 1633537"/>
                <a:gd name="connsiteY21" fmla="*/ 1145382 h 1450182"/>
                <a:gd name="connsiteX22" fmla="*/ 742950 w 1633537"/>
                <a:gd name="connsiteY22" fmla="*/ 1183482 h 1450182"/>
                <a:gd name="connsiteX23" fmla="*/ 709612 w 1633537"/>
                <a:gd name="connsiteY23" fmla="*/ 1221582 h 1450182"/>
                <a:gd name="connsiteX24" fmla="*/ 623887 w 1633537"/>
                <a:gd name="connsiteY24" fmla="*/ 1254919 h 1450182"/>
                <a:gd name="connsiteX25" fmla="*/ 571500 w 1633537"/>
                <a:gd name="connsiteY25" fmla="*/ 1307307 h 1450182"/>
                <a:gd name="connsiteX26" fmla="*/ 504825 w 1633537"/>
                <a:gd name="connsiteY26" fmla="*/ 1340644 h 1450182"/>
                <a:gd name="connsiteX27" fmla="*/ 481012 w 1633537"/>
                <a:gd name="connsiteY27" fmla="*/ 1364457 h 1450182"/>
                <a:gd name="connsiteX28" fmla="*/ 428625 w 1633537"/>
                <a:gd name="connsiteY28" fmla="*/ 1402557 h 1450182"/>
                <a:gd name="connsiteX29" fmla="*/ 376237 w 1633537"/>
                <a:gd name="connsiteY29" fmla="*/ 1416844 h 1450182"/>
                <a:gd name="connsiteX30" fmla="*/ 357187 w 1633537"/>
                <a:gd name="connsiteY30" fmla="*/ 1431132 h 1450182"/>
                <a:gd name="connsiteX31" fmla="*/ 323850 w 1633537"/>
                <a:gd name="connsiteY31" fmla="*/ 1450182 h 1450182"/>
                <a:gd name="connsiteX32" fmla="*/ 290512 w 1633537"/>
                <a:gd name="connsiteY32" fmla="*/ 1450182 h 1450182"/>
                <a:gd name="connsiteX33" fmla="*/ 266700 w 1633537"/>
                <a:gd name="connsiteY33" fmla="*/ 1450182 h 1450182"/>
                <a:gd name="connsiteX34" fmla="*/ 200025 w 1633537"/>
                <a:gd name="connsiteY34" fmla="*/ 1421607 h 1450182"/>
                <a:gd name="connsiteX35" fmla="*/ 166687 w 1633537"/>
                <a:gd name="connsiteY35" fmla="*/ 1388269 h 1450182"/>
                <a:gd name="connsiteX36" fmla="*/ 152400 w 1633537"/>
                <a:gd name="connsiteY36" fmla="*/ 1345407 h 1450182"/>
                <a:gd name="connsiteX37" fmla="*/ 109537 w 1633537"/>
                <a:gd name="connsiteY37" fmla="*/ 1269207 h 1450182"/>
                <a:gd name="connsiteX38" fmla="*/ 57150 w 1633537"/>
                <a:gd name="connsiteY38" fmla="*/ 1183482 h 1450182"/>
                <a:gd name="connsiteX39" fmla="*/ 0 w 1633537"/>
                <a:gd name="connsiteY39" fmla="*/ 1145382 h 1450182"/>
                <a:gd name="connsiteX40" fmla="*/ 0 w 1633537"/>
                <a:gd name="connsiteY40"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62100 w 1633537"/>
                <a:gd name="connsiteY4" fmla="*/ 195263 h 1450182"/>
                <a:gd name="connsiteX5" fmla="*/ 1526381 w 1633537"/>
                <a:gd name="connsiteY5" fmla="*/ 261938 h 1450182"/>
                <a:gd name="connsiteX6" fmla="*/ 1481138 w 1633537"/>
                <a:gd name="connsiteY6" fmla="*/ 314325 h 1450182"/>
                <a:gd name="connsiteX7" fmla="*/ 1457325 w 1633537"/>
                <a:gd name="connsiteY7" fmla="*/ 345282 h 1450182"/>
                <a:gd name="connsiteX8" fmla="*/ 1421605 w 1633537"/>
                <a:gd name="connsiteY8" fmla="*/ 400050 h 1450182"/>
                <a:gd name="connsiteX9" fmla="*/ 1383506 w 1633537"/>
                <a:gd name="connsiteY9" fmla="*/ 450057 h 1450182"/>
                <a:gd name="connsiteX10" fmla="*/ 1347787 w 1633537"/>
                <a:gd name="connsiteY10" fmla="*/ 488157 h 1450182"/>
                <a:gd name="connsiteX11" fmla="*/ 1281112 w 1633537"/>
                <a:gd name="connsiteY11" fmla="*/ 635794 h 1450182"/>
                <a:gd name="connsiteX12" fmla="*/ 1247775 w 1633537"/>
                <a:gd name="connsiteY12" fmla="*/ 683419 h 1450182"/>
                <a:gd name="connsiteX13" fmla="*/ 1209675 w 1633537"/>
                <a:gd name="connsiteY13" fmla="*/ 731044 h 1450182"/>
                <a:gd name="connsiteX14" fmla="*/ 1166812 w 1633537"/>
                <a:gd name="connsiteY14" fmla="*/ 764382 h 1450182"/>
                <a:gd name="connsiteX15" fmla="*/ 1114425 w 1633537"/>
                <a:gd name="connsiteY15" fmla="*/ 826294 h 1450182"/>
                <a:gd name="connsiteX16" fmla="*/ 1066800 w 1633537"/>
                <a:gd name="connsiteY16" fmla="*/ 878682 h 1450182"/>
                <a:gd name="connsiteX17" fmla="*/ 990600 w 1633537"/>
                <a:gd name="connsiteY17" fmla="*/ 964407 h 1450182"/>
                <a:gd name="connsiteX18" fmla="*/ 885825 w 1633537"/>
                <a:gd name="connsiteY18" fmla="*/ 1059657 h 1450182"/>
                <a:gd name="connsiteX19" fmla="*/ 847725 w 1633537"/>
                <a:gd name="connsiteY19" fmla="*/ 1069182 h 1450182"/>
                <a:gd name="connsiteX20" fmla="*/ 819150 w 1633537"/>
                <a:gd name="connsiteY20" fmla="*/ 1088232 h 1450182"/>
                <a:gd name="connsiteX21" fmla="*/ 766762 w 1633537"/>
                <a:gd name="connsiteY21" fmla="*/ 1145382 h 1450182"/>
                <a:gd name="connsiteX22" fmla="*/ 742950 w 1633537"/>
                <a:gd name="connsiteY22" fmla="*/ 1183482 h 1450182"/>
                <a:gd name="connsiteX23" fmla="*/ 709612 w 1633537"/>
                <a:gd name="connsiteY23" fmla="*/ 1221582 h 1450182"/>
                <a:gd name="connsiteX24" fmla="*/ 623887 w 1633537"/>
                <a:gd name="connsiteY24" fmla="*/ 1254919 h 1450182"/>
                <a:gd name="connsiteX25" fmla="*/ 571500 w 1633537"/>
                <a:gd name="connsiteY25" fmla="*/ 1307307 h 1450182"/>
                <a:gd name="connsiteX26" fmla="*/ 504825 w 1633537"/>
                <a:gd name="connsiteY26" fmla="*/ 1340644 h 1450182"/>
                <a:gd name="connsiteX27" fmla="*/ 481012 w 1633537"/>
                <a:gd name="connsiteY27" fmla="*/ 1364457 h 1450182"/>
                <a:gd name="connsiteX28" fmla="*/ 428625 w 1633537"/>
                <a:gd name="connsiteY28" fmla="*/ 1402557 h 1450182"/>
                <a:gd name="connsiteX29" fmla="*/ 376237 w 1633537"/>
                <a:gd name="connsiteY29" fmla="*/ 1416844 h 1450182"/>
                <a:gd name="connsiteX30" fmla="*/ 357187 w 1633537"/>
                <a:gd name="connsiteY30" fmla="*/ 1431132 h 1450182"/>
                <a:gd name="connsiteX31" fmla="*/ 323850 w 1633537"/>
                <a:gd name="connsiteY31" fmla="*/ 1450182 h 1450182"/>
                <a:gd name="connsiteX32" fmla="*/ 290512 w 1633537"/>
                <a:gd name="connsiteY32" fmla="*/ 1450182 h 1450182"/>
                <a:gd name="connsiteX33" fmla="*/ 266700 w 1633537"/>
                <a:gd name="connsiteY33" fmla="*/ 1450182 h 1450182"/>
                <a:gd name="connsiteX34" fmla="*/ 200025 w 1633537"/>
                <a:gd name="connsiteY34" fmla="*/ 1421607 h 1450182"/>
                <a:gd name="connsiteX35" fmla="*/ 166687 w 1633537"/>
                <a:gd name="connsiteY35" fmla="*/ 1388269 h 1450182"/>
                <a:gd name="connsiteX36" fmla="*/ 152400 w 1633537"/>
                <a:gd name="connsiteY36" fmla="*/ 1345407 h 1450182"/>
                <a:gd name="connsiteX37" fmla="*/ 109537 w 1633537"/>
                <a:gd name="connsiteY37" fmla="*/ 1269207 h 1450182"/>
                <a:gd name="connsiteX38" fmla="*/ 57150 w 1633537"/>
                <a:gd name="connsiteY38" fmla="*/ 1183482 h 1450182"/>
                <a:gd name="connsiteX39" fmla="*/ 0 w 1633537"/>
                <a:gd name="connsiteY39" fmla="*/ 1145382 h 1450182"/>
                <a:gd name="connsiteX40" fmla="*/ 0 w 1633537"/>
                <a:gd name="connsiteY40"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62100 w 1633537"/>
                <a:gd name="connsiteY4" fmla="*/ 195263 h 1450182"/>
                <a:gd name="connsiteX5" fmla="*/ 1564481 w 1633537"/>
                <a:gd name="connsiteY5" fmla="*/ 216694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62100 w 1633537"/>
                <a:gd name="connsiteY4" fmla="*/ 195263 h 1450182"/>
                <a:gd name="connsiteX5" fmla="*/ 1559718 w 1633537"/>
                <a:gd name="connsiteY5" fmla="*/ 230981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85913 w 1633537"/>
                <a:gd name="connsiteY4" fmla="*/ 197644 h 1450182"/>
                <a:gd name="connsiteX5" fmla="*/ 1559718 w 1633537"/>
                <a:gd name="connsiteY5" fmla="*/ 230981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74007 w 1633537"/>
                <a:gd name="connsiteY4" fmla="*/ 197644 h 1450182"/>
                <a:gd name="connsiteX5" fmla="*/ 1559718 w 1633537"/>
                <a:gd name="connsiteY5" fmla="*/ 230981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74007 w 1633537"/>
                <a:gd name="connsiteY4" fmla="*/ 197644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54782 h 1450182"/>
                <a:gd name="connsiteX4" fmla="*/ 1621631 w 1633537"/>
                <a:gd name="connsiteY4" fmla="*/ 133350 h 1450182"/>
                <a:gd name="connsiteX5" fmla="*/ 1574007 w 1633537"/>
                <a:gd name="connsiteY5" fmla="*/ 190500 h 1450182"/>
                <a:gd name="connsiteX6" fmla="*/ 1557337 w 1633537"/>
                <a:gd name="connsiteY6" fmla="*/ 219075 h 1450182"/>
                <a:gd name="connsiteX7" fmla="*/ 1526381 w 1633537"/>
                <a:gd name="connsiteY7" fmla="*/ 261938 h 1450182"/>
                <a:gd name="connsiteX8" fmla="*/ 1481138 w 1633537"/>
                <a:gd name="connsiteY8" fmla="*/ 314325 h 1450182"/>
                <a:gd name="connsiteX9" fmla="*/ 1457325 w 1633537"/>
                <a:gd name="connsiteY9" fmla="*/ 345282 h 1450182"/>
                <a:gd name="connsiteX10" fmla="*/ 1421605 w 1633537"/>
                <a:gd name="connsiteY10" fmla="*/ 400050 h 1450182"/>
                <a:gd name="connsiteX11" fmla="*/ 1383506 w 1633537"/>
                <a:gd name="connsiteY11" fmla="*/ 450057 h 1450182"/>
                <a:gd name="connsiteX12" fmla="*/ 1347787 w 1633537"/>
                <a:gd name="connsiteY12" fmla="*/ 488157 h 1450182"/>
                <a:gd name="connsiteX13" fmla="*/ 1281112 w 1633537"/>
                <a:gd name="connsiteY13" fmla="*/ 635794 h 1450182"/>
                <a:gd name="connsiteX14" fmla="*/ 1247775 w 1633537"/>
                <a:gd name="connsiteY14" fmla="*/ 683419 h 1450182"/>
                <a:gd name="connsiteX15" fmla="*/ 1209675 w 1633537"/>
                <a:gd name="connsiteY15" fmla="*/ 731044 h 1450182"/>
                <a:gd name="connsiteX16" fmla="*/ 1166812 w 1633537"/>
                <a:gd name="connsiteY16" fmla="*/ 764382 h 1450182"/>
                <a:gd name="connsiteX17" fmla="*/ 1114425 w 1633537"/>
                <a:gd name="connsiteY17" fmla="*/ 826294 h 1450182"/>
                <a:gd name="connsiteX18" fmla="*/ 1066800 w 1633537"/>
                <a:gd name="connsiteY18" fmla="*/ 878682 h 1450182"/>
                <a:gd name="connsiteX19" fmla="*/ 990600 w 1633537"/>
                <a:gd name="connsiteY19" fmla="*/ 964407 h 1450182"/>
                <a:gd name="connsiteX20" fmla="*/ 885825 w 1633537"/>
                <a:gd name="connsiteY20" fmla="*/ 1059657 h 1450182"/>
                <a:gd name="connsiteX21" fmla="*/ 847725 w 1633537"/>
                <a:gd name="connsiteY21" fmla="*/ 1069182 h 1450182"/>
                <a:gd name="connsiteX22" fmla="*/ 819150 w 1633537"/>
                <a:gd name="connsiteY22" fmla="*/ 1088232 h 1450182"/>
                <a:gd name="connsiteX23" fmla="*/ 766762 w 1633537"/>
                <a:gd name="connsiteY23" fmla="*/ 1145382 h 1450182"/>
                <a:gd name="connsiteX24" fmla="*/ 742950 w 1633537"/>
                <a:gd name="connsiteY24" fmla="*/ 1183482 h 1450182"/>
                <a:gd name="connsiteX25" fmla="*/ 709612 w 1633537"/>
                <a:gd name="connsiteY25" fmla="*/ 1221582 h 1450182"/>
                <a:gd name="connsiteX26" fmla="*/ 623887 w 1633537"/>
                <a:gd name="connsiteY26" fmla="*/ 1254919 h 1450182"/>
                <a:gd name="connsiteX27" fmla="*/ 571500 w 1633537"/>
                <a:gd name="connsiteY27" fmla="*/ 1307307 h 1450182"/>
                <a:gd name="connsiteX28" fmla="*/ 504825 w 1633537"/>
                <a:gd name="connsiteY28" fmla="*/ 1340644 h 1450182"/>
                <a:gd name="connsiteX29" fmla="*/ 481012 w 1633537"/>
                <a:gd name="connsiteY29" fmla="*/ 1364457 h 1450182"/>
                <a:gd name="connsiteX30" fmla="*/ 428625 w 1633537"/>
                <a:gd name="connsiteY30" fmla="*/ 1402557 h 1450182"/>
                <a:gd name="connsiteX31" fmla="*/ 376237 w 1633537"/>
                <a:gd name="connsiteY31" fmla="*/ 1416844 h 1450182"/>
                <a:gd name="connsiteX32" fmla="*/ 357187 w 1633537"/>
                <a:gd name="connsiteY32" fmla="*/ 1431132 h 1450182"/>
                <a:gd name="connsiteX33" fmla="*/ 323850 w 1633537"/>
                <a:gd name="connsiteY33" fmla="*/ 1450182 h 1450182"/>
                <a:gd name="connsiteX34" fmla="*/ 290512 w 1633537"/>
                <a:gd name="connsiteY34" fmla="*/ 1450182 h 1450182"/>
                <a:gd name="connsiteX35" fmla="*/ 266700 w 1633537"/>
                <a:gd name="connsiteY35" fmla="*/ 1450182 h 1450182"/>
                <a:gd name="connsiteX36" fmla="*/ 200025 w 1633537"/>
                <a:gd name="connsiteY36" fmla="*/ 1421607 h 1450182"/>
                <a:gd name="connsiteX37" fmla="*/ 166687 w 1633537"/>
                <a:gd name="connsiteY37" fmla="*/ 1388269 h 1450182"/>
                <a:gd name="connsiteX38" fmla="*/ 152400 w 1633537"/>
                <a:gd name="connsiteY38" fmla="*/ 1345407 h 1450182"/>
                <a:gd name="connsiteX39" fmla="*/ 109537 w 1633537"/>
                <a:gd name="connsiteY39" fmla="*/ 1269207 h 1450182"/>
                <a:gd name="connsiteX40" fmla="*/ 57150 w 1633537"/>
                <a:gd name="connsiteY40" fmla="*/ 1183482 h 1450182"/>
                <a:gd name="connsiteX41" fmla="*/ 0 w 1633537"/>
                <a:gd name="connsiteY41" fmla="*/ 1145382 h 1450182"/>
                <a:gd name="connsiteX42" fmla="*/ 0 w 1633537"/>
                <a:gd name="connsiteY42" fmla="*/ 1145382 h 1450182"/>
                <a:gd name="connsiteX0" fmla="*/ 1633537 w 1639227"/>
                <a:gd name="connsiteY0" fmla="*/ 0 h 1450182"/>
                <a:gd name="connsiteX1" fmla="*/ 1628774 w 1639227"/>
                <a:gd name="connsiteY1" fmla="*/ 71438 h 1450182"/>
                <a:gd name="connsiteX2" fmla="*/ 1638299 w 1639227"/>
                <a:gd name="connsiteY2" fmla="*/ 114300 h 1450182"/>
                <a:gd name="connsiteX3" fmla="*/ 1593056 w 1639227"/>
                <a:gd name="connsiteY3" fmla="*/ 154782 h 1450182"/>
                <a:gd name="connsiteX4" fmla="*/ 1621631 w 1639227"/>
                <a:gd name="connsiteY4" fmla="*/ 133350 h 1450182"/>
                <a:gd name="connsiteX5" fmla="*/ 1574007 w 1639227"/>
                <a:gd name="connsiteY5" fmla="*/ 190500 h 1450182"/>
                <a:gd name="connsiteX6" fmla="*/ 1557337 w 1639227"/>
                <a:gd name="connsiteY6" fmla="*/ 219075 h 1450182"/>
                <a:gd name="connsiteX7" fmla="*/ 1526381 w 1639227"/>
                <a:gd name="connsiteY7" fmla="*/ 261938 h 1450182"/>
                <a:gd name="connsiteX8" fmla="*/ 1481138 w 1639227"/>
                <a:gd name="connsiteY8" fmla="*/ 314325 h 1450182"/>
                <a:gd name="connsiteX9" fmla="*/ 1457325 w 1639227"/>
                <a:gd name="connsiteY9" fmla="*/ 345282 h 1450182"/>
                <a:gd name="connsiteX10" fmla="*/ 1421605 w 1639227"/>
                <a:gd name="connsiteY10" fmla="*/ 400050 h 1450182"/>
                <a:gd name="connsiteX11" fmla="*/ 1383506 w 1639227"/>
                <a:gd name="connsiteY11" fmla="*/ 450057 h 1450182"/>
                <a:gd name="connsiteX12" fmla="*/ 1347787 w 1639227"/>
                <a:gd name="connsiteY12" fmla="*/ 488157 h 1450182"/>
                <a:gd name="connsiteX13" fmla="*/ 1281112 w 1639227"/>
                <a:gd name="connsiteY13" fmla="*/ 635794 h 1450182"/>
                <a:gd name="connsiteX14" fmla="*/ 1247775 w 1639227"/>
                <a:gd name="connsiteY14" fmla="*/ 683419 h 1450182"/>
                <a:gd name="connsiteX15" fmla="*/ 1209675 w 1639227"/>
                <a:gd name="connsiteY15" fmla="*/ 731044 h 1450182"/>
                <a:gd name="connsiteX16" fmla="*/ 1166812 w 1639227"/>
                <a:gd name="connsiteY16" fmla="*/ 764382 h 1450182"/>
                <a:gd name="connsiteX17" fmla="*/ 1114425 w 1639227"/>
                <a:gd name="connsiteY17" fmla="*/ 826294 h 1450182"/>
                <a:gd name="connsiteX18" fmla="*/ 1066800 w 1639227"/>
                <a:gd name="connsiteY18" fmla="*/ 878682 h 1450182"/>
                <a:gd name="connsiteX19" fmla="*/ 990600 w 1639227"/>
                <a:gd name="connsiteY19" fmla="*/ 964407 h 1450182"/>
                <a:gd name="connsiteX20" fmla="*/ 885825 w 1639227"/>
                <a:gd name="connsiteY20" fmla="*/ 1059657 h 1450182"/>
                <a:gd name="connsiteX21" fmla="*/ 847725 w 1639227"/>
                <a:gd name="connsiteY21" fmla="*/ 1069182 h 1450182"/>
                <a:gd name="connsiteX22" fmla="*/ 819150 w 1639227"/>
                <a:gd name="connsiteY22" fmla="*/ 1088232 h 1450182"/>
                <a:gd name="connsiteX23" fmla="*/ 766762 w 1639227"/>
                <a:gd name="connsiteY23" fmla="*/ 1145382 h 1450182"/>
                <a:gd name="connsiteX24" fmla="*/ 742950 w 1639227"/>
                <a:gd name="connsiteY24" fmla="*/ 1183482 h 1450182"/>
                <a:gd name="connsiteX25" fmla="*/ 709612 w 1639227"/>
                <a:gd name="connsiteY25" fmla="*/ 1221582 h 1450182"/>
                <a:gd name="connsiteX26" fmla="*/ 623887 w 1639227"/>
                <a:gd name="connsiteY26" fmla="*/ 1254919 h 1450182"/>
                <a:gd name="connsiteX27" fmla="*/ 571500 w 1639227"/>
                <a:gd name="connsiteY27" fmla="*/ 1307307 h 1450182"/>
                <a:gd name="connsiteX28" fmla="*/ 504825 w 1639227"/>
                <a:gd name="connsiteY28" fmla="*/ 1340644 h 1450182"/>
                <a:gd name="connsiteX29" fmla="*/ 481012 w 1639227"/>
                <a:gd name="connsiteY29" fmla="*/ 1364457 h 1450182"/>
                <a:gd name="connsiteX30" fmla="*/ 428625 w 1639227"/>
                <a:gd name="connsiteY30" fmla="*/ 1402557 h 1450182"/>
                <a:gd name="connsiteX31" fmla="*/ 376237 w 1639227"/>
                <a:gd name="connsiteY31" fmla="*/ 1416844 h 1450182"/>
                <a:gd name="connsiteX32" fmla="*/ 357187 w 1639227"/>
                <a:gd name="connsiteY32" fmla="*/ 1431132 h 1450182"/>
                <a:gd name="connsiteX33" fmla="*/ 323850 w 1639227"/>
                <a:gd name="connsiteY33" fmla="*/ 1450182 h 1450182"/>
                <a:gd name="connsiteX34" fmla="*/ 290512 w 1639227"/>
                <a:gd name="connsiteY34" fmla="*/ 1450182 h 1450182"/>
                <a:gd name="connsiteX35" fmla="*/ 266700 w 1639227"/>
                <a:gd name="connsiteY35" fmla="*/ 1450182 h 1450182"/>
                <a:gd name="connsiteX36" fmla="*/ 200025 w 1639227"/>
                <a:gd name="connsiteY36" fmla="*/ 1421607 h 1450182"/>
                <a:gd name="connsiteX37" fmla="*/ 166687 w 1639227"/>
                <a:gd name="connsiteY37" fmla="*/ 1388269 h 1450182"/>
                <a:gd name="connsiteX38" fmla="*/ 152400 w 1639227"/>
                <a:gd name="connsiteY38" fmla="*/ 1345407 h 1450182"/>
                <a:gd name="connsiteX39" fmla="*/ 109537 w 1639227"/>
                <a:gd name="connsiteY39" fmla="*/ 1269207 h 1450182"/>
                <a:gd name="connsiteX40" fmla="*/ 57150 w 1639227"/>
                <a:gd name="connsiteY40" fmla="*/ 1183482 h 1450182"/>
                <a:gd name="connsiteX41" fmla="*/ 0 w 1639227"/>
                <a:gd name="connsiteY41" fmla="*/ 1145382 h 1450182"/>
                <a:gd name="connsiteX42" fmla="*/ 0 w 1639227"/>
                <a:gd name="connsiteY42" fmla="*/ 1145382 h 1450182"/>
                <a:gd name="connsiteX0" fmla="*/ 1633537 w 1639227"/>
                <a:gd name="connsiteY0" fmla="*/ 0 h 1450182"/>
                <a:gd name="connsiteX1" fmla="*/ 1628774 w 1639227"/>
                <a:gd name="connsiteY1" fmla="*/ 71438 h 1450182"/>
                <a:gd name="connsiteX2" fmla="*/ 1638299 w 1639227"/>
                <a:gd name="connsiteY2" fmla="*/ 114300 h 1450182"/>
                <a:gd name="connsiteX3" fmla="*/ 1593056 w 1639227"/>
                <a:gd name="connsiteY3" fmla="*/ 154782 h 1450182"/>
                <a:gd name="connsiteX4" fmla="*/ 1574007 w 1639227"/>
                <a:gd name="connsiteY4" fmla="*/ 190500 h 1450182"/>
                <a:gd name="connsiteX5" fmla="*/ 1557337 w 1639227"/>
                <a:gd name="connsiteY5" fmla="*/ 219075 h 1450182"/>
                <a:gd name="connsiteX6" fmla="*/ 1526381 w 1639227"/>
                <a:gd name="connsiteY6" fmla="*/ 261938 h 1450182"/>
                <a:gd name="connsiteX7" fmla="*/ 1481138 w 1639227"/>
                <a:gd name="connsiteY7" fmla="*/ 314325 h 1450182"/>
                <a:gd name="connsiteX8" fmla="*/ 1457325 w 1639227"/>
                <a:gd name="connsiteY8" fmla="*/ 345282 h 1450182"/>
                <a:gd name="connsiteX9" fmla="*/ 1421605 w 1639227"/>
                <a:gd name="connsiteY9" fmla="*/ 400050 h 1450182"/>
                <a:gd name="connsiteX10" fmla="*/ 1383506 w 1639227"/>
                <a:gd name="connsiteY10" fmla="*/ 450057 h 1450182"/>
                <a:gd name="connsiteX11" fmla="*/ 1347787 w 1639227"/>
                <a:gd name="connsiteY11" fmla="*/ 488157 h 1450182"/>
                <a:gd name="connsiteX12" fmla="*/ 1281112 w 1639227"/>
                <a:gd name="connsiteY12" fmla="*/ 635794 h 1450182"/>
                <a:gd name="connsiteX13" fmla="*/ 1247775 w 1639227"/>
                <a:gd name="connsiteY13" fmla="*/ 683419 h 1450182"/>
                <a:gd name="connsiteX14" fmla="*/ 1209675 w 1639227"/>
                <a:gd name="connsiteY14" fmla="*/ 731044 h 1450182"/>
                <a:gd name="connsiteX15" fmla="*/ 1166812 w 1639227"/>
                <a:gd name="connsiteY15" fmla="*/ 764382 h 1450182"/>
                <a:gd name="connsiteX16" fmla="*/ 1114425 w 1639227"/>
                <a:gd name="connsiteY16" fmla="*/ 826294 h 1450182"/>
                <a:gd name="connsiteX17" fmla="*/ 1066800 w 1639227"/>
                <a:gd name="connsiteY17" fmla="*/ 878682 h 1450182"/>
                <a:gd name="connsiteX18" fmla="*/ 990600 w 1639227"/>
                <a:gd name="connsiteY18" fmla="*/ 964407 h 1450182"/>
                <a:gd name="connsiteX19" fmla="*/ 885825 w 1639227"/>
                <a:gd name="connsiteY19" fmla="*/ 1059657 h 1450182"/>
                <a:gd name="connsiteX20" fmla="*/ 847725 w 1639227"/>
                <a:gd name="connsiteY20" fmla="*/ 1069182 h 1450182"/>
                <a:gd name="connsiteX21" fmla="*/ 819150 w 1639227"/>
                <a:gd name="connsiteY21" fmla="*/ 1088232 h 1450182"/>
                <a:gd name="connsiteX22" fmla="*/ 766762 w 1639227"/>
                <a:gd name="connsiteY22" fmla="*/ 1145382 h 1450182"/>
                <a:gd name="connsiteX23" fmla="*/ 742950 w 1639227"/>
                <a:gd name="connsiteY23" fmla="*/ 1183482 h 1450182"/>
                <a:gd name="connsiteX24" fmla="*/ 709612 w 1639227"/>
                <a:gd name="connsiteY24" fmla="*/ 1221582 h 1450182"/>
                <a:gd name="connsiteX25" fmla="*/ 623887 w 1639227"/>
                <a:gd name="connsiteY25" fmla="*/ 1254919 h 1450182"/>
                <a:gd name="connsiteX26" fmla="*/ 571500 w 1639227"/>
                <a:gd name="connsiteY26" fmla="*/ 1307307 h 1450182"/>
                <a:gd name="connsiteX27" fmla="*/ 504825 w 1639227"/>
                <a:gd name="connsiteY27" fmla="*/ 1340644 h 1450182"/>
                <a:gd name="connsiteX28" fmla="*/ 481012 w 1639227"/>
                <a:gd name="connsiteY28" fmla="*/ 1364457 h 1450182"/>
                <a:gd name="connsiteX29" fmla="*/ 428625 w 1639227"/>
                <a:gd name="connsiteY29" fmla="*/ 1402557 h 1450182"/>
                <a:gd name="connsiteX30" fmla="*/ 376237 w 1639227"/>
                <a:gd name="connsiteY30" fmla="*/ 1416844 h 1450182"/>
                <a:gd name="connsiteX31" fmla="*/ 357187 w 1639227"/>
                <a:gd name="connsiteY31" fmla="*/ 1431132 h 1450182"/>
                <a:gd name="connsiteX32" fmla="*/ 323850 w 1639227"/>
                <a:gd name="connsiteY32" fmla="*/ 1450182 h 1450182"/>
                <a:gd name="connsiteX33" fmla="*/ 290512 w 1639227"/>
                <a:gd name="connsiteY33" fmla="*/ 1450182 h 1450182"/>
                <a:gd name="connsiteX34" fmla="*/ 266700 w 1639227"/>
                <a:gd name="connsiteY34" fmla="*/ 1450182 h 1450182"/>
                <a:gd name="connsiteX35" fmla="*/ 200025 w 1639227"/>
                <a:gd name="connsiteY35" fmla="*/ 1421607 h 1450182"/>
                <a:gd name="connsiteX36" fmla="*/ 166687 w 1639227"/>
                <a:gd name="connsiteY36" fmla="*/ 1388269 h 1450182"/>
                <a:gd name="connsiteX37" fmla="*/ 152400 w 1639227"/>
                <a:gd name="connsiteY37" fmla="*/ 1345407 h 1450182"/>
                <a:gd name="connsiteX38" fmla="*/ 109537 w 1639227"/>
                <a:gd name="connsiteY38" fmla="*/ 1269207 h 1450182"/>
                <a:gd name="connsiteX39" fmla="*/ 57150 w 1639227"/>
                <a:gd name="connsiteY39" fmla="*/ 1183482 h 1450182"/>
                <a:gd name="connsiteX40" fmla="*/ 0 w 1639227"/>
                <a:gd name="connsiteY40" fmla="*/ 1145382 h 1450182"/>
                <a:gd name="connsiteX41" fmla="*/ 0 w 1639227"/>
                <a:gd name="connsiteY41" fmla="*/ 1145382 h 1450182"/>
                <a:gd name="connsiteX0" fmla="*/ 1633537 w 1633537"/>
                <a:gd name="connsiteY0" fmla="*/ 0 h 1450182"/>
                <a:gd name="connsiteX1" fmla="*/ 1628774 w 1633537"/>
                <a:gd name="connsiteY1" fmla="*/ 71438 h 1450182"/>
                <a:gd name="connsiteX2" fmla="*/ 1607343 w 1633537"/>
                <a:gd name="connsiteY2" fmla="*/ 140494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4011 w 1633537"/>
                <a:gd name="connsiteY1" fmla="*/ 107157 h 1450182"/>
                <a:gd name="connsiteX2" fmla="*/ 1607343 w 1633537"/>
                <a:gd name="connsiteY2" fmla="*/ 140494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28775 w 1628775"/>
                <a:gd name="connsiteY0" fmla="*/ 0 h 1390651"/>
                <a:gd name="connsiteX1" fmla="*/ 1624011 w 1628775"/>
                <a:gd name="connsiteY1" fmla="*/ 47626 h 1390651"/>
                <a:gd name="connsiteX2" fmla="*/ 1607343 w 1628775"/>
                <a:gd name="connsiteY2" fmla="*/ 80963 h 1390651"/>
                <a:gd name="connsiteX3" fmla="*/ 1593056 w 1628775"/>
                <a:gd name="connsiteY3" fmla="*/ 95251 h 1390651"/>
                <a:gd name="connsiteX4" fmla="*/ 1574007 w 1628775"/>
                <a:gd name="connsiteY4" fmla="*/ 130969 h 1390651"/>
                <a:gd name="connsiteX5" fmla="*/ 1557337 w 1628775"/>
                <a:gd name="connsiteY5" fmla="*/ 159544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95251 h 1390651"/>
                <a:gd name="connsiteX4" fmla="*/ 1574007 w 1628775"/>
                <a:gd name="connsiteY4" fmla="*/ 130969 h 1390651"/>
                <a:gd name="connsiteX5" fmla="*/ 1557337 w 1628775"/>
                <a:gd name="connsiteY5" fmla="*/ 159544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95251 h 1390651"/>
                <a:gd name="connsiteX4" fmla="*/ 1574007 w 1628775"/>
                <a:gd name="connsiteY4" fmla="*/ 130969 h 1390651"/>
                <a:gd name="connsiteX5" fmla="*/ 1554956 w 1628775"/>
                <a:gd name="connsiteY5" fmla="*/ 150019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95251 h 1390651"/>
                <a:gd name="connsiteX4" fmla="*/ 1574007 w 1628775"/>
                <a:gd name="connsiteY4" fmla="*/ 116682 h 1390651"/>
                <a:gd name="connsiteX5" fmla="*/ 1554956 w 1628775"/>
                <a:gd name="connsiteY5" fmla="*/ 150019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88108 h 1390651"/>
                <a:gd name="connsiteX4" fmla="*/ 1574007 w 1628775"/>
                <a:gd name="connsiteY4" fmla="*/ 116682 h 1390651"/>
                <a:gd name="connsiteX5" fmla="*/ 1554956 w 1628775"/>
                <a:gd name="connsiteY5" fmla="*/ 150019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40681 w 1640681"/>
                <a:gd name="connsiteY0" fmla="*/ 0 h 1381126"/>
                <a:gd name="connsiteX1" fmla="*/ 1624011 w 1640681"/>
                <a:gd name="connsiteY1" fmla="*/ 38101 h 1381126"/>
                <a:gd name="connsiteX2" fmla="*/ 1607343 w 1640681"/>
                <a:gd name="connsiteY2" fmla="*/ 64295 h 1381126"/>
                <a:gd name="connsiteX3" fmla="*/ 1593056 w 1640681"/>
                <a:gd name="connsiteY3" fmla="*/ 78583 h 1381126"/>
                <a:gd name="connsiteX4" fmla="*/ 1574007 w 1640681"/>
                <a:gd name="connsiteY4" fmla="*/ 107157 h 1381126"/>
                <a:gd name="connsiteX5" fmla="*/ 1554956 w 1640681"/>
                <a:gd name="connsiteY5" fmla="*/ 140494 h 1381126"/>
                <a:gd name="connsiteX6" fmla="*/ 1526381 w 1640681"/>
                <a:gd name="connsiteY6" fmla="*/ 192882 h 1381126"/>
                <a:gd name="connsiteX7" fmla="*/ 1481138 w 1640681"/>
                <a:gd name="connsiteY7" fmla="*/ 245269 h 1381126"/>
                <a:gd name="connsiteX8" fmla="*/ 1457325 w 1640681"/>
                <a:gd name="connsiteY8" fmla="*/ 276226 h 1381126"/>
                <a:gd name="connsiteX9" fmla="*/ 1421605 w 1640681"/>
                <a:gd name="connsiteY9" fmla="*/ 330994 h 1381126"/>
                <a:gd name="connsiteX10" fmla="*/ 1383506 w 1640681"/>
                <a:gd name="connsiteY10" fmla="*/ 381001 h 1381126"/>
                <a:gd name="connsiteX11" fmla="*/ 1347787 w 1640681"/>
                <a:gd name="connsiteY11" fmla="*/ 419101 h 1381126"/>
                <a:gd name="connsiteX12" fmla="*/ 1281112 w 1640681"/>
                <a:gd name="connsiteY12" fmla="*/ 566738 h 1381126"/>
                <a:gd name="connsiteX13" fmla="*/ 1247775 w 1640681"/>
                <a:gd name="connsiteY13" fmla="*/ 614363 h 1381126"/>
                <a:gd name="connsiteX14" fmla="*/ 1209675 w 1640681"/>
                <a:gd name="connsiteY14" fmla="*/ 661988 h 1381126"/>
                <a:gd name="connsiteX15" fmla="*/ 1166812 w 1640681"/>
                <a:gd name="connsiteY15" fmla="*/ 695326 h 1381126"/>
                <a:gd name="connsiteX16" fmla="*/ 1114425 w 1640681"/>
                <a:gd name="connsiteY16" fmla="*/ 757238 h 1381126"/>
                <a:gd name="connsiteX17" fmla="*/ 1066800 w 1640681"/>
                <a:gd name="connsiteY17" fmla="*/ 809626 h 1381126"/>
                <a:gd name="connsiteX18" fmla="*/ 990600 w 1640681"/>
                <a:gd name="connsiteY18" fmla="*/ 895351 h 1381126"/>
                <a:gd name="connsiteX19" fmla="*/ 885825 w 1640681"/>
                <a:gd name="connsiteY19" fmla="*/ 990601 h 1381126"/>
                <a:gd name="connsiteX20" fmla="*/ 847725 w 1640681"/>
                <a:gd name="connsiteY20" fmla="*/ 1000126 h 1381126"/>
                <a:gd name="connsiteX21" fmla="*/ 819150 w 1640681"/>
                <a:gd name="connsiteY21" fmla="*/ 1019176 h 1381126"/>
                <a:gd name="connsiteX22" fmla="*/ 766762 w 1640681"/>
                <a:gd name="connsiteY22" fmla="*/ 1076326 h 1381126"/>
                <a:gd name="connsiteX23" fmla="*/ 742950 w 1640681"/>
                <a:gd name="connsiteY23" fmla="*/ 1114426 h 1381126"/>
                <a:gd name="connsiteX24" fmla="*/ 709612 w 1640681"/>
                <a:gd name="connsiteY24" fmla="*/ 1152526 h 1381126"/>
                <a:gd name="connsiteX25" fmla="*/ 623887 w 1640681"/>
                <a:gd name="connsiteY25" fmla="*/ 1185863 h 1381126"/>
                <a:gd name="connsiteX26" fmla="*/ 571500 w 1640681"/>
                <a:gd name="connsiteY26" fmla="*/ 1238251 h 1381126"/>
                <a:gd name="connsiteX27" fmla="*/ 504825 w 1640681"/>
                <a:gd name="connsiteY27" fmla="*/ 1271588 h 1381126"/>
                <a:gd name="connsiteX28" fmla="*/ 481012 w 1640681"/>
                <a:gd name="connsiteY28" fmla="*/ 1295401 h 1381126"/>
                <a:gd name="connsiteX29" fmla="*/ 428625 w 1640681"/>
                <a:gd name="connsiteY29" fmla="*/ 1333501 h 1381126"/>
                <a:gd name="connsiteX30" fmla="*/ 376237 w 1640681"/>
                <a:gd name="connsiteY30" fmla="*/ 1347788 h 1381126"/>
                <a:gd name="connsiteX31" fmla="*/ 357187 w 1640681"/>
                <a:gd name="connsiteY31" fmla="*/ 1362076 h 1381126"/>
                <a:gd name="connsiteX32" fmla="*/ 323850 w 1640681"/>
                <a:gd name="connsiteY32" fmla="*/ 1381126 h 1381126"/>
                <a:gd name="connsiteX33" fmla="*/ 290512 w 1640681"/>
                <a:gd name="connsiteY33" fmla="*/ 1381126 h 1381126"/>
                <a:gd name="connsiteX34" fmla="*/ 266700 w 1640681"/>
                <a:gd name="connsiteY34" fmla="*/ 1381126 h 1381126"/>
                <a:gd name="connsiteX35" fmla="*/ 200025 w 1640681"/>
                <a:gd name="connsiteY35" fmla="*/ 1352551 h 1381126"/>
                <a:gd name="connsiteX36" fmla="*/ 166687 w 1640681"/>
                <a:gd name="connsiteY36" fmla="*/ 1319213 h 1381126"/>
                <a:gd name="connsiteX37" fmla="*/ 152400 w 1640681"/>
                <a:gd name="connsiteY37" fmla="*/ 1276351 h 1381126"/>
                <a:gd name="connsiteX38" fmla="*/ 109537 w 1640681"/>
                <a:gd name="connsiteY38" fmla="*/ 1200151 h 1381126"/>
                <a:gd name="connsiteX39" fmla="*/ 57150 w 1640681"/>
                <a:gd name="connsiteY39" fmla="*/ 1114426 h 1381126"/>
                <a:gd name="connsiteX40" fmla="*/ 0 w 1640681"/>
                <a:gd name="connsiteY40" fmla="*/ 1076326 h 1381126"/>
                <a:gd name="connsiteX41" fmla="*/ 0 w 1640681"/>
                <a:gd name="connsiteY41" fmla="*/ 1076326 h 1381126"/>
                <a:gd name="connsiteX0" fmla="*/ 1640681 w 1640681"/>
                <a:gd name="connsiteY0" fmla="*/ 0 h 1381126"/>
                <a:gd name="connsiteX1" fmla="*/ 1631155 w 1640681"/>
                <a:gd name="connsiteY1" fmla="*/ 38101 h 1381126"/>
                <a:gd name="connsiteX2" fmla="*/ 1607343 w 1640681"/>
                <a:gd name="connsiteY2" fmla="*/ 64295 h 1381126"/>
                <a:gd name="connsiteX3" fmla="*/ 1593056 w 1640681"/>
                <a:gd name="connsiteY3" fmla="*/ 78583 h 1381126"/>
                <a:gd name="connsiteX4" fmla="*/ 1574007 w 1640681"/>
                <a:gd name="connsiteY4" fmla="*/ 107157 h 1381126"/>
                <a:gd name="connsiteX5" fmla="*/ 1554956 w 1640681"/>
                <a:gd name="connsiteY5" fmla="*/ 140494 h 1381126"/>
                <a:gd name="connsiteX6" fmla="*/ 1526381 w 1640681"/>
                <a:gd name="connsiteY6" fmla="*/ 192882 h 1381126"/>
                <a:gd name="connsiteX7" fmla="*/ 1481138 w 1640681"/>
                <a:gd name="connsiteY7" fmla="*/ 245269 h 1381126"/>
                <a:gd name="connsiteX8" fmla="*/ 1457325 w 1640681"/>
                <a:gd name="connsiteY8" fmla="*/ 276226 h 1381126"/>
                <a:gd name="connsiteX9" fmla="*/ 1421605 w 1640681"/>
                <a:gd name="connsiteY9" fmla="*/ 330994 h 1381126"/>
                <a:gd name="connsiteX10" fmla="*/ 1383506 w 1640681"/>
                <a:gd name="connsiteY10" fmla="*/ 381001 h 1381126"/>
                <a:gd name="connsiteX11" fmla="*/ 1347787 w 1640681"/>
                <a:gd name="connsiteY11" fmla="*/ 419101 h 1381126"/>
                <a:gd name="connsiteX12" fmla="*/ 1281112 w 1640681"/>
                <a:gd name="connsiteY12" fmla="*/ 566738 h 1381126"/>
                <a:gd name="connsiteX13" fmla="*/ 1247775 w 1640681"/>
                <a:gd name="connsiteY13" fmla="*/ 614363 h 1381126"/>
                <a:gd name="connsiteX14" fmla="*/ 1209675 w 1640681"/>
                <a:gd name="connsiteY14" fmla="*/ 661988 h 1381126"/>
                <a:gd name="connsiteX15" fmla="*/ 1166812 w 1640681"/>
                <a:gd name="connsiteY15" fmla="*/ 695326 h 1381126"/>
                <a:gd name="connsiteX16" fmla="*/ 1114425 w 1640681"/>
                <a:gd name="connsiteY16" fmla="*/ 757238 h 1381126"/>
                <a:gd name="connsiteX17" fmla="*/ 1066800 w 1640681"/>
                <a:gd name="connsiteY17" fmla="*/ 809626 h 1381126"/>
                <a:gd name="connsiteX18" fmla="*/ 990600 w 1640681"/>
                <a:gd name="connsiteY18" fmla="*/ 895351 h 1381126"/>
                <a:gd name="connsiteX19" fmla="*/ 885825 w 1640681"/>
                <a:gd name="connsiteY19" fmla="*/ 990601 h 1381126"/>
                <a:gd name="connsiteX20" fmla="*/ 847725 w 1640681"/>
                <a:gd name="connsiteY20" fmla="*/ 1000126 h 1381126"/>
                <a:gd name="connsiteX21" fmla="*/ 819150 w 1640681"/>
                <a:gd name="connsiteY21" fmla="*/ 1019176 h 1381126"/>
                <a:gd name="connsiteX22" fmla="*/ 766762 w 1640681"/>
                <a:gd name="connsiteY22" fmla="*/ 1076326 h 1381126"/>
                <a:gd name="connsiteX23" fmla="*/ 742950 w 1640681"/>
                <a:gd name="connsiteY23" fmla="*/ 1114426 h 1381126"/>
                <a:gd name="connsiteX24" fmla="*/ 709612 w 1640681"/>
                <a:gd name="connsiteY24" fmla="*/ 1152526 h 1381126"/>
                <a:gd name="connsiteX25" fmla="*/ 623887 w 1640681"/>
                <a:gd name="connsiteY25" fmla="*/ 1185863 h 1381126"/>
                <a:gd name="connsiteX26" fmla="*/ 571500 w 1640681"/>
                <a:gd name="connsiteY26" fmla="*/ 1238251 h 1381126"/>
                <a:gd name="connsiteX27" fmla="*/ 504825 w 1640681"/>
                <a:gd name="connsiteY27" fmla="*/ 1271588 h 1381126"/>
                <a:gd name="connsiteX28" fmla="*/ 481012 w 1640681"/>
                <a:gd name="connsiteY28" fmla="*/ 1295401 h 1381126"/>
                <a:gd name="connsiteX29" fmla="*/ 428625 w 1640681"/>
                <a:gd name="connsiteY29" fmla="*/ 1333501 h 1381126"/>
                <a:gd name="connsiteX30" fmla="*/ 376237 w 1640681"/>
                <a:gd name="connsiteY30" fmla="*/ 1347788 h 1381126"/>
                <a:gd name="connsiteX31" fmla="*/ 357187 w 1640681"/>
                <a:gd name="connsiteY31" fmla="*/ 1362076 h 1381126"/>
                <a:gd name="connsiteX32" fmla="*/ 323850 w 1640681"/>
                <a:gd name="connsiteY32" fmla="*/ 1381126 h 1381126"/>
                <a:gd name="connsiteX33" fmla="*/ 290512 w 1640681"/>
                <a:gd name="connsiteY33" fmla="*/ 1381126 h 1381126"/>
                <a:gd name="connsiteX34" fmla="*/ 266700 w 1640681"/>
                <a:gd name="connsiteY34" fmla="*/ 1381126 h 1381126"/>
                <a:gd name="connsiteX35" fmla="*/ 200025 w 1640681"/>
                <a:gd name="connsiteY35" fmla="*/ 1352551 h 1381126"/>
                <a:gd name="connsiteX36" fmla="*/ 166687 w 1640681"/>
                <a:gd name="connsiteY36" fmla="*/ 1319213 h 1381126"/>
                <a:gd name="connsiteX37" fmla="*/ 152400 w 1640681"/>
                <a:gd name="connsiteY37" fmla="*/ 1276351 h 1381126"/>
                <a:gd name="connsiteX38" fmla="*/ 109537 w 1640681"/>
                <a:gd name="connsiteY38" fmla="*/ 1200151 h 1381126"/>
                <a:gd name="connsiteX39" fmla="*/ 57150 w 1640681"/>
                <a:gd name="connsiteY39" fmla="*/ 1114426 h 1381126"/>
                <a:gd name="connsiteX40" fmla="*/ 0 w 1640681"/>
                <a:gd name="connsiteY40" fmla="*/ 1076326 h 1381126"/>
                <a:gd name="connsiteX41" fmla="*/ 0 w 1640681"/>
                <a:gd name="connsiteY41" fmla="*/ 1076326 h 1381126"/>
                <a:gd name="connsiteX0" fmla="*/ 1652587 w 1652587"/>
                <a:gd name="connsiteY0" fmla="*/ 0 h 1381126"/>
                <a:gd name="connsiteX1" fmla="*/ 1631155 w 1652587"/>
                <a:gd name="connsiteY1" fmla="*/ 38101 h 1381126"/>
                <a:gd name="connsiteX2" fmla="*/ 1607343 w 1652587"/>
                <a:gd name="connsiteY2" fmla="*/ 64295 h 1381126"/>
                <a:gd name="connsiteX3" fmla="*/ 1593056 w 1652587"/>
                <a:gd name="connsiteY3" fmla="*/ 78583 h 1381126"/>
                <a:gd name="connsiteX4" fmla="*/ 1574007 w 1652587"/>
                <a:gd name="connsiteY4" fmla="*/ 107157 h 1381126"/>
                <a:gd name="connsiteX5" fmla="*/ 1554956 w 1652587"/>
                <a:gd name="connsiteY5" fmla="*/ 140494 h 1381126"/>
                <a:gd name="connsiteX6" fmla="*/ 1526381 w 1652587"/>
                <a:gd name="connsiteY6" fmla="*/ 192882 h 1381126"/>
                <a:gd name="connsiteX7" fmla="*/ 1481138 w 1652587"/>
                <a:gd name="connsiteY7" fmla="*/ 245269 h 1381126"/>
                <a:gd name="connsiteX8" fmla="*/ 1457325 w 1652587"/>
                <a:gd name="connsiteY8" fmla="*/ 276226 h 1381126"/>
                <a:gd name="connsiteX9" fmla="*/ 1421605 w 1652587"/>
                <a:gd name="connsiteY9" fmla="*/ 330994 h 1381126"/>
                <a:gd name="connsiteX10" fmla="*/ 1383506 w 1652587"/>
                <a:gd name="connsiteY10" fmla="*/ 381001 h 1381126"/>
                <a:gd name="connsiteX11" fmla="*/ 1347787 w 1652587"/>
                <a:gd name="connsiteY11" fmla="*/ 419101 h 1381126"/>
                <a:gd name="connsiteX12" fmla="*/ 1281112 w 1652587"/>
                <a:gd name="connsiteY12" fmla="*/ 566738 h 1381126"/>
                <a:gd name="connsiteX13" fmla="*/ 1247775 w 1652587"/>
                <a:gd name="connsiteY13" fmla="*/ 614363 h 1381126"/>
                <a:gd name="connsiteX14" fmla="*/ 1209675 w 1652587"/>
                <a:gd name="connsiteY14" fmla="*/ 661988 h 1381126"/>
                <a:gd name="connsiteX15" fmla="*/ 1166812 w 1652587"/>
                <a:gd name="connsiteY15" fmla="*/ 695326 h 1381126"/>
                <a:gd name="connsiteX16" fmla="*/ 1114425 w 1652587"/>
                <a:gd name="connsiteY16" fmla="*/ 757238 h 1381126"/>
                <a:gd name="connsiteX17" fmla="*/ 1066800 w 1652587"/>
                <a:gd name="connsiteY17" fmla="*/ 809626 h 1381126"/>
                <a:gd name="connsiteX18" fmla="*/ 990600 w 1652587"/>
                <a:gd name="connsiteY18" fmla="*/ 895351 h 1381126"/>
                <a:gd name="connsiteX19" fmla="*/ 885825 w 1652587"/>
                <a:gd name="connsiteY19" fmla="*/ 990601 h 1381126"/>
                <a:gd name="connsiteX20" fmla="*/ 847725 w 1652587"/>
                <a:gd name="connsiteY20" fmla="*/ 1000126 h 1381126"/>
                <a:gd name="connsiteX21" fmla="*/ 819150 w 1652587"/>
                <a:gd name="connsiteY21" fmla="*/ 1019176 h 1381126"/>
                <a:gd name="connsiteX22" fmla="*/ 766762 w 1652587"/>
                <a:gd name="connsiteY22" fmla="*/ 1076326 h 1381126"/>
                <a:gd name="connsiteX23" fmla="*/ 742950 w 1652587"/>
                <a:gd name="connsiteY23" fmla="*/ 1114426 h 1381126"/>
                <a:gd name="connsiteX24" fmla="*/ 709612 w 1652587"/>
                <a:gd name="connsiteY24" fmla="*/ 1152526 h 1381126"/>
                <a:gd name="connsiteX25" fmla="*/ 623887 w 1652587"/>
                <a:gd name="connsiteY25" fmla="*/ 1185863 h 1381126"/>
                <a:gd name="connsiteX26" fmla="*/ 571500 w 1652587"/>
                <a:gd name="connsiteY26" fmla="*/ 1238251 h 1381126"/>
                <a:gd name="connsiteX27" fmla="*/ 504825 w 1652587"/>
                <a:gd name="connsiteY27" fmla="*/ 1271588 h 1381126"/>
                <a:gd name="connsiteX28" fmla="*/ 481012 w 1652587"/>
                <a:gd name="connsiteY28" fmla="*/ 1295401 h 1381126"/>
                <a:gd name="connsiteX29" fmla="*/ 428625 w 1652587"/>
                <a:gd name="connsiteY29" fmla="*/ 1333501 h 1381126"/>
                <a:gd name="connsiteX30" fmla="*/ 376237 w 1652587"/>
                <a:gd name="connsiteY30" fmla="*/ 1347788 h 1381126"/>
                <a:gd name="connsiteX31" fmla="*/ 357187 w 1652587"/>
                <a:gd name="connsiteY31" fmla="*/ 1362076 h 1381126"/>
                <a:gd name="connsiteX32" fmla="*/ 323850 w 1652587"/>
                <a:gd name="connsiteY32" fmla="*/ 1381126 h 1381126"/>
                <a:gd name="connsiteX33" fmla="*/ 290512 w 1652587"/>
                <a:gd name="connsiteY33" fmla="*/ 1381126 h 1381126"/>
                <a:gd name="connsiteX34" fmla="*/ 266700 w 1652587"/>
                <a:gd name="connsiteY34" fmla="*/ 1381126 h 1381126"/>
                <a:gd name="connsiteX35" fmla="*/ 200025 w 1652587"/>
                <a:gd name="connsiteY35" fmla="*/ 1352551 h 1381126"/>
                <a:gd name="connsiteX36" fmla="*/ 166687 w 1652587"/>
                <a:gd name="connsiteY36" fmla="*/ 1319213 h 1381126"/>
                <a:gd name="connsiteX37" fmla="*/ 152400 w 1652587"/>
                <a:gd name="connsiteY37" fmla="*/ 1276351 h 1381126"/>
                <a:gd name="connsiteX38" fmla="*/ 109537 w 1652587"/>
                <a:gd name="connsiteY38" fmla="*/ 1200151 h 1381126"/>
                <a:gd name="connsiteX39" fmla="*/ 57150 w 1652587"/>
                <a:gd name="connsiteY39" fmla="*/ 1114426 h 1381126"/>
                <a:gd name="connsiteX40" fmla="*/ 0 w 1652587"/>
                <a:gd name="connsiteY40" fmla="*/ 1076326 h 1381126"/>
                <a:gd name="connsiteX41" fmla="*/ 0 w 1652587"/>
                <a:gd name="connsiteY41" fmla="*/ 1076326 h 1381126"/>
                <a:gd name="connsiteX0" fmla="*/ 1652587 w 1652587"/>
                <a:gd name="connsiteY0" fmla="*/ 0 h 1366839"/>
                <a:gd name="connsiteX1" fmla="*/ 1631155 w 1652587"/>
                <a:gd name="connsiteY1" fmla="*/ 23814 h 1366839"/>
                <a:gd name="connsiteX2" fmla="*/ 1607343 w 1652587"/>
                <a:gd name="connsiteY2" fmla="*/ 50008 h 1366839"/>
                <a:gd name="connsiteX3" fmla="*/ 1593056 w 1652587"/>
                <a:gd name="connsiteY3" fmla="*/ 64296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0008 h 1366839"/>
                <a:gd name="connsiteX3" fmla="*/ 1593056 w 1652587"/>
                <a:gd name="connsiteY3" fmla="*/ 64296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64296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76202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76202 h 1366839"/>
                <a:gd name="connsiteX4" fmla="*/ 1578769 w 1652587"/>
                <a:gd name="connsiteY4" fmla="*/ 100014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76202 h 1366839"/>
                <a:gd name="connsiteX4" fmla="*/ 1578769 w 1652587"/>
                <a:gd name="connsiteY4" fmla="*/ 100014 h 1366839"/>
                <a:gd name="connsiteX5" fmla="*/ 1554956 w 1652587"/>
                <a:gd name="connsiteY5" fmla="*/ 135732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07343 w 1652587"/>
                <a:gd name="connsiteY1" fmla="*/ 57152 h 1366839"/>
                <a:gd name="connsiteX2" fmla="*/ 1593056 w 1652587"/>
                <a:gd name="connsiteY2" fmla="*/ 76202 h 1366839"/>
                <a:gd name="connsiteX3" fmla="*/ 1578769 w 1652587"/>
                <a:gd name="connsiteY3" fmla="*/ 100014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593056 w 1652587"/>
                <a:gd name="connsiteY2" fmla="*/ 76202 h 1366839"/>
                <a:gd name="connsiteX3" fmla="*/ 1578769 w 1652587"/>
                <a:gd name="connsiteY3" fmla="*/ 100014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593056 w 1652587"/>
                <a:gd name="connsiteY2" fmla="*/ 76202 h 1366839"/>
                <a:gd name="connsiteX3" fmla="*/ 1578769 w 1652587"/>
                <a:gd name="connsiteY3" fmla="*/ 100014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593056 w 1652587"/>
                <a:gd name="connsiteY2" fmla="*/ 76202 h 1366839"/>
                <a:gd name="connsiteX3" fmla="*/ 1571625 w 1652587"/>
                <a:gd name="connsiteY3" fmla="*/ 107157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604963 w 1652587"/>
                <a:gd name="connsiteY2" fmla="*/ 66677 h 1366839"/>
                <a:gd name="connsiteX3" fmla="*/ 1571625 w 1652587"/>
                <a:gd name="connsiteY3" fmla="*/ 107157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31155 w 1652587"/>
                <a:gd name="connsiteY1" fmla="*/ 47627 h 1366839"/>
                <a:gd name="connsiteX2" fmla="*/ 1604963 w 1652587"/>
                <a:gd name="connsiteY2" fmla="*/ 66677 h 1366839"/>
                <a:gd name="connsiteX3" fmla="*/ 1571625 w 1652587"/>
                <a:gd name="connsiteY3" fmla="*/ 107157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57314"/>
                <a:gd name="connsiteX1" fmla="*/ 1631155 w 1652587"/>
                <a:gd name="connsiteY1" fmla="*/ 38102 h 1357314"/>
                <a:gd name="connsiteX2" fmla="*/ 1604963 w 1652587"/>
                <a:gd name="connsiteY2" fmla="*/ 57152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90551 h 1357314"/>
                <a:gd name="connsiteX13" fmla="*/ 1209675 w 1652587"/>
                <a:gd name="connsiteY13" fmla="*/ 638176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90551 h 1357314"/>
                <a:gd name="connsiteX13" fmla="*/ 1209675 w 1652587"/>
                <a:gd name="connsiteY13" fmla="*/ 638176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90551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85839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85839 h 1357314"/>
                <a:gd name="connsiteX20" fmla="*/ 823913 w 1652587"/>
                <a:gd name="connsiteY20" fmla="*/ 1007270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54869 w 1652587"/>
                <a:gd name="connsiteY19" fmla="*/ 985839 h 1357314"/>
                <a:gd name="connsiteX20" fmla="*/ 823913 w 1652587"/>
                <a:gd name="connsiteY20" fmla="*/ 1007270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54869 w 1652587"/>
                <a:gd name="connsiteY19" fmla="*/ 985839 h 1357314"/>
                <a:gd name="connsiteX20" fmla="*/ 819150 w 1652587"/>
                <a:gd name="connsiteY20" fmla="*/ 1021557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54869 w 1652587"/>
                <a:gd name="connsiteY18" fmla="*/ 985839 h 1357314"/>
                <a:gd name="connsiteX19" fmla="*/ 819150 w 1652587"/>
                <a:gd name="connsiteY19" fmla="*/ 1021557 h 1357314"/>
                <a:gd name="connsiteX20" fmla="*/ 766762 w 1652587"/>
                <a:gd name="connsiteY20" fmla="*/ 1052514 h 1357314"/>
                <a:gd name="connsiteX21" fmla="*/ 742950 w 1652587"/>
                <a:gd name="connsiteY21" fmla="*/ 1090614 h 1357314"/>
                <a:gd name="connsiteX22" fmla="*/ 709612 w 1652587"/>
                <a:gd name="connsiteY22" fmla="*/ 1128714 h 1357314"/>
                <a:gd name="connsiteX23" fmla="*/ 623887 w 1652587"/>
                <a:gd name="connsiteY23" fmla="*/ 1162051 h 1357314"/>
                <a:gd name="connsiteX24" fmla="*/ 571500 w 1652587"/>
                <a:gd name="connsiteY24" fmla="*/ 1214439 h 1357314"/>
                <a:gd name="connsiteX25" fmla="*/ 504825 w 1652587"/>
                <a:gd name="connsiteY25" fmla="*/ 1247776 h 1357314"/>
                <a:gd name="connsiteX26" fmla="*/ 481012 w 1652587"/>
                <a:gd name="connsiteY26" fmla="*/ 1271589 h 1357314"/>
                <a:gd name="connsiteX27" fmla="*/ 428625 w 1652587"/>
                <a:gd name="connsiteY27" fmla="*/ 1309689 h 1357314"/>
                <a:gd name="connsiteX28" fmla="*/ 376237 w 1652587"/>
                <a:gd name="connsiteY28" fmla="*/ 1323976 h 1357314"/>
                <a:gd name="connsiteX29" fmla="*/ 357187 w 1652587"/>
                <a:gd name="connsiteY29" fmla="*/ 1338264 h 1357314"/>
                <a:gd name="connsiteX30" fmla="*/ 323850 w 1652587"/>
                <a:gd name="connsiteY30" fmla="*/ 1357314 h 1357314"/>
                <a:gd name="connsiteX31" fmla="*/ 290512 w 1652587"/>
                <a:gd name="connsiteY31" fmla="*/ 1357314 h 1357314"/>
                <a:gd name="connsiteX32" fmla="*/ 266700 w 1652587"/>
                <a:gd name="connsiteY32" fmla="*/ 1357314 h 1357314"/>
                <a:gd name="connsiteX33" fmla="*/ 200025 w 1652587"/>
                <a:gd name="connsiteY33" fmla="*/ 1328739 h 1357314"/>
                <a:gd name="connsiteX34" fmla="*/ 166687 w 1652587"/>
                <a:gd name="connsiteY34" fmla="*/ 1295401 h 1357314"/>
                <a:gd name="connsiteX35" fmla="*/ 152400 w 1652587"/>
                <a:gd name="connsiteY35" fmla="*/ 1252539 h 1357314"/>
                <a:gd name="connsiteX36" fmla="*/ 109537 w 1652587"/>
                <a:gd name="connsiteY36" fmla="*/ 1176339 h 1357314"/>
                <a:gd name="connsiteX37" fmla="*/ 57150 w 1652587"/>
                <a:gd name="connsiteY37" fmla="*/ 1090614 h 1357314"/>
                <a:gd name="connsiteX38" fmla="*/ 0 w 1652587"/>
                <a:gd name="connsiteY38" fmla="*/ 1052514 h 1357314"/>
                <a:gd name="connsiteX39" fmla="*/ 0 w 1652587"/>
                <a:gd name="connsiteY39"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6762 w 1652587"/>
                <a:gd name="connsiteY20" fmla="*/ 1052514 h 1357314"/>
                <a:gd name="connsiteX21" fmla="*/ 742950 w 1652587"/>
                <a:gd name="connsiteY21" fmla="*/ 1090614 h 1357314"/>
                <a:gd name="connsiteX22" fmla="*/ 709612 w 1652587"/>
                <a:gd name="connsiteY22" fmla="*/ 1128714 h 1357314"/>
                <a:gd name="connsiteX23" fmla="*/ 623887 w 1652587"/>
                <a:gd name="connsiteY23" fmla="*/ 1162051 h 1357314"/>
                <a:gd name="connsiteX24" fmla="*/ 571500 w 1652587"/>
                <a:gd name="connsiteY24" fmla="*/ 1214439 h 1357314"/>
                <a:gd name="connsiteX25" fmla="*/ 504825 w 1652587"/>
                <a:gd name="connsiteY25" fmla="*/ 1247776 h 1357314"/>
                <a:gd name="connsiteX26" fmla="*/ 481012 w 1652587"/>
                <a:gd name="connsiteY26" fmla="*/ 1271589 h 1357314"/>
                <a:gd name="connsiteX27" fmla="*/ 428625 w 1652587"/>
                <a:gd name="connsiteY27" fmla="*/ 1309689 h 1357314"/>
                <a:gd name="connsiteX28" fmla="*/ 376237 w 1652587"/>
                <a:gd name="connsiteY28" fmla="*/ 1323976 h 1357314"/>
                <a:gd name="connsiteX29" fmla="*/ 357187 w 1652587"/>
                <a:gd name="connsiteY29" fmla="*/ 1338264 h 1357314"/>
                <a:gd name="connsiteX30" fmla="*/ 323850 w 1652587"/>
                <a:gd name="connsiteY30" fmla="*/ 1357314 h 1357314"/>
                <a:gd name="connsiteX31" fmla="*/ 290512 w 1652587"/>
                <a:gd name="connsiteY31" fmla="*/ 1357314 h 1357314"/>
                <a:gd name="connsiteX32" fmla="*/ 266700 w 1652587"/>
                <a:gd name="connsiteY32" fmla="*/ 1357314 h 1357314"/>
                <a:gd name="connsiteX33" fmla="*/ 200025 w 1652587"/>
                <a:gd name="connsiteY33" fmla="*/ 1328739 h 1357314"/>
                <a:gd name="connsiteX34" fmla="*/ 166687 w 1652587"/>
                <a:gd name="connsiteY34" fmla="*/ 1295401 h 1357314"/>
                <a:gd name="connsiteX35" fmla="*/ 152400 w 1652587"/>
                <a:gd name="connsiteY35" fmla="*/ 1252539 h 1357314"/>
                <a:gd name="connsiteX36" fmla="*/ 109537 w 1652587"/>
                <a:gd name="connsiteY36" fmla="*/ 1176339 h 1357314"/>
                <a:gd name="connsiteX37" fmla="*/ 57150 w 1652587"/>
                <a:gd name="connsiteY37" fmla="*/ 1090614 h 1357314"/>
                <a:gd name="connsiteX38" fmla="*/ 0 w 1652587"/>
                <a:gd name="connsiteY38" fmla="*/ 1052514 h 1357314"/>
                <a:gd name="connsiteX39" fmla="*/ 0 w 1652587"/>
                <a:gd name="connsiteY39"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42950 w 1652587"/>
                <a:gd name="connsiteY20" fmla="*/ 1090614 h 1357314"/>
                <a:gd name="connsiteX21" fmla="*/ 709612 w 1652587"/>
                <a:gd name="connsiteY21" fmla="*/ 1128714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42950 w 1652587"/>
                <a:gd name="connsiteY20" fmla="*/ 1090614 h 1357314"/>
                <a:gd name="connsiteX21" fmla="*/ 709612 w 1652587"/>
                <a:gd name="connsiteY21" fmla="*/ 1128714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42950 w 1652587"/>
                <a:gd name="connsiteY20" fmla="*/ 1090614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083470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764382 w 1652587"/>
                <a:gd name="connsiteY19" fmla="*/ 1104901 h 1357314"/>
                <a:gd name="connsiteX20" fmla="*/ 711993 w 1652587"/>
                <a:gd name="connsiteY20" fmla="*/ 1135858 h 1357314"/>
                <a:gd name="connsiteX21" fmla="*/ 623887 w 1652587"/>
                <a:gd name="connsiteY21" fmla="*/ 1162051 h 1357314"/>
                <a:gd name="connsiteX22" fmla="*/ 571500 w 1652587"/>
                <a:gd name="connsiteY22" fmla="*/ 1214439 h 1357314"/>
                <a:gd name="connsiteX23" fmla="*/ 504825 w 1652587"/>
                <a:gd name="connsiteY23" fmla="*/ 1247776 h 1357314"/>
                <a:gd name="connsiteX24" fmla="*/ 481012 w 1652587"/>
                <a:gd name="connsiteY24" fmla="*/ 1271589 h 1357314"/>
                <a:gd name="connsiteX25" fmla="*/ 428625 w 1652587"/>
                <a:gd name="connsiteY25" fmla="*/ 1309689 h 1357314"/>
                <a:gd name="connsiteX26" fmla="*/ 376237 w 1652587"/>
                <a:gd name="connsiteY26" fmla="*/ 1323976 h 1357314"/>
                <a:gd name="connsiteX27" fmla="*/ 357187 w 1652587"/>
                <a:gd name="connsiteY27" fmla="*/ 1338264 h 1357314"/>
                <a:gd name="connsiteX28" fmla="*/ 323850 w 1652587"/>
                <a:gd name="connsiteY28" fmla="*/ 1357314 h 1357314"/>
                <a:gd name="connsiteX29" fmla="*/ 290512 w 1652587"/>
                <a:gd name="connsiteY29" fmla="*/ 1357314 h 1357314"/>
                <a:gd name="connsiteX30" fmla="*/ 266700 w 1652587"/>
                <a:gd name="connsiteY30" fmla="*/ 1357314 h 1357314"/>
                <a:gd name="connsiteX31" fmla="*/ 200025 w 1652587"/>
                <a:gd name="connsiteY31" fmla="*/ 1328739 h 1357314"/>
                <a:gd name="connsiteX32" fmla="*/ 166687 w 1652587"/>
                <a:gd name="connsiteY32" fmla="*/ 1295401 h 1357314"/>
                <a:gd name="connsiteX33" fmla="*/ 152400 w 1652587"/>
                <a:gd name="connsiteY33" fmla="*/ 1252539 h 1357314"/>
                <a:gd name="connsiteX34" fmla="*/ 109537 w 1652587"/>
                <a:gd name="connsiteY34" fmla="*/ 1176339 h 1357314"/>
                <a:gd name="connsiteX35" fmla="*/ 57150 w 1652587"/>
                <a:gd name="connsiteY35" fmla="*/ 1090614 h 1357314"/>
                <a:gd name="connsiteX36" fmla="*/ 0 w 1652587"/>
                <a:gd name="connsiteY36" fmla="*/ 1052514 h 1357314"/>
                <a:gd name="connsiteX37" fmla="*/ 0 w 1652587"/>
                <a:gd name="connsiteY37"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40581 w 1652587"/>
                <a:gd name="connsiteY19" fmla="*/ 1016793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40581 w 1652587"/>
                <a:gd name="connsiteY19" fmla="*/ 1016793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290512 w 1652587"/>
                <a:gd name="connsiteY29" fmla="*/ 1357314 h 1357314"/>
                <a:gd name="connsiteX30" fmla="*/ 266700 w 1652587"/>
                <a:gd name="connsiteY30" fmla="*/ 1357314 h 1357314"/>
                <a:gd name="connsiteX31" fmla="*/ 200025 w 1652587"/>
                <a:gd name="connsiteY31" fmla="*/ 1328739 h 1357314"/>
                <a:gd name="connsiteX32" fmla="*/ 166687 w 1652587"/>
                <a:gd name="connsiteY32" fmla="*/ 1295401 h 1357314"/>
                <a:gd name="connsiteX33" fmla="*/ 152400 w 1652587"/>
                <a:gd name="connsiteY33" fmla="*/ 1252539 h 1357314"/>
                <a:gd name="connsiteX34" fmla="*/ 109537 w 1652587"/>
                <a:gd name="connsiteY34" fmla="*/ 1176339 h 1357314"/>
                <a:gd name="connsiteX35" fmla="*/ 57150 w 1652587"/>
                <a:gd name="connsiteY35" fmla="*/ 1090614 h 1357314"/>
                <a:gd name="connsiteX36" fmla="*/ 0 w 1652587"/>
                <a:gd name="connsiteY36" fmla="*/ 1052514 h 1357314"/>
                <a:gd name="connsiteX37" fmla="*/ 0 w 1652587"/>
                <a:gd name="connsiteY37"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40581 w 1652587"/>
                <a:gd name="connsiteY19" fmla="*/ 1016793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266700 w 1652587"/>
                <a:gd name="connsiteY29" fmla="*/ 1357314 h 1357314"/>
                <a:gd name="connsiteX30" fmla="*/ 200025 w 1652587"/>
                <a:gd name="connsiteY30" fmla="*/ 1328739 h 1357314"/>
                <a:gd name="connsiteX31" fmla="*/ 166687 w 1652587"/>
                <a:gd name="connsiteY31" fmla="*/ 1295401 h 1357314"/>
                <a:gd name="connsiteX32" fmla="*/ 152400 w 1652587"/>
                <a:gd name="connsiteY32" fmla="*/ 1252539 h 1357314"/>
                <a:gd name="connsiteX33" fmla="*/ 109537 w 1652587"/>
                <a:gd name="connsiteY33" fmla="*/ 1176339 h 1357314"/>
                <a:gd name="connsiteX34" fmla="*/ 57150 w 1652587"/>
                <a:gd name="connsiteY34" fmla="*/ 1090614 h 1357314"/>
                <a:gd name="connsiteX35" fmla="*/ 0 w 1652587"/>
                <a:gd name="connsiteY35" fmla="*/ 1052514 h 1357314"/>
                <a:gd name="connsiteX36" fmla="*/ 0 w 1652587"/>
                <a:gd name="connsiteY36" fmla="*/ 1052514 h 1357314"/>
                <a:gd name="connsiteX0" fmla="*/ 1652587 w 1652587"/>
                <a:gd name="connsiteY0" fmla="*/ 0 h 1338264"/>
                <a:gd name="connsiteX1" fmla="*/ 1631155 w 1652587"/>
                <a:gd name="connsiteY1" fmla="*/ 38102 h 1338264"/>
                <a:gd name="connsiteX2" fmla="*/ 1597819 w 1652587"/>
                <a:gd name="connsiteY2" fmla="*/ 64296 h 1338264"/>
                <a:gd name="connsiteX3" fmla="*/ 1571625 w 1652587"/>
                <a:gd name="connsiteY3" fmla="*/ 97632 h 1338264"/>
                <a:gd name="connsiteX4" fmla="*/ 1554956 w 1652587"/>
                <a:gd name="connsiteY4" fmla="*/ 126207 h 1338264"/>
                <a:gd name="connsiteX5" fmla="*/ 1526381 w 1652587"/>
                <a:gd name="connsiteY5" fmla="*/ 169070 h 1338264"/>
                <a:gd name="connsiteX6" fmla="*/ 1481138 w 1652587"/>
                <a:gd name="connsiteY6" fmla="*/ 221457 h 1338264"/>
                <a:gd name="connsiteX7" fmla="*/ 1457325 w 1652587"/>
                <a:gd name="connsiteY7" fmla="*/ 252414 h 1338264"/>
                <a:gd name="connsiteX8" fmla="*/ 1421605 w 1652587"/>
                <a:gd name="connsiteY8" fmla="*/ 307182 h 1338264"/>
                <a:gd name="connsiteX9" fmla="*/ 1383506 w 1652587"/>
                <a:gd name="connsiteY9" fmla="*/ 357189 h 1338264"/>
                <a:gd name="connsiteX10" fmla="*/ 1333500 w 1652587"/>
                <a:gd name="connsiteY10" fmla="*/ 423864 h 1338264"/>
                <a:gd name="connsiteX11" fmla="*/ 1283494 w 1652587"/>
                <a:gd name="connsiteY11" fmla="*/ 502445 h 1338264"/>
                <a:gd name="connsiteX12" fmla="*/ 1247775 w 1652587"/>
                <a:gd name="connsiteY12" fmla="*/ 561976 h 1338264"/>
                <a:gd name="connsiteX13" fmla="*/ 1209675 w 1652587"/>
                <a:gd name="connsiteY13" fmla="*/ 616745 h 1338264"/>
                <a:gd name="connsiteX14" fmla="*/ 1166812 w 1652587"/>
                <a:gd name="connsiteY14" fmla="*/ 671514 h 1338264"/>
                <a:gd name="connsiteX15" fmla="*/ 1114425 w 1652587"/>
                <a:gd name="connsiteY15" fmla="*/ 733426 h 1338264"/>
                <a:gd name="connsiteX16" fmla="*/ 1066800 w 1652587"/>
                <a:gd name="connsiteY16" fmla="*/ 785814 h 1338264"/>
                <a:gd name="connsiteX17" fmla="*/ 990600 w 1652587"/>
                <a:gd name="connsiteY17" fmla="*/ 871539 h 1338264"/>
                <a:gd name="connsiteX18" fmla="*/ 878681 w 1652587"/>
                <a:gd name="connsiteY18" fmla="*/ 973933 h 1338264"/>
                <a:gd name="connsiteX19" fmla="*/ 840581 w 1652587"/>
                <a:gd name="connsiteY19" fmla="*/ 1016793 h 1338264"/>
                <a:gd name="connsiteX20" fmla="*/ 764382 w 1652587"/>
                <a:gd name="connsiteY20" fmla="*/ 1104901 h 1338264"/>
                <a:gd name="connsiteX21" fmla="*/ 711993 w 1652587"/>
                <a:gd name="connsiteY21" fmla="*/ 1135858 h 1338264"/>
                <a:gd name="connsiteX22" fmla="*/ 623887 w 1652587"/>
                <a:gd name="connsiteY22" fmla="*/ 1162051 h 1338264"/>
                <a:gd name="connsiteX23" fmla="*/ 571500 w 1652587"/>
                <a:gd name="connsiteY23" fmla="*/ 1214439 h 1338264"/>
                <a:gd name="connsiteX24" fmla="*/ 504825 w 1652587"/>
                <a:gd name="connsiteY24" fmla="*/ 1247776 h 1338264"/>
                <a:gd name="connsiteX25" fmla="*/ 481012 w 1652587"/>
                <a:gd name="connsiteY25" fmla="*/ 1271589 h 1338264"/>
                <a:gd name="connsiteX26" fmla="*/ 428625 w 1652587"/>
                <a:gd name="connsiteY26" fmla="*/ 1309689 h 1338264"/>
                <a:gd name="connsiteX27" fmla="*/ 376237 w 1652587"/>
                <a:gd name="connsiteY27" fmla="*/ 1323976 h 1338264"/>
                <a:gd name="connsiteX28" fmla="*/ 357187 w 1652587"/>
                <a:gd name="connsiteY28" fmla="*/ 1338264 h 1338264"/>
                <a:gd name="connsiteX29" fmla="*/ 200025 w 1652587"/>
                <a:gd name="connsiteY29" fmla="*/ 1328739 h 1338264"/>
                <a:gd name="connsiteX30" fmla="*/ 166687 w 1652587"/>
                <a:gd name="connsiteY30" fmla="*/ 1295401 h 1338264"/>
                <a:gd name="connsiteX31" fmla="*/ 152400 w 1652587"/>
                <a:gd name="connsiteY31" fmla="*/ 1252539 h 1338264"/>
                <a:gd name="connsiteX32" fmla="*/ 109537 w 1652587"/>
                <a:gd name="connsiteY32" fmla="*/ 1176339 h 1338264"/>
                <a:gd name="connsiteX33" fmla="*/ 57150 w 1652587"/>
                <a:gd name="connsiteY33" fmla="*/ 1090614 h 1338264"/>
                <a:gd name="connsiteX34" fmla="*/ 0 w 1652587"/>
                <a:gd name="connsiteY34" fmla="*/ 1052514 h 1338264"/>
                <a:gd name="connsiteX35" fmla="*/ 0 w 1652587"/>
                <a:gd name="connsiteY35" fmla="*/ 1052514 h 1338264"/>
                <a:gd name="connsiteX0" fmla="*/ 1652587 w 1652587"/>
                <a:gd name="connsiteY0" fmla="*/ 0 h 1362076"/>
                <a:gd name="connsiteX1" fmla="*/ 1631155 w 1652587"/>
                <a:gd name="connsiteY1" fmla="*/ 38102 h 1362076"/>
                <a:gd name="connsiteX2" fmla="*/ 1597819 w 1652587"/>
                <a:gd name="connsiteY2" fmla="*/ 64296 h 1362076"/>
                <a:gd name="connsiteX3" fmla="*/ 1571625 w 1652587"/>
                <a:gd name="connsiteY3" fmla="*/ 97632 h 1362076"/>
                <a:gd name="connsiteX4" fmla="*/ 1554956 w 1652587"/>
                <a:gd name="connsiteY4" fmla="*/ 126207 h 1362076"/>
                <a:gd name="connsiteX5" fmla="*/ 1526381 w 1652587"/>
                <a:gd name="connsiteY5" fmla="*/ 169070 h 1362076"/>
                <a:gd name="connsiteX6" fmla="*/ 1481138 w 1652587"/>
                <a:gd name="connsiteY6" fmla="*/ 221457 h 1362076"/>
                <a:gd name="connsiteX7" fmla="*/ 1457325 w 1652587"/>
                <a:gd name="connsiteY7" fmla="*/ 252414 h 1362076"/>
                <a:gd name="connsiteX8" fmla="*/ 1421605 w 1652587"/>
                <a:gd name="connsiteY8" fmla="*/ 307182 h 1362076"/>
                <a:gd name="connsiteX9" fmla="*/ 1383506 w 1652587"/>
                <a:gd name="connsiteY9" fmla="*/ 357189 h 1362076"/>
                <a:gd name="connsiteX10" fmla="*/ 1333500 w 1652587"/>
                <a:gd name="connsiteY10" fmla="*/ 423864 h 1362076"/>
                <a:gd name="connsiteX11" fmla="*/ 1283494 w 1652587"/>
                <a:gd name="connsiteY11" fmla="*/ 502445 h 1362076"/>
                <a:gd name="connsiteX12" fmla="*/ 1247775 w 1652587"/>
                <a:gd name="connsiteY12" fmla="*/ 561976 h 1362076"/>
                <a:gd name="connsiteX13" fmla="*/ 1209675 w 1652587"/>
                <a:gd name="connsiteY13" fmla="*/ 616745 h 1362076"/>
                <a:gd name="connsiteX14" fmla="*/ 1166812 w 1652587"/>
                <a:gd name="connsiteY14" fmla="*/ 671514 h 1362076"/>
                <a:gd name="connsiteX15" fmla="*/ 1114425 w 1652587"/>
                <a:gd name="connsiteY15" fmla="*/ 733426 h 1362076"/>
                <a:gd name="connsiteX16" fmla="*/ 1066800 w 1652587"/>
                <a:gd name="connsiteY16" fmla="*/ 785814 h 1362076"/>
                <a:gd name="connsiteX17" fmla="*/ 990600 w 1652587"/>
                <a:gd name="connsiteY17" fmla="*/ 871539 h 1362076"/>
                <a:gd name="connsiteX18" fmla="*/ 878681 w 1652587"/>
                <a:gd name="connsiteY18" fmla="*/ 973933 h 1362076"/>
                <a:gd name="connsiteX19" fmla="*/ 840581 w 1652587"/>
                <a:gd name="connsiteY19" fmla="*/ 1016793 h 1362076"/>
                <a:gd name="connsiteX20" fmla="*/ 764382 w 1652587"/>
                <a:gd name="connsiteY20" fmla="*/ 1104901 h 1362076"/>
                <a:gd name="connsiteX21" fmla="*/ 711993 w 1652587"/>
                <a:gd name="connsiteY21" fmla="*/ 1135858 h 1362076"/>
                <a:gd name="connsiteX22" fmla="*/ 623887 w 1652587"/>
                <a:gd name="connsiteY22" fmla="*/ 1162051 h 1362076"/>
                <a:gd name="connsiteX23" fmla="*/ 571500 w 1652587"/>
                <a:gd name="connsiteY23" fmla="*/ 1214439 h 1362076"/>
                <a:gd name="connsiteX24" fmla="*/ 504825 w 1652587"/>
                <a:gd name="connsiteY24" fmla="*/ 1247776 h 1362076"/>
                <a:gd name="connsiteX25" fmla="*/ 481012 w 1652587"/>
                <a:gd name="connsiteY25" fmla="*/ 1271589 h 1362076"/>
                <a:gd name="connsiteX26" fmla="*/ 428625 w 1652587"/>
                <a:gd name="connsiteY26" fmla="*/ 1309689 h 1362076"/>
                <a:gd name="connsiteX27" fmla="*/ 376237 w 1652587"/>
                <a:gd name="connsiteY27" fmla="*/ 1323976 h 1362076"/>
                <a:gd name="connsiteX28" fmla="*/ 357187 w 1652587"/>
                <a:gd name="connsiteY28" fmla="*/ 1338264 h 1362076"/>
                <a:gd name="connsiteX29" fmla="*/ 257175 w 1652587"/>
                <a:gd name="connsiteY29" fmla="*/ 1362076 h 1362076"/>
                <a:gd name="connsiteX30" fmla="*/ 166687 w 1652587"/>
                <a:gd name="connsiteY30" fmla="*/ 1295401 h 1362076"/>
                <a:gd name="connsiteX31" fmla="*/ 152400 w 1652587"/>
                <a:gd name="connsiteY31" fmla="*/ 1252539 h 1362076"/>
                <a:gd name="connsiteX32" fmla="*/ 109537 w 1652587"/>
                <a:gd name="connsiteY32" fmla="*/ 1176339 h 1362076"/>
                <a:gd name="connsiteX33" fmla="*/ 57150 w 1652587"/>
                <a:gd name="connsiteY33" fmla="*/ 1090614 h 1362076"/>
                <a:gd name="connsiteX34" fmla="*/ 0 w 1652587"/>
                <a:gd name="connsiteY34" fmla="*/ 1052514 h 1362076"/>
                <a:gd name="connsiteX35" fmla="*/ 0 w 1652587"/>
                <a:gd name="connsiteY35" fmla="*/ 1052514 h 1362076"/>
                <a:gd name="connsiteX0" fmla="*/ 1652587 w 1652587"/>
                <a:gd name="connsiteY0" fmla="*/ 0 h 1363364"/>
                <a:gd name="connsiteX1" fmla="*/ 1631155 w 1652587"/>
                <a:gd name="connsiteY1" fmla="*/ 38102 h 1363364"/>
                <a:gd name="connsiteX2" fmla="*/ 1597819 w 1652587"/>
                <a:gd name="connsiteY2" fmla="*/ 64296 h 1363364"/>
                <a:gd name="connsiteX3" fmla="*/ 1571625 w 1652587"/>
                <a:gd name="connsiteY3" fmla="*/ 97632 h 1363364"/>
                <a:gd name="connsiteX4" fmla="*/ 1554956 w 1652587"/>
                <a:gd name="connsiteY4" fmla="*/ 126207 h 1363364"/>
                <a:gd name="connsiteX5" fmla="*/ 1526381 w 1652587"/>
                <a:gd name="connsiteY5" fmla="*/ 169070 h 1363364"/>
                <a:gd name="connsiteX6" fmla="*/ 1481138 w 1652587"/>
                <a:gd name="connsiteY6" fmla="*/ 221457 h 1363364"/>
                <a:gd name="connsiteX7" fmla="*/ 1457325 w 1652587"/>
                <a:gd name="connsiteY7" fmla="*/ 252414 h 1363364"/>
                <a:gd name="connsiteX8" fmla="*/ 1421605 w 1652587"/>
                <a:gd name="connsiteY8" fmla="*/ 307182 h 1363364"/>
                <a:gd name="connsiteX9" fmla="*/ 1383506 w 1652587"/>
                <a:gd name="connsiteY9" fmla="*/ 357189 h 1363364"/>
                <a:gd name="connsiteX10" fmla="*/ 1333500 w 1652587"/>
                <a:gd name="connsiteY10" fmla="*/ 423864 h 1363364"/>
                <a:gd name="connsiteX11" fmla="*/ 1283494 w 1652587"/>
                <a:gd name="connsiteY11" fmla="*/ 502445 h 1363364"/>
                <a:gd name="connsiteX12" fmla="*/ 1247775 w 1652587"/>
                <a:gd name="connsiteY12" fmla="*/ 561976 h 1363364"/>
                <a:gd name="connsiteX13" fmla="*/ 1209675 w 1652587"/>
                <a:gd name="connsiteY13" fmla="*/ 616745 h 1363364"/>
                <a:gd name="connsiteX14" fmla="*/ 1166812 w 1652587"/>
                <a:gd name="connsiteY14" fmla="*/ 671514 h 1363364"/>
                <a:gd name="connsiteX15" fmla="*/ 1114425 w 1652587"/>
                <a:gd name="connsiteY15" fmla="*/ 733426 h 1363364"/>
                <a:gd name="connsiteX16" fmla="*/ 1066800 w 1652587"/>
                <a:gd name="connsiteY16" fmla="*/ 785814 h 1363364"/>
                <a:gd name="connsiteX17" fmla="*/ 990600 w 1652587"/>
                <a:gd name="connsiteY17" fmla="*/ 871539 h 1363364"/>
                <a:gd name="connsiteX18" fmla="*/ 878681 w 1652587"/>
                <a:gd name="connsiteY18" fmla="*/ 973933 h 1363364"/>
                <a:gd name="connsiteX19" fmla="*/ 840581 w 1652587"/>
                <a:gd name="connsiteY19" fmla="*/ 1016793 h 1363364"/>
                <a:gd name="connsiteX20" fmla="*/ 764382 w 1652587"/>
                <a:gd name="connsiteY20" fmla="*/ 1104901 h 1363364"/>
                <a:gd name="connsiteX21" fmla="*/ 711993 w 1652587"/>
                <a:gd name="connsiteY21" fmla="*/ 1135858 h 1363364"/>
                <a:gd name="connsiteX22" fmla="*/ 623887 w 1652587"/>
                <a:gd name="connsiteY22" fmla="*/ 1162051 h 1363364"/>
                <a:gd name="connsiteX23" fmla="*/ 571500 w 1652587"/>
                <a:gd name="connsiteY23" fmla="*/ 1214439 h 1363364"/>
                <a:gd name="connsiteX24" fmla="*/ 504825 w 1652587"/>
                <a:gd name="connsiteY24" fmla="*/ 1247776 h 1363364"/>
                <a:gd name="connsiteX25" fmla="*/ 481012 w 1652587"/>
                <a:gd name="connsiteY25" fmla="*/ 1271589 h 1363364"/>
                <a:gd name="connsiteX26" fmla="*/ 428625 w 1652587"/>
                <a:gd name="connsiteY26" fmla="*/ 1309689 h 1363364"/>
                <a:gd name="connsiteX27" fmla="*/ 376237 w 1652587"/>
                <a:gd name="connsiteY27" fmla="*/ 1323976 h 1363364"/>
                <a:gd name="connsiteX28" fmla="*/ 357187 w 1652587"/>
                <a:gd name="connsiteY28" fmla="*/ 1338264 h 1363364"/>
                <a:gd name="connsiteX29" fmla="*/ 257175 w 1652587"/>
                <a:gd name="connsiteY29" fmla="*/ 1362076 h 1363364"/>
                <a:gd name="connsiteX30" fmla="*/ 166687 w 1652587"/>
                <a:gd name="connsiteY30" fmla="*/ 1295401 h 1363364"/>
                <a:gd name="connsiteX31" fmla="*/ 152400 w 1652587"/>
                <a:gd name="connsiteY31" fmla="*/ 1252539 h 1363364"/>
                <a:gd name="connsiteX32" fmla="*/ 109537 w 1652587"/>
                <a:gd name="connsiteY32" fmla="*/ 1176339 h 1363364"/>
                <a:gd name="connsiteX33" fmla="*/ 57150 w 1652587"/>
                <a:gd name="connsiteY33" fmla="*/ 1090614 h 1363364"/>
                <a:gd name="connsiteX34" fmla="*/ 0 w 1652587"/>
                <a:gd name="connsiteY34" fmla="*/ 1052514 h 1363364"/>
                <a:gd name="connsiteX35" fmla="*/ 0 w 1652587"/>
                <a:gd name="connsiteY35" fmla="*/ 1052514 h 1363364"/>
                <a:gd name="connsiteX0" fmla="*/ 1652587 w 1652587"/>
                <a:gd name="connsiteY0" fmla="*/ 0 h 1363364"/>
                <a:gd name="connsiteX1" fmla="*/ 1631155 w 1652587"/>
                <a:gd name="connsiteY1" fmla="*/ 38102 h 1363364"/>
                <a:gd name="connsiteX2" fmla="*/ 1597819 w 1652587"/>
                <a:gd name="connsiteY2" fmla="*/ 64296 h 1363364"/>
                <a:gd name="connsiteX3" fmla="*/ 1571625 w 1652587"/>
                <a:gd name="connsiteY3" fmla="*/ 97632 h 1363364"/>
                <a:gd name="connsiteX4" fmla="*/ 1554956 w 1652587"/>
                <a:gd name="connsiteY4" fmla="*/ 126207 h 1363364"/>
                <a:gd name="connsiteX5" fmla="*/ 1526381 w 1652587"/>
                <a:gd name="connsiteY5" fmla="*/ 169070 h 1363364"/>
                <a:gd name="connsiteX6" fmla="*/ 1481138 w 1652587"/>
                <a:gd name="connsiteY6" fmla="*/ 221457 h 1363364"/>
                <a:gd name="connsiteX7" fmla="*/ 1457325 w 1652587"/>
                <a:gd name="connsiteY7" fmla="*/ 252414 h 1363364"/>
                <a:gd name="connsiteX8" fmla="*/ 1421605 w 1652587"/>
                <a:gd name="connsiteY8" fmla="*/ 307182 h 1363364"/>
                <a:gd name="connsiteX9" fmla="*/ 1383506 w 1652587"/>
                <a:gd name="connsiteY9" fmla="*/ 357189 h 1363364"/>
                <a:gd name="connsiteX10" fmla="*/ 1333500 w 1652587"/>
                <a:gd name="connsiteY10" fmla="*/ 423864 h 1363364"/>
                <a:gd name="connsiteX11" fmla="*/ 1283494 w 1652587"/>
                <a:gd name="connsiteY11" fmla="*/ 502445 h 1363364"/>
                <a:gd name="connsiteX12" fmla="*/ 1247775 w 1652587"/>
                <a:gd name="connsiteY12" fmla="*/ 561976 h 1363364"/>
                <a:gd name="connsiteX13" fmla="*/ 1209675 w 1652587"/>
                <a:gd name="connsiteY13" fmla="*/ 616745 h 1363364"/>
                <a:gd name="connsiteX14" fmla="*/ 1166812 w 1652587"/>
                <a:gd name="connsiteY14" fmla="*/ 671514 h 1363364"/>
                <a:gd name="connsiteX15" fmla="*/ 1114425 w 1652587"/>
                <a:gd name="connsiteY15" fmla="*/ 733426 h 1363364"/>
                <a:gd name="connsiteX16" fmla="*/ 1066800 w 1652587"/>
                <a:gd name="connsiteY16" fmla="*/ 785814 h 1363364"/>
                <a:gd name="connsiteX17" fmla="*/ 990600 w 1652587"/>
                <a:gd name="connsiteY17" fmla="*/ 871539 h 1363364"/>
                <a:gd name="connsiteX18" fmla="*/ 878681 w 1652587"/>
                <a:gd name="connsiteY18" fmla="*/ 973933 h 1363364"/>
                <a:gd name="connsiteX19" fmla="*/ 840581 w 1652587"/>
                <a:gd name="connsiteY19" fmla="*/ 1016793 h 1363364"/>
                <a:gd name="connsiteX20" fmla="*/ 764382 w 1652587"/>
                <a:gd name="connsiteY20" fmla="*/ 1104901 h 1363364"/>
                <a:gd name="connsiteX21" fmla="*/ 711993 w 1652587"/>
                <a:gd name="connsiteY21" fmla="*/ 1135858 h 1363364"/>
                <a:gd name="connsiteX22" fmla="*/ 623887 w 1652587"/>
                <a:gd name="connsiteY22" fmla="*/ 1162051 h 1363364"/>
                <a:gd name="connsiteX23" fmla="*/ 571500 w 1652587"/>
                <a:gd name="connsiteY23" fmla="*/ 1214439 h 1363364"/>
                <a:gd name="connsiteX24" fmla="*/ 504825 w 1652587"/>
                <a:gd name="connsiteY24" fmla="*/ 1247776 h 1363364"/>
                <a:gd name="connsiteX25" fmla="*/ 481012 w 1652587"/>
                <a:gd name="connsiteY25" fmla="*/ 1271589 h 1363364"/>
                <a:gd name="connsiteX26" fmla="*/ 428625 w 1652587"/>
                <a:gd name="connsiteY26" fmla="*/ 1309689 h 1363364"/>
                <a:gd name="connsiteX27" fmla="*/ 376237 w 1652587"/>
                <a:gd name="connsiteY27" fmla="*/ 1323976 h 1363364"/>
                <a:gd name="connsiteX28" fmla="*/ 357187 w 1652587"/>
                <a:gd name="connsiteY28" fmla="*/ 1338264 h 1363364"/>
                <a:gd name="connsiteX29" fmla="*/ 257175 w 1652587"/>
                <a:gd name="connsiteY29" fmla="*/ 1362076 h 1363364"/>
                <a:gd name="connsiteX30" fmla="*/ 166687 w 1652587"/>
                <a:gd name="connsiteY30" fmla="*/ 1295401 h 1363364"/>
                <a:gd name="connsiteX31" fmla="*/ 152400 w 1652587"/>
                <a:gd name="connsiteY31" fmla="*/ 1252539 h 1363364"/>
                <a:gd name="connsiteX32" fmla="*/ 109537 w 1652587"/>
                <a:gd name="connsiteY32" fmla="*/ 1176339 h 1363364"/>
                <a:gd name="connsiteX33" fmla="*/ 57150 w 1652587"/>
                <a:gd name="connsiteY33" fmla="*/ 1090614 h 1363364"/>
                <a:gd name="connsiteX34" fmla="*/ 0 w 1652587"/>
                <a:gd name="connsiteY34" fmla="*/ 1052514 h 1363364"/>
                <a:gd name="connsiteX35" fmla="*/ 0 w 1652587"/>
                <a:gd name="connsiteY35" fmla="*/ 1052514 h 1363364"/>
                <a:gd name="connsiteX0" fmla="*/ 1652587 w 1652587"/>
                <a:gd name="connsiteY0" fmla="*/ 0 h 1363954"/>
                <a:gd name="connsiteX1" fmla="*/ 1631155 w 1652587"/>
                <a:gd name="connsiteY1" fmla="*/ 38102 h 1363954"/>
                <a:gd name="connsiteX2" fmla="*/ 1597819 w 1652587"/>
                <a:gd name="connsiteY2" fmla="*/ 64296 h 1363954"/>
                <a:gd name="connsiteX3" fmla="*/ 1571625 w 1652587"/>
                <a:gd name="connsiteY3" fmla="*/ 97632 h 1363954"/>
                <a:gd name="connsiteX4" fmla="*/ 1554956 w 1652587"/>
                <a:gd name="connsiteY4" fmla="*/ 126207 h 1363954"/>
                <a:gd name="connsiteX5" fmla="*/ 1526381 w 1652587"/>
                <a:gd name="connsiteY5" fmla="*/ 169070 h 1363954"/>
                <a:gd name="connsiteX6" fmla="*/ 1481138 w 1652587"/>
                <a:gd name="connsiteY6" fmla="*/ 221457 h 1363954"/>
                <a:gd name="connsiteX7" fmla="*/ 1457325 w 1652587"/>
                <a:gd name="connsiteY7" fmla="*/ 252414 h 1363954"/>
                <a:gd name="connsiteX8" fmla="*/ 1421605 w 1652587"/>
                <a:gd name="connsiteY8" fmla="*/ 307182 h 1363954"/>
                <a:gd name="connsiteX9" fmla="*/ 1383506 w 1652587"/>
                <a:gd name="connsiteY9" fmla="*/ 357189 h 1363954"/>
                <a:gd name="connsiteX10" fmla="*/ 1333500 w 1652587"/>
                <a:gd name="connsiteY10" fmla="*/ 423864 h 1363954"/>
                <a:gd name="connsiteX11" fmla="*/ 1283494 w 1652587"/>
                <a:gd name="connsiteY11" fmla="*/ 502445 h 1363954"/>
                <a:gd name="connsiteX12" fmla="*/ 1247775 w 1652587"/>
                <a:gd name="connsiteY12" fmla="*/ 561976 h 1363954"/>
                <a:gd name="connsiteX13" fmla="*/ 1209675 w 1652587"/>
                <a:gd name="connsiteY13" fmla="*/ 616745 h 1363954"/>
                <a:gd name="connsiteX14" fmla="*/ 1166812 w 1652587"/>
                <a:gd name="connsiteY14" fmla="*/ 671514 h 1363954"/>
                <a:gd name="connsiteX15" fmla="*/ 1114425 w 1652587"/>
                <a:gd name="connsiteY15" fmla="*/ 733426 h 1363954"/>
                <a:gd name="connsiteX16" fmla="*/ 1066800 w 1652587"/>
                <a:gd name="connsiteY16" fmla="*/ 785814 h 1363954"/>
                <a:gd name="connsiteX17" fmla="*/ 990600 w 1652587"/>
                <a:gd name="connsiteY17" fmla="*/ 871539 h 1363954"/>
                <a:gd name="connsiteX18" fmla="*/ 878681 w 1652587"/>
                <a:gd name="connsiteY18" fmla="*/ 973933 h 1363954"/>
                <a:gd name="connsiteX19" fmla="*/ 840581 w 1652587"/>
                <a:gd name="connsiteY19" fmla="*/ 1016793 h 1363954"/>
                <a:gd name="connsiteX20" fmla="*/ 764382 w 1652587"/>
                <a:gd name="connsiteY20" fmla="*/ 1104901 h 1363954"/>
                <a:gd name="connsiteX21" fmla="*/ 711993 w 1652587"/>
                <a:gd name="connsiteY21" fmla="*/ 1135858 h 1363954"/>
                <a:gd name="connsiteX22" fmla="*/ 623887 w 1652587"/>
                <a:gd name="connsiteY22" fmla="*/ 1162051 h 1363954"/>
                <a:gd name="connsiteX23" fmla="*/ 571500 w 1652587"/>
                <a:gd name="connsiteY23" fmla="*/ 1214439 h 1363954"/>
                <a:gd name="connsiteX24" fmla="*/ 504825 w 1652587"/>
                <a:gd name="connsiteY24" fmla="*/ 1247776 h 1363954"/>
                <a:gd name="connsiteX25" fmla="*/ 481012 w 1652587"/>
                <a:gd name="connsiteY25" fmla="*/ 1271589 h 1363954"/>
                <a:gd name="connsiteX26" fmla="*/ 428625 w 1652587"/>
                <a:gd name="connsiteY26" fmla="*/ 1309689 h 1363954"/>
                <a:gd name="connsiteX27" fmla="*/ 376237 w 1652587"/>
                <a:gd name="connsiteY27" fmla="*/ 1323976 h 1363954"/>
                <a:gd name="connsiteX28" fmla="*/ 335756 w 1652587"/>
                <a:gd name="connsiteY28" fmla="*/ 1347789 h 1363954"/>
                <a:gd name="connsiteX29" fmla="*/ 257175 w 1652587"/>
                <a:gd name="connsiteY29" fmla="*/ 1362076 h 1363954"/>
                <a:gd name="connsiteX30" fmla="*/ 166687 w 1652587"/>
                <a:gd name="connsiteY30" fmla="*/ 1295401 h 1363954"/>
                <a:gd name="connsiteX31" fmla="*/ 152400 w 1652587"/>
                <a:gd name="connsiteY31" fmla="*/ 1252539 h 1363954"/>
                <a:gd name="connsiteX32" fmla="*/ 109537 w 1652587"/>
                <a:gd name="connsiteY32" fmla="*/ 1176339 h 1363954"/>
                <a:gd name="connsiteX33" fmla="*/ 57150 w 1652587"/>
                <a:gd name="connsiteY33" fmla="*/ 1090614 h 1363954"/>
                <a:gd name="connsiteX34" fmla="*/ 0 w 1652587"/>
                <a:gd name="connsiteY34" fmla="*/ 1052514 h 1363954"/>
                <a:gd name="connsiteX35" fmla="*/ 0 w 1652587"/>
                <a:gd name="connsiteY35" fmla="*/ 1052514 h 1363954"/>
                <a:gd name="connsiteX0" fmla="*/ 1652587 w 1652587"/>
                <a:gd name="connsiteY0" fmla="*/ 0 h 1363954"/>
                <a:gd name="connsiteX1" fmla="*/ 1631155 w 1652587"/>
                <a:gd name="connsiteY1" fmla="*/ 38102 h 1363954"/>
                <a:gd name="connsiteX2" fmla="*/ 1597819 w 1652587"/>
                <a:gd name="connsiteY2" fmla="*/ 64296 h 1363954"/>
                <a:gd name="connsiteX3" fmla="*/ 1571625 w 1652587"/>
                <a:gd name="connsiteY3" fmla="*/ 97632 h 1363954"/>
                <a:gd name="connsiteX4" fmla="*/ 1554956 w 1652587"/>
                <a:gd name="connsiteY4" fmla="*/ 126207 h 1363954"/>
                <a:gd name="connsiteX5" fmla="*/ 1526381 w 1652587"/>
                <a:gd name="connsiteY5" fmla="*/ 169070 h 1363954"/>
                <a:gd name="connsiteX6" fmla="*/ 1481138 w 1652587"/>
                <a:gd name="connsiteY6" fmla="*/ 221457 h 1363954"/>
                <a:gd name="connsiteX7" fmla="*/ 1457325 w 1652587"/>
                <a:gd name="connsiteY7" fmla="*/ 252414 h 1363954"/>
                <a:gd name="connsiteX8" fmla="*/ 1421605 w 1652587"/>
                <a:gd name="connsiteY8" fmla="*/ 307182 h 1363954"/>
                <a:gd name="connsiteX9" fmla="*/ 1383506 w 1652587"/>
                <a:gd name="connsiteY9" fmla="*/ 357189 h 1363954"/>
                <a:gd name="connsiteX10" fmla="*/ 1333500 w 1652587"/>
                <a:gd name="connsiteY10" fmla="*/ 423864 h 1363954"/>
                <a:gd name="connsiteX11" fmla="*/ 1283494 w 1652587"/>
                <a:gd name="connsiteY11" fmla="*/ 502445 h 1363954"/>
                <a:gd name="connsiteX12" fmla="*/ 1247775 w 1652587"/>
                <a:gd name="connsiteY12" fmla="*/ 561976 h 1363954"/>
                <a:gd name="connsiteX13" fmla="*/ 1209675 w 1652587"/>
                <a:gd name="connsiteY13" fmla="*/ 616745 h 1363954"/>
                <a:gd name="connsiteX14" fmla="*/ 1166812 w 1652587"/>
                <a:gd name="connsiteY14" fmla="*/ 671514 h 1363954"/>
                <a:gd name="connsiteX15" fmla="*/ 1114425 w 1652587"/>
                <a:gd name="connsiteY15" fmla="*/ 733426 h 1363954"/>
                <a:gd name="connsiteX16" fmla="*/ 1066800 w 1652587"/>
                <a:gd name="connsiteY16" fmla="*/ 785814 h 1363954"/>
                <a:gd name="connsiteX17" fmla="*/ 990600 w 1652587"/>
                <a:gd name="connsiteY17" fmla="*/ 871539 h 1363954"/>
                <a:gd name="connsiteX18" fmla="*/ 878681 w 1652587"/>
                <a:gd name="connsiteY18" fmla="*/ 973933 h 1363954"/>
                <a:gd name="connsiteX19" fmla="*/ 840581 w 1652587"/>
                <a:gd name="connsiteY19" fmla="*/ 1016793 h 1363954"/>
                <a:gd name="connsiteX20" fmla="*/ 764382 w 1652587"/>
                <a:gd name="connsiteY20" fmla="*/ 1104901 h 1363954"/>
                <a:gd name="connsiteX21" fmla="*/ 711993 w 1652587"/>
                <a:gd name="connsiteY21" fmla="*/ 1135858 h 1363954"/>
                <a:gd name="connsiteX22" fmla="*/ 623887 w 1652587"/>
                <a:gd name="connsiteY22" fmla="*/ 1162051 h 1363954"/>
                <a:gd name="connsiteX23" fmla="*/ 571500 w 1652587"/>
                <a:gd name="connsiteY23" fmla="*/ 1214439 h 1363954"/>
                <a:gd name="connsiteX24" fmla="*/ 504825 w 1652587"/>
                <a:gd name="connsiteY24" fmla="*/ 1247776 h 1363954"/>
                <a:gd name="connsiteX25" fmla="*/ 481012 w 1652587"/>
                <a:gd name="connsiteY25" fmla="*/ 1271589 h 1363954"/>
                <a:gd name="connsiteX26" fmla="*/ 428625 w 1652587"/>
                <a:gd name="connsiteY26" fmla="*/ 1309689 h 1363954"/>
                <a:gd name="connsiteX27" fmla="*/ 381000 w 1652587"/>
                <a:gd name="connsiteY27" fmla="*/ 1335883 h 1363954"/>
                <a:gd name="connsiteX28" fmla="*/ 335756 w 1652587"/>
                <a:gd name="connsiteY28" fmla="*/ 1347789 h 1363954"/>
                <a:gd name="connsiteX29" fmla="*/ 257175 w 1652587"/>
                <a:gd name="connsiteY29" fmla="*/ 1362076 h 1363954"/>
                <a:gd name="connsiteX30" fmla="*/ 166687 w 1652587"/>
                <a:gd name="connsiteY30" fmla="*/ 1295401 h 1363954"/>
                <a:gd name="connsiteX31" fmla="*/ 152400 w 1652587"/>
                <a:gd name="connsiteY31" fmla="*/ 1252539 h 1363954"/>
                <a:gd name="connsiteX32" fmla="*/ 109537 w 1652587"/>
                <a:gd name="connsiteY32" fmla="*/ 1176339 h 1363954"/>
                <a:gd name="connsiteX33" fmla="*/ 57150 w 1652587"/>
                <a:gd name="connsiteY33" fmla="*/ 1090614 h 1363954"/>
                <a:gd name="connsiteX34" fmla="*/ 0 w 1652587"/>
                <a:gd name="connsiteY34" fmla="*/ 1052514 h 1363954"/>
                <a:gd name="connsiteX35" fmla="*/ 0 w 1652587"/>
                <a:gd name="connsiteY35" fmla="*/ 1052514 h 1363954"/>
                <a:gd name="connsiteX0" fmla="*/ 1652587 w 1652587"/>
                <a:gd name="connsiteY0" fmla="*/ 0 h 1363954"/>
                <a:gd name="connsiteX1" fmla="*/ 1631155 w 1652587"/>
                <a:gd name="connsiteY1" fmla="*/ 38102 h 1363954"/>
                <a:gd name="connsiteX2" fmla="*/ 1597819 w 1652587"/>
                <a:gd name="connsiteY2" fmla="*/ 64296 h 1363954"/>
                <a:gd name="connsiteX3" fmla="*/ 1571625 w 1652587"/>
                <a:gd name="connsiteY3" fmla="*/ 97632 h 1363954"/>
                <a:gd name="connsiteX4" fmla="*/ 1554956 w 1652587"/>
                <a:gd name="connsiteY4" fmla="*/ 126207 h 1363954"/>
                <a:gd name="connsiteX5" fmla="*/ 1526381 w 1652587"/>
                <a:gd name="connsiteY5" fmla="*/ 169070 h 1363954"/>
                <a:gd name="connsiteX6" fmla="*/ 1481138 w 1652587"/>
                <a:gd name="connsiteY6" fmla="*/ 221457 h 1363954"/>
                <a:gd name="connsiteX7" fmla="*/ 1457325 w 1652587"/>
                <a:gd name="connsiteY7" fmla="*/ 252414 h 1363954"/>
                <a:gd name="connsiteX8" fmla="*/ 1421605 w 1652587"/>
                <a:gd name="connsiteY8" fmla="*/ 307182 h 1363954"/>
                <a:gd name="connsiteX9" fmla="*/ 1383506 w 1652587"/>
                <a:gd name="connsiteY9" fmla="*/ 357189 h 1363954"/>
                <a:gd name="connsiteX10" fmla="*/ 1333500 w 1652587"/>
                <a:gd name="connsiteY10" fmla="*/ 423864 h 1363954"/>
                <a:gd name="connsiteX11" fmla="*/ 1283494 w 1652587"/>
                <a:gd name="connsiteY11" fmla="*/ 502445 h 1363954"/>
                <a:gd name="connsiteX12" fmla="*/ 1247775 w 1652587"/>
                <a:gd name="connsiteY12" fmla="*/ 561976 h 1363954"/>
                <a:gd name="connsiteX13" fmla="*/ 1209675 w 1652587"/>
                <a:gd name="connsiteY13" fmla="*/ 616745 h 1363954"/>
                <a:gd name="connsiteX14" fmla="*/ 1166812 w 1652587"/>
                <a:gd name="connsiteY14" fmla="*/ 671514 h 1363954"/>
                <a:gd name="connsiteX15" fmla="*/ 1114425 w 1652587"/>
                <a:gd name="connsiteY15" fmla="*/ 733426 h 1363954"/>
                <a:gd name="connsiteX16" fmla="*/ 1066800 w 1652587"/>
                <a:gd name="connsiteY16" fmla="*/ 785814 h 1363954"/>
                <a:gd name="connsiteX17" fmla="*/ 990600 w 1652587"/>
                <a:gd name="connsiteY17" fmla="*/ 871539 h 1363954"/>
                <a:gd name="connsiteX18" fmla="*/ 878681 w 1652587"/>
                <a:gd name="connsiteY18" fmla="*/ 973933 h 1363954"/>
                <a:gd name="connsiteX19" fmla="*/ 840581 w 1652587"/>
                <a:gd name="connsiteY19" fmla="*/ 1016793 h 1363954"/>
                <a:gd name="connsiteX20" fmla="*/ 764382 w 1652587"/>
                <a:gd name="connsiteY20" fmla="*/ 1104901 h 1363954"/>
                <a:gd name="connsiteX21" fmla="*/ 711993 w 1652587"/>
                <a:gd name="connsiteY21" fmla="*/ 1135858 h 1363954"/>
                <a:gd name="connsiteX22" fmla="*/ 623887 w 1652587"/>
                <a:gd name="connsiteY22" fmla="*/ 1162051 h 1363954"/>
                <a:gd name="connsiteX23" fmla="*/ 571500 w 1652587"/>
                <a:gd name="connsiteY23" fmla="*/ 1214439 h 1363954"/>
                <a:gd name="connsiteX24" fmla="*/ 504825 w 1652587"/>
                <a:gd name="connsiteY24" fmla="*/ 1247776 h 1363954"/>
                <a:gd name="connsiteX25" fmla="*/ 481012 w 1652587"/>
                <a:gd name="connsiteY25" fmla="*/ 1271589 h 1363954"/>
                <a:gd name="connsiteX26" fmla="*/ 428625 w 1652587"/>
                <a:gd name="connsiteY26" fmla="*/ 1309689 h 1363954"/>
                <a:gd name="connsiteX27" fmla="*/ 381000 w 1652587"/>
                <a:gd name="connsiteY27" fmla="*/ 1335883 h 1363954"/>
                <a:gd name="connsiteX28" fmla="*/ 335756 w 1652587"/>
                <a:gd name="connsiteY28" fmla="*/ 1347789 h 1363954"/>
                <a:gd name="connsiteX29" fmla="*/ 257175 w 1652587"/>
                <a:gd name="connsiteY29" fmla="*/ 1362076 h 1363954"/>
                <a:gd name="connsiteX30" fmla="*/ 166687 w 1652587"/>
                <a:gd name="connsiteY30" fmla="*/ 1295401 h 1363954"/>
                <a:gd name="connsiteX31" fmla="*/ 140494 w 1652587"/>
                <a:gd name="connsiteY31" fmla="*/ 1245395 h 1363954"/>
                <a:gd name="connsiteX32" fmla="*/ 109537 w 1652587"/>
                <a:gd name="connsiteY32" fmla="*/ 1176339 h 1363954"/>
                <a:gd name="connsiteX33" fmla="*/ 57150 w 1652587"/>
                <a:gd name="connsiteY33" fmla="*/ 1090614 h 1363954"/>
                <a:gd name="connsiteX34" fmla="*/ 0 w 1652587"/>
                <a:gd name="connsiteY34" fmla="*/ 1052514 h 1363954"/>
                <a:gd name="connsiteX35" fmla="*/ 0 w 1652587"/>
                <a:gd name="connsiteY35" fmla="*/ 1052514 h 1363954"/>
                <a:gd name="connsiteX0" fmla="*/ 1652587 w 1652587"/>
                <a:gd name="connsiteY0" fmla="*/ 0 h 1363801"/>
                <a:gd name="connsiteX1" fmla="*/ 1631155 w 1652587"/>
                <a:gd name="connsiteY1" fmla="*/ 38102 h 1363801"/>
                <a:gd name="connsiteX2" fmla="*/ 1597819 w 1652587"/>
                <a:gd name="connsiteY2" fmla="*/ 64296 h 1363801"/>
                <a:gd name="connsiteX3" fmla="*/ 1571625 w 1652587"/>
                <a:gd name="connsiteY3" fmla="*/ 97632 h 1363801"/>
                <a:gd name="connsiteX4" fmla="*/ 1554956 w 1652587"/>
                <a:gd name="connsiteY4" fmla="*/ 126207 h 1363801"/>
                <a:gd name="connsiteX5" fmla="*/ 1526381 w 1652587"/>
                <a:gd name="connsiteY5" fmla="*/ 169070 h 1363801"/>
                <a:gd name="connsiteX6" fmla="*/ 1481138 w 1652587"/>
                <a:gd name="connsiteY6" fmla="*/ 221457 h 1363801"/>
                <a:gd name="connsiteX7" fmla="*/ 1457325 w 1652587"/>
                <a:gd name="connsiteY7" fmla="*/ 252414 h 1363801"/>
                <a:gd name="connsiteX8" fmla="*/ 1421605 w 1652587"/>
                <a:gd name="connsiteY8" fmla="*/ 307182 h 1363801"/>
                <a:gd name="connsiteX9" fmla="*/ 1383506 w 1652587"/>
                <a:gd name="connsiteY9" fmla="*/ 357189 h 1363801"/>
                <a:gd name="connsiteX10" fmla="*/ 1333500 w 1652587"/>
                <a:gd name="connsiteY10" fmla="*/ 423864 h 1363801"/>
                <a:gd name="connsiteX11" fmla="*/ 1283494 w 1652587"/>
                <a:gd name="connsiteY11" fmla="*/ 502445 h 1363801"/>
                <a:gd name="connsiteX12" fmla="*/ 1247775 w 1652587"/>
                <a:gd name="connsiteY12" fmla="*/ 561976 h 1363801"/>
                <a:gd name="connsiteX13" fmla="*/ 1209675 w 1652587"/>
                <a:gd name="connsiteY13" fmla="*/ 616745 h 1363801"/>
                <a:gd name="connsiteX14" fmla="*/ 1166812 w 1652587"/>
                <a:gd name="connsiteY14" fmla="*/ 671514 h 1363801"/>
                <a:gd name="connsiteX15" fmla="*/ 1114425 w 1652587"/>
                <a:gd name="connsiteY15" fmla="*/ 733426 h 1363801"/>
                <a:gd name="connsiteX16" fmla="*/ 1066800 w 1652587"/>
                <a:gd name="connsiteY16" fmla="*/ 785814 h 1363801"/>
                <a:gd name="connsiteX17" fmla="*/ 990600 w 1652587"/>
                <a:gd name="connsiteY17" fmla="*/ 871539 h 1363801"/>
                <a:gd name="connsiteX18" fmla="*/ 878681 w 1652587"/>
                <a:gd name="connsiteY18" fmla="*/ 973933 h 1363801"/>
                <a:gd name="connsiteX19" fmla="*/ 840581 w 1652587"/>
                <a:gd name="connsiteY19" fmla="*/ 1016793 h 1363801"/>
                <a:gd name="connsiteX20" fmla="*/ 764382 w 1652587"/>
                <a:gd name="connsiteY20" fmla="*/ 1104901 h 1363801"/>
                <a:gd name="connsiteX21" fmla="*/ 711993 w 1652587"/>
                <a:gd name="connsiteY21" fmla="*/ 1135858 h 1363801"/>
                <a:gd name="connsiteX22" fmla="*/ 623887 w 1652587"/>
                <a:gd name="connsiteY22" fmla="*/ 1162051 h 1363801"/>
                <a:gd name="connsiteX23" fmla="*/ 571500 w 1652587"/>
                <a:gd name="connsiteY23" fmla="*/ 1214439 h 1363801"/>
                <a:gd name="connsiteX24" fmla="*/ 504825 w 1652587"/>
                <a:gd name="connsiteY24" fmla="*/ 1247776 h 1363801"/>
                <a:gd name="connsiteX25" fmla="*/ 481012 w 1652587"/>
                <a:gd name="connsiteY25" fmla="*/ 1271589 h 1363801"/>
                <a:gd name="connsiteX26" fmla="*/ 428625 w 1652587"/>
                <a:gd name="connsiteY26" fmla="*/ 1309689 h 1363801"/>
                <a:gd name="connsiteX27" fmla="*/ 381000 w 1652587"/>
                <a:gd name="connsiteY27" fmla="*/ 1335883 h 1363801"/>
                <a:gd name="connsiteX28" fmla="*/ 335756 w 1652587"/>
                <a:gd name="connsiteY28" fmla="*/ 1347789 h 1363801"/>
                <a:gd name="connsiteX29" fmla="*/ 257175 w 1652587"/>
                <a:gd name="connsiteY29" fmla="*/ 1362076 h 1363801"/>
                <a:gd name="connsiteX30" fmla="*/ 166687 w 1652587"/>
                <a:gd name="connsiteY30" fmla="*/ 1295401 h 1363801"/>
                <a:gd name="connsiteX31" fmla="*/ 140494 w 1652587"/>
                <a:gd name="connsiteY31" fmla="*/ 1245395 h 1363801"/>
                <a:gd name="connsiteX32" fmla="*/ 109537 w 1652587"/>
                <a:gd name="connsiteY32" fmla="*/ 1176339 h 1363801"/>
                <a:gd name="connsiteX33" fmla="*/ 57150 w 1652587"/>
                <a:gd name="connsiteY33" fmla="*/ 1090614 h 1363801"/>
                <a:gd name="connsiteX34" fmla="*/ 0 w 1652587"/>
                <a:gd name="connsiteY34" fmla="*/ 1052514 h 1363801"/>
                <a:gd name="connsiteX35" fmla="*/ 0 w 1652587"/>
                <a:gd name="connsiteY35" fmla="*/ 1052514 h 1363801"/>
                <a:gd name="connsiteX0" fmla="*/ 1652587 w 1652587"/>
                <a:gd name="connsiteY0" fmla="*/ 0 h 1357444"/>
                <a:gd name="connsiteX1" fmla="*/ 1631155 w 1652587"/>
                <a:gd name="connsiteY1" fmla="*/ 38102 h 1357444"/>
                <a:gd name="connsiteX2" fmla="*/ 1597819 w 1652587"/>
                <a:gd name="connsiteY2" fmla="*/ 64296 h 1357444"/>
                <a:gd name="connsiteX3" fmla="*/ 1571625 w 1652587"/>
                <a:gd name="connsiteY3" fmla="*/ 97632 h 1357444"/>
                <a:gd name="connsiteX4" fmla="*/ 1554956 w 1652587"/>
                <a:gd name="connsiteY4" fmla="*/ 126207 h 1357444"/>
                <a:gd name="connsiteX5" fmla="*/ 1526381 w 1652587"/>
                <a:gd name="connsiteY5" fmla="*/ 169070 h 1357444"/>
                <a:gd name="connsiteX6" fmla="*/ 1481138 w 1652587"/>
                <a:gd name="connsiteY6" fmla="*/ 221457 h 1357444"/>
                <a:gd name="connsiteX7" fmla="*/ 1457325 w 1652587"/>
                <a:gd name="connsiteY7" fmla="*/ 252414 h 1357444"/>
                <a:gd name="connsiteX8" fmla="*/ 1421605 w 1652587"/>
                <a:gd name="connsiteY8" fmla="*/ 307182 h 1357444"/>
                <a:gd name="connsiteX9" fmla="*/ 1383506 w 1652587"/>
                <a:gd name="connsiteY9" fmla="*/ 357189 h 1357444"/>
                <a:gd name="connsiteX10" fmla="*/ 1333500 w 1652587"/>
                <a:gd name="connsiteY10" fmla="*/ 423864 h 1357444"/>
                <a:gd name="connsiteX11" fmla="*/ 1283494 w 1652587"/>
                <a:gd name="connsiteY11" fmla="*/ 502445 h 1357444"/>
                <a:gd name="connsiteX12" fmla="*/ 1247775 w 1652587"/>
                <a:gd name="connsiteY12" fmla="*/ 561976 h 1357444"/>
                <a:gd name="connsiteX13" fmla="*/ 1209675 w 1652587"/>
                <a:gd name="connsiteY13" fmla="*/ 616745 h 1357444"/>
                <a:gd name="connsiteX14" fmla="*/ 1166812 w 1652587"/>
                <a:gd name="connsiteY14" fmla="*/ 671514 h 1357444"/>
                <a:gd name="connsiteX15" fmla="*/ 1114425 w 1652587"/>
                <a:gd name="connsiteY15" fmla="*/ 733426 h 1357444"/>
                <a:gd name="connsiteX16" fmla="*/ 1066800 w 1652587"/>
                <a:gd name="connsiteY16" fmla="*/ 785814 h 1357444"/>
                <a:gd name="connsiteX17" fmla="*/ 990600 w 1652587"/>
                <a:gd name="connsiteY17" fmla="*/ 871539 h 1357444"/>
                <a:gd name="connsiteX18" fmla="*/ 878681 w 1652587"/>
                <a:gd name="connsiteY18" fmla="*/ 973933 h 1357444"/>
                <a:gd name="connsiteX19" fmla="*/ 840581 w 1652587"/>
                <a:gd name="connsiteY19" fmla="*/ 1016793 h 1357444"/>
                <a:gd name="connsiteX20" fmla="*/ 764382 w 1652587"/>
                <a:gd name="connsiteY20" fmla="*/ 1104901 h 1357444"/>
                <a:gd name="connsiteX21" fmla="*/ 711993 w 1652587"/>
                <a:gd name="connsiteY21" fmla="*/ 1135858 h 1357444"/>
                <a:gd name="connsiteX22" fmla="*/ 623887 w 1652587"/>
                <a:gd name="connsiteY22" fmla="*/ 1162051 h 1357444"/>
                <a:gd name="connsiteX23" fmla="*/ 571500 w 1652587"/>
                <a:gd name="connsiteY23" fmla="*/ 1214439 h 1357444"/>
                <a:gd name="connsiteX24" fmla="*/ 504825 w 1652587"/>
                <a:gd name="connsiteY24" fmla="*/ 1247776 h 1357444"/>
                <a:gd name="connsiteX25" fmla="*/ 481012 w 1652587"/>
                <a:gd name="connsiteY25" fmla="*/ 1271589 h 1357444"/>
                <a:gd name="connsiteX26" fmla="*/ 428625 w 1652587"/>
                <a:gd name="connsiteY26" fmla="*/ 1309689 h 1357444"/>
                <a:gd name="connsiteX27" fmla="*/ 381000 w 1652587"/>
                <a:gd name="connsiteY27" fmla="*/ 1335883 h 1357444"/>
                <a:gd name="connsiteX28" fmla="*/ 335756 w 1652587"/>
                <a:gd name="connsiteY28" fmla="*/ 1347789 h 1357444"/>
                <a:gd name="connsiteX29" fmla="*/ 235744 w 1652587"/>
                <a:gd name="connsiteY29" fmla="*/ 1354933 h 1357444"/>
                <a:gd name="connsiteX30" fmla="*/ 166687 w 1652587"/>
                <a:gd name="connsiteY30" fmla="*/ 1295401 h 1357444"/>
                <a:gd name="connsiteX31" fmla="*/ 140494 w 1652587"/>
                <a:gd name="connsiteY31" fmla="*/ 1245395 h 1357444"/>
                <a:gd name="connsiteX32" fmla="*/ 109537 w 1652587"/>
                <a:gd name="connsiteY32" fmla="*/ 1176339 h 1357444"/>
                <a:gd name="connsiteX33" fmla="*/ 57150 w 1652587"/>
                <a:gd name="connsiteY33" fmla="*/ 1090614 h 1357444"/>
                <a:gd name="connsiteX34" fmla="*/ 0 w 1652587"/>
                <a:gd name="connsiteY34" fmla="*/ 1052514 h 1357444"/>
                <a:gd name="connsiteX35" fmla="*/ 0 w 1652587"/>
                <a:gd name="connsiteY35" fmla="*/ 1052514 h 1357444"/>
                <a:gd name="connsiteX0" fmla="*/ 1652587 w 1652587"/>
                <a:gd name="connsiteY0" fmla="*/ 0 h 1360579"/>
                <a:gd name="connsiteX1" fmla="*/ 1631155 w 1652587"/>
                <a:gd name="connsiteY1" fmla="*/ 38102 h 1360579"/>
                <a:gd name="connsiteX2" fmla="*/ 1597819 w 1652587"/>
                <a:gd name="connsiteY2" fmla="*/ 64296 h 1360579"/>
                <a:gd name="connsiteX3" fmla="*/ 1571625 w 1652587"/>
                <a:gd name="connsiteY3" fmla="*/ 97632 h 1360579"/>
                <a:gd name="connsiteX4" fmla="*/ 1554956 w 1652587"/>
                <a:gd name="connsiteY4" fmla="*/ 126207 h 1360579"/>
                <a:gd name="connsiteX5" fmla="*/ 1526381 w 1652587"/>
                <a:gd name="connsiteY5" fmla="*/ 169070 h 1360579"/>
                <a:gd name="connsiteX6" fmla="*/ 1481138 w 1652587"/>
                <a:gd name="connsiteY6" fmla="*/ 221457 h 1360579"/>
                <a:gd name="connsiteX7" fmla="*/ 1457325 w 1652587"/>
                <a:gd name="connsiteY7" fmla="*/ 252414 h 1360579"/>
                <a:gd name="connsiteX8" fmla="*/ 1421605 w 1652587"/>
                <a:gd name="connsiteY8" fmla="*/ 307182 h 1360579"/>
                <a:gd name="connsiteX9" fmla="*/ 1383506 w 1652587"/>
                <a:gd name="connsiteY9" fmla="*/ 357189 h 1360579"/>
                <a:gd name="connsiteX10" fmla="*/ 1333500 w 1652587"/>
                <a:gd name="connsiteY10" fmla="*/ 423864 h 1360579"/>
                <a:gd name="connsiteX11" fmla="*/ 1283494 w 1652587"/>
                <a:gd name="connsiteY11" fmla="*/ 502445 h 1360579"/>
                <a:gd name="connsiteX12" fmla="*/ 1247775 w 1652587"/>
                <a:gd name="connsiteY12" fmla="*/ 561976 h 1360579"/>
                <a:gd name="connsiteX13" fmla="*/ 1209675 w 1652587"/>
                <a:gd name="connsiteY13" fmla="*/ 616745 h 1360579"/>
                <a:gd name="connsiteX14" fmla="*/ 1166812 w 1652587"/>
                <a:gd name="connsiteY14" fmla="*/ 671514 h 1360579"/>
                <a:gd name="connsiteX15" fmla="*/ 1114425 w 1652587"/>
                <a:gd name="connsiteY15" fmla="*/ 733426 h 1360579"/>
                <a:gd name="connsiteX16" fmla="*/ 1066800 w 1652587"/>
                <a:gd name="connsiteY16" fmla="*/ 785814 h 1360579"/>
                <a:gd name="connsiteX17" fmla="*/ 990600 w 1652587"/>
                <a:gd name="connsiteY17" fmla="*/ 871539 h 1360579"/>
                <a:gd name="connsiteX18" fmla="*/ 878681 w 1652587"/>
                <a:gd name="connsiteY18" fmla="*/ 973933 h 1360579"/>
                <a:gd name="connsiteX19" fmla="*/ 840581 w 1652587"/>
                <a:gd name="connsiteY19" fmla="*/ 1016793 h 1360579"/>
                <a:gd name="connsiteX20" fmla="*/ 764382 w 1652587"/>
                <a:gd name="connsiteY20" fmla="*/ 1104901 h 1360579"/>
                <a:gd name="connsiteX21" fmla="*/ 711993 w 1652587"/>
                <a:gd name="connsiteY21" fmla="*/ 1135858 h 1360579"/>
                <a:gd name="connsiteX22" fmla="*/ 623887 w 1652587"/>
                <a:gd name="connsiteY22" fmla="*/ 1162051 h 1360579"/>
                <a:gd name="connsiteX23" fmla="*/ 571500 w 1652587"/>
                <a:gd name="connsiteY23" fmla="*/ 1214439 h 1360579"/>
                <a:gd name="connsiteX24" fmla="*/ 504825 w 1652587"/>
                <a:gd name="connsiteY24" fmla="*/ 1247776 h 1360579"/>
                <a:gd name="connsiteX25" fmla="*/ 481012 w 1652587"/>
                <a:gd name="connsiteY25" fmla="*/ 1271589 h 1360579"/>
                <a:gd name="connsiteX26" fmla="*/ 428625 w 1652587"/>
                <a:gd name="connsiteY26" fmla="*/ 1309689 h 1360579"/>
                <a:gd name="connsiteX27" fmla="*/ 381000 w 1652587"/>
                <a:gd name="connsiteY27" fmla="*/ 1335883 h 1360579"/>
                <a:gd name="connsiteX28" fmla="*/ 335756 w 1652587"/>
                <a:gd name="connsiteY28" fmla="*/ 1347789 h 1360579"/>
                <a:gd name="connsiteX29" fmla="*/ 288131 w 1652587"/>
                <a:gd name="connsiteY29" fmla="*/ 1357313 h 1360579"/>
                <a:gd name="connsiteX30" fmla="*/ 235744 w 1652587"/>
                <a:gd name="connsiteY30" fmla="*/ 1354933 h 1360579"/>
                <a:gd name="connsiteX31" fmla="*/ 166687 w 1652587"/>
                <a:gd name="connsiteY31" fmla="*/ 1295401 h 1360579"/>
                <a:gd name="connsiteX32" fmla="*/ 140494 w 1652587"/>
                <a:gd name="connsiteY32" fmla="*/ 1245395 h 1360579"/>
                <a:gd name="connsiteX33" fmla="*/ 109537 w 1652587"/>
                <a:gd name="connsiteY33" fmla="*/ 1176339 h 1360579"/>
                <a:gd name="connsiteX34" fmla="*/ 57150 w 1652587"/>
                <a:gd name="connsiteY34" fmla="*/ 1090614 h 1360579"/>
                <a:gd name="connsiteX35" fmla="*/ 0 w 1652587"/>
                <a:gd name="connsiteY35" fmla="*/ 1052514 h 1360579"/>
                <a:gd name="connsiteX36" fmla="*/ 0 w 1652587"/>
                <a:gd name="connsiteY36" fmla="*/ 1052514 h 1360579"/>
                <a:gd name="connsiteX0" fmla="*/ 1652587 w 1652587"/>
                <a:gd name="connsiteY0" fmla="*/ 0 h 1365102"/>
                <a:gd name="connsiteX1" fmla="*/ 1631155 w 1652587"/>
                <a:gd name="connsiteY1" fmla="*/ 38102 h 1365102"/>
                <a:gd name="connsiteX2" fmla="*/ 1597819 w 1652587"/>
                <a:gd name="connsiteY2" fmla="*/ 64296 h 1365102"/>
                <a:gd name="connsiteX3" fmla="*/ 1571625 w 1652587"/>
                <a:gd name="connsiteY3" fmla="*/ 97632 h 1365102"/>
                <a:gd name="connsiteX4" fmla="*/ 1554956 w 1652587"/>
                <a:gd name="connsiteY4" fmla="*/ 126207 h 1365102"/>
                <a:gd name="connsiteX5" fmla="*/ 1526381 w 1652587"/>
                <a:gd name="connsiteY5" fmla="*/ 169070 h 1365102"/>
                <a:gd name="connsiteX6" fmla="*/ 1481138 w 1652587"/>
                <a:gd name="connsiteY6" fmla="*/ 221457 h 1365102"/>
                <a:gd name="connsiteX7" fmla="*/ 1457325 w 1652587"/>
                <a:gd name="connsiteY7" fmla="*/ 252414 h 1365102"/>
                <a:gd name="connsiteX8" fmla="*/ 1421605 w 1652587"/>
                <a:gd name="connsiteY8" fmla="*/ 307182 h 1365102"/>
                <a:gd name="connsiteX9" fmla="*/ 1383506 w 1652587"/>
                <a:gd name="connsiteY9" fmla="*/ 357189 h 1365102"/>
                <a:gd name="connsiteX10" fmla="*/ 1333500 w 1652587"/>
                <a:gd name="connsiteY10" fmla="*/ 423864 h 1365102"/>
                <a:gd name="connsiteX11" fmla="*/ 1283494 w 1652587"/>
                <a:gd name="connsiteY11" fmla="*/ 502445 h 1365102"/>
                <a:gd name="connsiteX12" fmla="*/ 1247775 w 1652587"/>
                <a:gd name="connsiteY12" fmla="*/ 561976 h 1365102"/>
                <a:gd name="connsiteX13" fmla="*/ 1209675 w 1652587"/>
                <a:gd name="connsiteY13" fmla="*/ 616745 h 1365102"/>
                <a:gd name="connsiteX14" fmla="*/ 1166812 w 1652587"/>
                <a:gd name="connsiteY14" fmla="*/ 671514 h 1365102"/>
                <a:gd name="connsiteX15" fmla="*/ 1114425 w 1652587"/>
                <a:gd name="connsiteY15" fmla="*/ 733426 h 1365102"/>
                <a:gd name="connsiteX16" fmla="*/ 1066800 w 1652587"/>
                <a:gd name="connsiteY16" fmla="*/ 785814 h 1365102"/>
                <a:gd name="connsiteX17" fmla="*/ 990600 w 1652587"/>
                <a:gd name="connsiteY17" fmla="*/ 871539 h 1365102"/>
                <a:gd name="connsiteX18" fmla="*/ 878681 w 1652587"/>
                <a:gd name="connsiteY18" fmla="*/ 973933 h 1365102"/>
                <a:gd name="connsiteX19" fmla="*/ 840581 w 1652587"/>
                <a:gd name="connsiteY19" fmla="*/ 1016793 h 1365102"/>
                <a:gd name="connsiteX20" fmla="*/ 764382 w 1652587"/>
                <a:gd name="connsiteY20" fmla="*/ 1104901 h 1365102"/>
                <a:gd name="connsiteX21" fmla="*/ 711993 w 1652587"/>
                <a:gd name="connsiteY21" fmla="*/ 1135858 h 1365102"/>
                <a:gd name="connsiteX22" fmla="*/ 623887 w 1652587"/>
                <a:gd name="connsiteY22" fmla="*/ 1162051 h 1365102"/>
                <a:gd name="connsiteX23" fmla="*/ 571500 w 1652587"/>
                <a:gd name="connsiteY23" fmla="*/ 1214439 h 1365102"/>
                <a:gd name="connsiteX24" fmla="*/ 504825 w 1652587"/>
                <a:gd name="connsiteY24" fmla="*/ 1247776 h 1365102"/>
                <a:gd name="connsiteX25" fmla="*/ 481012 w 1652587"/>
                <a:gd name="connsiteY25" fmla="*/ 1271589 h 1365102"/>
                <a:gd name="connsiteX26" fmla="*/ 428625 w 1652587"/>
                <a:gd name="connsiteY26" fmla="*/ 1309689 h 1365102"/>
                <a:gd name="connsiteX27" fmla="*/ 381000 w 1652587"/>
                <a:gd name="connsiteY27" fmla="*/ 1335883 h 1365102"/>
                <a:gd name="connsiteX28" fmla="*/ 335756 w 1652587"/>
                <a:gd name="connsiteY28" fmla="*/ 1347789 h 1365102"/>
                <a:gd name="connsiteX29" fmla="*/ 290512 w 1652587"/>
                <a:gd name="connsiteY29" fmla="*/ 1364457 h 1365102"/>
                <a:gd name="connsiteX30" fmla="*/ 235744 w 1652587"/>
                <a:gd name="connsiteY30" fmla="*/ 1354933 h 1365102"/>
                <a:gd name="connsiteX31" fmla="*/ 166687 w 1652587"/>
                <a:gd name="connsiteY31" fmla="*/ 1295401 h 1365102"/>
                <a:gd name="connsiteX32" fmla="*/ 140494 w 1652587"/>
                <a:gd name="connsiteY32" fmla="*/ 1245395 h 1365102"/>
                <a:gd name="connsiteX33" fmla="*/ 109537 w 1652587"/>
                <a:gd name="connsiteY33" fmla="*/ 1176339 h 1365102"/>
                <a:gd name="connsiteX34" fmla="*/ 57150 w 1652587"/>
                <a:gd name="connsiteY34" fmla="*/ 1090614 h 1365102"/>
                <a:gd name="connsiteX35" fmla="*/ 0 w 1652587"/>
                <a:gd name="connsiteY35" fmla="*/ 1052514 h 1365102"/>
                <a:gd name="connsiteX36" fmla="*/ 0 w 1652587"/>
                <a:gd name="connsiteY36" fmla="*/ 1052514 h 1365102"/>
                <a:gd name="connsiteX0" fmla="*/ 1652587 w 1652587"/>
                <a:gd name="connsiteY0" fmla="*/ 0 h 1365102"/>
                <a:gd name="connsiteX1" fmla="*/ 1631155 w 1652587"/>
                <a:gd name="connsiteY1" fmla="*/ 38102 h 1365102"/>
                <a:gd name="connsiteX2" fmla="*/ 1597819 w 1652587"/>
                <a:gd name="connsiteY2" fmla="*/ 64296 h 1365102"/>
                <a:gd name="connsiteX3" fmla="*/ 1571625 w 1652587"/>
                <a:gd name="connsiteY3" fmla="*/ 97632 h 1365102"/>
                <a:gd name="connsiteX4" fmla="*/ 1554956 w 1652587"/>
                <a:gd name="connsiteY4" fmla="*/ 126207 h 1365102"/>
                <a:gd name="connsiteX5" fmla="*/ 1526381 w 1652587"/>
                <a:gd name="connsiteY5" fmla="*/ 169070 h 1365102"/>
                <a:gd name="connsiteX6" fmla="*/ 1481138 w 1652587"/>
                <a:gd name="connsiteY6" fmla="*/ 221457 h 1365102"/>
                <a:gd name="connsiteX7" fmla="*/ 1457325 w 1652587"/>
                <a:gd name="connsiteY7" fmla="*/ 252414 h 1365102"/>
                <a:gd name="connsiteX8" fmla="*/ 1421605 w 1652587"/>
                <a:gd name="connsiteY8" fmla="*/ 307182 h 1365102"/>
                <a:gd name="connsiteX9" fmla="*/ 1383506 w 1652587"/>
                <a:gd name="connsiteY9" fmla="*/ 357189 h 1365102"/>
                <a:gd name="connsiteX10" fmla="*/ 1333500 w 1652587"/>
                <a:gd name="connsiteY10" fmla="*/ 423864 h 1365102"/>
                <a:gd name="connsiteX11" fmla="*/ 1283494 w 1652587"/>
                <a:gd name="connsiteY11" fmla="*/ 502445 h 1365102"/>
                <a:gd name="connsiteX12" fmla="*/ 1247775 w 1652587"/>
                <a:gd name="connsiteY12" fmla="*/ 561976 h 1365102"/>
                <a:gd name="connsiteX13" fmla="*/ 1209675 w 1652587"/>
                <a:gd name="connsiteY13" fmla="*/ 616745 h 1365102"/>
                <a:gd name="connsiteX14" fmla="*/ 1166812 w 1652587"/>
                <a:gd name="connsiteY14" fmla="*/ 671514 h 1365102"/>
                <a:gd name="connsiteX15" fmla="*/ 1114425 w 1652587"/>
                <a:gd name="connsiteY15" fmla="*/ 733426 h 1365102"/>
                <a:gd name="connsiteX16" fmla="*/ 1066800 w 1652587"/>
                <a:gd name="connsiteY16" fmla="*/ 785814 h 1365102"/>
                <a:gd name="connsiteX17" fmla="*/ 990600 w 1652587"/>
                <a:gd name="connsiteY17" fmla="*/ 871539 h 1365102"/>
                <a:gd name="connsiteX18" fmla="*/ 878681 w 1652587"/>
                <a:gd name="connsiteY18" fmla="*/ 973933 h 1365102"/>
                <a:gd name="connsiteX19" fmla="*/ 840581 w 1652587"/>
                <a:gd name="connsiteY19" fmla="*/ 1016793 h 1365102"/>
                <a:gd name="connsiteX20" fmla="*/ 764382 w 1652587"/>
                <a:gd name="connsiteY20" fmla="*/ 1104901 h 1365102"/>
                <a:gd name="connsiteX21" fmla="*/ 711993 w 1652587"/>
                <a:gd name="connsiteY21" fmla="*/ 1135858 h 1365102"/>
                <a:gd name="connsiteX22" fmla="*/ 623887 w 1652587"/>
                <a:gd name="connsiteY22" fmla="*/ 1162051 h 1365102"/>
                <a:gd name="connsiteX23" fmla="*/ 571500 w 1652587"/>
                <a:gd name="connsiteY23" fmla="*/ 1214439 h 1365102"/>
                <a:gd name="connsiteX24" fmla="*/ 504825 w 1652587"/>
                <a:gd name="connsiteY24" fmla="*/ 1247776 h 1365102"/>
                <a:gd name="connsiteX25" fmla="*/ 481012 w 1652587"/>
                <a:gd name="connsiteY25" fmla="*/ 1271589 h 1365102"/>
                <a:gd name="connsiteX26" fmla="*/ 428625 w 1652587"/>
                <a:gd name="connsiteY26" fmla="*/ 1309689 h 1365102"/>
                <a:gd name="connsiteX27" fmla="*/ 381000 w 1652587"/>
                <a:gd name="connsiteY27" fmla="*/ 1335883 h 1365102"/>
                <a:gd name="connsiteX28" fmla="*/ 338138 w 1652587"/>
                <a:gd name="connsiteY28" fmla="*/ 1354933 h 1365102"/>
                <a:gd name="connsiteX29" fmla="*/ 290512 w 1652587"/>
                <a:gd name="connsiteY29" fmla="*/ 1364457 h 1365102"/>
                <a:gd name="connsiteX30" fmla="*/ 235744 w 1652587"/>
                <a:gd name="connsiteY30" fmla="*/ 1354933 h 1365102"/>
                <a:gd name="connsiteX31" fmla="*/ 166687 w 1652587"/>
                <a:gd name="connsiteY31" fmla="*/ 1295401 h 1365102"/>
                <a:gd name="connsiteX32" fmla="*/ 140494 w 1652587"/>
                <a:gd name="connsiteY32" fmla="*/ 1245395 h 1365102"/>
                <a:gd name="connsiteX33" fmla="*/ 109537 w 1652587"/>
                <a:gd name="connsiteY33" fmla="*/ 1176339 h 1365102"/>
                <a:gd name="connsiteX34" fmla="*/ 57150 w 1652587"/>
                <a:gd name="connsiteY34" fmla="*/ 1090614 h 1365102"/>
                <a:gd name="connsiteX35" fmla="*/ 0 w 1652587"/>
                <a:gd name="connsiteY35" fmla="*/ 1052514 h 1365102"/>
                <a:gd name="connsiteX36" fmla="*/ 0 w 1652587"/>
                <a:gd name="connsiteY36" fmla="*/ 1052514 h 1365102"/>
                <a:gd name="connsiteX0" fmla="*/ 1652587 w 1652587"/>
                <a:gd name="connsiteY0" fmla="*/ 0 h 1365102"/>
                <a:gd name="connsiteX1" fmla="*/ 1631155 w 1652587"/>
                <a:gd name="connsiteY1" fmla="*/ 38102 h 1365102"/>
                <a:gd name="connsiteX2" fmla="*/ 1597819 w 1652587"/>
                <a:gd name="connsiteY2" fmla="*/ 64296 h 1365102"/>
                <a:gd name="connsiteX3" fmla="*/ 1571625 w 1652587"/>
                <a:gd name="connsiteY3" fmla="*/ 97632 h 1365102"/>
                <a:gd name="connsiteX4" fmla="*/ 1554956 w 1652587"/>
                <a:gd name="connsiteY4" fmla="*/ 126207 h 1365102"/>
                <a:gd name="connsiteX5" fmla="*/ 1526381 w 1652587"/>
                <a:gd name="connsiteY5" fmla="*/ 169070 h 1365102"/>
                <a:gd name="connsiteX6" fmla="*/ 1481138 w 1652587"/>
                <a:gd name="connsiteY6" fmla="*/ 221457 h 1365102"/>
                <a:gd name="connsiteX7" fmla="*/ 1457325 w 1652587"/>
                <a:gd name="connsiteY7" fmla="*/ 252414 h 1365102"/>
                <a:gd name="connsiteX8" fmla="*/ 1421605 w 1652587"/>
                <a:gd name="connsiteY8" fmla="*/ 307182 h 1365102"/>
                <a:gd name="connsiteX9" fmla="*/ 1383506 w 1652587"/>
                <a:gd name="connsiteY9" fmla="*/ 357189 h 1365102"/>
                <a:gd name="connsiteX10" fmla="*/ 1333500 w 1652587"/>
                <a:gd name="connsiteY10" fmla="*/ 423864 h 1365102"/>
                <a:gd name="connsiteX11" fmla="*/ 1283494 w 1652587"/>
                <a:gd name="connsiteY11" fmla="*/ 502445 h 1365102"/>
                <a:gd name="connsiteX12" fmla="*/ 1247775 w 1652587"/>
                <a:gd name="connsiteY12" fmla="*/ 561976 h 1365102"/>
                <a:gd name="connsiteX13" fmla="*/ 1209675 w 1652587"/>
                <a:gd name="connsiteY13" fmla="*/ 616745 h 1365102"/>
                <a:gd name="connsiteX14" fmla="*/ 1166812 w 1652587"/>
                <a:gd name="connsiteY14" fmla="*/ 671514 h 1365102"/>
                <a:gd name="connsiteX15" fmla="*/ 1114425 w 1652587"/>
                <a:gd name="connsiteY15" fmla="*/ 733426 h 1365102"/>
                <a:gd name="connsiteX16" fmla="*/ 1066800 w 1652587"/>
                <a:gd name="connsiteY16" fmla="*/ 785814 h 1365102"/>
                <a:gd name="connsiteX17" fmla="*/ 990600 w 1652587"/>
                <a:gd name="connsiteY17" fmla="*/ 871539 h 1365102"/>
                <a:gd name="connsiteX18" fmla="*/ 878681 w 1652587"/>
                <a:gd name="connsiteY18" fmla="*/ 973933 h 1365102"/>
                <a:gd name="connsiteX19" fmla="*/ 840581 w 1652587"/>
                <a:gd name="connsiteY19" fmla="*/ 1016793 h 1365102"/>
                <a:gd name="connsiteX20" fmla="*/ 764382 w 1652587"/>
                <a:gd name="connsiteY20" fmla="*/ 1104901 h 1365102"/>
                <a:gd name="connsiteX21" fmla="*/ 711993 w 1652587"/>
                <a:gd name="connsiteY21" fmla="*/ 1135858 h 1365102"/>
                <a:gd name="connsiteX22" fmla="*/ 623887 w 1652587"/>
                <a:gd name="connsiteY22" fmla="*/ 1162051 h 1365102"/>
                <a:gd name="connsiteX23" fmla="*/ 571500 w 1652587"/>
                <a:gd name="connsiteY23" fmla="*/ 1214439 h 1365102"/>
                <a:gd name="connsiteX24" fmla="*/ 504825 w 1652587"/>
                <a:gd name="connsiteY24" fmla="*/ 1247776 h 1365102"/>
                <a:gd name="connsiteX25" fmla="*/ 481012 w 1652587"/>
                <a:gd name="connsiteY25" fmla="*/ 1271589 h 1365102"/>
                <a:gd name="connsiteX26" fmla="*/ 428625 w 1652587"/>
                <a:gd name="connsiteY26" fmla="*/ 1309689 h 1365102"/>
                <a:gd name="connsiteX27" fmla="*/ 381000 w 1652587"/>
                <a:gd name="connsiteY27" fmla="*/ 1335883 h 1365102"/>
                <a:gd name="connsiteX28" fmla="*/ 338138 w 1652587"/>
                <a:gd name="connsiteY28" fmla="*/ 1354933 h 1365102"/>
                <a:gd name="connsiteX29" fmla="*/ 290512 w 1652587"/>
                <a:gd name="connsiteY29" fmla="*/ 1364457 h 1365102"/>
                <a:gd name="connsiteX30" fmla="*/ 235744 w 1652587"/>
                <a:gd name="connsiteY30" fmla="*/ 1354933 h 1365102"/>
                <a:gd name="connsiteX31" fmla="*/ 166687 w 1652587"/>
                <a:gd name="connsiteY31" fmla="*/ 1295401 h 1365102"/>
                <a:gd name="connsiteX32" fmla="*/ 140494 w 1652587"/>
                <a:gd name="connsiteY32" fmla="*/ 1245395 h 1365102"/>
                <a:gd name="connsiteX33" fmla="*/ 109537 w 1652587"/>
                <a:gd name="connsiteY33" fmla="*/ 1176339 h 1365102"/>
                <a:gd name="connsiteX34" fmla="*/ 57150 w 1652587"/>
                <a:gd name="connsiteY34" fmla="*/ 1090614 h 1365102"/>
                <a:gd name="connsiteX35" fmla="*/ 0 w 1652587"/>
                <a:gd name="connsiteY35" fmla="*/ 1052514 h 1365102"/>
                <a:gd name="connsiteX0" fmla="*/ 1595437 w 1595437"/>
                <a:gd name="connsiteY0" fmla="*/ 0 h 1365102"/>
                <a:gd name="connsiteX1" fmla="*/ 1574005 w 1595437"/>
                <a:gd name="connsiteY1" fmla="*/ 38102 h 1365102"/>
                <a:gd name="connsiteX2" fmla="*/ 1540669 w 1595437"/>
                <a:gd name="connsiteY2" fmla="*/ 64296 h 1365102"/>
                <a:gd name="connsiteX3" fmla="*/ 1514475 w 1595437"/>
                <a:gd name="connsiteY3" fmla="*/ 97632 h 1365102"/>
                <a:gd name="connsiteX4" fmla="*/ 1497806 w 1595437"/>
                <a:gd name="connsiteY4" fmla="*/ 126207 h 1365102"/>
                <a:gd name="connsiteX5" fmla="*/ 1469231 w 1595437"/>
                <a:gd name="connsiteY5" fmla="*/ 169070 h 1365102"/>
                <a:gd name="connsiteX6" fmla="*/ 1423988 w 1595437"/>
                <a:gd name="connsiteY6" fmla="*/ 221457 h 1365102"/>
                <a:gd name="connsiteX7" fmla="*/ 1400175 w 1595437"/>
                <a:gd name="connsiteY7" fmla="*/ 252414 h 1365102"/>
                <a:gd name="connsiteX8" fmla="*/ 1364455 w 1595437"/>
                <a:gd name="connsiteY8" fmla="*/ 307182 h 1365102"/>
                <a:gd name="connsiteX9" fmla="*/ 1326356 w 1595437"/>
                <a:gd name="connsiteY9" fmla="*/ 357189 h 1365102"/>
                <a:gd name="connsiteX10" fmla="*/ 1276350 w 1595437"/>
                <a:gd name="connsiteY10" fmla="*/ 423864 h 1365102"/>
                <a:gd name="connsiteX11" fmla="*/ 1226344 w 1595437"/>
                <a:gd name="connsiteY11" fmla="*/ 502445 h 1365102"/>
                <a:gd name="connsiteX12" fmla="*/ 1190625 w 1595437"/>
                <a:gd name="connsiteY12" fmla="*/ 561976 h 1365102"/>
                <a:gd name="connsiteX13" fmla="*/ 1152525 w 1595437"/>
                <a:gd name="connsiteY13" fmla="*/ 616745 h 1365102"/>
                <a:gd name="connsiteX14" fmla="*/ 1109662 w 1595437"/>
                <a:gd name="connsiteY14" fmla="*/ 671514 h 1365102"/>
                <a:gd name="connsiteX15" fmla="*/ 1057275 w 1595437"/>
                <a:gd name="connsiteY15" fmla="*/ 733426 h 1365102"/>
                <a:gd name="connsiteX16" fmla="*/ 1009650 w 1595437"/>
                <a:gd name="connsiteY16" fmla="*/ 785814 h 1365102"/>
                <a:gd name="connsiteX17" fmla="*/ 933450 w 1595437"/>
                <a:gd name="connsiteY17" fmla="*/ 871539 h 1365102"/>
                <a:gd name="connsiteX18" fmla="*/ 821531 w 1595437"/>
                <a:gd name="connsiteY18" fmla="*/ 973933 h 1365102"/>
                <a:gd name="connsiteX19" fmla="*/ 783431 w 1595437"/>
                <a:gd name="connsiteY19" fmla="*/ 1016793 h 1365102"/>
                <a:gd name="connsiteX20" fmla="*/ 707232 w 1595437"/>
                <a:gd name="connsiteY20" fmla="*/ 1104901 h 1365102"/>
                <a:gd name="connsiteX21" fmla="*/ 654843 w 1595437"/>
                <a:gd name="connsiteY21" fmla="*/ 1135858 h 1365102"/>
                <a:gd name="connsiteX22" fmla="*/ 566737 w 1595437"/>
                <a:gd name="connsiteY22" fmla="*/ 1162051 h 1365102"/>
                <a:gd name="connsiteX23" fmla="*/ 514350 w 1595437"/>
                <a:gd name="connsiteY23" fmla="*/ 1214439 h 1365102"/>
                <a:gd name="connsiteX24" fmla="*/ 447675 w 1595437"/>
                <a:gd name="connsiteY24" fmla="*/ 1247776 h 1365102"/>
                <a:gd name="connsiteX25" fmla="*/ 423862 w 1595437"/>
                <a:gd name="connsiteY25" fmla="*/ 1271589 h 1365102"/>
                <a:gd name="connsiteX26" fmla="*/ 371475 w 1595437"/>
                <a:gd name="connsiteY26" fmla="*/ 1309689 h 1365102"/>
                <a:gd name="connsiteX27" fmla="*/ 323850 w 1595437"/>
                <a:gd name="connsiteY27" fmla="*/ 1335883 h 1365102"/>
                <a:gd name="connsiteX28" fmla="*/ 280988 w 1595437"/>
                <a:gd name="connsiteY28" fmla="*/ 1354933 h 1365102"/>
                <a:gd name="connsiteX29" fmla="*/ 233362 w 1595437"/>
                <a:gd name="connsiteY29" fmla="*/ 1364457 h 1365102"/>
                <a:gd name="connsiteX30" fmla="*/ 178594 w 1595437"/>
                <a:gd name="connsiteY30" fmla="*/ 1354933 h 1365102"/>
                <a:gd name="connsiteX31" fmla="*/ 109537 w 1595437"/>
                <a:gd name="connsiteY31" fmla="*/ 1295401 h 1365102"/>
                <a:gd name="connsiteX32" fmla="*/ 83344 w 1595437"/>
                <a:gd name="connsiteY32" fmla="*/ 1245395 h 1365102"/>
                <a:gd name="connsiteX33" fmla="*/ 52387 w 1595437"/>
                <a:gd name="connsiteY33" fmla="*/ 1176339 h 1365102"/>
                <a:gd name="connsiteX34" fmla="*/ 0 w 1595437"/>
                <a:gd name="connsiteY34" fmla="*/ 1090614 h 1365102"/>
                <a:gd name="connsiteX0" fmla="*/ 1595437 w 1595437"/>
                <a:gd name="connsiteY0" fmla="*/ 0 h 1365102"/>
                <a:gd name="connsiteX1" fmla="*/ 1574005 w 1595437"/>
                <a:gd name="connsiteY1" fmla="*/ 38102 h 1365102"/>
                <a:gd name="connsiteX2" fmla="*/ 1540669 w 1595437"/>
                <a:gd name="connsiteY2" fmla="*/ 64296 h 1365102"/>
                <a:gd name="connsiteX3" fmla="*/ 1514475 w 1595437"/>
                <a:gd name="connsiteY3" fmla="*/ 97632 h 1365102"/>
                <a:gd name="connsiteX4" fmla="*/ 1497806 w 1595437"/>
                <a:gd name="connsiteY4" fmla="*/ 126207 h 1365102"/>
                <a:gd name="connsiteX5" fmla="*/ 1469231 w 1595437"/>
                <a:gd name="connsiteY5" fmla="*/ 169070 h 1365102"/>
                <a:gd name="connsiteX6" fmla="*/ 1423988 w 1595437"/>
                <a:gd name="connsiteY6" fmla="*/ 221457 h 1365102"/>
                <a:gd name="connsiteX7" fmla="*/ 1400175 w 1595437"/>
                <a:gd name="connsiteY7" fmla="*/ 252414 h 1365102"/>
                <a:gd name="connsiteX8" fmla="*/ 1364455 w 1595437"/>
                <a:gd name="connsiteY8" fmla="*/ 307182 h 1365102"/>
                <a:gd name="connsiteX9" fmla="*/ 1326356 w 1595437"/>
                <a:gd name="connsiteY9" fmla="*/ 357189 h 1365102"/>
                <a:gd name="connsiteX10" fmla="*/ 1276350 w 1595437"/>
                <a:gd name="connsiteY10" fmla="*/ 423864 h 1365102"/>
                <a:gd name="connsiteX11" fmla="*/ 1226344 w 1595437"/>
                <a:gd name="connsiteY11" fmla="*/ 502445 h 1365102"/>
                <a:gd name="connsiteX12" fmla="*/ 1190625 w 1595437"/>
                <a:gd name="connsiteY12" fmla="*/ 561976 h 1365102"/>
                <a:gd name="connsiteX13" fmla="*/ 1152525 w 1595437"/>
                <a:gd name="connsiteY13" fmla="*/ 616745 h 1365102"/>
                <a:gd name="connsiteX14" fmla="*/ 1109662 w 1595437"/>
                <a:gd name="connsiteY14" fmla="*/ 671514 h 1365102"/>
                <a:gd name="connsiteX15" fmla="*/ 1057275 w 1595437"/>
                <a:gd name="connsiteY15" fmla="*/ 733426 h 1365102"/>
                <a:gd name="connsiteX16" fmla="*/ 1009650 w 1595437"/>
                <a:gd name="connsiteY16" fmla="*/ 785814 h 1365102"/>
                <a:gd name="connsiteX17" fmla="*/ 933450 w 1595437"/>
                <a:gd name="connsiteY17" fmla="*/ 871539 h 1365102"/>
                <a:gd name="connsiteX18" fmla="*/ 821531 w 1595437"/>
                <a:gd name="connsiteY18" fmla="*/ 973933 h 1365102"/>
                <a:gd name="connsiteX19" fmla="*/ 783431 w 1595437"/>
                <a:gd name="connsiteY19" fmla="*/ 1016793 h 1365102"/>
                <a:gd name="connsiteX20" fmla="*/ 707232 w 1595437"/>
                <a:gd name="connsiteY20" fmla="*/ 1104901 h 1365102"/>
                <a:gd name="connsiteX21" fmla="*/ 654843 w 1595437"/>
                <a:gd name="connsiteY21" fmla="*/ 1135858 h 1365102"/>
                <a:gd name="connsiteX22" fmla="*/ 566737 w 1595437"/>
                <a:gd name="connsiteY22" fmla="*/ 1162051 h 1365102"/>
                <a:gd name="connsiteX23" fmla="*/ 514350 w 1595437"/>
                <a:gd name="connsiteY23" fmla="*/ 1214439 h 1365102"/>
                <a:gd name="connsiteX24" fmla="*/ 447675 w 1595437"/>
                <a:gd name="connsiteY24" fmla="*/ 1247776 h 1365102"/>
                <a:gd name="connsiteX25" fmla="*/ 423862 w 1595437"/>
                <a:gd name="connsiteY25" fmla="*/ 1271589 h 1365102"/>
                <a:gd name="connsiteX26" fmla="*/ 371475 w 1595437"/>
                <a:gd name="connsiteY26" fmla="*/ 1309689 h 1365102"/>
                <a:gd name="connsiteX27" fmla="*/ 323850 w 1595437"/>
                <a:gd name="connsiteY27" fmla="*/ 1335883 h 1365102"/>
                <a:gd name="connsiteX28" fmla="*/ 280988 w 1595437"/>
                <a:gd name="connsiteY28" fmla="*/ 1354933 h 1365102"/>
                <a:gd name="connsiteX29" fmla="*/ 233362 w 1595437"/>
                <a:gd name="connsiteY29" fmla="*/ 1364457 h 1365102"/>
                <a:gd name="connsiteX30" fmla="*/ 178594 w 1595437"/>
                <a:gd name="connsiteY30" fmla="*/ 1354933 h 1365102"/>
                <a:gd name="connsiteX31" fmla="*/ 109537 w 1595437"/>
                <a:gd name="connsiteY31" fmla="*/ 1295401 h 1365102"/>
                <a:gd name="connsiteX32" fmla="*/ 85726 w 1595437"/>
                <a:gd name="connsiteY32" fmla="*/ 1264445 h 1365102"/>
                <a:gd name="connsiteX33" fmla="*/ 52387 w 1595437"/>
                <a:gd name="connsiteY33" fmla="*/ 1176339 h 1365102"/>
                <a:gd name="connsiteX34" fmla="*/ 0 w 1595437"/>
                <a:gd name="connsiteY34" fmla="*/ 1090614 h 1365102"/>
                <a:gd name="connsiteX0" fmla="*/ 1595437 w 1595437"/>
                <a:gd name="connsiteY0" fmla="*/ 0 h 1365102"/>
                <a:gd name="connsiteX1" fmla="*/ 1574005 w 1595437"/>
                <a:gd name="connsiteY1" fmla="*/ 38102 h 1365102"/>
                <a:gd name="connsiteX2" fmla="*/ 1540669 w 1595437"/>
                <a:gd name="connsiteY2" fmla="*/ 64296 h 1365102"/>
                <a:gd name="connsiteX3" fmla="*/ 1514475 w 1595437"/>
                <a:gd name="connsiteY3" fmla="*/ 97632 h 1365102"/>
                <a:gd name="connsiteX4" fmla="*/ 1497806 w 1595437"/>
                <a:gd name="connsiteY4" fmla="*/ 126207 h 1365102"/>
                <a:gd name="connsiteX5" fmla="*/ 1469231 w 1595437"/>
                <a:gd name="connsiteY5" fmla="*/ 169070 h 1365102"/>
                <a:gd name="connsiteX6" fmla="*/ 1423988 w 1595437"/>
                <a:gd name="connsiteY6" fmla="*/ 221457 h 1365102"/>
                <a:gd name="connsiteX7" fmla="*/ 1400175 w 1595437"/>
                <a:gd name="connsiteY7" fmla="*/ 252414 h 1365102"/>
                <a:gd name="connsiteX8" fmla="*/ 1364455 w 1595437"/>
                <a:gd name="connsiteY8" fmla="*/ 307182 h 1365102"/>
                <a:gd name="connsiteX9" fmla="*/ 1326356 w 1595437"/>
                <a:gd name="connsiteY9" fmla="*/ 357189 h 1365102"/>
                <a:gd name="connsiteX10" fmla="*/ 1276350 w 1595437"/>
                <a:gd name="connsiteY10" fmla="*/ 423864 h 1365102"/>
                <a:gd name="connsiteX11" fmla="*/ 1226344 w 1595437"/>
                <a:gd name="connsiteY11" fmla="*/ 502445 h 1365102"/>
                <a:gd name="connsiteX12" fmla="*/ 1190625 w 1595437"/>
                <a:gd name="connsiteY12" fmla="*/ 561976 h 1365102"/>
                <a:gd name="connsiteX13" fmla="*/ 1152525 w 1595437"/>
                <a:gd name="connsiteY13" fmla="*/ 616745 h 1365102"/>
                <a:gd name="connsiteX14" fmla="*/ 1109662 w 1595437"/>
                <a:gd name="connsiteY14" fmla="*/ 671514 h 1365102"/>
                <a:gd name="connsiteX15" fmla="*/ 1057275 w 1595437"/>
                <a:gd name="connsiteY15" fmla="*/ 733426 h 1365102"/>
                <a:gd name="connsiteX16" fmla="*/ 1009650 w 1595437"/>
                <a:gd name="connsiteY16" fmla="*/ 785814 h 1365102"/>
                <a:gd name="connsiteX17" fmla="*/ 933450 w 1595437"/>
                <a:gd name="connsiteY17" fmla="*/ 871539 h 1365102"/>
                <a:gd name="connsiteX18" fmla="*/ 821531 w 1595437"/>
                <a:gd name="connsiteY18" fmla="*/ 973933 h 1365102"/>
                <a:gd name="connsiteX19" fmla="*/ 783431 w 1595437"/>
                <a:gd name="connsiteY19" fmla="*/ 1016793 h 1365102"/>
                <a:gd name="connsiteX20" fmla="*/ 707232 w 1595437"/>
                <a:gd name="connsiteY20" fmla="*/ 1104901 h 1365102"/>
                <a:gd name="connsiteX21" fmla="*/ 654843 w 1595437"/>
                <a:gd name="connsiteY21" fmla="*/ 1135858 h 1365102"/>
                <a:gd name="connsiteX22" fmla="*/ 566737 w 1595437"/>
                <a:gd name="connsiteY22" fmla="*/ 1162051 h 1365102"/>
                <a:gd name="connsiteX23" fmla="*/ 514350 w 1595437"/>
                <a:gd name="connsiteY23" fmla="*/ 1214439 h 1365102"/>
                <a:gd name="connsiteX24" fmla="*/ 447675 w 1595437"/>
                <a:gd name="connsiteY24" fmla="*/ 1247776 h 1365102"/>
                <a:gd name="connsiteX25" fmla="*/ 423862 w 1595437"/>
                <a:gd name="connsiteY25" fmla="*/ 1271589 h 1365102"/>
                <a:gd name="connsiteX26" fmla="*/ 371475 w 1595437"/>
                <a:gd name="connsiteY26" fmla="*/ 1309689 h 1365102"/>
                <a:gd name="connsiteX27" fmla="*/ 323850 w 1595437"/>
                <a:gd name="connsiteY27" fmla="*/ 1335883 h 1365102"/>
                <a:gd name="connsiteX28" fmla="*/ 280988 w 1595437"/>
                <a:gd name="connsiteY28" fmla="*/ 1354933 h 1365102"/>
                <a:gd name="connsiteX29" fmla="*/ 233362 w 1595437"/>
                <a:gd name="connsiteY29" fmla="*/ 1364457 h 1365102"/>
                <a:gd name="connsiteX30" fmla="*/ 178594 w 1595437"/>
                <a:gd name="connsiteY30" fmla="*/ 1354933 h 1365102"/>
                <a:gd name="connsiteX31" fmla="*/ 109537 w 1595437"/>
                <a:gd name="connsiteY31" fmla="*/ 1295401 h 1365102"/>
                <a:gd name="connsiteX32" fmla="*/ 85726 w 1595437"/>
                <a:gd name="connsiteY32" fmla="*/ 1264445 h 1365102"/>
                <a:gd name="connsiteX33" fmla="*/ 52387 w 1595437"/>
                <a:gd name="connsiteY33" fmla="*/ 1197770 h 1365102"/>
                <a:gd name="connsiteX34" fmla="*/ 0 w 1595437"/>
                <a:gd name="connsiteY34" fmla="*/ 1090614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54831 w 1583531"/>
                <a:gd name="connsiteY22" fmla="*/ 1162051 h 1365102"/>
                <a:gd name="connsiteX23" fmla="*/ 502444 w 1583531"/>
                <a:gd name="connsiteY23" fmla="*/ 1214439 h 1365102"/>
                <a:gd name="connsiteX24" fmla="*/ 435769 w 1583531"/>
                <a:gd name="connsiteY24" fmla="*/ 1247776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54831 w 1583531"/>
                <a:gd name="connsiteY22" fmla="*/ 1162051 h 1365102"/>
                <a:gd name="connsiteX23" fmla="*/ 502444 w 1583531"/>
                <a:gd name="connsiteY23" fmla="*/ 1214439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64356 w 1583531"/>
                <a:gd name="connsiteY22" fmla="*/ 1173958 h 1365102"/>
                <a:gd name="connsiteX23" fmla="*/ 502444 w 1583531"/>
                <a:gd name="connsiteY23" fmla="*/ 1214439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64356 w 1583531"/>
                <a:gd name="connsiteY22" fmla="*/ 1173958 h 1365102"/>
                <a:gd name="connsiteX23" fmla="*/ 502444 w 1583531"/>
                <a:gd name="connsiteY23" fmla="*/ 1202533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7700 w 1583531"/>
                <a:gd name="connsiteY21" fmla="*/ 1143002 h 1365102"/>
                <a:gd name="connsiteX22" fmla="*/ 564356 w 1583531"/>
                <a:gd name="connsiteY22" fmla="*/ 1173958 h 1365102"/>
                <a:gd name="connsiteX23" fmla="*/ 502444 w 1583531"/>
                <a:gd name="connsiteY23" fmla="*/ 1202533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721519 w 1583531"/>
                <a:gd name="connsiteY20" fmla="*/ 1085851 h 1365102"/>
                <a:gd name="connsiteX21" fmla="*/ 647700 w 1583531"/>
                <a:gd name="connsiteY21" fmla="*/ 1143002 h 1365102"/>
                <a:gd name="connsiteX22" fmla="*/ 564356 w 1583531"/>
                <a:gd name="connsiteY22" fmla="*/ 1173958 h 1365102"/>
                <a:gd name="connsiteX23" fmla="*/ 502444 w 1583531"/>
                <a:gd name="connsiteY23" fmla="*/ 1202533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83531" h="1365102">
                  <a:moveTo>
                    <a:pt x="1583531" y="0"/>
                  </a:moveTo>
                  <a:cubicBezTo>
                    <a:pt x="1574006" y="15876"/>
                    <a:pt x="1571227" y="27386"/>
                    <a:pt x="1562099" y="38102"/>
                  </a:cubicBezTo>
                  <a:cubicBezTo>
                    <a:pt x="1552971" y="48818"/>
                    <a:pt x="1536304" y="55565"/>
                    <a:pt x="1528763" y="64296"/>
                  </a:cubicBezTo>
                  <a:lnTo>
                    <a:pt x="1502569" y="97632"/>
                  </a:lnTo>
                  <a:cubicBezTo>
                    <a:pt x="1502569" y="100013"/>
                    <a:pt x="1485900" y="123826"/>
                    <a:pt x="1485900" y="126207"/>
                  </a:cubicBezTo>
                  <a:lnTo>
                    <a:pt x="1457325" y="169070"/>
                  </a:lnTo>
                  <a:lnTo>
                    <a:pt x="1412082" y="221457"/>
                  </a:lnTo>
                  <a:cubicBezTo>
                    <a:pt x="1411288" y="223838"/>
                    <a:pt x="1389063" y="250033"/>
                    <a:pt x="1388269" y="252414"/>
                  </a:cubicBezTo>
                  <a:lnTo>
                    <a:pt x="1352549" y="307182"/>
                  </a:lnTo>
                  <a:lnTo>
                    <a:pt x="1314450" y="357189"/>
                  </a:lnTo>
                  <a:lnTo>
                    <a:pt x="1264444" y="423864"/>
                  </a:lnTo>
                  <a:lnTo>
                    <a:pt x="1214438" y="502445"/>
                  </a:lnTo>
                  <a:lnTo>
                    <a:pt x="1178719" y="561976"/>
                  </a:lnTo>
                  <a:lnTo>
                    <a:pt x="1140619" y="616745"/>
                  </a:lnTo>
                  <a:lnTo>
                    <a:pt x="1097756" y="671514"/>
                  </a:lnTo>
                  <a:lnTo>
                    <a:pt x="1045369" y="733426"/>
                  </a:lnTo>
                  <a:lnTo>
                    <a:pt x="997744" y="785814"/>
                  </a:lnTo>
                  <a:lnTo>
                    <a:pt x="921544" y="871539"/>
                  </a:lnTo>
                  <a:lnTo>
                    <a:pt x="809625" y="973933"/>
                  </a:lnTo>
                  <a:cubicBezTo>
                    <a:pt x="784622" y="998142"/>
                    <a:pt x="790575" y="994965"/>
                    <a:pt x="771525" y="1016793"/>
                  </a:cubicBezTo>
                  <a:cubicBezTo>
                    <a:pt x="752475" y="1038621"/>
                    <a:pt x="742950" y="1066007"/>
                    <a:pt x="721519" y="1085851"/>
                  </a:cubicBezTo>
                  <a:cubicBezTo>
                    <a:pt x="710406" y="1098551"/>
                    <a:pt x="682626" y="1127921"/>
                    <a:pt x="647700" y="1143002"/>
                  </a:cubicBezTo>
                  <a:lnTo>
                    <a:pt x="564356" y="1173958"/>
                  </a:lnTo>
                  <a:lnTo>
                    <a:pt x="502444" y="1202533"/>
                  </a:lnTo>
                  <a:lnTo>
                    <a:pt x="447675" y="1235870"/>
                  </a:lnTo>
                  <a:lnTo>
                    <a:pt x="411956" y="1271589"/>
                  </a:lnTo>
                  <a:lnTo>
                    <a:pt x="359569" y="1309689"/>
                  </a:lnTo>
                  <a:lnTo>
                    <a:pt x="311944" y="1335883"/>
                  </a:lnTo>
                  <a:lnTo>
                    <a:pt x="269082" y="1354933"/>
                  </a:lnTo>
                  <a:cubicBezTo>
                    <a:pt x="253604" y="1358505"/>
                    <a:pt x="238125" y="1363266"/>
                    <a:pt x="221456" y="1364457"/>
                  </a:cubicBezTo>
                  <a:cubicBezTo>
                    <a:pt x="204787" y="1365648"/>
                    <a:pt x="187325" y="1366442"/>
                    <a:pt x="166688" y="1354933"/>
                  </a:cubicBezTo>
                  <a:cubicBezTo>
                    <a:pt x="146051" y="1343424"/>
                    <a:pt x="115093" y="1313657"/>
                    <a:pt x="97631" y="1295401"/>
                  </a:cubicBezTo>
                  <a:lnTo>
                    <a:pt x="73820" y="1264445"/>
                  </a:lnTo>
                  <a:lnTo>
                    <a:pt x="40481" y="1197770"/>
                  </a:lnTo>
                  <a:lnTo>
                    <a:pt x="0" y="1135858"/>
                  </a:lnTo>
                </a:path>
              </a:pathLst>
            </a:custGeom>
            <a:noFill/>
            <a:ln w="254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2" name="円/楕円 127"/>
            <p:cNvSpPr/>
            <p:nvPr/>
          </p:nvSpPr>
          <p:spPr>
            <a:xfrm>
              <a:off x="4459808" y="2772041"/>
              <a:ext cx="160432" cy="136084"/>
            </a:xfrm>
            <a:prstGeom prst="ellipse">
              <a:avLst/>
            </a:prstGeom>
            <a:solidFill>
              <a:schemeClr val="bg1">
                <a:alpha val="65000"/>
              </a:schemeClr>
            </a:solidFill>
            <a:ln w="222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3" name="線吹き出し 1 42"/>
            <p:cNvSpPr/>
            <p:nvPr/>
          </p:nvSpPr>
          <p:spPr>
            <a:xfrm>
              <a:off x="4863492" y="1238401"/>
              <a:ext cx="721167" cy="164970"/>
            </a:xfrm>
            <a:prstGeom prst="callout1">
              <a:avLst>
                <a:gd name="adj1" fmla="val 50838"/>
                <a:gd name="adj2" fmla="val 2109"/>
                <a:gd name="adj3" fmla="val 566622"/>
                <a:gd name="adj4" fmla="val -28830"/>
              </a:avLst>
            </a:prstGeom>
            <a:solidFill>
              <a:schemeClr val="bg1">
                <a:alpha val="80000"/>
              </a:schemeClr>
            </a:solidFill>
            <a:ln w="12700">
              <a:solidFill>
                <a:srgbClr val="002060"/>
              </a:solidFill>
              <a:tailEnd type="none"/>
            </a:ln>
          </p:spPr>
          <p:style>
            <a:lnRef idx="2">
              <a:schemeClr val="accent2"/>
            </a:lnRef>
            <a:fillRef idx="1">
              <a:schemeClr val="lt1"/>
            </a:fillRef>
            <a:effectRef idx="0">
              <a:schemeClr val="accent2"/>
            </a:effectRef>
            <a:fontRef idx="minor">
              <a:schemeClr val="dk1"/>
            </a:fontRef>
          </p:style>
          <p:txBody>
            <a:bodyPr lIns="33231" rIns="33231" rtlCol="0" anchor="ctr"/>
            <a:lstStyle/>
            <a:p>
              <a:pPr marL="246191" marR="0" lvl="0" indent="-246191" algn="l" defTabSz="914400" rtl="0" eaLnBrk="1" fontAlgn="auto" latinLnBrk="0" hangingPunct="1">
                <a:lnSpc>
                  <a:spcPct val="100000"/>
                </a:lnSpc>
                <a:spcBef>
                  <a:spcPts val="0"/>
                </a:spcBef>
                <a:spcAft>
                  <a:spcPts val="0"/>
                </a:spcAft>
                <a:buClrTx/>
                <a:buSzTx/>
                <a:buFontTx/>
                <a:buNone/>
                <a:tabLst/>
                <a:defRPr/>
              </a:pPr>
              <a:r>
                <a:rPr kumimoji="1" lang="ja-JP" altLang="en-US" sz="646"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新名神高速道路</a:t>
              </a:r>
            </a:p>
          </p:txBody>
        </p:sp>
        <p:sp>
          <p:nvSpPr>
            <p:cNvPr id="44" name="線吹き出し 1 43"/>
            <p:cNvSpPr/>
            <p:nvPr/>
          </p:nvSpPr>
          <p:spPr>
            <a:xfrm>
              <a:off x="3814117" y="2543347"/>
              <a:ext cx="650396" cy="164970"/>
            </a:xfrm>
            <a:prstGeom prst="callout1">
              <a:avLst>
                <a:gd name="adj1" fmla="val 50838"/>
                <a:gd name="adj2" fmla="val 93640"/>
                <a:gd name="adj3" fmla="val 74277"/>
                <a:gd name="adj4" fmla="val 125958"/>
              </a:avLst>
            </a:prstGeom>
            <a:solidFill>
              <a:schemeClr val="bg1">
                <a:alpha val="80000"/>
              </a:schemeClr>
            </a:solidFill>
            <a:ln w="12700">
              <a:solidFill>
                <a:srgbClr val="002060"/>
              </a:solidFill>
              <a:tailEnd type="none"/>
            </a:ln>
          </p:spPr>
          <p:style>
            <a:lnRef idx="2">
              <a:schemeClr val="accent2"/>
            </a:lnRef>
            <a:fillRef idx="1">
              <a:schemeClr val="lt1"/>
            </a:fillRef>
            <a:effectRef idx="0">
              <a:schemeClr val="accent2"/>
            </a:effectRef>
            <a:fontRef idx="minor">
              <a:schemeClr val="dk1"/>
            </a:fontRef>
          </p:style>
          <p:txBody>
            <a:bodyPr lIns="33231" rIns="33231" rtlCol="0" anchor="ctr"/>
            <a:lstStyle/>
            <a:p>
              <a:pPr marL="246191" marR="0" lvl="0" indent="-246191" algn="l" defTabSz="914400" rtl="0" eaLnBrk="1" fontAlgn="auto" latinLnBrk="0" hangingPunct="1">
                <a:lnSpc>
                  <a:spcPct val="100000"/>
                </a:lnSpc>
                <a:spcBef>
                  <a:spcPts val="0"/>
                </a:spcBef>
                <a:spcAft>
                  <a:spcPts val="0"/>
                </a:spcAft>
                <a:buClrTx/>
                <a:buSzTx/>
                <a:buFontTx/>
                <a:buNone/>
                <a:tabLst/>
                <a:defRPr/>
              </a:pPr>
              <a:r>
                <a:rPr kumimoji="1" lang="ja-JP" altLang="en-US" sz="646"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名神高速道路</a:t>
              </a:r>
            </a:p>
          </p:txBody>
        </p:sp>
        <p:sp>
          <p:nvSpPr>
            <p:cNvPr id="45" name="線吹き出し 1 44"/>
            <p:cNvSpPr/>
            <p:nvPr/>
          </p:nvSpPr>
          <p:spPr>
            <a:xfrm>
              <a:off x="5441582" y="2745366"/>
              <a:ext cx="386754" cy="164970"/>
            </a:xfrm>
            <a:prstGeom prst="callout1">
              <a:avLst>
                <a:gd name="adj1" fmla="val 50838"/>
                <a:gd name="adj2" fmla="val 2109"/>
                <a:gd name="adj3" fmla="val 20980"/>
                <a:gd name="adj4" fmla="val -93579"/>
              </a:avLst>
            </a:prstGeom>
            <a:solidFill>
              <a:schemeClr val="bg1">
                <a:alpha val="80000"/>
              </a:schemeClr>
            </a:solidFill>
            <a:ln w="12700">
              <a:solidFill>
                <a:srgbClr val="002060"/>
              </a:solidFill>
              <a:tailEnd type="none"/>
            </a:ln>
          </p:spPr>
          <p:style>
            <a:lnRef idx="2">
              <a:schemeClr val="accent2"/>
            </a:lnRef>
            <a:fillRef idx="1">
              <a:schemeClr val="lt1"/>
            </a:fillRef>
            <a:effectRef idx="0">
              <a:schemeClr val="accent2"/>
            </a:effectRef>
            <a:fontRef idx="minor">
              <a:schemeClr val="dk1"/>
            </a:fontRef>
          </p:style>
          <p:txBody>
            <a:bodyPr lIns="33231" rIns="33231" rtlCol="0" anchor="ctr"/>
            <a:lstStyle/>
            <a:p>
              <a:pPr marL="246191" marR="0" lvl="0" indent="-246191" algn="l" defTabSz="914400" rtl="0" eaLnBrk="1" fontAlgn="auto" latinLnBrk="0" hangingPunct="1">
                <a:lnSpc>
                  <a:spcPct val="100000"/>
                </a:lnSpc>
                <a:spcBef>
                  <a:spcPts val="0"/>
                </a:spcBef>
                <a:spcAft>
                  <a:spcPts val="0"/>
                </a:spcAft>
                <a:buClrTx/>
                <a:buSzTx/>
                <a:buFontTx/>
                <a:buNone/>
                <a:tabLst/>
                <a:defRPr/>
              </a:pPr>
              <a:r>
                <a:rPr kumimoji="1" lang="ja-JP" altLang="en-US" sz="646"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新幹線</a:t>
              </a:r>
            </a:p>
          </p:txBody>
        </p:sp>
        <p:sp>
          <p:nvSpPr>
            <p:cNvPr id="46" name="フリーフォーム 45"/>
            <p:cNvSpPr/>
            <p:nvPr/>
          </p:nvSpPr>
          <p:spPr>
            <a:xfrm>
              <a:off x="3842497" y="2216091"/>
              <a:ext cx="1583531" cy="1260094"/>
            </a:xfrm>
            <a:custGeom>
              <a:avLst/>
              <a:gdLst>
                <a:gd name="connsiteX0" fmla="*/ 1624012 w 1624012"/>
                <a:gd name="connsiteY0" fmla="*/ 0 h 1519238"/>
                <a:gd name="connsiteX1" fmla="*/ 1624012 w 1624012"/>
                <a:gd name="connsiteY1" fmla="*/ 104775 h 1519238"/>
                <a:gd name="connsiteX2" fmla="*/ 1595437 w 1624012"/>
                <a:gd name="connsiteY2" fmla="*/ 190500 h 1519238"/>
                <a:gd name="connsiteX3" fmla="*/ 1566862 w 1624012"/>
                <a:gd name="connsiteY3" fmla="*/ 276225 h 1519238"/>
                <a:gd name="connsiteX4" fmla="*/ 1500187 w 1624012"/>
                <a:gd name="connsiteY4" fmla="*/ 342900 h 1519238"/>
                <a:gd name="connsiteX5" fmla="*/ 1438275 w 1624012"/>
                <a:gd name="connsiteY5" fmla="*/ 419100 h 1519238"/>
                <a:gd name="connsiteX6" fmla="*/ 1414462 w 1624012"/>
                <a:gd name="connsiteY6" fmla="*/ 466725 h 1519238"/>
                <a:gd name="connsiteX7" fmla="*/ 1347787 w 1624012"/>
                <a:gd name="connsiteY7" fmla="*/ 557213 h 1519238"/>
                <a:gd name="connsiteX8" fmla="*/ 1281112 w 1624012"/>
                <a:gd name="connsiteY8" fmla="*/ 704850 h 1519238"/>
                <a:gd name="connsiteX9" fmla="*/ 1247775 w 1624012"/>
                <a:gd name="connsiteY9" fmla="*/ 752475 h 1519238"/>
                <a:gd name="connsiteX10" fmla="*/ 1209675 w 1624012"/>
                <a:gd name="connsiteY10" fmla="*/ 800100 h 1519238"/>
                <a:gd name="connsiteX11" fmla="*/ 1166812 w 1624012"/>
                <a:gd name="connsiteY11" fmla="*/ 833438 h 1519238"/>
                <a:gd name="connsiteX12" fmla="*/ 1114425 w 1624012"/>
                <a:gd name="connsiteY12" fmla="*/ 895350 h 1519238"/>
                <a:gd name="connsiteX13" fmla="*/ 1066800 w 1624012"/>
                <a:gd name="connsiteY13" fmla="*/ 947738 h 1519238"/>
                <a:gd name="connsiteX14" fmla="*/ 990600 w 1624012"/>
                <a:gd name="connsiteY14" fmla="*/ 1033463 h 1519238"/>
                <a:gd name="connsiteX15" fmla="*/ 885825 w 1624012"/>
                <a:gd name="connsiteY15" fmla="*/ 1128713 h 1519238"/>
                <a:gd name="connsiteX16" fmla="*/ 847725 w 1624012"/>
                <a:gd name="connsiteY16" fmla="*/ 1138238 h 1519238"/>
                <a:gd name="connsiteX17" fmla="*/ 819150 w 1624012"/>
                <a:gd name="connsiteY17" fmla="*/ 1157288 h 1519238"/>
                <a:gd name="connsiteX18" fmla="*/ 766762 w 1624012"/>
                <a:gd name="connsiteY18" fmla="*/ 1214438 h 1519238"/>
                <a:gd name="connsiteX19" fmla="*/ 742950 w 1624012"/>
                <a:gd name="connsiteY19" fmla="*/ 1252538 h 1519238"/>
                <a:gd name="connsiteX20" fmla="*/ 709612 w 1624012"/>
                <a:gd name="connsiteY20" fmla="*/ 1290638 h 1519238"/>
                <a:gd name="connsiteX21" fmla="*/ 623887 w 1624012"/>
                <a:gd name="connsiteY21" fmla="*/ 1323975 h 1519238"/>
                <a:gd name="connsiteX22" fmla="*/ 571500 w 1624012"/>
                <a:gd name="connsiteY22" fmla="*/ 1376363 h 1519238"/>
                <a:gd name="connsiteX23" fmla="*/ 504825 w 1624012"/>
                <a:gd name="connsiteY23" fmla="*/ 1409700 h 1519238"/>
                <a:gd name="connsiteX24" fmla="*/ 481012 w 1624012"/>
                <a:gd name="connsiteY24" fmla="*/ 1433513 h 1519238"/>
                <a:gd name="connsiteX25" fmla="*/ 428625 w 1624012"/>
                <a:gd name="connsiteY25" fmla="*/ 1471613 h 1519238"/>
                <a:gd name="connsiteX26" fmla="*/ 376237 w 1624012"/>
                <a:gd name="connsiteY26" fmla="*/ 1485900 h 1519238"/>
                <a:gd name="connsiteX27" fmla="*/ 357187 w 1624012"/>
                <a:gd name="connsiteY27" fmla="*/ 1500188 h 1519238"/>
                <a:gd name="connsiteX28" fmla="*/ 323850 w 1624012"/>
                <a:gd name="connsiteY28" fmla="*/ 1519238 h 1519238"/>
                <a:gd name="connsiteX29" fmla="*/ 290512 w 1624012"/>
                <a:gd name="connsiteY29" fmla="*/ 1519238 h 1519238"/>
                <a:gd name="connsiteX30" fmla="*/ 266700 w 1624012"/>
                <a:gd name="connsiteY30" fmla="*/ 1519238 h 1519238"/>
                <a:gd name="connsiteX31" fmla="*/ 200025 w 1624012"/>
                <a:gd name="connsiteY31" fmla="*/ 1490663 h 1519238"/>
                <a:gd name="connsiteX32" fmla="*/ 166687 w 1624012"/>
                <a:gd name="connsiteY32" fmla="*/ 1457325 h 1519238"/>
                <a:gd name="connsiteX33" fmla="*/ 152400 w 1624012"/>
                <a:gd name="connsiteY33" fmla="*/ 1414463 h 1519238"/>
                <a:gd name="connsiteX34" fmla="*/ 109537 w 1624012"/>
                <a:gd name="connsiteY34" fmla="*/ 1338263 h 1519238"/>
                <a:gd name="connsiteX35" fmla="*/ 57150 w 1624012"/>
                <a:gd name="connsiteY35" fmla="*/ 1252538 h 1519238"/>
                <a:gd name="connsiteX36" fmla="*/ 0 w 1624012"/>
                <a:gd name="connsiteY36" fmla="*/ 1214438 h 1519238"/>
                <a:gd name="connsiteX37" fmla="*/ 0 w 1624012"/>
                <a:gd name="connsiteY37"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14462 w 1624012"/>
                <a:gd name="connsiteY7" fmla="*/ 466725 h 1519238"/>
                <a:gd name="connsiteX8" fmla="*/ 1347787 w 1624012"/>
                <a:gd name="connsiteY8" fmla="*/ 557213 h 1519238"/>
                <a:gd name="connsiteX9" fmla="*/ 1281112 w 1624012"/>
                <a:gd name="connsiteY9" fmla="*/ 704850 h 1519238"/>
                <a:gd name="connsiteX10" fmla="*/ 1247775 w 1624012"/>
                <a:gd name="connsiteY10" fmla="*/ 752475 h 1519238"/>
                <a:gd name="connsiteX11" fmla="*/ 1209675 w 1624012"/>
                <a:gd name="connsiteY11" fmla="*/ 800100 h 1519238"/>
                <a:gd name="connsiteX12" fmla="*/ 1166812 w 1624012"/>
                <a:gd name="connsiteY12" fmla="*/ 833438 h 1519238"/>
                <a:gd name="connsiteX13" fmla="*/ 1114425 w 1624012"/>
                <a:gd name="connsiteY13" fmla="*/ 895350 h 1519238"/>
                <a:gd name="connsiteX14" fmla="*/ 1066800 w 1624012"/>
                <a:gd name="connsiteY14" fmla="*/ 947738 h 1519238"/>
                <a:gd name="connsiteX15" fmla="*/ 990600 w 1624012"/>
                <a:gd name="connsiteY15" fmla="*/ 1033463 h 1519238"/>
                <a:gd name="connsiteX16" fmla="*/ 885825 w 1624012"/>
                <a:gd name="connsiteY16" fmla="*/ 1128713 h 1519238"/>
                <a:gd name="connsiteX17" fmla="*/ 847725 w 1624012"/>
                <a:gd name="connsiteY17" fmla="*/ 1138238 h 1519238"/>
                <a:gd name="connsiteX18" fmla="*/ 819150 w 1624012"/>
                <a:gd name="connsiteY18" fmla="*/ 1157288 h 1519238"/>
                <a:gd name="connsiteX19" fmla="*/ 766762 w 1624012"/>
                <a:gd name="connsiteY19" fmla="*/ 1214438 h 1519238"/>
                <a:gd name="connsiteX20" fmla="*/ 742950 w 1624012"/>
                <a:gd name="connsiteY20" fmla="*/ 1252538 h 1519238"/>
                <a:gd name="connsiteX21" fmla="*/ 709612 w 1624012"/>
                <a:gd name="connsiteY21" fmla="*/ 1290638 h 1519238"/>
                <a:gd name="connsiteX22" fmla="*/ 623887 w 1624012"/>
                <a:gd name="connsiteY22" fmla="*/ 1323975 h 1519238"/>
                <a:gd name="connsiteX23" fmla="*/ 571500 w 1624012"/>
                <a:gd name="connsiteY23" fmla="*/ 1376363 h 1519238"/>
                <a:gd name="connsiteX24" fmla="*/ 504825 w 1624012"/>
                <a:gd name="connsiteY24" fmla="*/ 1409700 h 1519238"/>
                <a:gd name="connsiteX25" fmla="*/ 481012 w 1624012"/>
                <a:gd name="connsiteY25" fmla="*/ 1433513 h 1519238"/>
                <a:gd name="connsiteX26" fmla="*/ 428625 w 1624012"/>
                <a:gd name="connsiteY26" fmla="*/ 1471613 h 1519238"/>
                <a:gd name="connsiteX27" fmla="*/ 376237 w 1624012"/>
                <a:gd name="connsiteY27" fmla="*/ 1485900 h 1519238"/>
                <a:gd name="connsiteX28" fmla="*/ 357187 w 1624012"/>
                <a:gd name="connsiteY28" fmla="*/ 1500188 h 1519238"/>
                <a:gd name="connsiteX29" fmla="*/ 323850 w 1624012"/>
                <a:gd name="connsiteY29" fmla="*/ 1519238 h 1519238"/>
                <a:gd name="connsiteX30" fmla="*/ 290512 w 1624012"/>
                <a:gd name="connsiteY30" fmla="*/ 1519238 h 1519238"/>
                <a:gd name="connsiteX31" fmla="*/ 266700 w 1624012"/>
                <a:gd name="connsiteY31" fmla="*/ 1519238 h 1519238"/>
                <a:gd name="connsiteX32" fmla="*/ 200025 w 1624012"/>
                <a:gd name="connsiteY32" fmla="*/ 1490663 h 1519238"/>
                <a:gd name="connsiteX33" fmla="*/ 166687 w 1624012"/>
                <a:gd name="connsiteY33" fmla="*/ 1457325 h 1519238"/>
                <a:gd name="connsiteX34" fmla="*/ 152400 w 1624012"/>
                <a:gd name="connsiteY34" fmla="*/ 1414463 h 1519238"/>
                <a:gd name="connsiteX35" fmla="*/ 109537 w 1624012"/>
                <a:gd name="connsiteY35" fmla="*/ 1338263 h 1519238"/>
                <a:gd name="connsiteX36" fmla="*/ 57150 w 1624012"/>
                <a:gd name="connsiteY36" fmla="*/ 1252538 h 1519238"/>
                <a:gd name="connsiteX37" fmla="*/ 0 w 1624012"/>
                <a:gd name="connsiteY37" fmla="*/ 1214438 h 1519238"/>
                <a:gd name="connsiteX38" fmla="*/ 0 w 1624012"/>
                <a:gd name="connsiteY38"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14462 w 1624012"/>
                <a:gd name="connsiteY7" fmla="*/ 466725 h 1519238"/>
                <a:gd name="connsiteX8" fmla="*/ 1383506 w 1624012"/>
                <a:gd name="connsiteY8" fmla="*/ 507206 h 1519238"/>
                <a:gd name="connsiteX9" fmla="*/ 1347787 w 1624012"/>
                <a:gd name="connsiteY9" fmla="*/ 557213 h 1519238"/>
                <a:gd name="connsiteX10" fmla="*/ 1281112 w 1624012"/>
                <a:gd name="connsiteY10" fmla="*/ 704850 h 1519238"/>
                <a:gd name="connsiteX11" fmla="*/ 1247775 w 1624012"/>
                <a:gd name="connsiteY11" fmla="*/ 752475 h 1519238"/>
                <a:gd name="connsiteX12" fmla="*/ 1209675 w 1624012"/>
                <a:gd name="connsiteY12" fmla="*/ 800100 h 1519238"/>
                <a:gd name="connsiteX13" fmla="*/ 1166812 w 1624012"/>
                <a:gd name="connsiteY13" fmla="*/ 833438 h 1519238"/>
                <a:gd name="connsiteX14" fmla="*/ 1114425 w 1624012"/>
                <a:gd name="connsiteY14" fmla="*/ 895350 h 1519238"/>
                <a:gd name="connsiteX15" fmla="*/ 1066800 w 1624012"/>
                <a:gd name="connsiteY15" fmla="*/ 947738 h 1519238"/>
                <a:gd name="connsiteX16" fmla="*/ 990600 w 1624012"/>
                <a:gd name="connsiteY16" fmla="*/ 1033463 h 1519238"/>
                <a:gd name="connsiteX17" fmla="*/ 885825 w 1624012"/>
                <a:gd name="connsiteY17" fmla="*/ 1128713 h 1519238"/>
                <a:gd name="connsiteX18" fmla="*/ 847725 w 1624012"/>
                <a:gd name="connsiteY18" fmla="*/ 1138238 h 1519238"/>
                <a:gd name="connsiteX19" fmla="*/ 819150 w 1624012"/>
                <a:gd name="connsiteY19" fmla="*/ 1157288 h 1519238"/>
                <a:gd name="connsiteX20" fmla="*/ 766762 w 1624012"/>
                <a:gd name="connsiteY20" fmla="*/ 1214438 h 1519238"/>
                <a:gd name="connsiteX21" fmla="*/ 742950 w 1624012"/>
                <a:gd name="connsiteY21" fmla="*/ 1252538 h 1519238"/>
                <a:gd name="connsiteX22" fmla="*/ 709612 w 1624012"/>
                <a:gd name="connsiteY22" fmla="*/ 1290638 h 1519238"/>
                <a:gd name="connsiteX23" fmla="*/ 623887 w 1624012"/>
                <a:gd name="connsiteY23" fmla="*/ 1323975 h 1519238"/>
                <a:gd name="connsiteX24" fmla="*/ 571500 w 1624012"/>
                <a:gd name="connsiteY24" fmla="*/ 1376363 h 1519238"/>
                <a:gd name="connsiteX25" fmla="*/ 504825 w 1624012"/>
                <a:gd name="connsiteY25" fmla="*/ 1409700 h 1519238"/>
                <a:gd name="connsiteX26" fmla="*/ 481012 w 1624012"/>
                <a:gd name="connsiteY26" fmla="*/ 1433513 h 1519238"/>
                <a:gd name="connsiteX27" fmla="*/ 428625 w 1624012"/>
                <a:gd name="connsiteY27" fmla="*/ 1471613 h 1519238"/>
                <a:gd name="connsiteX28" fmla="*/ 376237 w 1624012"/>
                <a:gd name="connsiteY28" fmla="*/ 1485900 h 1519238"/>
                <a:gd name="connsiteX29" fmla="*/ 357187 w 1624012"/>
                <a:gd name="connsiteY29" fmla="*/ 1500188 h 1519238"/>
                <a:gd name="connsiteX30" fmla="*/ 323850 w 1624012"/>
                <a:gd name="connsiteY30" fmla="*/ 1519238 h 1519238"/>
                <a:gd name="connsiteX31" fmla="*/ 290512 w 1624012"/>
                <a:gd name="connsiteY31" fmla="*/ 1519238 h 1519238"/>
                <a:gd name="connsiteX32" fmla="*/ 266700 w 1624012"/>
                <a:gd name="connsiteY32" fmla="*/ 1519238 h 1519238"/>
                <a:gd name="connsiteX33" fmla="*/ 200025 w 1624012"/>
                <a:gd name="connsiteY33" fmla="*/ 1490663 h 1519238"/>
                <a:gd name="connsiteX34" fmla="*/ 166687 w 1624012"/>
                <a:gd name="connsiteY34" fmla="*/ 1457325 h 1519238"/>
                <a:gd name="connsiteX35" fmla="*/ 152400 w 1624012"/>
                <a:gd name="connsiteY35" fmla="*/ 1414463 h 1519238"/>
                <a:gd name="connsiteX36" fmla="*/ 109537 w 1624012"/>
                <a:gd name="connsiteY36" fmla="*/ 1338263 h 1519238"/>
                <a:gd name="connsiteX37" fmla="*/ 57150 w 1624012"/>
                <a:gd name="connsiteY37" fmla="*/ 1252538 h 1519238"/>
                <a:gd name="connsiteX38" fmla="*/ 0 w 1624012"/>
                <a:gd name="connsiteY38" fmla="*/ 1214438 h 1519238"/>
                <a:gd name="connsiteX39" fmla="*/ 0 w 1624012"/>
                <a:gd name="connsiteY39"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21605 w 1624012"/>
                <a:gd name="connsiteY7" fmla="*/ 469106 h 1519238"/>
                <a:gd name="connsiteX8" fmla="*/ 1383506 w 1624012"/>
                <a:gd name="connsiteY8" fmla="*/ 507206 h 1519238"/>
                <a:gd name="connsiteX9" fmla="*/ 1347787 w 1624012"/>
                <a:gd name="connsiteY9" fmla="*/ 557213 h 1519238"/>
                <a:gd name="connsiteX10" fmla="*/ 1281112 w 1624012"/>
                <a:gd name="connsiteY10" fmla="*/ 704850 h 1519238"/>
                <a:gd name="connsiteX11" fmla="*/ 1247775 w 1624012"/>
                <a:gd name="connsiteY11" fmla="*/ 752475 h 1519238"/>
                <a:gd name="connsiteX12" fmla="*/ 1209675 w 1624012"/>
                <a:gd name="connsiteY12" fmla="*/ 800100 h 1519238"/>
                <a:gd name="connsiteX13" fmla="*/ 1166812 w 1624012"/>
                <a:gd name="connsiteY13" fmla="*/ 833438 h 1519238"/>
                <a:gd name="connsiteX14" fmla="*/ 1114425 w 1624012"/>
                <a:gd name="connsiteY14" fmla="*/ 895350 h 1519238"/>
                <a:gd name="connsiteX15" fmla="*/ 1066800 w 1624012"/>
                <a:gd name="connsiteY15" fmla="*/ 947738 h 1519238"/>
                <a:gd name="connsiteX16" fmla="*/ 990600 w 1624012"/>
                <a:gd name="connsiteY16" fmla="*/ 1033463 h 1519238"/>
                <a:gd name="connsiteX17" fmla="*/ 885825 w 1624012"/>
                <a:gd name="connsiteY17" fmla="*/ 1128713 h 1519238"/>
                <a:gd name="connsiteX18" fmla="*/ 847725 w 1624012"/>
                <a:gd name="connsiteY18" fmla="*/ 1138238 h 1519238"/>
                <a:gd name="connsiteX19" fmla="*/ 819150 w 1624012"/>
                <a:gd name="connsiteY19" fmla="*/ 1157288 h 1519238"/>
                <a:gd name="connsiteX20" fmla="*/ 766762 w 1624012"/>
                <a:gd name="connsiteY20" fmla="*/ 1214438 h 1519238"/>
                <a:gd name="connsiteX21" fmla="*/ 742950 w 1624012"/>
                <a:gd name="connsiteY21" fmla="*/ 1252538 h 1519238"/>
                <a:gd name="connsiteX22" fmla="*/ 709612 w 1624012"/>
                <a:gd name="connsiteY22" fmla="*/ 1290638 h 1519238"/>
                <a:gd name="connsiteX23" fmla="*/ 623887 w 1624012"/>
                <a:gd name="connsiteY23" fmla="*/ 1323975 h 1519238"/>
                <a:gd name="connsiteX24" fmla="*/ 571500 w 1624012"/>
                <a:gd name="connsiteY24" fmla="*/ 1376363 h 1519238"/>
                <a:gd name="connsiteX25" fmla="*/ 504825 w 1624012"/>
                <a:gd name="connsiteY25" fmla="*/ 1409700 h 1519238"/>
                <a:gd name="connsiteX26" fmla="*/ 481012 w 1624012"/>
                <a:gd name="connsiteY26" fmla="*/ 1433513 h 1519238"/>
                <a:gd name="connsiteX27" fmla="*/ 428625 w 1624012"/>
                <a:gd name="connsiteY27" fmla="*/ 1471613 h 1519238"/>
                <a:gd name="connsiteX28" fmla="*/ 376237 w 1624012"/>
                <a:gd name="connsiteY28" fmla="*/ 1485900 h 1519238"/>
                <a:gd name="connsiteX29" fmla="*/ 357187 w 1624012"/>
                <a:gd name="connsiteY29" fmla="*/ 1500188 h 1519238"/>
                <a:gd name="connsiteX30" fmla="*/ 323850 w 1624012"/>
                <a:gd name="connsiteY30" fmla="*/ 1519238 h 1519238"/>
                <a:gd name="connsiteX31" fmla="*/ 290512 w 1624012"/>
                <a:gd name="connsiteY31" fmla="*/ 1519238 h 1519238"/>
                <a:gd name="connsiteX32" fmla="*/ 266700 w 1624012"/>
                <a:gd name="connsiteY32" fmla="*/ 1519238 h 1519238"/>
                <a:gd name="connsiteX33" fmla="*/ 200025 w 1624012"/>
                <a:gd name="connsiteY33" fmla="*/ 1490663 h 1519238"/>
                <a:gd name="connsiteX34" fmla="*/ 166687 w 1624012"/>
                <a:gd name="connsiteY34" fmla="*/ 1457325 h 1519238"/>
                <a:gd name="connsiteX35" fmla="*/ 152400 w 1624012"/>
                <a:gd name="connsiteY35" fmla="*/ 1414463 h 1519238"/>
                <a:gd name="connsiteX36" fmla="*/ 109537 w 1624012"/>
                <a:gd name="connsiteY36" fmla="*/ 1338263 h 1519238"/>
                <a:gd name="connsiteX37" fmla="*/ 57150 w 1624012"/>
                <a:gd name="connsiteY37" fmla="*/ 1252538 h 1519238"/>
                <a:gd name="connsiteX38" fmla="*/ 0 w 1624012"/>
                <a:gd name="connsiteY38" fmla="*/ 1214438 h 1519238"/>
                <a:gd name="connsiteX39" fmla="*/ 0 w 1624012"/>
                <a:gd name="connsiteY39"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21605 w 1624012"/>
                <a:gd name="connsiteY7" fmla="*/ 469106 h 1519238"/>
                <a:gd name="connsiteX8" fmla="*/ 1383506 w 1624012"/>
                <a:gd name="connsiteY8" fmla="*/ 519113 h 1519238"/>
                <a:gd name="connsiteX9" fmla="*/ 1347787 w 1624012"/>
                <a:gd name="connsiteY9" fmla="*/ 557213 h 1519238"/>
                <a:gd name="connsiteX10" fmla="*/ 1281112 w 1624012"/>
                <a:gd name="connsiteY10" fmla="*/ 704850 h 1519238"/>
                <a:gd name="connsiteX11" fmla="*/ 1247775 w 1624012"/>
                <a:gd name="connsiteY11" fmla="*/ 752475 h 1519238"/>
                <a:gd name="connsiteX12" fmla="*/ 1209675 w 1624012"/>
                <a:gd name="connsiteY12" fmla="*/ 800100 h 1519238"/>
                <a:gd name="connsiteX13" fmla="*/ 1166812 w 1624012"/>
                <a:gd name="connsiteY13" fmla="*/ 833438 h 1519238"/>
                <a:gd name="connsiteX14" fmla="*/ 1114425 w 1624012"/>
                <a:gd name="connsiteY14" fmla="*/ 895350 h 1519238"/>
                <a:gd name="connsiteX15" fmla="*/ 1066800 w 1624012"/>
                <a:gd name="connsiteY15" fmla="*/ 947738 h 1519238"/>
                <a:gd name="connsiteX16" fmla="*/ 990600 w 1624012"/>
                <a:gd name="connsiteY16" fmla="*/ 1033463 h 1519238"/>
                <a:gd name="connsiteX17" fmla="*/ 885825 w 1624012"/>
                <a:gd name="connsiteY17" fmla="*/ 1128713 h 1519238"/>
                <a:gd name="connsiteX18" fmla="*/ 847725 w 1624012"/>
                <a:gd name="connsiteY18" fmla="*/ 1138238 h 1519238"/>
                <a:gd name="connsiteX19" fmla="*/ 819150 w 1624012"/>
                <a:gd name="connsiteY19" fmla="*/ 1157288 h 1519238"/>
                <a:gd name="connsiteX20" fmla="*/ 766762 w 1624012"/>
                <a:gd name="connsiteY20" fmla="*/ 1214438 h 1519238"/>
                <a:gd name="connsiteX21" fmla="*/ 742950 w 1624012"/>
                <a:gd name="connsiteY21" fmla="*/ 1252538 h 1519238"/>
                <a:gd name="connsiteX22" fmla="*/ 709612 w 1624012"/>
                <a:gd name="connsiteY22" fmla="*/ 1290638 h 1519238"/>
                <a:gd name="connsiteX23" fmla="*/ 623887 w 1624012"/>
                <a:gd name="connsiteY23" fmla="*/ 1323975 h 1519238"/>
                <a:gd name="connsiteX24" fmla="*/ 571500 w 1624012"/>
                <a:gd name="connsiteY24" fmla="*/ 1376363 h 1519238"/>
                <a:gd name="connsiteX25" fmla="*/ 504825 w 1624012"/>
                <a:gd name="connsiteY25" fmla="*/ 1409700 h 1519238"/>
                <a:gd name="connsiteX26" fmla="*/ 481012 w 1624012"/>
                <a:gd name="connsiteY26" fmla="*/ 1433513 h 1519238"/>
                <a:gd name="connsiteX27" fmla="*/ 428625 w 1624012"/>
                <a:gd name="connsiteY27" fmla="*/ 1471613 h 1519238"/>
                <a:gd name="connsiteX28" fmla="*/ 376237 w 1624012"/>
                <a:gd name="connsiteY28" fmla="*/ 1485900 h 1519238"/>
                <a:gd name="connsiteX29" fmla="*/ 357187 w 1624012"/>
                <a:gd name="connsiteY29" fmla="*/ 1500188 h 1519238"/>
                <a:gd name="connsiteX30" fmla="*/ 323850 w 1624012"/>
                <a:gd name="connsiteY30" fmla="*/ 1519238 h 1519238"/>
                <a:gd name="connsiteX31" fmla="*/ 290512 w 1624012"/>
                <a:gd name="connsiteY31" fmla="*/ 1519238 h 1519238"/>
                <a:gd name="connsiteX32" fmla="*/ 266700 w 1624012"/>
                <a:gd name="connsiteY32" fmla="*/ 1519238 h 1519238"/>
                <a:gd name="connsiteX33" fmla="*/ 200025 w 1624012"/>
                <a:gd name="connsiteY33" fmla="*/ 1490663 h 1519238"/>
                <a:gd name="connsiteX34" fmla="*/ 166687 w 1624012"/>
                <a:gd name="connsiteY34" fmla="*/ 1457325 h 1519238"/>
                <a:gd name="connsiteX35" fmla="*/ 152400 w 1624012"/>
                <a:gd name="connsiteY35" fmla="*/ 1414463 h 1519238"/>
                <a:gd name="connsiteX36" fmla="*/ 109537 w 1624012"/>
                <a:gd name="connsiteY36" fmla="*/ 1338263 h 1519238"/>
                <a:gd name="connsiteX37" fmla="*/ 57150 w 1624012"/>
                <a:gd name="connsiteY37" fmla="*/ 1252538 h 1519238"/>
                <a:gd name="connsiteX38" fmla="*/ 0 w 1624012"/>
                <a:gd name="connsiteY38" fmla="*/ 1214438 h 1519238"/>
                <a:gd name="connsiteX39" fmla="*/ 0 w 1624012"/>
                <a:gd name="connsiteY39"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38275 w 1624012"/>
                <a:gd name="connsiteY6" fmla="*/ 419100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00187 w 1624012"/>
                <a:gd name="connsiteY5" fmla="*/ 342900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6862 w 1624012"/>
                <a:gd name="connsiteY4" fmla="*/ 276225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5912 w 1624012"/>
                <a:gd name="connsiteY3" fmla="*/ 226219 h 1519238"/>
                <a:gd name="connsiteX4" fmla="*/ 1562100 w 1624012"/>
                <a:gd name="connsiteY4" fmla="*/ 264319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3531 w 1624012"/>
                <a:gd name="connsiteY3" fmla="*/ 216694 h 1519238"/>
                <a:gd name="connsiteX4" fmla="*/ 1562100 w 1624012"/>
                <a:gd name="connsiteY4" fmla="*/ 264319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4012"/>
                <a:gd name="connsiteY0" fmla="*/ 0 h 1519238"/>
                <a:gd name="connsiteX1" fmla="*/ 1624012 w 1624012"/>
                <a:gd name="connsiteY1" fmla="*/ 104775 h 1519238"/>
                <a:gd name="connsiteX2" fmla="*/ 1595437 w 1624012"/>
                <a:gd name="connsiteY2" fmla="*/ 190500 h 1519238"/>
                <a:gd name="connsiteX3" fmla="*/ 1583531 w 1624012"/>
                <a:gd name="connsiteY3" fmla="*/ 216694 h 1519238"/>
                <a:gd name="connsiteX4" fmla="*/ 1562100 w 1624012"/>
                <a:gd name="connsiteY4" fmla="*/ 264319 h 1519238"/>
                <a:gd name="connsiteX5" fmla="*/ 1526381 w 1624012"/>
                <a:gd name="connsiteY5" fmla="*/ 330994 h 1519238"/>
                <a:gd name="connsiteX6" fmla="*/ 1481138 w 1624012"/>
                <a:gd name="connsiteY6" fmla="*/ 383381 h 1519238"/>
                <a:gd name="connsiteX7" fmla="*/ 1457325 w 1624012"/>
                <a:gd name="connsiteY7" fmla="*/ 414338 h 1519238"/>
                <a:gd name="connsiteX8" fmla="*/ 1421605 w 1624012"/>
                <a:gd name="connsiteY8" fmla="*/ 469106 h 1519238"/>
                <a:gd name="connsiteX9" fmla="*/ 1383506 w 1624012"/>
                <a:gd name="connsiteY9" fmla="*/ 519113 h 1519238"/>
                <a:gd name="connsiteX10" fmla="*/ 1347787 w 1624012"/>
                <a:gd name="connsiteY10" fmla="*/ 557213 h 1519238"/>
                <a:gd name="connsiteX11" fmla="*/ 1281112 w 1624012"/>
                <a:gd name="connsiteY11" fmla="*/ 704850 h 1519238"/>
                <a:gd name="connsiteX12" fmla="*/ 1247775 w 1624012"/>
                <a:gd name="connsiteY12" fmla="*/ 752475 h 1519238"/>
                <a:gd name="connsiteX13" fmla="*/ 1209675 w 1624012"/>
                <a:gd name="connsiteY13" fmla="*/ 800100 h 1519238"/>
                <a:gd name="connsiteX14" fmla="*/ 1166812 w 1624012"/>
                <a:gd name="connsiteY14" fmla="*/ 833438 h 1519238"/>
                <a:gd name="connsiteX15" fmla="*/ 1114425 w 1624012"/>
                <a:gd name="connsiteY15" fmla="*/ 895350 h 1519238"/>
                <a:gd name="connsiteX16" fmla="*/ 1066800 w 1624012"/>
                <a:gd name="connsiteY16" fmla="*/ 947738 h 1519238"/>
                <a:gd name="connsiteX17" fmla="*/ 990600 w 1624012"/>
                <a:gd name="connsiteY17" fmla="*/ 1033463 h 1519238"/>
                <a:gd name="connsiteX18" fmla="*/ 885825 w 1624012"/>
                <a:gd name="connsiteY18" fmla="*/ 1128713 h 1519238"/>
                <a:gd name="connsiteX19" fmla="*/ 847725 w 1624012"/>
                <a:gd name="connsiteY19" fmla="*/ 1138238 h 1519238"/>
                <a:gd name="connsiteX20" fmla="*/ 819150 w 1624012"/>
                <a:gd name="connsiteY20" fmla="*/ 1157288 h 1519238"/>
                <a:gd name="connsiteX21" fmla="*/ 766762 w 1624012"/>
                <a:gd name="connsiteY21" fmla="*/ 1214438 h 1519238"/>
                <a:gd name="connsiteX22" fmla="*/ 742950 w 1624012"/>
                <a:gd name="connsiteY22" fmla="*/ 1252538 h 1519238"/>
                <a:gd name="connsiteX23" fmla="*/ 709612 w 1624012"/>
                <a:gd name="connsiteY23" fmla="*/ 1290638 h 1519238"/>
                <a:gd name="connsiteX24" fmla="*/ 623887 w 1624012"/>
                <a:gd name="connsiteY24" fmla="*/ 1323975 h 1519238"/>
                <a:gd name="connsiteX25" fmla="*/ 571500 w 1624012"/>
                <a:gd name="connsiteY25" fmla="*/ 1376363 h 1519238"/>
                <a:gd name="connsiteX26" fmla="*/ 504825 w 1624012"/>
                <a:gd name="connsiteY26" fmla="*/ 1409700 h 1519238"/>
                <a:gd name="connsiteX27" fmla="*/ 481012 w 1624012"/>
                <a:gd name="connsiteY27" fmla="*/ 1433513 h 1519238"/>
                <a:gd name="connsiteX28" fmla="*/ 428625 w 1624012"/>
                <a:gd name="connsiteY28" fmla="*/ 1471613 h 1519238"/>
                <a:gd name="connsiteX29" fmla="*/ 376237 w 1624012"/>
                <a:gd name="connsiteY29" fmla="*/ 1485900 h 1519238"/>
                <a:gd name="connsiteX30" fmla="*/ 357187 w 1624012"/>
                <a:gd name="connsiteY30" fmla="*/ 1500188 h 1519238"/>
                <a:gd name="connsiteX31" fmla="*/ 323850 w 1624012"/>
                <a:gd name="connsiteY31" fmla="*/ 1519238 h 1519238"/>
                <a:gd name="connsiteX32" fmla="*/ 290512 w 1624012"/>
                <a:gd name="connsiteY32" fmla="*/ 1519238 h 1519238"/>
                <a:gd name="connsiteX33" fmla="*/ 266700 w 1624012"/>
                <a:gd name="connsiteY33" fmla="*/ 1519238 h 1519238"/>
                <a:gd name="connsiteX34" fmla="*/ 200025 w 1624012"/>
                <a:gd name="connsiteY34" fmla="*/ 1490663 h 1519238"/>
                <a:gd name="connsiteX35" fmla="*/ 166687 w 1624012"/>
                <a:gd name="connsiteY35" fmla="*/ 1457325 h 1519238"/>
                <a:gd name="connsiteX36" fmla="*/ 152400 w 1624012"/>
                <a:gd name="connsiteY36" fmla="*/ 1414463 h 1519238"/>
                <a:gd name="connsiteX37" fmla="*/ 109537 w 1624012"/>
                <a:gd name="connsiteY37" fmla="*/ 1338263 h 1519238"/>
                <a:gd name="connsiteX38" fmla="*/ 57150 w 1624012"/>
                <a:gd name="connsiteY38" fmla="*/ 1252538 h 1519238"/>
                <a:gd name="connsiteX39" fmla="*/ 0 w 1624012"/>
                <a:gd name="connsiteY39" fmla="*/ 1214438 h 1519238"/>
                <a:gd name="connsiteX40" fmla="*/ 0 w 1624012"/>
                <a:gd name="connsiteY40" fmla="*/ 1214438 h 1519238"/>
                <a:gd name="connsiteX0" fmla="*/ 1624012 w 1628774"/>
                <a:gd name="connsiteY0" fmla="*/ 0 h 1519238"/>
                <a:gd name="connsiteX1" fmla="*/ 1628774 w 1628774"/>
                <a:gd name="connsiteY1" fmla="*/ 140494 h 1519238"/>
                <a:gd name="connsiteX2" fmla="*/ 1595437 w 1628774"/>
                <a:gd name="connsiteY2" fmla="*/ 190500 h 1519238"/>
                <a:gd name="connsiteX3" fmla="*/ 1583531 w 1628774"/>
                <a:gd name="connsiteY3" fmla="*/ 216694 h 1519238"/>
                <a:gd name="connsiteX4" fmla="*/ 1562100 w 1628774"/>
                <a:gd name="connsiteY4" fmla="*/ 264319 h 1519238"/>
                <a:gd name="connsiteX5" fmla="*/ 1526381 w 1628774"/>
                <a:gd name="connsiteY5" fmla="*/ 330994 h 1519238"/>
                <a:gd name="connsiteX6" fmla="*/ 1481138 w 1628774"/>
                <a:gd name="connsiteY6" fmla="*/ 383381 h 1519238"/>
                <a:gd name="connsiteX7" fmla="*/ 1457325 w 1628774"/>
                <a:gd name="connsiteY7" fmla="*/ 414338 h 1519238"/>
                <a:gd name="connsiteX8" fmla="*/ 1421605 w 1628774"/>
                <a:gd name="connsiteY8" fmla="*/ 469106 h 1519238"/>
                <a:gd name="connsiteX9" fmla="*/ 1383506 w 1628774"/>
                <a:gd name="connsiteY9" fmla="*/ 519113 h 1519238"/>
                <a:gd name="connsiteX10" fmla="*/ 1347787 w 1628774"/>
                <a:gd name="connsiteY10" fmla="*/ 557213 h 1519238"/>
                <a:gd name="connsiteX11" fmla="*/ 1281112 w 1628774"/>
                <a:gd name="connsiteY11" fmla="*/ 704850 h 1519238"/>
                <a:gd name="connsiteX12" fmla="*/ 1247775 w 1628774"/>
                <a:gd name="connsiteY12" fmla="*/ 752475 h 1519238"/>
                <a:gd name="connsiteX13" fmla="*/ 1209675 w 1628774"/>
                <a:gd name="connsiteY13" fmla="*/ 800100 h 1519238"/>
                <a:gd name="connsiteX14" fmla="*/ 1166812 w 1628774"/>
                <a:gd name="connsiteY14" fmla="*/ 833438 h 1519238"/>
                <a:gd name="connsiteX15" fmla="*/ 1114425 w 1628774"/>
                <a:gd name="connsiteY15" fmla="*/ 895350 h 1519238"/>
                <a:gd name="connsiteX16" fmla="*/ 1066800 w 1628774"/>
                <a:gd name="connsiteY16" fmla="*/ 947738 h 1519238"/>
                <a:gd name="connsiteX17" fmla="*/ 990600 w 1628774"/>
                <a:gd name="connsiteY17" fmla="*/ 1033463 h 1519238"/>
                <a:gd name="connsiteX18" fmla="*/ 885825 w 1628774"/>
                <a:gd name="connsiteY18" fmla="*/ 1128713 h 1519238"/>
                <a:gd name="connsiteX19" fmla="*/ 847725 w 1628774"/>
                <a:gd name="connsiteY19" fmla="*/ 1138238 h 1519238"/>
                <a:gd name="connsiteX20" fmla="*/ 819150 w 1628774"/>
                <a:gd name="connsiteY20" fmla="*/ 1157288 h 1519238"/>
                <a:gd name="connsiteX21" fmla="*/ 766762 w 1628774"/>
                <a:gd name="connsiteY21" fmla="*/ 1214438 h 1519238"/>
                <a:gd name="connsiteX22" fmla="*/ 742950 w 1628774"/>
                <a:gd name="connsiteY22" fmla="*/ 1252538 h 1519238"/>
                <a:gd name="connsiteX23" fmla="*/ 709612 w 1628774"/>
                <a:gd name="connsiteY23" fmla="*/ 1290638 h 1519238"/>
                <a:gd name="connsiteX24" fmla="*/ 623887 w 1628774"/>
                <a:gd name="connsiteY24" fmla="*/ 1323975 h 1519238"/>
                <a:gd name="connsiteX25" fmla="*/ 571500 w 1628774"/>
                <a:gd name="connsiteY25" fmla="*/ 1376363 h 1519238"/>
                <a:gd name="connsiteX26" fmla="*/ 504825 w 1628774"/>
                <a:gd name="connsiteY26" fmla="*/ 1409700 h 1519238"/>
                <a:gd name="connsiteX27" fmla="*/ 481012 w 1628774"/>
                <a:gd name="connsiteY27" fmla="*/ 1433513 h 1519238"/>
                <a:gd name="connsiteX28" fmla="*/ 428625 w 1628774"/>
                <a:gd name="connsiteY28" fmla="*/ 1471613 h 1519238"/>
                <a:gd name="connsiteX29" fmla="*/ 376237 w 1628774"/>
                <a:gd name="connsiteY29" fmla="*/ 1485900 h 1519238"/>
                <a:gd name="connsiteX30" fmla="*/ 357187 w 1628774"/>
                <a:gd name="connsiteY30" fmla="*/ 1500188 h 1519238"/>
                <a:gd name="connsiteX31" fmla="*/ 323850 w 1628774"/>
                <a:gd name="connsiteY31" fmla="*/ 1519238 h 1519238"/>
                <a:gd name="connsiteX32" fmla="*/ 290512 w 1628774"/>
                <a:gd name="connsiteY32" fmla="*/ 1519238 h 1519238"/>
                <a:gd name="connsiteX33" fmla="*/ 266700 w 1628774"/>
                <a:gd name="connsiteY33" fmla="*/ 1519238 h 1519238"/>
                <a:gd name="connsiteX34" fmla="*/ 200025 w 1628774"/>
                <a:gd name="connsiteY34" fmla="*/ 1490663 h 1519238"/>
                <a:gd name="connsiteX35" fmla="*/ 166687 w 1628774"/>
                <a:gd name="connsiteY35" fmla="*/ 1457325 h 1519238"/>
                <a:gd name="connsiteX36" fmla="*/ 152400 w 1628774"/>
                <a:gd name="connsiteY36" fmla="*/ 1414463 h 1519238"/>
                <a:gd name="connsiteX37" fmla="*/ 109537 w 1628774"/>
                <a:gd name="connsiteY37" fmla="*/ 1338263 h 1519238"/>
                <a:gd name="connsiteX38" fmla="*/ 57150 w 1628774"/>
                <a:gd name="connsiteY38" fmla="*/ 1252538 h 1519238"/>
                <a:gd name="connsiteX39" fmla="*/ 0 w 1628774"/>
                <a:gd name="connsiteY39" fmla="*/ 1214438 h 1519238"/>
                <a:gd name="connsiteX40" fmla="*/ 0 w 1628774"/>
                <a:gd name="connsiteY40" fmla="*/ 1214438 h 1519238"/>
                <a:gd name="connsiteX0" fmla="*/ 1633537 w 1633537"/>
                <a:gd name="connsiteY0" fmla="*/ 0 h 1450182"/>
                <a:gd name="connsiteX1" fmla="*/ 1628774 w 1633537"/>
                <a:gd name="connsiteY1" fmla="*/ 71438 h 1450182"/>
                <a:gd name="connsiteX2" fmla="*/ 1595437 w 1633537"/>
                <a:gd name="connsiteY2" fmla="*/ 121444 h 1450182"/>
                <a:gd name="connsiteX3" fmla="*/ 1583531 w 1633537"/>
                <a:gd name="connsiteY3" fmla="*/ 147638 h 1450182"/>
                <a:gd name="connsiteX4" fmla="*/ 1562100 w 1633537"/>
                <a:gd name="connsiteY4" fmla="*/ 195263 h 1450182"/>
                <a:gd name="connsiteX5" fmla="*/ 1526381 w 1633537"/>
                <a:gd name="connsiteY5" fmla="*/ 261938 h 1450182"/>
                <a:gd name="connsiteX6" fmla="*/ 1481138 w 1633537"/>
                <a:gd name="connsiteY6" fmla="*/ 314325 h 1450182"/>
                <a:gd name="connsiteX7" fmla="*/ 1457325 w 1633537"/>
                <a:gd name="connsiteY7" fmla="*/ 345282 h 1450182"/>
                <a:gd name="connsiteX8" fmla="*/ 1421605 w 1633537"/>
                <a:gd name="connsiteY8" fmla="*/ 400050 h 1450182"/>
                <a:gd name="connsiteX9" fmla="*/ 1383506 w 1633537"/>
                <a:gd name="connsiteY9" fmla="*/ 450057 h 1450182"/>
                <a:gd name="connsiteX10" fmla="*/ 1347787 w 1633537"/>
                <a:gd name="connsiteY10" fmla="*/ 488157 h 1450182"/>
                <a:gd name="connsiteX11" fmla="*/ 1281112 w 1633537"/>
                <a:gd name="connsiteY11" fmla="*/ 635794 h 1450182"/>
                <a:gd name="connsiteX12" fmla="*/ 1247775 w 1633537"/>
                <a:gd name="connsiteY12" fmla="*/ 683419 h 1450182"/>
                <a:gd name="connsiteX13" fmla="*/ 1209675 w 1633537"/>
                <a:gd name="connsiteY13" fmla="*/ 731044 h 1450182"/>
                <a:gd name="connsiteX14" fmla="*/ 1166812 w 1633537"/>
                <a:gd name="connsiteY14" fmla="*/ 764382 h 1450182"/>
                <a:gd name="connsiteX15" fmla="*/ 1114425 w 1633537"/>
                <a:gd name="connsiteY15" fmla="*/ 826294 h 1450182"/>
                <a:gd name="connsiteX16" fmla="*/ 1066800 w 1633537"/>
                <a:gd name="connsiteY16" fmla="*/ 878682 h 1450182"/>
                <a:gd name="connsiteX17" fmla="*/ 990600 w 1633537"/>
                <a:gd name="connsiteY17" fmla="*/ 964407 h 1450182"/>
                <a:gd name="connsiteX18" fmla="*/ 885825 w 1633537"/>
                <a:gd name="connsiteY18" fmla="*/ 1059657 h 1450182"/>
                <a:gd name="connsiteX19" fmla="*/ 847725 w 1633537"/>
                <a:gd name="connsiteY19" fmla="*/ 1069182 h 1450182"/>
                <a:gd name="connsiteX20" fmla="*/ 819150 w 1633537"/>
                <a:gd name="connsiteY20" fmla="*/ 1088232 h 1450182"/>
                <a:gd name="connsiteX21" fmla="*/ 766762 w 1633537"/>
                <a:gd name="connsiteY21" fmla="*/ 1145382 h 1450182"/>
                <a:gd name="connsiteX22" fmla="*/ 742950 w 1633537"/>
                <a:gd name="connsiteY22" fmla="*/ 1183482 h 1450182"/>
                <a:gd name="connsiteX23" fmla="*/ 709612 w 1633537"/>
                <a:gd name="connsiteY23" fmla="*/ 1221582 h 1450182"/>
                <a:gd name="connsiteX24" fmla="*/ 623887 w 1633537"/>
                <a:gd name="connsiteY24" fmla="*/ 1254919 h 1450182"/>
                <a:gd name="connsiteX25" fmla="*/ 571500 w 1633537"/>
                <a:gd name="connsiteY25" fmla="*/ 1307307 h 1450182"/>
                <a:gd name="connsiteX26" fmla="*/ 504825 w 1633537"/>
                <a:gd name="connsiteY26" fmla="*/ 1340644 h 1450182"/>
                <a:gd name="connsiteX27" fmla="*/ 481012 w 1633537"/>
                <a:gd name="connsiteY27" fmla="*/ 1364457 h 1450182"/>
                <a:gd name="connsiteX28" fmla="*/ 428625 w 1633537"/>
                <a:gd name="connsiteY28" fmla="*/ 1402557 h 1450182"/>
                <a:gd name="connsiteX29" fmla="*/ 376237 w 1633537"/>
                <a:gd name="connsiteY29" fmla="*/ 1416844 h 1450182"/>
                <a:gd name="connsiteX30" fmla="*/ 357187 w 1633537"/>
                <a:gd name="connsiteY30" fmla="*/ 1431132 h 1450182"/>
                <a:gd name="connsiteX31" fmla="*/ 323850 w 1633537"/>
                <a:gd name="connsiteY31" fmla="*/ 1450182 h 1450182"/>
                <a:gd name="connsiteX32" fmla="*/ 290512 w 1633537"/>
                <a:gd name="connsiteY32" fmla="*/ 1450182 h 1450182"/>
                <a:gd name="connsiteX33" fmla="*/ 266700 w 1633537"/>
                <a:gd name="connsiteY33" fmla="*/ 1450182 h 1450182"/>
                <a:gd name="connsiteX34" fmla="*/ 200025 w 1633537"/>
                <a:gd name="connsiteY34" fmla="*/ 1421607 h 1450182"/>
                <a:gd name="connsiteX35" fmla="*/ 166687 w 1633537"/>
                <a:gd name="connsiteY35" fmla="*/ 1388269 h 1450182"/>
                <a:gd name="connsiteX36" fmla="*/ 152400 w 1633537"/>
                <a:gd name="connsiteY36" fmla="*/ 1345407 h 1450182"/>
                <a:gd name="connsiteX37" fmla="*/ 109537 w 1633537"/>
                <a:gd name="connsiteY37" fmla="*/ 1269207 h 1450182"/>
                <a:gd name="connsiteX38" fmla="*/ 57150 w 1633537"/>
                <a:gd name="connsiteY38" fmla="*/ 1183482 h 1450182"/>
                <a:gd name="connsiteX39" fmla="*/ 0 w 1633537"/>
                <a:gd name="connsiteY39" fmla="*/ 1145382 h 1450182"/>
                <a:gd name="connsiteX40" fmla="*/ 0 w 1633537"/>
                <a:gd name="connsiteY40"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83531 w 1633537"/>
                <a:gd name="connsiteY3" fmla="*/ 147638 h 1450182"/>
                <a:gd name="connsiteX4" fmla="*/ 1562100 w 1633537"/>
                <a:gd name="connsiteY4" fmla="*/ 195263 h 1450182"/>
                <a:gd name="connsiteX5" fmla="*/ 1526381 w 1633537"/>
                <a:gd name="connsiteY5" fmla="*/ 261938 h 1450182"/>
                <a:gd name="connsiteX6" fmla="*/ 1481138 w 1633537"/>
                <a:gd name="connsiteY6" fmla="*/ 314325 h 1450182"/>
                <a:gd name="connsiteX7" fmla="*/ 1457325 w 1633537"/>
                <a:gd name="connsiteY7" fmla="*/ 345282 h 1450182"/>
                <a:gd name="connsiteX8" fmla="*/ 1421605 w 1633537"/>
                <a:gd name="connsiteY8" fmla="*/ 400050 h 1450182"/>
                <a:gd name="connsiteX9" fmla="*/ 1383506 w 1633537"/>
                <a:gd name="connsiteY9" fmla="*/ 450057 h 1450182"/>
                <a:gd name="connsiteX10" fmla="*/ 1347787 w 1633537"/>
                <a:gd name="connsiteY10" fmla="*/ 488157 h 1450182"/>
                <a:gd name="connsiteX11" fmla="*/ 1281112 w 1633537"/>
                <a:gd name="connsiteY11" fmla="*/ 635794 h 1450182"/>
                <a:gd name="connsiteX12" fmla="*/ 1247775 w 1633537"/>
                <a:gd name="connsiteY12" fmla="*/ 683419 h 1450182"/>
                <a:gd name="connsiteX13" fmla="*/ 1209675 w 1633537"/>
                <a:gd name="connsiteY13" fmla="*/ 731044 h 1450182"/>
                <a:gd name="connsiteX14" fmla="*/ 1166812 w 1633537"/>
                <a:gd name="connsiteY14" fmla="*/ 764382 h 1450182"/>
                <a:gd name="connsiteX15" fmla="*/ 1114425 w 1633537"/>
                <a:gd name="connsiteY15" fmla="*/ 826294 h 1450182"/>
                <a:gd name="connsiteX16" fmla="*/ 1066800 w 1633537"/>
                <a:gd name="connsiteY16" fmla="*/ 878682 h 1450182"/>
                <a:gd name="connsiteX17" fmla="*/ 990600 w 1633537"/>
                <a:gd name="connsiteY17" fmla="*/ 964407 h 1450182"/>
                <a:gd name="connsiteX18" fmla="*/ 885825 w 1633537"/>
                <a:gd name="connsiteY18" fmla="*/ 1059657 h 1450182"/>
                <a:gd name="connsiteX19" fmla="*/ 847725 w 1633537"/>
                <a:gd name="connsiteY19" fmla="*/ 1069182 h 1450182"/>
                <a:gd name="connsiteX20" fmla="*/ 819150 w 1633537"/>
                <a:gd name="connsiteY20" fmla="*/ 1088232 h 1450182"/>
                <a:gd name="connsiteX21" fmla="*/ 766762 w 1633537"/>
                <a:gd name="connsiteY21" fmla="*/ 1145382 h 1450182"/>
                <a:gd name="connsiteX22" fmla="*/ 742950 w 1633537"/>
                <a:gd name="connsiteY22" fmla="*/ 1183482 h 1450182"/>
                <a:gd name="connsiteX23" fmla="*/ 709612 w 1633537"/>
                <a:gd name="connsiteY23" fmla="*/ 1221582 h 1450182"/>
                <a:gd name="connsiteX24" fmla="*/ 623887 w 1633537"/>
                <a:gd name="connsiteY24" fmla="*/ 1254919 h 1450182"/>
                <a:gd name="connsiteX25" fmla="*/ 571500 w 1633537"/>
                <a:gd name="connsiteY25" fmla="*/ 1307307 h 1450182"/>
                <a:gd name="connsiteX26" fmla="*/ 504825 w 1633537"/>
                <a:gd name="connsiteY26" fmla="*/ 1340644 h 1450182"/>
                <a:gd name="connsiteX27" fmla="*/ 481012 w 1633537"/>
                <a:gd name="connsiteY27" fmla="*/ 1364457 h 1450182"/>
                <a:gd name="connsiteX28" fmla="*/ 428625 w 1633537"/>
                <a:gd name="connsiteY28" fmla="*/ 1402557 h 1450182"/>
                <a:gd name="connsiteX29" fmla="*/ 376237 w 1633537"/>
                <a:gd name="connsiteY29" fmla="*/ 1416844 h 1450182"/>
                <a:gd name="connsiteX30" fmla="*/ 357187 w 1633537"/>
                <a:gd name="connsiteY30" fmla="*/ 1431132 h 1450182"/>
                <a:gd name="connsiteX31" fmla="*/ 323850 w 1633537"/>
                <a:gd name="connsiteY31" fmla="*/ 1450182 h 1450182"/>
                <a:gd name="connsiteX32" fmla="*/ 290512 w 1633537"/>
                <a:gd name="connsiteY32" fmla="*/ 1450182 h 1450182"/>
                <a:gd name="connsiteX33" fmla="*/ 266700 w 1633537"/>
                <a:gd name="connsiteY33" fmla="*/ 1450182 h 1450182"/>
                <a:gd name="connsiteX34" fmla="*/ 200025 w 1633537"/>
                <a:gd name="connsiteY34" fmla="*/ 1421607 h 1450182"/>
                <a:gd name="connsiteX35" fmla="*/ 166687 w 1633537"/>
                <a:gd name="connsiteY35" fmla="*/ 1388269 h 1450182"/>
                <a:gd name="connsiteX36" fmla="*/ 152400 w 1633537"/>
                <a:gd name="connsiteY36" fmla="*/ 1345407 h 1450182"/>
                <a:gd name="connsiteX37" fmla="*/ 109537 w 1633537"/>
                <a:gd name="connsiteY37" fmla="*/ 1269207 h 1450182"/>
                <a:gd name="connsiteX38" fmla="*/ 57150 w 1633537"/>
                <a:gd name="connsiteY38" fmla="*/ 1183482 h 1450182"/>
                <a:gd name="connsiteX39" fmla="*/ 0 w 1633537"/>
                <a:gd name="connsiteY39" fmla="*/ 1145382 h 1450182"/>
                <a:gd name="connsiteX40" fmla="*/ 0 w 1633537"/>
                <a:gd name="connsiteY40"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62100 w 1633537"/>
                <a:gd name="connsiteY4" fmla="*/ 195263 h 1450182"/>
                <a:gd name="connsiteX5" fmla="*/ 1526381 w 1633537"/>
                <a:gd name="connsiteY5" fmla="*/ 261938 h 1450182"/>
                <a:gd name="connsiteX6" fmla="*/ 1481138 w 1633537"/>
                <a:gd name="connsiteY6" fmla="*/ 314325 h 1450182"/>
                <a:gd name="connsiteX7" fmla="*/ 1457325 w 1633537"/>
                <a:gd name="connsiteY7" fmla="*/ 345282 h 1450182"/>
                <a:gd name="connsiteX8" fmla="*/ 1421605 w 1633537"/>
                <a:gd name="connsiteY8" fmla="*/ 400050 h 1450182"/>
                <a:gd name="connsiteX9" fmla="*/ 1383506 w 1633537"/>
                <a:gd name="connsiteY9" fmla="*/ 450057 h 1450182"/>
                <a:gd name="connsiteX10" fmla="*/ 1347787 w 1633537"/>
                <a:gd name="connsiteY10" fmla="*/ 488157 h 1450182"/>
                <a:gd name="connsiteX11" fmla="*/ 1281112 w 1633537"/>
                <a:gd name="connsiteY11" fmla="*/ 635794 h 1450182"/>
                <a:gd name="connsiteX12" fmla="*/ 1247775 w 1633537"/>
                <a:gd name="connsiteY12" fmla="*/ 683419 h 1450182"/>
                <a:gd name="connsiteX13" fmla="*/ 1209675 w 1633537"/>
                <a:gd name="connsiteY13" fmla="*/ 731044 h 1450182"/>
                <a:gd name="connsiteX14" fmla="*/ 1166812 w 1633537"/>
                <a:gd name="connsiteY14" fmla="*/ 764382 h 1450182"/>
                <a:gd name="connsiteX15" fmla="*/ 1114425 w 1633537"/>
                <a:gd name="connsiteY15" fmla="*/ 826294 h 1450182"/>
                <a:gd name="connsiteX16" fmla="*/ 1066800 w 1633537"/>
                <a:gd name="connsiteY16" fmla="*/ 878682 h 1450182"/>
                <a:gd name="connsiteX17" fmla="*/ 990600 w 1633537"/>
                <a:gd name="connsiteY17" fmla="*/ 964407 h 1450182"/>
                <a:gd name="connsiteX18" fmla="*/ 885825 w 1633537"/>
                <a:gd name="connsiteY18" fmla="*/ 1059657 h 1450182"/>
                <a:gd name="connsiteX19" fmla="*/ 847725 w 1633537"/>
                <a:gd name="connsiteY19" fmla="*/ 1069182 h 1450182"/>
                <a:gd name="connsiteX20" fmla="*/ 819150 w 1633537"/>
                <a:gd name="connsiteY20" fmla="*/ 1088232 h 1450182"/>
                <a:gd name="connsiteX21" fmla="*/ 766762 w 1633537"/>
                <a:gd name="connsiteY21" fmla="*/ 1145382 h 1450182"/>
                <a:gd name="connsiteX22" fmla="*/ 742950 w 1633537"/>
                <a:gd name="connsiteY22" fmla="*/ 1183482 h 1450182"/>
                <a:gd name="connsiteX23" fmla="*/ 709612 w 1633537"/>
                <a:gd name="connsiteY23" fmla="*/ 1221582 h 1450182"/>
                <a:gd name="connsiteX24" fmla="*/ 623887 w 1633537"/>
                <a:gd name="connsiteY24" fmla="*/ 1254919 h 1450182"/>
                <a:gd name="connsiteX25" fmla="*/ 571500 w 1633537"/>
                <a:gd name="connsiteY25" fmla="*/ 1307307 h 1450182"/>
                <a:gd name="connsiteX26" fmla="*/ 504825 w 1633537"/>
                <a:gd name="connsiteY26" fmla="*/ 1340644 h 1450182"/>
                <a:gd name="connsiteX27" fmla="*/ 481012 w 1633537"/>
                <a:gd name="connsiteY27" fmla="*/ 1364457 h 1450182"/>
                <a:gd name="connsiteX28" fmla="*/ 428625 w 1633537"/>
                <a:gd name="connsiteY28" fmla="*/ 1402557 h 1450182"/>
                <a:gd name="connsiteX29" fmla="*/ 376237 w 1633537"/>
                <a:gd name="connsiteY29" fmla="*/ 1416844 h 1450182"/>
                <a:gd name="connsiteX30" fmla="*/ 357187 w 1633537"/>
                <a:gd name="connsiteY30" fmla="*/ 1431132 h 1450182"/>
                <a:gd name="connsiteX31" fmla="*/ 323850 w 1633537"/>
                <a:gd name="connsiteY31" fmla="*/ 1450182 h 1450182"/>
                <a:gd name="connsiteX32" fmla="*/ 290512 w 1633537"/>
                <a:gd name="connsiteY32" fmla="*/ 1450182 h 1450182"/>
                <a:gd name="connsiteX33" fmla="*/ 266700 w 1633537"/>
                <a:gd name="connsiteY33" fmla="*/ 1450182 h 1450182"/>
                <a:gd name="connsiteX34" fmla="*/ 200025 w 1633537"/>
                <a:gd name="connsiteY34" fmla="*/ 1421607 h 1450182"/>
                <a:gd name="connsiteX35" fmla="*/ 166687 w 1633537"/>
                <a:gd name="connsiteY35" fmla="*/ 1388269 h 1450182"/>
                <a:gd name="connsiteX36" fmla="*/ 152400 w 1633537"/>
                <a:gd name="connsiteY36" fmla="*/ 1345407 h 1450182"/>
                <a:gd name="connsiteX37" fmla="*/ 109537 w 1633537"/>
                <a:gd name="connsiteY37" fmla="*/ 1269207 h 1450182"/>
                <a:gd name="connsiteX38" fmla="*/ 57150 w 1633537"/>
                <a:gd name="connsiteY38" fmla="*/ 1183482 h 1450182"/>
                <a:gd name="connsiteX39" fmla="*/ 0 w 1633537"/>
                <a:gd name="connsiteY39" fmla="*/ 1145382 h 1450182"/>
                <a:gd name="connsiteX40" fmla="*/ 0 w 1633537"/>
                <a:gd name="connsiteY40"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62100 w 1633537"/>
                <a:gd name="connsiteY4" fmla="*/ 195263 h 1450182"/>
                <a:gd name="connsiteX5" fmla="*/ 1564481 w 1633537"/>
                <a:gd name="connsiteY5" fmla="*/ 216694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62100 w 1633537"/>
                <a:gd name="connsiteY4" fmla="*/ 195263 h 1450182"/>
                <a:gd name="connsiteX5" fmla="*/ 1559718 w 1633537"/>
                <a:gd name="connsiteY5" fmla="*/ 230981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85913 w 1633537"/>
                <a:gd name="connsiteY4" fmla="*/ 197644 h 1450182"/>
                <a:gd name="connsiteX5" fmla="*/ 1559718 w 1633537"/>
                <a:gd name="connsiteY5" fmla="*/ 230981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74007 w 1633537"/>
                <a:gd name="connsiteY4" fmla="*/ 197644 h 1450182"/>
                <a:gd name="connsiteX5" fmla="*/ 1559718 w 1633537"/>
                <a:gd name="connsiteY5" fmla="*/ 230981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74007 w 1633537"/>
                <a:gd name="connsiteY4" fmla="*/ 197644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64307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8774 w 1633537"/>
                <a:gd name="connsiteY1" fmla="*/ 71438 h 1450182"/>
                <a:gd name="connsiteX2" fmla="*/ 1614487 w 1633537"/>
                <a:gd name="connsiteY2" fmla="*/ 123825 h 1450182"/>
                <a:gd name="connsiteX3" fmla="*/ 1593056 w 1633537"/>
                <a:gd name="connsiteY3" fmla="*/ 154782 h 1450182"/>
                <a:gd name="connsiteX4" fmla="*/ 1621631 w 1633537"/>
                <a:gd name="connsiteY4" fmla="*/ 133350 h 1450182"/>
                <a:gd name="connsiteX5" fmla="*/ 1574007 w 1633537"/>
                <a:gd name="connsiteY5" fmla="*/ 190500 h 1450182"/>
                <a:gd name="connsiteX6" fmla="*/ 1557337 w 1633537"/>
                <a:gd name="connsiteY6" fmla="*/ 219075 h 1450182"/>
                <a:gd name="connsiteX7" fmla="*/ 1526381 w 1633537"/>
                <a:gd name="connsiteY7" fmla="*/ 261938 h 1450182"/>
                <a:gd name="connsiteX8" fmla="*/ 1481138 w 1633537"/>
                <a:gd name="connsiteY8" fmla="*/ 314325 h 1450182"/>
                <a:gd name="connsiteX9" fmla="*/ 1457325 w 1633537"/>
                <a:gd name="connsiteY9" fmla="*/ 345282 h 1450182"/>
                <a:gd name="connsiteX10" fmla="*/ 1421605 w 1633537"/>
                <a:gd name="connsiteY10" fmla="*/ 400050 h 1450182"/>
                <a:gd name="connsiteX11" fmla="*/ 1383506 w 1633537"/>
                <a:gd name="connsiteY11" fmla="*/ 450057 h 1450182"/>
                <a:gd name="connsiteX12" fmla="*/ 1347787 w 1633537"/>
                <a:gd name="connsiteY12" fmla="*/ 488157 h 1450182"/>
                <a:gd name="connsiteX13" fmla="*/ 1281112 w 1633537"/>
                <a:gd name="connsiteY13" fmla="*/ 635794 h 1450182"/>
                <a:gd name="connsiteX14" fmla="*/ 1247775 w 1633537"/>
                <a:gd name="connsiteY14" fmla="*/ 683419 h 1450182"/>
                <a:gd name="connsiteX15" fmla="*/ 1209675 w 1633537"/>
                <a:gd name="connsiteY15" fmla="*/ 731044 h 1450182"/>
                <a:gd name="connsiteX16" fmla="*/ 1166812 w 1633537"/>
                <a:gd name="connsiteY16" fmla="*/ 764382 h 1450182"/>
                <a:gd name="connsiteX17" fmla="*/ 1114425 w 1633537"/>
                <a:gd name="connsiteY17" fmla="*/ 826294 h 1450182"/>
                <a:gd name="connsiteX18" fmla="*/ 1066800 w 1633537"/>
                <a:gd name="connsiteY18" fmla="*/ 878682 h 1450182"/>
                <a:gd name="connsiteX19" fmla="*/ 990600 w 1633537"/>
                <a:gd name="connsiteY19" fmla="*/ 964407 h 1450182"/>
                <a:gd name="connsiteX20" fmla="*/ 885825 w 1633537"/>
                <a:gd name="connsiteY20" fmla="*/ 1059657 h 1450182"/>
                <a:gd name="connsiteX21" fmla="*/ 847725 w 1633537"/>
                <a:gd name="connsiteY21" fmla="*/ 1069182 h 1450182"/>
                <a:gd name="connsiteX22" fmla="*/ 819150 w 1633537"/>
                <a:gd name="connsiteY22" fmla="*/ 1088232 h 1450182"/>
                <a:gd name="connsiteX23" fmla="*/ 766762 w 1633537"/>
                <a:gd name="connsiteY23" fmla="*/ 1145382 h 1450182"/>
                <a:gd name="connsiteX24" fmla="*/ 742950 w 1633537"/>
                <a:gd name="connsiteY24" fmla="*/ 1183482 h 1450182"/>
                <a:gd name="connsiteX25" fmla="*/ 709612 w 1633537"/>
                <a:gd name="connsiteY25" fmla="*/ 1221582 h 1450182"/>
                <a:gd name="connsiteX26" fmla="*/ 623887 w 1633537"/>
                <a:gd name="connsiteY26" fmla="*/ 1254919 h 1450182"/>
                <a:gd name="connsiteX27" fmla="*/ 571500 w 1633537"/>
                <a:gd name="connsiteY27" fmla="*/ 1307307 h 1450182"/>
                <a:gd name="connsiteX28" fmla="*/ 504825 w 1633537"/>
                <a:gd name="connsiteY28" fmla="*/ 1340644 h 1450182"/>
                <a:gd name="connsiteX29" fmla="*/ 481012 w 1633537"/>
                <a:gd name="connsiteY29" fmla="*/ 1364457 h 1450182"/>
                <a:gd name="connsiteX30" fmla="*/ 428625 w 1633537"/>
                <a:gd name="connsiteY30" fmla="*/ 1402557 h 1450182"/>
                <a:gd name="connsiteX31" fmla="*/ 376237 w 1633537"/>
                <a:gd name="connsiteY31" fmla="*/ 1416844 h 1450182"/>
                <a:gd name="connsiteX32" fmla="*/ 357187 w 1633537"/>
                <a:gd name="connsiteY32" fmla="*/ 1431132 h 1450182"/>
                <a:gd name="connsiteX33" fmla="*/ 323850 w 1633537"/>
                <a:gd name="connsiteY33" fmla="*/ 1450182 h 1450182"/>
                <a:gd name="connsiteX34" fmla="*/ 290512 w 1633537"/>
                <a:gd name="connsiteY34" fmla="*/ 1450182 h 1450182"/>
                <a:gd name="connsiteX35" fmla="*/ 266700 w 1633537"/>
                <a:gd name="connsiteY35" fmla="*/ 1450182 h 1450182"/>
                <a:gd name="connsiteX36" fmla="*/ 200025 w 1633537"/>
                <a:gd name="connsiteY36" fmla="*/ 1421607 h 1450182"/>
                <a:gd name="connsiteX37" fmla="*/ 166687 w 1633537"/>
                <a:gd name="connsiteY37" fmla="*/ 1388269 h 1450182"/>
                <a:gd name="connsiteX38" fmla="*/ 152400 w 1633537"/>
                <a:gd name="connsiteY38" fmla="*/ 1345407 h 1450182"/>
                <a:gd name="connsiteX39" fmla="*/ 109537 w 1633537"/>
                <a:gd name="connsiteY39" fmla="*/ 1269207 h 1450182"/>
                <a:gd name="connsiteX40" fmla="*/ 57150 w 1633537"/>
                <a:gd name="connsiteY40" fmla="*/ 1183482 h 1450182"/>
                <a:gd name="connsiteX41" fmla="*/ 0 w 1633537"/>
                <a:gd name="connsiteY41" fmla="*/ 1145382 h 1450182"/>
                <a:gd name="connsiteX42" fmla="*/ 0 w 1633537"/>
                <a:gd name="connsiteY42" fmla="*/ 1145382 h 1450182"/>
                <a:gd name="connsiteX0" fmla="*/ 1633537 w 1639227"/>
                <a:gd name="connsiteY0" fmla="*/ 0 h 1450182"/>
                <a:gd name="connsiteX1" fmla="*/ 1628774 w 1639227"/>
                <a:gd name="connsiteY1" fmla="*/ 71438 h 1450182"/>
                <a:gd name="connsiteX2" fmla="*/ 1638299 w 1639227"/>
                <a:gd name="connsiteY2" fmla="*/ 114300 h 1450182"/>
                <a:gd name="connsiteX3" fmla="*/ 1593056 w 1639227"/>
                <a:gd name="connsiteY3" fmla="*/ 154782 h 1450182"/>
                <a:gd name="connsiteX4" fmla="*/ 1621631 w 1639227"/>
                <a:gd name="connsiteY4" fmla="*/ 133350 h 1450182"/>
                <a:gd name="connsiteX5" fmla="*/ 1574007 w 1639227"/>
                <a:gd name="connsiteY5" fmla="*/ 190500 h 1450182"/>
                <a:gd name="connsiteX6" fmla="*/ 1557337 w 1639227"/>
                <a:gd name="connsiteY6" fmla="*/ 219075 h 1450182"/>
                <a:gd name="connsiteX7" fmla="*/ 1526381 w 1639227"/>
                <a:gd name="connsiteY7" fmla="*/ 261938 h 1450182"/>
                <a:gd name="connsiteX8" fmla="*/ 1481138 w 1639227"/>
                <a:gd name="connsiteY8" fmla="*/ 314325 h 1450182"/>
                <a:gd name="connsiteX9" fmla="*/ 1457325 w 1639227"/>
                <a:gd name="connsiteY9" fmla="*/ 345282 h 1450182"/>
                <a:gd name="connsiteX10" fmla="*/ 1421605 w 1639227"/>
                <a:gd name="connsiteY10" fmla="*/ 400050 h 1450182"/>
                <a:gd name="connsiteX11" fmla="*/ 1383506 w 1639227"/>
                <a:gd name="connsiteY11" fmla="*/ 450057 h 1450182"/>
                <a:gd name="connsiteX12" fmla="*/ 1347787 w 1639227"/>
                <a:gd name="connsiteY12" fmla="*/ 488157 h 1450182"/>
                <a:gd name="connsiteX13" fmla="*/ 1281112 w 1639227"/>
                <a:gd name="connsiteY13" fmla="*/ 635794 h 1450182"/>
                <a:gd name="connsiteX14" fmla="*/ 1247775 w 1639227"/>
                <a:gd name="connsiteY14" fmla="*/ 683419 h 1450182"/>
                <a:gd name="connsiteX15" fmla="*/ 1209675 w 1639227"/>
                <a:gd name="connsiteY15" fmla="*/ 731044 h 1450182"/>
                <a:gd name="connsiteX16" fmla="*/ 1166812 w 1639227"/>
                <a:gd name="connsiteY16" fmla="*/ 764382 h 1450182"/>
                <a:gd name="connsiteX17" fmla="*/ 1114425 w 1639227"/>
                <a:gd name="connsiteY17" fmla="*/ 826294 h 1450182"/>
                <a:gd name="connsiteX18" fmla="*/ 1066800 w 1639227"/>
                <a:gd name="connsiteY18" fmla="*/ 878682 h 1450182"/>
                <a:gd name="connsiteX19" fmla="*/ 990600 w 1639227"/>
                <a:gd name="connsiteY19" fmla="*/ 964407 h 1450182"/>
                <a:gd name="connsiteX20" fmla="*/ 885825 w 1639227"/>
                <a:gd name="connsiteY20" fmla="*/ 1059657 h 1450182"/>
                <a:gd name="connsiteX21" fmla="*/ 847725 w 1639227"/>
                <a:gd name="connsiteY21" fmla="*/ 1069182 h 1450182"/>
                <a:gd name="connsiteX22" fmla="*/ 819150 w 1639227"/>
                <a:gd name="connsiteY22" fmla="*/ 1088232 h 1450182"/>
                <a:gd name="connsiteX23" fmla="*/ 766762 w 1639227"/>
                <a:gd name="connsiteY23" fmla="*/ 1145382 h 1450182"/>
                <a:gd name="connsiteX24" fmla="*/ 742950 w 1639227"/>
                <a:gd name="connsiteY24" fmla="*/ 1183482 h 1450182"/>
                <a:gd name="connsiteX25" fmla="*/ 709612 w 1639227"/>
                <a:gd name="connsiteY25" fmla="*/ 1221582 h 1450182"/>
                <a:gd name="connsiteX26" fmla="*/ 623887 w 1639227"/>
                <a:gd name="connsiteY26" fmla="*/ 1254919 h 1450182"/>
                <a:gd name="connsiteX27" fmla="*/ 571500 w 1639227"/>
                <a:gd name="connsiteY27" fmla="*/ 1307307 h 1450182"/>
                <a:gd name="connsiteX28" fmla="*/ 504825 w 1639227"/>
                <a:gd name="connsiteY28" fmla="*/ 1340644 h 1450182"/>
                <a:gd name="connsiteX29" fmla="*/ 481012 w 1639227"/>
                <a:gd name="connsiteY29" fmla="*/ 1364457 h 1450182"/>
                <a:gd name="connsiteX30" fmla="*/ 428625 w 1639227"/>
                <a:gd name="connsiteY30" fmla="*/ 1402557 h 1450182"/>
                <a:gd name="connsiteX31" fmla="*/ 376237 w 1639227"/>
                <a:gd name="connsiteY31" fmla="*/ 1416844 h 1450182"/>
                <a:gd name="connsiteX32" fmla="*/ 357187 w 1639227"/>
                <a:gd name="connsiteY32" fmla="*/ 1431132 h 1450182"/>
                <a:gd name="connsiteX33" fmla="*/ 323850 w 1639227"/>
                <a:gd name="connsiteY33" fmla="*/ 1450182 h 1450182"/>
                <a:gd name="connsiteX34" fmla="*/ 290512 w 1639227"/>
                <a:gd name="connsiteY34" fmla="*/ 1450182 h 1450182"/>
                <a:gd name="connsiteX35" fmla="*/ 266700 w 1639227"/>
                <a:gd name="connsiteY35" fmla="*/ 1450182 h 1450182"/>
                <a:gd name="connsiteX36" fmla="*/ 200025 w 1639227"/>
                <a:gd name="connsiteY36" fmla="*/ 1421607 h 1450182"/>
                <a:gd name="connsiteX37" fmla="*/ 166687 w 1639227"/>
                <a:gd name="connsiteY37" fmla="*/ 1388269 h 1450182"/>
                <a:gd name="connsiteX38" fmla="*/ 152400 w 1639227"/>
                <a:gd name="connsiteY38" fmla="*/ 1345407 h 1450182"/>
                <a:gd name="connsiteX39" fmla="*/ 109537 w 1639227"/>
                <a:gd name="connsiteY39" fmla="*/ 1269207 h 1450182"/>
                <a:gd name="connsiteX40" fmla="*/ 57150 w 1639227"/>
                <a:gd name="connsiteY40" fmla="*/ 1183482 h 1450182"/>
                <a:gd name="connsiteX41" fmla="*/ 0 w 1639227"/>
                <a:gd name="connsiteY41" fmla="*/ 1145382 h 1450182"/>
                <a:gd name="connsiteX42" fmla="*/ 0 w 1639227"/>
                <a:gd name="connsiteY42" fmla="*/ 1145382 h 1450182"/>
                <a:gd name="connsiteX0" fmla="*/ 1633537 w 1639227"/>
                <a:gd name="connsiteY0" fmla="*/ 0 h 1450182"/>
                <a:gd name="connsiteX1" fmla="*/ 1628774 w 1639227"/>
                <a:gd name="connsiteY1" fmla="*/ 71438 h 1450182"/>
                <a:gd name="connsiteX2" fmla="*/ 1638299 w 1639227"/>
                <a:gd name="connsiteY2" fmla="*/ 114300 h 1450182"/>
                <a:gd name="connsiteX3" fmla="*/ 1593056 w 1639227"/>
                <a:gd name="connsiteY3" fmla="*/ 154782 h 1450182"/>
                <a:gd name="connsiteX4" fmla="*/ 1574007 w 1639227"/>
                <a:gd name="connsiteY4" fmla="*/ 190500 h 1450182"/>
                <a:gd name="connsiteX5" fmla="*/ 1557337 w 1639227"/>
                <a:gd name="connsiteY5" fmla="*/ 219075 h 1450182"/>
                <a:gd name="connsiteX6" fmla="*/ 1526381 w 1639227"/>
                <a:gd name="connsiteY6" fmla="*/ 261938 h 1450182"/>
                <a:gd name="connsiteX7" fmla="*/ 1481138 w 1639227"/>
                <a:gd name="connsiteY7" fmla="*/ 314325 h 1450182"/>
                <a:gd name="connsiteX8" fmla="*/ 1457325 w 1639227"/>
                <a:gd name="connsiteY8" fmla="*/ 345282 h 1450182"/>
                <a:gd name="connsiteX9" fmla="*/ 1421605 w 1639227"/>
                <a:gd name="connsiteY9" fmla="*/ 400050 h 1450182"/>
                <a:gd name="connsiteX10" fmla="*/ 1383506 w 1639227"/>
                <a:gd name="connsiteY10" fmla="*/ 450057 h 1450182"/>
                <a:gd name="connsiteX11" fmla="*/ 1347787 w 1639227"/>
                <a:gd name="connsiteY11" fmla="*/ 488157 h 1450182"/>
                <a:gd name="connsiteX12" fmla="*/ 1281112 w 1639227"/>
                <a:gd name="connsiteY12" fmla="*/ 635794 h 1450182"/>
                <a:gd name="connsiteX13" fmla="*/ 1247775 w 1639227"/>
                <a:gd name="connsiteY13" fmla="*/ 683419 h 1450182"/>
                <a:gd name="connsiteX14" fmla="*/ 1209675 w 1639227"/>
                <a:gd name="connsiteY14" fmla="*/ 731044 h 1450182"/>
                <a:gd name="connsiteX15" fmla="*/ 1166812 w 1639227"/>
                <a:gd name="connsiteY15" fmla="*/ 764382 h 1450182"/>
                <a:gd name="connsiteX16" fmla="*/ 1114425 w 1639227"/>
                <a:gd name="connsiteY16" fmla="*/ 826294 h 1450182"/>
                <a:gd name="connsiteX17" fmla="*/ 1066800 w 1639227"/>
                <a:gd name="connsiteY17" fmla="*/ 878682 h 1450182"/>
                <a:gd name="connsiteX18" fmla="*/ 990600 w 1639227"/>
                <a:gd name="connsiteY18" fmla="*/ 964407 h 1450182"/>
                <a:gd name="connsiteX19" fmla="*/ 885825 w 1639227"/>
                <a:gd name="connsiteY19" fmla="*/ 1059657 h 1450182"/>
                <a:gd name="connsiteX20" fmla="*/ 847725 w 1639227"/>
                <a:gd name="connsiteY20" fmla="*/ 1069182 h 1450182"/>
                <a:gd name="connsiteX21" fmla="*/ 819150 w 1639227"/>
                <a:gd name="connsiteY21" fmla="*/ 1088232 h 1450182"/>
                <a:gd name="connsiteX22" fmla="*/ 766762 w 1639227"/>
                <a:gd name="connsiteY22" fmla="*/ 1145382 h 1450182"/>
                <a:gd name="connsiteX23" fmla="*/ 742950 w 1639227"/>
                <a:gd name="connsiteY23" fmla="*/ 1183482 h 1450182"/>
                <a:gd name="connsiteX24" fmla="*/ 709612 w 1639227"/>
                <a:gd name="connsiteY24" fmla="*/ 1221582 h 1450182"/>
                <a:gd name="connsiteX25" fmla="*/ 623887 w 1639227"/>
                <a:gd name="connsiteY25" fmla="*/ 1254919 h 1450182"/>
                <a:gd name="connsiteX26" fmla="*/ 571500 w 1639227"/>
                <a:gd name="connsiteY26" fmla="*/ 1307307 h 1450182"/>
                <a:gd name="connsiteX27" fmla="*/ 504825 w 1639227"/>
                <a:gd name="connsiteY27" fmla="*/ 1340644 h 1450182"/>
                <a:gd name="connsiteX28" fmla="*/ 481012 w 1639227"/>
                <a:gd name="connsiteY28" fmla="*/ 1364457 h 1450182"/>
                <a:gd name="connsiteX29" fmla="*/ 428625 w 1639227"/>
                <a:gd name="connsiteY29" fmla="*/ 1402557 h 1450182"/>
                <a:gd name="connsiteX30" fmla="*/ 376237 w 1639227"/>
                <a:gd name="connsiteY30" fmla="*/ 1416844 h 1450182"/>
                <a:gd name="connsiteX31" fmla="*/ 357187 w 1639227"/>
                <a:gd name="connsiteY31" fmla="*/ 1431132 h 1450182"/>
                <a:gd name="connsiteX32" fmla="*/ 323850 w 1639227"/>
                <a:gd name="connsiteY32" fmla="*/ 1450182 h 1450182"/>
                <a:gd name="connsiteX33" fmla="*/ 290512 w 1639227"/>
                <a:gd name="connsiteY33" fmla="*/ 1450182 h 1450182"/>
                <a:gd name="connsiteX34" fmla="*/ 266700 w 1639227"/>
                <a:gd name="connsiteY34" fmla="*/ 1450182 h 1450182"/>
                <a:gd name="connsiteX35" fmla="*/ 200025 w 1639227"/>
                <a:gd name="connsiteY35" fmla="*/ 1421607 h 1450182"/>
                <a:gd name="connsiteX36" fmla="*/ 166687 w 1639227"/>
                <a:gd name="connsiteY36" fmla="*/ 1388269 h 1450182"/>
                <a:gd name="connsiteX37" fmla="*/ 152400 w 1639227"/>
                <a:gd name="connsiteY37" fmla="*/ 1345407 h 1450182"/>
                <a:gd name="connsiteX38" fmla="*/ 109537 w 1639227"/>
                <a:gd name="connsiteY38" fmla="*/ 1269207 h 1450182"/>
                <a:gd name="connsiteX39" fmla="*/ 57150 w 1639227"/>
                <a:gd name="connsiteY39" fmla="*/ 1183482 h 1450182"/>
                <a:gd name="connsiteX40" fmla="*/ 0 w 1639227"/>
                <a:gd name="connsiteY40" fmla="*/ 1145382 h 1450182"/>
                <a:gd name="connsiteX41" fmla="*/ 0 w 1639227"/>
                <a:gd name="connsiteY41" fmla="*/ 1145382 h 1450182"/>
                <a:gd name="connsiteX0" fmla="*/ 1633537 w 1633537"/>
                <a:gd name="connsiteY0" fmla="*/ 0 h 1450182"/>
                <a:gd name="connsiteX1" fmla="*/ 1628774 w 1633537"/>
                <a:gd name="connsiteY1" fmla="*/ 71438 h 1450182"/>
                <a:gd name="connsiteX2" fmla="*/ 1607343 w 1633537"/>
                <a:gd name="connsiteY2" fmla="*/ 140494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33537 w 1633537"/>
                <a:gd name="connsiteY0" fmla="*/ 0 h 1450182"/>
                <a:gd name="connsiteX1" fmla="*/ 1624011 w 1633537"/>
                <a:gd name="connsiteY1" fmla="*/ 107157 h 1450182"/>
                <a:gd name="connsiteX2" fmla="*/ 1607343 w 1633537"/>
                <a:gd name="connsiteY2" fmla="*/ 140494 h 1450182"/>
                <a:gd name="connsiteX3" fmla="*/ 1593056 w 1633537"/>
                <a:gd name="connsiteY3" fmla="*/ 154782 h 1450182"/>
                <a:gd name="connsiteX4" fmla="*/ 1574007 w 1633537"/>
                <a:gd name="connsiteY4" fmla="*/ 190500 h 1450182"/>
                <a:gd name="connsiteX5" fmla="*/ 1557337 w 1633537"/>
                <a:gd name="connsiteY5" fmla="*/ 219075 h 1450182"/>
                <a:gd name="connsiteX6" fmla="*/ 1526381 w 1633537"/>
                <a:gd name="connsiteY6" fmla="*/ 261938 h 1450182"/>
                <a:gd name="connsiteX7" fmla="*/ 1481138 w 1633537"/>
                <a:gd name="connsiteY7" fmla="*/ 314325 h 1450182"/>
                <a:gd name="connsiteX8" fmla="*/ 1457325 w 1633537"/>
                <a:gd name="connsiteY8" fmla="*/ 345282 h 1450182"/>
                <a:gd name="connsiteX9" fmla="*/ 1421605 w 1633537"/>
                <a:gd name="connsiteY9" fmla="*/ 400050 h 1450182"/>
                <a:gd name="connsiteX10" fmla="*/ 1383506 w 1633537"/>
                <a:gd name="connsiteY10" fmla="*/ 450057 h 1450182"/>
                <a:gd name="connsiteX11" fmla="*/ 1347787 w 1633537"/>
                <a:gd name="connsiteY11" fmla="*/ 488157 h 1450182"/>
                <a:gd name="connsiteX12" fmla="*/ 1281112 w 1633537"/>
                <a:gd name="connsiteY12" fmla="*/ 635794 h 1450182"/>
                <a:gd name="connsiteX13" fmla="*/ 1247775 w 1633537"/>
                <a:gd name="connsiteY13" fmla="*/ 683419 h 1450182"/>
                <a:gd name="connsiteX14" fmla="*/ 1209675 w 1633537"/>
                <a:gd name="connsiteY14" fmla="*/ 731044 h 1450182"/>
                <a:gd name="connsiteX15" fmla="*/ 1166812 w 1633537"/>
                <a:gd name="connsiteY15" fmla="*/ 764382 h 1450182"/>
                <a:gd name="connsiteX16" fmla="*/ 1114425 w 1633537"/>
                <a:gd name="connsiteY16" fmla="*/ 826294 h 1450182"/>
                <a:gd name="connsiteX17" fmla="*/ 1066800 w 1633537"/>
                <a:gd name="connsiteY17" fmla="*/ 878682 h 1450182"/>
                <a:gd name="connsiteX18" fmla="*/ 990600 w 1633537"/>
                <a:gd name="connsiteY18" fmla="*/ 964407 h 1450182"/>
                <a:gd name="connsiteX19" fmla="*/ 885825 w 1633537"/>
                <a:gd name="connsiteY19" fmla="*/ 1059657 h 1450182"/>
                <a:gd name="connsiteX20" fmla="*/ 847725 w 1633537"/>
                <a:gd name="connsiteY20" fmla="*/ 1069182 h 1450182"/>
                <a:gd name="connsiteX21" fmla="*/ 819150 w 1633537"/>
                <a:gd name="connsiteY21" fmla="*/ 1088232 h 1450182"/>
                <a:gd name="connsiteX22" fmla="*/ 766762 w 1633537"/>
                <a:gd name="connsiteY22" fmla="*/ 1145382 h 1450182"/>
                <a:gd name="connsiteX23" fmla="*/ 742950 w 1633537"/>
                <a:gd name="connsiteY23" fmla="*/ 1183482 h 1450182"/>
                <a:gd name="connsiteX24" fmla="*/ 709612 w 1633537"/>
                <a:gd name="connsiteY24" fmla="*/ 1221582 h 1450182"/>
                <a:gd name="connsiteX25" fmla="*/ 623887 w 1633537"/>
                <a:gd name="connsiteY25" fmla="*/ 1254919 h 1450182"/>
                <a:gd name="connsiteX26" fmla="*/ 571500 w 1633537"/>
                <a:gd name="connsiteY26" fmla="*/ 1307307 h 1450182"/>
                <a:gd name="connsiteX27" fmla="*/ 504825 w 1633537"/>
                <a:gd name="connsiteY27" fmla="*/ 1340644 h 1450182"/>
                <a:gd name="connsiteX28" fmla="*/ 481012 w 1633537"/>
                <a:gd name="connsiteY28" fmla="*/ 1364457 h 1450182"/>
                <a:gd name="connsiteX29" fmla="*/ 428625 w 1633537"/>
                <a:gd name="connsiteY29" fmla="*/ 1402557 h 1450182"/>
                <a:gd name="connsiteX30" fmla="*/ 376237 w 1633537"/>
                <a:gd name="connsiteY30" fmla="*/ 1416844 h 1450182"/>
                <a:gd name="connsiteX31" fmla="*/ 357187 w 1633537"/>
                <a:gd name="connsiteY31" fmla="*/ 1431132 h 1450182"/>
                <a:gd name="connsiteX32" fmla="*/ 323850 w 1633537"/>
                <a:gd name="connsiteY32" fmla="*/ 1450182 h 1450182"/>
                <a:gd name="connsiteX33" fmla="*/ 290512 w 1633537"/>
                <a:gd name="connsiteY33" fmla="*/ 1450182 h 1450182"/>
                <a:gd name="connsiteX34" fmla="*/ 266700 w 1633537"/>
                <a:gd name="connsiteY34" fmla="*/ 1450182 h 1450182"/>
                <a:gd name="connsiteX35" fmla="*/ 200025 w 1633537"/>
                <a:gd name="connsiteY35" fmla="*/ 1421607 h 1450182"/>
                <a:gd name="connsiteX36" fmla="*/ 166687 w 1633537"/>
                <a:gd name="connsiteY36" fmla="*/ 1388269 h 1450182"/>
                <a:gd name="connsiteX37" fmla="*/ 152400 w 1633537"/>
                <a:gd name="connsiteY37" fmla="*/ 1345407 h 1450182"/>
                <a:gd name="connsiteX38" fmla="*/ 109537 w 1633537"/>
                <a:gd name="connsiteY38" fmla="*/ 1269207 h 1450182"/>
                <a:gd name="connsiteX39" fmla="*/ 57150 w 1633537"/>
                <a:gd name="connsiteY39" fmla="*/ 1183482 h 1450182"/>
                <a:gd name="connsiteX40" fmla="*/ 0 w 1633537"/>
                <a:gd name="connsiteY40" fmla="*/ 1145382 h 1450182"/>
                <a:gd name="connsiteX41" fmla="*/ 0 w 1633537"/>
                <a:gd name="connsiteY41" fmla="*/ 1145382 h 1450182"/>
                <a:gd name="connsiteX0" fmla="*/ 1628775 w 1628775"/>
                <a:gd name="connsiteY0" fmla="*/ 0 h 1390651"/>
                <a:gd name="connsiteX1" fmla="*/ 1624011 w 1628775"/>
                <a:gd name="connsiteY1" fmla="*/ 47626 h 1390651"/>
                <a:gd name="connsiteX2" fmla="*/ 1607343 w 1628775"/>
                <a:gd name="connsiteY2" fmla="*/ 80963 h 1390651"/>
                <a:gd name="connsiteX3" fmla="*/ 1593056 w 1628775"/>
                <a:gd name="connsiteY3" fmla="*/ 95251 h 1390651"/>
                <a:gd name="connsiteX4" fmla="*/ 1574007 w 1628775"/>
                <a:gd name="connsiteY4" fmla="*/ 130969 h 1390651"/>
                <a:gd name="connsiteX5" fmla="*/ 1557337 w 1628775"/>
                <a:gd name="connsiteY5" fmla="*/ 159544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95251 h 1390651"/>
                <a:gd name="connsiteX4" fmla="*/ 1574007 w 1628775"/>
                <a:gd name="connsiteY4" fmla="*/ 130969 h 1390651"/>
                <a:gd name="connsiteX5" fmla="*/ 1557337 w 1628775"/>
                <a:gd name="connsiteY5" fmla="*/ 159544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95251 h 1390651"/>
                <a:gd name="connsiteX4" fmla="*/ 1574007 w 1628775"/>
                <a:gd name="connsiteY4" fmla="*/ 130969 h 1390651"/>
                <a:gd name="connsiteX5" fmla="*/ 1554956 w 1628775"/>
                <a:gd name="connsiteY5" fmla="*/ 150019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95251 h 1390651"/>
                <a:gd name="connsiteX4" fmla="*/ 1574007 w 1628775"/>
                <a:gd name="connsiteY4" fmla="*/ 116682 h 1390651"/>
                <a:gd name="connsiteX5" fmla="*/ 1554956 w 1628775"/>
                <a:gd name="connsiteY5" fmla="*/ 150019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28775 w 1628775"/>
                <a:gd name="connsiteY0" fmla="*/ 0 h 1390651"/>
                <a:gd name="connsiteX1" fmla="*/ 1624011 w 1628775"/>
                <a:gd name="connsiteY1" fmla="*/ 47626 h 1390651"/>
                <a:gd name="connsiteX2" fmla="*/ 1607343 w 1628775"/>
                <a:gd name="connsiteY2" fmla="*/ 73820 h 1390651"/>
                <a:gd name="connsiteX3" fmla="*/ 1593056 w 1628775"/>
                <a:gd name="connsiteY3" fmla="*/ 88108 h 1390651"/>
                <a:gd name="connsiteX4" fmla="*/ 1574007 w 1628775"/>
                <a:gd name="connsiteY4" fmla="*/ 116682 h 1390651"/>
                <a:gd name="connsiteX5" fmla="*/ 1554956 w 1628775"/>
                <a:gd name="connsiteY5" fmla="*/ 150019 h 1390651"/>
                <a:gd name="connsiteX6" fmla="*/ 1526381 w 1628775"/>
                <a:gd name="connsiteY6" fmla="*/ 202407 h 1390651"/>
                <a:gd name="connsiteX7" fmla="*/ 1481138 w 1628775"/>
                <a:gd name="connsiteY7" fmla="*/ 254794 h 1390651"/>
                <a:gd name="connsiteX8" fmla="*/ 1457325 w 1628775"/>
                <a:gd name="connsiteY8" fmla="*/ 285751 h 1390651"/>
                <a:gd name="connsiteX9" fmla="*/ 1421605 w 1628775"/>
                <a:gd name="connsiteY9" fmla="*/ 340519 h 1390651"/>
                <a:gd name="connsiteX10" fmla="*/ 1383506 w 1628775"/>
                <a:gd name="connsiteY10" fmla="*/ 390526 h 1390651"/>
                <a:gd name="connsiteX11" fmla="*/ 1347787 w 1628775"/>
                <a:gd name="connsiteY11" fmla="*/ 428626 h 1390651"/>
                <a:gd name="connsiteX12" fmla="*/ 1281112 w 1628775"/>
                <a:gd name="connsiteY12" fmla="*/ 576263 h 1390651"/>
                <a:gd name="connsiteX13" fmla="*/ 1247775 w 1628775"/>
                <a:gd name="connsiteY13" fmla="*/ 623888 h 1390651"/>
                <a:gd name="connsiteX14" fmla="*/ 1209675 w 1628775"/>
                <a:gd name="connsiteY14" fmla="*/ 671513 h 1390651"/>
                <a:gd name="connsiteX15" fmla="*/ 1166812 w 1628775"/>
                <a:gd name="connsiteY15" fmla="*/ 704851 h 1390651"/>
                <a:gd name="connsiteX16" fmla="*/ 1114425 w 1628775"/>
                <a:gd name="connsiteY16" fmla="*/ 766763 h 1390651"/>
                <a:gd name="connsiteX17" fmla="*/ 1066800 w 1628775"/>
                <a:gd name="connsiteY17" fmla="*/ 819151 h 1390651"/>
                <a:gd name="connsiteX18" fmla="*/ 990600 w 1628775"/>
                <a:gd name="connsiteY18" fmla="*/ 904876 h 1390651"/>
                <a:gd name="connsiteX19" fmla="*/ 885825 w 1628775"/>
                <a:gd name="connsiteY19" fmla="*/ 1000126 h 1390651"/>
                <a:gd name="connsiteX20" fmla="*/ 847725 w 1628775"/>
                <a:gd name="connsiteY20" fmla="*/ 1009651 h 1390651"/>
                <a:gd name="connsiteX21" fmla="*/ 819150 w 1628775"/>
                <a:gd name="connsiteY21" fmla="*/ 1028701 h 1390651"/>
                <a:gd name="connsiteX22" fmla="*/ 766762 w 1628775"/>
                <a:gd name="connsiteY22" fmla="*/ 1085851 h 1390651"/>
                <a:gd name="connsiteX23" fmla="*/ 742950 w 1628775"/>
                <a:gd name="connsiteY23" fmla="*/ 1123951 h 1390651"/>
                <a:gd name="connsiteX24" fmla="*/ 709612 w 1628775"/>
                <a:gd name="connsiteY24" fmla="*/ 1162051 h 1390651"/>
                <a:gd name="connsiteX25" fmla="*/ 623887 w 1628775"/>
                <a:gd name="connsiteY25" fmla="*/ 1195388 h 1390651"/>
                <a:gd name="connsiteX26" fmla="*/ 571500 w 1628775"/>
                <a:gd name="connsiteY26" fmla="*/ 1247776 h 1390651"/>
                <a:gd name="connsiteX27" fmla="*/ 504825 w 1628775"/>
                <a:gd name="connsiteY27" fmla="*/ 1281113 h 1390651"/>
                <a:gd name="connsiteX28" fmla="*/ 481012 w 1628775"/>
                <a:gd name="connsiteY28" fmla="*/ 1304926 h 1390651"/>
                <a:gd name="connsiteX29" fmla="*/ 428625 w 1628775"/>
                <a:gd name="connsiteY29" fmla="*/ 1343026 h 1390651"/>
                <a:gd name="connsiteX30" fmla="*/ 376237 w 1628775"/>
                <a:gd name="connsiteY30" fmla="*/ 1357313 h 1390651"/>
                <a:gd name="connsiteX31" fmla="*/ 357187 w 1628775"/>
                <a:gd name="connsiteY31" fmla="*/ 1371601 h 1390651"/>
                <a:gd name="connsiteX32" fmla="*/ 323850 w 1628775"/>
                <a:gd name="connsiteY32" fmla="*/ 1390651 h 1390651"/>
                <a:gd name="connsiteX33" fmla="*/ 290512 w 1628775"/>
                <a:gd name="connsiteY33" fmla="*/ 1390651 h 1390651"/>
                <a:gd name="connsiteX34" fmla="*/ 266700 w 1628775"/>
                <a:gd name="connsiteY34" fmla="*/ 1390651 h 1390651"/>
                <a:gd name="connsiteX35" fmla="*/ 200025 w 1628775"/>
                <a:gd name="connsiteY35" fmla="*/ 1362076 h 1390651"/>
                <a:gd name="connsiteX36" fmla="*/ 166687 w 1628775"/>
                <a:gd name="connsiteY36" fmla="*/ 1328738 h 1390651"/>
                <a:gd name="connsiteX37" fmla="*/ 152400 w 1628775"/>
                <a:gd name="connsiteY37" fmla="*/ 1285876 h 1390651"/>
                <a:gd name="connsiteX38" fmla="*/ 109537 w 1628775"/>
                <a:gd name="connsiteY38" fmla="*/ 1209676 h 1390651"/>
                <a:gd name="connsiteX39" fmla="*/ 57150 w 1628775"/>
                <a:gd name="connsiteY39" fmla="*/ 1123951 h 1390651"/>
                <a:gd name="connsiteX40" fmla="*/ 0 w 1628775"/>
                <a:gd name="connsiteY40" fmla="*/ 1085851 h 1390651"/>
                <a:gd name="connsiteX41" fmla="*/ 0 w 1628775"/>
                <a:gd name="connsiteY41" fmla="*/ 1085851 h 1390651"/>
                <a:gd name="connsiteX0" fmla="*/ 1640681 w 1640681"/>
                <a:gd name="connsiteY0" fmla="*/ 0 h 1381126"/>
                <a:gd name="connsiteX1" fmla="*/ 1624011 w 1640681"/>
                <a:gd name="connsiteY1" fmla="*/ 38101 h 1381126"/>
                <a:gd name="connsiteX2" fmla="*/ 1607343 w 1640681"/>
                <a:gd name="connsiteY2" fmla="*/ 64295 h 1381126"/>
                <a:gd name="connsiteX3" fmla="*/ 1593056 w 1640681"/>
                <a:gd name="connsiteY3" fmla="*/ 78583 h 1381126"/>
                <a:gd name="connsiteX4" fmla="*/ 1574007 w 1640681"/>
                <a:gd name="connsiteY4" fmla="*/ 107157 h 1381126"/>
                <a:gd name="connsiteX5" fmla="*/ 1554956 w 1640681"/>
                <a:gd name="connsiteY5" fmla="*/ 140494 h 1381126"/>
                <a:gd name="connsiteX6" fmla="*/ 1526381 w 1640681"/>
                <a:gd name="connsiteY6" fmla="*/ 192882 h 1381126"/>
                <a:gd name="connsiteX7" fmla="*/ 1481138 w 1640681"/>
                <a:gd name="connsiteY7" fmla="*/ 245269 h 1381126"/>
                <a:gd name="connsiteX8" fmla="*/ 1457325 w 1640681"/>
                <a:gd name="connsiteY8" fmla="*/ 276226 h 1381126"/>
                <a:gd name="connsiteX9" fmla="*/ 1421605 w 1640681"/>
                <a:gd name="connsiteY9" fmla="*/ 330994 h 1381126"/>
                <a:gd name="connsiteX10" fmla="*/ 1383506 w 1640681"/>
                <a:gd name="connsiteY10" fmla="*/ 381001 h 1381126"/>
                <a:gd name="connsiteX11" fmla="*/ 1347787 w 1640681"/>
                <a:gd name="connsiteY11" fmla="*/ 419101 h 1381126"/>
                <a:gd name="connsiteX12" fmla="*/ 1281112 w 1640681"/>
                <a:gd name="connsiteY12" fmla="*/ 566738 h 1381126"/>
                <a:gd name="connsiteX13" fmla="*/ 1247775 w 1640681"/>
                <a:gd name="connsiteY13" fmla="*/ 614363 h 1381126"/>
                <a:gd name="connsiteX14" fmla="*/ 1209675 w 1640681"/>
                <a:gd name="connsiteY14" fmla="*/ 661988 h 1381126"/>
                <a:gd name="connsiteX15" fmla="*/ 1166812 w 1640681"/>
                <a:gd name="connsiteY15" fmla="*/ 695326 h 1381126"/>
                <a:gd name="connsiteX16" fmla="*/ 1114425 w 1640681"/>
                <a:gd name="connsiteY16" fmla="*/ 757238 h 1381126"/>
                <a:gd name="connsiteX17" fmla="*/ 1066800 w 1640681"/>
                <a:gd name="connsiteY17" fmla="*/ 809626 h 1381126"/>
                <a:gd name="connsiteX18" fmla="*/ 990600 w 1640681"/>
                <a:gd name="connsiteY18" fmla="*/ 895351 h 1381126"/>
                <a:gd name="connsiteX19" fmla="*/ 885825 w 1640681"/>
                <a:gd name="connsiteY19" fmla="*/ 990601 h 1381126"/>
                <a:gd name="connsiteX20" fmla="*/ 847725 w 1640681"/>
                <a:gd name="connsiteY20" fmla="*/ 1000126 h 1381126"/>
                <a:gd name="connsiteX21" fmla="*/ 819150 w 1640681"/>
                <a:gd name="connsiteY21" fmla="*/ 1019176 h 1381126"/>
                <a:gd name="connsiteX22" fmla="*/ 766762 w 1640681"/>
                <a:gd name="connsiteY22" fmla="*/ 1076326 h 1381126"/>
                <a:gd name="connsiteX23" fmla="*/ 742950 w 1640681"/>
                <a:gd name="connsiteY23" fmla="*/ 1114426 h 1381126"/>
                <a:gd name="connsiteX24" fmla="*/ 709612 w 1640681"/>
                <a:gd name="connsiteY24" fmla="*/ 1152526 h 1381126"/>
                <a:gd name="connsiteX25" fmla="*/ 623887 w 1640681"/>
                <a:gd name="connsiteY25" fmla="*/ 1185863 h 1381126"/>
                <a:gd name="connsiteX26" fmla="*/ 571500 w 1640681"/>
                <a:gd name="connsiteY26" fmla="*/ 1238251 h 1381126"/>
                <a:gd name="connsiteX27" fmla="*/ 504825 w 1640681"/>
                <a:gd name="connsiteY27" fmla="*/ 1271588 h 1381126"/>
                <a:gd name="connsiteX28" fmla="*/ 481012 w 1640681"/>
                <a:gd name="connsiteY28" fmla="*/ 1295401 h 1381126"/>
                <a:gd name="connsiteX29" fmla="*/ 428625 w 1640681"/>
                <a:gd name="connsiteY29" fmla="*/ 1333501 h 1381126"/>
                <a:gd name="connsiteX30" fmla="*/ 376237 w 1640681"/>
                <a:gd name="connsiteY30" fmla="*/ 1347788 h 1381126"/>
                <a:gd name="connsiteX31" fmla="*/ 357187 w 1640681"/>
                <a:gd name="connsiteY31" fmla="*/ 1362076 h 1381126"/>
                <a:gd name="connsiteX32" fmla="*/ 323850 w 1640681"/>
                <a:gd name="connsiteY32" fmla="*/ 1381126 h 1381126"/>
                <a:gd name="connsiteX33" fmla="*/ 290512 w 1640681"/>
                <a:gd name="connsiteY33" fmla="*/ 1381126 h 1381126"/>
                <a:gd name="connsiteX34" fmla="*/ 266700 w 1640681"/>
                <a:gd name="connsiteY34" fmla="*/ 1381126 h 1381126"/>
                <a:gd name="connsiteX35" fmla="*/ 200025 w 1640681"/>
                <a:gd name="connsiteY35" fmla="*/ 1352551 h 1381126"/>
                <a:gd name="connsiteX36" fmla="*/ 166687 w 1640681"/>
                <a:gd name="connsiteY36" fmla="*/ 1319213 h 1381126"/>
                <a:gd name="connsiteX37" fmla="*/ 152400 w 1640681"/>
                <a:gd name="connsiteY37" fmla="*/ 1276351 h 1381126"/>
                <a:gd name="connsiteX38" fmla="*/ 109537 w 1640681"/>
                <a:gd name="connsiteY38" fmla="*/ 1200151 h 1381126"/>
                <a:gd name="connsiteX39" fmla="*/ 57150 w 1640681"/>
                <a:gd name="connsiteY39" fmla="*/ 1114426 h 1381126"/>
                <a:gd name="connsiteX40" fmla="*/ 0 w 1640681"/>
                <a:gd name="connsiteY40" fmla="*/ 1076326 h 1381126"/>
                <a:gd name="connsiteX41" fmla="*/ 0 w 1640681"/>
                <a:gd name="connsiteY41" fmla="*/ 1076326 h 1381126"/>
                <a:gd name="connsiteX0" fmla="*/ 1640681 w 1640681"/>
                <a:gd name="connsiteY0" fmla="*/ 0 h 1381126"/>
                <a:gd name="connsiteX1" fmla="*/ 1631155 w 1640681"/>
                <a:gd name="connsiteY1" fmla="*/ 38101 h 1381126"/>
                <a:gd name="connsiteX2" fmla="*/ 1607343 w 1640681"/>
                <a:gd name="connsiteY2" fmla="*/ 64295 h 1381126"/>
                <a:gd name="connsiteX3" fmla="*/ 1593056 w 1640681"/>
                <a:gd name="connsiteY3" fmla="*/ 78583 h 1381126"/>
                <a:gd name="connsiteX4" fmla="*/ 1574007 w 1640681"/>
                <a:gd name="connsiteY4" fmla="*/ 107157 h 1381126"/>
                <a:gd name="connsiteX5" fmla="*/ 1554956 w 1640681"/>
                <a:gd name="connsiteY5" fmla="*/ 140494 h 1381126"/>
                <a:gd name="connsiteX6" fmla="*/ 1526381 w 1640681"/>
                <a:gd name="connsiteY6" fmla="*/ 192882 h 1381126"/>
                <a:gd name="connsiteX7" fmla="*/ 1481138 w 1640681"/>
                <a:gd name="connsiteY7" fmla="*/ 245269 h 1381126"/>
                <a:gd name="connsiteX8" fmla="*/ 1457325 w 1640681"/>
                <a:gd name="connsiteY8" fmla="*/ 276226 h 1381126"/>
                <a:gd name="connsiteX9" fmla="*/ 1421605 w 1640681"/>
                <a:gd name="connsiteY9" fmla="*/ 330994 h 1381126"/>
                <a:gd name="connsiteX10" fmla="*/ 1383506 w 1640681"/>
                <a:gd name="connsiteY10" fmla="*/ 381001 h 1381126"/>
                <a:gd name="connsiteX11" fmla="*/ 1347787 w 1640681"/>
                <a:gd name="connsiteY11" fmla="*/ 419101 h 1381126"/>
                <a:gd name="connsiteX12" fmla="*/ 1281112 w 1640681"/>
                <a:gd name="connsiteY12" fmla="*/ 566738 h 1381126"/>
                <a:gd name="connsiteX13" fmla="*/ 1247775 w 1640681"/>
                <a:gd name="connsiteY13" fmla="*/ 614363 h 1381126"/>
                <a:gd name="connsiteX14" fmla="*/ 1209675 w 1640681"/>
                <a:gd name="connsiteY14" fmla="*/ 661988 h 1381126"/>
                <a:gd name="connsiteX15" fmla="*/ 1166812 w 1640681"/>
                <a:gd name="connsiteY15" fmla="*/ 695326 h 1381126"/>
                <a:gd name="connsiteX16" fmla="*/ 1114425 w 1640681"/>
                <a:gd name="connsiteY16" fmla="*/ 757238 h 1381126"/>
                <a:gd name="connsiteX17" fmla="*/ 1066800 w 1640681"/>
                <a:gd name="connsiteY17" fmla="*/ 809626 h 1381126"/>
                <a:gd name="connsiteX18" fmla="*/ 990600 w 1640681"/>
                <a:gd name="connsiteY18" fmla="*/ 895351 h 1381126"/>
                <a:gd name="connsiteX19" fmla="*/ 885825 w 1640681"/>
                <a:gd name="connsiteY19" fmla="*/ 990601 h 1381126"/>
                <a:gd name="connsiteX20" fmla="*/ 847725 w 1640681"/>
                <a:gd name="connsiteY20" fmla="*/ 1000126 h 1381126"/>
                <a:gd name="connsiteX21" fmla="*/ 819150 w 1640681"/>
                <a:gd name="connsiteY21" fmla="*/ 1019176 h 1381126"/>
                <a:gd name="connsiteX22" fmla="*/ 766762 w 1640681"/>
                <a:gd name="connsiteY22" fmla="*/ 1076326 h 1381126"/>
                <a:gd name="connsiteX23" fmla="*/ 742950 w 1640681"/>
                <a:gd name="connsiteY23" fmla="*/ 1114426 h 1381126"/>
                <a:gd name="connsiteX24" fmla="*/ 709612 w 1640681"/>
                <a:gd name="connsiteY24" fmla="*/ 1152526 h 1381126"/>
                <a:gd name="connsiteX25" fmla="*/ 623887 w 1640681"/>
                <a:gd name="connsiteY25" fmla="*/ 1185863 h 1381126"/>
                <a:gd name="connsiteX26" fmla="*/ 571500 w 1640681"/>
                <a:gd name="connsiteY26" fmla="*/ 1238251 h 1381126"/>
                <a:gd name="connsiteX27" fmla="*/ 504825 w 1640681"/>
                <a:gd name="connsiteY27" fmla="*/ 1271588 h 1381126"/>
                <a:gd name="connsiteX28" fmla="*/ 481012 w 1640681"/>
                <a:gd name="connsiteY28" fmla="*/ 1295401 h 1381126"/>
                <a:gd name="connsiteX29" fmla="*/ 428625 w 1640681"/>
                <a:gd name="connsiteY29" fmla="*/ 1333501 h 1381126"/>
                <a:gd name="connsiteX30" fmla="*/ 376237 w 1640681"/>
                <a:gd name="connsiteY30" fmla="*/ 1347788 h 1381126"/>
                <a:gd name="connsiteX31" fmla="*/ 357187 w 1640681"/>
                <a:gd name="connsiteY31" fmla="*/ 1362076 h 1381126"/>
                <a:gd name="connsiteX32" fmla="*/ 323850 w 1640681"/>
                <a:gd name="connsiteY32" fmla="*/ 1381126 h 1381126"/>
                <a:gd name="connsiteX33" fmla="*/ 290512 w 1640681"/>
                <a:gd name="connsiteY33" fmla="*/ 1381126 h 1381126"/>
                <a:gd name="connsiteX34" fmla="*/ 266700 w 1640681"/>
                <a:gd name="connsiteY34" fmla="*/ 1381126 h 1381126"/>
                <a:gd name="connsiteX35" fmla="*/ 200025 w 1640681"/>
                <a:gd name="connsiteY35" fmla="*/ 1352551 h 1381126"/>
                <a:gd name="connsiteX36" fmla="*/ 166687 w 1640681"/>
                <a:gd name="connsiteY36" fmla="*/ 1319213 h 1381126"/>
                <a:gd name="connsiteX37" fmla="*/ 152400 w 1640681"/>
                <a:gd name="connsiteY37" fmla="*/ 1276351 h 1381126"/>
                <a:gd name="connsiteX38" fmla="*/ 109537 w 1640681"/>
                <a:gd name="connsiteY38" fmla="*/ 1200151 h 1381126"/>
                <a:gd name="connsiteX39" fmla="*/ 57150 w 1640681"/>
                <a:gd name="connsiteY39" fmla="*/ 1114426 h 1381126"/>
                <a:gd name="connsiteX40" fmla="*/ 0 w 1640681"/>
                <a:gd name="connsiteY40" fmla="*/ 1076326 h 1381126"/>
                <a:gd name="connsiteX41" fmla="*/ 0 w 1640681"/>
                <a:gd name="connsiteY41" fmla="*/ 1076326 h 1381126"/>
                <a:gd name="connsiteX0" fmla="*/ 1652587 w 1652587"/>
                <a:gd name="connsiteY0" fmla="*/ 0 h 1381126"/>
                <a:gd name="connsiteX1" fmla="*/ 1631155 w 1652587"/>
                <a:gd name="connsiteY1" fmla="*/ 38101 h 1381126"/>
                <a:gd name="connsiteX2" fmla="*/ 1607343 w 1652587"/>
                <a:gd name="connsiteY2" fmla="*/ 64295 h 1381126"/>
                <a:gd name="connsiteX3" fmla="*/ 1593056 w 1652587"/>
                <a:gd name="connsiteY3" fmla="*/ 78583 h 1381126"/>
                <a:gd name="connsiteX4" fmla="*/ 1574007 w 1652587"/>
                <a:gd name="connsiteY4" fmla="*/ 107157 h 1381126"/>
                <a:gd name="connsiteX5" fmla="*/ 1554956 w 1652587"/>
                <a:gd name="connsiteY5" fmla="*/ 140494 h 1381126"/>
                <a:gd name="connsiteX6" fmla="*/ 1526381 w 1652587"/>
                <a:gd name="connsiteY6" fmla="*/ 192882 h 1381126"/>
                <a:gd name="connsiteX7" fmla="*/ 1481138 w 1652587"/>
                <a:gd name="connsiteY7" fmla="*/ 245269 h 1381126"/>
                <a:gd name="connsiteX8" fmla="*/ 1457325 w 1652587"/>
                <a:gd name="connsiteY8" fmla="*/ 276226 h 1381126"/>
                <a:gd name="connsiteX9" fmla="*/ 1421605 w 1652587"/>
                <a:gd name="connsiteY9" fmla="*/ 330994 h 1381126"/>
                <a:gd name="connsiteX10" fmla="*/ 1383506 w 1652587"/>
                <a:gd name="connsiteY10" fmla="*/ 381001 h 1381126"/>
                <a:gd name="connsiteX11" fmla="*/ 1347787 w 1652587"/>
                <a:gd name="connsiteY11" fmla="*/ 419101 h 1381126"/>
                <a:gd name="connsiteX12" fmla="*/ 1281112 w 1652587"/>
                <a:gd name="connsiteY12" fmla="*/ 566738 h 1381126"/>
                <a:gd name="connsiteX13" fmla="*/ 1247775 w 1652587"/>
                <a:gd name="connsiteY13" fmla="*/ 614363 h 1381126"/>
                <a:gd name="connsiteX14" fmla="*/ 1209675 w 1652587"/>
                <a:gd name="connsiteY14" fmla="*/ 661988 h 1381126"/>
                <a:gd name="connsiteX15" fmla="*/ 1166812 w 1652587"/>
                <a:gd name="connsiteY15" fmla="*/ 695326 h 1381126"/>
                <a:gd name="connsiteX16" fmla="*/ 1114425 w 1652587"/>
                <a:gd name="connsiteY16" fmla="*/ 757238 h 1381126"/>
                <a:gd name="connsiteX17" fmla="*/ 1066800 w 1652587"/>
                <a:gd name="connsiteY17" fmla="*/ 809626 h 1381126"/>
                <a:gd name="connsiteX18" fmla="*/ 990600 w 1652587"/>
                <a:gd name="connsiteY18" fmla="*/ 895351 h 1381126"/>
                <a:gd name="connsiteX19" fmla="*/ 885825 w 1652587"/>
                <a:gd name="connsiteY19" fmla="*/ 990601 h 1381126"/>
                <a:gd name="connsiteX20" fmla="*/ 847725 w 1652587"/>
                <a:gd name="connsiteY20" fmla="*/ 1000126 h 1381126"/>
                <a:gd name="connsiteX21" fmla="*/ 819150 w 1652587"/>
                <a:gd name="connsiteY21" fmla="*/ 1019176 h 1381126"/>
                <a:gd name="connsiteX22" fmla="*/ 766762 w 1652587"/>
                <a:gd name="connsiteY22" fmla="*/ 1076326 h 1381126"/>
                <a:gd name="connsiteX23" fmla="*/ 742950 w 1652587"/>
                <a:gd name="connsiteY23" fmla="*/ 1114426 h 1381126"/>
                <a:gd name="connsiteX24" fmla="*/ 709612 w 1652587"/>
                <a:gd name="connsiteY24" fmla="*/ 1152526 h 1381126"/>
                <a:gd name="connsiteX25" fmla="*/ 623887 w 1652587"/>
                <a:gd name="connsiteY25" fmla="*/ 1185863 h 1381126"/>
                <a:gd name="connsiteX26" fmla="*/ 571500 w 1652587"/>
                <a:gd name="connsiteY26" fmla="*/ 1238251 h 1381126"/>
                <a:gd name="connsiteX27" fmla="*/ 504825 w 1652587"/>
                <a:gd name="connsiteY27" fmla="*/ 1271588 h 1381126"/>
                <a:gd name="connsiteX28" fmla="*/ 481012 w 1652587"/>
                <a:gd name="connsiteY28" fmla="*/ 1295401 h 1381126"/>
                <a:gd name="connsiteX29" fmla="*/ 428625 w 1652587"/>
                <a:gd name="connsiteY29" fmla="*/ 1333501 h 1381126"/>
                <a:gd name="connsiteX30" fmla="*/ 376237 w 1652587"/>
                <a:gd name="connsiteY30" fmla="*/ 1347788 h 1381126"/>
                <a:gd name="connsiteX31" fmla="*/ 357187 w 1652587"/>
                <a:gd name="connsiteY31" fmla="*/ 1362076 h 1381126"/>
                <a:gd name="connsiteX32" fmla="*/ 323850 w 1652587"/>
                <a:gd name="connsiteY32" fmla="*/ 1381126 h 1381126"/>
                <a:gd name="connsiteX33" fmla="*/ 290512 w 1652587"/>
                <a:gd name="connsiteY33" fmla="*/ 1381126 h 1381126"/>
                <a:gd name="connsiteX34" fmla="*/ 266700 w 1652587"/>
                <a:gd name="connsiteY34" fmla="*/ 1381126 h 1381126"/>
                <a:gd name="connsiteX35" fmla="*/ 200025 w 1652587"/>
                <a:gd name="connsiteY35" fmla="*/ 1352551 h 1381126"/>
                <a:gd name="connsiteX36" fmla="*/ 166687 w 1652587"/>
                <a:gd name="connsiteY36" fmla="*/ 1319213 h 1381126"/>
                <a:gd name="connsiteX37" fmla="*/ 152400 w 1652587"/>
                <a:gd name="connsiteY37" fmla="*/ 1276351 h 1381126"/>
                <a:gd name="connsiteX38" fmla="*/ 109537 w 1652587"/>
                <a:gd name="connsiteY38" fmla="*/ 1200151 h 1381126"/>
                <a:gd name="connsiteX39" fmla="*/ 57150 w 1652587"/>
                <a:gd name="connsiteY39" fmla="*/ 1114426 h 1381126"/>
                <a:gd name="connsiteX40" fmla="*/ 0 w 1652587"/>
                <a:gd name="connsiteY40" fmla="*/ 1076326 h 1381126"/>
                <a:gd name="connsiteX41" fmla="*/ 0 w 1652587"/>
                <a:gd name="connsiteY41" fmla="*/ 1076326 h 1381126"/>
                <a:gd name="connsiteX0" fmla="*/ 1652587 w 1652587"/>
                <a:gd name="connsiteY0" fmla="*/ 0 h 1366839"/>
                <a:gd name="connsiteX1" fmla="*/ 1631155 w 1652587"/>
                <a:gd name="connsiteY1" fmla="*/ 23814 h 1366839"/>
                <a:gd name="connsiteX2" fmla="*/ 1607343 w 1652587"/>
                <a:gd name="connsiteY2" fmla="*/ 50008 h 1366839"/>
                <a:gd name="connsiteX3" fmla="*/ 1593056 w 1652587"/>
                <a:gd name="connsiteY3" fmla="*/ 64296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0008 h 1366839"/>
                <a:gd name="connsiteX3" fmla="*/ 1593056 w 1652587"/>
                <a:gd name="connsiteY3" fmla="*/ 64296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64296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76202 h 1366839"/>
                <a:gd name="connsiteX4" fmla="*/ 1574007 w 1652587"/>
                <a:gd name="connsiteY4" fmla="*/ 92870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76202 h 1366839"/>
                <a:gd name="connsiteX4" fmla="*/ 1578769 w 1652587"/>
                <a:gd name="connsiteY4" fmla="*/ 100014 h 1366839"/>
                <a:gd name="connsiteX5" fmla="*/ 1554956 w 1652587"/>
                <a:gd name="connsiteY5" fmla="*/ 126207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31155 w 1652587"/>
                <a:gd name="connsiteY1" fmla="*/ 33339 h 1366839"/>
                <a:gd name="connsiteX2" fmla="*/ 1607343 w 1652587"/>
                <a:gd name="connsiteY2" fmla="*/ 57152 h 1366839"/>
                <a:gd name="connsiteX3" fmla="*/ 1593056 w 1652587"/>
                <a:gd name="connsiteY3" fmla="*/ 76202 h 1366839"/>
                <a:gd name="connsiteX4" fmla="*/ 1578769 w 1652587"/>
                <a:gd name="connsiteY4" fmla="*/ 100014 h 1366839"/>
                <a:gd name="connsiteX5" fmla="*/ 1554956 w 1652587"/>
                <a:gd name="connsiteY5" fmla="*/ 135732 h 1366839"/>
                <a:gd name="connsiteX6" fmla="*/ 1526381 w 1652587"/>
                <a:gd name="connsiteY6" fmla="*/ 178595 h 1366839"/>
                <a:gd name="connsiteX7" fmla="*/ 1481138 w 1652587"/>
                <a:gd name="connsiteY7" fmla="*/ 230982 h 1366839"/>
                <a:gd name="connsiteX8" fmla="*/ 1457325 w 1652587"/>
                <a:gd name="connsiteY8" fmla="*/ 261939 h 1366839"/>
                <a:gd name="connsiteX9" fmla="*/ 1421605 w 1652587"/>
                <a:gd name="connsiteY9" fmla="*/ 316707 h 1366839"/>
                <a:gd name="connsiteX10" fmla="*/ 1383506 w 1652587"/>
                <a:gd name="connsiteY10" fmla="*/ 366714 h 1366839"/>
                <a:gd name="connsiteX11" fmla="*/ 1347787 w 1652587"/>
                <a:gd name="connsiteY11" fmla="*/ 404814 h 1366839"/>
                <a:gd name="connsiteX12" fmla="*/ 1281112 w 1652587"/>
                <a:gd name="connsiteY12" fmla="*/ 552451 h 1366839"/>
                <a:gd name="connsiteX13" fmla="*/ 1247775 w 1652587"/>
                <a:gd name="connsiteY13" fmla="*/ 600076 h 1366839"/>
                <a:gd name="connsiteX14" fmla="*/ 1209675 w 1652587"/>
                <a:gd name="connsiteY14" fmla="*/ 647701 h 1366839"/>
                <a:gd name="connsiteX15" fmla="*/ 1166812 w 1652587"/>
                <a:gd name="connsiteY15" fmla="*/ 681039 h 1366839"/>
                <a:gd name="connsiteX16" fmla="*/ 1114425 w 1652587"/>
                <a:gd name="connsiteY16" fmla="*/ 742951 h 1366839"/>
                <a:gd name="connsiteX17" fmla="*/ 1066800 w 1652587"/>
                <a:gd name="connsiteY17" fmla="*/ 795339 h 1366839"/>
                <a:gd name="connsiteX18" fmla="*/ 990600 w 1652587"/>
                <a:gd name="connsiteY18" fmla="*/ 881064 h 1366839"/>
                <a:gd name="connsiteX19" fmla="*/ 885825 w 1652587"/>
                <a:gd name="connsiteY19" fmla="*/ 976314 h 1366839"/>
                <a:gd name="connsiteX20" fmla="*/ 847725 w 1652587"/>
                <a:gd name="connsiteY20" fmla="*/ 985839 h 1366839"/>
                <a:gd name="connsiteX21" fmla="*/ 819150 w 1652587"/>
                <a:gd name="connsiteY21" fmla="*/ 1004889 h 1366839"/>
                <a:gd name="connsiteX22" fmla="*/ 766762 w 1652587"/>
                <a:gd name="connsiteY22" fmla="*/ 1062039 h 1366839"/>
                <a:gd name="connsiteX23" fmla="*/ 742950 w 1652587"/>
                <a:gd name="connsiteY23" fmla="*/ 1100139 h 1366839"/>
                <a:gd name="connsiteX24" fmla="*/ 709612 w 1652587"/>
                <a:gd name="connsiteY24" fmla="*/ 1138239 h 1366839"/>
                <a:gd name="connsiteX25" fmla="*/ 623887 w 1652587"/>
                <a:gd name="connsiteY25" fmla="*/ 1171576 h 1366839"/>
                <a:gd name="connsiteX26" fmla="*/ 571500 w 1652587"/>
                <a:gd name="connsiteY26" fmla="*/ 1223964 h 1366839"/>
                <a:gd name="connsiteX27" fmla="*/ 504825 w 1652587"/>
                <a:gd name="connsiteY27" fmla="*/ 1257301 h 1366839"/>
                <a:gd name="connsiteX28" fmla="*/ 481012 w 1652587"/>
                <a:gd name="connsiteY28" fmla="*/ 1281114 h 1366839"/>
                <a:gd name="connsiteX29" fmla="*/ 428625 w 1652587"/>
                <a:gd name="connsiteY29" fmla="*/ 1319214 h 1366839"/>
                <a:gd name="connsiteX30" fmla="*/ 376237 w 1652587"/>
                <a:gd name="connsiteY30" fmla="*/ 1333501 h 1366839"/>
                <a:gd name="connsiteX31" fmla="*/ 357187 w 1652587"/>
                <a:gd name="connsiteY31" fmla="*/ 1347789 h 1366839"/>
                <a:gd name="connsiteX32" fmla="*/ 323850 w 1652587"/>
                <a:gd name="connsiteY32" fmla="*/ 1366839 h 1366839"/>
                <a:gd name="connsiteX33" fmla="*/ 290512 w 1652587"/>
                <a:gd name="connsiteY33" fmla="*/ 1366839 h 1366839"/>
                <a:gd name="connsiteX34" fmla="*/ 266700 w 1652587"/>
                <a:gd name="connsiteY34" fmla="*/ 1366839 h 1366839"/>
                <a:gd name="connsiteX35" fmla="*/ 200025 w 1652587"/>
                <a:gd name="connsiteY35" fmla="*/ 1338264 h 1366839"/>
                <a:gd name="connsiteX36" fmla="*/ 166687 w 1652587"/>
                <a:gd name="connsiteY36" fmla="*/ 1304926 h 1366839"/>
                <a:gd name="connsiteX37" fmla="*/ 152400 w 1652587"/>
                <a:gd name="connsiteY37" fmla="*/ 1262064 h 1366839"/>
                <a:gd name="connsiteX38" fmla="*/ 109537 w 1652587"/>
                <a:gd name="connsiteY38" fmla="*/ 1185864 h 1366839"/>
                <a:gd name="connsiteX39" fmla="*/ 57150 w 1652587"/>
                <a:gd name="connsiteY39" fmla="*/ 1100139 h 1366839"/>
                <a:gd name="connsiteX40" fmla="*/ 0 w 1652587"/>
                <a:gd name="connsiteY40" fmla="*/ 1062039 h 1366839"/>
                <a:gd name="connsiteX41" fmla="*/ 0 w 1652587"/>
                <a:gd name="connsiteY41" fmla="*/ 1062039 h 1366839"/>
                <a:gd name="connsiteX0" fmla="*/ 1652587 w 1652587"/>
                <a:gd name="connsiteY0" fmla="*/ 0 h 1366839"/>
                <a:gd name="connsiteX1" fmla="*/ 1607343 w 1652587"/>
                <a:gd name="connsiteY1" fmla="*/ 57152 h 1366839"/>
                <a:gd name="connsiteX2" fmla="*/ 1593056 w 1652587"/>
                <a:gd name="connsiteY2" fmla="*/ 76202 h 1366839"/>
                <a:gd name="connsiteX3" fmla="*/ 1578769 w 1652587"/>
                <a:gd name="connsiteY3" fmla="*/ 100014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593056 w 1652587"/>
                <a:gd name="connsiteY2" fmla="*/ 76202 h 1366839"/>
                <a:gd name="connsiteX3" fmla="*/ 1578769 w 1652587"/>
                <a:gd name="connsiteY3" fmla="*/ 100014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593056 w 1652587"/>
                <a:gd name="connsiteY2" fmla="*/ 76202 h 1366839"/>
                <a:gd name="connsiteX3" fmla="*/ 1578769 w 1652587"/>
                <a:gd name="connsiteY3" fmla="*/ 100014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593056 w 1652587"/>
                <a:gd name="connsiteY2" fmla="*/ 76202 h 1366839"/>
                <a:gd name="connsiteX3" fmla="*/ 1571625 w 1652587"/>
                <a:gd name="connsiteY3" fmla="*/ 107157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24012 w 1652587"/>
                <a:gd name="connsiteY1" fmla="*/ 47627 h 1366839"/>
                <a:gd name="connsiteX2" fmla="*/ 1604963 w 1652587"/>
                <a:gd name="connsiteY2" fmla="*/ 66677 h 1366839"/>
                <a:gd name="connsiteX3" fmla="*/ 1571625 w 1652587"/>
                <a:gd name="connsiteY3" fmla="*/ 107157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66839"/>
                <a:gd name="connsiteX1" fmla="*/ 1631155 w 1652587"/>
                <a:gd name="connsiteY1" fmla="*/ 47627 h 1366839"/>
                <a:gd name="connsiteX2" fmla="*/ 1604963 w 1652587"/>
                <a:gd name="connsiteY2" fmla="*/ 66677 h 1366839"/>
                <a:gd name="connsiteX3" fmla="*/ 1571625 w 1652587"/>
                <a:gd name="connsiteY3" fmla="*/ 107157 h 1366839"/>
                <a:gd name="connsiteX4" fmla="*/ 1554956 w 1652587"/>
                <a:gd name="connsiteY4" fmla="*/ 135732 h 1366839"/>
                <a:gd name="connsiteX5" fmla="*/ 1526381 w 1652587"/>
                <a:gd name="connsiteY5" fmla="*/ 178595 h 1366839"/>
                <a:gd name="connsiteX6" fmla="*/ 1481138 w 1652587"/>
                <a:gd name="connsiteY6" fmla="*/ 230982 h 1366839"/>
                <a:gd name="connsiteX7" fmla="*/ 1457325 w 1652587"/>
                <a:gd name="connsiteY7" fmla="*/ 261939 h 1366839"/>
                <a:gd name="connsiteX8" fmla="*/ 1421605 w 1652587"/>
                <a:gd name="connsiteY8" fmla="*/ 316707 h 1366839"/>
                <a:gd name="connsiteX9" fmla="*/ 1383506 w 1652587"/>
                <a:gd name="connsiteY9" fmla="*/ 366714 h 1366839"/>
                <a:gd name="connsiteX10" fmla="*/ 1347787 w 1652587"/>
                <a:gd name="connsiteY10" fmla="*/ 404814 h 1366839"/>
                <a:gd name="connsiteX11" fmla="*/ 1281112 w 1652587"/>
                <a:gd name="connsiteY11" fmla="*/ 552451 h 1366839"/>
                <a:gd name="connsiteX12" fmla="*/ 1247775 w 1652587"/>
                <a:gd name="connsiteY12" fmla="*/ 600076 h 1366839"/>
                <a:gd name="connsiteX13" fmla="*/ 1209675 w 1652587"/>
                <a:gd name="connsiteY13" fmla="*/ 647701 h 1366839"/>
                <a:gd name="connsiteX14" fmla="*/ 1166812 w 1652587"/>
                <a:gd name="connsiteY14" fmla="*/ 681039 h 1366839"/>
                <a:gd name="connsiteX15" fmla="*/ 1114425 w 1652587"/>
                <a:gd name="connsiteY15" fmla="*/ 742951 h 1366839"/>
                <a:gd name="connsiteX16" fmla="*/ 1066800 w 1652587"/>
                <a:gd name="connsiteY16" fmla="*/ 795339 h 1366839"/>
                <a:gd name="connsiteX17" fmla="*/ 990600 w 1652587"/>
                <a:gd name="connsiteY17" fmla="*/ 881064 h 1366839"/>
                <a:gd name="connsiteX18" fmla="*/ 885825 w 1652587"/>
                <a:gd name="connsiteY18" fmla="*/ 976314 h 1366839"/>
                <a:gd name="connsiteX19" fmla="*/ 847725 w 1652587"/>
                <a:gd name="connsiteY19" fmla="*/ 985839 h 1366839"/>
                <a:gd name="connsiteX20" fmla="*/ 819150 w 1652587"/>
                <a:gd name="connsiteY20" fmla="*/ 1004889 h 1366839"/>
                <a:gd name="connsiteX21" fmla="*/ 766762 w 1652587"/>
                <a:gd name="connsiteY21" fmla="*/ 1062039 h 1366839"/>
                <a:gd name="connsiteX22" fmla="*/ 742950 w 1652587"/>
                <a:gd name="connsiteY22" fmla="*/ 1100139 h 1366839"/>
                <a:gd name="connsiteX23" fmla="*/ 709612 w 1652587"/>
                <a:gd name="connsiteY23" fmla="*/ 1138239 h 1366839"/>
                <a:gd name="connsiteX24" fmla="*/ 623887 w 1652587"/>
                <a:gd name="connsiteY24" fmla="*/ 1171576 h 1366839"/>
                <a:gd name="connsiteX25" fmla="*/ 571500 w 1652587"/>
                <a:gd name="connsiteY25" fmla="*/ 1223964 h 1366839"/>
                <a:gd name="connsiteX26" fmla="*/ 504825 w 1652587"/>
                <a:gd name="connsiteY26" fmla="*/ 1257301 h 1366839"/>
                <a:gd name="connsiteX27" fmla="*/ 481012 w 1652587"/>
                <a:gd name="connsiteY27" fmla="*/ 1281114 h 1366839"/>
                <a:gd name="connsiteX28" fmla="*/ 428625 w 1652587"/>
                <a:gd name="connsiteY28" fmla="*/ 1319214 h 1366839"/>
                <a:gd name="connsiteX29" fmla="*/ 376237 w 1652587"/>
                <a:gd name="connsiteY29" fmla="*/ 1333501 h 1366839"/>
                <a:gd name="connsiteX30" fmla="*/ 357187 w 1652587"/>
                <a:gd name="connsiteY30" fmla="*/ 1347789 h 1366839"/>
                <a:gd name="connsiteX31" fmla="*/ 323850 w 1652587"/>
                <a:gd name="connsiteY31" fmla="*/ 1366839 h 1366839"/>
                <a:gd name="connsiteX32" fmla="*/ 290512 w 1652587"/>
                <a:gd name="connsiteY32" fmla="*/ 1366839 h 1366839"/>
                <a:gd name="connsiteX33" fmla="*/ 266700 w 1652587"/>
                <a:gd name="connsiteY33" fmla="*/ 1366839 h 1366839"/>
                <a:gd name="connsiteX34" fmla="*/ 200025 w 1652587"/>
                <a:gd name="connsiteY34" fmla="*/ 1338264 h 1366839"/>
                <a:gd name="connsiteX35" fmla="*/ 166687 w 1652587"/>
                <a:gd name="connsiteY35" fmla="*/ 1304926 h 1366839"/>
                <a:gd name="connsiteX36" fmla="*/ 152400 w 1652587"/>
                <a:gd name="connsiteY36" fmla="*/ 1262064 h 1366839"/>
                <a:gd name="connsiteX37" fmla="*/ 109537 w 1652587"/>
                <a:gd name="connsiteY37" fmla="*/ 1185864 h 1366839"/>
                <a:gd name="connsiteX38" fmla="*/ 57150 w 1652587"/>
                <a:gd name="connsiteY38" fmla="*/ 1100139 h 1366839"/>
                <a:gd name="connsiteX39" fmla="*/ 0 w 1652587"/>
                <a:gd name="connsiteY39" fmla="*/ 1062039 h 1366839"/>
                <a:gd name="connsiteX40" fmla="*/ 0 w 1652587"/>
                <a:gd name="connsiteY40" fmla="*/ 1062039 h 1366839"/>
                <a:gd name="connsiteX0" fmla="*/ 1652587 w 1652587"/>
                <a:gd name="connsiteY0" fmla="*/ 0 h 1357314"/>
                <a:gd name="connsiteX1" fmla="*/ 1631155 w 1652587"/>
                <a:gd name="connsiteY1" fmla="*/ 38102 h 1357314"/>
                <a:gd name="connsiteX2" fmla="*/ 1604963 w 1652587"/>
                <a:gd name="connsiteY2" fmla="*/ 57152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90551 h 1357314"/>
                <a:gd name="connsiteX13" fmla="*/ 1209675 w 1652587"/>
                <a:gd name="connsiteY13" fmla="*/ 638176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90551 h 1357314"/>
                <a:gd name="connsiteX13" fmla="*/ 1209675 w 1652587"/>
                <a:gd name="connsiteY13" fmla="*/ 638176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90551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1112 w 1652587"/>
                <a:gd name="connsiteY11" fmla="*/ 542926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47787 w 1652587"/>
                <a:gd name="connsiteY10" fmla="*/ 395289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76314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85839 h 1357314"/>
                <a:gd name="connsiteX20" fmla="*/ 819150 w 1652587"/>
                <a:gd name="connsiteY20" fmla="*/ 995364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47725 w 1652587"/>
                <a:gd name="connsiteY19" fmla="*/ 985839 h 1357314"/>
                <a:gd name="connsiteX20" fmla="*/ 823913 w 1652587"/>
                <a:gd name="connsiteY20" fmla="*/ 1007270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54869 w 1652587"/>
                <a:gd name="connsiteY19" fmla="*/ 985839 h 1357314"/>
                <a:gd name="connsiteX20" fmla="*/ 823913 w 1652587"/>
                <a:gd name="connsiteY20" fmla="*/ 1007270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85825 w 1652587"/>
                <a:gd name="connsiteY18" fmla="*/ 966789 h 1357314"/>
                <a:gd name="connsiteX19" fmla="*/ 854869 w 1652587"/>
                <a:gd name="connsiteY19" fmla="*/ 985839 h 1357314"/>
                <a:gd name="connsiteX20" fmla="*/ 819150 w 1652587"/>
                <a:gd name="connsiteY20" fmla="*/ 1021557 h 1357314"/>
                <a:gd name="connsiteX21" fmla="*/ 766762 w 1652587"/>
                <a:gd name="connsiteY21" fmla="*/ 1052514 h 1357314"/>
                <a:gd name="connsiteX22" fmla="*/ 742950 w 1652587"/>
                <a:gd name="connsiteY22" fmla="*/ 1090614 h 1357314"/>
                <a:gd name="connsiteX23" fmla="*/ 709612 w 1652587"/>
                <a:gd name="connsiteY23" fmla="*/ 1128714 h 1357314"/>
                <a:gd name="connsiteX24" fmla="*/ 623887 w 1652587"/>
                <a:gd name="connsiteY24" fmla="*/ 1162051 h 1357314"/>
                <a:gd name="connsiteX25" fmla="*/ 571500 w 1652587"/>
                <a:gd name="connsiteY25" fmla="*/ 1214439 h 1357314"/>
                <a:gd name="connsiteX26" fmla="*/ 504825 w 1652587"/>
                <a:gd name="connsiteY26" fmla="*/ 1247776 h 1357314"/>
                <a:gd name="connsiteX27" fmla="*/ 481012 w 1652587"/>
                <a:gd name="connsiteY27" fmla="*/ 1271589 h 1357314"/>
                <a:gd name="connsiteX28" fmla="*/ 428625 w 1652587"/>
                <a:gd name="connsiteY28" fmla="*/ 1309689 h 1357314"/>
                <a:gd name="connsiteX29" fmla="*/ 376237 w 1652587"/>
                <a:gd name="connsiteY29" fmla="*/ 1323976 h 1357314"/>
                <a:gd name="connsiteX30" fmla="*/ 357187 w 1652587"/>
                <a:gd name="connsiteY30" fmla="*/ 1338264 h 1357314"/>
                <a:gd name="connsiteX31" fmla="*/ 323850 w 1652587"/>
                <a:gd name="connsiteY31" fmla="*/ 1357314 h 1357314"/>
                <a:gd name="connsiteX32" fmla="*/ 290512 w 1652587"/>
                <a:gd name="connsiteY32" fmla="*/ 1357314 h 1357314"/>
                <a:gd name="connsiteX33" fmla="*/ 266700 w 1652587"/>
                <a:gd name="connsiteY33" fmla="*/ 1357314 h 1357314"/>
                <a:gd name="connsiteX34" fmla="*/ 200025 w 1652587"/>
                <a:gd name="connsiteY34" fmla="*/ 1328739 h 1357314"/>
                <a:gd name="connsiteX35" fmla="*/ 166687 w 1652587"/>
                <a:gd name="connsiteY35" fmla="*/ 1295401 h 1357314"/>
                <a:gd name="connsiteX36" fmla="*/ 152400 w 1652587"/>
                <a:gd name="connsiteY36" fmla="*/ 1252539 h 1357314"/>
                <a:gd name="connsiteX37" fmla="*/ 109537 w 1652587"/>
                <a:gd name="connsiteY37" fmla="*/ 1176339 h 1357314"/>
                <a:gd name="connsiteX38" fmla="*/ 57150 w 1652587"/>
                <a:gd name="connsiteY38" fmla="*/ 1090614 h 1357314"/>
                <a:gd name="connsiteX39" fmla="*/ 0 w 1652587"/>
                <a:gd name="connsiteY39" fmla="*/ 1052514 h 1357314"/>
                <a:gd name="connsiteX40" fmla="*/ 0 w 1652587"/>
                <a:gd name="connsiteY40"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54869 w 1652587"/>
                <a:gd name="connsiteY18" fmla="*/ 985839 h 1357314"/>
                <a:gd name="connsiteX19" fmla="*/ 819150 w 1652587"/>
                <a:gd name="connsiteY19" fmla="*/ 1021557 h 1357314"/>
                <a:gd name="connsiteX20" fmla="*/ 766762 w 1652587"/>
                <a:gd name="connsiteY20" fmla="*/ 1052514 h 1357314"/>
                <a:gd name="connsiteX21" fmla="*/ 742950 w 1652587"/>
                <a:gd name="connsiteY21" fmla="*/ 1090614 h 1357314"/>
                <a:gd name="connsiteX22" fmla="*/ 709612 w 1652587"/>
                <a:gd name="connsiteY22" fmla="*/ 1128714 h 1357314"/>
                <a:gd name="connsiteX23" fmla="*/ 623887 w 1652587"/>
                <a:gd name="connsiteY23" fmla="*/ 1162051 h 1357314"/>
                <a:gd name="connsiteX24" fmla="*/ 571500 w 1652587"/>
                <a:gd name="connsiteY24" fmla="*/ 1214439 h 1357314"/>
                <a:gd name="connsiteX25" fmla="*/ 504825 w 1652587"/>
                <a:gd name="connsiteY25" fmla="*/ 1247776 h 1357314"/>
                <a:gd name="connsiteX26" fmla="*/ 481012 w 1652587"/>
                <a:gd name="connsiteY26" fmla="*/ 1271589 h 1357314"/>
                <a:gd name="connsiteX27" fmla="*/ 428625 w 1652587"/>
                <a:gd name="connsiteY27" fmla="*/ 1309689 h 1357314"/>
                <a:gd name="connsiteX28" fmla="*/ 376237 w 1652587"/>
                <a:gd name="connsiteY28" fmla="*/ 1323976 h 1357314"/>
                <a:gd name="connsiteX29" fmla="*/ 357187 w 1652587"/>
                <a:gd name="connsiteY29" fmla="*/ 1338264 h 1357314"/>
                <a:gd name="connsiteX30" fmla="*/ 323850 w 1652587"/>
                <a:gd name="connsiteY30" fmla="*/ 1357314 h 1357314"/>
                <a:gd name="connsiteX31" fmla="*/ 290512 w 1652587"/>
                <a:gd name="connsiteY31" fmla="*/ 1357314 h 1357314"/>
                <a:gd name="connsiteX32" fmla="*/ 266700 w 1652587"/>
                <a:gd name="connsiteY32" fmla="*/ 1357314 h 1357314"/>
                <a:gd name="connsiteX33" fmla="*/ 200025 w 1652587"/>
                <a:gd name="connsiteY33" fmla="*/ 1328739 h 1357314"/>
                <a:gd name="connsiteX34" fmla="*/ 166687 w 1652587"/>
                <a:gd name="connsiteY34" fmla="*/ 1295401 h 1357314"/>
                <a:gd name="connsiteX35" fmla="*/ 152400 w 1652587"/>
                <a:gd name="connsiteY35" fmla="*/ 1252539 h 1357314"/>
                <a:gd name="connsiteX36" fmla="*/ 109537 w 1652587"/>
                <a:gd name="connsiteY36" fmla="*/ 1176339 h 1357314"/>
                <a:gd name="connsiteX37" fmla="*/ 57150 w 1652587"/>
                <a:gd name="connsiteY37" fmla="*/ 1090614 h 1357314"/>
                <a:gd name="connsiteX38" fmla="*/ 0 w 1652587"/>
                <a:gd name="connsiteY38" fmla="*/ 1052514 h 1357314"/>
                <a:gd name="connsiteX39" fmla="*/ 0 w 1652587"/>
                <a:gd name="connsiteY39"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6762 w 1652587"/>
                <a:gd name="connsiteY20" fmla="*/ 1052514 h 1357314"/>
                <a:gd name="connsiteX21" fmla="*/ 742950 w 1652587"/>
                <a:gd name="connsiteY21" fmla="*/ 1090614 h 1357314"/>
                <a:gd name="connsiteX22" fmla="*/ 709612 w 1652587"/>
                <a:gd name="connsiteY22" fmla="*/ 1128714 h 1357314"/>
                <a:gd name="connsiteX23" fmla="*/ 623887 w 1652587"/>
                <a:gd name="connsiteY23" fmla="*/ 1162051 h 1357314"/>
                <a:gd name="connsiteX24" fmla="*/ 571500 w 1652587"/>
                <a:gd name="connsiteY24" fmla="*/ 1214439 h 1357314"/>
                <a:gd name="connsiteX25" fmla="*/ 504825 w 1652587"/>
                <a:gd name="connsiteY25" fmla="*/ 1247776 h 1357314"/>
                <a:gd name="connsiteX26" fmla="*/ 481012 w 1652587"/>
                <a:gd name="connsiteY26" fmla="*/ 1271589 h 1357314"/>
                <a:gd name="connsiteX27" fmla="*/ 428625 w 1652587"/>
                <a:gd name="connsiteY27" fmla="*/ 1309689 h 1357314"/>
                <a:gd name="connsiteX28" fmla="*/ 376237 w 1652587"/>
                <a:gd name="connsiteY28" fmla="*/ 1323976 h 1357314"/>
                <a:gd name="connsiteX29" fmla="*/ 357187 w 1652587"/>
                <a:gd name="connsiteY29" fmla="*/ 1338264 h 1357314"/>
                <a:gd name="connsiteX30" fmla="*/ 323850 w 1652587"/>
                <a:gd name="connsiteY30" fmla="*/ 1357314 h 1357314"/>
                <a:gd name="connsiteX31" fmla="*/ 290512 w 1652587"/>
                <a:gd name="connsiteY31" fmla="*/ 1357314 h 1357314"/>
                <a:gd name="connsiteX32" fmla="*/ 266700 w 1652587"/>
                <a:gd name="connsiteY32" fmla="*/ 1357314 h 1357314"/>
                <a:gd name="connsiteX33" fmla="*/ 200025 w 1652587"/>
                <a:gd name="connsiteY33" fmla="*/ 1328739 h 1357314"/>
                <a:gd name="connsiteX34" fmla="*/ 166687 w 1652587"/>
                <a:gd name="connsiteY34" fmla="*/ 1295401 h 1357314"/>
                <a:gd name="connsiteX35" fmla="*/ 152400 w 1652587"/>
                <a:gd name="connsiteY35" fmla="*/ 1252539 h 1357314"/>
                <a:gd name="connsiteX36" fmla="*/ 109537 w 1652587"/>
                <a:gd name="connsiteY36" fmla="*/ 1176339 h 1357314"/>
                <a:gd name="connsiteX37" fmla="*/ 57150 w 1652587"/>
                <a:gd name="connsiteY37" fmla="*/ 1090614 h 1357314"/>
                <a:gd name="connsiteX38" fmla="*/ 0 w 1652587"/>
                <a:gd name="connsiteY38" fmla="*/ 1052514 h 1357314"/>
                <a:gd name="connsiteX39" fmla="*/ 0 w 1652587"/>
                <a:gd name="connsiteY39"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42950 w 1652587"/>
                <a:gd name="connsiteY20" fmla="*/ 1090614 h 1357314"/>
                <a:gd name="connsiteX21" fmla="*/ 709612 w 1652587"/>
                <a:gd name="connsiteY21" fmla="*/ 1128714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42950 w 1652587"/>
                <a:gd name="connsiteY20" fmla="*/ 1090614 h 1357314"/>
                <a:gd name="connsiteX21" fmla="*/ 709612 w 1652587"/>
                <a:gd name="connsiteY21" fmla="*/ 1128714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42950 w 1652587"/>
                <a:gd name="connsiteY20" fmla="*/ 1090614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083470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19150 w 1652587"/>
                <a:gd name="connsiteY19" fmla="*/ 1021557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764382 w 1652587"/>
                <a:gd name="connsiteY19" fmla="*/ 1104901 h 1357314"/>
                <a:gd name="connsiteX20" fmla="*/ 711993 w 1652587"/>
                <a:gd name="connsiteY20" fmla="*/ 1135858 h 1357314"/>
                <a:gd name="connsiteX21" fmla="*/ 623887 w 1652587"/>
                <a:gd name="connsiteY21" fmla="*/ 1162051 h 1357314"/>
                <a:gd name="connsiteX22" fmla="*/ 571500 w 1652587"/>
                <a:gd name="connsiteY22" fmla="*/ 1214439 h 1357314"/>
                <a:gd name="connsiteX23" fmla="*/ 504825 w 1652587"/>
                <a:gd name="connsiteY23" fmla="*/ 1247776 h 1357314"/>
                <a:gd name="connsiteX24" fmla="*/ 481012 w 1652587"/>
                <a:gd name="connsiteY24" fmla="*/ 1271589 h 1357314"/>
                <a:gd name="connsiteX25" fmla="*/ 428625 w 1652587"/>
                <a:gd name="connsiteY25" fmla="*/ 1309689 h 1357314"/>
                <a:gd name="connsiteX26" fmla="*/ 376237 w 1652587"/>
                <a:gd name="connsiteY26" fmla="*/ 1323976 h 1357314"/>
                <a:gd name="connsiteX27" fmla="*/ 357187 w 1652587"/>
                <a:gd name="connsiteY27" fmla="*/ 1338264 h 1357314"/>
                <a:gd name="connsiteX28" fmla="*/ 323850 w 1652587"/>
                <a:gd name="connsiteY28" fmla="*/ 1357314 h 1357314"/>
                <a:gd name="connsiteX29" fmla="*/ 290512 w 1652587"/>
                <a:gd name="connsiteY29" fmla="*/ 1357314 h 1357314"/>
                <a:gd name="connsiteX30" fmla="*/ 266700 w 1652587"/>
                <a:gd name="connsiteY30" fmla="*/ 1357314 h 1357314"/>
                <a:gd name="connsiteX31" fmla="*/ 200025 w 1652587"/>
                <a:gd name="connsiteY31" fmla="*/ 1328739 h 1357314"/>
                <a:gd name="connsiteX32" fmla="*/ 166687 w 1652587"/>
                <a:gd name="connsiteY32" fmla="*/ 1295401 h 1357314"/>
                <a:gd name="connsiteX33" fmla="*/ 152400 w 1652587"/>
                <a:gd name="connsiteY33" fmla="*/ 1252539 h 1357314"/>
                <a:gd name="connsiteX34" fmla="*/ 109537 w 1652587"/>
                <a:gd name="connsiteY34" fmla="*/ 1176339 h 1357314"/>
                <a:gd name="connsiteX35" fmla="*/ 57150 w 1652587"/>
                <a:gd name="connsiteY35" fmla="*/ 1090614 h 1357314"/>
                <a:gd name="connsiteX36" fmla="*/ 0 w 1652587"/>
                <a:gd name="connsiteY36" fmla="*/ 1052514 h 1357314"/>
                <a:gd name="connsiteX37" fmla="*/ 0 w 1652587"/>
                <a:gd name="connsiteY37"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40581 w 1652587"/>
                <a:gd name="connsiteY19" fmla="*/ 1016793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323850 w 1652587"/>
                <a:gd name="connsiteY29" fmla="*/ 1357314 h 1357314"/>
                <a:gd name="connsiteX30" fmla="*/ 290512 w 1652587"/>
                <a:gd name="connsiteY30" fmla="*/ 1357314 h 1357314"/>
                <a:gd name="connsiteX31" fmla="*/ 266700 w 1652587"/>
                <a:gd name="connsiteY31" fmla="*/ 1357314 h 1357314"/>
                <a:gd name="connsiteX32" fmla="*/ 200025 w 1652587"/>
                <a:gd name="connsiteY32" fmla="*/ 1328739 h 1357314"/>
                <a:gd name="connsiteX33" fmla="*/ 166687 w 1652587"/>
                <a:gd name="connsiteY33" fmla="*/ 1295401 h 1357314"/>
                <a:gd name="connsiteX34" fmla="*/ 152400 w 1652587"/>
                <a:gd name="connsiteY34" fmla="*/ 1252539 h 1357314"/>
                <a:gd name="connsiteX35" fmla="*/ 109537 w 1652587"/>
                <a:gd name="connsiteY35" fmla="*/ 1176339 h 1357314"/>
                <a:gd name="connsiteX36" fmla="*/ 57150 w 1652587"/>
                <a:gd name="connsiteY36" fmla="*/ 1090614 h 1357314"/>
                <a:gd name="connsiteX37" fmla="*/ 0 w 1652587"/>
                <a:gd name="connsiteY37" fmla="*/ 1052514 h 1357314"/>
                <a:gd name="connsiteX38" fmla="*/ 0 w 1652587"/>
                <a:gd name="connsiteY38"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40581 w 1652587"/>
                <a:gd name="connsiteY19" fmla="*/ 1016793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290512 w 1652587"/>
                <a:gd name="connsiteY29" fmla="*/ 1357314 h 1357314"/>
                <a:gd name="connsiteX30" fmla="*/ 266700 w 1652587"/>
                <a:gd name="connsiteY30" fmla="*/ 1357314 h 1357314"/>
                <a:gd name="connsiteX31" fmla="*/ 200025 w 1652587"/>
                <a:gd name="connsiteY31" fmla="*/ 1328739 h 1357314"/>
                <a:gd name="connsiteX32" fmla="*/ 166687 w 1652587"/>
                <a:gd name="connsiteY32" fmla="*/ 1295401 h 1357314"/>
                <a:gd name="connsiteX33" fmla="*/ 152400 w 1652587"/>
                <a:gd name="connsiteY33" fmla="*/ 1252539 h 1357314"/>
                <a:gd name="connsiteX34" fmla="*/ 109537 w 1652587"/>
                <a:gd name="connsiteY34" fmla="*/ 1176339 h 1357314"/>
                <a:gd name="connsiteX35" fmla="*/ 57150 w 1652587"/>
                <a:gd name="connsiteY35" fmla="*/ 1090614 h 1357314"/>
                <a:gd name="connsiteX36" fmla="*/ 0 w 1652587"/>
                <a:gd name="connsiteY36" fmla="*/ 1052514 h 1357314"/>
                <a:gd name="connsiteX37" fmla="*/ 0 w 1652587"/>
                <a:gd name="connsiteY37" fmla="*/ 1052514 h 1357314"/>
                <a:gd name="connsiteX0" fmla="*/ 1652587 w 1652587"/>
                <a:gd name="connsiteY0" fmla="*/ 0 h 1357314"/>
                <a:gd name="connsiteX1" fmla="*/ 1631155 w 1652587"/>
                <a:gd name="connsiteY1" fmla="*/ 38102 h 1357314"/>
                <a:gd name="connsiteX2" fmla="*/ 1597819 w 1652587"/>
                <a:gd name="connsiteY2" fmla="*/ 64296 h 1357314"/>
                <a:gd name="connsiteX3" fmla="*/ 1571625 w 1652587"/>
                <a:gd name="connsiteY3" fmla="*/ 97632 h 1357314"/>
                <a:gd name="connsiteX4" fmla="*/ 1554956 w 1652587"/>
                <a:gd name="connsiteY4" fmla="*/ 126207 h 1357314"/>
                <a:gd name="connsiteX5" fmla="*/ 1526381 w 1652587"/>
                <a:gd name="connsiteY5" fmla="*/ 169070 h 1357314"/>
                <a:gd name="connsiteX6" fmla="*/ 1481138 w 1652587"/>
                <a:gd name="connsiteY6" fmla="*/ 221457 h 1357314"/>
                <a:gd name="connsiteX7" fmla="*/ 1457325 w 1652587"/>
                <a:gd name="connsiteY7" fmla="*/ 252414 h 1357314"/>
                <a:gd name="connsiteX8" fmla="*/ 1421605 w 1652587"/>
                <a:gd name="connsiteY8" fmla="*/ 307182 h 1357314"/>
                <a:gd name="connsiteX9" fmla="*/ 1383506 w 1652587"/>
                <a:gd name="connsiteY9" fmla="*/ 357189 h 1357314"/>
                <a:gd name="connsiteX10" fmla="*/ 1333500 w 1652587"/>
                <a:gd name="connsiteY10" fmla="*/ 423864 h 1357314"/>
                <a:gd name="connsiteX11" fmla="*/ 1283494 w 1652587"/>
                <a:gd name="connsiteY11" fmla="*/ 502445 h 1357314"/>
                <a:gd name="connsiteX12" fmla="*/ 1247775 w 1652587"/>
                <a:gd name="connsiteY12" fmla="*/ 561976 h 1357314"/>
                <a:gd name="connsiteX13" fmla="*/ 1209675 w 1652587"/>
                <a:gd name="connsiteY13" fmla="*/ 616745 h 1357314"/>
                <a:gd name="connsiteX14" fmla="*/ 1166812 w 1652587"/>
                <a:gd name="connsiteY14" fmla="*/ 671514 h 1357314"/>
                <a:gd name="connsiteX15" fmla="*/ 1114425 w 1652587"/>
                <a:gd name="connsiteY15" fmla="*/ 733426 h 1357314"/>
                <a:gd name="connsiteX16" fmla="*/ 1066800 w 1652587"/>
                <a:gd name="connsiteY16" fmla="*/ 785814 h 1357314"/>
                <a:gd name="connsiteX17" fmla="*/ 990600 w 1652587"/>
                <a:gd name="connsiteY17" fmla="*/ 871539 h 1357314"/>
                <a:gd name="connsiteX18" fmla="*/ 878681 w 1652587"/>
                <a:gd name="connsiteY18" fmla="*/ 973933 h 1357314"/>
                <a:gd name="connsiteX19" fmla="*/ 840581 w 1652587"/>
                <a:gd name="connsiteY19" fmla="*/ 1016793 h 1357314"/>
                <a:gd name="connsiteX20" fmla="*/ 764382 w 1652587"/>
                <a:gd name="connsiteY20" fmla="*/ 1104901 h 1357314"/>
                <a:gd name="connsiteX21" fmla="*/ 711993 w 1652587"/>
                <a:gd name="connsiteY21" fmla="*/ 1135858 h 1357314"/>
                <a:gd name="connsiteX22" fmla="*/ 623887 w 1652587"/>
                <a:gd name="connsiteY22" fmla="*/ 1162051 h 1357314"/>
                <a:gd name="connsiteX23" fmla="*/ 571500 w 1652587"/>
                <a:gd name="connsiteY23" fmla="*/ 1214439 h 1357314"/>
                <a:gd name="connsiteX24" fmla="*/ 504825 w 1652587"/>
                <a:gd name="connsiteY24" fmla="*/ 1247776 h 1357314"/>
                <a:gd name="connsiteX25" fmla="*/ 481012 w 1652587"/>
                <a:gd name="connsiteY25" fmla="*/ 1271589 h 1357314"/>
                <a:gd name="connsiteX26" fmla="*/ 428625 w 1652587"/>
                <a:gd name="connsiteY26" fmla="*/ 1309689 h 1357314"/>
                <a:gd name="connsiteX27" fmla="*/ 376237 w 1652587"/>
                <a:gd name="connsiteY27" fmla="*/ 1323976 h 1357314"/>
                <a:gd name="connsiteX28" fmla="*/ 357187 w 1652587"/>
                <a:gd name="connsiteY28" fmla="*/ 1338264 h 1357314"/>
                <a:gd name="connsiteX29" fmla="*/ 266700 w 1652587"/>
                <a:gd name="connsiteY29" fmla="*/ 1357314 h 1357314"/>
                <a:gd name="connsiteX30" fmla="*/ 200025 w 1652587"/>
                <a:gd name="connsiteY30" fmla="*/ 1328739 h 1357314"/>
                <a:gd name="connsiteX31" fmla="*/ 166687 w 1652587"/>
                <a:gd name="connsiteY31" fmla="*/ 1295401 h 1357314"/>
                <a:gd name="connsiteX32" fmla="*/ 152400 w 1652587"/>
                <a:gd name="connsiteY32" fmla="*/ 1252539 h 1357314"/>
                <a:gd name="connsiteX33" fmla="*/ 109537 w 1652587"/>
                <a:gd name="connsiteY33" fmla="*/ 1176339 h 1357314"/>
                <a:gd name="connsiteX34" fmla="*/ 57150 w 1652587"/>
                <a:gd name="connsiteY34" fmla="*/ 1090614 h 1357314"/>
                <a:gd name="connsiteX35" fmla="*/ 0 w 1652587"/>
                <a:gd name="connsiteY35" fmla="*/ 1052514 h 1357314"/>
                <a:gd name="connsiteX36" fmla="*/ 0 w 1652587"/>
                <a:gd name="connsiteY36" fmla="*/ 1052514 h 1357314"/>
                <a:gd name="connsiteX0" fmla="*/ 1652587 w 1652587"/>
                <a:gd name="connsiteY0" fmla="*/ 0 h 1338264"/>
                <a:gd name="connsiteX1" fmla="*/ 1631155 w 1652587"/>
                <a:gd name="connsiteY1" fmla="*/ 38102 h 1338264"/>
                <a:gd name="connsiteX2" fmla="*/ 1597819 w 1652587"/>
                <a:gd name="connsiteY2" fmla="*/ 64296 h 1338264"/>
                <a:gd name="connsiteX3" fmla="*/ 1571625 w 1652587"/>
                <a:gd name="connsiteY3" fmla="*/ 97632 h 1338264"/>
                <a:gd name="connsiteX4" fmla="*/ 1554956 w 1652587"/>
                <a:gd name="connsiteY4" fmla="*/ 126207 h 1338264"/>
                <a:gd name="connsiteX5" fmla="*/ 1526381 w 1652587"/>
                <a:gd name="connsiteY5" fmla="*/ 169070 h 1338264"/>
                <a:gd name="connsiteX6" fmla="*/ 1481138 w 1652587"/>
                <a:gd name="connsiteY6" fmla="*/ 221457 h 1338264"/>
                <a:gd name="connsiteX7" fmla="*/ 1457325 w 1652587"/>
                <a:gd name="connsiteY7" fmla="*/ 252414 h 1338264"/>
                <a:gd name="connsiteX8" fmla="*/ 1421605 w 1652587"/>
                <a:gd name="connsiteY8" fmla="*/ 307182 h 1338264"/>
                <a:gd name="connsiteX9" fmla="*/ 1383506 w 1652587"/>
                <a:gd name="connsiteY9" fmla="*/ 357189 h 1338264"/>
                <a:gd name="connsiteX10" fmla="*/ 1333500 w 1652587"/>
                <a:gd name="connsiteY10" fmla="*/ 423864 h 1338264"/>
                <a:gd name="connsiteX11" fmla="*/ 1283494 w 1652587"/>
                <a:gd name="connsiteY11" fmla="*/ 502445 h 1338264"/>
                <a:gd name="connsiteX12" fmla="*/ 1247775 w 1652587"/>
                <a:gd name="connsiteY12" fmla="*/ 561976 h 1338264"/>
                <a:gd name="connsiteX13" fmla="*/ 1209675 w 1652587"/>
                <a:gd name="connsiteY13" fmla="*/ 616745 h 1338264"/>
                <a:gd name="connsiteX14" fmla="*/ 1166812 w 1652587"/>
                <a:gd name="connsiteY14" fmla="*/ 671514 h 1338264"/>
                <a:gd name="connsiteX15" fmla="*/ 1114425 w 1652587"/>
                <a:gd name="connsiteY15" fmla="*/ 733426 h 1338264"/>
                <a:gd name="connsiteX16" fmla="*/ 1066800 w 1652587"/>
                <a:gd name="connsiteY16" fmla="*/ 785814 h 1338264"/>
                <a:gd name="connsiteX17" fmla="*/ 990600 w 1652587"/>
                <a:gd name="connsiteY17" fmla="*/ 871539 h 1338264"/>
                <a:gd name="connsiteX18" fmla="*/ 878681 w 1652587"/>
                <a:gd name="connsiteY18" fmla="*/ 973933 h 1338264"/>
                <a:gd name="connsiteX19" fmla="*/ 840581 w 1652587"/>
                <a:gd name="connsiteY19" fmla="*/ 1016793 h 1338264"/>
                <a:gd name="connsiteX20" fmla="*/ 764382 w 1652587"/>
                <a:gd name="connsiteY20" fmla="*/ 1104901 h 1338264"/>
                <a:gd name="connsiteX21" fmla="*/ 711993 w 1652587"/>
                <a:gd name="connsiteY21" fmla="*/ 1135858 h 1338264"/>
                <a:gd name="connsiteX22" fmla="*/ 623887 w 1652587"/>
                <a:gd name="connsiteY22" fmla="*/ 1162051 h 1338264"/>
                <a:gd name="connsiteX23" fmla="*/ 571500 w 1652587"/>
                <a:gd name="connsiteY23" fmla="*/ 1214439 h 1338264"/>
                <a:gd name="connsiteX24" fmla="*/ 504825 w 1652587"/>
                <a:gd name="connsiteY24" fmla="*/ 1247776 h 1338264"/>
                <a:gd name="connsiteX25" fmla="*/ 481012 w 1652587"/>
                <a:gd name="connsiteY25" fmla="*/ 1271589 h 1338264"/>
                <a:gd name="connsiteX26" fmla="*/ 428625 w 1652587"/>
                <a:gd name="connsiteY26" fmla="*/ 1309689 h 1338264"/>
                <a:gd name="connsiteX27" fmla="*/ 376237 w 1652587"/>
                <a:gd name="connsiteY27" fmla="*/ 1323976 h 1338264"/>
                <a:gd name="connsiteX28" fmla="*/ 357187 w 1652587"/>
                <a:gd name="connsiteY28" fmla="*/ 1338264 h 1338264"/>
                <a:gd name="connsiteX29" fmla="*/ 200025 w 1652587"/>
                <a:gd name="connsiteY29" fmla="*/ 1328739 h 1338264"/>
                <a:gd name="connsiteX30" fmla="*/ 166687 w 1652587"/>
                <a:gd name="connsiteY30" fmla="*/ 1295401 h 1338264"/>
                <a:gd name="connsiteX31" fmla="*/ 152400 w 1652587"/>
                <a:gd name="connsiteY31" fmla="*/ 1252539 h 1338264"/>
                <a:gd name="connsiteX32" fmla="*/ 109537 w 1652587"/>
                <a:gd name="connsiteY32" fmla="*/ 1176339 h 1338264"/>
                <a:gd name="connsiteX33" fmla="*/ 57150 w 1652587"/>
                <a:gd name="connsiteY33" fmla="*/ 1090614 h 1338264"/>
                <a:gd name="connsiteX34" fmla="*/ 0 w 1652587"/>
                <a:gd name="connsiteY34" fmla="*/ 1052514 h 1338264"/>
                <a:gd name="connsiteX35" fmla="*/ 0 w 1652587"/>
                <a:gd name="connsiteY35" fmla="*/ 1052514 h 1338264"/>
                <a:gd name="connsiteX0" fmla="*/ 1652587 w 1652587"/>
                <a:gd name="connsiteY0" fmla="*/ 0 h 1362076"/>
                <a:gd name="connsiteX1" fmla="*/ 1631155 w 1652587"/>
                <a:gd name="connsiteY1" fmla="*/ 38102 h 1362076"/>
                <a:gd name="connsiteX2" fmla="*/ 1597819 w 1652587"/>
                <a:gd name="connsiteY2" fmla="*/ 64296 h 1362076"/>
                <a:gd name="connsiteX3" fmla="*/ 1571625 w 1652587"/>
                <a:gd name="connsiteY3" fmla="*/ 97632 h 1362076"/>
                <a:gd name="connsiteX4" fmla="*/ 1554956 w 1652587"/>
                <a:gd name="connsiteY4" fmla="*/ 126207 h 1362076"/>
                <a:gd name="connsiteX5" fmla="*/ 1526381 w 1652587"/>
                <a:gd name="connsiteY5" fmla="*/ 169070 h 1362076"/>
                <a:gd name="connsiteX6" fmla="*/ 1481138 w 1652587"/>
                <a:gd name="connsiteY6" fmla="*/ 221457 h 1362076"/>
                <a:gd name="connsiteX7" fmla="*/ 1457325 w 1652587"/>
                <a:gd name="connsiteY7" fmla="*/ 252414 h 1362076"/>
                <a:gd name="connsiteX8" fmla="*/ 1421605 w 1652587"/>
                <a:gd name="connsiteY8" fmla="*/ 307182 h 1362076"/>
                <a:gd name="connsiteX9" fmla="*/ 1383506 w 1652587"/>
                <a:gd name="connsiteY9" fmla="*/ 357189 h 1362076"/>
                <a:gd name="connsiteX10" fmla="*/ 1333500 w 1652587"/>
                <a:gd name="connsiteY10" fmla="*/ 423864 h 1362076"/>
                <a:gd name="connsiteX11" fmla="*/ 1283494 w 1652587"/>
                <a:gd name="connsiteY11" fmla="*/ 502445 h 1362076"/>
                <a:gd name="connsiteX12" fmla="*/ 1247775 w 1652587"/>
                <a:gd name="connsiteY12" fmla="*/ 561976 h 1362076"/>
                <a:gd name="connsiteX13" fmla="*/ 1209675 w 1652587"/>
                <a:gd name="connsiteY13" fmla="*/ 616745 h 1362076"/>
                <a:gd name="connsiteX14" fmla="*/ 1166812 w 1652587"/>
                <a:gd name="connsiteY14" fmla="*/ 671514 h 1362076"/>
                <a:gd name="connsiteX15" fmla="*/ 1114425 w 1652587"/>
                <a:gd name="connsiteY15" fmla="*/ 733426 h 1362076"/>
                <a:gd name="connsiteX16" fmla="*/ 1066800 w 1652587"/>
                <a:gd name="connsiteY16" fmla="*/ 785814 h 1362076"/>
                <a:gd name="connsiteX17" fmla="*/ 990600 w 1652587"/>
                <a:gd name="connsiteY17" fmla="*/ 871539 h 1362076"/>
                <a:gd name="connsiteX18" fmla="*/ 878681 w 1652587"/>
                <a:gd name="connsiteY18" fmla="*/ 973933 h 1362076"/>
                <a:gd name="connsiteX19" fmla="*/ 840581 w 1652587"/>
                <a:gd name="connsiteY19" fmla="*/ 1016793 h 1362076"/>
                <a:gd name="connsiteX20" fmla="*/ 764382 w 1652587"/>
                <a:gd name="connsiteY20" fmla="*/ 1104901 h 1362076"/>
                <a:gd name="connsiteX21" fmla="*/ 711993 w 1652587"/>
                <a:gd name="connsiteY21" fmla="*/ 1135858 h 1362076"/>
                <a:gd name="connsiteX22" fmla="*/ 623887 w 1652587"/>
                <a:gd name="connsiteY22" fmla="*/ 1162051 h 1362076"/>
                <a:gd name="connsiteX23" fmla="*/ 571500 w 1652587"/>
                <a:gd name="connsiteY23" fmla="*/ 1214439 h 1362076"/>
                <a:gd name="connsiteX24" fmla="*/ 504825 w 1652587"/>
                <a:gd name="connsiteY24" fmla="*/ 1247776 h 1362076"/>
                <a:gd name="connsiteX25" fmla="*/ 481012 w 1652587"/>
                <a:gd name="connsiteY25" fmla="*/ 1271589 h 1362076"/>
                <a:gd name="connsiteX26" fmla="*/ 428625 w 1652587"/>
                <a:gd name="connsiteY26" fmla="*/ 1309689 h 1362076"/>
                <a:gd name="connsiteX27" fmla="*/ 376237 w 1652587"/>
                <a:gd name="connsiteY27" fmla="*/ 1323976 h 1362076"/>
                <a:gd name="connsiteX28" fmla="*/ 357187 w 1652587"/>
                <a:gd name="connsiteY28" fmla="*/ 1338264 h 1362076"/>
                <a:gd name="connsiteX29" fmla="*/ 257175 w 1652587"/>
                <a:gd name="connsiteY29" fmla="*/ 1362076 h 1362076"/>
                <a:gd name="connsiteX30" fmla="*/ 166687 w 1652587"/>
                <a:gd name="connsiteY30" fmla="*/ 1295401 h 1362076"/>
                <a:gd name="connsiteX31" fmla="*/ 152400 w 1652587"/>
                <a:gd name="connsiteY31" fmla="*/ 1252539 h 1362076"/>
                <a:gd name="connsiteX32" fmla="*/ 109537 w 1652587"/>
                <a:gd name="connsiteY32" fmla="*/ 1176339 h 1362076"/>
                <a:gd name="connsiteX33" fmla="*/ 57150 w 1652587"/>
                <a:gd name="connsiteY33" fmla="*/ 1090614 h 1362076"/>
                <a:gd name="connsiteX34" fmla="*/ 0 w 1652587"/>
                <a:gd name="connsiteY34" fmla="*/ 1052514 h 1362076"/>
                <a:gd name="connsiteX35" fmla="*/ 0 w 1652587"/>
                <a:gd name="connsiteY35" fmla="*/ 1052514 h 1362076"/>
                <a:gd name="connsiteX0" fmla="*/ 1652587 w 1652587"/>
                <a:gd name="connsiteY0" fmla="*/ 0 h 1363364"/>
                <a:gd name="connsiteX1" fmla="*/ 1631155 w 1652587"/>
                <a:gd name="connsiteY1" fmla="*/ 38102 h 1363364"/>
                <a:gd name="connsiteX2" fmla="*/ 1597819 w 1652587"/>
                <a:gd name="connsiteY2" fmla="*/ 64296 h 1363364"/>
                <a:gd name="connsiteX3" fmla="*/ 1571625 w 1652587"/>
                <a:gd name="connsiteY3" fmla="*/ 97632 h 1363364"/>
                <a:gd name="connsiteX4" fmla="*/ 1554956 w 1652587"/>
                <a:gd name="connsiteY4" fmla="*/ 126207 h 1363364"/>
                <a:gd name="connsiteX5" fmla="*/ 1526381 w 1652587"/>
                <a:gd name="connsiteY5" fmla="*/ 169070 h 1363364"/>
                <a:gd name="connsiteX6" fmla="*/ 1481138 w 1652587"/>
                <a:gd name="connsiteY6" fmla="*/ 221457 h 1363364"/>
                <a:gd name="connsiteX7" fmla="*/ 1457325 w 1652587"/>
                <a:gd name="connsiteY7" fmla="*/ 252414 h 1363364"/>
                <a:gd name="connsiteX8" fmla="*/ 1421605 w 1652587"/>
                <a:gd name="connsiteY8" fmla="*/ 307182 h 1363364"/>
                <a:gd name="connsiteX9" fmla="*/ 1383506 w 1652587"/>
                <a:gd name="connsiteY9" fmla="*/ 357189 h 1363364"/>
                <a:gd name="connsiteX10" fmla="*/ 1333500 w 1652587"/>
                <a:gd name="connsiteY10" fmla="*/ 423864 h 1363364"/>
                <a:gd name="connsiteX11" fmla="*/ 1283494 w 1652587"/>
                <a:gd name="connsiteY11" fmla="*/ 502445 h 1363364"/>
                <a:gd name="connsiteX12" fmla="*/ 1247775 w 1652587"/>
                <a:gd name="connsiteY12" fmla="*/ 561976 h 1363364"/>
                <a:gd name="connsiteX13" fmla="*/ 1209675 w 1652587"/>
                <a:gd name="connsiteY13" fmla="*/ 616745 h 1363364"/>
                <a:gd name="connsiteX14" fmla="*/ 1166812 w 1652587"/>
                <a:gd name="connsiteY14" fmla="*/ 671514 h 1363364"/>
                <a:gd name="connsiteX15" fmla="*/ 1114425 w 1652587"/>
                <a:gd name="connsiteY15" fmla="*/ 733426 h 1363364"/>
                <a:gd name="connsiteX16" fmla="*/ 1066800 w 1652587"/>
                <a:gd name="connsiteY16" fmla="*/ 785814 h 1363364"/>
                <a:gd name="connsiteX17" fmla="*/ 990600 w 1652587"/>
                <a:gd name="connsiteY17" fmla="*/ 871539 h 1363364"/>
                <a:gd name="connsiteX18" fmla="*/ 878681 w 1652587"/>
                <a:gd name="connsiteY18" fmla="*/ 973933 h 1363364"/>
                <a:gd name="connsiteX19" fmla="*/ 840581 w 1652587"/>
                <a:gd name="connsiteY19" fmla="*/ 1016793 h 1363364"/>
                <a:gd name="connsiteX20" fmla="*/ 764382 w 1652587"/>
                <a:gd name="connsiteY20" fmla="*/ 1104901 h 1363364"/>
                <a:gd name="connsiteX21" fmla="*/ 711993 w 1652587"/>
                <a:gd name="connsiteY21" fmla="*/ 1135858 h 1363364"/>
                <a:gd name="connsiteX22" fmla="*/ 623887 w 1652587"/>
                <a:gd name="connsiteY22" fmla="*/ 1162051 h 1363364"/>
                <a:gd name="connsiteX23" fmla="*/ 571500 w 1652587"/>
                <a:gd name="connsiteY23" fmla="*/ 1214439 h 1363364"/>
                <a:gd name="connsiteX24" fmla="*/ 504825 w 1652587"/>
                <a:gd name="connsiteY24" fmla="*/ 1247776 h 1363364"/>
                <a:gd name="connsiteX25" fmla="*/ 481012 w 1652587"/>
                <a:gd name="connsiteY25" fmla="*/ 1271589 h 1363364"/>
                <a:gd name="connsiteX26" fmla="*/ 428625 w 1652587"/>
                <a:gd name="connsiteY26" fmla="*/ 1309689 h 1363364"/>
                <a:gd name="connsiteX27" fmla="*/ 376237 w 1652587"/>
                <a:gd name="connsiteY27" fmla="*/ 1323976 h 1363364"/>
                <a:gd name="connsiteX28" fmla="*/ 357187 w 1652587"/>
                <a:gd name="connsiteY28" fmla="*/ 1338264 h 1363364"/>
                <a:gd name="connsiteX29" fmla="*/ 257175 w 1652587"/>
                <a:gd name="connsiteY29" fmla="*/ 1362076 h 1363364"/>
                <a:gd name="connsiteX30" fmla="*/ 166687 w 1652587"/>
                <a:gd name="connsiteY30" fmla="*/ 1295401 h 1363364"/>
                <a:gd name="connsiteX31" fmla="*/ 152400 w 1652587"/>
                <a:gd name="connsiteY31" fmla="*/ 1252539 h 1363364"/>
                <a:gd name="connsiteX32" fmla="*/ 109537 w 1652587"/>
                <a:gd name="connsiteY32" fmla="*/ 1176339 h 1363364"/>
                <a:gd name="connsiteX33" fmla="*/ 57150 w 1652587"/>
                <a:gd name="connsiteY33" fmla="*/ 1090614 h 1363364"/>
                <a:gd name="connsiteX34" fmla="*/ 0 w 1652587"/>
                <a:gd name="connsiteY34" fmla="*/ 1052514 h 1363364"/>
                <a:gd name="connsiteX35" fmla="*/ 0 w 1652587"/>
                <a:gd name="connsiteY35" fmla="*/ 1052514 h 1363364"/>
                <a:gd name="connsiteX0" fmla="*/ 1652587 w 1652587"/>
                <a:gd name="connsiteY0" fmla="*/ 0 h 1363364"/>
                <a:gd name="connsiteX1" fmla="*/ 1631155 w 1652587"/>
                <a:gd name="connsiteY1" fmla="*/ 38102 h 1363364"/>
                <a:gd name="connsiteX2" fmla="*/ 1597819 w 1652587"/>
                <a:gd name="connsiteY2" fmla="*/ 64296 h 1363364"/>
                <a:gd name="connsiteX3" fmla="*/ 1571625 w 1652587"/>
                <a:gd name="connsiteY3" fmla="*/ 97632 h 1363364"/>
                <a:gd name="connsiteX4" fmla="*/ 1554956 w 1652587"/>
                <a:gd name="connsiteY4" fmla="*/ 126207 h 1363364"/>
                <a:gd name="connsiteX5" fmla="*/ 1526381 w 1652587"/>
                <a:gd name="connsiteY5" fmla="*/ 169070 h 1363364"/>
                <a:gd name="connsiteX6" fmla="*/ 1481138 w 1652587"/>
                <a:gd name="connsiteY6" fmla="*/ 221457 h 1363364"/>
                <a:gd name="connsiteX7" fmla="*/ 1457325 w 1652587"/>
                <a:gd name="connsiteY7" fmla="*/ 252414 h 1363364"/>
                <a:gd name="connsiteX8" fmla="*/ 1421605 w 1652587"/>
                <a:gd name="connsiteY8" fmla="*/ 307182 h 1363364"/>
                <a:gd name="connsiteX9" fmla="*/ 1383506 w 1652587"/>
                <a:gd name="connsiteY9" fmla="*/ 357189 h 1363364"/>
                <a:gd name="connsiteX10" fmla="*/ 1333500 w 1652587"/>
                <a:gd name="connsiteY10" fmla="*/ 423864 h 1363364"/>
                <a:gd name="connsiteX11" fmla="*/ 1283494 w 1652587"/>
                <a:gd name="connsiteY11" fmla="*/ 502445 h 1363364"/>
                <a:gd name="connsiteX12" fmla="*/ 1247775 w 1652587"/>
                <a:gd name="connsiteY12" fmla="*/ 561976 h 1363364"/>
                <a:gd name="connsiteX13" fmla="*/ 1209675 w 1652587"/>
                <a:gd name="connsiteY13" fmla="*/ 616745 h 1363364"/>
                <a:gd name="connsiteX14" fmla="*/ 1166812 w 1652587"/>
                <a:gd name="connsiteY14" fmla="*/ 671514 h 1363364"/>
                <a:gd name="connsiteX15" fmla="*/ 1114425 w 1652587"/>
                <a:gd name="connsiteY15" fmla="*/ 733426 h 1363364"/>
                <a:gd name="connsiteX16" fmla="*/ 1066800 w 1652587"/>
                <a:gd name="connsiteY16" fmla="*/ 785814 h 1363364"/>
                <a:gd name="connsiteX17" fmla="*/ 990600 w 1652587"/>
                <a:gd name="connsiteY17" fmla="*/ 871539 h 1363364"/>
                <a:gd name="connsiteX18" fmla="*/ 878681 w 1652587"/>
                <a:gd name="connsiteY18" fmla="*/ 973933 h 1363364"/>
                <a:gd name="connsiteX19" fmla="*/ 840581 w 1652587"/>
                <a:gd name="connsiteY19" fmla="*/ 1016793 h 1363364"/>
                <a:gd name="connsiteX20" fmla="*/ 764382 w 1652587"/>
                <a:gd name="connsiteY20" fmla="*/ 1104901 h 1363364"/>
                <a:gd name="connsiteX21" fmla="*/ 711993 w 1652587"/>
                <a:gd name="connsiteY21" fmla="*/ 1135858 h 1363364"/>
                <a:gd name="connsiteX22" fmla="*/ 623887 w 1652587"/>
                <a:gd name="connsiteY22" fmla="*/ 1162051 h 1363364"/>
                <a:gd name="connsiteX23" fmla="*/ 571500 w 1652587"/>
                <a:gd name="connsiteY23" fmla="*/ 1214439 h 1363364"/>
                <a:gd name="connsiteX24" fmla="*/ 504825 w 1652587"/>
                <a:gd name="connsiteY24" fmla="*/ 1247776 h 1363364"/>
                <a:gd name="connsiteX25" fmla="*/ 481012 w 1652587"/>
                <a:gd name="connsiteY25" fmla="*/ 1271589 h 1363364"/>
                <a:gd name="connsiteX26" fmla="*/ 428625 w 1652587"/>
                <a:gd name="connsiteY26" fmla="*/ 1309689 h 1363364"/>
                <a:gd name="connsiteX27" fmla="*/ 376237 w 1652587"/>
                <a:gd name="connsiteY27" fmla="*/ 1323976 h 1363364"/>
                <a:gd name="connsiteX28" fmla="*/ 357187 w 1652587"/>
                <a:gd name="connsiteY28" fmla="*/ 1338264 h 1363364"/>
                <a:gd name="connsiteX29" fmla="*/ 257175 w 1652587"/>
                <a:gd name="connsiteY29" fmla="*/ 1362076 h 1363364"/>
                <a:gd name="connsiteX30" fmla="*/ 166687 w 1652587"/>
                <a:gd name="connsiteY30" fmla="*/ 1295401 h 1363364"/>
                <a:gd name="connsiteX31" fmla="*/ 152400 w 1652587"/>
                <a:gd name="connsiteY31" fmla="*/ 1252539 h 1363364"/>
                <a:gd name="connsiteX32" fmla="*/ 109537 w 1652587"/>
                <a:gd name="connsiteY32" fmla="*/ 1176339 h 1363364"/>
                <a:gd name="connsiteX33" fmla="*/ 57150 w 1652587"/>
                <a:gd name="connsiteY33" fmla="*/ 1090614 h 1363364"/>
                <a:gd name="connsiteX34" fmla="*/ 0 w 1652587"/>
                <a:gd name="connsiteY34" fmla="*/ 1052514 h 1363364"/>
                <a:gd name="connsiteX35" fmla="*/ 0 w 1652587"/>
                <a:gd name="connsiteY35" fmla="*/ 1052514 h 1363364"/>
                <a:gd name="connsiteX0" fmla="*/ 1652587 w 1652587"/>
                <a:gd name="connsiteY0" fmla="*/ 0 h 1363954"/>
                <a:gd name="connsiteX1" fmla="*/ 1631155 w 1652587"/>
                <a:gd name="connsiteY1" fmla="*/ 38102 h 1363954"/>
                <a:gd name="connsiteX2" fmla="*/ 1597819 w 1652587"/>
                <a:gd name="connsiteY2" fmla="*/ 64296 h 1363954"/>
                <a:gd name="connsiteX3" fmla="*/ 1571625 w 1652587"/>
                <a:gd name="connsiteY3" fmla="*/ 97632 h 1363954"/>
                <a:gd name="connsiteX4" fmla="*/ 1554956 w 1652587"/>
                <a:gd name="connsiteY4" fmla="*/ 126207 h 1363954"/>
                <a:gd name="connsiteX5" fmla="*/ 1526381 w 1652587"/>
                <a:gd name="connsiteY5" fmla="*/ 169070 h 1363954"/>
                <a:gd name="connsiteX6" fmla="*/ 1481138 w 1652587"/>
                <a:gd name="connsiteY6" fmla="*/ 221457 h 1363954"/>
                <a:gd name="connsiteX7" fmla="*/ 1457325 w 1652587"/>
                <a:gd name="connsiteY7" fmla="*/ 252414 h 1363954"/>
                <a:gd name="connsiteX8" fmla="*/ 1421605 w 1652587"/>
                <a:gd name="connsiteY8" fmla="*/ 307182 h 1363954"/>
                <a:gd name="connsiteX9" fmla="*/ 1383506 w 1652587"/>
                <a:gd name="connsiteY9" fmla="*/ 357189 h 1363954"/>
                <a:gd name="connsiteX10" fmla="*/ 1333500 w 1652587"/>
                <a:gd name="connsiteY10" fmla="*/ 423864 h 1363954"/>
                <a:gd name="connsiteX11" fmla="*/ 1283494 w 1652587"/>
                <a:gd name="connsiteY11" fmla="*/ 502445 h 1363954"/>
                <a:gd name="connsiteX12" fmla="*/ 1247775 w 1652587"/>
                <a:gd name="connsiteY12" fmla="*/ 561976 h 1363954"/>
                <a:gd name="connsiteX13" fmla="*/ 1209675 w 1652587"/>
                <a:gd name="connsiteY13" fmla="*/ 616745 h 1363954"/>
                <a:gd name="connsiteX14" fmla="*/ 1166812 w 1652587"/>
                <a:gd name="connsiteY14" fmla="*/ 671514 h 1363954"/>
                <a:gd name="connsiteX15" fmla="*/ 1114425 w 1652587"/>
                <a:gd name="connsiteY15" fmla="*/ 733426 h 1363954"/>
                <a:gd name="connsiteX16" fmla="*/ 1066800 w 1652587"/>
                <a:gd name="connsiteY16" fmla="*/ 785814 h 1363954"/>
                <a:gd name="connsiteX17" fmla="*/ 990600 w 1652587"/>
                <a:gd name="connsiteY17" fmla="*/ 871539 h 1363954"/>
                <a:gd name="connsiteX18" fmla="*/ 878681 w 1652587"/>
                <a:gd name="connsiteY18" fmla="*/ 973933 h 1363954"/>
                <a:gd name="connsiteX19" fmla="*/ 840581 w 1652587"/>
                <a:gd name="connsiteY19" fmla="*/ 1016793 h 1363954"/>
                <a:gd name="connsiteX20" fmla="*/ 764382 w 1652587"/>
                <a:gd name="connsiteY20" fmla="*/ 1104901 h 1363954"/>
                <a:gd name="connsiteX21" fmla="*/ 711993 w 1652587"/>
                <a:gd name="connsiteY21" fmla="*/ 1135858 h 1363954"/>
                <a:gd name="connsiteX22" fmla="*/ 623887 w 1652587"/>
                <a:gd name="connsiteY22" fmla="*/ 1162051 h 1363954"/>
                <a:gd name="connsiteX23" fmla="*/ 571500 w 1652587"/>
                <a:gd name="connsiteY23" fmla="*/ 1214439 h 1363954"/>
                <a:gd name="connsiteX24" fmla="*/ 504825 w 1652587"/>
                <a:gd name="connsiteY24" fmla="*/ 1247776 h 1363954"/>
                <a:gd name="connsiteX25" fmla="*/ 481012 w 1652587"/>
                <a:gd name="connsiteY25" fmla="*/ 1271589 h 1363954"/>
                <a:gd name="connsiteX26" fmla="*/ 428625 w 1652587"/>
                <a:gd name="connsiteY26" fmla="*/ 1309689 h 1363954"/>
                <a:gd name="connsiteX27" fmla="*/ 376237 w 1652587"/>
                <a:gd name="connsiteY27" fmla="*/ 1323976 h 1363954"/>
                <a:gd name="connsiteX28" fmla="*/ 335756 w 1652587"/>
                <a:gd name="connsiteY28" fmla="*/ 1347789 h 1363954"/>
                <a:gd name="connsiteX29" fmla="*/ 257175 w 1652587"/>
                <a:gd name="connsiteY29" fmla="*/ 1362076 h 1363954"/>
                <a:gd name="connsiteX30" fmla="*/ 166687 w 1652587"/>
                <a:gd name="connsiteY30" fmla="*/ 1295401 h 1363954"/>
                <a:gd name="connsiteX31" fmla="*/ 152400 w 1652587"/>
                <a:gd name="connsiteY31" fmla="*/ 1252539 h 1363954"/>
                <a:gd name="connsiteX32" fmla="*/ 109537 w 1652587"/>
                <a:gd name="connsiteY32" fmla="*/ 1176339 h 1363954"/>
                <a:gd name="connsiteX33" fmla="*/ 57150 w 1652587"/>
                <a:gd name="connsiteY33" fmla="*/ 1090614 h 1363954"/>
                <a:gd name="connsiteX34" fmla="*/ 0 w 1652587"/>
                <a:gd name="connsiteY34" fmla="*/ 1052514 h 1363954"/>
                <a:gd name="connsiteX35" fmla="*/ 0 w 1652587"/>
                <a:gd name="connsiteY35" fmla="*/ 1052514 h 1363954"/>
                <a:gd name="connsiteX0" fmla="*/ 1652587 w 1652587"/>
                <a:gd name="connsiteY0" fmla="*/ 0 h 1363954"/>
                <a:gd name="connsiteX1" fmla="*/ 1631155 w 1652587"/>
                <a:gd name="connsiteY1" fmla="*/ 38102 h 1363954"/>
                <a:gd name="connsiteX2" fmla="*/ 1597819 w 1652587"/>
                <a:gd name="connsiteY2" fmla="*/ 64296 h 1363954"/>
                <a:gd name="connsiteX3" fmla="*/ 1571625 w 1652587"/>
                <a:gd name="connsiteY3" fmla="*/ 97632 h 1363954"/>
                <a:gd name="connsiteX4" fmla="*/ 1554956 w 1652587"/>
                <a:gd name="connsiteY4" fmla="*/ 126207 h 1363954"/>
                <a:gd name="connsiteX5" fmla="*/ 1526381 w 1652587"/>
                <a:gd name="connsiteY5" fmla="*/ 169070 h 1363954"/>
                <a:gd name="connsiteX6" fmla="*/ 1481138 w 1652587"/>
                <a:gd name="connsiteY6" fmla="*/ 221457 h 1363954"/>
                <a:gd name="connsiteX7" fmla="*/ 1457325 w 1652587"/>
                <a:gd name="connsiteY7" fmla="*/ 252414 h 1363954"/>
                <a:gd name="connsiteX8" fmla="*/ 1421605 w 1652587"/>
                <a:gd name="connsiteY8" fmla="*/ 307182 h 1363954"/>
                <a:gd name="connsiteX9" fmla="*/ 1383506 w 1652587"/>
                <a:gd name="connsiteY9" fmla="*/ 357189 h 1363954"/>
                <a:gd name="connsiteX10" fmla="*/ 1333500 w 1652587"/>
                <a:gd name="connsiteY10" fmla="*/ 423864 h 1363954"/>
                <a:gd name="connsiteX11" fmla="*/ 1283494 w 1652587"/>
                <a:gd name="connsiteY11" fmla="*/ 502445 h 1363954"/>
                <a:gd name="connsiteX12" fmla="*/ 1247775 w 1652587"/>
                <a:gd name="connsiteY12" fmla="*/ 561976 h 1363954"/>
                <a:gd name="connsiteX13" fmla="*/ 1209675 w 1652587"/>
                <a:gd name="connsiteY13" fmla="*/ 616745 h 1363954"/>
                <a:gd name="connsiteX14" fmla="*/ 1166812 w 1652587"/>
                <a:gd name="connsiteY14" fmla="*/ 671514 h 1363954"/>
                <a:gd name="connsiteX15" fmla="*/ 1114425 w 1652587"/>
                <a:gd name="connsiteY15" fmla="*/ 733426 h 1363954"/>
                <a:gd name="connsiteX16" fmla="*/ 1066800 w 1652587"/>
                <a:gd name="connsiteY16" fmla="*/ 785814 h 1363954"/>
                <a:gd name="connsiteX17" fmla="*/ 990600 w 1652587"/>
                <a:gd name="connsiteY17" fmla="*/ 871539 h 1363954"/>
                <a:gd name="connsiteX18" fmla="*/ 878681 w 1652587"/>
                <a:gd name="connsiteY18" fmla="*/ 973933 h 1363954"/>
                <a:gd name="connsiteX19" fmla="*/ 840581 w 1652587"/>
                <a:gd name="connsiteY19" fmla="*/ 1016793 h 1363954"/>
                <a:gd name="connsiteX20" fmla="*/ 764382 w 1652587"/>
                <a:gd name="connsiteY20" fmla="*/ 1104901 h 1363954"/>
                <a:gd name="connsiteX21" fmla="*/ 711993 w 1652587"/>
                <a:gd name="connsiteY21" fmla="*/ 1135858 h 1363954"/>
                <a:gd name="connsiteX22" fmla="*/ 623887 w 1652587"/>
                <a:gd name="connsiteY22" fmla="*/ 1162051 h 1363954"/>
                <a:gd name="connsiteX23" fmla="*/ 571500 w 1652587"/>
                <a:gd name="connsiteY23" fmla="*/ 1214439 h 1363954"/>
                <a:gd name="connsiteX24" fmla="*/ 504825 w 1652587"/>
                <a:gd name="connsiteY24" fmla="*/ 1247776 h 1363954"/>
                <a:gd name="connsiteX25" fmla="*/ 481012 w 1652587"/>
                <a:gd name="connsiteY25" fmla="*/ 1271589 h 1363954"/>
                <a:gd name="connsiteX26" fmla="*/ 428625 w 1652587"/>
                <a:gd name="connsiteY26" fmla="*/ 1309689 h 1363954"/>
                <a:gd name="connsiteX27" fmla="*/ 381000 w 1652587"/>
                <a:gd name="connsiteY27" fmla="*/ 1335883 h 1363954"/>
                <a:gd name="connsiteX28" fmla="*/ 335756 w 1652587"/>
                <a:gd name="connsiteY28" fmla="*/ 1347789 h 1363954"/>
                <a:gd name="connsiteX29" fmla="*/ 257175 w 1652587"/>
                <a:gd name="connsiteY29" fmla="*/ 1362076 h 1363954"/>
                <a:gd name="connsiteX30" fmla="*/ 166687 w 1652587"/>
                <a:gd name="connsiteY30" fmla="*/ 1295401 h 1363954"/>
                <a:gd name="connsiteX31" fmla="*/ 152400 w 1652587"/>
                <a:gd name="connsiteY31" fmla="*/ 1252539 h 1363954"/>
                <a:gd name="connsiteX32" fmla="*/ 109537 w 1652587"/>
                <a:gd name="connsiteY32" fmla="*/ 1176339 h 1363954"/>
                <a:gd name="connsiteX33" fmla="*/ 57150 w 1652587"/>
                <a:gd name="connsiteY33" fmla="*/ 1090614 h 1363954"/>
                <a:gd name="connsiteX34" fmla="*/ 0 w 1652587"/>
                <a:gd name="connsiteY34" fmla="*/ 1052514 h 1363954"/>
                <a:gd name="connsiteX35" fmla="*/ 0 w 1652587"/>
                <a:gd name="connsiteY35" fmla="*/ 1052514 h 1363954"/>
                <a:gd name="connsiteX0" fmla="*/ 1652587 w 1652587"/>
                <a:gd name="connsiteY0" fmla="*/ 0 h 1363954"/>
                <a:gd name="connsiteX1" fmla="*/ 1631155 w 1652587"/>
                <a:gd name="connsiteY1" fmla="*/ 38102 h 1363954"/>
                <a:gd name="connsiteX2" fmla="*/ 1597819 w 1652587"/>
                <a:gd name="connsiteY2" fmla="*/ 64296 h 1363954"/>
                <a:gd name="connsiteX3" fmla="*/ 1571625 w 1652587"/>
                <a:gd name="connsiteY3" fmla="*/ 97632 h 1363954"/>
                <a:gd name="connsiteX4" fmla="*/ 1554956 w 1652587"/>
                <a:gd name="connsiteY4" fmla="*/ 126207 h 1363954"/>
                <a:gd name="connsiteX5" fmla="*/ 1526381 w 1652587"/>
                <a:gd name="connsiteY5" fmla="*/ 169070 h 1363954"/>
                <a:gd name="connsiteX6" fmla="*/ 1481138 w 1652587"/>
                <a:gd name="connsiteY6" fmla="*/ 221457 h 1363954"/>
                <a:gd name="connsiteX7" fmla="*/ 1457325 w 1652587"/>
                <a:gd name="connsiteY7" fmla="*/ 252414 h 1363954"/>
                <a:gd name="connsiteX8" fmla="*/ 1421605 w 1652587"/>
                <a:gd name="connsiteY8" fmla="*/ 307182 h 1363954"/>
                <a:gd name="connsiteX9" fmla="*/ 1383506 w 1652587"/>
                <a:gd name="connsiteY9" fmla="*/ 357189 h 1363954"/>
                <a:gd name="connsiteX10" fmla="*/ 1333500 w 1652587"/>
                <a:gd name="connsiteY10" fmla="*/ 423864 h 1363954"/>
                <a:gd name="connsiteX11" fmla="*/ 1283494 w 1652587"/>
                <a:gd name="connsiteY11" fmla="*/ 502445 h 1363954"/>
                <a:gd name="connsiteX12" fmla="*/ 1247775 w 1652587"/>
                <a:gd name="connsiteY12" fmla="*/ 561976 h 1363954"/>
                <a:gd name="connsiteX13" fmla="*/ 1209675 w 1652587"/>
                <a:gd name="connsiteY13" fmla="*/ 616745 h 1363954"/>
                <a:gd name="connsiteX14" fmla="*/ 1166812 w 1652587"/>
                <a:gd name="connsiteY14" fmla="*/ 671514 h 1363954"/>
                <a:gd name="connsiteX15" fmla="*/ 1114425 w 1652587"/>
                <a:gd name="connsiteY15" fmla="*/ 733426 h 1363954"/>
                <a:gd name="connsiteX16" fmla="*/ 1066800 w 1652587"/>
                <a:gd name="connsiteY16" fmla="*/ 785814 h 1363954"/>
                <a:gd name="connsiteX17" fmla="*/ 990600 w 1652587"/>
                <a:gd name="connsiteY17" fmla="*/ 871539 h 1363954"/>
                <a:gd name="connsiteX18" fmla="*/ 878681 w 1652587"/>
                <a:gd name="connsiteY18" fmla="*/ 973933 h 1363954"/>
                <a:gd name="connsiteX19" fmla="*/ 840581 w 1652587"/>
                <a:gd name="connsiteY19" fmla="*/ 1016793 h 1363954"/>
                <a:gd name="connsiteX20" fmla="*/ 764382 w 1652587"/>
                <a:gd name="connsiteY20" fmla="*/ 1104901 h 1363954"/>
                <a:gd name="connsiteX21" fmla="*/ 711993 w 1652587"/>
                <a:gd name="connsiteY21" fmla="*/ 1135858 h 1363954"/>
                <a:gd name="connsiteX22" fmla="*/ 623887 w 1652587"/>
                <a:gd name="connsiteY22" fmla="*/ 1162051 h 1363954"/>
                <a:gd name="connsiteX23" fmla="*/ 571500 w 1652587"/>
                <a:gd name="connsiteY23" fmla="*/ 1214439 h 1363954"/>
                <a:gd name="connsiteX24" fmla="*/ 504825 w 1652587"/>
                <a:gd name="connsiteY24" fmla="*/ 1247776 h 1363954"/>
                <a:gd name="connsiteX25" fmla="*/ 481012 w 1652587"/>
                <a:gd name="connsiteY25" fmla="*/ 1271589 h 1363954"/>
                <a:gd name="connsiteX26" fmla="*/ 428625 w 1652587"/>
                <a:gd name="connsiteY26" fmla="*/ 1309689 h 1363954"/>
                <a:gd name="connsiteX27" fmla="*/ 381000 w 1652587"/>
                <a:gd name="connsiteY27" fmla="*/ 1335883 h 1363954"/>
                <a:gd name="connsiteX28" fmla="*/ 335756 w 1652587"/>
                <a:gd name="connsiteY28" fmla="*/ 1347789 h 1363954"/>
                <a:gd name="connsiteX29" fmla="*/ 257175 w 1652587"/>
                <a:gd name="connsiteY29" fmla="*/ 1362076 h 1363954"/>
                <a:gd name="connsiteX30" fmla="*/ 166687 w 1652587"/>
                <a:gd name="connsiteY30" fmla="*/ 1295401 h 1363954"/>
                <a:gd name="connsiteX31" fmla="*/ 140494 w 1652587"/>
                <a:gd name="connsiteY31" fmla="*/ 1245395 h 1363954"/>
                <a:gd name="connsiteX32" fmla="*/ 109537 w 1652587"/>
                <a:gd name="connsiteY32" fmla="*/ 1176339 h 1363954"/>
                <a:gd name="connsiteX33" fmla="*/ 57150 w 1652587"/>
                <a:gd name="connsiteY33" fmla="*/ 1090614 h 1363954"/>
                <a:gd name="connsiteX34" fmla="*/ 0 w 1652587"/>
                <a:gd name="connsiteY34" fmla="*/ 1052514 h 1363954"/>
                <a:gd name="connsiteX35" fmla="*/ 0 w 1652587"/>
                <a:gd name="connsiteY35" fmla="*/ 1052514 h 1363954"/>
                <a:gd name="connsiteX0" fmla="*/ 1652587 w 1652587"/>
                <a:gd name="connsiteY0" fmla="*/ 0 h 1363801"/>
                <a:gd name="connsiteX1" fmla="*/ 1631155 w 1652587"/>
                <a:gd name="connsiteY1" fmla="*/ 38102 h 1363801"/>
                <a:gd name="connsiteX2" fmla="*/ 1597819 w 1652587"/>
                <a:gd name="connsiteY2" fmla="*/ 64296 h 1363801"/>
                <a:gd name="connsiteX3" fmla="*/ 1571625 w 1652587"/>
                <a:gd name="connsiteY3" fmla="*/ 97632 h 1363801"/>
                <a:gd name="connsiteX4" fmla="*/ 1554956 w 1652587"/>
                <a:gd name="connsiteY4" fmla="*/ 126207 h 1363801"/>
                <a:gd name="connsiteX5" fmla="*/ 1526381 w 1652587"/>
                <a:gd name="connsiteY5" fmla="*/ 169070 h 1363801"/>
                <a:gd name="connsiteX6" fmla="*/ 1481138 w 1652587"/>
                <a:gd name="connsiteY6" fmla="*/ 221457 h 1363801"/>
                <a:gd name="connsiteX7" fmla="*/ 1457325 w 1652587"/>
                <a:gd name="connsiteY7" fmla="*/ 252414 h 1363801"/>
                <a:gd name="connsiteX8" fmla="*/ 1421605 w 1652587"/>
                <a:gd name="connsiteY8" fmla="*/ 307182 h 1363801"/>
                <a:gd name="connsiteX9" fmla="*/ 1383506 w 1652587"/>
                <a:gd name="connsiteY9" fmla="*/ 357189 h 1363801"/>
                <a:gd name="connsiteX10" fmla="*/ 1333500 w 1652587"/>
                <a:gd name="connsiteY10" fmla="*/ 423864 h 1363801"/>
                <a:gd name="connsiteX11" fmla="*/ 1283494 w 1652587"/>
                <a:gd name="connsiteY11" fmla="*/ 502445 h 1363801"/>
                <a:gd name="connsiteX12" fmla="*/ 1247775 w 1652587"/>
                <a:gd name="connsiteY12" fmla="*/ 561976 h 1363801"/>
                <a:gd name="connsiteX13" fmla="*/ 1209675 w 1652587"/>
                <a:gd name="connsiteY13" fmla="*/ 616745 h 1363801"/>
                <a:gd name="connsiteX14" fmla="*/ 1166812 w 1652587"/>
                <a:gd name="connsiteY14" fmla="*/ 671514 h 1363801"/>
                <a:gd name="connsiteX15" fmla="*/ 1114425 w 1652587"/>
                <a:gd name="connsiteY15" fmla="*/ 733426 h 1363801"/>
                <a:gd name="connsiteX16" fmla="*/ 1066800 w 1652587"/>
                <a:gd name="connsiteY16" fmla="*/ 785814 h 1363801"/>
                <a:gd name="connsiteX17" fmla="*/ 990600 w 1652587"/>
                <a:gd name="connsiteY17" fmla="*/ 871539 h 1363801"/>
                <a:gd name="connsiteX18" fmla="*/ 878681 w 1652587"/>
                <a:gd name="connsiteY18" fmla="*/ 973933 h 1363801"/>
                <a:gd name="connsiteX19" fmla="*/ 840581 w 1652587"/>
                <a:gd name="connsiteY19" fmla="*/ 1016793 h 1363801"/>
                <a:gd name="connsiteX20" fmla="*/ 764382 w 1652587"/>
                <a:gd name="connsiteY20" fmla="*/ 1104901 h 1363801"/>
                <a:gd name="connsiteX21" fmla="*/ 711993 w 1652587"/>
                <a:gd name="connsiteY21" fmla="*/ 1135858 h 1363801"/>
                <a:gd name="connsiteX22" fmla="*/ 623887 w 1652587"/>
                <a:gd name="connsiteY22" fmla="*/ 1162051 h 1363801"/>
                <a:gd name="connsiteX23" fmla="*/ 571500 w 1652587"/>
                <a:gd name="connsiteY23" fmla="*/ 1214439 h 1363801"/>
                <a:gd name="connsiteX24" fmla="*/ 504825 w 1652587"/>
                <a:gd name="connsiteY24" fmla="*/ 1247776 h 1363801"/>
                <a:gd name="connsiteX25" fmla="*/ 481012 w 1652587"/>
                <a:gd name="connsiteY25" fmla="*/ 1271589 h 1363801"/>
                <a:gd name="connsiteX26" fmla="*/ 428625 w 1652587"/>
                <a:gd name="connsiteY26" fmla="*/ 1309689 h 1363801"/>
                <a:gd name="connsiteX27" fmla="*/ 381000 w 1652587"/>
                <a:gd name="connsiteY27" fmla="*/ 1335883 h 1363801"/>
                <a:gd name="connsiteX28" fmla="*/ 335756 w 1652587"/>
                <a:gd name="connsiteY28" fmla="*/ 1347789 h 1363801"/>
                <a:gd name="connsiteX29" fmla="*/ 257175 w 1652587"/>
                <a:gd name="connsiteY29" fmla="*/ 1362076 h 1363801"/>
                <a:gd name="connsiteX30" fmla="*/ 166687 w 1652587"/>
                <a:gd name="connsiteY30" fmla="*/ 1295401 h 1363801"/>
                <a:gd name="connsiteX31" fmla="*/ 140494 w 1652587"/>
                <a:gd name="connsiteY31" fmla="*/ 1245395 h 1363801"/>
                <a:gd name="connsiteX32" fmla="*/ 109537 w 1652587"/>
                <a:gd name="connsiteY32" fmla="*/ 1176339 h 1363801"/>
                <a:gd name="connsiteX33" fmla="*/ 57150 w 1652587"/>
                <a:gd name="connsiteY33" fmla="*/ 1090614 h 1363801"/>
                <a:gd name="connsiteX34" fmla="*/ 0 w 1652587"/>
                <a:gd name="connsiteY34" fmla="*/ 1052514 h 1363801"/>
                <a:gd name="connsiteX35" fmla="*/ 0 w 1652587"/>
                <a:gd name="connsiteY35" fmla="*/ 1052514 h 1363801"/>
                <a:gd name="connsiteX0" fmla="*/ 1652587 w 1652587"/>
                <a:gd name="connsiteY0" fmla="*/ 0 h 1357444"/>
                <a:gd name="connsiteX1" fmla="*/ 1631155 w 1652587"/>
                <a:gd name="connsiteY1" fmla="*/ 38102 h 1357444"/>
                <a:gd name="connsiteX2" fmla="*/ 1597819 w 1652587"/>
                <a:gd name="connsiteY2" fmla="*/ 64296 h 1357444"/>
                <a:gd name="connsiteX3" fmla="*/ 1571625 w 1652587"/>
                <a:gd name="connsiteY3" fmla="*/ 97632 h 1357444"/>
                <a:gd name="connsiteX4" fmla="*/ 1554956 w 1652587"/>
                <a:gd name="connsiteY4" fmla="*/ 126207 h 1357444"/>
                <a:gd name="connsiteX5" fmla="*/ 1526381 w 1652587"/>
                <a:gd name="connsiteY5" fmla="*/ 169070 h 1357444"/>
                <a:gd name="connsiteX6" fmla="*/ 1481138 w 1652587"/>
                <a:gd name="connsiteY6" fmla="*/ 221457 h 1357444"/>
                <a:gd name="connsiteX7" fmla="*/ 1457325 w 1652587"/>
                <a:gd name="connsiteY7" fmla="*/ 252414 h 1357444"/>
                <a:gd name="connsiteX8" fmla="*/ 1421605 w 1652587"/>
                <a:gd name="connsiteY8" fmla="*/ 307182 h 1357444"/>
                <a:gd name="connsiteX9" fmla="*/ 1383506 w 1652587"/>
                <a:gd name="connsiteY9" fmla="*/ 357189 h 1357444"/>
                <a:gd name="connsiteX10" fmla="*/ 1333500 w 1652587"/>
                <a:gd name="connsiteY10" fmla="*/ 423864 h 1357444"/>
                <a:gd name="connsiteX11" fmla="*/ 1283494 w 1652587"/>
                <a:gd name="connsiteY11" fmla="*/ 502445 h 1357444"/>
                <a:gd name="connsiteX12" fmla="*/ 1247775 w 1652587"/>
                <a:gd name="connsiteY12" fmla="*/ 561976 h 1357444"/>
                <a:gd name="connsiteX13" fmla="*/ 1209675 w 1652587"/>
                <a:gd name="connsiteY13" fmla="*/ 616745 h 1357444"/>
                <a:gd name="connsiteX14" fmla="*/ 1166812 w 1652587"/>
                <a:gd name="connsiteY14" fmla="*/ 671514 h 1357444"/>
                <a:gd name="connsiteX15" fmla="*/ 1114425 w 1652587"/>
                <a:gd name="connsiteY15" fmla="*/ 733426 h 1357444"/>
                <a:gd name="connsiteX16" fmla="*/ 1066800 w 1652587"/>
                <a:gd name="connsiteY16" fmla="*/ 785814 h 1357444"/>
                <a:gd name="connsiteX17" fmla="*/ 990600 w 1652587"/>
                <a:gd name="connsiteY17" fmla="*/ 871539 h 1357444"/>
                <a:gd name="connsiteX18" fmla="*/ 878681 w 1652587"/>
                <a:gd name="connsiteY18" fmla="*/ 973933 h 1357444"/>
                <a:gd name="connsiteX19" fmla="*/ 840581 w 1652587"/>
                <a:gd name="connsiteY19" fmla="*/ 1016793 h 1357444"/>
                <a:gd name="connsiteX20" fmla="*/ 764382 w 1652587"/>
                <a:gd name="connsiteY20" fmla="*/ 1104901 h 1357444"/>
                <a:gd name="connsiteX21" fmla="*/ 711993 w 1652587"/>
                <a:gd name="connsiteY21" fmla="*/ 1135858 h 1357444"/>
                <a:gd name="connsiteX22" fmla="*/ 623887 w 1652587"/>
                <a:gd name="connsiteY22" fmla="*/ 1162051 h 1357444"/>
                <a:gd name="connsiteX23" fmla="*/ 571500 w 1652587"/>
                <a:gd name="connsiteY23" fmla="*/ 1214439 h 1357444"/>
                <a:gd name="connsiteX24" fmla="*/ 504825 w 1652587"/>
                <a:gd name="connsiteY24" fmla="*/ 1247776 h 1357444"/>
                <a:gd name="connsiteX25" fmla="*/ 481012 w 1652587"/>
                <a:gd name="connsiteY25" fmla="*/ 1271589 h 1357444"/>
                <a:gd name="connsiteX26" fmla="*/ 428625 w 1652587"/>
                <a:gd name="connsiteY26" fmla="*/ 1309689 h 1357444"/>
                <a:gd name="connsiteX27" fmla="*/ 381000 w 1652587"/>
                <a:gd name="connsiteY27" fmla="*/ 1335883 h 1357444"/>
                <a:gd name="connsiteX28" fmla="*/ 335756 w 1652587"/>
                <a:gd name="connsiteY28" fmla="*/ 1347789 h 1357444"/>
                <a:gd name="connsiteX29" fmla="*/ 235744 w 1652587"/>
                <a:gd name="connsiteY29" fmla="*/ 1354933 h 1357444"/>
                <a:gd name="connsiteX30" fmla="*/ 166687 w 1652587"/>
                <a:gd name="connsiteY30" fmla="*/ 1295401 h 1357444"/>
                <a:gd name="connsiteX31" fmla="*/ 140494 w 1652587"/>
                <a:gd name="connsiteY31" fmla="*/ 1245395 h 1357444"/>
                <a:gd name="connsiteX32" fmla="*/ 109537 w 1652587"/>
                <a:gd name="connsiteY32" fmla="*/ 1176339 h 1357444"/>
                <a:gd name="connsiteX33" fmla="*/ 57150 w 1652587"/>
                <a:gd name="connsiteY33" fmla="*/ 1090614 h 1357444"/>
                <a:gd name="connsiteX34" fmla="*/ 0 w 1652587"/>
                <a:gd name="connsiteY34" fmla="*/ 1052514 h 1357444"/>
                <a:gd name="connsiteX35" fmla="*/ 0 w 1652587"/>
                <a:gd name="connsiteY35" fmla="*/ 1052514 h 1357444"/>
                <a:gd name="connsiteX0" fmla="*/ 1652587 w 1652587"/>
                <a:gd name="connsiteY0" fmla="*/ 0 h 1360579"/>
                <a:gd name="connsiteX1" fmla="*/ 1631155 w 1652587"/>
                <a:gd name="connsiteY1" fmla="*/ 38102 h 1360579"/>
                <a:gd name="connsiteX2" fmla="*/ 1597819 w 1652587"/>
                <a:gd name="connsiteY2" fmla="*/ 64296 h 1360579"/>
                <a:gd name="connsiteX3" fmla="*/ 1571625 w 1652587"/>
                <a:gd name="connsiteY3" fmla="*/ 97632 h 1360579"/>
                <a:gd name="connsiteX4" fmla="*/ 1554956 w 1652587"/>
                <a:gd name="connsiteY4" fmla="*/ 126207 h 1360579"/>
                <a:gd name="connsiteX5" fmla="*/ 1526381 w 1652587"/>
                <a:gd name="connsiteY5" fmla="*/ 169070 h 1360579"/>
                <a:gd name="connsiteX6" fmla="*/ 1481138 w 1652587"/>
                <a:gd name="connsiteY6" fmla="*/ 221457 h 1360579"/>
                <a:gd name="connsiteX7" fmla="*/ 1457325 w 1652587"/>
                <a:gd name="connsiteY7" fmla="*/ 252414 h 1360579"/>
                <a:gd name="connsiteX8" fmla="*/ 1421605 w 1652587"/>
                <a:gd name="connsiteY8" fmla="*/ 307182 h 1360579"/>
                <a:gd name="connsiteX9" fmla="*/ 1383506 w 1652587"/>
                <a:gd name="connsiteY9" fmla="*/ 357189 h 1360579"/>
                <a:gd name="connsiteX10" fmla="*/ 1333500 w 1652587"/>
                <a:gd name="connsiteY10" fmla="*/ 423864 h 1360579"/>
                <a:gd name="connsiteX11" fmla="*/ 1283494 w 1652587"/>
                <a:gd name="connsiteY11" fmla="*/ 502445 h 1360579"/>
                <a:gd name="connsiteX12" fmla="*/ 1247775 w 1652587"/>
                <a:gd name="connsiteY12" fmla="*/ 561976 h 1360579"/>
                <a:gd name="connsiteX13" fmla="*/ 1209675 w 1652587"/>
                <a:gd name="connsiteY13" fmla="*/ 616745 h 1360579"/>
                <a:gd name="connsiteX14" fmla="*/ 1166812 w 1652587"/>
                <a:gd name="connsiteY14" fmla="*/ 671514 h 1360579"/>
                <a:gd name="connsiteX15" fmla="*/ 1114425 w 1652587"/>
                <a:gd name="connsiteY15" fmla="*/ 733426 h 1360579"/>
                <a:gd name="connsiteX16" fmla="*/ 1066800 w 1652587"/>
                <a:gd name="connsiteY16" fmla="*/ 785814 h 1360579"/>
                <a:gd name="connsiteX17" fmla="*/ 990600 w 1652587"/>
                <a:gd name="connsiteY17" fmla="*/ 871539 h 1360579"/>
                <a:gd name="connsiteX18" fmla="*/ 878681 w 1652587"/>
                <a:gd name="connsiteY18" fmla="*/ 973933 h 1360579"/>
                <a:gd name="connsiteX19" fmla="*/ 840581 w 1652587"/>
                <a:gd name="connsiteY19" fmla="*/ 1016793 h 1360579"/>
                <a:gd name="connsiteX20" fmla="*/ 764382 w 1652587"/>
                <a:gd name="connsiteY20" fmla="*/ 1104901 h 1360579"/>
                <a:gd name="connsiteX21" fmla="*/ 711993 w 1652587"/>
                <a:gd name="connsiteY21" fmla="*/ 1135858 h 1360579"/>
                <a:gd name="connsiteX22" fmla="*/ 623887 w 1652587"/>
                <a:gd name="connsiteY22" fmla="*/ 1162051 h 1360579"/>
                <a:gd name="connsiteX23" fmla="*/ 571500 w 1652587"/>
                <a:gd name="connsiteY23" fmla="*/ 1214439 h 1360579"/>
                <a:gd name="connsiteX24" fmla="*/ 504825 w 1652587"/>
                <a:gd name="connsiteY24" fmla="*/ 1247776 h 1360579"/>
                <a:gd name="connsiteX25" fmla="*/ 481012 w 1652587"/>
                <a:gd name="connsiteY25" fmla="*/ 1271589 h 1360579"/>
                <a:gd name="connsiteX26" fmla="*/ 428625 w 1652587"/>
                <a:gd name="connsiteY26" fmla="*/ 1309689 h 1360579"/>
                <a:gd name="connsiteX27" fmla="*/ 381000 w 1652587"/>
                <a:gd name="connsiteY27" fmla="*/ 1335883 h 1360579"/>
                <a:gd name="connsiteX28" fmla="*/ 335756 w 1652587"/>
                <a:gd name="connsiteY28" fmla="*/ 1347789 h 1360579"/>
                <a:gd name="connsiteX29" fmla="*/ 288131 w 1652587"/>
                <a:gd name="connsiteY29" fmla="*/ 1357313 h 1360579"/>
                <a:gd name="connsiteX30" fmla="*/ 235744 w 1652587"/>
                <a:gd name="connsiteY30" fmla="*/ 1354933 h 1360579"/>
                <a:gd name="connsiteX31" fmla="*/ 166687 w 1652587"/>
                <a:gd name="connsiteY31" fmla="*/ 1295401 h 1360579"/>
                <a:gd name="connsiteX32" fmla="*/ 140494 w 1652587"/>
                <a:gd name="connsiteY32" fmla="*/ 1245395 h 1360579"/>
                <a:gd name="connsiteX33" fmla="*/ 109537 w 1652587"/>
                <a:gd name="connsiteY33" fmla="*/ 1176339 h 1360579"/>
                <a:gd name="connsiteX34" fmla="*/ 57150 w 1652587"/>
                <a:gd name="connsiteY34" fmla="*/ 1090614 h 1360579"/>
                <a:gd name="connsiteX35" fmla="*/ 0 w 1652587"/>
                <a:gd name="connsiteY35" fmla="*/ 1052514 h 1360579"/>
                <a:gd name="connsiteX36" fmla="*/ 0 w 1652587"/>
                <a:gd name="connsiteY36" fmla="*/ 1052514 h 1360579"/>
                <a:gd name="connsiteX0" fmla="*/ 1652587 w 1652587"/>
                <a:gd name="connsiteY0" fmla="*/ 0 h 1365102"/>
                <a:gd name="connsiteX1" fmla="*/ 1631155 w 1652587"/>
                <a:gd name="connsiteY1" fmla="*/ 38102 h 1365102"/>
                <a:gd name="connsiteX2" fmla="*/ 1597819 w 1652587"/>
                <a:gd name="connsiteY2" fmla="*/ 64296 h 1365102"/>
                <a:gd name="connsiteX3" fmla="*/ 1571625 w 1652587"/>
                <a:gd name="connsiteY3" fmla="*/ 97632 h 1365102"/>
                <a:gd name="connsiteX4" fmla="*/ 1554956 w 1652587"/>
                <a:gd name="connsiteY4" fmla="*/ 126207 h 1365102"/>
                <a:gd name="connsiteX5" fmla="*/ 1526381 w 1652587"/>
                <a:gd name="connsiteY5" fmla="*/ 169070 h 1365102"/>
                <a:gd name="connsiteX6" fmla="*/ 1481138 w 1652587"/>
                <a:gd name="connsiteY6" fmla="*/ 221457 h 1365102"/>
                <a:gd name="connsiteX7" fmla="*/ 1457325 w 1652587"/>
                <a:gd name="connsiteY7" fmla="*/ 252414 h 1365102"/>
                <a:gd name="connsiteX8" fmla="*/ 1421605 w 1652587"/>
                <a:gd name="connsiteY8" fmla="*/ 307182 h 1365102"/>
                <a:gd name="connsiteX9" fmla="*/ 1383506 w 1652587"/>
                <a:gd name="connsiteY9" fmla="*/ 357189 h 1365102"/>
                <a:gd name="connsiteX10" fmla="*/ 1333500 w 1652587"/>
                <a:gd name="connsiteY10" fmla="*/ 423864 h 1365102"/>
                <a:gd name="connsiteX11" fmla="*/ 1283494 w 1652587"/>
                <a:gd name="connsiteY11" fmla="*/ 502445 h 1365102"/>
                <a:gd name="connsiteX12" fmla="*/ 1247775 w 1652587"/>
                <a:gd name="connsiteY12" fmla="*/ 561976 h 1365102"/>
                <a:gd name="connsiteX13" fmla="*/ 1209675 w 1652587"/>
                <a:gd name="connsiteY13" fmla="*/ 616745 h 1365102"/>
                <a:gd name="connsiteX14" fmla="*/ 1166812 w 1652587"/>
                <a:gd name="connsiteY14" fmla="*/ 671514 h 1365102"/>
                <a:gd name="connsiteX15" fmla="*/ 1114425 w 1652587"/>
                <a:gd name="connsiteY15" fmla="*/ 733426 h 1365102"/>
                <a:gd name="connsiteX16" fmla="*/ 1066800 w 1652587"/>
                <a:gd name="connsiteY16" fmla="*/ 785814 h 1365102"/>
                <a:gd name="connsiteX17" fmla="*/ 990600 w 1652587"/>
                <a:gd name="connsiteY17" fmla="*/ 871539 h 1365102"/>
                <a:gd name="connsiteX18" fmla="*/ 878681 w 1652587"/>
                <a:gd name="connsiteY18" fmla="*/ 973933 h 1365102"/>
                <a:gd name="connsiteX19" fmla="*/ 840581 w 1652587"/>
                <a:gd name="connsiteY19" fmla="*/ 1016793 h 1365102"/>
                <a:gd name="connsiteX20" fmla="*/ 764382 w 1652587"/>
                <a:gd name="connsiteY20" fmla="*/ 1104901 h 1365102"/>
                <a:gd name="connsiteX21" fmla="*/ 711993 w 1652587"/>
                <a:gd name="connsiteY21" fmla="*/ 1135858 h 1365102"/>
                <a:gd name="connsiteX22" fmla="*/ 623887 w 1652587"/>
                <a:gd name="connsiteY22" fmla="*/ 1162051 h 1365102"/>
                <a:gd name="connsiteX23" fmla="*/ 571500 w 1652587"/>
                <a:gd name="connsiteY23" fmla="*/ 1214439 h 1365102"/>
                <a:gd name="connsiteX24" fmla="*/ 504825 w 1652587"/>
                <a:gd name="connsiteY24" fmla="*/ 1247776 h 1365102"/>
                <a:gd name="connsiteX25" fmla="*/ 481012 w 1652587"/>
                <a:gd name="connsiteY25" fmla="*/ 1271589 h 1365102"/>
                <a:gd name="connsiteX26" fmla="*/ 428625 w 1652587"/>
                <a:gd name="connsiteY26" fmla="*/ 1309689 h 1365102"/>
                <a:gd name="connsiteX27" fmla="*/ 381000 w 1652587"/>
                <a:gd name="connsiteY27" fmla="*/ 1335883 h 1365102"/>
                <a:gd name="connsiteX28" fmla="*/ 335756 w 1652587"/>
                <a:gd name="connsiteY28" fmla="*/ 1347789 h 1365102"/>
                <a:gd name="connsiteX29" fmla="*/ 290512 w 1652587"/>
                <a:gd name="connsiteY29" fmla="*/ 1364457 h 1365102"/>
                <a:gd name="connsiteX30" fmla="*/ 235744 w 1652587"/>
                <a:gd name="connsiteY30" fmla="*/ 1354933 h 1365102"/>
                <a:gd name="connsiteX31" fmla="*/ 166687 w 1652587"/>
                <a:gd name="connsiteY31" fmla="*/ 1295401 h 1365102"/>
                <a:gd name="connsiteX32" fmla="*/ 140494 w 1652587"/>
                <a:gd name="connsiteY32" fmla="*/ 1245395 h 1365102"/>
                <a:gd name="connsiteX33" fmla="*/ 109537 w 1652587"/>
                <a:gd name="connsiteY33" fmla="*/ 1176339 h 1365102"/>
                <a:gd name="connsiteX34" fmla="*/ 57150 w 1652587"/>
                <a:gd name="connsiteY34" fmla="*/ 1090614 h 1365102"/>
                <a:gd name="connsiteX35" fmla="*/ 0 w 1652587"/>
                <a:gd name="connsiteY35" fmla="*/ 1052514 h 1365102"/>
                <a:gd name="connsiteX36" fmla="*/ 0 w 1652587"/>
                <a:gd name="connsiteY36" fmla="*/ 1052514 h 1365102"/>
                <a:gd name="connsiteX0" fmla="*/ 1652587 w 1652587"/>
                <a:gd name="connsiteY0" fmla="*/ 0 h 1365102"/>
                <a:gd name="connsiteX1" fmla="*/ 1631155 w 1652587"/>
                <a:gd name="connsiteY1" fmla="*/ 38102 h 1365102"/>
                <a:gd name="connsiteX2" fmla="*/ 1597819 w 1652587"/>
                <a:gd name="connsiteY2" fmla="*/ 64296 h 1365102"/>
                <a:gd name="connsiteX3" fmla="*/ 1571625 w 1652587"/>
                <a:gd name="connsiteY3" fmla="*/ 97632 h 1365102"/>
                <a:gd name="connsiteX4" fmla="*/ 1554956 w 1652587"/>
                <a:gd name="connsiteY4" fmla="*/ 126207 h 1365102"/>
                <a:gd name="connsiteX5" fmla="*/ 1526381 w 1652587"/>
                <a:gd name="connsiteY5" fmla="*/ 169070 h 1365102"/>
                <a:gd name="connsiteX6" fmla="*/ 1481138 w 1652587"/>
                <a:gd name="connsiteY6" fmla="*/ 221457 h 1365102"/>
                <a:gd name="connsiteX7" fmla="*/ 1457325 w 1652587"/>
                <a:gd name="connsiteY7" fmla="*/ 252414 h 1365102"/>
                <a:gd name="connsiteX8" fmla="*/ 1421605 w 1652587"/>
                <a:gd name="connsiteY8" fmla="*/ 307182 h 1365102"/>
                <a:gd name="connsiteX9" fmla="*/ 1383506 w 1652587"/>
                <a:gd name="connsiteY9" fmla="*/ 357189 h 1365102"/>
                <a:gd name="connsiteX10" fmla="*/ 1333500 w 1652587"/>
                <a:gd name="connsiteY10" fmla="*/ 423864 h 1365102"/>
                <a:gd name="connsiteX11" fmla="*/ 1283494 w 1652587"/>
                <a:gd name="connsiteY11" fmla="*/ 502445 h 1365102"/>
                <a:gd name="connsiteX12" fmla="*/ 1247775 w 1652587"/>
                <a:gd name="connsiteY12" fmla="*/ 561976 h 1365102"/>
                <a:gd name="connsiteX13" fmla="*/ 1209675 w 1652587"/>
                <a:gd name="connsiteY13" fmla="*/ 616745 h 1365102"/>
                <a:gd name="connsiteX14" fmla="*/ 1166812 w 1652587"/>
                <a:gd name="connsiteY14" fmla="*/ 671514 h 1365102"/>
                <a:gd name="connsiteX15" fmla="*/ 1114425 w 1652587"/>
                <a:gd name="connsiteY15" fmla="*/ 733426 h 1365102"/>
                <a:gd name="connsiteX16" fmla="*/ 1066800 w 1652587"/>
                <a:gd name="connsiteY16" fmla="*/ 785814 h 1365102"/>
                <a:gd name="connsiteX17" fmla="*/ 990600 w 1652587"/>
                <a:gd name="connsiteY17" fmla="*/ 871539 h 1365102"/>
                <a:gd name="connsiteX18" fmla="*/ 878681 w 1652587"/>
                <a:gd name="connsiteY18" fmla="*/ 973933 h 1365102"/>
                <a:gd name="connsiteX19" fmla="*/ 840581 w 1652587"/>
                <a:gd name="connsiteY19" fmla="*/ 1016793 h 1365102"/>
                <a:gd name="connsiteX20" fmla="*/ 764382 w 1652587"/>
                <a:gd name="connsiteY20" fmla="*/ 1104901 h 1365102"/>
                <a:gd name="connsiteX21" fmla="*/ 711993 w 1652587"/>
                <a:gd name="connsiteY21" fmla="*/ 1135858 h 1365102"/>
                <a:gd name="connsiteX22" fmla="*/ 623887 w 1652587"/>
                <a:gd name="connsiteY22" fmla="*/ 1162051 h 1365102"/>
                <a:gd name="connsiteX23" fmla="*/ 571500 w 1652587"/>
                <a:gd name="connsiteY23" fmla="*/ 1214439 h 1365102"/>
                <a:gd name="connsiteX24" fmla="*/ 504825 w 1652587"/>
                <a:gd name="connsiteY24" fmla="*/ 1247776 h 1365102"/>
                <a:gd name="connsiteX25" fmla="*/ 481012 w 1652587"/>
                <a:gd name="connsiteY25" fmla="*/ 1271589 h 1365102"/>
                <a:gd name="connsiteX26" fmla="*/ 428625 w 1652587"/>
                <a:gd name="connsiteY26" fmla="*/ 1309689 h 1365102"/>
                <a:gd name="connsiteX27" fmla="*/ 381000 w 1652587"/>
                <a:gd name="connsiteY27" fmla="*/ 1335883 h 1365102"/>
                <a:gd name="connsiteX28" fmla="*/ 338138 w 1652587"/>
                <a:gd name="connsiteY28" fmla="*/ 1354933 h 1365102"/>
                <a:gd name="connsiteX29" fmla="*/ 290512 w 1652587"/>
                <a:gd name="connsiteY29" fmla="*/ 1364457 h 1365102"/>
                <a:gd name="connsiteX30" fmla="*/ 235744 w 1652587"/>
                <a:gd name="connsiteY30" fmla="*/ 1354933 h 1365102"/>
                <a:gd name="connsiteX31" fmla="*/ 166687 w 1652587"/>
                <a:gd name="connsiteY31" fmla="*/ 1295401 h 1365102"/>
                <a:gd name="connsiteX32" fmla="*/ 140494 w 1652587"/>
                <a:gd name="connsiteY32" fmla="*/ 1245395 h 1365102"/>
                <a:gd name="connsiteX33" fmla="*/ 109537 w 1652587"/>
                <a:gd name="connsiteY33" fmla="*/ 1176339 h 1365102"/>
                <a:gd name="connsiteX34" fmla="*/ 57150 w 1652587"/>
                <a:gd name="connsiteY34" fmla="*/ 1090614 h 1365102"/>
                <a:gd name="connsiteX35" fmla="*/ 0 w 1652587"/>
                <a:gd name="connsiteY35" fmla="*/ 1052514 h 1365102"/>
                <a:gd name="connsiteX36" fmla="*/ 0 w 1652587"/>
                <a:gd name="connsiteY36" fmla="*/ 1052514 h 1365102"/>
                <a:gd name="connsiteX0" fmla="*/ 1652587 w 1652587"/>
                <a:gd name="connsiteY0" fmla="*/ 0 h 1365102"/>
                <a:gd name="connsiteX1" fmla="*/ 1631155 w 1652587"/>
                <a:gd name="connsiteY1" fmla="*/ 38102 h 1365102"/>
                <a:gd name="connsiteX2" fmla="*/ 1597819 w 1652587"/>
                <a:gd name="connsiteY2" fmla="*/ 64296 h 1365102"/>
                <a:gd name="connsiteX3" fmla="*/ 1571625 w 1652587"/>
                <a:gd name="connsiteY3" fmla="*/ 97632 h 1365102"/>
                <a:gd name="connsiteX4" fmla="*/ 1554956 w 1652587"/>
                <a:gd name="connsiteY4" fmla="*/ 126207 h 1365102"/>
                <a:gd name="connsiteX5" fmla="*/ 1526381 w 1652587"/>
                <a:gd name="connsiteY5" fmla="*/ 169070 h 1365102"/>
                <a:gd name="connsiteX6" fmla="*/ 1481138 w 1652587"/>
                <a:gd name="connsiteY6" fmla="*/ 221457 h 1365102"/>
                <a:gd name="connsiteX7" fmla="*/ 1457325 w 1652587"/>
                <a:gd name="connsiteY7" fmla="*/ 252414 h 1365102"/>
                <a:gd name="connsiteX8" fmla="*/ 1421605 w 1652587"/>
                <a:gd name="connsiteY8" fmla="*/ 307182 h 1365102"/>
                <a:gd name="connsiteX9" fmla="*/ 1383506 w 1652587"/>
                <a:gd name="connsiteY9" fmla="*/ 357189 h 1365102"/>
                <a:gd name="connsiteX10" fmla="*/ 1333500 w 1652587"/>
                <a:gd name="connsiteY10" fmla="*/ 423864 h 1365102"/>
                <a:gd name="connsiteX11" fmla="*/ 1283494 w 1652587"/>
                <a:gd name="connsiteY11" fmla="*/ 502445 h 1365102"/>
                <a:gd name="connsiteX12" fmla="*/ 1247775 w 1652587"/>
                <a:gd name="connsiteY12" fmla="*/ 561976 h 1365102"/>
                <a:gd name="connsiteX13" fmla="*/ 1209675 w 1652587"/>
                <a:gd name="connsiteY13" fmla="*/ 616745 h 1365102"/>
                <a:gd name="connsiteX14" fmla="*/ 1166812 w 1652587"/>
                <a:gd name="connsiteY14" fmla="*/ 671514 h 1365102"/>
                <a:gd name="connsiteX15" fmla="*/ 1114425 w 1652587"/>
                <a:gd name="connsiteY15" fmla="*/ 733426 h 1365102"/>
                <a:gd name="connsiteX16" fmla="*/ 1066800 w 1652587"/>
                <a:gd name="connsiteY16" fmla="*/ 785814 h 1365102"/>
                <a:gd name="connsiteX17" fmla="*/ 990600 w 1652587"/>
                <a:gd name="connsiteY17" fmla="*/ 871539 h 1365102"/>
                <a:gd name="connsiteX18" fmla="*/ 878681 w 1652587"/>
                <a:gd name="connsiteY18" fmla="*/ 973933 h 1365102"/>
                <a:gd name="connsiteX19" fmla="*/ 840581 w 1652587"/>
                <a:gd name="connsiteY19" fmla="*/ 1016793 h 1365102"/>
                <a:gd name="connsiteX20" fmla="*/ 764382 w 1652587"/>
                <a:gd name="connsiteY20" fmla="*/ 1104901 h 1365102"/>
                <a:gd name="connsiteX21" fmla="*/ 711993 w 1652587"/>
                <a:gd name="connsiteY21" fmla="*/ 1135858 h 1365102"/>
                <a:gd name="connsiteX22" fmla="*/ 623887 w 1652587"/>
                <a:gd name="connsiteY22" fmla="*/ 1162051 h 1365102"/>
                <a:gd name="connsiteX23" fmla="*/ 571500 w 1652587"/>
                <a:gd name="connsiteY23" fmla="*/ 1214439 h 1365102"/>
                <a:gd name="connsiteX24" fmla="*/ 504825 w 1652587"/>
                <a:gd name="connsiteY24" fmla="*/ 1247776 h 1365102"/>
                <a:gd name="connsiteX25" fmla="*/ 481012 w 1652587"/>
                <a:gd name="connsiteY25" fmla="*/ 1271589 h 1365102"/>
                <a:gd name="connsiteX26" fmla="*/ 428625 w 1652587"/>
                <a:gd name="connsiteY26" fmla="*/ 1309689 h 1365102"/>
                <a:gd name="connsiteX27" fmla="*/ 381000 w 1652587"/>
                <a:gd name="connsiteY27" fmla="*/ 1335883 h 1365102"/>
                <a:gd name="connsiteX28" fmla="*/ 338138 w 1652587"/>
                <a:gd name="connsiteY28" fmla="*/ 1354933 h 1365102"/>
                <a:gd name="connsiteX29" fmla="*/ 290512 w 1652587"/>
                <a:gd name="connsiteY29" fmla="*/ 1364457 h 1365102"/>
                <a:gd name="connsiteX30" fmla="*/ 235744 w 1652587"/>
                <a:gd name="connsiteY30" fmla="*/ 1354933 h 1365102"/>
                <a:gd name="connsiteX31" fmla="*/ 166687 w 1652587"/>
                <a:gd name="connsiteY31" fmla="*/ 1295401 h 1365102"/>
                <a:gd name="connsiteX32" fmla="*/ 140494 w 1652587"/>
                <a:gd name="connsiteY32" fmla="*/ 1245395 h 1365102"/>
                <a:gd name="connsiteX33" fmla="*/ 109537 w 1652587"/>
                <a:gd name="connsiteY33" fmla="*/ 1176339 h 1365102"/>
                <a:gd name="connsiteX34" fmla="*/ 57150 w 1652587"/>
                <a:gd name="connsiteY34" fmla="*/ 1090614 h 1365102"/>
                <a:gd name="connsiteX35" fmla="*/ 0 w 1652587"/>
                <a:gd name="connsiteY35" fmla="*/ 1052514 h 1365102"/>
                <a:gd name="connsiteX0" fmla="*/ 1595437 w 1595437"/>
                <a:gd name="connsiteY0" fmla="*/ 0 h 1365102"/>
                <a:gd name="connsiteX1" fmla="*/ 1574005 w 1595437"/>
                <a:gd name="connsiteY1" fmla="*/ 38102 h 1365102"/>
                <a:gd name="connsiteX2" fmla="*/ 1540669 w 1595437"/>
                <a:gd name="connsiteY2" fmla="*/ 64296 h 1365102"/>
                <a:gd name="connsiteX3" fmla="*/ 1514475 w 1595437"/>
                <a:gd name="connsiteY3" fmla="*/ 97632 h 1365102"/>
                <a:gd name="connsiteX4" fmla="*/ 1497806 w 1595437"/>
                <a:gd name="connsiteY4" fmla="*/ 126207 h 1365102"/>
                <a:gd name="connsiteX5" fmla="*/ 1469231 w 1595437"/>
                <a:gd name="connsiteY5" fmla="*/ 169070 h 1365102"/>
                <a:gd name="connsiteX6" fmla="*/ 1423988 w 1595437"/>
                <a:gd name="connsiteY6" fmla="*/ 221457 h 1365102"/>
                <a:gd name="connsiteX7" fmla="*/ 1400175 w 1595437"/>
                <a:gd name="connsiteY7" fmla="*/ 252414 h 1365102"/>
                <a:gd name="connsiteX8" fmla="*/ 1364455 w 1595437"/>
                <a:gd name="connsiteY8" fmla="*/ 307182 h 1365102"/>
                <a:gd name="connsiteX9" fmla="*/ 1326356 w 1595437"/>
                <a:gd name="connsiteY9" fmla="*/ 357189 h 1365102"/>
                <a:gd name="connsiteX10" fmla="*/ 1276350 w 1595437"/>
                <a:gd name="connsiteY10" fmla="*/ 423864 h 1365102"/>
                <a:gd name="connsiteX11" fmla="*/ 1226344 w 1595437"/>
                <a:gd name="connsiteY11" fmla="*/ 502445 h 1365102"/>
                <a:gd name="connsiteX12" fmla="*/ 1190625 w 1595437"/>
                <a:gd name="connsiteY12" fmla="*/ 561976 h 1365102"/>
                <a:gd name="connsiteX13" fmla="*/ 1152525 w 1595437"/>
                <a:gd name="connsiteY13" fmla="*/ 616745 h 1365102"/>
                <a:gd name="connsiteX14" fmla="*/ 1109662 w 1595437"/>
                <a:gd name="connsiteY14" fmla="*/ 671514 h 1365102"/>
                <a:gd name="connsiteX15" fmla="*/ 1057275 w 1595437"/>
                <a:gd name="connsiteY15" fmla="*/ 733426 h 1365102"/>
                <a:gd name="connsiteX16" fmla="*/ 1009650 w 1595437"/>
                <a:gd name="connsiteY16" fmla="*/ 785814 h 1365102"/>
                <a:gd name="connsiteX17" fmla="*/ 933450 w 1595437"/>
                <a:gd name="connsiteY17" fmla="*/ 871539 h 1365102"/>
                <a:gd name="connsiteX18" fmla="*/ 821531 w 1595437"/>
                <a:gd name="connsiteY18" fmla="*/ 973933 h 1365102"/>
                <a:gd name="connsiteX19" fmla="*/ 783431 w 1595437"/>
                <a:gd name="connsiteY19" fmla="*/ 1016793 h 1365102"/>
                <a:gd name="connsiteX20" fmla="*/ 707232 w 1595437"/>
                <a:gd name="connsiteY20" fmla="*/ 1104901 h 1365102"/>
                <a:gd name="connsiteX21" fmla="*/ 654843 w 1595437"/>
                <a:gd name="connsiteY21" fmla="*/ 1135858 h 1365102"/>
                <a:gd name="connsiteX22" fmla="*/ 566737 w 1595437"/>
                <a:gd name="connsiteY22" fmla="*/ 1162051 h 1365102"/>
                <a:gd name="connsiteX23" fmla="*/ 514350 w 1595437"/>
                <a:gd name="connsiteY23" fmla="*/ 1214439 h 1365102"/>
                <a:gd name="connsiteX24" fmla="*/ 447675 w 1595437"/>
                <a:gd name="connsiteY24" fmla="*/ 1247776 h 1365102"/>
                <a:gd name="connsiteX25" fmla="*/ 423862 w 1595437"/>
                <a:gd name="connsiteY25" fmla="*/ 1271589 h 1365102"/>
                <a:gd name="connsiteX26" fmla="*/ 371475 w 1595437"/>
                <a:gd name="connsiteY26" fmla="*/ 1309689 h 1365102"/>
                <a:gd name="connsiteX27" fmla="*/ 323850 w 1595437"/>
                <a:gd name="connsiteY27" fmla="*/ 1335883 h 1365102"/>
                <a:gd name="connsiteX28" fmla="*/ 280988 w 1595437"/>
                <a:gd name="connsiteY28" fmla="*/ 1354933 h 1365102"/>
                <a:gd name="connsiteX29" fmla="*/ 233362 w 1595437"/>
                <a:gd name="connsiteY29" fmla="*/ 1364457 h 1365102"/>
                <a:gd name="connsiteX30" fmla="*/ 178594 w 1595437"/>
                <a:gd name="connsiteY30" fmla="*/ 1354933 h 1365102"/>
                <a:gd name="connsiteX31" fmla="*/ 109537 w 1595437"/>
                <a:gd name="connsiteY31" fmla="*/ 1295401 h 1365102"/>
                <a:gd name="connsiteX32" fmla="*/ 83344 w 1595437"/>
                <a:gd name="connsiteY32" fmla="*/ 1245395 h 1365102"/>
                <a:gd name="connsiteX33" fmla="*/ 52387 w 1595437"/>
                <a:gd name="connsiteY33" fmla="*/ 1176339 h 1365102"/>
                <a:gd name="connsiteX34" fmla="*/ 0 w 1595437"/>
                <a:gd name="connsiteY34" fmla="*/ 1090614 h 1365102"/>
                <a:gd name="connsiteX0" fmla="*/ 1595437 w 1595437"/>
                <a:gd name="connsiteY0" fmla="*/ 0 h 1365102"/>
                <a:gd name="connsiteX1" fmla="*/ 1574005 w 1595437"/>
                <a:gd name="connsiteY1" fmla="*/ 38102 h 1365102"/>
                <a:gd name="connsiteX2" fmla="*/ 1540669 w 1595437"/>
                <a:gd name="connsiteY2" fmla="*/ 64296 h 1365102"/>
                <a:gd name="connsiteX3" fmla="*/ 1514475 w 1595437"/>
                <a:gd name="connsiteY3" fmla="*/ 97632 h 1365102"/>
                <a:gd name="connsiteX4" fmla="*/ 1497806 w 1595437"/>
                <a:gd name="connsiteY4" fmla="*/ 126207 h 1365102"/>
                <a:gd name="connsiteX5" fmla="*/ 1469231 w 1595437"/>
                <a:gd name="connsiteY5" fmla="*/ 169070 h 1365102"/>
                <a:gd name="connsiteX6" fmla="*/ 1423988 w 1595437"/>
                <a:gd name="connsiteY6" fmla="*/ 221457 h 1365102"/>
                <a:gd name="connsiteX7" fmla="*/ 1400175 w 1595437"/>
                <a:gd name="connsiteY7" fmla="*/ 252414 h 1365102"/>
                <a:gd name="connsiteX8" fmla="*/ 1364455 w 1595437"/>
                <a:gd name="connsiteY8" fmla="*/ 307182 h 1365102"/>
                <a:gd name="connsiteX9" fmla="*/ 1326356 w 1595437"/>
                <a:gd name="connsiteY9" fmla="*/ 357189 h 1365102"/>
                <a:gd name="connsiteX10" fmla="*/ 1276350 w 1595437"/>
                <a:gd name="connsiteY10" fmla="*/ 423864 h 1365102"/>
                <a:gd name="connsiteX11" fmla="*/ 1226344 w 1595437"/>
                <a:gd name="connsiteY11" fmla="*/ 502445 h 1365102"/>
                <a:gd name="connsiteX12" fmla="*/ 1190625 w 1595437"/>
                <a:gd name="connsiteY12" fmla="*/ 561976 h 1365102"/>
                <a:gd name="connsiteX13" fmla="*/ 1152525 w 1595437"/>
                <a:gd name="connsiteY13" fmla="*/ 616745 h 1365102"/>
                <a:gd name="connsiteX14" fmla="*/ 1109662 w 1595437"/>
                <a:gd name="connsiteY14" fmla="*/ 671514 h 1365102"/>
                <a:gd name="connsiteX15" fmla="*/ 1057275 w 1595437"/>
                <a:gd name="connsiteY15" fmla="*/ 733426 h 1365102"/>
                <a:gd name="connsiteX16" fmla="*/ 1009650 w 1595437"/>
                <a:gd name="connsiteY16" fmla="*/ 785814 h 1365102"/>
                <a:gd name="connsiteX17" fmla="*/ 933450 w 1595437"/>
                <a:gd name="connsiteY17" fmla="*/ 871539 h 1365102"/>
                <a:gd name="connsiteX18" fmla="*/ 821531 w 1595437"/>
                <a:gd name="connsiteY18" fmla="*/ 973933 h 1365102"/>
                <a:gd name="connsiteX19" fmla="*/ 783431 w 1595437"/>
                <a:gd name="connsiteY19" fmla="*/ 1016793 h 1365102"/>
                <a:gd name="connsiteX20" fmla="*/ 707232 w 1595437"/>
                <a:gd name="connsiteY20" fmla="*/ 1104901 h 1365102"/>
                <a:gd name="connsiteX21" fmla="*/ 654843 w 1595437"/>
                <a:gd name="connsiteY21" fmla="*/ 1135858 h 1365102"/>
                <a:gd name="connsiteX22" fmla="*/ 566737 w 1595437"/>
                <a:gd name="connsiteY22" fmla="*/ 1162051 h 1365102"/>
                <a:gd name="connsiteX23" fmla="*/ 514350 w 1595437"/>
                <a:gd name="connsiteY23" fmla="*/ 1214439 h 1365102"/>
                <a:gd name="connsiteX24" fmla="*/ 447675 w 1595437"/>
                <a:gd name="connsiteY24" fmla="*/ 1247776 h 1365102"/>
                <a:gd name="connsiteX25" fmla="*/ 423862 w 1595437"/>
                <a:gd name="connsiteY25" fmla="*/ 1271589 h 1365102"/>
                <a:gd name="connsiteX26" fmla="*/ 371475 w 1595437"/>
                <a:gd name="connsiteY26" fmla="*/ 1309689 h 1365102"/>
                <a:gd name="connsiteX27" fmla="*/ 323850 w 1595437"/>
                <a:gd name="connsiteY27" fmla="*/ 1335883 h 1365102"/>
                <a:gd name="connsiteX28" fmla="*/ 280988 w 1595437"/>
                <a:gd name="connsiteY28" fmla="*/ 1354933 h 1365102"/>
                <a:gd name="connsiteX29" fmla="*/ 233362 w 1595437"/>
                <a:gd name="connsiteY29" fmla="*/ 1364457 h 1365102"/>
                <a:gd name="connsiteX30" fmla="*/ 178594 w 1595437"/>
                <a:gd name="connsiteY30" fmla="*/ 1354933 h 1365102"/>
                <a:gd name="connsiteX31" fmla="*/ 109537 w 1595437"/>
                <a:gd name="connsiteY31" fmla="*/ 1295401 h 1365102"/>
                <a:gd name="connsiteX32" fmla="*/ 85726 w 1595437"/>
                <a:gd name="connsiteY32" fmla="*/ 1264445 h 1365102"/>
                <a:gd name="connsiteX33" fmla="*/ 52387 w 1595437"/>
                <a:gd name="connsiteY33" fmla="*/ 1176339 h 1365102"/>
                <a:gd name="connsiteX34" fmla="*/ 0 w 1595437"/>
                <a:gd name="connsiteY34" fmla="*/ 1090614 h 1365102"/>
                <a:gd name="connsiteX0" fmla="*/ 1595437 w 1595437"/>
                <a:gd name="connsiteY0" fmla="*/ 0 h 1365102"/>
                <a:gd name="connsiteX1" fmla="*/ 1574005 w 1595437"/>
                <a:gd name="connsiteY1" fmla="*/ 38102 h 1365102"/>
                <a:gd name="connsiteX2" fmla="*/ 1540669 w 1595437"/>
                <a:gd name="connsiteY2" fmla="*/ 64296 h 1365102"/>
                <a:gd name="connsiteX3" fmla="*/ 1514475 w 1595437"/>
                <a:gd name="connsiteY3" fmla="*/ 97632 h 1365102"/>
                <a:gd name="connsiteX4" fmla="*/ 1497806 w 1595437"/>
                <a:gd name="connsiteY4" fmla="*/ 126207 h 1365102"/>
                <a:gd name="connsiteX5" fmla="*/ 1469231 w 1595437"/>
                <a:gd name="connsiteY5" fmla="*/ 169070 h 1365102"/>
                <a:gd name="connsiteX6" fmla="*/ 1423988 w 1595437"/>
                <a:gd name="connsiteY6" fmla="*/ 221457 h 1365102"/>
                <a:gd name="connsiteX7" fmla="*/ 1400175 w 1595437"/>
                <a:gd name="connsiteY7" fmla="*/ 252414 h 1365102"/>
                <a:gd name="connsiteX8" fmla="*/ 1364455 w 1595437"/>
                <a:gd name="connsiteY8" fmla="*/ 307182 h 1365102"/>
                <a:gd name="connsiteX9" fmla="*/ 1326356 w 1595437"/>
                <a:gd name="connsiteY9" fmla="*/ 357189 h 1365102"/>
                <a:gd name="connsiteX10" fmla="*/ 1276350 w 1595437"/>
                <a:gd name="connsiteY10" fmla="*/ 423864 h 1365102"/>
                <a:gd name="connsiteX11" fmla="*/ 1226344 w 1595437"/>
                <a:gd name="connsiteY11" fmla="*/ 502445 h 1365102"/>
                <a:gd name="connsiteX12" fmla="*/ 1190625 w 1595437"/>
                <a:gd name="connsiteY12" fmla="*/ 561976 h 1365102"/>
                <a:gd name="connsiteX13" fmla="*/ 1152525 w 1595437"/>
                <a:gd name="connsiteY13" fmla="*/ 616745 h 1365102"/>
                <a:gd name="connsiteX14" fmla="*/ 1109662 w 1595437"/>
                <a:gd name="connsiteY14" fmla="*/ 671514 h 1365102"/>
                <a:gd name="connsiteX15" fmla="*/ 1057275 w 1595437"/>
                <a:gd name="connsiteY15" fmla="*/ 733426 h 1365102"/>
                <a:gd name="connsiteX16" fmla="*/ 1009650 w 1595437"/>
                <a:gd name="connsiteY16" fmla="*/ 785814 h 1365102"/>
                <a:gd name="connsiteX17" fmla="*/ 933450 w 1595437"/>
                <a:gd name="connsiteY17" fmla="*/ 871539 h 1365102"/>
                <a:gd name="connsiteX18" fmla="*/ 821531 w 1595437"/>
                <a:gd name="connsiteY18" fmla="*/ 973933 h 1365102"/>
                <a:gd name="connsiteX19" fmla="*/ 783431 w 1595437"/>
                <a:gd name="connsiteY19" fmla="*/ 1016793 h 1365102"/>
                <a:gd name="connsiteX20" fmla="*/ 707232 w 1595437"/>
                <a:gd name="connsiteY20" fmla="*/ 1104901 h 1365102"/>
                <a:gd name="connsiteX21" fmla="*/ 654843 w 1595437"/>
                <a:gd name="connsiteY21" fmla="*/ 1135858 h 1365102"/>
                <a:gd name="connsiteX22" fmla="*/ 566737 w 1595437"/>
                <a:gd name="connsiteY22" fmla="*/ 1162051 h 1365102"/>
                <a:gd name="connsiteX23" fmla="*/ 514350 w 1595437"/>
                <a:gd name="connsiteY23" fmla="*/ 1214439 h 1365102"/>
                <a:gd name="connsiteX24" fmla="*/ 447675 w 1595437"/>
                <a:gd name="connsiteY24" fmla="*/ 1247776 h 1365102"/>
                <a:gd name="connsiteX25" fmla="*/ 423862 w 1595437"/>
                <a:gd name="connsiteY25" fmla="*/ 1271589 h 1365102"/>
                <a:gd name="connsiteX26" fmla="*/ 371475 w 1595437"/>
                <a:gd name="connsiteY26" fmla="*/ 1309689 h 1365102"/>
                <a:gd name="connsiteX27" fmla="*/ 323850 w 1595437"/>
                <a:gd name="connsiteY27" fmla="*/ 1335883 h 1365102"/>
                <a:gd name="connsiteX28" fmla="*/ 280988 w 1595437"/>
                <a:gd name="connsiteY28" fmla="*/ 1354933 h 1365102"/>
                <a:gd name="connsiteX29" fmla="*/ 233362 w 1595437"/>
                <a:gd name="connsiteY29" fmla="*/ 1364457 h 1365102"/>
                <a:gd name="connsiteX30" fmla="*/ 178594 w 1595437"/>
                <a:gd name="connsiteY30" fmla="*/ 1354933 h 1365102"/>
                <a:gd name="connsiteX31" fmla="*/ 109537 w 1595437"/>
                <a:gd name="connsiteY31" fmla="*/ 1295401 h 1365102"/>
                <a:gd name="connsiteX32" fmla="*/ 85726 w 1595437"/>
                <a:gd name="connsiteY32" fmla="*/ 1264445 h 1365102"/>
                <a:gd name="connsiteX33" fmla="*/ 52387 w 1595437"/>
                <a:gd name="connsiteY33" fmla="*/ 1197770 h 1365102"/>
                <a:gd name="connsiteX34" fmla="*/ 0 w 1595437"/>
                <a:gd name="connsiteY34" fmla="*/ 1090614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54831 w 1583531"/>
                <a:gd name="connsiteY22" fmla="*/ 1162051 h 1365102"/>
                <a:gd name="connsiteX23" fmla="*/ 502444 w 1583531"/>
                <a:gd name="connsiteY23" fmla="*/ 1214439 h 1365102"/>
                <a:gd name="connsiteX24" fmla="*/ 435769 w 1583531"/>
                <a:gd name="connsiteY24" fmla="*/ 1247776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54831 w 1583531"/>
                <a:gd name="connsiteY22" fmla="*/ 1162051 h 1365102"/>
                <a:gd name="connsiteX23" fmla="*/ 502444 w 1583531"/>
                <a:gd name="connsiteY23" fmla="*/ 1214439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64356 w 1583531"/>
                <a:gd name="connsiteY22" fmla="*/ 1173958 h 1365102"/>
                <a:gd name="connsiteX23" fmla="*/ 502444 w 1583531"/>
                <a:gd name="connsiteY23" fmla="*/ 1214439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2937 w 1583531"/>
                <a:gd name="connsiteY21" fmla="*/ 1135858 h 1365102"/>
                <a:gd name="connsiteX22" fmla="*/ 564356 w 1583531"/>
                <a:gd name="connsiteY22" fmla="*/ 1173958 h 1365102"/>
                <a:gd name="connsiteX23" fmla="*/ 502444 w 1583531"/>
                <a:gd name="connsiteY23" fmla="*/ 1202533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695326 w 1583531"/>
                <a:gd name="connsiteY20" fmla="*/ 1104901 h 1365102"/>
                <a:gd name="connsiteX21" fmla="*/ 647700 w 1583531"/>
                <a:gd name="connsiteY21" fmla="*/ 1143002 h 1365102"/>
                <a:gd name="connsiteX22" fmla="*/ 564356 w 1583531"/>
                <a:gd name="connsiteY22" fmla="*/ 1173958 h 1365102"/>
                <a:gd name="connsiteX23" fmla="*/ 502444 w 1583531"/>
                <a:gd name="connsiteY23" fmla="*/ 1202533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 name="connsiteX0" fmla="*/ 1583531 w 1583531"/>
                <a:gd name="connsiteY0" fmla="*/ 0 h 1365102"/>
                <a:gd name="connsiteX1" fmla="*/ 1562099 w 1583531"/>
                <a:gd name="connsiteY1" fmla="*/ 38102 h 1365102"/>
                <a:gd name="connsiteX2" fmla="*/ 1528763 w 1583531"/>
                <a:gd name="connsiteY2" fmla="*/ 64296 h 1365102"/>
                <a:gd name="connsiteX3" fmla="*/ 1502569 w 1583531"/>
                <a:gd name="connsiteY3" fmla="*/ 97632 h 1365102"/>
                <a:gd name="connsiteX4" fmla="*/ 1485900 w 1583531"/>
                <a:gd name="connsiteY4" fmla="*/ 126207 h 1365102"/>
                <a:gd name="connsiteX5" fmla="*/ 1457325 w 1583531"/>
                <a:gd name="connsiteY5" fmla="*/ 169070 h 1365102"/>
                <a:gd name="connsiteX6" fmla="*/ 1412082 w 1583531"/>
                <a:gd name="connsiteY6" fmla="*/ 221457 h 1365102"/>
                <a:gd name="connsiteX7" fmla="*/ 1388269 w 1583531"/>
                <a:gd name="connsiteY7" fmla="*/ 252414 h 1365102"/>
                <a:gd name="connsiteX8" fmla="*/ 1352549 w 1583531"/>
                <a:gd name="connsiteY8" fmla="*/ 307182 h 1365102"/>
                <a:gd name="connsiteX9" fmla="*/ 1314450 w 1583531"/>
                <a:gd name="connsiteY9" fmla="*/ 357189 h 1365102"/>
                <a:gd name="connsiteX10" fmla="*/ 1264444 w 1583531"/>
                <a:gd name="connsiteY10" fmla="*/ 423864 h 1365102"/>
                <a:gd name="connsiteX11" fmla="*/ 1214438 w 1583531"/>
                <a:gd name="connsiteY11" fmla="*/ 502445 h 1365102"/>
                <a:gd name="connsiteX12" fmla="*/ 1178719 w 1583531"/>
                <a:gd name="connsiteY12" fmla="*/ 561976 h 1365102"/>
                <a:gd name="connsiteX13" fmla="*/ 1140619 w 1583531"/>
                <a:gd name="connsiteY13" fmla="*/ 616745 h 1365102"/>
                <a:gd name="connsiteX14" fmla="*/ 1097756 w 1583531"/>
                <a:gd name="connsiteY14" fmla="*/ 671514 h 1365102"/>
                <a:gd name="connsiteX15" fmla="*/ 1045369 w 1583531"/>
                <a:gd name="connsiteY15" fmla="*/ 733426 h 1365102"/>
                <a:gd name="connsiteX16" fmla="*/ 997744 w 1583531"/>
                <a:gd name="connsiteY16" fmla="*/ 785814 h 1365102"/>
                <a:gd name="connsiteX17" fmla="*/ 921544 w 1583531"/>
                <a:gd name="connsiteY17" fmla="*/ 871539 h 1365102"/>
                <a:gd name="connsiteX18" fmla="*/ 809625 w 1583531"/>
                <a:gd name="connsiteY18" fmla="*/ 973933 h 1365102"/>
                <a:gd name="connsiteX19" fmla="*/ 771525 w 1583531"/>
                <a:gd name="connsiteY19" fmla="*/ 1016793 h 1365102"/>
                <a:gd name="connsiteX20" fmla="*/ 721519 w 1583531"/>
                <a:gd name="connsiteY20" fmla="*/ 1085851 h 1365102"/>
                <a:gd name="connsiteX21" fmla="*/ 647700 w 1583531"/>
                <a:gd name="connsiteY21" fmla="*/ 1143002 h 1365102"/>
                <a:gd name="connsiteX22" fmla="*/ 564356 w 1583531"/>
                <a:gd name="connsiteY22" fmla="*/ 1173958 h 1365102"/>
                <a:gd name="connsiteX23" fmla="*/ 502444 w 1583531"/>
                <a:gd name="connsiteY23" fmla="*/ 1202533 h 1365102"/>
                <a:gd name="connsiteX24" fmla="*/ 447675 w 1583531"/>
                <a:gd name="connsiteY24" fmla="*/ 1235870 h 1365102"/>
                <a:gd name="connsiteX25" fmla="*/ 411956 w 1583531"/>
                <a:gd name="connsiteY25" fmla="*/ 1271589 h 1365102"/>
                <a:gd name="connsiteX26" fmla="*/ 359569 w 1583531"/>
                <a:gd name="connsiteY26" fmla="*/ 1309689 h 1365102"/>
                <a:gd name="connsiteX27" fmla="*/ 311944 w 1583531"/>
                <a:gd name="connsiteY27" fmla="*/ 1335883 h 1365102"/>
                <a:gd name="connsiteX28" fmla="*/ 269082 w 1583531"/>
                <a:gd name="connsiteY28" fmla="*/ 1354933 h 1365102"/>
                <a:gd name="connsiteX29" fmla="*/ 221456 w 1583531"/>
                <a:gd name="connsiteY29" fmla="*/ 1364457 h 1365102"/>
                <a:gd name="connsiteX30" fmla="*/ 166688 w 1583531"/>
                <a:gd name="connsiteY30" fmla="*/ 1354933 h 1365102"/>
                <a:gd name="connsiteX31" fmla="*/ 97631 w 1583531"/>
                <a:gd name="connsiteY31" fmla="*/ 1295401 h 1365102"/>
                <a:gd name="connsiteX32" fmla="*/ 73820 w 1583531"/>
                <a:gd name="connsiteY32" fmla="*/ 1264445 h 1365102"/>
                <a:gd name="connsiteX33" fmla="*/ 40481 w 1583531"/>
                <a:gd name="connsiteY33" fmla="*/ 1197770 h 1365102"/>
                <a:gd name="connsiteX34" fmla="*/ 0 w 1583531"/>
                <a:gd name="connsiteY34" fmla="*/ 1135858 h 136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83531" h="1365102">
                  <a:moveTo>
                    <a:pt x="1583531" y="0"/>
                  </a:moveTo>
                  <a:cubicBezTo>
                    <a:pt x="1574006" y="15876"/>
                    <a:pt x="1571227" y="27386"/>
                    <a:pt x="1562099" y="38102"/>
                  </a:cubicBezTo>
                  <a:cubicBezTo>
                    <a:pt x="1552971" y="48818"/>
                    <a:pt x="1536304" y="55565"/>
                    <a:pt x="1528763" y="64296"/>
                  </a:cubicBezTo>
                  <a:lnTo>
                    <a:pt x="1502569" y="97632"/>
                  </a:lnTo>
                  <a:cubicBezTo>
                    <a:pt x="1502569" y="100013"/>
                    <a:pt x="1485900" y="123826"/>
                    <a:pt x="1485900" y="126207"/>
                  </a:cubicBezTo>
                  <a:lnTo>
                    <a:pt x="1457325" y="169070"/>
                  </a:lnTo>
                  <a:lnTo>
                    <a:pt x="1412082" y="221457"/>
                  </a:lnTo>
                  <a:cubicBezTo>
                    <a:pt x="1411288" y="223838"/>
                    <a:pt x="1389063" y="250033"/>
                    <a:pt x="1388269" y="252414"/>
                  </a:cubicBezTo>
                  <a:lnTo>
                    <a:pt x="1352549" y="307182"/>
                  </a:lnTo>
                  <a:lnTo>
                    <a:pt x="1314450" y="357189"/>
                  </a:lnTo>
                  <a:lnTo>
                    <a:pt x="1264444" y="423864"/>
                  </a:lnTo>
                  <a:lnTo>
                    <a:pt x="1214438" y="502445"/>
                  </a:lnTo>
                  <a:lnTo>
                    <a:pt x="1178719" y="561976"/>
                  </a:lnTo>
                  <a:lnTo>
                    <a:pt x="1140619" y="616745"/>
                  </a:lnTo>
                  <a:lnTo>
                    <a:pt x="1097756" y="671514"/>
                  </a:lnTo>
                  <a:lnTo>
                    <a:pt x="1045369" y="733426"/>
                  </a:lnTo>
                  <a:lnTo>
                    <a:pt x="997744" y="785814"/>
                  </a:lnTo>
                  <a:lnTo>
                    <a:pt x="921544" y="871539"/>
                  </a:lnTo>
                  <a:lnTo>
                    <a:pt x="809625" y="973933"/>
                  </a:lnTo>
                  <a:cubicBezTo>
                    <a:pt x="784622" y="998142"/>
                    <a:pt x="790575" y="994965"/>
                    <a:pt x="771525" y="1016793"/>
                  </a:cubicBezTo>
                  <a:cubicBezTo>
                    <a:pt x="752475" y="1038621"/>
                    <a:pt x="742950" y="1066007"/>
                    <a:pt x="721519" y="1085851"/>
                  </a:cubicBezTo>
                  <a:cubicBezTo>
                    <a:pt x="710406" y="1098551"/>
                    <a:pt x="682626" y="1127921"/>
                    <a:pt x="647700" y="1143002"/>
                  </a:cubicBezTo>
                  <a:lnTo>
                    <a:pt x="564356" y="1173958"/>
                  </a:lnTo>
                  <a:lnTo>
                    <a:pt x="502444" y="1202533"/>
                  </a:lnTo>
                  <a:lnTo>
                    <a:pt x="447675" y="1235870"/>
                  </a:lnTo>
                  <a:lnTo>
                    <a:pt x="411956" y="1271589"/>
                  </a:lnTo>
                  <a:lnTo>
                    <a:pt x="359569" y="1309689"/>
                  </a:lnTo>
                  <a:lnTo>
                    <a:pt x="311944" y="1335883"/>
                  </a:lnTo>
                  <a:lnTo>
                    <a:pt x="269082" y="1354933"/>
                  </a:lnTo>
                  <a:cubicBezTo>
                    <a:pt x="253604" y="1358505"/>
                    <a:pt x="238125" y="1363266"/>
                    <a:pt x="221456" y="1364457"/>
                  </a:cubicBezTo>
                  <a:cubicBezTo>
                    <a:pt x="204787" y="1365648"/>
                    <a:pt x="187325" y="1366442"/>
                    <a:pt x="166688" y="1354933"/>
                  </a:cubicBezTo>
                  <a:cubicBezTo>
                    <a:pt x="146051" y="1343424"/>
                    <a:pt x="115093" y="1313657"/>
                    <a:pt x="97631" y="1295401"/>
                  </a:cubicBezTo>
                  <a:lnTo>
                    <a:pt x="73820" y="1264445"/>
                  </a:lnTo>
                  <a:lnTo>
                    <a:pt x="40481" y="1197770"/>
                  </a:lnTo>
                  <a:lnTo>
                    <a:pt x="0" y="1135858"/>
                  </a:lnTo>
                </a:path>
              </a:pathLst>
            </a:custGeom>
            <a:noFill/>
            <a:ln w="19050" cmpd="sng">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cxnSp>
        <p:nvCxnSpPr>
          <p:cNvPr id="7" name="直線コネクタ 6"/>
          <p:cNvCxnSpPr/>
          <p:nvPr/>
        </p:nvCxnSpPr>
        <p:spPr>
          <a:xfrm>
            <a:off x="270455" y="68365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92084" y="1081556"/>
            <a:ext cx="3055107" cy="30777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　箕面森町</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→土地区画整理事業に</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PFI</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導入。（</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全国初）</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→豊かな自然環境を享受できる居住空間を提供</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区内人口は</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3,119</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2016</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から</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5,398</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年）へと</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73</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増。</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　彩都</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西部地区</a:t>
            </a: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2005</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月の医薬基盤研究所の開設を</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契機</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、ライフサイエンス分野の企業等が集積</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2014</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年全区画立地決定）</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中部地区</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→大型物流施設等が立地され、雇用創出が進</a:t>
            </a:r>
            <a:r>
              <a:rPr kumimoji="1" lang="ja-JP" altLang="en-US" sz="1050" b="0" i="0" u="none" strike="noStrike" kern="1200" cap="none" spc="0" normalizeH="0" baseline="0" noProof="0" dirty="0" err="1"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ん</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いる。（</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2017</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年全区画立地決定）</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東部地区</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→先行</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地区（山麗線エリア・中央東）の土地</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区</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画</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整理事業</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完了。（</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2020</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2021</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区域、</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区域の土地区画整理事業が</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開始。</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2026</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年度完了予定）</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テキスト ボックス 49"/>
          <p:cNvSpPr txBox="1"/>
          <p:nvPr/>
        </p:nvSpPr>
        <p:spPr>
          <a:xfrm>
            <a:off x="5491822" y="4689004"/>
            <a:ext cx="3555196" cy="2031325"/>
          </a:xfrm>
          <a:prstGeom prst="rect">
            <a:avLst/>
          </a:prstGeom>
          <a:noFill/>
        </p:spPr>
        <p:txBody>
          <a:bodyPr wrap="square" rtlCol="0">
            <a:spAutoFit/>
          </a:bodyPr>
          <a:lstStyle/>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　南海泉ヶ丘駅前地域</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活性化</a:t>
            </a:r>
            <a:endParaRPr lang="en-US" altLang="ja-JP" sz="1050" dirty="0">
              <a:solidFill>
                <a:prstClr val="black"/>
              </a:solidFill>
              <a:latin typeface="BIZ UDPゴシック" panose="020B0400000000000000" pitchFamily="50" charset="-128"/>
              <a:ea typeface="BIZ UDPゴシック" panose="020B0400000000000000"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駅前拠点への都市機能誘導のため、泉ヶ丘駅北地区を商業地域へ用途</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変更。（</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2020</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p>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→近畿大学医学部・病院</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立地。（</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年開設予定</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lang="en-US" altLang="ja-JP" sz="1050" dirty="0">
              <a:solidFill>
                <a:prstClr val="black"/>
              </a:solidFill>
              <a:latin typeface="BIZ UDPゴシック" panose="020B0400000000000000" pitchFamily="50" charset="-128"/>
              <a:ea typeface="BIZ UDPゴシック" panose="020B0400000000000000"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泉北ニュータウン公的賃貸住宅</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再生</a:t>
            </a:r>
            <a:endPar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BIZ UDPゴシック" panose="020B0400000000000000" pitchFamily="50" charset="-128"/>
                <a:ea typeface="BIZ UDPゴシック" panose="020B0400000000000000"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住宅ストックと活用地を活かした、「若年・子育て</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世代の</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居住促進」、「健康で幸せな暮らしの実現」、「多様な地域魅力の創造」、「周辺環境・景観に馴染む脱炭素社会に向けた居住空間の創出」、「スマートシティの推進」によるエリア価値向上をめざす。（</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月計画</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改定）</a:t>
            </a:r>
          </a:p>
        </p:txBody>
      </p:sp>
      <p:sp>
        <p:nvSpPr>
          <p:cNvPr id="47" name="テキスト ボックス 46"/>
          <p:cNvSpPr txBox="1"/>
          <p:nvPr/>
        </p:nvSpPr>
        <p:spPr>
          <a:xfrm>
            <a:off x="86410" y="4594588"/>
            <a:ext cx="2324448" cy="1946687"/>
          </a:xfrm>
          <a:prstGeom prst="rect">
            <a:avLst/>
          </a:prstGeom>
          <a:noFill/>
        </p:spPr>
        <p:txBody>
          <a:bodyPr wrap="square" rtlCol="0">
            <a:spAutoFit/>
          </a:bodyPr>
          <a:lstStyle/>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　関空</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→国内最大規模の</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LCC</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乗り入れ</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空</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港へ。</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2019</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年度の訪日外国人数は</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開港</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以来最大の</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837</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　りんくうタウン</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→大幅に企業立地が促進。</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2023</a:t>
            </a:r>
            <a:b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２月現在</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99.3</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％が契約済み。</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→民間事業者、泉佐野市により、</a:t>
            </a:r>
            <a:r>
              <a:rPr kumimoji="1" lang="ja-JP" altLang="en-US" sz="1050" b="0" i="0" u="none" strike="noStrike" kern="1200" cap="none" spc="0" normalizeH="0" baseline="0" noProof="0" dirty="0" err="1"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り</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ん</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くう公園予定地の暫定利用</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も</a:t>
            </a: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1" lang="en-US" altLang="ja-JP"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進む</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2" name="正方形/長方形 51"/>
          <p:cNvSpPr/>
          <p:nvPr/>
        </p:nvSpPr>
        <p:spPr>
          <a:xfrm>
            <a:off x="1512000" y="144000"/>
            <a:ext cx="6120000" cy="396000"/>
          </a:xfrm>
          <a:prstGeom prst="rect">
            <a:avLst/>
          </a:prstGeom>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エリア別　主な実績等（大阪市外）</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線吹き出し 1 37"/>
          <p:cNvSpPr/>
          <p:nvPr/>
        </p:nvSpPr>
        <p:spPr>
          <a:xfrm>
            <a:off x="67871" y="4129697"/>
            <a:ext cx="2734660" cy="490006"/>
          </a:xfrm>
          <a:prstGeom prst="callout1">
            <a:avLst>
              <a:gd name="adj1" fmla="val 101715"/>
              <a:gd name="adj2" fmla="val 97309"/>
              <a:gd name="adj3" fmla="val 279590"/>
              <a:gd name="adj4" fmla="val 93095"/>
            </a:avLst>
          </a:prstGeom>
          <a:solidFill>
            <a:schemeClr val="accent1">
              <a:lumMod val="40000"/>
              <a:lumOff val="60000"/>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lIns="33231" rIns="33231" rtlCol="0" anchor="t" anchorCtr="0">
            <a:spAutoFit/>
          </a:bodyPr>
          <a:lstStyle/>
          <a:p>
            <a:pPr marL="246191" marR="0" lvl="0" indent="-246191" algn="l" defTabSz="914400"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9</a:t>
            </a:r>
            <a:r>
              <a:rPr kumimoji="1" lang="ja-JP" altLang="en-US" sz="1292"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関西国際空港・りんくうタウン周辺</a:t>
            </a:r>
            <a:endPar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46191" marR="0" lvl="0" indent="-246191"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（国際競争力） </a:t>
            </a:r>
          </a:p>
        </p:txBody>
      </p:sp>
      <p:cxnSp>
        <p:nvCxnSpPr>
          <p:cNvPr id="53" name="直線矢印コネクタ 52"/>
          <p:cNvCxnSpPr>
            <a:endCxn id="30" idx="0"/>
          </p:cNvCxnSpPr>
          <p:nvPr/>
        </p:nvCxnSpPr>
        <p:spPr>
          <a:xfrm>
            <a:off x="2698082" y="4619703"/>
            <a:ext cx="261156" cy="1049281"/>
          </a:xfrm>
          <a:prstGeom prst="straightConnector1">
            <a:avLst/>
          </a:prstGeom>
          <a:ln w="15875">
            <a:solidFill>
              <a:srgbClr val="002060"/>
            </a:solidFill>
            <a:tailEnd type="stealth"/>
          </a:ln>
        </p:spPr>
        <p:style>
          <a:lnRef idx="1">
            <a:schemeClr val="accent2"/>
          </a:lnRef>
          <a:fillRef idx="0">
            <a:schemeClr val="accent2"/>
          </a:fillRef>
          <a:effectRef idx="0">
            <a:schemeClr val="accent2"/>
          </a:effectRef>
          <a:fontRef idx="minor">
            <a:schemeClr val="tx1"/>
          </a:fontRef>
        </p:style>
      </p:cxnSp>
      <p:sp>
        <p:nvSpPr>
          <p:cNvPr id="61" name="線吹き出し 1 60"/>
          <p:cNvSpPr/>
          <p:nvPr/>
        </p:nvSpPr>
        <p:spPr>
          <a:xfrm>
            <a:off x="6196148" y="825391"/>
            <a:ext cx="2691875" cy="490006"/>
          </a:xfrm>
          <a:prstGeom prst="callout1">
            <a:avLst>
              <a:gd name="adj1" fmla="val 50605"/>
              <a:gd name="adj2" fmla="val 257"/>
              <a:gd name="adj3" fmla="val 400302"/>
              <a:gd name="adj4" fmla="val -59746"/>
            </a:avLst>
          </a:prstGeom>
          <a:solidFill>
            <a:schemeClr val="accent1">
              <a:lumMod val="40000"/>
              <a:lumOff val="60000"/>
              <a:alpha val="80000"/>
            </a:schemeClr>
          </a:solidFill>
          <a:ln w="15875">
            <a:solidFill>
              <a:srgbClr val="002060"/>
            </a:solidFill>
            <a:tailEnd type="stealth"/>
          </a:ln>
        </p:spPr>
        <p:style>
          <a:lnRef idx="2">
            <a:schemeClr val="accent2"/>
          </a:lnRef>
          <a:fillRef idx="1">
            <a:schemeClr val="lt1"/>
          </a:fillRef>
          <a:effectRef idx="0">
            <a:schemeClr val="accent2"/>
          </a:effectRef>
          <a:fontRef idx="minor">
            <a:schemeClr val="dk1"/>
          </a:fontRef>
        </p:style>
        <p:txBody>
          <a:bodyPr wrap="square" lIns="33231" rIns="33231" rtlCol="0" anchor="t" anchorCtr="0">
            <a:spAutoFit/>
          </a:bodyPr>
          <a:lstStyle/>
          <a:p>
            <a:pPr marL="246191" marR="0" lvl="0" indent="-246191" algn="l" defTabSz="914400"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11</a:t>
            </a:r>
            <a:r>
              <a:rPr kumimoji="1" lang="ja-JP" altLang="en-US" sz="1292"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万博記念公園周辺・健都</a:t>
            </a:r>
            <a:endPar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46191" marR="0" lvl="0" indent="-246191"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（大規模施設跡地等リニューアル）</a:t>
            </a:r>
            <a:r>
              <a:rPr kumimoji="1" lang="ja-JP" altLang="en-US" sz="1108"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p>
        </p:txBody>
      </p:sp>
      <p:sp>
        <p:nvSpPr>
          <p:cNvPr id="51"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137</a:t>
            </a:fld>
            <a:endParaRPr lang="ja-JP" altLang="en-US" dirty="0"/>
          </a:p>
        </p:txBody>
      </p:sp>
      <p:sp>
        <p:nvSpPr>
          <p:cNvPr id="54" name="テキスト ボックス 53"/>
          <p:cNvSpPr txBox="1"/>
          <p:nvPr/>
        </p:nvSpPr>
        <p:spPr>
          <a:xfrm>
            <a:off x="6157781" y="1289482"/>
            <a:ext cx="2958923" cy="31624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①　公園</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周辺</a:t>
            </a:r>
            <a:endParaRPr lang="en-US" altLang="ja-JP" sz="105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BIZ UDPゴシック" panose="020B0400000000000000" pitchFamily="50" charset="-128"/>
                <a:ea typeface="BIZ UDPゴシック" panose="020B0400000000000000" pitchFamily="50" charset="-128"/>
              </a:rPr>
              <a:t>　</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太陽の塔耐震改修。</a:t>
            </a:r>
            <a:r>
              <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2020</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年には国の</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登録</a:t>
            </a:r>
            <a:r>
              <a:rPr kumimoji="1" lang="en-US" altLang="ja-JP"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
            </a:r>
            <a:br>
              <a:rPr kumimoji="1" lang="en-US" altLang="ja-JP"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b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　　 有形</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文化財（建築物）として</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登録。</a:t>
            </a:r>
            <a:endParaRPr lang="en-US" altLang="ja-JP" sz="105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a:t>
            </a:r>
            <a:r>
              <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2021</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a:t>
            </a:r>
            <a:r>
              <a:rPr kumimoji="1" lang="zh-TW"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「万博記念公園駅前周辺地区</a:t>
            </a:r>
            <a:r>
              <a:rPr kumimoji="1" lang="zh-TW"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活性</a:t>
            </a:r>
            <a:r>
              <a:rPr kumimoji="1" lang="en-US" altLang="zh-TW"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
            </a:r>
            <a:br>
              <a:rPr kumimoji="1" lang="en-US" altLang="zh-TW"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b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noProof="0" dirty="0" smtClean="0">
                <a:ln>
                  <a:noFill/>
                </a:ln>
                <a:effectLst/>
                <a:uLnTx/>
                <a:uFillTx/>
                <a:latin typeface="BIZ UDPゴシック" panose="020B0400000000000000" pitchFamily="50" charset="-128"/>
                <a:ea typeface="BIZ UDPゴシック" panose="020B0400000000000000" pitchFamily="50" charset="-128"/>
                <a:cs typeface="+mn-cs"/>
              </a:rPr>
              <a:t> </a:t>
            </a:r>
            <a:r>
              <a:rPr kumimoji="1" lang="zh-TW"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化</a:t>
            </a:r>
            <a:r>
              <a:rPr kumimoji="1" lang="zh-TW"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事業」事業予定者</a:t>
            </a:r>
            <a:r>
              <a:rPr kumimoji="1" lang="zh-TW"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決定</a:t>
            </a:r>
            <a:r>
              <a:rPr kumimoji="1" lang="ja-JP" altLang="en-US" sz="1050" b="0" i="0" u="none" strike="noStrike" kern="1200" cap="none" spc="0" normalizeH="0" baseline="0" noProof="0" dirty="0" err="1" smtClean="0">
                <a:ln>
                  <a:noFill/>
                </a:ln>
                <a:effectLst/>
                <a:uLnTx/>
                <a:uFillTx/>
                <a:latin typeface="BIZ UDPゴシック" panose="020B0400000000000000" pitchFamily="50" charset="-128"/>
                <a:ea typeface="BIZ UDPゴシック" panose="020B0400000000000000" pitchFamily="50" charset="-128"/>
              </a:rPr>
              <a:t>。</a:t>
            </a:r>
            <a:endParaRPr lang="en-US" altLang="ja-JP" sz="105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BIZ UDPゴシック" panose="020B0400000000000000" pitchFamily="50" charset="-128"/>
                <a:ea typeface="BIZ UDPゴシック" panose="020B0400000000000000" pitchFamily="50" charset="-128"/>
              </a:rPr>
              <a:t>　</a:t>
            </a:r>
            <a:r>
              <a:rPr lang="ja-JP" altLang="en-US" sz="1050" dirty="0" smtClean="0">
                <a:latin typeface="BIZ UDPゴシック" panose="020B0400000000000000" pitchFamily="50" charset="-128"/>
                <a:ea typeface="BIZ UDPゴシック" panose="020B0400000000000000" pitchFamily="50" charset="-128"/>
              </a:rPr>
              <a:t>　 （予定</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2023</a:t>
            </a:r>
            <a:r>
              <a:rPr lang="ja-JP" altLang="en-US" sz="1050" dirty="0">
                <a:latin typeface="BIZ UDPゴシック" panose="020B0400000000000000" pitchFamily="50" charset="-128"/>
                <a:ea typeface="BIZ UDPゴシック" panose="020B0400000000000000" pitchFamily="50" charset="-128"/>
              </a:rPr>
              <a:t>年度以降環境</a:t>
            </a:r>
            <a:r>
              <a:rPr lang="ja-JP" altLang="en-US" sz="1050" dirty="0" smtClean="0">
                <a:latin typeface="BIZ UDPゴシック" panose="020B0400000000000000" pitchFamily="50" charset="-128"/>
                <a:ea typeface="BIZ UDPゴシック" panose="020B0400000000000000" pitchFamily="50" charset="-128"/>
              </a:rPr>
              <a:t>アセスメント後</a:t>
            </a:r>
            <a:r>
              <a:rPr lang="en-US" altLang="ja-JP" sz="1050" dirty="0" smtClean="0">
                <a:latin typeface="BIZ UDPゴシック" panose="020B0400000000000000" pitchFamily="50" charset="-128"/>
                <a:ea typeface="BIZ UDPゴシック" panose="020B0400000000000000" pitchFamily="50" charset="-128"/>
              </a:rPr>
              <a:t/>
            </a:r>
            <a:br>
              <a:rPr lang="en-US" altLang="ja-JP" sz="1050" dirty="0" smtClean="0">
                <a:latin typeface="BIZ UDPゴシック" panose="020B0400000000000000" pitchFamily="50" charset="-128"/>
                <a:ea typeface="BIZ UDPゴシック" panose="020B0400000000000000" pitchFamily="50" charset="-128"/>
              </a:rPr>
            </a:br>
            <a:r>
              <a:rPr lang="en-US" altLang="ja-JP" sz="1050" dirty="0" smtClean="0">
                <a:latin typeface="BIZ UDPゴシック" panose="020B0400000000000000" pitchFamily="50" charset="-128"/>
                <a:ea typeface="BIZ UDPゴシック" panose="020B0400000000000000" pitchFamily="50" charset="-128"/>
              </a:rPr>
              <a:t>     </a:t>
            </a:r>
            <a:r>
              <a:rPr lang="ja-JP" altLang="en-US" sz="1050" dirty="0" smtClean="0">
                <a:latin typeface="BIZ UDPゴシック" panose="020B0400000000000000" pitchFamily="50" charset="-128"/>
                <a:ea typeface="BIZ UDPゴシック" panose="020B0400000000000000" pitchFamily="50" charset="-128"/>
              </a:rPr>
              <a:t>工事</a:t>
            </a:r>
            <a:r>
              <a:rPr lang="ja-JP" altLang="en-US" sz="1050" dirty="0">
                <a:latin typeface="BIZ UDPゴシック" panose="020B0400000000000000" pitchFamily="50" charset="-128"/>
                <a:ea typeface="BIZ UDPゴシック" panose="020B0400000000000000" pitchFamily="50" charset="-128"/>
              </a:rPr>
              <a:t>着工、</a:t>
            </a:r>
            <a:r>
              <a:rPr lang="en-US" altLang="ja-JP" sz="1050" dirty="0">
                <a:latin typeface="BIZ UDPゴシック" panose="020B0400000000000000" pitchFamily="50" charset="-128"/>
                <a:ea typeface="BIZ UDPゴシック" panose="020B0400000000000000" pitchFamily="50" charset="-128"/>
              </a:rPr>
              <a:t>2027</a:t>
            </a:r>
            <a:r>
              <a:rPr lang="ja-JP" altLang="en-US" sz="1050" dirty="0">
                <a:latin typeface="BIZ UDPゴシック" panose="020B0400000000000000" pitchFamily="50" charset="-128"/>
                <a:ea typeface="BIZ UDPゴシック" panose="020B0400000000000000" pitchFamily="50" charset="-128"/>
              </a:rPr>
              <a:t>年度第</a:t>
            </a:r>
            <a:r>
              <a:rPr lang="en-US" altLang="ja-JP" sz="1050" dirty="0">
                <a:latin typeface="BIZ UDPゴシック" panose="020B0400000000000000" pitchFamily="50" charset="-128"/>
                <a:ea typeface="BIZ UDPゴシック" panose="020B0400000000000000" pitchFamily="50" charset="-128"/>
              </a:rPr>
              <a:t>Ⅰ</a:t>
            </a:r>
            <a:r>
              <a:rPr lang="ja-JP" altLang="en-US" sz="1050" dirty="0">
                <a:latin typeface="BIZ UDPゴシック" panose="020B0400000000000000" pitchFamily="50" charset="-128"/>
                <a:ea typeface="BIZ UDPゴシック" panose="020B0400000000000000" pitchFamily="50" charset="-128"/>
              </a:rPr>
              <a:t>期（アリーナ等</a:t>
            </a:r>
            <a:r>
              <a:rPr lang="ja-JP" altLang="en-US" sz="1050" dirty="0" smtClean="0">
                <a:latin typeface="BIZ UDPゴシック" panose="020B0400000000000000" pitchFamily="50" charset="-128"/>
                <a:ea typeface="BIZ UDPゴシック" panose="020B0400000000000000" pitchFamily="50" charset="-128"/>
              </a:rPr>
              <a:t>）</a:t>
            </a:r>
            <a:r>
              <a:rPr lang="en-US" altLang="ja-JP" sz="1050" dirty="0" smtClean="0">
                <a:latin typeface="BIZ UDPゴシック" panose="020B0400000000000000" pitchFamily="50" charset="-128"/>
                <a:ea typeface="BIZ UDPゴシック" panose="020B0400000000000000" pitchFamily="50" charset="-128"/>
              </a:rPr>
              <a:t/>
            </a:r>
            <a:br>
              <a:rPr lang="en-US" altLang="ja-JP" sz="1050" dirty="0" smtClean="0">
                <a:latin typeface="BIZ UDPゴシック" panose="020B0400000000000000" pitchFamily="50" charset="-128"/>
                <a:ea typeface="BIZ UDPゴシック" panose="020B0400000000000000" pitchFamily="50" charset="-128"/>
              </a:rPr>
            </a:br>
            <a:r>
              <a:rPr lang="en-US" altLang="ja-JP" sz="1050" dirty="0" smtClean="0">
                <a:latin typeface="BIZ UDPゴシック" panose="020B0400000000000000" pitchFamily="50" charset="-128"/>
                <a:ea typeface="BIZ UDPゴシック" panose="020B0400000000000000" pitchFamily="50" charset="-128"/>
              </a:rPr>
              <a:t>     </a:t>
            </a:r>
            <a:r>
              <a:rPr lang="ja-JP" altLang="en-US" sz="1050" dirty="0" smtClean="0">
                <a:latin typeface="BIZ UDPゴシック" panose="020B0400000000000000" pitchFamily="50" charset="-128"/>
                <a:ea typeface="BIZ UDPゴシック" panose="020B0400000000000000" pitchFamily="50" charset="-128"/>
              </a:rPr>
              <a:t>開業</a:t>
            </a:r>
            <a:r>
              <a:rPr lang="ja-JP" altLang="en-US" sz="1050" dirty="0">
                <a:latin typeface="BIZ UDPゴシック" panose="020B0400000000000000" pitchFamily="50" charset="-128"/>
                <a:ea typeface="BIZ UDPゴシック" panose="020B0400000000000000" pitchFamily="50" charset="-128"/>
              </a:rPr>
              <a:t>、以降、</a:t>
            </a:r>
            <a:r>
              <a:rPr lang="en-US" altLang="ja-JP" sz="1050" dirty="0">
                <a:latin typeface="BIZ UDPゴシック" panose="020B0400000000000000" pitchFamily="50" charset="-128"/>
                <a:ea typeface="BIZ UDPゴシック" panose="020B0400000000000000" pitchFamily="50" charset="-128"/>
              </a:rPr>
              <a:t>2032</a:t>
            </a:r>
            <a:r>
              <a:rPr lang="ja-JP" altLang="en-US" sz="1050" dirty="0">
                <a:latin typeface="BIZ UDPゴシック" panose="020B0400000000000000" pitchFamily="50" charset="-128"/>
                <a:ea typeface="BIZ UDPゴシック" panose="020B0400000000000000" pitchFamily="50" charset="-128"/>
              </a:rPr>
              <a:t>年度以降順次開業（</a:t>
            </a:r>
            <a:r>
              <a:rPr lang="ja-JP" altLang="en-US" sz="1050" dirty="0" smtClean="0">
                <a:latin typeface="BIZ UDPゴシック" panose="020B0400000000000000" pitchFamily="50" charset="-128"/>
                <a:ea typeface="BIZ UDPゴシック" panose="020B0400000000000000" pitchFamily="50" charset="-128"/>
              </a:rPr>
              <a:t>～</a:t>
            </a:r>
            <a:r>
              <a:rPr lang="en-US" altLang="ja-JP" sz="1050" dirty="0" smtClean="0">
                <a:latin typeface="BIZ UDPゴシック" panose="020B0400000000000000" pitchFamily="50" charset="-128"/>
                <a:ea typeface="BIZ UDPゴシック" panose="020B0400000000000000" pitchFamily="50" charset="-128"/>
              </a:rPr>
              <a:t/>
            </a:r>
            <a:br>
              <a:rPr lang="en-US" altLang="ja-JP" sz="1050" dirty="0" smtClean="0">
                <a:latin typeface="BIZ UDPゴシック" panose="020B0400000000000000" pitchFamily="50" charset="-128"/>
                <a:ea typeface="BIZ UDPゴシック" panose="020B0400000000000000" pitchFamily="50" charset="-128"/>
              </a:rPr>
            </a:br>
            <a:r>
              <a:rPr lang="en-US" altLang="ja-JP" sz="1050" dirty="0" smtClean="0">
                <a:latin typeface="BIZ UDPゴシック" panose="020B0400000000000000" pitchFamily="50" charset="-128"/>
                <a:ea typeface="BIZ UDPゴシック" panose="020B0400000000000000" pitchFamily="50" charset="-128"/>
              </a:rPr>
              <a:t>     2037</a:t>
            </a:r>
            <a:r>
              <a:rPr lang="ja-JP" altLang="en-US" sz="1050" dirty="0">
                <a:latin typeface="BIZ UDPゴシック" panose="020B0400000000000000" pitchFamily="50" charset="-128"/>
                <a:ea typeface="BIZ UDPゴシック" panose="020B0400000000000000" pitchFamily="50" charset="-128"/>
              </a:rPr>
              <a:t>年）</a:t>
            </a:r>
            <a:r>
              <a:rPr lang="ja-JP" altLang="en-US" sz="1050" dirty="0" smtClean="0">
                <a:latin typeface="BIZ UDPゴシック" panose="020B0400000000000000" pitchFamily="50" charset="-128"/>
                <a:ea typeface="BIZ UDPゴシック" panose="020B0400000000000000" pitchFamily="50" charset="-128"/>
              </a:rPr>
              <a:t>）</a:t>
            </a:r>
            <a:endParaRPr kumimoji="1" lang="en-US" altLang="zh-TW"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263525" marR="0" lvl="0" indent="-263525"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②　健都</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→市立吹田市民業院</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移転。（</a:t>
            </a:r>
            <a:r>
              <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2018</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zh-TW"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複合商業施設「</a:t>
            </a:r>
            <a:r>
              <a:rPr kumimoji="1" lang="en-US" altLang="zh-TW"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VIERRA</a:t>
            </a:r>
            <a:r>
              <a:rPr kumimoji="1" lang="zh-TW"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岸辺健都」</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オープン。（</a:t>
            </a:r>
            <a:r>
              <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2018</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→健都イノベーションパークに健康・医療</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関連</a:t>
            </a:r>
            <a:r>
              <a:rPr kumimoji="1" lang="en-US" altLang="ja-JP"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
            </a:r>
            <a:br>
              <a:rPr kumimoji="1" lang="en-US" altLang="ja-JP"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br>
            <a:r>
              <a:rPr kumimoji="1" lang="en-US" altLang="ja-JP"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の</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企業等が集まり始める。</a:t>
            </a:r>
            <a:endPar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lang="en-US" altLang="ja-JP" sz="1050" dirty="0">
                <a:latin typeface="BIZ UDPゴシック" panose="020B0400000000000000" pitchFamily="50" charset="-128"/>
                <a:ea typeface="BIZ UDPゴシック" panose="020B0400000000000000" pitchFamily="50" charset="-128"/>
              </a:rPr>
              <a:t> </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健康</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・栄養・運動の研究を併せ持つ唯一の</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国</a:t>
            </a:r>
            <a:r>
              <a:rPr kumimoji="1" lang="en-US" altLang="ja-JP"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
            </a:r>
            <a:br>
              <a:rPr kumimoji="1" lang="en-US" altLang="ja-JP"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br>
            <a:r>
              <a:rPr kumimoji="1" lang="en-US" altLang="ja-JP"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立</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健康開発法人「国立栄養・健康研究所」</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も</a:t>
            </a:r>
            <a:r>
              <a:rPr kumimoji="1" lang="en-US" altLang="ja-JP"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
            </a:r>
            <a:br>
              <a:rPr kumimoji="1" lang="en-US" altLang="ja-JP"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br>
            <a:r>
              <a:rPr kumimoji="1" lang="en-US" altLang="ja-JP"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移転。（</a:t>
            </a:r>
            <a:r>
              <a:rPr kumimoji="1" lang="en-US" altLang="ja-JP"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2023.</a:t>
            </a: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３）</a:t>
            </a:r>
          </a:p>
        </p:txBody>
      </p:sp>
    </p:spTree>
    <p:extLst>
      <p:ext uri="{BB962C8B-B14F-4D97-AF65-F5344CB8AC3E}">
        <p14:creationId xmlns:p14="http://schemas.microsoft.com/office/powerpoint/2010/main" val="1780703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40000" y="1116000"/>
            <a:ext cx="2613216" cy="584775"/>
          </a:xfrm>
          <a:prstGeom prst="rect">
            <a:avLst/>
          </a:prstGeom>
          <a:noFill/>
        </p:spPr>
        <p:txBody>
          <a:bodyPr wrap="none" rtlCol="0">
            <a:spAutoFit/>
          </a:bodyPr>
          <a:lstStyle/>
          <a:p>
            <a:r>
              <a:rPr kumimoji="1" lang="ja-JP" altLang="en-US" sz="3200" dirty="0" smtClean="0">
                <a:latin typeface="BIZ UDPゴシック" panose="020B0400000000000000" pitchFamily="50" charset="-128"/>
                <a:ea typeface="BIZ UDPゴシック" panose="020B0400000000000000" pitchFamily="50" charset="-128"/>
              </a:rPr>
              <a:t>今後</a:t>
            </a:r>
            <a:r>
              <a:rPr kumimoji="1" lang="ja-JP" altLang="en-US" sz="3200" dirty="0">
                <a:latin typeface="BIZ UDPゴシック" panose="020B0400000000000000" pitchFamily="50" charset="-128"/>
                <a:ea typeface="BIZ UDPゴシック" panose="020B0400000000000000" pitchFamily="50" charset="-128"/>
              </a:rPr>
              <a:t>について</a:t>
            </a:r>
            <a:endParaRPr kumimoji="1" lang="en-US" altLang="ja-JP" sz="3200" dirty="0">
              <a:latin typeface="BIZ UDPゴシック" panose="020B0400000000000000" pitchFamily="50" charset="-128"/>
              <a:ea typeface="BIZ UDPゴシック" panose="020B0400000000000000" pitchFamily="50" charset="-128"/>
            </a:endParaRPr>
          </a:p>
        </p:txBody>
      </p:sp>
      <p:cxnSp>
        <p:nvCxnSpPr>
          <p:cNvPr id="5" name="直線コネクタ 4"/>
          <p:cNvCxnSpPr/>
          <p:nvPr/>
        </p:nvCxnSpPr>
        <p:spPr>
          <a:xfrm>
            <a:off x="778986" y="1843370"/>
            <a:ext cx="7992888" cy="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テキスト ボックス 5"/>
          <p:cNvSpPr txBox="1"/>
          <p:nvPr/>
        </p:nvSpPr>
        <p:spPr>
          <a:xfrm>
            <a:off x="1440000" y="2268000"/>
            <a:ext cx="6876000" cy="4212000"/>
          </a:xfrm>
          <a:prstGeom prst="rect">
            <a:avLst/>
          </a:prstGeom>
          <a:noFill/>
        </p:spPr>
        <p:txBody>
          <a:bodyPr wrap="none" lIns="36000" tIns="36000" rIns="36000" bIns="36000" rtlCol="0">
            <a:noAutofit/>
          </a:bodyPr>
          <a:lstStyle/>
          <a:p>
            <a:r>
              <a:rPr lang="ja-JP" altLang="en-US" sz="2000" dirty="0">
                <a:latin typeface="BIZ UDPゴシック" panose="020B0400000000000000" pitchFamily="50" charset="-128"/>
                <a:ea typeface="BIZ UDPゴシック" panose="020B0400000000000000" pitchFamily="50" charset="-128"/>
              </a:rPr>
              <a:t>１</a:t>
            </a:r>
            <a:r>
              <a:rPr lang="ja-JP" altLang="en-US" sz="2000" dirty="0" smtClean="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府内市町村との連携の更なる</a:t>
            </a:r>
            <a:r>
              <a:rPr lang="ja-JP" altLang="en-US" sz="2000" dirty="0" smtClean="0">
                <a:latin typeface="BIZ UDPゴシック" panose="020B0400000000000000" pitchFamily="50" charset="-128"/>
                <a:ea typeface="BIZ UDPゴシック" panose="020B0400000000000000" pitchFamily="50" charset="-128"/>
              </a:rPr>
              <a:t>強化</a:t>
            </a:r>
            <a:endParaRPr lang="en-US" altLang="ja-JP" sz="2000" dirty="0" smtClean="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２</a:t>
            </a:r>
            <a:r>
              <a:rPr kumimoji="1" lang="ja-JP" altLang="en-US" sz="2000" dirty="0" smtClean="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職員が主体的に政策形成を行いやすい組織</a:t>
            </a:r>
            <a:r>
              <a:rPr lang="ja-JP" altLang="en-US" sz="2000" dirty="0" smtClean="0">
                <a:latin typeface="BIZ UDPゴシック" panose="020B0400000000000000" pitchFamily="50" charset="-128"/>
                <a:ea typeface="BIZ UDPゴシック" panose="020B0400000000000000" pitchFamily="50" charset="-128"/>
              </a:rPr>
              <a:t>環境づくり</a:t>
            </a:r>
            <a:endParaRPr lang="en-US" altLang="ja-JP" sz="2000" dirty="0" smtClean="0">
              <a:latin typeface="BIZ UDPゴシック" panose="020B0400000000000000" pitchFamily="50" charset="-128"/>
              <a:ea typeface="BIZ UDPゴシック" panose="020B0400000000000000" pitchFamily="50" charset="-128"/>
            </a:endParaRPr>
          </a:p>
          <a:p>
            <a:endParaRPr kumimoji="1" lang="en-US" altLang="ja-JP" sz="2000" dirty="0">
              <a:latin typeface="BIZ UDPゴシック" panose="020B0400000000000000" pitchFamily="50" charset="-128"/>
              <a:ea typeface="BIZ UDPゴシック" panose="020B0400000000000000" pitchFamily="50" charset="-128"/>
            </a:endParaRPr>
          </a:p>
          <a:p>
            <a:r>
              <a:rPr lang="en-US" altLang="ja-JP" sz="2000" dirty="0" smtClean="0">
                <a:latin typeface="BIZ UDPゴシック" panose="020B0400000000000000" pitchFamily="50" charset="-128"/>
                <a:ea typeface="BIZ UDPゴシック" panose="020B0400000000000000" pitchFamily="50" charset="-128"/>
              </a:rPr>
              <a:t>3</a:t>
            </a:r>
            <a:r>
              <a:rPr lang="ja-JP" altLang="en-US" sz="2000" dirty="0" err="1">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人的資本投資の</a:t>
            </a:r>
            <a:r>
              <a:rPr lang="ja-JP" altLang="en-US" sz="2000" dirty="0" smtClean="0">
                <a:latin typeface="BIZ UDPゴシック" panose="020B0400000000000000" pitchFamily="50" charset="-128"/>
                <a:ea typeface="BIZ UDPゴシック" panose="020B0400000000000000" pitchFamily="50" charset="-128"/>
              </a:rPr>
              <a:t>強化</a:t>
            </a:r>
            <a:endParaRPr lang="en-US" altLang="ja-JP" sz="2000" dirty="0" smtClean="0">
              <a:latin typeface="BIZ UDPゴシック" panose="020B0400000000000000" pitchFamily="50" charset="-128"/>
              <a:ea typeface="BIZ UDPゴシック" panose="020B0400000000000000" pitchFamily="50" charset="-128"/>
            </a:endParaRPr>
          </a:p>
          <a:p>
            <a:endParaRPr kumimoji="1"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４．今後は行政中心の「身を切る、削る」改革から公民連携</a:t>
            </a:r>
            <a:r>
              <a:rPr lang="ja-JP" altLang="en-US" sz="2000" dirty="0" smtClean="0">
                <a:latin typeface="BIZ UDPゴシック" panose="020B0400000000000000" pitchFamily="50" charset="-128"/>
                <a:ea typeface="BIZ UDPゴシック" panose="020B0400000000000000" pitchFamily="50" charset="-128"/>
              </a:rPr>
              <a:t>に</a:t>
            </a:r>
            <a:endParaRPr lang="en-US" altLang="ja-JP" sz="2000" dirty="0" smtClean="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a:t>
            </a:r>
            <a:r>
              <a:rPr lang="ja-JP" altLang="en-US" sz="2000" dirty="0" smtClean="0">
                <a:latin typeface="BIZ UDPゴシック" panose="020B0400000000000000" pitchFamily="50" charset="-128"/>
                <a:ea typeface="BIZ UDPゴシック" panose="020B0400000000000000" pitchFamily="50" charset="-128"/>
              </a:rPr>
              <a:t>　よって</a:t>
            </a:r>
            <a:r>
              <a:rPr lang="ja-JP" altLang="en-US" sz="2000" dirty="0">
                <a:latin typeface="BIZ UDPゴシック" panose="020B0400000000000000" pitchFamily="50" charset="-128"/>
                <a:ea typeface="BIZ UDPゴシック" panose="020B0400000000000000" pitchFamily="50" charset="-128"/>
              </a:rPr>
              <a:t>「創る」改革</a:t>
            </a:r>
            <a:r>
              <a:rPr lang="ja-JP" altLang="en-US" sz="2000" dirty="0" smtClean="0">
                <a:latin typeface="BIZ UDPゴシック" panose="020B0400000000000000" pitchFamily="50" charset="-128"/>
                <a:ea typeface="BIZ UDPゴシック" panose="020B0400000000000000" pitchFamily="50" charset="-128"/>
              </a:rPr>
              <a:t>へ</a:t>
            </a:r>
            <a:endParaRPr lang="en-US" altLang="ja-JP" sz="2000" dirty="0" smtClean="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５．また大阪の中の改革（府市の統合、連携）に加え、全国</a:t>
            </a:r>
            <a:r>
              <a:rPr lang="en-US" altLang="ja-JP" sz="2000" dirty="0">
                <a:latin typeface="BIZ UDPゴシック" panose="020B0400000000000000" pitchFamily="50" charset="-128"/>
                <a:ea typeface="BIZ UDPゴシック" panose="020B0400000000000000" pitchFamily="50" charset="-128"/>
              </a:rPr>
              <a:t>/</a:t>
            </a:r>
            <a:r>
              <a:rPr lang="ja-JP" altLang="en-US" sz="2000" dirty="0" smtClean="0">
                <a:latin typeface="BIZ UDPゴシック" panose="020B0400000000000000" pitchFamily="50" charset="-128"/>
                <a:ea typeface="BIZ UDPゴシック" panose="020B0400000000000000" pitchFamily="50" charset="-128"/>
              </a:rPr>
              <a:t>世界</a:t>
            </a:r>
            <a:endParaRPr lang="en-US" altLang="ja-JP" sz="2000" dirty="0" smtClean="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a:t>
            </a:r>
            <a:r>
              <a:rPr lang="ja-JP" altLang="en-US" sz="2000" dirty="0" smtClean="0">
                <a:latin typeface="BIZ UDPゴシック" panose="020B0400000000000000" pitchFamily="50" charset="-128"/>
                <a:ea typeface="BIZ UDPゴシック" panose="020B0400000000000000" pitchFamily="50" charset="-128"/>
              </a:rPr>
              <a:t>　を</a:t>
            </a:r>
            <a:r>
              <a:rPr lang="ja-JP" altLang="en-US" sz="2000" dirty="0">
                <a:latin typeface="BIZ UDPゴシック" panose="020B0400000000000000" pitchFamily="50" charset="-128"/>
                <a:ea typeface="BIZ UDPゴシック" panose="020B0400000000000000" pitchFamily="50" charset="-128"/>
              </a:rPr>
              <a:t>見据えた改革</a:t>
            </a:r>
            <a:r>
              <a:rPr lang="ja-JP" altLang="en-US" sz="2000" dirty="0" smtClean="0">
                <a:latin typeface="BIZ UDPゴシック" panose="020B0400000000000000" pitchFamily="50" charset="-128"/>
                <a:ea typeface="BIZ UDPゴシック" panose="020B0400000000000000" pitchFamily="50" charset="-128"/>
              </a:rPr>
              <a:t>へ（</a:t>
            </a:r>
            <a:r>
              <a:rPr lang="ja-JP" altLang="en-US" sz="2000" dirty="0">
                <a:latin typeface="BIZ UDPゴシック" panose="020B0400000000000000" pitchFamily="50" charset="-128"/>
                <a:ea typeface="BIZ UDPゴシック" panose="020B0400000000000000" pitchFamily="50" charset="-128"/>
              </a:rPr>
              <a:t>副首都、万博、</a:t>
            </a:r>
            <a:r>
              <a:rPr lang="en-US" altLang="ja-JP" sz="2000" dirty="0">
                <a:latin typeface="BIZ UDPゴシック" panose="020B0400000000000000" pitchFamily="50" charset="-128"/>
                <a:ea typeface="BIZ UDPゴシック" panose="020B0400000000000000" pitchFamily="50" charset="-128"/>
              </a:rPr>
              <a:t>IR</a:t>
            </a:r>
            <a:r>
              <a:rPr lang="ja-JP" altLang="en-US" sz="2000" dirty="0">
                <a:latin typeface="BIZ UDPゴシック" panose="020B0400000000000000" pitchFamily="50" charset="-128"/>
                <a:ea typeface="BIZ UDPゴシック" panose="020B0400000000000000" pitchFamily="50" charset="-128"/>
              </a:rPr>
              <a:t>等</a:t>
            </a:r>
            <a:r>
              <a:rPr lang="ja-JP" altLang="en-US" sz="2000" dirty="0" smtClean="0">
                <a:latin typeface="BIZ UDPゴシック" panose="020B0400000000000000" pitchFamily="50" charset="-128"/>
                <a:ea typeface="BIZ UDPゴシック" panose="020B0400000000000000" pitchFamily="50" charset="-128"/>
              </a:rPr>
              <a:t>）</a:t>
            </a:r>
            <a:endParaRPr lang="en-US" altLang="ja-JP" sz="2000" dirty="0" smtClean="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６．地政学上の優位性</a:t>
            </a:r>
            <a:r>
              <a:rPr lang="ja-JP" altLang="en-US" sz="2000" dirty="0" smtClean="0">
                <a:latin typeface="BIZ UDPゴシック" panose="020B0400000000000000" pitchFamily="50" charset="-128"/>
                <a:ea typeface="BIZ UDPゴシック" panose="020B0400000000000000" pitchFamily="50" charset="-128"/>
              </a:rPr>
              <a:t>を生かした</a:t>
            </a:r>
            <a:r>
              <a:rPr lang="ja-JP" altLang="en-US" sz="2000" dirty="0">
                <a:latin typeface="BIZ UDPゴシック" panose="020B0400000000000000" pitchFamily="50" charset="-128"/>
                <a:ea typeface="BIZ UDPゴシック" panose="020B0400000000000000" pitchFamily="50" charset="-128"/>
              </a:rPr>
              <a:t>副首都化</a:t>
            </a:r>
            <a:r>
              <a:rPr lang="ja-JP" altLang="en-US" sz="2000" dirty="0" smtClean="0">
                <a:latin typeface="BIZ UDPゴシック" panose="020B0400000000000000" pitchFamily="50" charset="-128"/>
                <a:ea typeface="BIZ UDPゴシック" panose="020B0400000000000000" pitchFamily="50" charset="-128"/>
              </a:rPr>
              <a:t>をめざす</a:t>
            </a:r>
            <a:endParaRPr lang="ja-JP" altLang="en-US" sz="2000" dirty="0">
              <a:latin typeface="BIZ UDPゴシック" panose="020B0400000000000000" pitchFamily="50" charset="-128"/>
              <a:ea typeface="BIZ UDPゴシック" panose="020B0400000000000000" pitchFamily="50" charset="-128"/>
            </a:endParaRPr>
          </a:p>
          <a:p>
            <a:endParaRPr lang="ja-JP" altLang="en-US" sz="2000" dirty="0">
              <a:latin typeface="BIZ UDPゴシック" panose="020B0400000000000000" pitchFamily="50" charset="-128"/>
              <a:ea typeface="BIZ UDPゴシック" panose="020B0400000000000000" pitchFamily="50" charset="-128"/>
            </a:endParaRPr>
          </a:p>
          <a:p>
            <a:endParaRPr kumimoji="1"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endParaRPr kumimoji="1" lang="ja-JP" altLang="en-US" sz="2000" dirty="0">
              <a:latin typeface="BIZ UDPゴシック" panose="020B0400000000000000" pitchFamily="50" charset="-128"/>
              <a:ea typeface="BIZ UDPゴシック" panose="020B0400000000000000" pitchFamily="50" charset="-128"/>
            </a:endParaRPr>
          </a:p>
        </p:txBody>
      </p:sp>
      <p:sp>
        <p:nvSpPr>
          <p:cNvPr id="7"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138</a:t>
            </a:fld>
            <a:endParaRPr lang="ja-JP" altLang="en-US" dirty="0"/>
          </a:p>
        </p:txBody>
      </p:sp>
    </p:spTree>
    <p:extLst>
      <p:ext uri="{BB962C8B-B14F-4D97-AF65-F5344CB8AC3E}">
        <p14:creationId xmlns:p14="http://schemas.microsoft.com/office/powerpoint/2010/main" val="2231847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B60EBE63-1FEC-08DE-D203-B7785CF23152}"/>
              </a:ext>
            </a:extLst>
          </p:cNvPr>
          <p:cNvGrpSpPr/>
          <p:nvPr/>
        </p:nvGrpSpPr>
        <p:grpSpPr>
          <a:xfrm>
            <a:off x="5967289" y="256724"/>
            <a:ext cx="3527844" cy="2885781"/>
            <a:chOff x="5276368" y="285864"/>
            <a:chExt cx="4096689" cy="3130740"/>
          </a:xfrm>
        </p:grpSpPr>
        <p:pic>
          <p:nvPicPr>
            <p:cNvPr id="17" name="図 16">
              <a:extLst>
                <a:ext uri="{FF2B5EF4-FFF2-40B4-BE49-F238E27FC236}">
                  <a16:creationId xmlns:a16="http://schemas.microsoft.com/office/drawing/2014/main" id="{2DD40FE2-CD55-288F-270A-E9745D7CD631}"/>
                </a:ext>
              </a:extLst>
            </p:cNvPr>
            <p:cNvPicPr>
              <a:picLocks noChangeAspect="1"/>
            </p:cNvPicPr>
            <p:nvPr/>
          </p:nvPicPr>
          <p:blipFill rotWithShape="1">
            <a:blip r:embed="rId3">
              <a:extLst>
                <a:ext uri="{28A0092B-C50C-407E-A947-70E740481C1C}">
                  <a14:useLocalDpi xmlns:a14="http://schemas.microsoft.com/office/drawing/2010/main" val="0"/>
                </a:ext>
              </a:extLst>
            </a:blip>
            <a:srcRect t="-3890" r="-16206"/>
            <a:stretch/>
          </p:blipFill>
          <p:spPr>
            <a:xfrm>
              <a:off x="5276368" y="285864"/>
              <a:ext cx="4096689" cy="3130740"/>
            </a:xfrm>
            <a:prstGeom prst="rect">
              <a:avLst/>
            </a:prstGeom>
          </p:spPr>
        </p:pic>
        <p:sp>
          <p:nvSpPr>
            <p:cNvPr id="18" name="楕円 17">
              <a:extLst>
                <a:ext uri="{FF2B5EF4-FFF2-40B4-BE49-F238E27FC236}">
                  <a16:creationId xmlns:a16="http://schemas.microsoft.com/office/drawing/2014/main" id="{AA2E6873-276A-E02E-96E4-EEBFF39298C9}"/>
                </a:ext>
              </a:extLst>
            </p:cNvPr>
            <p:cNvSpPr/>
            <p:nvPr/>
          </p:nvSpPr>
          <p:spPr>
            <a:xfrm>
              <a:off x="8319591" y="1651707"/>
              <a:ext cx="199620" cy="18614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a:extLst>
                <a:ext uri="{FF2B5EF4-FFF2-40B4-BE49-F238E27FC236}">
                  <a16:creationId xmlns:a16="http://schemas.microsoft.com/office/drawing/2014/main" id="{B88F75F0-2E89-0DF6-9A7D-888113217E33}"/>
                </a:ext>
              </a:extLst>
            </p:cNvPr>
            <p:cNvCxnSpPr>
              <a:cxnSpLocks/>
            </p:cNvCxnSpPr>
            <p:nvPr/>
          </p:nvCxnSpPr>
          <p:spPr>
            <a:xfrm>
              <a:off x="6697896" y="582336"/>
              <a:ext cx="1586395" cy="991666"/>
            </a:xfrm>
            <a:prstGeom prst="straightConnector1">
              <a:avLst/>
            </a:prstGeom>
            <a:ln w="0">
              <a:gradFill flip="none" rotWithShape="1">
                <a:gsLst>
                  <a:gs pos="0">
                    <a:schemeClr val="accent1">
                      <a:lumMod val="5000"/>
                      <a:lumOff val="95000"/>
                    </a:schemeClr>
                  </a:gs>
                  <a:gs pos="74000">
                    <a:srgbClr val="FF0000"/>
                  </a:gs>
                  <a:gs pos="83000">
                    <a:schemeClr val="accent2">
                      <a:lumMod val="75000"/>
                    </a:schemeClr>
                  </a:gs>
                  <a:gs pos="100000">
                    <a:schemeClr val="accent2">
                      <a:lumMod val="60000"/>
                      <a:lumOff val="40000"/>
                    </a:schemeClr>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D9372231-E728-A28F-9FED-8A9D571CB020}"/>
                </a:ext>
              </a:extLst>
            </p:cNvPr>
            <p:cNvCxnSpPr>
              <a:cxnSpLocks/>
            </p:cNvCxnSpPr>
            <p:nvPr/>
          </p:nvCxnSpPr>
          <p:spPr>
            <a:xfrm>
              <a:off x="6090719" y="1021168"/>
              <a:ext cx="2135467" cy="613461"/>
            </a:xfrm>
            <a:prstGeom prst="straightConnector1">
              <a:avLst/>
            </a:prstGeom>
            <a:ln w="0">
              <a:gradFill>
                <a:gsLst>
                  <a:gs pos="0">
                    <a:schemeClr val="accent1">
                      <a:lumMod val="5000"/>
                      <a:lumOff val="95000"/>
                    </a:schemeClr>
                  </a:gs>
                  <a:gs pos="74000">
                    <a:srgbClr val="FF0000"/>
                  </a:gs>
                  <a:gs pos="83000">
                    <a:schemeClr val="accent2">
                      <a:lumMod val="75000"/>
                    </a:schemeClr>
                  </a:gs>
                  <a:gs pos="100000">
                    <a:schemeClr val="accent2">
                      <a:lumMod val="60000"/>
                      <a:lumOff val="40000"/>
                    </a:schemeClr>
                  </a:gs>
                </a:gsLst>
              </a:gra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0C59473E-988D-9069-74B3-B1B377711677}"/>
                </a:ext>
              </a:extLst>
            </p:cNvPr>
            <p:cNvCxnSpPr>
              <a:cxnSpLocks/>
            </p:cNvCxnSpPr>
            <p:nvPr/>
          </p:nvCxnSpPr>
          <p:spPr>
            <a:xfrm>
              <a:off x="5791201" y="1581234"/>
              <a:ext cx="2434985" cy="122159"/>
            </a:xfrm>
            <a:prstGeom prst="straightConnector1">
              <a:avLst/>
            </a:prstGeom>
            <a:ln w="0">
              <a:gradFill>
                <a:gsLst>
                  <a:gs pos="0">
                    <a:schemeClr val="accent1">
                      <a:lumMod val="5000"/>
                      <a:lumOff val="95000"/>
                    </a:schemeClr>
                  </a:gs>
                  <a:gs pos="74000">
                    <a:srgbClr val="FF0000"/>
                  </a:gs>
                  <a:gs pos="83000">
                    <a:schemeClr val="accent2">
                      <a:lumMod val="75000"/>
                    </a:schemeClr>
                  </a:gs>
                  <a:gs pos="100000">
                    <a:schemeClr val="accent2">
                      <a:lumMod val="60000"/>
                      <a:lumOff val="40000"/>
                    </a:schemeClr>
                  </a:gs>
                </a:gsLst>
              </a:gradFill>
              <a:tailEnd type="triangle"/>
            </a:ln>
          </p:spPr>
          <p:style>
            <a:lnRef idx="1">
              <a:schemeClr val="accent1"/>
            </a:lnRef>
            <a:fillRef idx="0">
              <a:schemeClr val="accent1"/>
            </a:fillRef>
            <a:effectRef idx="0">
              <a:schemeClr val="accent1"/>
            </a:effectRef>
            <a:fontRef idx="minor">
              <a:schemeClr val="tx1"/>
            </a:fontRef>
          </p:style>
        </p:cxnSp>
        <p:sp>
          <p:nvSpPr>
            <p:cNvPr id="22" name="楕円 21">
              <a:extLst>
                <a:ext uri="{FF2B5EF4-FFF2-40B4-BE49-F238E27FC236}">
                  <a16:creationId xmlns:a16="http://schemas.microsoft.com/office/drawing/2014/main" id="{2EFB8E07-8059-0B1F-E7EC-F60D3E723DBE}"/>
                </a:ext>
              </a:extLst>
            </p:cNvPr>
            <p:cNvSpPr/>
            <p:nvPr/>
          </p:nvSpPr>
          <p:spPr>
            <a:xfrm>
              <a:off x="5791201" y="495455"/>
              <a:ext cx="2850776" cy="25258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a:extLst>
                <a:ext uri="{FF2B5EF4-FFF2-40B4-BE49-F238E27FC236}">
                  <a16:creationId xmlns:a16="http://schemas.microsoft.com/office/drawing/2014/main" id="{7188B1B9-E9D7-0A6E-D7C6-4C0874110FA0}"/>
                </a:ext>
              </a:extLst>
            </p:cNvPr>
            <p:cNvCxnSpPr>
              <a:cxnSpLocks/>
            </p:cNvCxnSpPr>
            <p:nvPr/>
          </p:nvCxnSpPr>
          <p:spPr>
            <a:xfrm flipV="1">
              <a:off x="5879042" y="1774431"/>
              <a:ext cx="2347144" cy="410683"/>
            </a:xfrm>
            <a:prstGeom prst="straightConnector1">
              <a:avLst/>
            </a:prstGeom>
            <a:ln w="0">
              <a:gradFill>
                <a:gsLst>
                  <a:gs pos="0">
                    <a:schemeClr val="accent1">
                      <a:lumMod val="5000"/>
                      <a:lumOff val="95000"/>
                    </a:schemeClr>
                  </a:gs>
                  <a:gs pos="74000">
                    <a:srgbClr val="FF0000"/>
                  </a:gs>
                  <a:gs pos="83000">
                    <a:schemeClr val="accent2">
                      <a:lumMod val="75000"/>
                    </a:schemeClr>
                  </a:gs>
                  <a:gs pos="100000">
                    <a:schemeClr val="accent2">
                      <a:lumMod val="60000"/>
                      <a:lumOff val="40000"/>
                    </a:schemeClr>
                  </a:gs>
                </a:gsLst>
              </a:gra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6CAE4C28-57C8-013D-D9FA-FE74DD581583}"/>
                </a:ext>
              </a:extLst>
            </p:cNvPr>
            <p:cNvCxnSpPr>
              <a:cxnSpLocks/>
            </p:cNvCxnSpPr>
            <p:nvPr/>
          </p:nvCxnSpPr>
          <p:spPr>
            <a:xfrm flipV="1">
              <a:off x="6268973" y="1734303"/>
              <a:ext cx="2011091" cy="928574"/>
            </a:xfrm>
            <a:prstGeom prst="straightConnector1">
              <a:avLst/>
            </a:prstGeom>
            <a:ln w="0">
              <a:gradFill>
                <a:gsLst>
                  <a:gs pos="0">
                    <a:schemeClr val="accent1">
                      <a:lumMod val="5000"/>
                      <a:lumOff val="95000"/>
                    </a:schemeClr>
                  </a:gs>
                  <a:gs pos="74000">
                    <a:srgbClr val="FF0000"/>
                  </a:gs>
                  <a:gs pos="83000">
                    <a:schemeClr val="accent2">
                      <a:lumMod val="75000"/>
                    </a:schemeClr>
                  </a:gs>
                  <a:gs pos="100000">
                    <a:schemeClr val="accent2">
                      <a:lumMod val="60000"/>
                      <a:lumOff val="40000"/>
                    </a:schemeClr>
                  </a:gs>
                </a:gsLst>
              </a:gra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960091A3-2C1D-892C-993C-8D4258E3F69D}"/>
                </a:ext>
              </a:extLst>
            </p:cNvPr>
            <p:cNvCxnSpPr>
              <a:cxnSpLocks/>
            </p:cNvCxnSpPr>
            <p:nvPr/>
          </p:nvCxnSpPr>
          <p:spPr>
            <a:xfrm flipV="1">
              <a:off x="6972778" y="1824330"/>
              <a:ext cx="1307286" cy="1196962"/>
            </a:xfrm>
            <a:prstGeom prst="straightConnector1">
              <a:avLst/>
            </a:prstGeom>
            <a:ln w="0">
              <a:gradFill>
                <a:gsLst>
                  <a:gs pos="0">
                    <a:schemeClr val="accent1">
                      <a:lumMod val="5000"/>
                      <a:lumOff val="95000"/>
                    </a:schemeClr>
                  </a:gs>
                  <a:gs pos="74000">
                    <a:srgbClr val="FF0000"/>
                  </a:gs>
                  <a:gs pos="83000">
                    <a:schemeClr val="accent2">
                      <a:lumMod val="75000"/>
                    </a:schemeClr>
                  </a:gs>
                  <a:gs pos="100000">
                    <a:schemeClr val="accent2">
                      <a:lumMod val="60000"/>
                      <a:lumOff val="40000"/>
                    </a:schemeClr>
                  </a:gs>
                </a:gsLst>
              </a:gra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8EA8A0BA-E62E-437F-6227-FBA7BC3344C2}"/>
                </a:ext>
              </a:extLst>
            </p:cNvPr>
            <p:cNvCxnSpPr>
              <a:cxnSpLocks/>
            </p:cNvCxnSpPr>
            <p:nvPr/>
          </p:nvCxnSpPr>
          <p:spPr>
            <a:xfrm flipV="1">
              <a:off x="7602071" y="1835807"/>
              <a:ext cx="739644" cy="1272366"/>
            </a:xfrm>
            <a:prstGeom prst="straightConnector1">
              <a:avLst/>
            </a:prstGeom>
            <a:ln w="0">
              <a:gradFill>
                <a:gsLst>
                  <a:gs pos="0">
                    <a:schemeClr val="accent1">
                      <a:lumMod val="5000"/>
                      <a:lumOff val="95000"/>
                    </a:schemeClr>
                  </a:gs>
                  <a:gs pos="74000">
                    <a:srgbClr val="FF0000"/>
                  </a:gs>
                  <a:gs pos="83000">
                    <a:schemeClr val="accent2">
                      <a:lumMod val="75000"/>
                    </a:schemeClr>
                  </a:gs>
                  <a:gs pos="100000">
                    <a:schemeClr val="accent2">
                      <a:lumMod val="60000"/>
                      <a:lumOff val="40000"/>
                    </a:schemeClr>
                  </a:gs>
                </a:gsLst>
              </a:gra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570F1EC1-37BF-C73C-FBFB-FDBAB4A7AA14}"/>
                </a:ext>
              </a:extLst>
            </p:cNvPr>
            <p:cNvCxnSpPr>
              <a:cxnSpLocks/>
            </p:cNvCxnSpPr>
            <p:nvPr/>
          </p:nvCxnSpPr>
          <p:spPr>
            <a:xfrm flipV="1">
              <a:off x="8086165" y="1875169"/>
              <a:ext cx="276913" cy="1407928"/>
            </a:xfrm>
            <a:prstGeom prst="straightConnector1">
              <a:avLst/>
            </a:prstGeom>
            <a:ln w="0">
              <a:gradFill>
                <a:gsLst>
                  <a:gs pos="0">
                    <a:schemeClr val="accent1">
                      <a:lumMod val="5000"/>
                      <a:lumOff val="95000"/>
                    </a:schemeClr>
                  </a:gs>
                  <a:gs pos="74000">
                    <a:srgbClr val="FF0000"/>
                  </a:gs>
                  <a:gs pos="83000">
                    <a:schemeClr val="accent2">
                      <a:lumMod val="75000"/>
                    </a:schemeClr>
                  </a:gs>
                  <a:gs pos="100000">
                    <a:schemeClr val="accent2">
                      <a:lumMod val="60000"/>
                      <a:lumOff val="40000"/>
                    </a:schemeClr>
                  </a:gs>
                </a:gsLst>
              </a:gra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グループ化 9">
            <a:extLst>
              <a:ext uri="{FF2B5EF4-FFF2-40B4-BE49-F238E27FC236}">
                <a16:creationId xmlns:a16="http://schemas.microsoft.com/office/drawing/2014/main" id="{D3FB23D1-525A-D409-455F-93F9BC20B823}"/>
              </a:ext>
            </a:extLst>
          </p:cNvPr>
          <p:cNvGrpSpPr/>
          <p:nvPr/>
        </p:nvGrpSpPr>
        <p:grpSpPr>
          <a:xfrm>
            <a:off x="165385" y="4405845"/>
            <a:ext cx="8949395" cy="2286588"/>
            <a:chOff x="194606" y="837126"/>
            <a:chExt cx="8697339" cy="2286588"/>
          </a:xfrm>
          <a:noFill/>
        </p:grpSpPr>
        <p:sp>
          <p:nvSpPr>
            <p:cNvPr id="8" name="テキスト ボックス 7"/>
            <p:cNvSpPr txBox="1"/>
            <p:nvPr/>
          </p:nvSpPr>
          <p:spPr>
            <a:xfrm>
              <a:off x="372797" y="1236018"/>
              <a:ext cx="8519148" cy="1887696"/>
            </a:xfrm>
            <a:prstGeom prst="rect">
              <a:avLst/>
            </a:prstGeom>
            <a:grpFill/>
          </p:spPr>
          <p:txBody>
            <a:bodyPr wrap="square" rtlCol="0">
              <a:spAutoFit/>
            </a:bodyPr>
            <a:lstStyle/>
            <a:p>
              <a:pPr marL="285750"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政策形成能力の向上に向け、職員に対してもっと投資すべき。　</a:t>
              </a:r>
              <a:endParaRPr lang="en-US" altLang="ja-JP" sz="1400" dirty="0">
                <a:latin typeface="BIZ UDPゴシック" panose="020B0400000000000000" pitchFamily="50" charset="-128"/>
                <a:ea typeface="BIZ UDPゴシック" panose="020B0400000000000000" pitchFamily="50" charset="-128"/>
              </a:endParaRPr>
            </a:p>
            <a:p>
              <a:pPr>
                <a:lnSpc>
                  <a:spcPts val="2000"/>
                </a:lnSpc>
              </a:pPr>
              <a:r>
                <a:rPr lang="ja-JP" altLang="en-US" sz="1400" dirty="0">
                  <a:latin typeface="BIZ UDPゴシック" panose="020B0400000000000000" pitchFamily="50" charset="-128"/>
                  <a:ea typeface="BIZ UDPゴシック" panose="020B0400000000000000" pitchFamily="50" charset="-128"/>
                </a:rPr>
                <a:t>　　　　ー民間では、人的資本への投資が最重要</a:t>
              </a:r>
              <a:r>
                <a:rPr lang="ja-JP" altLang="en-US" sz="1400" dirty="0" smtClean="0">
                  <a:latin typeface="BIZ UDPゴシック" panose="020B0400000000000000" pitchFamily="50" charset="-128"/>
                  <a:ea typeface="BIZ UDPゴシック" panose="020B0400000000000000" pitchFamily="50" charset="-128"/>
                </a:rPr>
                <a:t>課題</a:t>
              </a:r>
              <a:endParaRPr lang="en-US" altLang="ja-JP" sz="1400" dirty="0">
                <a:latin typeface="BIZ UDPゴシック" panose="020B0400000000000000" pitchFamily="50" charset="-128"/>
                <a:ea typeface="BIZ UDPゴシック" panose="020B0400000000000000" pitchFamily="50" charset="-128"/>
              </a:endParaRPr>
            </a:p>
            <a:p>
              <a:pPr>
                <a:lnSpc>
                  <a:spcPts val="2000"/>
                </a:lnSpc>
              </a:pPr>
              <a:r>
                <a:rPr lang="ja-JP" altLang="en-US" sz="1400" dirty="0">
                  <a:latin typeface="BIZ UDPゴシック" panose="020B0400000000000000" pitchFamily="50" charset="-128"/>
                  <a:ea typeface="BIZ UDPゴシック" panose="020B0400000000000000" pitchFamily="50" charset="-128"/>
                </a:rPr>
                <a:t>　　　　ー民間の人事政策を参考</a:t>
              </a:r>
              <a:r>
                <a:rPr lang="ja-JP" altLang="en-US" sz="1400" dirty="0" smtClean="0">
                  <a:latin typeface="BIZ UDPゴシック" panose="020B0400000000000000" pitchFamily="50" charset="-128"/>
                  <a:ea typeface="BIZ UDPゴシック" panose="020B0400000000000000" pitchFamily="50" charset="-128"/>
                </a:rPr>
                <a:t>に、</a:t>
              </a:r>
              <a:endParaRPr lang="en-US" altLang="ja-JP" sz="1400" dirty="0" smtClean="0">
                <a:latin typeface="BIZ UDPゴシック" panose="020B0400000000000000" pitchFamily="50" charset="-128"/>
                <a:ea typeface="BIZ UDPゴシック" panose="020B0400000000000000" pitchFamily="50" charset="-128"/>
              </a:endParaRPr>
            </a:p>
            <a:p>
              <a:pPr>
                <a:lnSpc>
                  <a:spcPts val="2000"/>
                </a:lnSpc>
              </a:pPr>
              <a:r>
                <a:rPr lang="ja-JP" altLang="en-US" sz="1400" dirty="0" smtClean="0">
                  <a:latin typeface="BIZ UDPゴシック" panose="020B0400000000000000" pitchFamily="50" charset="-128"/>
                  <a:ea typeface="BIZ UDPゴシック" panose="020B0400000000000000" pitchFamily="50" charset="-128"/>
                </a:rPr>
                <a:t>　　　　　　➣　幅広い行政分野で業務に必要な専門知識を身につけた人材を育成するため、大学・民間企業・</a:t>
              </a:r>
              <a:endParaRPr lang="en-US" altLang="ja-JP" sz="1400" dirty="0" smtClean="0">
                <a:latin typeface="BIZ UDPゴシック" panose="020B0400000000000000" pitchFamily="50" charset="-128"/>
                <a:ea typeface="BIZ UDPゴシック" panose="020B0400000000000000" pitchFamily="50" charset="-128"/>
              </a:endParaRPr>
            </a:p>
            <a:p>
              <a:pPr>
                <a:lnSpc>
                  <a:spcPts val="2000"/>
                </a:lnSpc>
              </a:pPr>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　　　　　　外郭団体・他自治体・海外などへの人事交流・派遣を拡充。</a:t>
              </a:r>
              <a:endParaRPr lang="en-US" altLang="ja-JP" sz="1400" dirty="0" smtClean="0">
                <a:latin typeface="BIZ UDPゴシック" panose="020B0400000000000000" pitchFamily="50" charset="-128"/>
                <a:ea typeface="BIZ UDPゴシック" panose="020B0400000000000000" pitchFamily="50" charset="-128"/>
              </a:endParaRPr>
            </a:p>
            <a:p>
              <a:pPr>
                <a:lnSpc>
                  <a:spcPts val="2000"/>
                </a:lnSpc>
              </a:pPr>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　➣　直面する行政課題</a:t>
              </a:r>
              <a:r>
                <a:rPr lang="ja-JP" altLang="en-US" sz="1400" dirty="0">
                  <a:latin typeface="BIZ UDPゴシック" panose="020B0400000000000000" pitchFamily="50" charset="-128"/>
                  <a:ea typeface="BIZ UDPゴシック" panose="020B0400000000000000" pitchFamily="50" charset="-128"/>
                </a:rPr>
                <a:t>について、国外の行政機関、研究機関等</a:t>
              </a:r>
              <a:r>
                <a:rPr lang="ja-JP" altLang="en-US" sz="1400" dirty="0" smtClean="0">
                  <a:latin typeface="BIZ UDPゴシック" panose="020B0400000000000000" pitchFamily="50" charset="-128"/>
                  <a:ea typeface="BIZ UDPゴシック" panose="020B0400000000000000" pitchFamily="50" charset="-128"/>
                </a:rPr>
                <a:t>で先進事例を調査</a:t>
              </a:r>
              <a:r>
                <a:rPr lang="ja-JP" altLang="en-US" sz="1400" dirty="0">
                  <a:latin typeface="BIZ UDPゴシック" panose="020B0400000000000000" pitchFamily="50" charset="-128"/>
                  <a:ea typeface="BIZ UDPゴシック" panose="020B0400000000000000" pitchFamily="50" charset="-128"/>
                </a:rPr>
                <a:t>研究するため</a:t>
              </a:r>
              <a:r>
                <a:rPr lang="ja-JP" altLang="en-US" sz="1400" dirty="0" smtClean="0">
                  <a:latin typeface="BIZ UDPゴシック" panose="020B0400000000000000" pitchFamily="50" charset="-128"/>
                  <a:ea typeface="BIZ UDPゴシック" panose="020B0400000000000000" pitchFamily="50" charset="-128"/>
                </a:rPr>
                <a:t>、</a:t>
              </a:r>
              <a:endParaRPr lang="en-US" altLang="ja-JP" sz="1400" dirty="0" smtClean="0">
                <a:latin typeface="BIZ UDPゴシック" panose="020B0400000000000000" pitchFamily="50" charset="-128"/>
                <a:ea typeface="BIZ UDPゴシック" panose="020B0400000000000000" pitchFamily="50" charset="-128"/>
              </a:endParaRPr>
            </a:p>
            <a:p>
              <a:pPr>
                <a:lnSpc>
                  <a:spcPts val="2000"/>
                </a:lnSpc>
              </a:pPr>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　　　　　　各所属が必要な職員</a:t>
              </a:r>
              <a:r>
                <a:rPr lang="ja-JP" altLang="en-US" sz="1400" dirty="0">
                  <a:latin typeface="BIZ UDPゴシック" panose="020B0400000000000000" pitchFamily="50" charset="-128"/>
                  <a:ea typeface="BIZ UDPゴシック" panose="020B0400000000000000" pitchFamily="50" charset="-128"/>
                </a:rPr>
                <a:t>を派遣</a:t>
              </a:r>
              <a:r>
                <a:rPr lang="ja-JP" altLang="en-US" sz="1400" dirty="0" smtClean="0">
                  <a:latin typeface="BIZ UDPゴシック" panose="020B0400000000000000" pitchFamily="50" charset="-128"/>
                  <a:ea typeface="BIZ UDPゴシック" panose="020B0400000000000000" pitchFamily="50" charset="-128"/>
                </a:rPr>
                <a:t>することができる仕組み。</a:t>
              </a:r>
              <a:endParaRPr lang="en-US" altLang="ja-JP" sz="14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4E85CE08-EBCA-2CB4-1A7F-5245FE0D6B47}"/>
                </a:ext>
              </a:extLst>
            </p:cNvPr>
            <p:cNvSpPr txBox="1"/>
            <p:nvPr/>
          </p:nvSpPr>
          <p:spPr>
            <a:xfrm>
              <a:off x="194606" y="837126"/>
              <a:ext cx="8603087" cy="310341"/>
            </a:xfrm>
            <a:prstGeom prst="rect">
              <a:avLst/>
            </a:prstGeom>
            <a:grpFill/>
          </p:spPr>
          <p:txBody>
            <a:bodyPr wrap="square" rtlCol="0">
              <a:spAutoFit/>
            </a:bodyPr>
            <a:lstStyle/>
            <a:p>
              <a:pPr>
                <a:lnSpc>
                  <a:spcPts val="1700"/>
                </a:lnSpc>
              </a:pPr>
              <a:r>
                <a:rPr lang="ja-JP" altLang="en-US" sz="1600" dirty="0">
                  <a:latin typeface="BIZ UDPゴシック" panose="020B0400000000000000" pitchFamily="50" charset="-128"/>
                  <a:ea typeface="BIZ UDPゴシック" panose="020B0400000000000000" pitchFamily="50" charset="-128"/>
                </a:rPr>
                <a:t>３　人的資本投資の強化</a:t>
              </a:r>
            </a:p>
          </p:txBody>
        </p:sp>
      </p:grpSp>
      <p:grpSp>
        <p:nvGrpSpPr>
          <p:cNvPr id="7" name="グループ化 6">
            <a:extLst>
              <a:ext uri="{FF2B5EF4-FFF2-40B4-BE49-F238E27FC236}">
                <a16:creationId xmlns:a16="http://schemas.microsoft.com/office/drawing/2014/main" id="{0055C546-09F9-B27D-9F1D-311ABBB6D6DD}"/>
              </a:ext>
            </a:extLst>
          </p:cNvPr>
          <p:cNvGrpSpPr/>
          <p:nvPr/>
        </p:nvGrpSpPr>
        <p:grpSpPr>
          <a:xfrm>
            <a:off x="165385" y="2241875"/>
            <a:ext cx="8708160" cy="1714496"/>
            <a:chOff x="208403" y="4377462"/>
            <a:chExt cx="8708160" cy="1714496"/>
          </a:xfrm>
        </p:grpSpPr>
        <p:sp>
          <p:nvSpPr>
            <p:cNvPr id="15" name="テキスト ボックス 14">
              <a:extLst>
                <a:ext uri="{FF2B5EF4-FFF2-40B4-BE49-F238E27FC236}">
                  <a16:creationId xmlns:a16="http://schemas.microsoft.com/office/drawing/2014/main" id="{D413A1C3-44A8-75F4-5EE9-BBD0BF966CB2}"/>
                </a:ext>
              </a:extLst>
            </p:cNvPr>
            <p:cNvSpPr txBox="1"/>
            <p:nvPr/>
          </p:nvSpPr>
          <p:spPr>
            <a:xfrm>
              <a:off x="432765" y="4717223"/>
              <a:ext cx="8483798" cy="1374735"/>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住民ニーズを反映したきめ細かな制度設計は、</a:t>
              </a:r>
              <a:r>
                <a:rPr lang="ja-JP" altLang="en-US" sz="1400" dirty="0" smtClean="0">
                  <a:latin typeface="BIZ UDPゴシック" panose="020B0400000000000000" pitchFamily="50" charset="-128"/>
                  <a:ea typeface="BIZ UDPゴシック" panose="020B0400000000000000" pitchFamily="50" charset="-128"/>
                </a:rPr>
                <a:t>プロ（自治体職員）</a:t>
              </a:r>
              <a:endParaRPr lang="en-US" altLang="ja-JP" sz="1400" dirty="0" smtClean="0">
                <a:latin typeface="BIZ UDPゴシック" panose="020B0400000000000000" pitchFamily="50" charset="-128"/>
                <a:ea typeface="BIZ UDPゴシック" panose="020B0400000000000000" pitchFamily="50" charset="-128"/>
              </a:endParaRPr>
            </a:p>
            <a:p>
              <a:pPr>
                <a:lnSpc>
                  <a:spcPts val="2000"/>
                </a:lnSpc>
              </a:pPr>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　 のスキル</a:t>
              </a:r>
              <a:r>
                <a:rPr lang="ja-JP" altLang="en-US" sz="1400" dirty="0">
                  <a:latin typeface="BIZ UDPゴシック" panose="020B0400000000000000" pitchFamily="50" charset="-128"/>
                  <a:ea typeface="BIZ UDPゴシック" panose="020B0400000000000000" pitchFamily="50" charset="-128"/>
                </a:rPr>
                <a:t>が</a:t>
              </a:r>
              <a:r>
                <a:rPr lang="ja-JP" altLang="en-US" sz="1400" dirty="0" smtClean="0">
                  <a:latin typeface="BIZ UDPゴシック" panose="020B0400000000000000" pitchFamily="50" charset="-128"/>
                  <a:ea typeface="BIZ UDPゴシック" panose="020B0400000000000000" pitchFamily="50" charset="-128"/>
                </a:rPr>
                <a:t>重要。</a:t>
              </a:r>
              <a:endParaRPr lang="en-US" altLang="ja-JP" sz="1400" dirty="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行政組織としては、部署横断的に政策を形成しやすい環境整備が</a:t>
              </a:r>
              <a:r>
                <a:rPr lang="ja-JP" altLang="en-US" sz="1400" dirty="0" smtClean="0">
                  <a:latin typeface="BIZ UDPゴシック" panose="020B0400000000000000" pitchFamily="50" charset="-128"/>
                  <a:ea typeface="BIZ UDPゴシック" panose="020B0400000000000000" pitchFamily="50" charset="-128"/>
                </a:rPr>
                <a:t>重要。</a:t>
              </a:r>
              <a:endParaRPr lang="en-US" altLang="ja-JP" sz="1400" dirty="0" smtClean="0">
                <a:latin typeface="BIZ UDPゴシック" panose="020B0400000000000000" pitchFamily="50" charset="-128"/>
                <a:ea typeface="BIZ UDPゴシック" panose="020B0400000000000000" pitchFamily="50" charset="-128"/>
              </a:endParaRPr>
            </a:p>
            <a:p>
              <a:pPr>
                <a:lnSpc>
                  <a:spcPts val="2000"/>
                </a:lnSpc>
              </a:pPr>
              <a:r>
                <a:rPr lang="en-US" altLang="ja-JP" sz="1400" dirty="0">
                  <a:latin typeface="BIZ UDPゴシック" panose="020B0400000000000000" pitchFamily="50" charset="-128"/>
                  <a:ea typeface="BIZ UDPゴシック" panose="020B0400000000000000" pitchFamily="50" charset="-128"/>
                </a:rPr>
                <a:t> </a:t>
              </a:r>
              <a:r>
                <a:rPr lang="en-US" altLang="ja-JP" sz="1400" dirty="0" smtClean="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ヤングボード</a:t>
              </a:r>
              <a:r>
                <a:rPr lang="ja-JP" altLang="en-US" sz="1400" dirty="0">
                  <a:latin typeface="BIZ UDPゴシック" panose="020B0400000000000000" pitchFamily="50" charset="-128"/>
                  <a:ea typeface="BIZ UDPゴシック" panose="020B0400000000000000" pitchFamily="50" charset="-128"/>
                </a:rPr>
                <a:t>制度などがあってもいいのでは。</a:t>
              </a:r>
              <a:endParaRPr lang="en-US" altLang="ja-JP" sz="1400" dirty="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前提として行政のデジタル化による事務の効率化、公民連携は当然に</a:t>
              </a:r>
              <a:r>
                <a:rPr lang="ja-JP" altLang="en-US" sz="1400" dirty="0" smtClean="0">
                  <a:latin typeface="BIZ UDPゴシック" panose="020B0400000000000000" pitchFamily="50" charset="-128"/>
                  <a:ea typeface="BIZ UDPゴシック" panose="020B0400000000000000" pitchFamily="50" charset="-128"/>
                </a:rPr>
                <a:t>必要。</a:t>
              </a:r>
              <a:endParaRPr lang="en-US" altLang="ja-JP" sz="14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22A80EFF-B564-0D67-6AA5-0909FB4E695E}"/>
                </a:ext>
              </a:extLst>
            </p:cNvPr>
            <p:cNvSpPr txBox="1"/>
            <p:nvPr/>
          </p:nvSpPr>
          <p:spPr>
            <a:xfrm>
              <a:off x="208403" y="4377462"/>
              <a:ext cx="8603087" cy="310341"/>
            </a:xfrm>
            <a:prstGeom prst="rect">
              <a:avLst/>
            </a:prstGeom>
            <a:noFill/>
          </p:spPr>
          <p:txBody>
            <a:bodyPr wrap="square" rtlCol="0">
              <a:spAutoFit/>
            </a:bodyPr>
            <a:lstStyle/>
            <a:p>
              <a:pPr>
                <a:lnSpc>
                  <a:spcPts val="1700"/>
                </a:lnSpc>
              </a:pPr>
              <a:r>
                <a:rPr lang="ja-JP" altLang="en-US" sz="1600" dirty="0">
                  <a:latin typeface="BIZ UDPゴシック" panose="020B0400000000000000" pitchFamily="50" charset="-128"/>
                  <a:ea typeface="BIZ UDPゴシック" panose="020B0400000000000000" pitchFamily="50" charset="-128"/>
                </a:rPr>
                <a:t>２　職員が主体的に政策形成を行いやすい組織環境づくり</a:t>
              </a:r>
              <a:endParaRPr lang="en-US" altLang="ja-JP" sz="1600" dirty="0">
                <a:latin typeface="BIZ UDPゴシック" panose="020B0400000000000000" pitchFamily="50" charset="-128"/>
                <a:ea typeface="BIZ UDPゴシック" panose="020B0400000000000000" pitchFamily="50" charset="-128"/>
              </a:endParaRPr>
            </a:p>
          </p:txBody>
        </p:sp>
      </p:grpSp>
      <p:grpSp>
        <p:nvGrpSpPr>
          <p:cNvPr id="11" name="グループ化 10">
            <a:extLst>
              <a:ext uri="{FF2B5EF4-FFF2-40B4-BE49-F238E27FC236}">
                <a16:creationId xmlns:a16="http://schemas.microsoft.com/office/drawing/2014/main" id="{285A0AB8-8D66-AA31-AB19-5136527B117F}"/>
              </a:ext>
            </a:extLst>
          </p:cNvPr>
          <p:cNvGrpSpPr/>
          <p:nvPr/>
        </p:nvGrpSpPr>
        <p:grpSpPr>
          <a:xfrm>
            <a:off x="179453" y="668194"/>
            <a:ext cx="8853317" cy="1172115"/>
            <a:chOff x="190272" y="4515172"/>
            <a:chExt cx="8697072" cy="1172115"/>
          </a:xfrm>
        </p:grpSpPr>
        <p:sp>
          <p:nvSpPr>
            <p:cNvPr id="12" name="テキスト ボックス 11">
              <a:extLst>
                <a:ext uri="{FF2B5EF4-FFF2-40B4-BE49-F238E27FC236}">
                  <a16:creationId xmlns:a16="http://schemas.microsoft.com/office/drawing/2014/main" id="{D8B1E75C-BE89-DDF2-AD55-3BD8B4C586FD}"/>
                </a:ext>
              </a:extLst>
            </p:cNvPr>
            <p:cNvSpPr txBox="1"/>
            <p:nvPr/>
          </p:nvSpPr>
          <p:spPr>
            <a:xfrm>
              <a:off x="403546" y="4825513"/>
              <a:ext cx="8483798" cy="861774"/>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副首都化の効果を、</a:t>
              </a:r>
              <a:r>
                <a:rPr lang="ja-JP" altLang="en-US" sz="1400" dirty="0" smtClean="0">
                  <a:latin typeface="BIZ UDPゴシック" panose="020B0400000000000000" pitchFamily="50" charset="-128"/>
                  <a:ea typeface="BIZ UDPゴシック" panose="020B0400000000000000" pitchFamily="50" charset="-128"/>
                </a:rPr>
                <a:t>府</a:t>
              </a:r>
              <a:r>
                <a:rPr lang="ja-JP" altLang="en-US" sz="1400" dirty="0">
                  <a:latin typeface="BIZ UDPゴシック" panose="020B0400000000000000" pitchFamily="50" charset="-128"/>
                  <a:ea typeface="BIZ UDPゴシック" panose="020B0400000000000000" pitchFamily="50" charset="-128"/>
                </a:rPr>
                <a:t>内</a:t>
              </a:r>
              <a:r>
                <a:rPr lang="ja-JP" altLang="en-US" sz="1400" dirty="0" smtClean="0">
                  <a:latin typeface="BIZ UDPゴシック" panose="020B0400000000000000" pitchFamily="50" charset="-128"/>
                  <a:ea typeface="BIZ UDPゴシック" panose="020B0400000000000000" pitchFamily="50" charset="-128"/>
                </a:rPr>
                <a:t>全域</a:t>
              </a:r>
              <a:r>
                <a:rPr lang="ja-JP" altLang="en-US" sz="1400" dirty="0">
                  <a:latin typeface="BIZ UDPゴシック" panose="020B0400000000000000" pitchFamily="50" charset="-128"/>
                  <a:ea typeface="BIZ UDPゴシック" panose="020B0400000000000000" pitchFamily="50" charset="-128"/>
                </a:rPr>
                <a:t>の享受</a:t>
              </a:r>
              <a:r>
                <a:rPr lang="ja-JP" altLang="en-US" sz="1400" dirty="0" smtClean="0">
                  <a:latin typeface="BIZ UDPゴシック" panose="020B0400000000000000" pitchFamily="50" charset="-128"/>
                  <a:ea typeface="BIZ UDPゴシック" panose="020B0400000000000000" pitchFamily="50" charset="-128"/>
                </a:rPr>
                <a:t>をめざす</a:t>
              </a:r>
              <a:r>
                <a:rPr lang="ja-JP" altLang="en-US" sz="1400" dirty="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府市の改革に比べ、市町村の改革や能力不足への</a:t>
              </a:r>
              <a:r>
                <a:rPr lang="ja-JP" altLang="en-US" sz="1400" dirty="0" smtClean="0">
                  <a:latin typeface="BIZ UDPゴシック" panose="020B0400000000000000" pitchFamily="50" charset="-128"/>
                  <a:ea typeface="BIZ UDPゴシック" panose="020B0400000000000000" pitchFamily="50" charset="-128"/>
                </a:rPr>
                <a:t>懸念。</a:t>
              </a:r>
              <a:endParaRPr lang="en-US" altLang="ja-JP" sz="1400" dirty="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lang="en-US" altLang="ja-JP" sz="1400" dirty="0">
                  <a:latin typeface="BIZ UDPゴシック" panose="020B0400000000000000" pitchFamily="50" charset="-128"/>
                  <a:ea typeface="BIZ UDPゴシック" panose="020B0400000000000000" pitchFamily="50" charset="-128"/>
                </a:rPr>
                <a:t>One</a:t>
              </a:r>
              <a:r>
                <a:rPr lang="ja-JP" altLang="en-US" sz="1400" dirty="0">
                  <a:latin typeface="BIZ UDPゴシック" panose="020B0400000000000000" pitchFamily="50" charset="-128"/>
                  <a:ea typeface="BIZ UDPゴシック" panose="020B0400000000000000" pitchFamily="50" charset="-128"/>
                </a:rPr>
                <a:t>消防や大阪市、中核市を中心とする周辺協力体制</a:t>
              </a:r>
              <a:r>
                <a:rPr lang="ja-JP" altLang="en-US" sz="1400" dirty="0" smtClean="0">
                  <a:latin typeface="BIZ UDPゴシック" panose="020B0400000000000000" pitchFamily="50" charset="-128"/>
                  <a:ea typeface="BIZ UDPゴシック" panose="020B0400000000000000" pitchFamily="50" charset="-128"/>
                </a:rPr>
                <a:t>など。</a:t>
              </a:r>
              <a:endParaRPr lang="en-US" altLang="ja-JP" sz="14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28657EC1-5AD5-54CC-75FD-7021079E17D7}"/>
                </a:ext>
              </a:extLst>
            </p:cNvPr>
            <p:cNvSpPr txBox="1"/>
            <p:nvPr/>
          </p:nvSpPr>
          <p:spPr>
            <a:xfrm>
              <a:off x="190272" y="4515172"/>
              <a:ext cx="8603087" cy="310341"/>
            </a:xfrm>
            <a:prstGeom prst="rect">
              <a:avLst/>
            </a:prstGeom>
            <a:noFill/>
          </p:spPr>
          <p:txBody>
            <a:bodyPr wrap="square" rtlCol="0">
              <a:spAutoFit/>
            </a:bodyPr>
            <a:lstStyle/>
            <a:p>
              <a:pPr>
                <a:lnSpc>
                  <a:spcPts val="1700"/>
                </a:lnSpc>
              </a:pPr>
              <a:r>
                <a:rPr lang="ja-JP" altLang="en-US" sz="1600" dirty="0">
                  <a:latin typeface="BIZ UDPゴシック" panose="020B0400000000000000" pitchFamily="50" charset="-128"/>
                  <a:ea typeface="BIZ UDPゴシック" panose="020B0400000000000000" pitchFamily="50" charset="-128"/>
                </a:rPr>
                <a:t>１　府内市町村との連携の更なる強化</a:t>
              </a:r>
              <a:endParaRPr lang="en-US" altLang="ja-JP" sz="1600" dirty="0">
                <a:latin typeface="BIZ UDPゴシック" panose="020B0400000000000000" pitchFamily="50" charset="-128"/>
                <a:ea typeface="BIZ UDPゴシック" panose="020B0400000000000000" pitchFamily="50" charset="-128"/>
              </a:endParaRPr>
            </a:p>
          </p:txBody>
        </p:sp>
      </p:grpSp>
      <p:sp>
        <p:nvSpPr>
          <p:cNvPr id="28"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139</a:t>
            </a:fld>
            <a:endParaRPr lang="ja-JP" altLang="en-US" dirty="0"/>
          </a:p>
        </p:txBody>
      </p:sp>
    </p:spTree>
    <p:extLst>
      <p:ext uri="{BB962C8B-B14F-4D97-AF65-F5344CB8AC3E}">
        <p14:creationId xmlns:p14="http://schemas.microsoft.com/office/powerpoint/2010/main" val="1022959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4E5214F8-1CC7-C878-008F-045B4DD0E00E}"/>
              </a:ext>
            </a:extLst>
          </p:cNvPr>
          <p:cNvGrpSpPr/>
          <p:nvPr/>
        </p:nvGrpSpPr>
        <p:grpSpPr>
          <a:xfrm>
            <a:off x="251019" y="4794348"/>
            <a:ext cx="8374375" cy="1753686"/>
            <a:chOff x="208403" y="4426622"/>
            <a:chExt cx="8683721" cy="1617965"/>
          </a:xfrm>
        </p:grpSpPr>
        <p:sp>
          <p:nvSpPr>
            <p:cNvPr id="12" name="テキスト ボックス 11">
              <a:extLst>
                <a:ext uri="{FF2B5EF4-FFF2-40B4-BE49-F238E27FC236}">
                  <a16:creationId xmlns:a16="http://schemas.microsoft.com/office/drawing/2014/main" id="{B7FBF938-DF4B-D87E-5F2B-7D057060BA27}"/>
                </a:ext>
              </a:extLst>
            </p:cNvPr>
            <p:cNvSpPr txBox="1"/>
            <p:nvPr/>
          </p:nvSpPr>
          <p:spPr>
            <a:xfrm>
              <a:off x="377285" y="4776245"/>
              <a:ext cx="8514839" cy="1268342"/>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ＩＴ</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エネルギーのリスクに照らしたバックアップ機能の重要性はますます</a:t>
              </a:r>
              <a:r>
                <a:rPr lang="ja-JP" altLang="en-US" sz="1400" dirty="0" smtClean="0">
                  <a:latin typeface="BIZ UDPゴシック" panose="020B0400000000000000" pitchFamily="50" charset="-128"/>
                  <a:ea typeface="BIZ UDPゴシック" panose="020B0400000000000000" pitchFamily="50" charset="-128"/>
                </a:rPr>
                <a:t>進化。</a:t>
              </a:r>
              <a:endParaRPr lang="en-US" altLang="ja-JP" sz="1400" dirty="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国際環境の変化</a:t>
              </a:r>
              <a:r>
                <a:rPr lang="ja-JP" altLang="en-US" sz="1400" dirty="0" smtClean="0">
                  <a:latin typeface="BIZ UDPゴシック" panose="020B0400000000000000" pitchFamily="50" charset="-128"/>
                  <a:ea typeface="BIZ UDPゴシック" panose="020B0400000000000000" pitchFamily="50" charset="-128"/>
                </a:rPr>
                <a:t>や世界的なサプライチェーン</a:t>
              </a:r>
              <a:r>
                <a:rPr lang="ja-JP" altLang="en-US" sz="1400" dirty="0">
                  <a:latin typeface="BIZ UDPゴシック" panose="020B0400000000000000" pitchFamily="50" charset="-128"/>
                  <a:ea typeface="BIZ UDPゴシック" panose="020B0400000000000000" pitchFamily="50" charset="-128"/>
                </a:rPr>
                <a:t>の</a:t>
              </a:r>
              <a:r>
                <a:rPr lang="ja-JP" altLang="en-US" sz="1400" dirty="0" smtClean="0">
                  <a:latin typeface="BIZ UDPゴシック" panose="020B0400000000000000" pitchFamily="50" charset="-128"/>
                  <a:ea typeface="BIZ UDPゴシック" panose="020B0400000000000000" pitchFamily="50" charset="-128"/>
                </a:rPr>
                <a:t>見直しの中で</a:t>
              </a:r>
              <a:r>
                <a:rPr lang="ja-JP" altLang="en-US" sz="1400" dirty="0">
                  <a:latin typeface="BIZ UDPゴシック" panose="020B0400000000000000" pitchFamily="50" charset="-128"/>
                  <a:ea typeface="BIZ UDPゴシック" panose="020B0400000000000000" pitchFamily="50" charset="-128"/>
                </a:rPr>
                <a:t>相対的優位性は</a:t>
              </a:r>
              <a:r>
                <a:rPr lang="ja-JP" altLang="en-US" sz="1400" dirty="0" smtClean="0">
                  <a:latin typeface="BIZ UDPゴシック" panose="020B0400000000000000" pitchFamily="50" charset="-128"/>
                  <a:ea typeface="BIZ UDPゴシック" panose="020B0400000000000000" pitchFamily="50" charset="-128"/>
                </a:rPr>
                <a:t>向上。</a:t>
              </a:r>
              <a:endParaRPr lang="ja-JP" altLang="en-US" sz="1400" dirty="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国内の副首都、西日本の中核に加え、対</a:t>
              </a:r>
              <a:r>
                <a:rPr lang="en-US" altLang="ja-JP" sz="1400" dirty="0">
                  <a:latin typeface="BIZ UDPゴシック" panose="020B0400000000000000" pitchFamily="50" charset="-128"/>
                  <a:ea typeface="BIZ UDPゴシック" panose="020B0400000000000000" pitchFamily="50" charset="-128"/>
                </a:rPr>
                <a:t>ASEAN</a:t>
              </a:r>
              <a:r>
                <a:rPr lang="ja-JP" altLang="en-US" sz="1400" dirty="0">
                  <a:latin typeface="BIZ UDPゴシック" panose="020B0400000000000000" pitchFamily="50" charset="-128"/>
                  <a:ea typeface="BIZ UDPゴシック" panose="020B0400000000000000" pitchFamily="50" charset="-128"/>
                </a:rPr>
                <a:t>、インド、中国との交易拠点としての可能性も</a:t>
              </a:r>
              <a:r>
                <a:rPr lang="ja-JP" altLang="en-US" sz="1400" dirty="0" smtClean="0">
                  <a:latin typeface="BIZ UDPゴシック" panose="020B0400000000000000" pitchFamily="50" charset="-128"/>
                  <a:ea typeface="BIZ UDPゴシック" panose="020B0400000000000000" pitchFamily="50" charset="-128"/>
                </a:rPr>
                <a:t>アップ。</a:t>
              </a:r>
              <a:endParaRPr lang="en-US" altLang="ja-JP" sz="1400" dirty="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万博</a:t>
              </a:r>
              <a:r>
                <a:rPr lang="en-US" altLang="ja-JP" sz="1400" dirty="0">
                  <a:latin typeface="BIZ UDPゴシック" panose="020B0400000000000000" pitchFamily="50" charset="-128"/>
                  <a:ea typeface="BIZ UDPゴシック" panose="020B0400000000000000" pitchFamily="50" charset="-128"/>
                </a:rPr>
                <a:t>/IR</a:t>
              </a:r>
              <a:r>
                <a:rPr lang="ja-JP" altLang="en-US" sz="1400" dirty="0">
                  <a:latin typeface="BIZ UDPゴシック" panose="020B0400000000000000" pitchFamily="50" charset="-128"/>
                  <a:ea typeface="BIZ UDPゴシック" panose="020B0400000000000000" pitchFamily="50" charset="-128"/>
                </a:rPr>
                <a:t>やインバウンドブームを超えて、大阪独自の魅力の磨き上げが重要</a:t>
              </a:r>
              <a:r>
                <a:rPr lang="ja-JP" altLang="en-US" sz="1400" dirty="0" smtClean="0">
                  <a:latin typeface="BIZ UDPゴシック" panose="020B0400000000000000" pitchFamily="50" charset="-128"/>
                  <a:ea typeface="BIZ UDPゴシック" panose="020B0400000000000000" pitchFamily="50" charset="-128"/>
                </a:rPr>
                <a:t>（大阪中之島</a:t>
              </a:r>
              <a:r>
                <a:rPr lang="ja-JP" altLang="en-US" sz="1400" dirty="0">
                  <a:latin typeface="BIZ UDPゴシック" panose="020B0400000000000000" pitchFamily="50" charset="-128"/>
                  <a:ea typeface="BIZ UDPゴシック" panose="020B0400000000000000" pitchFamily="50" charset="-128"/>
                </a:rPr>
                <a:t>美術館、都市魅力向上、</a:t>
              </a:r>
              <a:r>
                <a:rPr lang="ja-JP" altLang="en-US" sz="1400" dirty="0" smtClean="0">
                  <a:latin typeface="BIZ UDPゴシック" panose="020B0400000000000000" pitchFamily="50" charset="-128"/>
                  <a:ea typeface="BIZ UDPゴシック" panose="020B0400000000000000" pitchFamily="50" charset="-128"/>
                </a:rPr>
                <a:t>難波宮</a:t>
              </a:r>
              <a:r>
                <a:rPr lang="ja-JP" altLang="en-US" sz="1400" dirty="0">
                  <a:latin typeface="BIZ UDPゴシック" panose="020B0400000000000000" pitchFamily="50" charset="-128"/>
                  <a:ea typeface="BIZ UDPゴシック" panose="020B0400000000000000" pitchFamily="50" charset="-128"/>
                </a:rPr>
                <a:t>等</a:t>
              </a:r>
              <a:r>
                <a:rPr lang="ja-JP" altLang="en-US" sz="1400" dirty="0" smtClean="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186B54D8-FCF0-B475-DAE2-72ADEE6B2A35}"/>
                </a:ext>
              </a:extLst>
            </p:cNvPr>
            <p:cNvSpPr txBox="1"/>
            <p:nvPr/>
          </p:nvSpPr>
          <p:spPr>
            <a:xfrm>
              <a:off x="208403" y="4426622"/>
              <a:ext cx="8603087" cy="286323"/>
            </a:xfrm>
            <a:prstGeom prst="rect">
              <a:avLst/>
            </a:prstGeom>
            <a:noFill/>
          </p:spPr>
          <p:txBody>
            <a:bodyPr wrap="square" rtlCol="0">
              <a:spAutoFit/>
            </a:bodyPr>
            <a:lstStyle/>
            <a:p>
              <a:pPr>
                <a:lnSpc>
                  <a:spcPts val="1700"/>
                </a:lnSpc>
              </a:pPr>
              <a:r>
                <a:rPr lang="ja-JP" altLang="en-US" sz="1600" dirty="0">
                  <a:latin typeface="BIZ UDPゴシック" panose="020B0400000000000000" pitchFamily="50" charset="-128"/>
                  <a:ea typeface="BIZ UDPゴシック" panose="020B0400000000000000" pitchFamily="50" charset="-128"/>
                </a:rPr>
                <a:t>６　地政学上の優位性を活かした副首都化</a:t>
              </a:r>
              <a:r>
                <a:rPr lang="ja-JP" altLang="en-US" sz="1600" dirty="0" smtClean="0">
                  <a:latin typeface="BIZ UDPゴシック" panose="020B0400000000000000" pitchFamily="50" charset="-128"/>
                  <a:ea typeface="BIZ UDPゴシック" panose="020B0400000000000000" pitchFamily="50" charset="-128"/>
                </a:rPr>
                <a:t>を</a:t>
              </a:r>
              <a:r>
                <a:rPr lang="ja-JP" altLang="en-US" sz="1600" dirty="0">
                  <a:latin typeface="BIZ UDPゴシック" panose="020B0400000000000000" pitchFamily="50" charset="-128"/>
                  <a:ea typeface="BIZ UDPゴシック" panose="020B0400000000000000" pitchFamily="50" charset="-128"/>
                </a:rPr>
                <a:t>めざ</a:t>
              </a:r>
              <a:r>
                <a:rPr lang="ja-JP" altLang="en-US" sz="1600" dirty="0" smtClean="0">
                  <a:latin typeface="BIZ UDPゴシック" panose="020B0400000000000000" pitchFamily="50" charset="-128"/>
                  <a:ea typeface="BIZ UDPゴシック" panose="020B0400000000000000" pitchFamily="50" charset="-128"/>
                </a:rPr>
                <a:t>す</a:t>
              </a:r>
              <a:endParaRPr lang="ja-JP" altLang="en-US" sz="1600" dirty="0">
                <a:latin typeface="BIZ UDPゴシック" panose="020B0400000000000000" pitchFamily="50" charset="-128"/>
                <a:ea typeface="BIZ UDPゴシック" panose="020B0400000000000000" pitchFamily="50" charset="-128"/>
              </a:endParaRPr>
            </a:p>
          </p:txBody>
        </p:sp>
      </p:grpSp>
      <p:sp>
        <p:nvSpPr>
          <p:cNvPr id="16" name="テキスト ボックス 15">
            <a:extLst>
              <a:ext uri="{FF2B5EF4-FFF2-40B4-BE49-F238E27FC236}">
                <a16:creationId xmlns:a16="http://schemas.microsoft.com/office/drawing/2014/main" id="{C2CBDFA7-167E-7CFB-6E3A-202F58EA3BC8}"/>
              </a:ext>
            </a:extLst>
          </p:cNvPr>
          <p:cNvSpPr txBox="1"/>
          <p:nvPr/>
        </p:nvSpPr>
        <p:spPr>
          <a:xfrm>
            <a:off x="248674" y="3983891"/>
            <a:ext cx="8083744" cy="528350"/>
          </a:xfrm>
          <a:prstGeom prst="rect">
            <a:avLst/>
          </a:prstGeom>
          <a:noFill/>
        </p:spPr>
        <p:txBody>
          <a:bodyPr wrap="square" rtlCol="0">
            <a:spAutoFit/>
          </a:bodyPr>
          <a:lstStyle/>
          <a:p>
            <a:pPr>
              <a:lnSpc>
                <a:spcPts val="1700"/>
              </a:lnSpc>
            </a:pPr>
            <a:r>
              <a:rPr lang="ja-JP" altLang="en-US" sz="1600" dirty="0">
                <a:latin typeface="BIZ UDPゴシック" panose="020B0400000000000000" pitchFamily="50" charset="-128"/>
                <a:ea typeface="BIZ UDPゴシック" panose="020B0400000000000000" pitchFamily="50" charset="-128"/>
              </a:rPr>
              <a:t>５　また大阪の中の改革（府市の統合、連携）に加え、全国</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世界</a:t>
            </a:r>
            <a:r>
              <a:rPr lang="ja-JP" altLang="en-US" sz="1600" dirty="0" smtClean="0">
                <a:latin typeface="BIZ UDPゴシック" panose="020B0400000000000000" pitchFamily="50" charset="-128"/>
                <a:ea typeface="BIZ UDPゴシック" panose="020B0400000000000000" pitchFamily="50" charset="-128"/>
              </a:rPr>
              <a:t>を見据えた</a:t>
            </a:r>
            <a:r>
              <a:rPr lang="ja-JP" altLang="en-US" sz="1600" dirty="0">
                <a:latin typeface="BIZ UDPゴシック" panose="020B0400000000000000" pitchFamily="50" charset="-128"/>
                <a:ea typeface="BIZ UDPゴシック" panose="020B0400000000000000" pitchFamily="50" charset="-128"/>
              </a:rPr>
              <a:t>改革へ</a:t>
            </a:r>
            <a:endParaRPr lang="en-US" altLang="ja-JP" sz="1600" dirty="0">
              <a:latin typeface="BIZ UDPゴシック" panose="020B0400000000000000" pitchFamily="50" charset="-128"/>
              <a:ea typeface="BIZ UDPゴシック" panose="020B0400000000000000" pitchFamily="50" charset="-128"/>
            </a:endParaRPr>
          </a:p>
          <a:p>
            <a:pPr>
              <a:lnSpc>
                <a:spcPts val="1700"/>
              </a:lnSpc>
            </a:pPr>
            <a:r>
              <a:rPr lang="ja-JP" altLang="en-US" sz="1600" dirty="0">
                <a:latin typeface="BIZ UDPゴシック" panose="020B0400000000000000" pitchFamily="50" charset="-128"/>
                <a:ea typeface="BIZ UDPゴシック" panose="020B0400000000000000" pitchFamily="50" charset="-128"/>
              </a:rPr>
              <a:t>　　（副首都、万博、</a:t>
            </a:r>
            <a:r>
              <a:rPr lang="en-US" altLang="ja-JP" sz="1600" dirty="0">
                <a:latin typeface="BIZ UDPゴシック" panose="020B0400000000000000" pitchFamily="50" charset="-128"/>
                <a:ea typeface="BIZ UDPゴシック" panose="020B0400000000000000" pitchFamily="50" charset="-128"/>
              </a:rPr>
              <a:t>IR</a:t>
            </a:r>
            <a:r>
              <a:rPr lang="ja-JP" altLang="en-US" sz="1600" dirty="0">
                <a:latin typeface="BIZ UDPゴシック" panose="020B0400000000000000" pitchFamily="50" charset="-128"/>
                <a:ea typeface="BIZ UDPゴシック" panose="020B0400000000000000" pitchFamily="50" charset="-128"/>
              </a:rPr>
              <a:t>等）</a:t>
            </a:r>
          </a:p>
        </p:txBody>
      </p:sp>
      <p:grpSp>
        <p:nvGrpSpPr>
          <p:cNvPr id="26" name="グループ化 25">
            <a:extLst>
              <a:ext uri="{FF2B5EF4-FFF2-40B4-BE49-F238E27FC236}">
                <a16:creationId xmlns:a16="http://schemas.microsoft.com/office/drawing/2014/main" id="{4E5214F8-1CC7-C878-008F-045B4DD0E00E}"/>
              </a:ext>
            </a:extLst>
          </p:cNvPr>
          <p:cNvGrpSpPr/>
          <p:nvPr/>
        </p:nvGrpSpPr>
        <p:grpSpPr>
          <a:xfrm>
            <a:off x="248674" y="662760"/>
            <a:ext cx="8374375" cy="3036087"/>
            <a:chOff x="208403" y="4426622"/>
            <a:chExt cx="8683721" cy="2801122"/>
          </a:xfrm>
        </p:grpSpPr>
        <p:sp>
          <p:nvSpPr>
            <p:cNvPr id="28" name="テキスト ボックス 27">
              <a:extLst>
                <a:ext uri="{FF2B5EF4-FFF2-40B4-BE49-F238E27FC236}">
                  <a16:creationId xmlns:a16="http://schemas.microsoft.com/office/drawing/2014/main" id="{B7FBF938-DF4B-D87E-5F2B-7D057060BA27}"/>
                </a:ext>
              </a:extLst>
            </p:cNvPr>
            <p:cNvSpPr txBox="1"/>
            <p:nvPr/>
          </p:nvSpPr>
          <p:spPr>
            <a:xfrm>
              <a:off x="377285" y="4776244"/>
              <a:ext cx="8514839" cy="2451500"/>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ja-JP" altLang="en-US" sz="1400" dirty="0" smtClean="0">
                  <a:latin typeface="BIZ UDPゴシック" panose="020B0400000000000000" pitchFamily="50" charset="-128"/>
                  <a:ea typeface="BIZ UDPゴシック" panose="020B0400000000000000" pitchFamily="50" charset="-128"/>
                </a:rPr>
                <a:t>経営</a:t>
              </a:r>
              <a:r>
                <a:rPr lang="ja-JP" altLang="en-US" sz="1400" dirty="0">
                  <a:latin typeface="BIZ UDPゴシック" panose="020B0400000000000000" pitchFamily="50" charset="-128"/>
                  <a:ea typeface="BIZ UDPゴシック" panose="020B0400000000000000" pitchFamily="50" charset="-128"/>
                </a:rPr>
                <a:t>悪化し、放置すれば破綻に至る状況からの</a:t>
              </a:r>
              <a:r>
                <a:rPr lang="ja-JP" altLang="en-US" sz="1400" dirty="0" smtClean="0">
                  <a:latin typeface="BIZ UDPゴシック" panose="020B0400000000000000" pitchFamily="50" charset="-128"/>
                  <a:ea typeface="BIZ UDPゴシック" panose="020B0400000000000000" pitchFamily="50" charset="-128"/>
                </a:rPr>
                <a:t>回復</a:t>
              </a:r>
              <a:endParaRPr lang="en-US" altLang="ja-JP" sz="1400" dirty="0" smtClean="0">
                <a:latin typeface="BIZ UDPゴシック" panose="020B0400000000000000" pitchFamily="50" charset="-128"/>
                <a:ea typeface="BIZ UDPゴシック" panose="020B0400000000000000" pitchFamily="50" charset="-128"/>
              </a:endParaRPr>
            </a:p>
            <a:p>
              <a:pPr>
                <a:lnSpc>
                  <a:spcPts val="2000"/>
                </a:lnSpc>
              </a:pPr>
              <a:r>
                <a:rPr lang="ja-JP" altLang="en-US" sz="1400" b="1" dirty="0">
                  <a:latin typeface="BIZ UDPゴシック" panose="020B0400000000000000" pitchFamily="50" charset="-128"/>
                  <a:ea typeface="BIZ UDPゴシック" panose="020B0400000000000000" pitchFamily="50" charset="-128"/>
                </a:rPr>
                <a:t>　</a:t>
              </a:r>
              <a:r>
                <a:rPr lang="ja-JP" altLang="en-US" sz="1400" b="1" dirty="0" smtClean="0">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身を切る、削る」</a:t>
              </a:r>
              <a:r>
                <a:rPr lang="ja-JP" altLang="en-US" sz="1400" dirty="0" smtClean="0">
                  <a:latin typeface="BIZ UDPゴシック" panose="020B0400000000000000" pitchFamily="50" charset="-128"/>
                  <a:ea typeface="BIZ UDPゴシック" panose="020B0400000000000000" pitchFamily="50" charset="-128"/>
                </a:rPr>
                <a:t>改革</a:t>
              </a:r>
              <a:endParaRPr lang="en-US" altLang="ja-JP" sz="1400" dirty="0">
                <a:latin typeface="BIZ UDPゴシック" panose="020B0400000000000000" pitchFamily="50" charset="-128"/>
                <a:ea typeface="BIZ UDPゴシック" panose="020B0400000000000000" pitchFamily="50" charset="-128"/>
              </a:endParaRPr>
            </a:p>
            <a:p>
              <a:pPr>
                <a:lnSpc>
                  <a:spcPts val="2000"/>
                </a:lnSpc>
              </a:pPr>
              <a:r>
                <a:rPr lang="ja-JP" altLang="en-US" sz="1400" dirty="0" smtClean="0">
                  <a:latin typeface="BIZ UDPゴシック" panose="020B0400000000000000" pitchFamily="50" charset="-128"/>
                  <a:ea typeface="BIZ UDPゴシック" panose="020B0400000000000000" pitchFamily="50" charset="-128"/>
                </a:rPr>
                <a:t>　　　　</a:t>
              </a:r>
              <a:r>
                <a:rPr lang="ja-JP" altLang="en-US" sz="1400" dirty="0" err="1" smtClean="0">
                  <a:latin typeface="BIZ UDPゴシック" panose="020B0400000000000000" pitchFamily="50" charset="-128"/>
                  <a:ea typeface="BIZ UDPゴシック" panose="020B0400000000000000" pitchFamily="50" charset="-128"/>
                </a:rPr>
                <a:t>ー</a:t>
              </a:r>
              <a:r>
                <a:rPr lang="ja-JP" altLang="en-US" sz="1400" dirty="0">
                  <a:latin typeface="BIZ UDPゴシック" panose="020B0400000000000000" pitchFamily="50" charset="-128"/>
                  <a:ea typeface="BIZ UDPゴシック" panose="020B0400000000000000" pitchFamily="50" charset="-128"/>
                </a:rPr>
                <a:t>　経費削減、人員削減、事業見直し</a:t>
              </a:r>
              <a:r>
                <a:rPr lang="ja-JP" altLang="en-US" sz="1400" dirty="0" smtClean="0">
                  <a:latin typeface="BIZ UDPゴシック" panose="020B0400000000000000" pitchFamily="50" charset="-128"/>
                  <a:ea typeface="BIZ UDPゴシック" panose="020B0400000000000000" pitchFamily="50" charset="-128"/>
                </a:rPr>
                <a:t>、</a:t>
              </a:r>
              <a:endParaRPr lang="en-US" altLang="ja-JP" sz="1400" dirty="0" smtClean="0">
                <a:latin typeface="BIZ UDPゴシック" panose="020B0400000000000000" pitchFamily="50" charset="-128"/>
                <a:ea typeface="BIZ UDPゴシック" panose="020B0400000000000000" pitchFamily="50" charset="-128"/>
              </a:endParaRPr>
            </a:p>
            <a:p>
              <a:pPr>
                <a:lnSpc>
                  <a:spcPts val="2000"/>
                </a:lnSpc>
              </a:pPr>
              <a:r>
                <a:rPr lang="en-US" altLang="ja-JP" sz="1400" dirty="0">
                  <a:latin typeface="BIZ UDPゴシック" panose="020B0400000000000000" pitchFamily="50" charset="-128"/>
                  <a:ea typeface="BIZ UDPゴシック" panose="020B0400000000000000" pitchFamily="50" charset="-128"/>
                </a:rPr>
                <a:t> </a:t>
              </a:r>
              <a:r>
                <a:rPr lang="en-US" altLang="ja-JP" sz="1400" dirty="0" smtClean="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　 </a:t>
              </a:r>
              <a:r>
                <a:rPr lang="en-US" altLang="ja-JP" sz="1400" dirty="0" smtClean="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組織</a:t>
              </a:r>
              <a:r>
                <a:rPr lang="ja-JP" altLang="en-US" sz="1400" dirty="0">
                  <a:latin typeface="BIZ UDPゴシック" panose="020B0400000000000000" pitchFamily="50" charset="-128"/>
                  <a:ea typeface="BIZ UDPゴシック" panose="020B0400000000000000" pitchFamily="50" charset="-128"/>
                </a:rPr>
                <a:t>統合</a:t>
              </a:r>
              <a:r>
                <a:rPr lang="ja-JP" altLang="en-US" sz="1400" dirty="0" smtClean="0">
                  <a:latin typeface="BIZ UDPゴシック" panose="020B0400000000000000" pitchFamily="50" charset="-128"/>
                  <a:ea typeface="BIZ UDPゴシック" panose="020B0400000000000000" pitchFamily="50" charset="-128"/>
                </a:rPr>
                <a:t>・効率化</a:t>
              </a:r>
              <a:r>
                <a:rPr lang="ja-JP" altLang="en-US" sz="1400" dirty="0">
                  <a:latin typeface="BIZ UDPゴシック" panose="020B0400000000000000" pitchFamily="50" charset="-128"/>
                  <a:ea typeface="BIZ UDPゴシック" panose="020B0400000000000000" pitchFamily="50" charset="-128"/>
                </a:rPr>
                <a:t>、透明性確保、収入拡大</a:t>
              </a:r>
              <a:r>
                <a:rPr lang="ja-JP" altLang="en-US" sz="1400" dirty="0" smtClean="0">
                  <a:latin typeface="BIZ UDPゴシック" panose="020B0400000000000000" pitchFamily="50" charset="-128"/>
                  <a:ea typeface="BIZ UDPゴシック" panose="020B0400000000000000" pitchFamily="50" charset="-128"/>
                </a:rPr>
                <a:t>など</a:t>
              </a:r>
              <a:endParaRPr lang="en-US" altLang="ja-JP" sz="1400" dirty="0" smtClean="0">
                <a:latin typeface="BIZ UDPゴシック" panose="020B0400000000000000" pitchFamily="50" charset="-128"/>
                <a:ea typeface="BIZ UDPゴシック" panose="020B0400000000000000" pitchFamily="50" charset="-128"/>
              </a:endParaRPr>
            </a:p>
            <a:p>
              <a:pPr>
                <a:lnSpc>
                  <a:spcPts val="2000"/>
                </a:lnSpc>
              </a:pPr>
              <a:r>
                <a:rPr lang="en-US" altLang="ja-JP" sz="1400" dirty="0">
                  <a:latin typeface="BIZ UDPゴシック" panose="020B0400000000000000" pitchFamily="50" charset="-128"/>
                  <a:ea typeface="BIZ UDPゴシック" panose="020B0400000000000000" pitchFamily="50" charset="-128"/>
                </a:rPr>
                <a:t> </a:t>
              </a:r>
              <a:r>
                <a:rPr lang="en-US" altLang="ja-JP" sz="1400" dirty="0" smtClean="0">
                  <a:latin typeface="BIZ UDPゴシック" panose="020B0400000000000000" pitchFamily="50" charset="-128"/>
                  <a:ea typeface="BIZ UDPゴシック" panose="020B0400000000000000" pitchFamily="50" charset="-128"/>
                </a:rPr>
                <a:t>       </a:t>
              </a:r>
              <a:r>
                <a:rPr lang="ja-JP" altLang="en-US" sz="1400" dirty="0" err="1" smtClean="0">
                  <a:latin typeface="BIZ UDPゴシック" panose="020B0400000000000000" pitchFamily="50" charset="-128"/>
                  <a:ea typeface="BIZ UDPゴシック" panose="020B0400000000000000" pitchFamily="50" charset="-128"/>
                </a:rPr>
                <a:t>ー</a:t>
              </a:r>
              <a:r>
                <a:rPr lang="ja-JP" altLang="en-US" sz="1400" dirty="0">
                  <a:latin typeface="BIZ UDPゴシック" panose="020B0400000000000000" pitchFamily="50" charset="-128"/>
                  <a:ea typeface="BIZ UDPゴシック" panose="020B0400000000000000" pitchFamily="50" charset="-128"/>
                </a:rPr>
                <a:t>　大胆かつ</a:t>
              </a:r>
              <a:r>
                <a:rPr lang="ja-JP" altLang="en-US" sz="1400" dirty="0" smtClean="0">
                  <a:latin typeface="BIZ UDPゴシック" panose="020B0400000000000000" pitchFamily="50" charset="-128"/>
                  <a:ea typeface="BIZ UDPゴシック" panose="020B0400000000000000" pitchFamily="50" charset="-128"/>
                </a:rPr>
                <a:t>集中的（外科手術的）</a:t>
              </a:r>
              <a:endParaRPr lang="en-US" altLang="ja-JP" sz="1400" dirty="0" smtClean="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lang="ja-JP" altLang="en-US" sz="1400" dirty="0" smtClean="0">
                  <a:latin typeface="BIZ UDPゴシック" panose="020B0400000000000000" pitchFamily="50" charset="-128"/>
                  <a:ea typeface="BIZ UDPゴシック" panose="020B0400000000000000" pitchFamily="50" charset="-128"/>
                </a:rPr>
                <a:t>社会環境の変化にもきめ細やかな対応</a:t>
              </a:r>
              <a:endParaRPr lang="en-US" altLang="ja-JP" sz="1400" b="1" dirty="0" smtClean="0">
                <a:latin typeface="BIZ UDPゴシック" panose="020B0400000000000000" pitchFamily="50" charset="-128"/>
                <a:ea typeface="BIZ UDPゴシック" panose="020B0400000000000000" pitchFamily="50" charset="-128"/>
              </a:endParaRPr>
            </a:p>
            <a:p>
              <a:pPr>
                <a:lnSpc>
                  <a:spcPts val="2000"/>
                </a:lnSpc>
              </a:pPr>
              <a:r>
                <a:rPr lang="en-US" altLang="ja-JP" sz="1400" b="1" dirty="0">
                  <a:latin typeface="BIZ UDPゴシック" panose="020B0400000000000000" pitchFamily="50" charset="-128"/>
                  <a:ea typeface="BIZ UDPゴシック" panose="020B0400000000000000" pitchFamily="50" charset="-128"/>
                </a:rPr>
                <a:t> </a:t>
              </a:r>
              <a:r>
                <a:rPr lang="en-US" altLang="ja-JP" sz="1400" b="1" dirty="0" smtClean="0">
                  <a:latin typeface="BIZ UDPゴシック" panose="020B0400000000000000" pitchFamily="50" charset="-128"/>
                  <a:ea typeface="BIZ UDPゴシック" panose="020B0400000000000000" pitchFamily="50" charset="-128"/>
                </a:rPr>
                <a:t>    </a:t>
              </a:r>
              <a:r>
                <a:rPr lang="ja-JP" altLang="en-US" sz="1400" b="1" dirty="0" smtClean="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創る」</a:t>
              </a:r>
              <a:r>
                <a:rPr lang="ja-JP" altLang="en-US" sz="1400" dirty="0" smtClean="0">
                  <a:latin typeface="BIZ UDPゴシック" panose="020B0400000000000000" pitchFamily="50" charset="-128"/>
                  <a:ea typeface="BIZ UDPゴシック" panose="020B0400000000000000" pitchFamily="50" charset="-128"/>
                </a:rPr>
                <a:t>改革</a:t>
              </a:r>
              <a:endParaRPr lang="en-US" altLang="ja-JP" sz="1400" dirty="0" smtClean="0">
                <a:latin typeface="BIZ UDPゴシック" panose="020B0400000000000000" pitchFamily="50" charset="-128"/>
                <a:ea typeface="BIZ UDPゴシック" panose="020B0400000000000000" pitchFamily="50" charset="-128"/>
              </a:endParaRPr>
            </a:p>
            <a:p>
              <a:pPr>
                <a:lnSpc>
                  <a:spcPts val="2000"/>
                </a:lnSpc>
              </a:pPr>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　    </a:t>
              </a:r>
              <a:r>
                <a:rPr lang="ja-JP" altLang="en-US" sz="1400" dirty="0" err="1" smtClean="0">
                  <a:latin typeface="BIZ UDPゴシック" panose="020B0400000000000000" pitchFamily="50" charset="-128"/>
                  <a:ea typeface="BIZ UDPゴシック" panose="020B0400000000000000" pitchFamily="50" charset="-128"/>
                </a:rPr>
                <a:t>ー</a:t>
              </a:r>
              <a:r>
                <a:rPr lang="ja-JP" altLang="en-US" sz="1400" dirty="0">
                  <a:latin typeface="BIZ UDPゴシック" panose="020B0400000000000000" pitchFamily="50" charset="-128"/>
                  <a:ea typeface="BIZ UDPゴシック" panose="020B0400000000000000" pitchFamily="50" charset="-128"/>
                </a:rPr>
                <a:t>　価値観の変化や技術革新など</a:t>
              </a:r>
              <a:r>
                <a:rPr lang="ja-JP" altLang="en-US" sz="1400" dirty="0" smtClean="0">
                  <a:latin typeface="BIZ UDPゴシック" panose="020B0400000000000000" pitchFamily="50" charset="-128"/>
                  <a:ea typeface="BIZ UDPゴシック" panose="020B0400000000000000" pitchFamily="50" charset="-128"/>
                </a:rPr>
                <a:t>、</a:t>
              </a:r>
              <a:endParaRPr lang="en-US" altLang="ja-JP" sz="1400" dirty="0" smtClean="0">
                <a:latin typeface="BIZ UDPゴシック" panose="020B0400000000000000" pitchFamily="50" charset="-128"/>
                <a:ea typeface="BIZ UDPゴシック" panose="020B0400000000000000" pitchFamily="50" charset="-128"/>
              </a:endParaRPr>
            </a:p>
            <a:p>
              <a:pPr>
                <a:lnSpc>
                  <a:spcPts val="2000"/>
                </a:lnSpc>
              </a:pPr>
              <a:r>
                <a:rPr lang="en-US" altLang="ja-JP" sz="1400" dirty="0">
                  <a:latin typeface="BIZ UDPゴシック" panose="020B0400000000000000" pitchFamily="50" charset="-128"/>
                  <a:ea typeface="BIZ UDPゴシック" panose="020B0400000000000000" pitchFamily="50" charset="-128"/>
                </a:rPr>
                <a:t> </a:t>
              </a:r>
              <a:r>
                <a:rPr lang="en-US" altLang="ja-JP" sz="1400" dirty="0" smtClean="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周囲</a:t>
              </a:r>
              <a:r>
                <a:rPr lang="ja-JP" altLang="en-US" sz="1400" dirty="0">
                  <a:latin typeface="BIZ UDPゴシック" panose="020B0400000000000000" pitchFamily="50" charset="-128"/>
                  <a:ea typeface="BIZ UDPゴシック" panose="020B0400000000000000" pitchFamily="50" charset="-128"/>
                </a:rPr>
                <a:t>の</a:t>
              </a:r>
              <a:r>
                <a:rPr lang="ja-JP" altLang="en-US" sz="1400" dirty="0" smtClean="0">
                  <a:latin typeface="BIZ UDPゴシック" panose="020B0400000000000000" pitchFamily="50" charset="-128"/>
                  <a:ea typeface="BIZ UDPゴシック" panose="020B0400000000000000" pitchFamily="50" charset="-128"/>
                </a:rPr>
                <a:t>変化に</a:t>
              </a:r>
              <a:r>
                <a:rPr lang="ja-JP" altLang="en-US" sz="1400" dirty="0">
                  <a:latin typeface="BIZ UDPゴシック" panose="020B0400000000000000" pitchFamily="50" charset="-128"/>
                  <a:ea typeface="BIZ UDPゴシック" panose="020B0400000000000000" pitchFamily="50" charset="-128"/>
                </a:rPr>
                <a:t>応じて取り組むべき</a:t>
              </a:r>
              <a:r>
                <a:rPr lang="ja-JP" altLang="en-US" sz="1400" dirty="0" smtClean="0">
                  <a:latin typeface="BIZ UDPゴシック" panose="020B0400000000000000" pitchFamily="50" charset="-128"/>
                  <a:ea typeface="BIZ UDPゴシック" panose="020B0400000000000000" pitchFamily="50" charset="-128"/>
                </a:rPr>
                <a:t>改革</a:t>
              </a:r>
              <a:endParaRPr lang="en-US" altLang="ja-JP" sz="1400" dirty="0" smtClean="0">
                <a:latin typeface="BIZ UDPゴシック" panose="020B0400000000000000" pitchFamily="50" charset="-128"/>
                <a:ea typeface="BIZ UDPゴシック" panose="020B0400000000000000" pitchFamily="50" charset="-128"/>
              </a:endParaRPr>
            </a:p>
            <a:p>
              <a:pPr>
                <a:lnSpc>
                  <a:spcPts val="2000"/>
                </a:lnSpc>
              </a:pPr>
              <a:r>
                <a:rPr lang="en-US" altLang="ja-JP" sz="1400" dirty="0">
                  <a:latin typeface="BIZ UDPゴシック" panose="020B0400000000000000" pitchFamily="50" charset="-128"/>
                  <a:ea typeface="BIZ UDPゴシック" panose="020B0400000000000000" pitchFamily="50" charset="-128"/>
                </a:rPr>
                <a:t> </a:t>
              </a:r>
              <a:r>
                <a:rPr lang="en-US" altLang="ja-JP" sz="1400" dirty="0" smtClean="0">
                  <a:latin typeface="BIZ UDPゴシック" panose="020B0400000000000000" pitchFamily="50" charset="-128"/>
                  <a:ea typeface="BIZ UDPゴシック" panose="020B0400000000000000" pitchFamily="50" charset="-128"/>
                </a:rPr>
                <a:t>       </a:t>
              </a:r>
              <a:r>
                <a:rPr lang="ja-JP" altLang="en-US" sz="1400" dirty="0" err="1" smtClean="0">
                  <a:latin typeface="BIZ UDPゴシック" panose="020B0400000000000000" pitchFamily="50" charset="-128"/>
                  <a:ea typeface="BIZ UDPゴシック" panose="020B0400000000000000" pitchFamily="50" charset="-128"/>
                </a:rPr>
                <a:t>ー</a:t>
              </a:r>
              <a:r>
                <a:rPr lang="ja-JP" altLang="en-US" sz="1400" dirty="0">
                  <a:latin typeface="BIZ UDPゴシック" panose="020B0400000000000000" pitchFamily="50" charset="-128"/>
                  <a:ea typeface="BIZ UDPゴシック" panose="020B0400000000000000" pitchFamily="50" charset="-128"/>
                </a:rPr>
                <a:t>　きめ細やかかつ</a:t>
              </a:r>
              <a:r>
                <a:rPr lang="ja-JP" altLang="en-US" sz="1400" dirty="0" smtClean="0">
                  <a:latin typeface="BIZ UDPゴシック" panose="020B0400000000000000" pitchFamily="50" charset="-128"/>
                  <a:ea typeface="BIZ UDPゴシック" panose="020B0400000000000000" pitchFamily="50" charset="-128"/>
                </a:rPr>
                <a:t>長期的</a:t>
              </a:r>
              <a:endParaRPr lang="en-US" altLang="ja-JP" sz="140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186B54D8-FCF0-B475-DAE2-72ADEE6B2A35}"/>
                </a:ext>
              </a:extLst>
            </p:cNvPr>
            <p:cNvSpPr txBox="1"/>
            <p:nvPr/>
          </p:nvSpPr>
          <p:spPr>
            <a:xfrm>
              <a:off x="208403" y="4426622"/>
              <a:ext cx="8603087" cy="286323"/>
            </a:xfrm>
            <a:prstGeom prst="rect">
              <a:avLst/>
            </a:prstGeom>
            <a:noFill/>
          </p:spPr>
          <p:txBody>
            <a:bodyPr wrap="square" rtlCol="0">
              <a:spAutoFit/>
            </a:bodyPr>
            <a:lstStyle/>
            <a:p>
              <a:pPr>
                <a:lnSpc>
                  <a:spcPts val="1700"/>
                </a:lnSpc>
              </a:pPr>
              <a:r>
                <a:rPr lang="ja-JP" altLang="en-US" sz="1600" dirty="0">
                  <a:latin typeface="BIZ UDPゴシック" panose="020B0400000000000000" pitchFamily="50" charset="-128"/>
                  <a:ea typeface="BIZ UDPゴシック" panose="020B0400000000000000" pitchFamily="50" charset="-128"/>
                </a:rPr>
                <a:t>４　今後は行政中心の</a:t>
              </a:r>
              <a:r>
                <a:rPr lang="ja-JP" altLang="en-US" sz="1600" dirty="0" smtClean="0">
                  <a:latin typeface="BIZ UDPゴシック" panose="020B0400000000000000" pitchFamily="50" charset="-128"/>
                  <a:ea typeface="BIZ UDPゴシック" panose="020B0400000000000000" pitchFamily="50" charset="-128"/>
                </a:rPr>
                <a:t>「身を切る、削る</a:t>
              </a:r>
              <a:r>
                <a:rPr lang="ja-JP" altLang="en-US" sz="1600" dirty="0">
                  <a:latin typeface="BIZ UDPゴシック" panose="020B0400000000000000" pitchFamily="50" charset="-128"/>
                  <a:ea typeface="BIZ UDPゴシック" panose="020B0400000000000000" pitchFamily="50" charset="-128"/>
                </a:rPr>
                <a:t>」改革から公民連携によって「創る」改革へ</a:t>
              </a:r>
              <a:endParaRPr lang="en-US" altLang="ja-JP" sz="1600" dirty="0">
                <a:latin typeface="BIZ UDPゴシック" panose="020B0400000000000000" pitchFamily="50" charset="-128"/>
                <a:ea typeface="BIZ UDPゴシック" panose="020B0400000000000000" pitchFamily="50" charset="-128"/>
              </a:endParaRPr>
            </a:p>
          </p:txBody>
        </p:sp>
      </p:grpSp>
      <p:graphicFrame>
        <p:nvGraphicFramePr>
          <p:cNvPr id="31" name="表 30"/>
          <p:cNvGraphicFramePr>
            <a:graphicFrameLocks noGrp="1"/>
          </p:cNvGraphicFramePr>
          <p:nvPr>
            <p:extLst/>
          </p:nvPr>
        </p:nvGraphicFramePr>
        <p:xfrm>
          <a:off x="5078438" y="1159235"/>
          <a:ext cx="3798276" cy="2387276"/>
        </p:xfrm>
        <a:graphic>
          <a:graphicData uri="http://schemas.openxmlformats.org/drawingml/2006/table">
            <a:tbl>
              <a:tblPr firstRow="1" bandRow="1">
                <a:tableStyleId>{5940675A-B579-460E-94D1-54222C63F5DA}</a:tableStyleId>
              </a:tblPr>
              <a:tblGrid>
                <a:gridCol w="877300">
                  <a:extLst>
                    <a:ext uri="{9D8B030D-6E8A-4147-A177-3AD203B41FA5}">
                      <a16:colId xmlns:a16="http://schemas.microsoft.com/office/drawing/2014/main" val="1504776138"/>
                    </a:ext>
                  </a:extLst>
                </a:gridCol>
                <a:gridCol w="2920976">
                  <a:extLst>
                    <a:ext uri="{9D8B030D-6E8A-4147-A177-3AD203B41FA5}">
                      <a16:colId xmlns:a16="http://schemas.microsoft.com/office/drawing/2014/main" val="1818214167"/>
                    </a:ext>
                  </a:extLst>
                </a:gridCol>
              </a:tblGrid>
              <a:tr h="137495">
                <a:tc>
                  <a:txBody>
                    <a:bodyPr/>
                    <a:lstStyle/>
                    <a:p>
                      <a:pPr algn="ctr"/>
                      <a:endParaRPr kumimoji="1" lang="ja-JP" altLang="en-US" sz="1050" b="0" dirty="0">
                        <a:solidFill>
                          <a:schemeClr val="bg1"/>
                        </a:solidFill>
                        <a:latin typeface="BIZ UDPゴシック" panose="020B0400000000000000" pitchFamily="50" charset="-128"/>
                        <a:ea typeface="BIZ UDPゴシック" panose="020B0400000000000000" pitchFamily="50" charset="-128"/>
                      </a:endParaRPr>
                    </a:p>
                  </a:txBody>
                  <a:tcPr>
                    <a:solidFill>
                      <a:schemeClr val="accent1">
                        <a:lumMod val="20000"/>
                        <a:lumOff val="80000"/>
                      </a:schemeClr>
                    </a:solidFill>
                  </a:tcPr>
                </a:tc>
                <a:tc>
                  <a:txBody>
                    <a:bodyPr/>
                    <a:lstStyle/>
                    <a:p>
                      <a:pPr algn="ctr"/>
                      <a:r>
                        <a:rPr kumimoji="1" lang="ja-JP" altLang="en-US" sz="1200" b="0" dirty="0">
                          <a:solidFill>
                            <a:schemeClr val="tx1"/>
                          </a:solidFill>
                          <a:latin typeface="BIZ UDPゴシック" panose="020B0400000000000000" pitchFamily="50" charset="-128"/>
                          <a:ea typeface="BIZ UDPゴシック" panose="020B0400000000000000" pitchFamily="50" charset="-128"/>
                        </a:rPr>
                        <a:t>具体例</a:t>
                      </a:r>
                    </a:p>
                  </a:txBody>
                  <a:tcPr>
                    <a:solidFill>
                      <a:schemeClr val="accent1">
                        <a:lumMod val="20000"/>
                        <a:lumOff val="80000"/>
                      </a:schemeClr>
                    </a:solidFill>
                  </a:tcPr>
                </a:tc>
                <a:extLst>
                  <a:ext uri="{0D108BD9-81ED-4DB2-BD59-A6C34878D82A}">
                    <a16:rowId xmlns:a16="http://schemas.microsoft.com/office/drawing/2014/main" val="4224922973"/>
                  </a:ext>
                </a:extLst>
              </a:tr>
              <a:tr h="1171125">
                <a:tc>
                  <a:txBody>
                    <a:bodyPr/>
                    <a:lstStyle/>
                    <a:p>
                      <a:r>
                        <a:rPr lang="ja-JP" altLang="en-US" sz="1200" b="0" dirty="0" smtClean="0">
                          <a:latin typeface="BIZ UDPゴシック" panose="020B0400000000000000" pitchFamily="50" charset="-128"/>
                          <a:ea typeface="BIZ UDPゴシック" panose="020B0400000000000000" pitchFamily="50" charset="-128"/>
                        </a:rPr>
                        <a:t>「身を切る、削る」改革</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marL="342900" indent="-342900">
                        <a:buFont typeface="+mj-lt"/>
                        <a:buAutoNum type="arabicPeriod"/>
                      </a:pPr>
                      <a:r>
                        <a:rPr kumimoji="1" lang="ja-JP" altLang="en-US" sz="1200" b="0" dirty="0">
                          <a:latin typeface="BIZ UDPゴシック" panose="020B0400000000000000" pitchFamily="50" charset="-128"/>
                          <a:ea typeface="BIZ UDPゴシック" panose="020B0400000000000000" pitchFamily="50" charset="-128"/>
                        </a:rPr>
                        <a:t>収入の範囲内での予算を組む</a:t>
                      </a:r>
                      <a:r>
                        <a:rPr kumimoji="1" lang="ja-JP" altLang="en-US" sz="1200" b="0" dirty="0" smtClean="0">
                          <a:latin typeface="BIZ UDPゴシック" panose="020B0400000000000000" pitchFamily="50" charset="-128"/>
                          <a:ea typeface="BIZ UDPゴシック" panose="020B0400000000000000" pitchFamily="50" charset="-128"/>
                        </a:rPr>
                        <a:t>、ゼロベース</a:t>
                      </a:r>
                      <a:r>
                        <a:rPr kumimoji="1" lang="ja-JP" altLang="en-US" sz="1200" b="0" dirty="0">
                          <a:latin typeface="BIZ UDPゴシック" panose="020B0400000000000000" pitchFamily="50" charset="-128"/>
                          <a:ea typeface="BIZ UDPゴシック" panose="020B0400000000000000" pitchFamily="50" charset="-128"/>
                        </a:rPr>
                        <a:t>での施策・事業の見直し、地下鉄民営化　など</a:t>
                      </a:r>
                      <a:endParaRPr kumimoji="1" lang="en-US" altLang="ja-JP" sz="1200" b="0" dirty="0">
                        <a:latin typeface="BIZ UDPゴシック" panose="020B0400000000000000" pitchFamily="50" charset="-128"/>
                        <a:ea typeface="BIZ UDPゴシック" panose="020B0400000000000000" pitchFamily="50" charset="-128"/>
                      </a:endParaRPr>
                    </a:p>
                    <a:p>
                      <a:pPr marL="342900" indent="-342900">
                        <a:buFont typeface="+mj-lt"/>
                        <a:buAutoNum type="arabicPeriod"/>
                      </a:pPr>
                      <a:r>
                        <a:rPr kumimoji="1" lang="ja-JP" altLang="en-US" sz="1200" b="0" dirty="0">
                          <a:latin typeface="BIZ UDPゴシック" panose="020B0400000000000000" pitchFamily="50" charset="-128"/>
                          <a:ea typeface="BIZ UDPゴシック" panose="020B0400000000000000" pitchFamily="50" charset="-128"/>
                        </a:rPr>
                        <a:t>未利用地売却、ストック組換えによる交通インフラ整備　など</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692679665"/>
                  </a:ext>
                </a:extLst>
              </a:tr>
              <a:tr h="941831">
                <a:tc>
                  <a:txBody>
                    <a:bodyPr/>
                    <a:lstStyle/>
                    <a:p>
                      <a:r>
                        <a:rPr lang="ja-JP" altLang="en-US" sz="1200" b="0" dirty="0" smtClean="0">
                          <a:solidFill>
                            <a:schemeClr val="bg1"/>
                          </a:solidFill>
                          <a:latin typeface="BIZ UDPゴシック" panose="020B0400000000000000" pitchFamily="50" charset="-128"/>
                          <a:ea typeface="BIZ UDPゴシック" panose="020B0400000000000000" pitchFamily="50" charset="-128"/>
                        </a:rPr>
                        <a:t>「創る」改革</a:t>
                      </a:r>
                      <a:endParaRPr kumimoji="1" lang="en-US" altLang="ja-JP" sz="1200" b="0" dirty="0">
                        <a:solidFill>
                          <a:schemeClr val="bg1"/>
                        </a:solidFill>
                        <a:latin typeface="BIZ UDPゴシック" panose="020B0400000000000000" pitchFamily="50" charset="-128"/>
                        <a:ea typeface="BIZ UDPゴシック" panose="020B0400000000000000" pitchFamily="50" charset="-128"/>
                      </a:endParaRPr>
                    </a:p>
                  </a:txBody>
                  <a:tcPr>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dirty="0">
                          <a:solidFill>
                            <a:schemeClr val="bg1"/>
                          </a:solidFill>
                          <a:latin typeface="BIZ UDPゴシック" panose="020B0400000000000000" pitchFamily="50" charset="-128"/>
                          <a:ea typeface="BIZ UDPゴシック" panose="020B0400000000000000" pitchFamily="50" charset="-128"/>
                        </a:rPr>
                        <a:t>現役世代への重点投資、民間事業者による公園や文化施設のサービス向上、成長の起爆剤となるビッグプロジェクト　など</a:t>
                      </a:r>
                      <a:endParaRPr kumimoji="1" lang="en-US" altLang="ja-JP" sz="1200" b="0" dirty="0">
                        <a:solidFill>
                          <a:schemeClr val="bg1"/>
                        </a:solidFill>
                        <a:latin typeface="BIZ UDPゴシック" panose="020B0400000000000000" pitchFamily="50" charset="-128"/>
                        <a:ea typeface="BIZ UDPゴシック" panose="020B0400000000000000" pitchFamily="50" charset="-128"/>
                      </a:endParaRPr>
                    </a:p>
                  </a:txBody>
                  <a:tcPr>
                    <a:solidFill>
                      <a:schemeClr val="accent1"/>
                    </a:solidFill>
                  </a:tcPr>
                </a:tc>
                <a:extLst>
                  <a:ext uri="{0D108BD9-81ED-4DB2-BD59-A6C34878D82A}">
                    <a16:rowId xmlns:a16="http://schemas.microsoft.com/office/drawing/2014/main" val="3853021304"/>
                  </a:ext>
                </a:extLst>
              </a:tr>
            </a:tbl>
          </a:graphicData>
        </a:graphic>
      </p:graphicFrame>
      <p:sp>
        <p:nvSpPr>
          <p:cNvPr id="14"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140</a:t>
            </a:fld>
            <a:endParaRPr lang="ja-JP" altLang="en-US" dirty="0"/>
          </a:p>
        </p:txBody>
      </p:sp>
    </p:spTree>
    <p:extLst>
      <p:ext uri="{BB962C8B-B14F-4D97-AF65-F5344CB8AC3E}">
        <p14:creationId xmlns:p14="http://schemas.microsoft.com/office/powerpoint/2010/main" val="2062453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1690256" y="5474561"/>
            <a:ext cx="7346327" cy="1079966"/>
          </a:xfrm>
          <a:prstGeom prst="rect">
            <a:avLst/>
          </a:prstGeom>
          <a:solidFill>
            <a:schemeClr val="accent1">
              <a:lumMod val="20000"/>
              <a:lumOff val="80000"/>
            </a:schemeClr>
          </a:solidFill>
        </p:spPr>
        <p:txBody>
          <a:bodyPr wrap="square" rtlCol="0" anchor="ctr" anchorCtr="0">
            <a:noAutofit/>
          </a:bodyPr>
          <a:lstStyle/>
          <a:p>
            <a:r>
              <a:rPr lang="ja-JP" altLang="en-US" sz="1200" dirty="0">
                <a:latin typeface="BIZ UDPゴシック" panose="020B0400000000000000" pitchFamily="50" charset="-128"/>
                <a:ea typeface="BIZ UDPゴシック" panose="020B0400000000000000" pitchFamily="50" charset="-128"/>
              </a:rPr>
              <a:t>ごみ収集業務（民間委託の拡大）、下水道施設関係業務（クリアウォーター</a:t>
            </a:r>
            <a:r>
              <a:rPr lang="en-US" altLang="ja-JP" sz="1200" dirty="0">
                <a:latin typeface="BIZ UDPゴシック" panose="020B0400000000000000" pitchFamily="50" charset="-128"/>
                <a:ea typeface="BIZ UDPゴシック" panose="020B0400000000000000" pitchFamily="50" charset="-128"/>
              </a:rPr>
              <a:t>OSAKA</a:t>
            </a:r>
            <a:r>
              <a:rPr lang="ja-JP" altLang="en-US" sz="1200" dirty="0">
                <a:latin typeface="BIZ UDPゴシック" panose="020B0400000000000000" pitchFamily="50" charset="-128"/>
                <a:ea typeface="BIZ UDPゴシック" panose="020B0400000000000000" pitchFamily="50" charset="-128"/>
              </a:rPr>
              <a:t>設立）、市営地下鉄民営化（</a:t>
            </a:r>
            <a:r>
              <a:rPr lang="en-US" altLang="ja-JP" sz="1200" dirty="0">
                <a:latin typeface="BIZ UDPゴシック" panose="020B0400000000000000" pitchFamily="50" charset="-128"/>
                <a:ea typeface="BIZ UDPゴシック" panose="020B0400000000000000" pitchFamily="50" charset="-128"/>
              </a:rPr>
              <a:t>Osaka Metro</a:t>
            </a:r>
            <a:r>
              <a:rPr lang="ja-JP" altLang="en-US" sz="1200" dirty="0">
                <a:latin typeface="BIZ UDPゴシック" panose="020B0400000000000000" pitchFamily="50" charset="-128"/>
                <a:ea typeface="BIZ UDPゴシック" panose="020B0400000000000000" pitchFamily="50" charset="-128"/>
              </a:rPr>
              <a:t>設立）など。</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例えば</a:t>
            </a:r>
            <a:r>
              <a:rPr lang="ja-JP" altLang="en-US" sz="1200" b="1" dirty="0">
                <a:latin typeface="BIZ UDPゴシック" panose="020B0400000000000000" pitchFamily="50" charset="-128"/>
                <a:ea typeface="BIZ UDPゴシック" panose="020B0400000000000000" pitchFamily="50" charset="-128"/>
              </a:rPr>
              <a:t>地下鉄民営化では、改革前の市財政への負担</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2002</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2011</a:t>
            </a:r>
            <a:r>
              <a:rPr lang="ja-JP" altLang="en-US" sz="1200" dirty="0">
                <a:latin typeface="BIZ UDPゴシック" panose="020B0400000000000000" pitchFamily="50" charset="-128"/>
                <a:ea typeface="BIZ UDPゴシック" panose="020B0400000000000000" pitchFamily="50" charset="-128"/>
              </a:rPr>
              <a:t>年）は、</a:t>
            </a:r>
            <a:r>
              <a:rPr lang="ja-JP" altLang="en-US" sz="1200" b="1" dirty="0">
                <a:latin typeface="BIZ UDPゴシック" panose="020B0400000000000000" pitchFamily="50" charset="-128"/>
                <a:ea typeface="BIZ UDPゴシック" panose="020B0400000000000000" pitchFamily="50" charset="-128"/>
              </a:rPr>
              <a:t>年平均</a:t>
            </a:r>
            <a:r>
              <a:rPr lang="en-US" altLang="ja-JP" sz="1200" b="1" dirty="0">
                <a:latin typeface="BIZ UDPゴシック" panose="020B0400000000000000" pitchFamily="50" charset="-128"/>
                <a:ea typeface="BIZ UDPゴシック" panose="020B0400000000000000" pitchFamily="50" charset="-128"/>
              </a:rPr>
              <a:t>200</a:t>
            </a:r>
            <a:r>
              <a:rPr lang="ja-JP" altLang="en-US" sz="1200" b="1" dirty="0">
                <a:latin typeface="BIZ UDPゴシック" panose="020B0400000000000000" pitchFamily="50" charset="-128"/>
                <a:ea typeface="BIZ UDPゴシック" panose="020B0400000000000000" pitchFamily="50" charset="-128"/>
              </a:rPr>
              <a:t>億円</a:t>
            </a:r>
            <a:r>
              <a:rPr lang="ja-JP" altLang="en-US" sz="1200" dirty="0">
                <a:latin typeface="BIZ UDPゴシック" panose="020B0400000000000000" pitchFamily="50" charset="-128"/>
                <a:ea typeface="BIZ UDPゴシック" panose="020B0400000000000000" pitchFamily="50" charset="-128"/>
              </a:rPr>
              <a:t>であったところ</a:t>
            </a:r>
            <a:r>
              <a:rPr lang="ja-JP" altLang="en-US" sz="1200" dirty="0" smtClean="0">
                <a:latin typeface="BIZ UDPゴシック" panose="020B0400000000000000" pitchFamily="50" charset="-128"/>
                <a:ea typeface="BIZ UDPゴシック" panose="020B0400000000000000" pitchFamily="50" charset="-128"/>
              </a:rPr>
              <a:t>、</a:t>
            </a:r>
            <a:r>
              <a:rPr lang="ja-JP" altLang="en-US" sz="1200" b="1" dirty="0" smtClean="0">
                <a:latin typeface="BIZ UDPゴシック" panose="020B0400000000000000" pitchFamily="50" charset="-128"/>
                <a:ea typeface="BIZ UDPゴシック" panose="020B0400000000000000" pitchFamily="50" charset="-128"/>
              </a:rPr>
              <a:t>民営化後</a:t>
            </a:r>
            <a:r>
              <a:rPr lang="ja-JP" altLang="en-US" sz="1200" b="1" dirty="0">
                <a:latin typeface="BIZ UDPゴシック" panose="020B0400000000000000" pitchFamily="50" charset="-128"/>
                <a:ea typeface="BIZ UDPゴシック" panose="020B0400000000000000" pitchFamily="50" charset="-128"/>
              </a:rPr>
              <a:t>は市に対し、</a:t>
            </a:r>
            <a:r>
              <a:rPr lang="en-US" altLang="ja-JP" sz="1200" b="1" dirty="0">
                <a:latin typeface="BIZ UDPゴシック" panose="020B0400000000000000" pitchFamily="50" charset="-128"/>
                <a:ea typeface="BIZ UDPゴシック" panose="020B0400000000000000" pitchFamily="50" charset="-128"/>
              </a:rPr>
              <a:t>650</a:t>
            </a:r>
            <a:r>
              <a:rPr lang="ja-JP" altLang="en-US" sz="1200" b="1" dirty="0">
                <a:latin typeface="BIZ UDPゴシック" panose="020B0400000000000000" pitchFamily="50" charset="-128"/>
                <a:ea typeface="BIZ UDPゴシック" panose="020B0400000000000000" pitchFamily="50" charset="-128"/>
              </a:rPr>
              <a:t>億円以上</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2018</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2025</a:t>
            </a:r>
            <a:r>
              <a:rPr lang="ja-JP" altLang="en-US" sz="1200" dirty="0">
                <a:latin typeface="BIZ UDPゴシック" panose="020B0400000000000000" pitchFamily="50" charset="-128"/>
                <a:ea typeface="BIZ UDPゴシック" panose="020B0400000000000000" pitchFamily="50" charset="-128"/>
              </a:rPr>
              <a:t>年）</a:t>
            </a:r>
            <a:r>
              <a:rPr lang="ja-JP" altLang="en-US" sz="1200" b="1" dirty="0">
                <a:latin typeface="BIZ UDPゴシック" panose="020B0400000000000000" pitchFamily="50" charset="-128"/>
                <a:ea typeface="BIZ UDPゴシック" panose="020B0400000000000000" pitchFamily="50" charset="-128"/>
              </a:rPr>
              <a:t>の貢献</a:t>
            </a:r>
            <a:r>
              <a:rPr lang="ja-JP" altLang="en-US" sz="1200" dirty="0">
                <a:latin typeface="BIZ UDPゴシック" panose="020B0400000000000000" pitchFamily="50" charset="-128"/>
                <a:ea typeface="BIZ UDPゴシック" panose="020B0400000000000000" pitchFamily="50" charset="-128"/>
              </a:rPr>
              <a:t>を予定。ラストワンマイルの課題解決にも着手。</a:t>
            </a:r>
            <a:endParaRPr lang="en-US" altLang="ja-JP" sz="1200" dirty="0">
              <a:latin typeface="BIZ UDPゴシック" panose="020B0400000000000000" pitchFamily="50" charset="-128"/>
              <a:ea typeface="BIZ UDPゴシック" panose="020B0400000000000000" pitchFamily="50" charset="-128"/>
            </a:endParaRPr>
          </a:p>
        </p:txBody>
      </p:sp>
      <p:sp>
        <p:nvSpPr>
          <p:cNvPr id="4" name="角丸四角形 3"/>
          <p:cNvSpPr/>
          <p:nvPr/>
        </p:nvSpPr>
        <p:spPr>
          <a:xfrm>
            <a:off x="158044" y="5474561"/>
            <a:ext cx="1421371" cy="1079965"/>
          </a:xfrm>
          <a:prstGeom prst="roundRect">
            <a:avLst>
              <a:gd name="adj" fmla="val 10870"/>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現業事業の</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アウトソーシング</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9" name="角丸四角形 8"/>
          <p:cNvSpPr/>
          <p:nvPr/>
        </p:nvSpPr>
        <p:spPr>
          <a:xfrm>
            <a:off x="158044" y="880535"/>
            <a:ext cx="1421371" cy="4028639"/>
          </a:xfrm>
          <a:prstGeom prst="roundRect">
            <a:avLst>
              <a:gd name="adj" fmla="val 5146"/>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財政再建等</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10" name="角丸四角形 9"/>
          <p:cNvSpPr/>
          <p:nvPr/>
        </p:nvSpPr>
        <p:spPr>
          <a:xfrm>
            <a:off x="158044" y="5063463"/>
            <a:ext cx="1421370" cy="261610"/>
          </a:xfrm>
          <a:prstGeom prst="round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機能</a:t>
            </a:r>
            <a:r>
              <a:rPr kumimoji="1" lang="ja-JP" altLang="en-US" sz="1200" dirty="0">
                <a:solidFill>
                  <a:schemeClr val="tx1"/>
                </a:solidFill>
                <a:latin typeface="BIZ UDPゴシック" panose="020B0400000000000000" pitchFamily="50" charset="-128"/>
                <a:ea typeface="BIZ UDPゴシック" panose="020B0400000000000000" pitchFamily="50" charset="-128"/>
              </a:rPr>
              <a:t>統合・最適化</a:t>
            </a:r>
          </a:p>
        </p:txBody>
      </p:sp>
      <p:sp>
        <p:nvSpPr>
          <p:cNvPr id="5" name="テキスト ボックス 4"/>
          <p:cNvSpPr txBox="1"/>
          <p:nvPr/>
        </p:nvSpPr>
        <p:spPr>
          <a:xfrm>
            <a:off x="1690255" y="880535"/>
            <a:ext cx="7346327" cy="4033441"/>
          </a:xfrm>
          <a:prstGeom prst="rect">
            <a:avLst/>
          </a:prstGeom>
          <a:solidFill>
            <a:schemeClr val="accent1">
              <a:lumMod val="20000"/>
              <a:lumOff val="80000"/>
            </a:schemeClr>
          </a:solidFill>
        </p:spPr>
        <p:txBody>
          <a:bodyPr wrap="square" rtlCol="0" anchor="ctr" anchorCtr="0">
            <a:noAutofit/>
          </a:bodyPr>
          <a:lstStyle/>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府</a:t>
            </a:r>
            <a:r>
              <a:rPr lang="en-US" altLang="ja-JP" sz="1200" dirty="0">
                <a:latin typeface="BIZ UDPゴシック" panose="020B0400000000000000" pitchFamily="50" charset="-128"/>
                <a:ea typeface="BIZ UDPゴシック" panose="020B0400000000000000" pitchFamily="50" charset="-128"/>
              </a:rPr>
              <a:t>】</a:t>
            </a:r>
          </a:p>
          <a:p>
            <a:r>
              <a:rPr lang="ja-JP" altLang="en-US" sz="1200" dirty="0">
                <a:latin typeface="BIZ UDPゴシック" panose="020B0400000000000000" pitchFamily="50" charset="-128"/>
                <a:ea typeface="BIZ UDPゴシック" panose="020B0400000000000000" pitchFamily="50" charset="-128"/>
              </a:rPr>
              <a:t>地方債残高　　　：　地方交付税の代替措置たる臨時財政対策債等を除けば、</a:t>
            </a:r>
            <a:r>
              <a:rPr lang="en-US" altLang="ja-JP" sz="1200" b="1" dirty="0">
                <a:latin typeface="BIZ UDPゴシック" panose="020B0400000000000000" pitchFamily="50" charset="-128"/>
                <a:ea typeface="BIZ UDPゴシック" panose="020B0400000000000000" pitchFamily="50" charset="-128"/>
              </a:rPr>
              <a:t>1.3</a:t>
            </a:r>
            <a:r>
              <a:rPr lang="ja-JP" altLang="en-US" sz="1200" b="1" dirty="0">
                <a:latin typeface="BIZ UDPゴシック" panose="020B0400000000000000" pitchFamily="50" charset="-128"/>
                <a:ea typeface="BIZ UDPゴシック" panose="020B0400000000000000" pitchFamily="50" charset="-128"/>
              </a:rPr>
              <a:t>兆円減</a:t>
            </a:r>
            <a:r>
              <a:rPr lang="ja-JP" altLang="en-US" sz="1200" dirty="0">
                <a:latin typeface="BIZ UDPゴシック" panose="020B0400000000000000" pitchFamily="50" charset="-128"/>
                <a:ea typeface="BIZ UDPゴシック" panose="020B0400000000000000" pitchFamily="50" charset="-128"/>
              </a:rPr>
              <a:t>。</a:t>
            </a:r>
          </a:p>
          <a:p>
            <a:r>
              <a:rPr lang="ja-JP" altLang="en-US" sz="1200" dirty="0">
                <a:latin typeface="BIZ UDPゴシック" panose="020B0400000000000000" pitchFamily="50" charset="-128"/>
                <a:ea typeface="BIZ UDPゴシック" panose="020B0400000000000000" pitchFamily="50" charset="-128"/>
              </a:rPr>
              <a:t>将来負担比率　 ：　</a:t>
            </a:r>
            <a:r>
              <a:rPr lang="en-US" altLang="ja-JP" sz="1200" dirty="0">
                <a:latin typeface="BIZ UDPゴシック" panose="020B0400000000000000" pitchFamily="50" charset="-128"/>
                <a:ea typeface="BIZ UDPゴシック" panose="020B0400000000000000" pitchFamily="50" charset="-128"/>
              </a:rPr>
              <a:t>2008</a:t>
            </a:r>
            <a:r>
              <a:rPr lang="ja-JP" altLang="en-US" sz="1200" dirty="0">
                <a:latin typeface="BIZ UDPゴシック" panose="020B0400000000000000" pitchFamily="50" charset="-128"/>
                <a:ea typeface="BIZ UDPゴシック" panose="020B0400000000000000" pitchFamily="50" charset="-128"/>
              </a:rPr>
              <a:t>年度</a:t>
            </a:r>
            <a:r>
              <a:rPr lang="ja-JP" altLang="en-US" sz="1200" dirty="0" smtClean="0">
                <a:latin typeface="BIZ UDPゴシック" panose="020B0400000000000000" pitchFamily="50" charset="-128"/>
                <a:ea typeface="BIZ UDPゴシック" panose="020B0400000000000000" pitchFamily="50" charset="-128"/>
              </a:rPr>
              <a:t>から</a:t>
            </a:r>
            <a:r>
              <a:rPr lang="en-US" altLang="ja-JP" sz="1200" b="1" dirty="0" smtClean="0">
                <a:latin typeface="BIZ UDPゴシック" panose="020B0400000000000000" pitchFamily="50" charset="-128"/>
                <a:ea typeface="BIZ UDPゴシック" panose="020B0400000000000000" pitchFamily="50" charset="-128"/>
              </a:rPr>
              <a:t>158</a:t>
            </a:r>
            <a:r>
              <a:rPr lang="ja-JP" altLang="en-US" sz="1200" b="1" dirty="0" smtClean="0">
                <a:latin typeface="BIZ UDPゴシック" panose="020B0400000000000000" pitchFamily="50" charset="-128"/>
                <a:ea typeface="BIZ UDPゴシック" panose="020B0400000000000000" pitchFamily="50" charset="-128"/>
              </a:rPr>
              <a:t>ポイント</a:t>
            </a:r>
            <a:r>
              <a:rPr lang="ja-JP" altLang="en-US" sz="1200" b="1" dirty="0">
                <a:latin typeface="BIZ UDPゴシック" panose="020B0400000000000000" pitchFamily="50" charset="-128"/>
                <a:ea typeface="BIZ UDPゴシック" panose="020B0400000000000000" pitchFamily="50" charset="-128"/>
              </a:rPr>
              <a:t>改善</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2019</a:t>
            </a:r>
            <a:r>
              <a:rPr lang="ja-JP" altLang="en-US" sz="1200" dirty="0">
                <a:latin typeface="BIZ UDPゴシック" panose="020B0400000000000000" pitchFamily="50" charset="-128"/>
                <a:ea typeface="BIZ UDPゴシック" panose="020B0400000000000000" pitchFamily="50" charset="-128"/>
              </a:rPr>
              <a:t>年度から全国平均を下回る。</a:t>
            </a:r>
          </a:p>
          <a:p>
            <a:r>
              <a:rPr lang="ja-JP" altLang="en-US" sz="1200" dirty="0">
                <a:latin typeface="BIZ UDPゴシック" panose="020B0400000000000000" pitchFamily="50" charset="-128"/>
                <a:ea typeface="BIZ UDPゴシック" panose="020B0400000000000000" pitchFamily="50" charset="-128"/>
              </a:rPr>
              <a:t>実質公債費比率：　</a:t>
            </a:r>
            <a:r>
              <a:rPr lang="en-US" altLang="ja-JP" sz="1200" dirty="0">
                <a:latin typeface="BIZ UDPゴシック" panose="020B0400000000000000" pitchFamily="50" charset="-128"/>
                <a:ea typeface="BIZ UDPゴシック" panose="020B0400000000000000" pitchFamily="50" charset="-128"/>
              </a:rPr>
              <a:t>2015</a:t>
            </a:r>
            <a:r>
              <a:rPr lang="ja-JP" altLang="en-US" sz="1200" dirty="0">
                <a:latin typeface="BIZ UDPゴシック" panose="020B0400000000000000" pitchFamily="50" charset="-128"/>
                <a:ea typeface="BIZ UDPゴシック" panose="020B0400000000000000" pitchFamily="50" charset="-128"/>
              </a:rPr>
              <a:t>年度の</a:t>
            </a:r>
            <a:r>
              <a:rPr lang="en-US" altLang="ja-JP" sz="1200" dirty="0">
                <a:latin typeface="BIZ UDPゴシック" panose="020B0400000000000000" pitchFamily="50" charset="-128"/>
                <a:ea typeface="BIZ UDPゴシック" panose="020B0400000000000000" pitchFamily="50" charset="-128"/>
              </a:rPr>
              <a:t>19.4</a:t>
            </a:r>
            <a:r>
              <a:rPr lang="ja-JP" altLang="en-US" sz="1200" dirty="0">
                <a:latin typeface="BIZ UDPゴシック" panose="020B0400000000000000" pitchFamily="50" charset="-128"/>
                <a:ea typeface="BIZ UDPゴシック" panose="020B0400000000000000" pitchFamily="50" charset="-128"/>
              </a:rPr>
              <a:t>％をピークに</a:t>
            </a:r>
            <a:r>
              <a:rPr lang="en-US" altLang="ja-JP" sz="1200" dirty="0">
                <a:latin typeface="BIZ UDPゴシック" panose="020B0400000000000000" pitchFamily="50" charset="-128"/>
                <a:ea typeface="BIZ UDPゴシック" panose="020B0400000000000000" pitchFamily="50" charset="-128"/>
              </a:rPr>
              <a:t>2021</a:t>
            </a:r>
            <a:r>
              <a:rPr lang="ja-JP" altLang="en-US" sz="1200" dirty="0">
                <a:latin typeface="BIZ UDPゴシック" panose="020B0400000000000000" pitchFamily="50" charset="-128"/>
                <a:ea typeface="BIZ UDPゴシック" panose="020B0400000000000000" pitchFamily="50" charset="-128"/>
              </a:rPr>
              <a:t>年度は</a:t>
            </a:r>
            <a:r>
              <a:rPr lang="en-US" altLang="ja-JP" sz="1200" b="1" dirty="0">
                <a:latin typeface="BIZ UDPゴシック" panose="020B0400000000000000" pitchFamily="50" charset="-128"/>
                <a:ea typeface="BIZ UDPゴシック" panose="020B0400000000000000" pitchFamily="50" charset="-128"/>
              </a:rPr>
              <a:t>12.2</a:t>
            </a:r>
            <a:r>
              <a:rPr lang="ja-JP" altLang="en-US" sz="1200" b="1" dirty="0">
                <a:latin typeface="BIZ UDPゴシック" panose="020B0400000000000000" pitchFamily="50" charset="-128"/>
                <a:ea typeface="BIZ UDPゴシック" panose="020B0400000000000000" pitchFamily="50" charset="-128"/>
              </a:rPr>
              <a:t>％まで減少</a:t>
            </a:r>
            <a:r>
              <a:rPr lang="ja-JP" altLang="en-US" sz="1200" dirty="0">
                <a:latin typeface="BIZ UDPゴシック" panose="020B0400000000000000" pitchFamily="50" charset="-128"/>
                <a:ea typeface="BIZ UDPゴシック" panose="020B0400000000000000" pitchFamily="50" charset="-128"/>
              </a:rPr>
              <a:t>。</a:t>
            </a:r>
          </a:p>
          <a:p>
            <a:r>
              <a:rPr lang="ja-JP" altLang="en-US" sz="1200" dirty="0">
                <a:latin typeface="BIZ UDPゴシック" panose="020B0400000000000000" pitchFamily="50" charset="-128"/>
                <a:ea typeface="BIZ UDPゴシック" panose="020B0400000000000000" pitchFamily="50" charset="-128"/>
              </a:rPr>
              <a:t>経常収支比率　 ：　府税収入の増などにより</a:t>
            </a:r>
            <a:r>
              <a:rPr lang="en-US" altLang="ja-JP" sz="1200" dirty="0">
                <a:latin typeface="BIZ UDPゴシック" panose="020B0400000000000000" pitchFamily="50" charset="-128"/>
                <a:ea typeface="BIZ UDPゴシック" panose="020B0400000000000000" pitchFamily="50" charset="-128"/>
              </a:rPr>
              <a:t>2020</a:t>
            </a:r>
            <a:r>
              <a:rPr lang="ja-JP" altLang="en-US" sz="1200" dirty="0">
                <a:latin typeface="BIZ UDPゴシック" panose="020B0400000000000000" pitchFamily="50" charset="-128"/>
                <a:ea typeface="BIZ UDPゴシック" panose="020B0400000000000000" pitchFamily="50" charset="-128"/>
              </a:rPr>
              <a:t>年度と比べ</a:t>
            </a:r>
            <a:r>
              <a:rPr lang="en-US" altLang="ja-JP" sz="1200" b="1" dirty="0">
                <a:latin typeface="BIZ UDPゴシック" panose="020B0400000000000000" pitchFamily="50" charset="-128"/>
                <a:ea typeface="BIZ UDPゴシック" panose="020B0400000000000000" pitchFamily="50" charset="-128"/>
              </a:rPr>
              <a:t>13.7</a:t>
            </a:r>
            <a:r>
              <a:rPr lang="ja-JP" altLang="en-US" sz="1200" b="1" dirty="0">
                <a:latin typeface="BIZ UDPゴシック" panose="020B0400000000000000" pitchFamily="50" charset="-128"/>
                <a:ea typeface="BIZ UDPゴシック" panose="020B0400000000000000" pitchFamily="50" charset="-128"/>
              </a:rPr>
              <a:t>ポイント回復</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87.1</a:t>
            </a:r>
            <a:r>
              <a:rPr lang="ja-JP" altLang="en-US" sz="1200" dirty="0">
                <a:latin typeface="BIZ UDPゴシック" panose="020B0400000000000000" pitchFamily="50" charset="-128"/>
                <a:ea typeface="BIZ UDPゴシック" panose="020B0400000000000000" pitchFamily="50" charset="-128"/>
              </a:rPr>
              <a:t>％）。</a:t>
            </a:r>
          </a:p>
          <a:p>
            <a:r>
              <a:rPr lang="ja-JP" altLang="en-US" sz="1200" dirty="0">
                <a:latin typeface="BIZ UDPゴシック" panose="020B0400000000000000" pitchFamily="50" charset="-128"/>
                <a:ea typeface="BIZ UDPゴシック" panose="020B0400000000000000" pitchFamily="50" charset="-128"/>
              </a:rPr>
              <a:t>財政調整基金　 ：　残高は</a:t>
            </a:r>
            <a:r>
              <a:rPr lang="en-US" altLang="ja-JP" sz="1200" dirty="0">
                <a:latin typeface="BIZ UDPゴシック" panose="020B0400000000000000" pitchFamily="50" charset="-128"/>
                <a:ea typeface="BIZ UDPゴシック" panose="020B0400000000000000" pitchFamily="50" charset="-128"/>
              </a:rPr>
              <a:t>2008</a:t>
            </a:r>
            <a:r>
              <a:rPr lang="ja-JP" altLang="en-US" sz="1200" dirty="0">
                <a:latin typeface="BIZ UDPゴシック" panose="020B0400000000000000" pitchFamily="50" charset="-128"/>
                <a:ea typeface="BIZ UDPゴシック" panose="020B0400000000000000" pitchFamily="50" charset="-128"/>
              </a:rPr>
              <a:t>年度</a:t>
            </a:r>
            <a:r>
              <a:rPr lang="en-US" altLang="ja-JP" sz="1200" dirty="0">
                <a:latin typeface="BIZ UDPゴシック" panose="020B0400000000000000" pitchFamily="50" charset="-128"/>
                <a:ea typeface="BIZ UDPゴシック" panose="020B0400000000000000" pitchFamily="50" charset="-128"/>
              </a:rPr>
              <a:t>383</a:t>
            </a:r>
            <a:r>
              <a:rPr lang="ja-JP" altLang="en-US" sz="1200" dirty="0">
                <a:latin typeface="BIZ UDPゴシック" panose="020B0400000000000000" pitchFamily="50" charset="-128"/>
                <a:ea typeface="BIZ UDPゴシック" panose="020B0400000000000000" pitchFamily="50" charset="-128"/>
              </a:rPr>
              <a:t>億円から</a:t>
            </a:r>
            <a:r>
              <a:rPr lang="en-US" altLang="ja-JP" sz="1200" dirty="0">
                <a:latin typeface="BIZ UDPゴシック" panose="020B0400000000000000" pitchFamily="50" charset="-128"/>
                <a:ea typeface="BIZ UDPゴシック" panose="020B0400000000000000" pitchFamily="50" charset="-128"/>
              </a:rPr>
              <a:t>2021</a:t>
            </a:r>
            <a:r>
              <a:rPr lang="ja-JP" altLang="en-US" sz="1200" dirty="0" smtClean="0">
                <a:latin typeface="BIZ UDPゴシック" panose="020B0400000000000000" pitchFamily="50" charset="-128"/>
                <a:ea typeface="BIZ UDPゴシック" panose="020B0400000000000000" pitchFamily="50" charset="-128"/>
              </a:rPr>
              <a:t>年度は</a:t>
            </a:r>
            <a:r>
              <a:rPr lang="en-US" altLang="ja-JP" sz="1200" b="1" dirty="0" smtClean="0">
                <a:latin typeface="BIZ UDPゴシック" panose="020B0400000000000000" pitchFamily="50" charset="-128"/>
                <a:ea typeface="BIZ UDPゴシック" panose="020B0400000000000000" pitchFamily="50" charset="-128"/>
              </a:rPr>
              <a:t>2,037</a:t>
            </a:r>
            <a:r>
              <a:rPr lang="ja-JP" altLang="en-US" sz="1200" b="1" dirty="0">
                <a:latin typeface="BIZ UDPゴシック" panose="020B0400000000000000" pitchFamily="50" charset="-128"/>
                <a:ea typeface="BIZ UDPゴシック" panose="020B0400000000000000" pitchFamily="50" charset="-128"/>
              </a:rPr>
              <a:t>億</a:t>
            </a:r>
            <a:r>
              <a:rPr lang="ja-JP" altLang="en-US" sz="1200" b="1" dirty="0" smtClean="0">
                <a:latin typeface="BIZ UDPゴシック" panose="020B0400000000000000" pitchFamily="50" charset="-128"/>
                <a:ea typeface="BIZ UDPゴシック" panose="020B0400000000000000" pitchFamily="50" charset="-128"/>
              </a:rPr>
              <a:t>円を確保</a:t>
            </a:r>
            <a:r>
              <a:rPr lang="ja-JP" altLang="en-US" sz="1200" dirty="0">
                <a:latin typeface="BIZ UDPゴシック" panose="020B0400000000000000" pitchFamily="50" charset="-128"/>
                <a:ea typeface="BIZ UDPゴシック" panose="020B0400000000000000" pitchFamily="50" charset="-128"/>
              </a:rPr>
              <a:t>。</a:t>
            </a:r>
          </a:p>
          <a:p>
            <a:r>
              <a:rPr lang="ja-JP" altLang="en-US" sz="1200" dirty="0">
                <a:latin typeface="BIZ UDPゴシック" panose="020B0400000000000000" pitchFamily="50" charset="-128"/>
                <a:ea typeface="BIZ UDPゴシック" panose="020B0400000000000000" pitchFamily="50" charset="-128"/>
              </a:rPr>
              <a:t>減債基金　　　　 ：　財源不足を補うため借り入れた</a:t>
            </a:r>
            <a:r>
              <a:rPr lang="en-US" altLang="ja-JP" sz="1200" dirty="0">
                <a:latin typeface="BIZ UDPゴシック" panose="020B0400000000000000" pitchFamily="50" charset="-128"/>
                <a:ea typeface="BIZ UDPゴシック" panose="020B0400000000000000" pitchFamily="50" charset="-128"/>
              </a:rPr>
              <a:t>5,202</a:t>
            </a:r>
            <a:r>
              <a:rPr lang="ja-JP" altLang="en-US" sz="1200" dirty="0">
                <a:latin typeface="BIZ UDPゴシック" panose="020B0400000000000000" pitchFamily="50" charset="-128"/>
                <a:ea typeface="BIZ UDPゴシック" panose="020B0400000000000000" pitchFamily="50" charset="-128"/>
              </a:rPr>
              <a:t>億円について</a:t>
            </a:r>
            <a:r>
              <a:rPr lang="en-US" altLang="ja-JP" sz="1200" b="1" dirty="0">
                <a:latin typeface="BIZ UDPゴシック" panose="020B0400000000000000" pitchFamily="50" charset="-128"/>
                <a:ea typeface="BIZ UDPゴシック" panose="020B0400000000000000" pitchFamily="50" charset="-128"/>
              </a:rPr>
              <a:t>2023</a:t>
            </a:r>
            <a:r>
              <a:rPr lang="ja-JP" altLang="en-US" sz="1200" b="1" dirty="0">
                <a:latin typeface="BIZ UDPゴシック" panose="020B0400000000000000" pitchFamily="50" charset="-128"/>
                <a:ea typeface="BIZ UDPゴシック" panose="020B0400000000000000" pitchFamily="50" charset="-128"/>
              </a:rPr>
              <a:t>年度末に復元が完了</a:t>
            </a:r>
            <a:r>
              <a:rPr lang="ja-JP" altLang="en-US" sz="1200" dirty="0" smtClean="0">
                <a:latin typeface="BIZ UDPゴシック" panose="020B0400000000000000" pitchFamily="50" charset="-128"/>
                <a:ea typeface="BIZ UDPゴシック" panose="020B0400000000000000" pitchFamily="50" charset="-128"/>
              </a:rPr>
              <a:t>する</a:t>
            </a:r>
            <a:endParaRPr lang="en-US" altLang="ja-JP" sz="1200" dirty="0" smtClean="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 </a:t>
            </a:r>
            <a:r>
              <a:rPr lang="en-US" altLang="ja-JP" sz="1200" dirty="0" smtClean="0">
                <a:latin typeface="BIZ UDPゴシック" panose="020B0400000000000000" pitchFamily="50" charset="-128"/>
                <a:ea typeface="BIZ UDPゴシック" panose="020B0400000000000000" pitchFamily="50" charset="-128"/>
              </a:rPr>
              <a:t>                       </a:t>
            </a:r>
            <a:r>
              <a:rPr lang="ja-JP" altLang="en-US" sz="1200" dirty="0" smtClean="0">
                <a:latin typeface="BIZ UDPゴシック" panose="020B0400000000000000" pitchFamily="50" charset="-128"/>
                <a:ea typeface="BIZ UDPゴシック" panose="020B0400000000000000" pitchFamily="50" charset="-128"/>
              </a:rPr>
              <a:t>見込み</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市</a:t>
            </a:r>
            <a:r>
              <a:rPr lang="en-US" altLang="ja-JP" sz="1200" dirty="0">
                <a:latin typeface="BIZ UDPゴシック" panose="020B0400000000000000" pitchFamily="50" charset="-128"/>
                <a:ea typeface="BIZ UDPゴシック" panose="020B0400000000000000" pitchFamily="50" charset="-128"/>
              </a:rPr>
              <a:t>】</a:t>
            </a:r>
          </a:p>
          <a:p>
            <a:pPr lvl="0">
              <a:lnSpc>
                <a:spcPts val="1400"/>
              </a:lnSpc>
              <a:defRPr/>
            </a:pPr>
            <a:r>
              <a:rPr lang="ja-JP" altLang="en-US" sz="1200" dirty="0">
                <a:latin typeface="BIZ UDPゴシック" panose="020B0400000000000000" pitchFamily="50" charset="-128"/>
                <a:ea typeface="BIZ UDPゴシック" panose="020B0400000000000000" pitchFamily="50" charset="-128"/>
              </a:rPr>
              <a:t>地方債残高　　　：　地方交付税の代替措置たる臨時財政対策債を除けば、</a:t>
            </a:r>
            <a:r>
              <a:rPr lang="en-US" altLang="ja-JP" sz="1200" b="1" dirty="0">
                <a:latin typeface="BIZ UDPゴシック" panose="020B0400000000000000" pitchFamily="50" charset="-128"/>
                <a:ea typeface="BIZ UDPゴシック" panose="020B0400000000000000" pitchFamily="50" charset="-128"/>
              </a:rPr>
              <a:t>2.7</a:t>
            </a:r>
            <a:r>
              <a:rPr lang="ja-JP" altLang="en-US" sz="1200" b="1" dirty="0">
                <a:latin typeface="BIZ UDPゴシック" panose="020B0400000000000000" pitchFamily="50" charset="-128"/>
                <a:ea typeface="BIZ UDPゴシック" panose="020B0400000000000000" pitchFamily="50" charset="-128"/>
              </a:rPr>
              <a:t>兆円減</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pPr lvl="0">
              <a:lnSpc>
                <a:spcPts val="1400"/>
              </a:lnSpc>
              <a:defRPr/>
            </a:pPr>
            <a:r>
              <a:rPr lang="ja-JP" altLang="en-US" sz="1200" dirty="0">
                <a:latin typeface="BIZ UDPゴシック" panose="020B0400000000000000" pitchFamily="50" charset="-128"/>
                <a:ea typeface="BIZ UDPゴシック" panose="020B0400000000000000" pitchFamily="50" charset="-128"/>
              </a:rPr>
              <a:t>将来負担比率　 ：　</a:t>
            </a:r>
            <a:r>
              <a:rPr lang="en-US" altLang="ja-JP" sz="1200" dirty="0">
                <a:latin typeface="BIZ UDPゴシック" panose="020B0400000000000000" pitchFamily="50" charset="-128"/>
                <a:ea typeface="BIZ UDPゴシック" panose="020B0400000000000000" pitchFamily="50" charset="-128"/>
              </a:rPr>
              <a:t>2008</a:t>
            </a:r>
            <a:r>
              <a:rPr lang="ja-JP" altLang="en-US" sz="1200" dirty="0">
                <a:latin typeface="BIZ UDPゴシック" panose="020B0400000000000000" pitchFamily="50" charset="-128"/>
                <a:ea typeface="BIZ UDPゴシック" panose="020B0400000000000000" pitchFamily="50" charset="-128"/>
              </a:rPr>
              <a:t>年度から</a:t>
            </a:r>
            <a:r>
              <a:rPr lang="en-US" altLang="ja-JP" sz="1200" b="1" dirty="0" smtClean="0">
                <a:latin typeface="BIZ UDPゴシック" panose="020B0400000000000000" pitchFamily="50" charset="-128"/>
                <a:ea typeface="BIZ UDPゴシック" panose="020B0400000000000000" pitchFamily="50" charset="-128"/>
              </a:rPr>
              <a:t>246</a:t>
            </a:r>
            <a:r>
              <a:rPr lang="ja-JP" altLang="en-US" sz="1200" b="1" dirty="0" smtClean="0">
                <a:latin typeface="BIZ UDPゴシック" panose="020B0400000000000000" pitchFamily="50" charset="-128"/>
                <a:ea typeface="BIZ UDPゴシック" panose="020B0400000000000000" pitchFamily="50" charset="-128"/>
              </a:rPr>
              <a:t>ポイント</a:t>
            </a:r>
            <a:r>
              <a:rPr lang="ja-JP" altLang="en-US" sz="1200" b="1" dirty="0">
                <a:latin typeface="BIZ UDPゴシック" panose="020B0400000000000000" pitchFamily="50" charset="-128"/>
                <a:ea typeface="BIZ UDPゴシック" panose="020B0400000000000000" pitchFamily="50" charset="-128"/>
              </a:rPr>
              <a:t>改善</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2015</a:t>
            </a:r>
            <a:r>
              <a:rPr lang="ja-JP" altLang="en-US" sz="1200" dirty="0">
                <a:latin typeface="BIZ UDPゴシック" panose="020B0400000000000000" pitchFamily="50" charset="-128"/>
                <a:ea typeface="BIZ UDPゴシック" panose="020B0400000000000000" pitchFamily="50" charset="-128"/>
              </a:rPr>
              <a:t>年度から全国平均を下回る。</a:t>
            </a:r>
            <a:endParaRPr lang="en-US" altLang="ja-JP" sz="1200" dirty="0">
              <a:latin typeface="BIZ UDPゴシック" panose="020B0400000000000000" pitchFamily="50" charset="-128"/>
              <a:ea typeface="BIZ UDPゴシック" panose="020B0400000000000000" pitchFamily="50" charset="-128"/>
            </a:endParaRPr>
          </a:p>
          <a:p>
            <a:pPr lvl="0">
              <a:lnSpc>
                <a:spcPts val="1400"/>
              </a:lnSpc>
              <a:defRPr/>
            </a:pPr>
            <a:r>
              <a:rPr lang="ja-JP" altLang="en-US" sz="1200" dirty="0">
                <a:latin typeface="BIZ UDPゴシック" panose="020B0400000000000000" pitchFamily="50" charset="-128"/>
                <a:ea typeface="BIZ UDPゴシック" panose="020B0400000000000000" pitchFamily="50" charset="-128"/>
              </a:rPr>
              <a:t>実質公債費比率：　減少しており、</a:t>
            </a:r>
            <a:r>
              <a:rPr lang="en-US" altLang="ja-JP" sz="1200" dirty="0">
                <a:latin typeface="BIZ UDPゴシック" panose="020B0400000000000000" pitchFamily="50" charset="-128"/>
                <a:ea typeface="BIZ UDPゴシック" panose="020B0400000000000000" pitchFamily="50" charset="-128"/>
              </a:rPr>
              <a:t>2020</a:t>
            </a:r>
            <a:r>
              <a:rPr lang="ja-JP" altLang="en-US" sz="1200" dirty="0">
                <a:latin typeface="BIZ UDPゴシック" panose="020B0400000000000000" pitchFamily="50" charset="-128"/>
                <a:ea typeface="BIZ UDPゴシック" panose="020B0400000000000000" pitchFamily="50" charset="-128"/>
              </a:rPr>
              <a:t>年度では政令指定都市平均を</a:t>
            </a:r>
            <a:r>
              <a:rPr lang="en-US" altLang="ja-JP" sz="1200" b="1" dirty="0">
                <a:latin typeface="BIZ UDPゴシック" panose="020B0400000000000000" pitchFamily="50" charset="-128"/>
                <a:ea typeface="BIZ UDPゴシック" panose="020B0400000000000000" pitchFamily="50" charset="-128"/>
              </a:rPr>
              <a:t>4.6</a:t>
            </a:r>
            <a:r>
              <a:rPr lang="ja-JP" altLang="en-US" sz="1200" b="1" dirty="0">
                <a:latin typeface="BIZ UDPゴシック" panose="020B0400000000000000" pitchFamily="50" charset="-128"/>
                <a:ea typeface="BIZ UDPゴシック" panose="020B0400000000000000" pitchFamily="50" charset="-128"/>
              </a:rPr>
              <a:t>ポイント下回っている</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pPr lvl="0">
              <a:lnSpc>
                <a:spcPts val="1400"/>
              </a:lnSpc>
              <a:defRPr/>
            </a:pPr>
            <a:r>
              <a:rPr lang="ja-JP" altLang="en-US" sz="1200" dirty="0">
                <a:latin typeface="BIZ UDPゴシック" panose="020B0400000000000000" pitchFamily="50" charset="-128"/>
                <a:ea typeface="BIZ UDPゴシック" panose="020B0400000000000000" pitchFamily="50" charset="-128"/>
              </a:rPr>
              <a:t>経常収支比率　 ：　市税等経常的一般財源の堅調な推移などにより</a:t>
            </a:r>
            <a:r>
              <a:rPr lang="en-US" altLang="ja-JP" sz="1200" dirty="0">
                <a:latin typeface="BIZ UDPゴシック" panose="020B0400000000000000" pitchFamily="50" charset="-128"/>
                <a:ea typeface="BIZ UDPゴシック" panose="020B0400000000000000" pitchFamily="50" charset="-128"/>
              </a:rPr>
              <a:t>2020</a:t>
            </a:r>
            <a:r>
              <a:rPr lang="ja-JP" altLang="en-US" sz="1200" dirty="0">
                <a:latin typeface="BIZ UDPゴシック" panose="020B0400000000000000" pitchFamily="50" charset="-128"/>
                <a:ea typeface="BIZ UDPゴシック" panose="020B0400000000000000" pitchFamily="50" charset="-128"/>
              </a:rPr>
              <a:t>年度と比べ</a:t>
            </a:r>
            <a:r>
              <a:rPr lang="en-US" altLang="ja-JP" sz="1200" b="1" dirty="0">
                <a:latin typeface="BIZ UDPゴシック" panose="020B0400000000000000" pitchFamily="50" charset="-128"/>
                <a:ea typeface="BIZ UDPゴシック" panose="020B0400000000000000" pitchFamily="50" charset="-128"/>
              </a:rPr>
              <a:t>9.2</a:t>
            </a:r>
            <a:r>
              <a:rPr lang="ja-JP" altLang="en-US" sz="1200" b="1" dirty="0">
                <a:latin typeface="BIZ UDPゴシック" panose="020B0400000000000000" pitchFamily="50" charset="-128"/>
                <a:ea typeface="BIZ UDPゴシック" panose="020B0400000000000000" pitchFamily="50" charset="-128"/>
              </a:rPr>
              <a:t>ポイント</a:t>
            </a:r>
            <a:r>
              <a:rPr lang="ja-JP" altLang="en-US" sz="1200" b="1" dirty="0" smtClean="0">
                <a:latin typeface="BIZ UDPゴシック" panose="020B0400000000000000" pitchFamily="50" charset="-128"/>
                <a:ea typeface="BIZ UDPゴシック" panose="020B0400000000000000" pitchFamily="50" charset="-128"/>
              </a:rPr>
              <a:t>回復</a:t>
            </a:r>
            <a:endParaRPr lang="en-US" altLang="ja-JP" sz="1200" b="1" dirty="0" smtClean="0">
              <a:latin typeface="BIZ UDPゴシック" panose="020B0400000000000000" pitchFamily="50" charset="-128"/>
              <a:ea typeface="BIZ UDPゴシック" panose="020B0400000000000000" pitchFamily="50" charset="-128"/>
            </a:endParaRPr>
          </a:p>
          <a:p>
            <a:pPr lvl="0">
              <a:lnSpc>
                <a:spcPts val="1400"/>
              </a:lnSpc>
              <a:defRPr/>
            </a:pPr>
            <a:r>
              <a:rPr lang="ja-JP" altLang="en-US" sz="1200" b="1" dirty="0">
                <a:latin typeface="BIZ UDPゴシック" panose="020B0400000000000000" pitchFamily="50" charset="-128"/>
                <a:ea typeface="BIZ UDPゴシック" panose="020B0400000000000000" pitchFamily="50" charset="-128"/>
              </a:rPr>
              <a:t>　</a:t>
            </a:r>
            <a:r>
              <a:rPr lang="ja-JP" altLang="en-US" sz="1200" b="1" dirty="0" smtClean="0">
                <a:latin typeface="BIZ UDPゴシック" panose="020B0400000000000000" pitchFamily="50" charset="-128"/>
                <a:ea typeface="BIZ UDPゴシック" panose="020B0400000000000000" pitchFamily="50" charset="-128"/>
              </a:rPr>
              <a:t>　　　　　　　　　　　</a:t>
            </a:r>
            <a:r>
              <a:rPr lang="ja-JP" altLang="en-US" sz="1200" dirty="0" smtClean="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85.1</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pPr lvl="0">
              <a:lnSpc>
                <a:spcPts val="1400"/>
              </a:lnSpc>
              <a:defRPr/>
            </a:pPr>
            <a:r>
              <a:rPr lang="ja-JP" altLang="en-US" sz="1200" dirty="0">
                <a:latin typeface="BIZ UDPゴシック" panose="020B0400000000000000" pitchFamily="50" charset="-128"/>
                <a:ea typeface="BIZ UDPゴシック" panose="020B0400000000000000" pitchFamily="50" charset="-128"/>
              </a:rPr>
              <a:t>財政調整基金　 ：　残高は</a:t>
            </a:r>
            <a:r>
              <a:rPr lang="en-US" altLang="ja-JP" sz="1200" dirty="0">
                <a:latin typeface="BIZ UDPゴシック" panose="020B0400000000000000" pitchFamily="50" charset="-128"/>
                <a:ea typeface="BIZ UDPゴシック" panose="020B0400000000000000" pitchFamily="50" charset="-128"/>
              </a:rPr>
              <a:t>2012</a:t>
            </a:r>
            <a:r>
              <a:rPr lang="ja-JP" altLang="en-US" sz="1200" dirty="0">
                <a:latin typeface="BIZ UDPゴシック" panose="020B0400000000000000" pitchFamily="50" charset="-128"/>
                <a:ea typeface="BIZ UDPゴシック" panose="020B0400000000000000" pitchFamily="50" charset="-128"/>
              </a:rPr>
              <a:t>年度</a:t>
            </a:r>
            <a:r>
              <a:rPr lang="en-US" altLang="ja-JP" sz="1200" dirty="0">
                <a:latin typeface="BIZ UDPゴシック" panose="020B0400000000000000" pitchFamily="50" charset="-128"/>
                <a:ea typeface="BIZ UDPゴシック" panose="020B0400000000000000" pitchFamily="50" charset="-128"/>
              </a:rPr>
              <a:t>1,191</a:t>
            </a:r>
            <a:r>
              <a:rPr lang="ja-JP" altLang="en-US" sz="1200" dirty="0">
                <a:latin typeface="BIZ UDPゴシック" panose="020B0400000000000000" pitchFamily="50" charset="-128"/>
                <a:ea typeface="BIZ UDPゴシック" panose="020B0400000000000000" pitchFamily="50" charset="-128"/>
              </a:rPr>
              <a:t>億円から</a:t>
            </a:r>
            <a:r>
              <a:rPr lang="en-US" altLang="ja-JP" sz="1200" dirty="0">
                <a:latin typeface="BIZ UDPゴシック" panose="020B0400000000000000" pitchFamily="50" charset="-128"/>
                <a:ea typeface="BIZ UDPゴシック" panose="020B0400000000000000" pitchFamily="50" charset="-128"/>
              </a:rPr>
              <a:t>2021</a:t>
            </a:r>
            <a:r>
              <a:rPr lang="ja-JP" altLang="en-US" sz="1200" dirty="0" smtClean="0">
                <a:latin typeface="BIZ UDPゴシック" panose="020B0400000000000000" pitchFamily="50" charset="-128"/>
                <a:ea typeface="BIZ UDPゴシック" panose="020B0400000000000000" pitchFamily="50" charset="-128"/>
              </a:rPr>
              <a:t>年度は</a:t>
            </a:r>
            <a:r>
              <a:rPr lang="en-US" altLang="ja-JP" sz="1200" b="1" dirty="0" smtClean="0">
                <a:latin typeface="BIZ UDPゴシック" panose="020B0400000000000000" pitchFamily="50" charset="-128"/>
                <a:ea typeface="BIZ UDPゴシック" panose="020B0400000000000000" pitchFamily="50" charset="-128"/>
              </a:rPr>
              <a:t>2,131</a:t>
            </a:r>
            <a:r>
              <a:rPr lang="ja-JP" altLang="en-US" sz="1200" b="1" dirty="0">
                <a:latin typeface="BIZ UDPゴシック" panose="020B0400000000000000" pitchFamily="50" charset="-128"/>
                <a:ea typeface="BIZ UDPゴシック" panose="020B0400000000000000" pitchFamily="50" charset="-128"/>
              </a:rPr>
              <a:t>億</a:t>
            </a:r>
            <a:r>
              <a:rPr lang="ja-JP" altLang="en-US" sz="1200" b="1" dirty="0" smtClean="0">
                <a:latin typeface="BIZ UDPゴシック" panose="020B0400000000000000" pitchFamily="50" charset="-128"/>
                <a:ea typeface="BIZ UDPゴシック" panose="020B0400000000000000" pitchFamily="50" charset="-128"/>
              </a:rPr>
              <a:t>円を確保</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pPr lvl="0">
              <a:lnSpc>
                <a:spcPts val="1400"/>
              </a:lnSpc>
              <a:defRPr/>
            </a:pPr>
            <a:r>
              <a:rPr lang="ja-JP" altLang="en-US" sz="1200" dirty="0">
                <a:latin typeface="BIZ UDPゴシック" panose="020B0400000000000000" pitchFamily="50" charset="-128"/>
                <a:ea typeface="BIZ UDPゴシック" panose="020B0400000000000000" pitchFamily="50" charset="-128"/>
              </a:rPr>
              <a:t>財務リスク処理 ：　</a:t>
            </a:r>
            <a:r>
              <a:rPr lang="ja-JP" altLang="en-US" sz="1200" b="1" dirty="0">
                <a:latin typeface="BIZ UDPゴシック" panose="020B0400000000000000" pitchFamily="50" charset="-128"/>
                <a:ea typeface="BIZ UDPゴシック" panose="020B0400000000000000" pitchFamily="50" charset="-128"/>
              </a:rPr>
              <a:t>阿倍野再開発事業</a:t>
            </a:r>
            <a:r>
              <a:rPr lang="ja-JP" altLang="en-US" sz="1200" dirty="0">
                <a:latin typeface="BIZ UDPゴシック" panose="020B0400000000000000" pitchFamily="50" charset="-128"/>
                <a:ea typeface="BIZ UDPゴシック" panose="020B0400000000000000" pitchFamily="50" charset="-128"/>
              </a:rPr>
              <a:t>は、</a:t>
            </a:r>
            <a:r>
              <a:rPr lang="en-US" altLang="ja-JP" sz="1200" dirty="0" smtClean="0">
                <a:latin typeface="BIZ UDPゴシック" panose="020B0400000000000000" pitchFamily="50" charset="-128"/>
                <a:ea typeface="BIZ UDPゴシック" panose="020B0400000000000000" pitchFamily="50" charset="-128"/>
              </a:rPr>
              <a:t>2023</a:t>
            </a:r>
            <a:r>
              <a:rPr lang="ja-JP" altLang="en-US" sz="1200" dirty="0" smtClean="0">
                <a:latin typeface="BIZ UDPゴシック" panose="020B0400000000000000" pitchFamily="50" charset="-128"/>
                <a:ea typeface="BIZ UDPゴシック" panose="020B0400000000000000" pitchFamily="50" charset="-128"/>
              </a:rPr>
              <a:t>年度</a:t>
            </a:r>
            <a:r>
              <a:rPr lang="ja-JP" altLang="en-US" sz="1200" dirty="0">
                <a:latin typeface="BIZ UDPゴシック" panose="020B0400000000000000" pitchFamily="50" charset="-128"/>
                <a:ea typeface="BIZ UDPゴシック" panose="020B0400000000000000" pitchFamily="50" charset="-128"/>
              </a:rPr>
              <a:t>に</a:t>
            </a:r>
            <a:r>
              <a:rPr lang="ja-JP" altLang="en-US" sz="1200" b="1" dirty="0">
                <a:latin typeface="BIZ UDPゴシック" panose="020B0400000000000000" pitchFamily="50" charset="-128"/>
                <a:ea typeface="BIZ UDPゴシック" panose="020B0400000000000000" pitchFamily="50" charset="-128"/>
              </a:rPr>
              <a:t>単年度の収支不足が解消</a:t>
            </a:r>
            <a:r>
              <a:rPr lang="ja-JP" altLang="en-US" sz="1200" dirty="0">
                <a:latin typeface="BIZ UDPゴシック" panose="020B0400000000000000" pitchFamily="50" charset="-128"/>
                <a:ea typeface="BIZ UDPゴシック" panose="020B0400000000000000" pitchFamily="50" charset="-128"/>
              </a:rPr>
              <a:t>見込み。</a:t>
            </a:r>
            <a:endParaRPr lang="en-US" altLang="ja-JP" sz="1200" dirty="0">
              <a:latin typeface="BIZ UDPゴシック" panose="020B0400000000000000" pitchFamily="50" charset="-128"/>
              <a:ea typeface="BIZ UDPゴシック" panose="020B0400000000000000" pitchFamily="50" charset="-128"/>
            </a:endParaRPr>
          </a:p>
          <a:p>
            <a:pPr lvl="0">
              <a:lnSpc>
                <a:spcPts val="1400"/>
              </a:lnSpc>
              <a:defRPr/>
            </a:pPr>
            <a:r>
              <a:rPr lang="ja-JP" altLang="en-US" sz="1200" dirty="0">
                <a:latin typeface="BIZ UDPゴシック" panose="020B0400000000000000" pitchFamily="50" charset="-128"/>
                <a:ea typeface="BIZ UDPゴシック" panose="020B0400000000000000" pitchFamily="50" charset="-128"/>
              </a:rPr>
              <a:t>　　　　　　　　　 　 　</a:t>
            </a:r>
            <a:r>
              <a:rPr lang="ja-JP" altLang="en-US" sz="1200" b="1" dirty="0">
                <a:latin typeface="BIZ UDPゴシック" panose="020B0400000000000000" pitchFamily="50" charset="-128"/>
                <a:ea typeface="BIZ UDPゴシック" panose="020B0400000000000000" pitchFamily="50" charset="-128"/>
              </a:rPr>
              <a:t>オーク</a:t>
            </a:r>
            <a:r>
              <a:rPr lang="en-US" altLang="ja-JP" sz="1200" b="1" dirty="0">
                <a:latin typeface="BIZ UDPゴシック" panose="020B0400000000000000" pitchFamily="50" charset="-128"/>
                <a:ea typeface="BIZ UDPゴシック" panose="020B0400000000000000" pitchFamily="50" charset="-128"/>
              </a:rPr>
              <a:t>200</a:t>
            </a:r>
            <a:r>
              <a:rPr lang="ja-JP" altLang="en-US" sz="1200" dirty="0">
                <a:latin typeface="BIZ UDPゴシック" panose="020B0400000000000000" pitchFamily="50" charset="-128"/>
                <a:ea typeface="BIZ UDPゴシック" panose="020B0400000000000000" pitchFamily="50" charset="-128"/>
              </a:rPr>
              <a:t>は、</a:t>
            </a:r>
            <a:r>
              <a:rPr lang="en-US" altLang="ja-JP" sz="1200" dirty="0">
                <a:latin typeface="BIZ UDPゴシック" panose="020B0400000000000000" pitchFamily="50" charset="-128"/>
                <a:ea typeface="BIZ UDPゴシック" panose="020B0400000000000000" pitchFamily="50" charset="-128"/>
              </a:rPr>
              <a:t>2023</a:t>
            </a:r>
            <a:r>
              <a:rPr lang="ja-JP" altLang="en-US" sz="1200" dirty="0">
                <a:latin typeface="BIZ UDPゴシック" panose="020B0400000000000000" pitchFamily="50" charset="-128"/>
                <a:ea typeface="BIZ UDPゴシック" panose="020B0400000000000000" pitchFamily="50" charset="-128"/>
              </a:rPr>
              <a:t>年度に土地信託事業に係る</a:t>
            </a:r>
            <a:r>
              <a:rPr lang="ja-JP" altLang="en-US" sz="1200" b="1" dirty="0">
                <a:latin typeface="BIZ UDPゴシック" panose="020B0400000000000000" pitchFamily="50" charset="-128"/>
                <a:ea typeface="BIZ UDPゴシック" panose="020B0400000000000000" pitchFamily="50" charset="-128"/>
              </a:rPr>
              <a:t>和解金の償還</a:t>
            </a:r>
            <a:r>
              <a:rPr lang="ja-JP" altLang="en-US" sz="1200" b="1" dirty="0" smtClean="0">
                <a:latin typeface="BIZ UDPゴシック" panose="020B0400000000000000" pitchFamily="50" charset="-128"/>
                <a:ea typeface="BIZ UDPゴシック" panose="020B0400000000000000" pitchFamily="50" charset="-128"/>
              </a:rPr>
              <a:t>が完了</a:t>
            </a:r>
            <a:r>
              <a:rPr lang="ja-JP" altLang="en-US" sz="1200" dirty="0" smtClean="0">
                <a:latin typeface="BIZ UDPゴシック" panose="020B0400000000000000" pitchFamily="50" charset="-128"/>
                <a:ea typeface="BIZ UDPゴシック" panose="020B0400000000000000" pitchFamily="50" charset="-128"/>
              </a:rPr>
              <a:t>見込み</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pPr lvl="0">
              <a:lnSpc>
                <a:spcPts val="1400"/>
              </a:lnSpc>
              <a:defRPr/>
            </a:pPr>
            <a:r>
              <a:rPr lang="ja-JP" altLang="en-US" sz="1200" dirty="0">
                <a:latin typeface="BIZ UDPゴシック" panose="020B0400000000000000" pitchFamily="50" charset="-128"/>
                <a:ea typeface="BIZ UDPゴシック" panose="020B0400000000000000" pitchFamily="50" charset="-128"/>
              </a:rPr>
              <a:t>職員数　　　　　　：　</a:t>
            </a:r>
            <a:r>
              <a:rPr lang="en-US" altLang="ja-JP" sz="1200" dirty="0">
                <a:latin typeface="BIZ UDPゴシック" panose="020B0400000000000000" pitchFamily="50" charset="-128"/>
                <a:ea typeface="BIZ UDPゴシック" panose="020B0400000000000000" pitchFamily="50" charset="-128"/>
              </a:rPr>
              <a:t>2008</a:t>
            </a:r>
            <a:r>
              <a:rPr lang="ja-JP" altLang="en-US" sz="1200" dirty="0">
                <a:latin typeface="BIZ UDPゴシック" panose="020B0400000000000000" pitchFamily="50" charset="-128"/>
                <a:ea typeface="BIZ UDPゴシック" panose="020B0400000000000000" pitchFamily="50" charset="-128"/>
              </a:rPr>
              <a:t>年度</a:t>
            </a:r>
            <a:r>
              <a:rPr lang="en-US" altLang="ja-JP" sz="1200" dirty="0">
                <a:latin typeface="BIZ UDPゴシック" panose="020B0400000000000000" pitchFamily="50" charset="-128"/>
                <a:ea typeface="BIZ UDPゴシック" panose="020B0400000000000000" pitchFamily="50" charset="-128"/>
              </a:rPr>
              <a:t>39,911</a:t>
            </a:r>
            <a:r>
              <a:rPr lang="ja-JP" altLang="en-US" sz="1200" dirty="0">
                <a:latin typeface="BIZ UDPゴシック" panose="020B0400000000000000" pitchFamily="50" charset="-128"/>
                <a:ea typeface="BIZ UDPゴシック" panose="020B0400000000000000" pitchFamily="50" charset="-128"/>
              </a:rPr>
              <a:t>人から</a:t>
            </a:r>
            <a:r>
              <a:rPr lang="en-US" altLang="ja-JP" sz="1200" dirty="0">
                <a:latin typeface="BIZ UDPゴシック" panose="020B0400000000000000" pitchFamily="50" charset="-128"/>
                <a:ea typeface="BIZ UDPゴシック" panose="020B0400000000000000" pitchFamily="50" charset="-128"/>
              </a:rPr>
              <a:t>2016</a:t>
            </a:r>
            <a:r>
              <a:rPr lang="ja-JP" altLang="en-US" sz="1200" dirty="0">
                <a:latin typeface="BIZ UDPゴシック" panose="020B0400000000000000" pitchFamily="50" charset="-128"/>
                <a:ea typeface="BIZ UDPゴシック" panose="020B0400000000000000" pitchFamily="50" charset="-128"/>
              </a:rPr>
              <a:t>年度</a:t>
            </a:r>
            <a:r>
              <a:rPr lang="en-US" altLang="ja-JP" sz="1200" dirty="0">
                <a:latin typeface="BIZ UDPゴシック" panose="020B0400000000000000" pitchFamily="50" charset="-128"/>
                <a:ea typeface="BIZ UDPゴシック" panose="020B0400000000000000" pitchFamily="50" charset="-128"/>
              </a:rPr>
              <a:t>30,023</a:t>
            </a:r>
            <a:r>
              <a:rPr lang="ja-JP" altLang="en-US" sz="1200" dirty="0">
                <a:latin typeface="BIZ UDPゴシック" panose="020B0400000000000000" pitchFamily="50" charset="-128"/>
                <a:ea typeface="BIZ UDPゴシック" panose="020B0400000000000000" pitchFamily="50" charset="-128"/>
              </a:rPr>
              <a:t>人まで減。</a:t>
            </a:r>
            <a:r>
              <a:rPr lang="en-US" altLang="ja-JP" sz="1200" dirty="0">
                <a:latin typeface="BIZ UDPゴシック" panose="020B0400000000000000" pitchFamily="50" charset="-128"/>
                <a:ea typeface="BIZ UDPゴシック" panose="020B0400000000000000" pitchFamily="50" charset="-128"/>
              </a:rPr>
              <a:t>2017</a:t>
            </a:r>
            <a:r>
              <a:rPr lang="ja-JP" altLang="en-US" sz="1200" dirty="0">
                <a:latin typeface="BIZ UDPゴシック" panose="020B0400000000000000" pitchFamily="50" charset="-128"/>
                <a:ea typeface="BIZ UDPゴシック" panose="020B0400000000000000" pitchFamily="50" charset="-128"/>
              </a:rPr>
              <a:t>年度府費負担</a:t>
            </a:r>
            <a:r>
              <a:rPr lang="ja-JP" altLang="en-US" sz="1200" dirty="0" smtClean="0">
                <a:latin typeface="BIZ UDPゴシック" panose="020B0400000000000000" pitchFamily="50" charset="-128"/>
                <a:ea typeface="BIZ UDPゴシック" panose="020B0400000000000000" pitchFamily="50" charset="-128"/>
              </a:rPr>
              <a:t>教職員</a:t>
            </a:r>
            <a:endParaRPr lang="en-US" altLang="ja-JP" sz="1200" dirty="0" smtClean="0">
              <a:latin typeface="BIZ UDPゴシック" panose="020B0400000000000000" pitchFamily="50" charset="-128"/>
              <a:ea typeface="BIZ UDPゴシック" panose="020B0400000000000000" pitchFamily="50" charset="-128"/>
            </a:endParaRPr>
          </a:p>
          <a:p>
            <a:pPr lvl="0">
              <a:lnSpc>
                <a:spcPts val="1400"/>
              </a:lnSpc>
              <a:defRPr/>
            </a:pPr>
            <a:r>
              <a:rPr lang="en-US" altLang="ja-JP" sz="1200" dirty="0">
                <a:latin typeface="BIZ UDPゴシック" panose="020B0400000000000000" pitchFamily="50" charset="-128"/>
                <a:ea typeface="BIZ UDPゴシック" panose="020B0400000000000000" pitchFamily="50" charset="-128"/>
              </a:rPr>
              <a:t> </a:t>
            </a:r>
            <a:r>
              <a:rPr lang="en-US" altLang="ja-JP" sz="1200" dirty="0" smtClean="0">
                <a:latin typeface="BIZ UDPゴシック" panose="020B0400000000000000" pitchFamily="50" charset="-128"/>
                <a:ea typeface="BIZ UDPゴシック" panose="020B0400000000000000" pitchFamily="50" charset="-128"/>
              </a:rPr>
              <a:t>                       </a:t>
            </a:r>
            <a:r>
              <a:rPr lang="ja-JP" altLang="en-US" sz="1200" dirty="0" smtClean="0">
                <a:latin typeface="BIZ UDPゴシック" panose="020B0400000000000000" pitchFamily="50" charset="-128"/>
                <a:ea typeface="BIZ UDPゴシック" panose="020B0400000000000000" pitchFamily="50" charset="-128"/>
              </a:rPr>
              <a:t>制度</a:t>
            </a:r>
            <a:r>
              <a:rPr lang="ja-JP" altLang="en-US" sz="1200" dirty="0">
                <a:latin typeface="BIZ UDPゴシック" panose="020B0400000000000000" pitchFamily="50" charset="-128"/>
                <a:ea typeface="BIZ UDPゴシック" panose="020B0400000000000000" pitchFamily="50" charset="-128"/>
              </a:rPr>
              <a:t>の</a:t>
            </a:r>
            <a:r>
              <a:rPr lang="ja-JP" altLang="en-US" sz="1200" dirty="0" smtClean="0">
                <a:latin typeface="BIZ UDPゴシック" panose="020B0400000000000000" pitchFamily="50" charset="-128"/>
                <a:ea typeface="BIZ UDPゴシック" panose="020B0400000000000000" pitchFamily="50" charset="-128"/>
              </a:rPr>
              <a:t>見直し</a:t>
            </a:r>
            <a:r>
              <a:rPr lang="ja-JP" altLang="en-US" sz="1200" dirty="0">
                <a:latin typeface="BIZ UDPゴシック" panose="020B0400000000000000" pitchFamily="50" charset="-128"/>
                <a:ea typeface="BIZ UDPゴシック" panose="020B0400000000000000" pitchFamily="50" charset="-128"/>
              </a:rPr>
              <a:t>により</a:t>
            </a:r>
            <a:r>
              <a:rPr lang="en-US" altLang="ja-JP" sz="1200" dirty="0">
                <a:latin typeface="BIZ UDPゴシック" panose="020B0400000000000000" pitchFamily="50" charset="-128"/>
                <a:ea typeface="BIZ UDPゴシック" panose="020B0400000000000000" pitchFamily="50" charset="-128"/>
              </a:rPr>
              <a:t>40,571</a:t>
            </a:r>
            <a:r>
              <a:rPr lang="ja-JP" altLang="en-US" sz="1200" dirty="0">
                <a:latin typeface="BIZ UDPゴシック" panose="020B0400000000000000" pitchFamily="50" charset="-128"/>
                <a:ea typeface="BIZ UDPゴシック" panose="020B0400000000000000" pitchFamily="50" charset="-128"/>
              </a:rPr>
              <a:t>人まで増加したが、</a:t>
            </a:r>
            <a:r>
              <a:rPr lang="en-US" altLang="ja-JP" sz="1200" dirty="0">
                <a:latin typeface="BIZ UDPゴシック" panose="020B0400000000000000" pitchFamily="50" charset="-128"/>
                <a:ea typeface="BIZ UDPゴシック" panose="020B0400000000000000" pitchFamily="50" charset="-128"/>
              </a:rPr>
              <a:t>2021</a:t>
            </a:r>
            <a:r>
              <a:rPr lang="ja-JP" altLang="en-US" sz="1200" dirty="0">
                <a:latin typeface="BIZ UDPゴシック" panose="020B0400000000000000" pitchFamily="50" charset="-128"/>
                <a:ea typeface="BIZ UDPゴシック" panose="020B0400000000000000" pitchFamily="50" charset="-128"/>
              </a:rPr>
              <a:t>年度は</a:t>
            </a:r>
            <a:r>
              <a:rPr lang="en-US" altLang="ja-JP" sz="1200" b="1" dirty="0">
                <a:latin typeface="BIZ UDPゴシック" panose="020B0400000000000000" pitchFamily="50" charset="-128"/>
                <a:ea typeface="BIZ UDPゴシック" panose="020B0400000000000000" pitchFamily="50" charset="-128"/>
              </a:rPr>
              <a:t>35,563</a:t>
            </a:r>
            <a:r>
              <a:rPr lang="ja-JP" altLang="en-US" sz="1200" b="1" dirty="0">
                <a:latin typeface="BIZ UDPゴシック" panose="020B0400000000000000" pitchFamily="50" charset="-128"/>
                <a:ea typeface="BIZ UDPゴシック" panose="020B0400000000000000" pitchFamily="50" charset="-128"/>
              </a:rPr>
              <a:t>人まで減</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p:txBody>
      </p:sp>
      <p:sp>
        <p:nvSpPr>
          <p:cNvPr id="20" name="テキスト ボックス 19"/>
          <p:cNvSpPr txBox="1"/>
          <p:nvPr/>
        </p:nvSpPr>
        <p:spPr>
          <a:xfrm>
            <a:off x="1690255" y="5063463"/>
            <a:ext cx="7346327" cy="261610"/>
          </a:xfrm>
          <a:prstGeom prst="rect">
            <a:avLst/>
          </a:prstGeom>
          <a:solidFill>
            <a:schemeClr val="accent1">
              <a:lumMod val="20000"/>
              <a:lumOff val="80000"/>
            </a:schemeClr>
          </a:solidFill>
        </p:spPr>
        <p:txBody>
          <a:bodyPr wrap="square" rtlCol="0" anchor="ctr" anchorCtr="0">
            <a:noAutofit/>
          </a:bodyPr>
          <a:lstStyle/>
          <a:p>
            <a:r>
              <a:rPr lang="ja-JP" altLang="en-US" sz="1200" b="1" dirty="0">
                <a:latin typeface="BIZ UDPゴシック" panose="020B0400000000000000" pitchFamily="50" charset="-128"/>
                <a:ea typeface="BIZ UDPゴシック" panose="020B0400000000000000" pitchFamily="50" charset="-128"/>
              </a:rPr>
              <a:t>信用保証協会</a:t>
            </a:r>
            <a:r>
              <a:rPr lang="ja-JP" altLang="en-US" sz="1200"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消防学校</a:t>
            </a:r>
            <a:r>
              <a:rPr lang="ja-JP" altLang="en-US" sz="1200"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大阪健康安全基盤研究所、大阪産業技術研究所、大阪公立大学</a:t>
            </a:r>
            <a:r>
              <a:rPr lang="ja-JP" altLang="en-US" sz="1200" dirty="0">
                <a:latin typeface="BIZ UDPゴシック" panose="020B0400000000000000" pitchFamily="50" charset="-128"/>
                <a:ea typeface="BIZ UDPゴシック" panose="020B0400000000000000" pitchFamily="50" charset="-128"/>
              </a:rPr>
              <a:t>など</a:t>
            </a:r>
            <a:endParaRPr lang="en-US" altLang="ja-JP" sz="1200" dirty="0">
              <a:latin typeface="BIZ UDPゴシック" panose="020B0400000000000000" pitchFamily="50" charset="-128"/>
              <a:ea typeface="BIZ UDPゴシック" panose="020B0400000000000000" pitchFamily="50" charset="-128"/>
            </a:endParaRPr>
          </a:p>
        </p:txBody>
      </p:sp>
      <p:grpSp>
        <p:nvGrpSpPr>
          <p:cNvPr id="12" name="グループ化 11"/>
          <p:cNvGrpSpPr/>
          <p:nvPr/>
        </p:nvGrpSpPr>
        <p:grpSpPr>
          <a:xfrm>
            <a:off x="278144" y="274497"/>
            <a:ext cx="3074655" cy="707886"/>
            <a:chOff x="853879" y="0"/>
            <a:chExt cx="1855416" cy="707886"/>
          </a:xfrm>
        </p:grpSpPr>
        <p:cxnSp>
          <p:nvCxnSpPr>
            <p:cNvPr id="13" name="直線コネクタ 12"/>
            <p:cNvCxnSpPr/>
            <p:nvPr/>
          </p:nvCxnSpPr>
          <p:spPr>
            <a:xfrm>
              <a:off x="853879" y="451750"/>
              <a:ext cx="1667812" cy="75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918006" y="0"/>
              <a:ext cx="1791289" cy="707886"/>
            </a:xfrm>
            <a:prstGeom prst="rect">
              <a:avLst/>
            </a:prstGeom>
          </p:spPr>
          <p:txBody>
            <a:bodyPr wrap="square">
              <a:spAutoFit/>
            </a:bodyPr>
            <a:lstStyle/>
            <a:p>
              <a:r>
                <a:rPr lang="ja-JP" altLang="en-US" sz="2000" b="1" dirty="0" smtClean="0">
                  <a:latin typeface="BIZ UDPゴシック" panose="020B0400000000000000" pitchFamily="50" charset="-128"/>
                  <a:ea typeface="BIZ UDPゴシック" panose="020B0400000000000000" pitchFamily="50" charset="-128"/>
                </a:rPr>
                <a:t>「身を切る、削る改革」</a:t>
              </a:r>
              <a:endParaRPr lang="ja-JP" altLang="en-US" sz="2000" b="1" dirty="0">
                <a:latin typeface="BIZ UDPゴシック" panose="020B0400000000000000" pitchFamily="50" charset="-128"/>
                <a:ea typeface="BIZ UDPゴシック" panose="020B0400000000000000" pitchFamily="50" charset="-128"/>
              </a:endParaRPr>
            </a:p>
          </p:txBody>
        </p:sp>
      </p:grpSp>
      <p:sp>
        <p:nvSpPr>
          <p:cNvPr id="16"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141</a:t>
            </a:fld>
            <a:endParaRPr lang="ja-JP" altLang="en-US" dirty="0"/>
          </a:p>
        </p:txBody>
      </p:sp>
    </p:spTree>
    <p:extLst>
      <p:ext uri="{BB962C8B-B14F-4D97-AF65-F5344CB8AC3E}">
        <p14:creationId xmlns:p14="http://schemas.microsoft.com/office/powerpoint/2010/main" val="2933066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1690252" y="5713599"/>
            <a:ext cx="7342912" cy="614495"/>
          </a:xfrm>
          <a:prstGeom prst="rect">
            <a:avLst/>
          </a:prstGeom>
          <a:solidFill>
            <a:schemeClr val="accent3">
              <a:lumMod val="40000"/>
              <a:lumOff val="60000"/>
            </a:schemeClr>
          </a:solidFill>
        </p:spPr>
        <p:txBody>
          <a:bodyPr wrap="square" rtlCol="0" anchor="ctr" anchorCtr="0">
            <a:noAutofit/>
          </a:bodyPr>
          <a:lstStyle/>
          <a:p>
            <a:pPr algn="ctr"/>
            <a:r>
              <a:rPr lang="ja-JP" altLang="en-US" b="1" dirty="0">
                <a:latin typeface="BIZ UDPゴシック" panose="020B0400000000000000" pitchFamily="50" charset="-128"/>
                <a:ea typeface="BIZ UDPゴシック" panose="020B0400000000000000" pitchFamily="50" charset="-128"/>
              </a:rPr>
              <a:t>副首都ビジョン改定版</a:t>
            </a:r>
            <a:endParaRPr lang="en-US" altLang="ja-JP" b="1" dirty="0">
              <a:latin typeface="BIZ UDPゴシック" panose="020B0400000000000000" pitchFamily="50" charset="-128"/>
              <a:ea typeface="BIZ UDPゴシック" panose="020B0400000000000000" pitchFamily="50" charset="-128"/>
            </a:endParaRPr>
          </a:p>
          <a:p>
            <a:pPr algn="ctr"/>
            <a:r>
              <a:rPr lang="ja-JP" altLang="en-US" b="1" dirty="0">
                <a:latin typeface="BIZ UDPゴシック" panose="020B0400000000000000" pitchFamily="50" charset="-128"/>
                <a:ea typeface="BIZ UDPゴシック" panose="020B0400000000000000" pitchFamily="50" charset="-128"/>
              </a:rPr>
              <a:t>大阪のまちづくりグランドデザイン</a:t>
            </a:r>
            <a:endParaRPr lang="en-US" altLang="ja-JP" b="1" dirty="0">
              <a:latin typeface="BIZ UDPゴシック" panose="020B0400000000000000" pitchFamily="50" charset="-128"/>
              <a:ea typeface="BIZ UDPゴシック" panose="020B0400000000000000" pitchFamily="50" charset="-128"/>
            </a:endParaRPr>
          </a:p>
        </p:txBody>
      </p:sp>
      <p:grpSp>
        <p:nvGrpSpPr>
          <p:cNvPr id="4" name="グループ化 3"/>
          <p:cNvGrpSpPr/>
          <p:nvPr/>
        </p:nvGrpSpPr>
        <p:grpSpPr>
          <a:xfrm>
            <a:off x="256597" y="267322"/>
            <a:ext cx="2272114" cy="451749"/>
            <a:chOff x="853879" y="0"/>
            <a:chExt cx="1855416" cy="451749"/>
          </a:xfrm>
        </p:grpSpPr>
        <p:cxnSp>
          <p:nvCxnSpPr>
            <p:cNvPr id="7" name="直線コネクタ 6"/>
            <p:cNvCxnSpPr/>
            <p:nvPr/>
          </p:nvCxnSpPr>
          <p:spPr>
            <a:xfrm flipV="1">
              <a:off x="853879" y="445414"/>
              <a:ext cx="1419797" cy="63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918006" y="0"/>
              <a:ext cx="1791289" cy="400110"/>
            </a:xfrm>
            <a:prstGeom prst="rect">
              <a:avLst/>
            </a:prstGeom>
          </p:spPr>
          <p:txBody>
            <a:bodyPr wrap="square">
              <a:spAutoFit/>
            </a:bodyPr>
            <a:lstStyle/>
            <a:p>
              <a:r>
                <a:rPr lang="ja-JP" altLang="en-US" sz="2000" b="1" dirty="0" smtClean="0">
                  <a:latin typeface="BIZ UDPゴシック" panose="020B0400000000000000" pitchFamily="50" charset="-128"/>
                  <a:ea typeface="BIZ UDPゴシック" panose="020B0400000000000000" pitchFamily="50" charset="-128"/>
                </a:rPr>
                <a:t>「創る改革」</a:t>
              </a:r>
              <a:endParaRPr lang="ja-JP" altLang="en-US" b="1" dirty="0">
                <a:latin typeface="BIZ UDPゴシック" panose="020B0400000000000000" pitchFamily="50" charset="-128"/>
                <a:ea typeface="BIZ UDPゴシック" panose="020B0400000000000000" pitchFamily="50" charset="-128"/>
              </a:endParaRPr>
            </a:p>
          </p:txBody>
        </p:sp>
      </p:grpSp>
      <p:sp>
        <p:nvSpPr>
          <p:cNvPr id="9" name="角丸四角形 8"/>
          <p:cNvSpPr/>
          <p:nvPr/>
        </p:nvSpPr>
        <p:spPr>
          <a:xfrm>
            <a:off x="256598" y="843478"/>
            <a:ext cx="1322818" cy="566416"/>
          </a:xfrm>
          <a:prstGeom prst="roundRect">
            <a:avLst>
              <a:gd name="adj" fmla="val 1374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BIZ UDPゴシック" panose="020B0400000000000000" pitchFamily="50" charset="-128"/>
                <a:ea typeface="BIZ UDPゴシック" panose="020B0400000000000000" pitchFamily="50" charset="-128"/>
              </a:rPr>
              <a:t>現役世代への</a:t>
            </a: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重点投資</a:t>
            </a:r>
            <a:endParaRPr lang="en-US" altLang="ja-JP" sz="1200" dirty="0">
              <a:latin typeface="BIZ UDPゴシック" panose="020B0400000000000000" pitchFamily="50" charset="-128"/>
              <a:ea typeface="BIZ UDPゴシック" panose="020B0400000000000000" pitchFamily="50" charset="-128"/>
            </a:endParaRPr>
          </a:p>
        </p:txBody>
      </p:sp>
      <p:sp>
        <p:nvSpPr>
          <p:cNvPr id="10" name="角丸四角形 9"/>
          <p:cNvSpPr/>
          <p:nvPr/>
        </p:nvSpPr>
        <p:spPr>
          <a:xfrm>
            <a:off x="256597" y="5713600"/>
            <a:ext cx="1322818" cy="614495"/>
          </a:xfrm>
          <a:prstGeom prst="roundRect">
            <a:avLst>
              <a:gd name="adj" fmla="val 797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BIZ UDPゴシック" panose="020B0400000000000000" pitchFamily="50" charset="-128"/>
                <a:ea typeface="BIZ UDPゴシック" panose="020B0400000000000000" pitchFamily="50" charset="-128"/>
              </a:rPr>
              <a:t>日本全体の将来</a:t>
            </a:r>
            <a:r>
              <a:rPr lang="ja-JP" altLang="en-US" sz="1200" dirty="0" smtClean="0">
                <a:latin typeface="BIZ UDPゴシック" panose="020B0400000000000000" pitchFamily="50" charset="-128"/>
                <a:ea typeface="BIZ UDPゴシック" panose="020B0400000000000000" pitchFamily="50" charset="-128"/>
              </a:rPr>
              <a:t>を見据えた大阪</a:t>
            </a:r>
            <a:r>
              <a:rPr lang="ja-JP" altLang="en-US" sz="1200" dirty="0">
                <a:latin typeface="BIZ UDPゴシック" panose="020B0400000000000000" pitchFamily="50" charset="-128"/>
                <a:ea typeface="BIZ UDPゴシック" panose="020B0400000000000000" pitchFamily="50" charset="-128"/>
              </a:rPr>
              <a:t>成長の羅針盤</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690252" y="843477"/>
            <a:ext cx="7342912" cy="562213"/>
          </a:xfrm>
          <a:prstGeom prst="rect">
            <a:avLst/>
          </a:prstGeom>
          <a:solidFill>
            <a:schemeClr val="accent3">
              <a:lumMod val="40000"/>
              <a:lumOff val="60000"/>
            </a:schemeClr>
          </a:solidFill>
        </p:spPr>
        <p:txBody>
          <a:bodyPr wrap="square" rtlCol="0" anchor="ctr" anchorCtr="0">
            <a:noAutofit/>
          </a:bodyPr>
          <a:lstStyle/>
          <a:p>
            <a:r>
              <a:rPr lang="en-US" altLang="ja-JP" sz="1200" dirty="0">
                <a:latin typeface="BIZ UDPゴシック" panose="020B0400000000000000" pitchFamily="50" charset="-128"/>
                <a:ea typeface="BIZ UDPゴシック" panose="020B0400000000000000" pitchFamily="50" charset="-128"/>
              </a:rPr>
              <a:t>2012</a:t>
            </a:r>
            <a:r>
              <a:rPr lang="ja-JP" altLang="en-US" sz="1200" dirty="0">
                <a:latin typeface="BIZ UDPゴシック" panose="020B0400000000000000" pitchFamily="50" charset="-128"/>
                <a:ea typeface="BIZ UDPゴシック" panose="020B0400000000000000" pitchFamily="50" charset="-128"/>
              </a:rPr>
              <a:t>年度より継続的に投資増。</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smtClean="0">
                <a:latin typeface="BIZ UDPゴシック" panose="020B0400000000000000" pitchFamily="50" charset="-128"/>
                <a:ea typeface="BIZ UDPゴシック" panose="020B0400000000000000" pitchFamily="50" charset="-128"/>
              </a:rPr>
              <a:t>市</a:t>
            </a:r>
            <a:r>
              <a:rPr lang="ja-JP" altLang="en-US" sz="1200" dirty="0">
                <a:latin typeface="BIZ UDPゴシック" panose="020B0400000000000000" pitchFamily="50" charset="-128"/>
                <a:ea typeface="BIZ UDPゴシック" panose="020B0400000000000000" pitchFamily="50" charset="-128"/>
              </a:rPr>
              <a:t>では</a:t>
            </a:r>
            <a:r>
              <a:rPr lang="ja-JP" altLang="en-US" sz="1200" dirty="0" smtClean="0">
                <a:latin typeface="BIZ UDPゴシック" panose="020B0400000000000000" pitchFamily="50" charset="-128"/>
                <a:ea typeface="BIZ UDPゴシック" panose="020B0400000000000000" pitchFamily="50" charset="-128"/>
              </a:rPr>
              <a:t>、この</a:t>
            </a:r>
            <a:r>
              <a:rPr lang="en-US" altLang="ja-JP" sz="1200" dirty="0" smtClean="0">
                <a:latin typeface="BIZ UDPゴシック" panose="020B0400000000000000" pitchFamily="50" charset="-128"/>
                <a:ea typeface="BIZ UDPゴシック" panose="020B0400000000000000" pitchFamily="50" charset="-128"/>
              </a:rPr>
              <a:t>11</a:t>
            </a:r>
            <a:r>
              <a:rPr lang="ja-JP" altLang="en-US" sz="1200" dirty="0" smtClean="0">
                <a:latin typeface="BIZ UDPゴシック" panose="020B0400000000000000" pitchFamily="50" charset="-128"/>
                <a:ea typeface="BIZ UDPゴシック" panose="020B0400000000000000" pitchFamily="50" charset="-128"/>
              </a:rPr>
              <a:t>年で子育て</a:t>
            </a:r>
            <a:r>
              <a:rPr lang="ja-JP" altLang="en-US" sz="1200" dirty="0">
                <a:latin typeface="BIZ UDPゴシック" panose="020B0400000000000000" pitchFamily="50" charset="-128"/>
                <a:ea typeface="BIZ UDPゴシック" panose="020B0400000000000000" pitchFamily="50" charset="-128"/>
              </a:rPr>
              <a:t>・教育への予算</a:t>
            </a:r>
            <a:r>
              <a:rPr lang="ja-JP" altLang="en-US" sz="1200" dirty="0" smtClean="0">
                <a:latin typeface="BIZ UDPゴシック" panose="020B0400000000000000" pitchFamily="50" charset="-128"/>
                <a:ea typeface="BIZ UDPゴシック" panose="020B0400000000000000" pitchFamily="50" charset="-128"/>
              </a:rPr>
              <a:t>額が</a:t>
            </a:r>
            <a:r>
              <a:rPr lang="ja-JP" altLang="en-US" sz="1200" b="1" dirty="0" smtClean="0">
                <a:latin typeface="BIZ UDPゴシック" panose="020B0400000000000000" pitchFamily="50" charset="-128"/>
                <a:ea typeface="BIZ UDPゴシック" panose="020B0400000000000000" pitchFamily="50" charset="-128"/>
              </a:rPr>
              <a:t>約</a:t>
            </a:r>
            <a:r>
              <a:rPr lang="en-US" altLang="ja-JP" sz="1200" b="1" dirty="0">
                <a:latin typeface="BIZ UDPゴシック" panose="020B0400000000000000" pitchFamily="50" charset="-128"/>
                <a:ea typeface="BIZ UDPゴシック" panose="020B0400000000000000" pitchFamily="50" charset="-128"/>
              </a:rPr>
              <a:t>10</a:t>
            </a:r>
            <a:r>
              <a:rPr lang="ja-JP" altLang="en-US" sz="1200" b="1" dirty="0">
                <a:latin typeface="BIZ UDPゴシック" panose="020B0400000000000000" pitchFamily="50" charset="-128"/>
                <a:ea typeface="BIZ UDPゴシック" panose="020B0400000000000000" pitchFamily="50" charset="-128"/>
              </a:rPr>
              <a:t>倍</a:t>
            </a:r>
            <a:r>
              <a:rPr lang="ja-JP" altLang="en-US" sz="1200" dirty="0">
                <a:latin typeface="BIZ UDPゴシック" panose="020B0400000000000000" pitchFamily="50" charset="-128"/>
                <a:ea typeface="BIZ UDPゴシック" panose="020B0400000000000000" pitchFamily="50" charset="-128"/>
              </a:rPr>
              <a:t>に増加。</a:t>
            </a:r>
          </a:p>
        </p:txBody>
      </p:sp>
      <p:sp>
        <p:nvSpPr>
          <p:cNvPr id="14" name="角丸四角形 13"/>
          <p:cNvSpPr/>
          <p:nvPr/>
        </p:nvSpPr>
        <p:spPr>
          <a:xfrm>
            <a:off x="256597" y="1508174"/>
            <a:ext cx="1322818" cy="1268991"/>
          </a:xfrm>
          <a:prstGeom prst="roundRect">
            <a:avLst>
              <a:gd name="adj" fmla="val 372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BIZ UDPゴシック" panose="020B0400000000000000" pitchFamily="50" charset="-128"/>
                <a:ea typeface="BIZ UDPゴシック" panose="020B0400000000000000" pitchFamily="50" charset="-128"/>
              </a:rPr>
              <a:t>多様な公民連携</a:t>
            </a:r>
            <a:endParaRPr lang="en-US" altLang="ja-JP" sz="1200" dirty="0">
              <a:latin typeface="BIZ UDPゴシック" panose="020B0400000000000000" pitchFamily="50" charset="-128"/>
              <a:ea typeface="BIZ UDPゴシック" panose="020B0400000000000000" pitchFamily="50" charset="-128"/>
            </a:endParaRPr>
          </a:p>
        </p:txBody>
      </p:sp>
      <p:sp>
        <p:nvSpPr>
          <p:cNvPr id="15" name="角丸四角形 14"/>
          <p:cNvSpPr/>
          <p:nvPr/>
        </p:nvSpPr>
        <p:spPr>
          <a:xfrm>
            <a:off x="256597" y="2854930"/>
            <a:ext cx="1322818" cy="744547"/>
          </a:xfrm>
          <a:prstGeom prst="roundRect">
            <a:avLst>
              <a:gd name="adj" fmla="val 7052"/>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BIZ UDPゴシック" panose="020B0400000000000000" pitchFamily="50" charset="-128"/>
                <a:ea typeface="BIZ UDPゴシック" panose="020B0400000000000000" pitchFamily="50" charset="-128"/>
              </a:rPr>
              <a:t>外郭団体等</a:t>
            </a: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による</a:t>
            </a: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戦略展開</a:t>
            </a:r>
            <a:endParaRPr lang="en-US" altLang="ja-JP" sz="1200" dirty="0">
              <a:latin typeface="BIZ UDPゴシック" panose="020B0400000000000000" pitchFamily="50" charset="-128"/>
              <a:ea typeface="BIZ UDPゴシック" panose="020B0400000000000000" pitchFamily="50" charset="-128"/>
            </a:endParaRPr>
          </a:p>
        </p:txBody>
      </p:sp>
      <p:sp>
        <p:nvSpPr>
          <p:cNvPr id="16" name="角丸四角形 15"/>
          <p:cNvSpPr/>
          <p:nvPr/>
        </p:nvSpPr>
        <p:spPr>
          <a:xfrm>
            <a:off x="256597" y="3768216"/>
            <a:ext cx="1322818" cy="1010346"/>
          </a:xfrm>
          <a:prstGeom prst="roundRect">
            <a:avLst>
              <a:gd name="adj" fmla="val 713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BIZ UDPゴシック" panose="020B0400000000000000" pitchFamily="50" charset="-128"/>
                <a:ea typeface="BIZ UDPゴシック" panose="020B0400000000000000" pitchFamily="50" charset="-128"/>
              </a:rPr>
              <a:t>成長の起爆剤となるビッグプロジェクト</a:t>
            </a:r>
            <a:endParaRPr lang="en-US" altLang="ja-JP" sz="1200" dirty="0">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1690252" y="1503970"/>
            <a:ext cx="7342912" cy="1273361"/>
          </a:xfrm>
          <a:prstGeom prst="rect">
            <a:avLst/>
          </a:prstGeom>
          <a:solidFill>
            <a:schemeClr val="accent3">
              <a:lumMod val="40000"/>
              <a:lumOff val="60000"/>
            </a:schemeClr>
          </a:solidFill>
        </p:spPr>
        <p:txBody>
          <a:bodyPr wrap="square" rtlCol="0" anchor="ctr" anchorCtr="0">
            <a:noAutofit/>
          </a:bodyPr>
          <a:lstStyle/>
          <a:p>
            <a:r>
              <a:rPr lang="ja-JP" altLang="en-US" sz="1200" b="1" dirty="0">
                <a:latin typeface="BIZ UDPゴシック" panose="020B0400000000000000" pitchFamily="50" charset="-128"/>
                <a:ea typeface="BIZ UDPゴシック" panose="020B0400000000000000" pitchFamily="50" charset="-128"/>
              </a:rPr>
              <a:t>大阪城公園</a:t>
            </a:r>
            <a:r>
              <a:rPr lang="en-US" altLang="ja-JP" sz="1200" b="1" dirty="0">
                <a:latin typeface="BIZ UDPゴシック" panose="020B0400000000000000" pitchFamily="50" charset="-128"/>
                <a:ea typeface="BIZ UDPゴシック" panose="020B0400000000000000" pitchFamily="50" charset="-128"/>
              </a:rPr>
              <a:t>PMO</a:t>
            </a:r>
            <a:r>
              <a:rPr lang="ja-JP" altLang="en-US" sz="1200" b="1" dirty="0">
                <a:latin typeface="BIZ UDPゴシック" panose="020B0400000000000000" pitchFamily="50" charset="-128"/>
                <a:ea typeface="BIZ UDPゴシック" panose="020B0400000000000000" pitchFamily="50" charset="-128"/>
              </a:rPr>
              <a:t>（先駆的事例）</a:t>
            </a:r>
            <a:r>
              <a:rPr lang="ja-JP" altLang="en-US" sz="1200" dirty="0">
                <a:latin typeface="BIZ UDPゴシック" panose="020B0400000000000000" pitchFamily="50" charset="-128"/>
                <a:ea typeface="BIZ UDPゴシック" panose="020B0400000000000000" pitchFamily="50" charset="-128"/>
              </a:rPr>
              <a:t>や</a:t>
            </a:r>
            <a:r>
              <a:rPr lang="ja-JP" altLang="en-US" sz="1200" b="1" dirty="0">
                <a:latin typeface="BIZ UDPゴシック" panose="020B0400000000000000" pitchFamily="50" charset="-128"/>
                <a:ea typeface="BIZ UDPゴシック" panose="020B0400000000000000" pitchFamily="50" charset="-128"/>
              </a:rPr>
              <a:t>天王寺公園エントランスエリア魅力創造・管理運営事業（てんしば。</a:t>
            </a:r>
            <a:r>
              <a:rPr lang="en-US" altLang="ja-JP" sz="1200" b="1" dirty="0" smtClean="0">
                <a:latin typeface="BIZ UDPゴシック" panose="020B0400000000000000" pitchFamily="50" charset="-128"/>
                <a:ea typeface="BIZ UDPゴシック" panose="020B0400000000000000" pitchFamily="50" charset="-128"/>
              </a:rPr>
              <a:t>Park-PFI</a:t>
            </a:r>
            <a:r>
              <a:rPr lang="ja-JP" altLang="en-US" sz="1200" b="1" dirty="0">
                <a:latin typeface="BIZ UDPゴシック" panose="020B0400000000000000" pitchFamily="50" charset="-128"/>
                <a:ea typeface="BIZ UDPゴシック" panose="020B0400000000000000" pitchFamily="50" charset="-128"/>
              </a:rPr>
              <a:t>制度の先駆けともいえる事例）</a:t>
            </a:r>
            <a:r>
              <a:rPr lang="ja-JP" altLang="en-US" sz="1200" dirty="0">
                <a:latin typeface="BIZ UDPゴシック" panose="020B0400000000000000" pitchFamily="50" charset="-128"/>
                <a:ea typeface="BIZ UDPゴシック" panose="020B0400000000000000" pitchFamily="50" charset="-128"/>
              </a:rPr>
              <a:t>などは、民間事業者に運営を委ねた結果</a:t>
            </a:r>
            <a:r>
              <a:rPr lang="ja-JP" altLang="en-US" sz="1200" b="1" dirty="0">
                <a:latin typeface="BIZ UDPゴシック" panose="020B0400000000000000" pitchFamily="50" charset="-128"/>
                <a:ea typeface="BIZ UDPゴシック" panose="020B0400000000000000" pitchFamily="50" charset="-128"/>
              </a:rPr>
              <a:t>、集客力、事業収支ともに大きく改善。</a:t>
            </a:r>
            <a:endParaRPr lang="en-US" altLang="ja-JP" sz="1200" b="1"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運営に</a:t>
            </a:r>
            <a:r>
              <a:rPr lang="en-US" altLang="ja-JP" sz="1200" b="1" dirty="0">
                <a:latin typeface="BIZ UDPゴシック" panose="020B0400000000000000" pitchFamily="50" charset="-128"/>
                <a:ea typeface="BIZ UDPゴシック" panose="020B0400000000000000" pitchFamily="50" charset="-128"/>
              </a:rPr>
              <a:t>PFI</a:t>
            </a:r>
            <a:r>
              <a:rPr lang="ja-JP" altLang="en-US" sz="1200" b="1" dirty="0">
                <a:latin typeface="BIZ UDPゴシック" panose="020B0400000000000000" pitchFamily="50" charset="-128"/>
                <a:ea typeface="BIZ UDPゴシック" panose="020B0400000000000000" pitchFamily="50" charset="-128"/>
              </a:rPr>
              <a:t>手法</a:t>
            </a:r>
            <a:r>
              <a:rPr lang="ja-JP" altLang="en-US" sz="1200" dirty="0">
                <a:latin typeface="BIZ UDPゴシック" panose="020B0400000000000000" pitchFamily="50" charset="-128"/>
                <a:ea typeface="BIZ UDPゴシック" panose="020B0400000000000000" pitchFamily="50" charset="-128"/>
              </a:rPr>
              <a:t>を導入した</a:t>
            </a:r>
            <a:r>
              <a:rPr lang="ja-JP" altLang="en-US" sz="1200" b="1" dirty="0">
                <a:latin typeface="BIZ UDPゴシック" panose="020B0400000000000000" pitchFamily="50" charset="-128"/>
                <a:ea typeface="BIZ UDPゴシック" panose="020B0400000000000000" pitchFamily="50" charset="-128"/>
              </a:rPr>
              <a:t>大阪中之島美術館</a:t>
            </a:r>
            <a:r>
              <a:rPr lang="ja-JP" altLang="en-US" sz="1200" dirty="0">
                <a:latin typeface="BIZ UDPゴシック" panose="020B0400000000000000" pitchFamily="50" charset="-128"/>
                <a:ea typeface="BIZ UDPゴシック" panose="020B0400000000000000" pitchFamily="50" charset="-128"/>
              </a:rPr>
              <a:t>は、</a:t>
            </a:r>
            <a:r>
              <a:rPr lang="en-US" altLang="ja-JP" sz="1200" dirty="0">
                <a:latin typeface="BIZ UDPゴシック" panose="020B0400000000000000" pitchFamily="50" charset="-128"/>
                <a:ea typeface="BIZ UDPゴシック" panose="020B0400000000000000" pitchFamily="50" charset="-128"/>
              </a:rPr>
              <a:t>2022</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2</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2</a:t>
            </a:r>
            <a:r>
              <a:rPr lang="ja-JP" altLang="en-US" sz="1200" dirty="0">
                <a:latin typeface="BIZ UDPゴシック" panose="020B0400000000000000" pitchFamily="50" charset="-128"/>
                <a:ea typeface="BIZ UDPゴシック" panose="020B0400000000000000" pitchFamily="50" charset="-128"/>
              </a:rPr>
              <a:t>日に開館。</a:t>
            </a:r>
            <a:r>
              <a:rPr lang="ja-JP" altLang="en-US" sz="1200" b="1" dirty="0">
                <a:latin typeface="BIZ UDPゴシック" panose="020B0400000000000000" pitchFamily="50" charset="-128"/>
                <a:ea typeface="BIZ UDPゴシック" panose="020B0400000000000000" pitchFamily="50" charset="-128"/>
              </a:rPr>
              <a:t>美術館への</a:t>
            </a:r>
            <a:r>
              <a:rPr lang="en-US" altLang="ja-JP" sz="1200" b="1" dirty="0">
                <a:latin typeface="BIZ UDPゴシック" panose="020B0400000000000000" pitchFamily="50" charset="-128"/>
                <a:ea typeface="BIZ UDPゴシック" panose="020B0400000000000000" pitchFamily="50" charset="-128"/>
              </a:rPr>
              <a:t>PFI</a:t>
            </a:r>
            <a:r>
              <a:rPr lang="ja-JP" altLang="en-US" sz="1200" b="1" dirty="0">
                <a:latin typeface="BIZ UDPゴシック" panose="020B0400000000000000" pitchFamily="50" charset="-128"/>
                <a:ea typeface="BIZ UDPゴシック" panose="020B0400000000000000" pitchFamily="50" charset="-128"/>
              </a:rPr>
              <a:t>導入は全国初。</a:t>
            </a:r>
            <a:endParaRPr lang="en-US" altLang="ja-JP" sz="1200" b="1" dirty="0">
              <a:latin typeface="BIZ UDPゴシック" panose="020B0400000000000000" pitchFamily="50" charset="-128"/>
              <a:ea typeface="BIZ UDPゴシック" panose="020B0400000000000000" pitchFamily="50" charset="-128"/>
            </a:endParaRPr>
          </a:p>
          <a:p>
            <a:r>
              <a:rPr lang="ja-JP" altLang="en-US" sz="1200" b="1" dirty="0">
                <a:latin typeface="BIZ UDPゴシック" panose="020B0400000000000000" pitchFamily="50" charset="-128"/>
                <a:ea typeface="BIZ UDPゴシック" panose="020B0400000000000000" pitchFamily="50" charset="-128"/>
              </a:rPr>
              <a:t>難波宮跡公園には</a:t>
            </a:r>
            <a:r>
              <a:rPr lang="en-US" altLang="ja-JP" sz="1200" b="1" dirty="0" smtClean="0">
                <a:latin typeface="BIZ UDPゴシック" panose="020B0400000000000000" pitchFamily="50" charset="-128"/>
                <a:ea typeface="BIZ UDPゴシック" panose="020B0400000000000000" pitchFamily="50" charset="-128"/>
              </a:rPr>
              <a:t>Park-PFI</a:t>
            </a:r>
            <a:r>
              <a:rPr lang="ja-JP" altLang="en-US" sz="1200" b="1" dirty="0">
                <a:latin typeface="BIZ UDPゴシック" panose="020B0400000000000000" pitchFamily="50" charset="-128"/>
                <a:ea typeface="BIZ UDPゴシック" panose="020B0400000000000000" pitchFamily="50" charset="-128"/>
              </a:rPr>
              <a:t>制度などで整備・利活用。</a:t>
            </a:r>
            <a:r>
              <a:rPr lang="ja-JP" altLang="en-US" sz="1200" dirty="0">
                <a:latin typeface="BIZ UDPゴシック" panose="020B0400000000000000" pitchFamily="50" charset="-128"/>
                <a:ea typeface="BIZ UDPゴシック" panose="020B0400000000000000" pitchFamily="50" charset="-128"/>
              </a:rPr>
              <a:t>歴史的資源としてのポテンシャルを引き出す。</a:t>
            </a:r>
            <a:endParaRPr lang="ja-JP" altLang="en-US" sz="1200" b="1" dirty="0">
              <a:latin typeface="BIZ UDPゴシック" panose="020B0400000000000000" pitchFamily="50" charset="-128"/>
              <a:ea typeface="BIZ UDPゴシック" panose="020B0400000000000000" pitchFamily="50" charset="-128"/>
            </a:endParaRPr>
          </a:p>
          <a:p>
            <a:r>
              <a:rPr lang="ja-JP" altLang="en-US" sz="1200" b="1"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大阪城公園：来園者数１８４万人（２０１４年）　→　最大２７５万人（２０１７年）　</a:t>
            </a:r>
            <a:r>
              <a:rPr lang="ja-JP" altLang="en-US" sz="1200" b="1" dirty="0">
                <a:latin typeface="BIZ UDPゴシック" panose="020B0400000000000000" pitchFamily="50" charset="-128"/>
                <a:ea typeface="BIZ UDPゴシック" panose="020B0400000000000000" pitchFamily="50" charset="-128"/>
              </a:rPr>
              <a:t>約１．５倍</a:t>
            </a:r>
            <a:endParaRPr lang="en-US" altLang="ja-JP" sz="1200" b="1"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てんしば：来園者数１４６万人（２０１４年）　→　最大５０３万人（２０１９年）　</a:t>
            </a:r>
            <a:r>
              <a:rPr lang="ja-JP" altLang="en-US" sz="1200" b="1" dirty="0">
                <a:latin typeface="BIZ UDPゴシック" panose="020B0400000000000000" pitchFamily="50" charset="-128"/>
                <a:ea typeface="BIZ UDPゴシック" panose="020B0400000000000000" pitchFamily="50" charset="-128"/>
              </a:rPr>
              <a:t>約３．４倍</a:t>
            </a:r>
            <a:endParaRPr lang="en-US" altLang="ja-JP" sz="1200" b="1" dirty="0">
              <a:latin typeface="BIZ UDPゴシック" panose="020B0400000000000000" pitchFamily="50" charset="-128"/>
              <a:ea typeface="BIZ UDPゴシック" panose="020B0400000000000000" pitchFamily="50" charset="-128"/>
            </a:endParaRPr>
          </a:p>
        </p:txBody>
      </p:sp>
      <p:sp>
        <p:nvSpPr>
          <p:cNvPr id="18" name="テキスト ボックス 17"/>
          <p:cNvSpPr txBox="1"/>
          <p:nvPr/>
        </p:nvSpPr>
        <p:spPr>
          <a:xfrm>
            <a:off x="1690252" y="2854930"/>
            <a:ext cx="7342912" cy="744546"/>
          </a:xfrm>
          <a:prstGeom prst="rect">
            <a:avLst/>
          </a:prstGeom>
          <a:solidFill>
            <a:schemeClr val="accent3">
              <a:lumMod val="40000"/>
              <a:lumOff val="60000"/>
            </a:schemeClr>
          </a:solidFill>
        </p:spPr>
        <p:txBody>
          <a:bodyPr wrap="square" rtlCol="0" anchor="ctr" anchorCtr="0">
            <a:noAutofit/>
          </a:bodyPr>
          <a:lstStyle/>
          <a:p>
            <a:r>
              <a:rPr lang="ja-JP" altLang="en-US" sz="1200"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大阪産業局</a:t>
            </a:r>
            <a:r>
              <a:rPr lang="ja-JP" altLang="en-US" sz="1200" dirty="0">
                <a:latin typeface="BIZ UDPゴシック" panose="020B0400000000000000" pitchFamily="50" charset="-128"/>
                <a:ea typeface="BIZ UDPゴシック" panose="020B0400000000000000" pitchFamily="50" charset="-128"/>
              </a:rPr>
              <a:t>」：大都市間競争</a:t>
            </a:r>
            <a:r>
              <a:rPr lang="ja-JP" altLang="en-US" sz="1200" dirty="0" smtClean="0">
                <a:latin typeface="BIZ UDPゴシック" panose="020B0400000000000000" pitchFamily="50" charset="-128"/>
                <a:ea typeface="BIZ UDPゴシック" panose="020B0400000000000000" pitchFamily="50" charset="-128"/>
              </a:rPr>
              <a:t>を見据えた中小</a:t>
            </a:r>
            <a:r>
              <a:rPr lang="ja-JP" altLang="en-US" sz="1200" dirty="0">
                <a:latin typeface="BIZ UDPゴシック" panose="020B0400000000000000" pitchFamily="50" charset="-128"/>
                <a:ea typeface="BIZ UDPゴシック" panose="020B0400000000000000" pitchFamily="50" charset="-128"/>
              </a:rPr>
              <a:t>企業等、スタートアップ支援。</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大阪観光局</a:t>
            </a:r>
            <a:r>
              <a:rPr lang="ja-JP" altLang="en-US" sz="1200" dirty="0">
                <a:latin typeface="BIZ UDPゴシック" panose="020B0400000000000000" pitchFamily="50" charset="-128"/>
                <a:ea typeface="BIZ UDPゴシック" panose="020B0400000000000000" pitchFamily="50" charset="-128"/>
              </a:rPr>
              <a:t>」：観光</a:t>
            </a:r>
            <a:r>
              <a:rPr lang="en-US" altLang="ja-JP" sz="1200" dirty="0">
                <a:latin typeface="BIZ UDPゴシック" panose="020B0400000000000000" pitchFamily="50" charset="-128"/>
                <a:ea typeface="BIZ UDPゴシック" panose="020B0400000000000000" pitchFamily="50" charset="-128"/>
              </a:rPr>
              <a:t>DX</a:t>
            </a:r>
            <a:r>
              <a:rPr lang="ja-JP" altLang="en-US" sz="1200" dirty="0">
                <a:latin typeface="BIZ UDPゴシック" panose="020B0400000000000000" pitchFamily="50" charset="-128"/>
                <a:ea typeface="BIZ UDPゴシック" panose="020B0400000000000000" pitchFamily="50" charset="-128"/>
              </a:rPr>
              <a:t>＆日本観光の「ショーケース化」＆府域周遊</a:t>
            </a:r>
            <a:r>
              <a:rPr lang="ja-JP" altLang="en-US" sz="1200" dirty="0" smtClean="0">
                <a:latin typeface="BIZ UDPゴシック" panose="020B0400000000000000" pitchFamily="50" charset="-128"/>
                <a:ea typeface="BIZ UDPゴシック" panose="020B0400000000000000" pitchFamily="50" charset="-128"/>
              </a:rPr>
              <a:t>促進 ⇒ アジア</a:t>
            </a:r>
            <a:r>
              <a:rPr lang="en-US" altLang="ja-JP" sz="1200" dirty="0">
                <a:latin typeface="BIZ UDPゴシック" panose="020B0400000000000000" pitchFamily="50" charset="-128"/>
                <a:ea typeface="BIZ UDPゴシック" panose="020B0400000000000000" pitchFamily="50" charset="-128"/>
              </a:rPr>
              <a:t>No.1</a:t>
            </a:r>
            <a:r>
              <a:rPr lang="ja-JP" altLang="en-US" sz="1200" dirty="0">
                <a:latin typeface="BIZ UDPゴシック" panose="020B0400000000000000" pitchFamily="50" charset="-128"/>
                <a:ea typeface="BIZ UDPゴシック" panose="020B0400000000000000" pitchFamily="50" charset="-128"/>
              </a:rPr>
              <a:t>国際観光文化都市へ。</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（地独）市博物館機構</a:t>
            </a:r>
            <a:r>
              <a:rPr lang="ja-JP" altLang="en-US" sz="1200"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（地独）市民病院機構</a:t>
            </a:r>
            <a:r>
              <a:rPr lang="ja-JP" altLang="en-US" sz="1200" dirty="0">
                <a:latin typeface="BIZ UDPゴシック" panose="020B0400000000000000" pitchFamily="50" charset="-128"/>
                <a:ea typeface="BIZ UDPゴシック" panose="020B0400000000000000" pitchFamily="50" charset="-128"/>
              </a:rPr>
              <a:t>」は、地独法人の強みを活かした柔軟・機動的な事業展開。</a:t>
            </a:r>
          </a:p>
        </p:txBody>
      </p:sp>
      <p:sp>
        <p:nvSpPr>
          <p:cNvPr id="19" name="テキスト ボックス 18"/>
          <p:cNvSpPr txBox="1"/>
          <p:nvPr/>
        </p:nvSpPr>
        <p:spPr>
          <a:xfrm>
            <a:off x="1690252" y="3739210"/>
            <a:ext cx="7342912" cy="1037393"/>
          </a:xfrm>
          <a:prstGeom prst="rect">
            <a:avLst/>
          </a:prstGeom>
          <a:solidFill>
            <a:schemeClr val="accent3">
              <a:lumMod val="40000"/>
              <a:lumOff val="60000"/>
            </a:schemeClr>
          </a:solidFill>
        </p:spPr>
        <p:txBody>
          <a:bodyPr wrap="square" rtlCol="0" anchor="ctr" anchorCtr="0">
            <a:noAutofit/>
          </a:bodyPr>
          <a:lstStyle/>
          <a:p>
            <a:r>
              <a:rPr lang="ja-JP" altLang="en-US" sz="1200" b="1" dirty="0">
                <a:latin typeface="BIZ UDPゴシック" panose="020B0400000000000000" pitchFamily="50" charset="-128"/>
                <a:ea typeface="BIZ UDPゴシック" panose="020B0400000000000000" pitchFamily="50" charset="-128"/>
              </a:rPr>
              <a:t>大阪・関西万博</a:t>
            </a:r>
            <a:endParaRPr lang="en-US" altLang="ja-JP" sz="1200" b="1"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会場建設費</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想定</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は</a:t>
            </a:r>
            <a:r>
              <a:rPr lang="en-US" altLang="ja-JP" sz="1200" b="1" dirty="0">
                <a:latin typeface="BIZ UDPゴシック" panose="020B0400000000000000" pitchFamily="50" charset="-128"/>
                <a:ea typeface="BIZ UDPゴシック" panose="020B0400000000000000" pitchFamily="50" charset="-128"/>
              </a:rPr>
              <a:t>1,850</a:t>
            </a:r>
            <a:r>
              <a:rPr lang="ja-JP" altLang="en-US" sz="1200" b="1" dirty="0">
                <a:latin typeface="BIZ UDPゴシック" panose="020B0400000000000000" pitchFamily="50" charset="-128"/>
                <a:ea typeface="BIZ UDPゴシック" panose="020B0400000000000000" pitchFamily="50" charset="-128"/>
              </a:rPr>
              <a:t>億円</a:t>
            </a:r>
            <a:r>
              <a:rPr lang="ja-JP" altLang="en-US" sz="1200" dirty="0">
                <a:latin typeface="BIZ UDPゴシック" panose="020B0400000000000000" pitchFamily="50" charset="-128"/>
                <a:ea typeface="BIZ UDPゴシック" panose="020B0400000000000000" pitchFamily="50" charset="-128"/>
              </a:rPr>
              <a:t>。運営費は</a:t>
            </a:r>
            <a:r>
              <a:rPr lang="en-US" altLang="ja-JP" sz="1200" b="1" dirty="0">
                <a:latin typeface="BIZ UDPゴシック" panose="020B0400000000000000" pitchFamily="50" charset="-128"/>
                <a:ea typeface="BIZ UDPゴシック" panose="020B0400000000000000" pitchFamily="50" charset="-128"/>
              </a:rPr>
              <a:t>809</a:t>
            </a:r>
            <a:r>
              <a:rPr lang="ja-JP" altLang="en-US" sz="1200" b="1" dirty="0">
                <a:latin typeface="BIZ UDPゴシック" panose="020B0400000000000000" pitchFamily="50" charset="-128"/>
                <a:ea typeface="BIZ UDPゴシック" panose="020B0400000000000000" pitchFamily="50" charset="-128"/>
              </a:rPr>
              <a:t>億円</a:t>
            </a: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1</a:t>
            </a:r>
            <a:r>
              <a:rPr lang="ja-JP" altLang="en-US" sz="10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。経済波及効果は、</a:t>
            </a:r>
            <a:r>
              <a:rPr lang="ja-JP" altLang="en-US" sz="1200" b="1" dirty="0">
                <a:latin typeface="BIZ UDPゴシック" panose="020B0400000000000000" pitchFamily="50" charset="-128"/>
                <a:ea typeface="BIZ UDPゴシック" panose="020B0400000000000000" pitchFamily="50" charset="-128"/>
              </a:rPr>
              <a:t>約２兆円</a:t>
            </a: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2</a:t>
            </a:r>
            <a:r>
              <a:rPr lang="ja-JP" altLang="en-US" sz="1200" dirty="0">
                <a:latin typeface="BIZ UDPゴシック" panose="020B0400000000000000" pitchFamily="50" charset="-128"/>
                <a:ea typeface="BIZ UDPゴシック" panose="020B0400000000000000" pitchFamily="50" charset="-128"/>
              </a:rPr>
              <a:t> 。</a:t>
            </a:r>
          </a:p>
          <a:p>
            <a:r>
              <a:rPr lang="en-US" altLang="ja-JP" sz="1200" b="1" dirty="0">
                <a:latin typeface="BIZ UDPゴシック" panose="020B0400000000000000" pitchFamily="50" charset="-128"/>
                <a:ea typeface="BIZ UDPゴシック" panose="020B0400000000000000" pitchFamily="50" charset="-128"/>
              </a:rPr>
              <a:t>IR</a:t>
            </a:r>
          </a:p>
          <a:p>
            <a:r>
              <a:rPr lang="ja-JP" altLang="en-US" sz="1200" dirty="0">
                <a:latin typeface="BIZ UDPゴシック" panose="020B0400000000000000" pitchFamily="50" charset="-128"/>
                <a:ea typeface="BIZ UDPゴシック" panose="020B0400000000000000" pitchFamily="50" charset="-128"/>
              </a:rPr>
              <a:t>　初期投資額は</a:t>
            </a:r>
            <a:r>
              <a:rPr lang="ja-JP" altLang="en-US" sz="1200" b="1" dirty="0">
                <a:latin typeface="BIZ UDPゴシック" panose="020B0400000000000000" pitchFamily="50" charset="-128"/>
                <a:ea typeface="BIZ UDPゴシック" panose="020B0400000000000000" pitchFamily="50" charset="-128"/>
              </a:rPr>
              <a:t>約１兆８００億円</a:t>
            </a:r>
            <a:r>
              <a:rPr lang="ja-JP" altLang="en-US" sz="1200" dirty="0">
                <a:latin typeface="BIZ UDPゴシック" panose="020B0400000000000000" pitchFamily="50" charset="-128"/>
                <a:ea typeface="BIZ UDPゴシック" panose="020B0400000000000000" pitchFamily="50" charset="-128"/>
              </a:rPr>
              <a:t>。経済波及効果は、建設時で</a:t>
            </a:r>
            <a:r>
              <a:rPr lang="ja-JP" altLang="en-US" sz="1200" b="1" dirty="0">
                <a:latin typeface="BIZ UDPゴシック" panose="020B0400000000000000" pitchFamily="50" charset="-128"/>
                <a:ea typeface="BIZ UDPゴシック" panose="020B0400000000000000" pitchFamily="50" charset="-128"/>
              </a:rPr>
              <a:t>約１兆</a:t>
            </a:r>
            <a:r>
              <a:rPr lang="en-US" altLang="ja-JP" sz="1200" b="1" dirty="0">
                <a:latin typeface="BIZ UDPゴシック" panose="020B0400000000000000" pitchFamily="50" charset="-128"/>
                <a:ea typeface="BIZ UDPゴシック" panose="020B0400000000000000" pitchFamily="50" charset="-128"/>
              </a:rPr>
              <a:t>5,800</a:t>
            </a:r>
            <a:r>
              <a:rPr lang="ja-JP" altLang="en-US" sz="1200" b="1" dirty="0">
                <a:latin typeface="BIZ UDPゴシック" panose="020B0400000000000000" pitchFamily="50" charset="-128"/>
                <a:ea typeface="BIZ UDPゴシック" panose="020B0400000000000000" pitchFamily="50" charset="-128"/>
              </a:rPr>
              <a:t>円</a:t>
            </a:r>
            <a:r>
              <a:rPr lang="ja-JP" altLang="en-US" sz="1200" dirty="0">
                <a:latin typeface="BIZ UDPゴシック" panose="020B0400000000000000" pitchFamily="50" charset="-128"/>
                <a:ea typeface="BIZ UDPゴシック" panose="020B0400000000000000" pitchFamily="50" charset="-128"/>
              </a:rPr>
              <a:t>。運営時で</a:t>
            </a:r>
            <a:r>
              <a:rPr lang="ja-JP" altLang="en-US" sz="1200" b="1" dirty="0">
                <a:latin typeface="BIZ UDPゴシック" panose="020B0400000000000000" pitchFamily="50" charset="-128"/>
                <a:ea typeface="BIZ UDPゴシック" panose="020B0400000000000000" pitchFamily="50" charset="-128"/>
              </a:rPr>
              <a:t>約</a:t>
            </a:r>
            <a:r>
              <a:rPr lang="en-US" altLang="ja-JP" sz="1200" b="1" dirty="0">
                <a:latin typeface="BIZ UDPゴシック" panose="020B0400000000000000" pitchFamily="50" charset="-128"/>
                <a:ea typeface="BIZ UDPゴシック" panose="020B0400000000000000" pitchFamily="50" charset="-128"/>
              </a:rPr>
              <a:t>1</a:t>
            </a:r>
            <a:r>
              <a:rPr lang="ja-JP" altLang="en-US" sz="1200" b="1" dirty="0">
                <a:latin typeface="BIZ UDPゴシック" panose="020B0400000000000000" pitchFamily="50" charset="-128"/>
                <a:ea typeface="BIZ UDPゴシック" panose="020B0400000000000000" pitchFamily="50" charset="-128"/>
              </a:rPr>
              <a:t>兆</a:t>
            </a:r>
            <a:r>
              <a:rPr lang="en-US" altLang="ja-JP" sz="1200" b="1" dirty="0">
                <a:latin typeface="BIZ UDPゴシック" panose="020B0400000000000000" pitchFamily="50" charset="-128"/>
                <a:ea typeface="BIZ UDPゴシック" panose="020B0400000000000000" pitchFamily="50" charset="-128"/>
              </a:rPr>
              <a:t>1,400</a:t>
            </a:r>
            <a:r>
              <a:rPr lang="ja-JP" altLang="en-US" sz="1200" b="1" dirty="0">
                <a:latin typeface="BIZ UDPゴシック" panose="020B0400000000000000" pitchFamily="50" charset="-128"/>
                <a:ea typeface="BIZ UDPゴシック" panose="020B0400000000000000" pitchFamily="50" charset="-128"/>
              </a:rPr>
              <a:t>億円／年</a:t>
            </a: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3</a:t>
            </a:r>
            <a:r>
              <a:rPr lang="ja-JP" altLang="en-US" sz="1200" dirty="0" err="1">
                <a:latin typeface="BIZ UDPゴシック" panose="020B0400000000000000" pitchFamily="50" charset="-128"/>
                <a:ea typeface="BIZ UDPゴシック" panose="020B0400000000000000" pitchFamily="50" charset="-128"/>
              </a:rPr>
              <a:t>。</a:t>
            </a:r>
            <a:endParaRPr lang="ja-JP" altLang="en-US" sz="1200" dirty="0">
              <a:latin typeface="BIZ UDPゴシック" panose="020B0400000000000000" pitchFamily="50" charset="-128"/>
              <a:ea typeface="BIZ UDPゴシック" panose="020B0400000000000000" pitchFamily="50" charset="-128"/>
            </a:endParaRPr>
          </a:p>
        </p:txBody>
      </p:sp>
      <p:sp>
        <p:nvSpPr>
          <p:cNvPr id="21" name="テキスト ボックス 20"/>
          <p:cNvSpPr txBox="1"/>
          <p:nvPr/>
        </p:nvSpPr>
        <p:spPr>
          <a:xfrm>
            <a:off x="1368000" y="4793155"/>
            <a:ext cx="7776000" cy="207749"/>
          </a:xfrm>
          <a:prstGeom prst="rect">
            <a:avLst/>
          </a:prstGeom>
          <a:noFill/>
        </p:spPr>
        <p:txBody>
          <a:bodyPr wrap="square" rtlCol="0">
            <a:spAutoFit/>
          </a:bodyPr>
          <a:lstStyle/>
          <a:p>
            <a:pPr>
              <a:lnSpc>
                <a:spcPts val="900"/>
              </a:lnSpc>
            </a:pPr>
            <a:r>
              <a:rPr lang="ja-JP" altLang="en-US" sz="700" dirty="0">
                <a:latin typeface="BIZ UDPゴシック" panose="020B0400000000000000" pitchFamily="50" charset="-128"/>
                <a:ea typeface="BIZ UDPゴシック" panose="020B0400000000000000" pitchFamily="50" charset="-128"/>
                <a:sym typeface="Wingdings" panose="05000000000000000000" pitchFamily="2" charset="2"/>
              </a:rPr>
              <a:t>＊</a:t>
            </a:r>
            <a:r>
              <a:rPr lang="en-US" altLang="ja-JP" sz="700" dirty="0">
                <a:latin typeface="BIZ UDPゴシック" panose="020B0400000000000000" pitchFamily="50" charset="-128"/>
                <a:ea typeface="BIZ UDPゴシック" panose="020B0400000000000000" pitchFamily="50" charset="-128"/>
                <a:sym typeface="Wingdings" panose="05000000000000000000" pitchFamily="2" charset="2"/>
              </a:rPr>
              <a:t>1</a:t>
            </a:r>
            <a:r>
              <a:rPr lang="ja-JP" altLang="en-US" sz="700" dirty="0">
                <a:latin typeface="BIZ UDPゴシック" panose="020B0400000000000000" pitchFamily="50" charset="-128"/>
                <a:ea typeface="BIZ UDPゴシック" panose="020B0400000000000000" pitchFamily="50" charset="-128"/>
                <a:sym typeface="Wingdings" panose="05000000000000000000" pitchFamily="2" charset="2"/>
              </a:rPr>
              <a:t>　出典：</a:t>
            </a:r>
            <a:r>
              <a:rPr lang="ja-JP" altLang="en-US" sz="700" dirty="0">
                <a:latin typeface="BIZ UDPゴシック" panose="020B0400000000000000" pitchFamily="50" charset="-128"/>
                <a:ea typeface="BIZ UDPゴシック" panose="020B0400000000000000" pitchFamily="50" charset="-128"/>
              </a:rPr>
              <a:t>公社）</a:t>
            </a:r>
            <a:r>
              <a:rPr lang="en-US" altLang="ja-JP" sz="700" dirty="0">
                <a:latin typeface="BIZ UDPゴシック" panose="020B0400000000000000" pitchFamily="50" charset="-128"/>
                <a:ea typeface="BIZ UDPゴシック" panose="020B0400000000000000" pitchFamily="50" charset="-128"/>
              </a:rPr>
              <a:t>2025</a:t>
            </a:r>
            <a:r>
              <a:rPr lang="ja-JP" altLang="en-US" sz="700" dirty="0">
                <a:latin typeface="BIZ UDPゴシック" panose="020B0400000000000000" pitchFamily="50" charset="-128"/>
                <a:ea typeface="BIZ UDPゴシック" panose="020B0400000000000000" pitchFamily="50" charset="-128"/>
              </a:rPr>
              <a:t>年日本国際博覧会協会「基本計画」　　</a:t>
            </a:r>
            <a:r>
              <a:rPr lang="ja-JP" altLang="en-US" sz="700" dirty="0">
                <a:latin typeface="BIZ UDPゴシック" panose="020B0400000000000000" pitchFamily="50" charset="-128"/>
                <a:ea typeface="BIZ UDPゴシック" panose="020B0400000000000000" pitchFamily="50" charset="-128"/>
                <a:sym typeface="Wingdings" panose="05000000000000000000" pitchFamily="2" charset="2"/>
              </a:rPr>
              <a:t>＊</a:t>
            </a:r>
            <a:r>
              <a:rPr lang="en-US" altLang="ja-JP" sz="700" dirty="0">
                <a:latin typeface="BIZ UDPゴシック" panose="020B0400000000000000" pitchFamily="50" charset="-128"/>
                <a:ea typeface="BIZ UDPゴシック" panose="020B0400000000000000" pitchFamily="50" charset="-128"/>
                <a:sym typeface="Wingdings" panose="05000000000000000000" pitchFamily="2" charset="2"/>
              </a:rPr>
              <a:t>2</a:t>
            </a:r>
            <a:r>
              <a:rPr lang="ja-JP" altLang="en-US" sz="700" dirty="0">
                <a:latin typeface="BIZ UDPゴシック" panose="020B0400000000000000" pitchFamily="50" charset="-128"/>
                <a:ea typeface="BIZ UDPゴシック" panose="020B0400000000000000" pitchFamily="50" charset="-128"/>
                <a:sym typeface="Wingdings" panose="05000000000000000000" pitchFamily="2" charset="2"/>
              </a:rPr>
              <a:t>　出典：</a:t>
            </a:r>
            <a:r>
              <a:rPr lang="ja-JP" altLang="en-US" sz="700" dirty="0">
                <a:latin typeface="BIZ UDPゴシック" panose="020B0400000000000000" pitchFamily="50" charset="-128"/>
                <a:ea typeface="BIZ UDPゴシック" panose="020B0400000000000000" pitchFamily="50" charset="-128"/>
              </a:rPr>
              <a:t>（公社）</a:t>
            </a:r>
            <a:r>
              <a:rPr lang="en-US" altLang="ja-JP" sz="700" dirty="0">
                <a:latin typeface="BIZ UDPゴシック" panose="020B0400000000000000" pitchFamily="50" charset="-128"/>
                <a:ea typeface="BIZ UDPゴシック" panose="020B0400000000000000" pitchFamily="50" charset="-128"/>
              </a:rPr>
              <a:t>2025</a:t>
            </a:r>
            <a:r>
              <a:rPr lang="ja-JP" altLang="en-US" sz="700" dirty="0">
                <a:latin typeface="BIZ UDPゴシック" panose="020B0400000000000000" pitchFamily="50" charset="-128"/>
                <a:ea typeface="BIZ UDPゴシック" panose="020B0400000000000000" pitchFamily="50" charset="-128"/>
              </a:rPr>
              <a:t>年日本国際博覧会協会</a:t>
            </a:r>
            <a:r>
              <a:rPr lang="en-US" altLang="ja-JP" sz="700" dirty="0">
                <a:latin typeface="BIZ UDPゴシック" panose="020B0400000000000000" pitchFamily="50" charset="-128"/>
                <a:ea typeface="BIZ UDPゴシック" panose="020B0400000000000000" pitchFamily="50" charset="-128"/>
              </a:rPr>
              <a:t>HP</a:t>
            </a:r>
            <a:r>
              <a:rPr lang="ja-JP" altLang="en-US" sz="700" dirty="0">
                <a:latin typeface="BIZ UDPゴシック" panose="020B0400000000000000" pitchFamily="50" charset="-128"/>
                <a:ea typeface="BIZ UDPゴシック" panose="020B0400000000000000" pitchFamily="50" charset="-128"/>
              </a:rPr>
              <a:t>　　＊</a:t>
            </a:r>
            <a:r>
              <a:rPr lang="en-US" altLang="ja-JP" sz="700" dirty="0">
                <a:latin typeface="BIZ UDPゴシック" panose="020B0400000000000000" pitchFamily="50" charset="-128"/>
                <a:ea typeface="BIZ UDPゴシック" panose="020B0400000000000000" pitchFamily="50" charset="-128"/>
              </a:rPr>
              <a:t>3</a:t>
            </a:r>
            <a:r>
              <a:rPr lang="ja-JP" altLang="en-US" sz="700" dirty="0">
                <a:latin typeface="BIZ UDPゴシック" panose="020B0400000000000000" pitchFamily="50" charset="-128"/>
                <a:ea typeface="BIZ UDPゴシック" panose="020B0400000000000000" pitchFamily="50" charset="-128"/>
              </a:rPr>
              <a:t>　出典：</a:t>
            </a:r>
            <a:r>
              <a:rPr lang="en-US" altLang="ja-JP" sz="700" dirty="0">
                <a:latin typeface="BIZ UDPゴシック" panose="020B0400000000000000" pitchFamily="50" charset="-128"/>
                <a:ea typeface="BIZ UDPゴシック" panose="020B0400000000000000" pitchFamily="50" charset="-128"/>
              </a:rPr>
              <a:t>【</a:t>
            </a:r>
            <a:r>
              <a:rPr lang="ja-JP" altLang="en-US" sz="700" dirty="0">
                <a:latin typeface="BIZ UDPゴシック" panose="020B0400000000000000" pitchFamily="50" charset="-128"/>
                <a:ea typeface="BIZ UDPゴシック" panose="020B0400000000000000" pitchFamily="50" charset="-128"/>
              </a:rPr>
              <a:t>概要版</a:t>
            </a:r>
            <a:r>
              <a:rPr lang="en-US" altLang="ja-JP" sz="700" dirty="0">
                <a:latin typeface="BIZ UDPゴシック" panose="020B0400000000000000" pitchFamily="50" charset="-128"/>
                <a:ea typeface="BIZ UDPゴシック" panose="020B0400000000000000" pitchFamily="50" charset="-128"/>
              </a:rPr>
              <a:t>】</a:t>
            </a:r>
            <a:r>
              <a:rPr lang="ja-JP" altLang="en-US" sz="700" dirty="0">
                <a:latin typeface="BIZ UDPゴシック" panose="020B0400000000000000" pitchFamily="50" charset="-128"/>
                <a:ea typeface="BIZ UDPゴシック" panose="020B0400000000000000" pitchFamily="50" charset="-128"/>
              </a:rPr>
              <a:t>「大阪・夢洲地区特定複合施設区域の整備に関する計画」</a:t>
            </a:r>
          </a:p>
        </p:txBody>
      </p:sp>
      <p:sp>
        <p:nvSpPr>
          <p:cNvPr id="22" name="角丸四角形 21"/>
          <p:cNvSpPr/>
          <p:nvPr/>
        </p:nvSpPr>
        <p:spPr>
          <a:xfrm>
            <a:off x="256597" y="5009155"/>
            <a:ext cx="1322818" cy="576000"/>
          </a:xfrm>
          <a:prstGeom prst="roundRect">
            <a:avLst>
              <a:gd name="adj" fmla="val 1328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BIZ UDPゴシック" panose="020B0400000000000000" pitchFamily="50" charset="-128"/>
                <a:ea typeface="BIZ UDPゴシック" panose="020B0400000000000000" pitchFamily="50" charset="-128"/>
              </a:rPr>
              <a:t>府市一体の</a:t>
            </a: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行政運営体制</a:t>
            </a:r>
            <a:endParaRPr lang="en-US" altLang="ja-JP" sz="1200" dirty="0">
              <a:latin typeface="BIZ UDPゴシック" panose="020B0400000000000000" pitchFamily="50" charset="-128"/>
              <a:ea typeface="BIZ UDPゴシック" panose="020B0400000000000000" pitchFamily="50" charset="-128"/>
            </a:endParaRPr>
          </a:p>
        </p:txBody>
      </p:sp>
      <p:sp>
        <p:nvSpPr>
          <p:cNvPr id="24" name="テキスト ボックス 23"/>
          <p:cNvSpPr txBox="1"/>
          <p:nvPr/>
        </p:nvSpPr>
        <p:spPr>
          <a:xfrm>
            <a:off x="1690252" y="5009155"/>
            <a:ext cx="7342912" cy="576000"/>
          </a:xfrm>
          <a:prstGeom prst="rect">
            <a:avLst/>
          </a:prstGeom>
          <a:solidFill>
            <a:schemeClr val="accent3">
              <a:lumMod val="40000"/>
              <a:lumOff val="60000"/>
            </a:schemeClr>
          </a:solidFill>
        </p:spPr>
        <p:txBody>
          <a:bodyPr wrap="square" rtlCol="0" anchor="ctr" anchorCtr="0">
            <a:noAutofit/>
          </a:bodyPr>
          <a:lstStyle/>
          <a:p>
            <a:r>
              <a:rPr lang="ja-JP" altLang="en-US" sz="1400" b="1" dirty="0">
                <a:latin typeface="BIZ UDPゴシック" panose="020B0400000000000000" pitchFamily="50" charset="-128"/>
                <a:ea typeface="BIZ UDPゴシック" panose="020B0400000000000000" pitchFamily="50" charset="-128"/>
              </a:rPr>
              <a:t>府市一体条例</a:t>
            </a:r>
            <a:r>
              <a:rPr lang="ja-JP" altLang="en-US" sz="1400" dirty="0">
                <a:latin typeface="BIZ UDPゴシック" panose="020B0400000000000000" pitchFamily="50" charset="-128"/>
                <a:ea typeface="BIZ UDPゴシック" panose="020B0400000000000000" pitchFamily="50" charset="-128"/>
              </a:rPr>
              <a:t>の制定、成長戦略や広域的な都市計画決定に関する</a:t>
            </a:r>
            <a:r>
              <a:rPr lang="ja-JP" altLang="en-US" sz="1400" b="1" dirty="0">
                <a:latin typeface="BIZ UDPゴシック" panose="020B0400000000000000" pitchFamily="50" charset="-128"/>
                <a:ea typeface="BIZ UDPゴシック" panose="020B0400000000000000" pitchFamily="50" charset="-128"/>
              </a:rPr>
              <a:t>事務を市から府に委託</a:t>
            </a:r>
            <a:r>
              <a:rPr lang="ja-JP" altLang="en-US" sz="1400" dirty="0">
                <a:latin typeface="BIZ UDPゴシック" panose="020B0400000000000000" pitchFamily="50" charset="-128"/>
                <a:ea typeface="BIZ UDPゴシック" panose="020B0400000000000000" pitchFamily="50" charset="-128"/>
              </a:rPr>
              <a:t>、</a:t>
            </a:r>
            <a:endParaRPr lang="en-US" altLang="ja-JP" sz="1400" dirty="0">
              <a:latin typeface="BIZ UDPゴシック" panose="020B0400000000000000" pitchFamily="50" charset="-128"/>
              <a:ea typeface="BIZ UDPゴシック" panose="020B0400000000000000" pitchFamily="50" charset="-128"/>
            </a:endParaRPr>
          </a:p>
          <a:p>
            <a:r>
              <a:rPr lang="ja-JP" altLang="en-US" sz="1400" b="1" dirty="0">
                <a:latin typeface="BIZ UDPゴシック" panose="020B0400000000000000" pitchFamily="50" charset="-128"/>
                <a:ea typeface="BIZ UDPゴシック" panose="020B0400000000000000" pitchFamily="50" charset="-128"/>
              </a:rPr>
              <a:t>府市共同設置部署</a:t>
            </a:r>
            <a:r>
              <a:rPr lang="ja-JP" altLang="en-US" sz="1400" dirty="0">
                <a:latin typeface="BIZ UDPゴシック" panose="020B0400000000000000" pitchFamily="50" charset="-128"/>
                <a:ea typeface="BIZ UDPゴシック" panose="020B0400000000000000" pitchFamily="50" charset="-128"/>
              </a:rPr>
              <a:t>（副首都推進局、万博推進局、</a:t>
            </a:r>
            <a:r>
              <a:rPr lang="en-US" altLang="ja-JP" sz="1400" dirty="0">
                <a:latin typeface="BIZ UDPゴシック" panose="020B0400000000000000" pitchFamily="50" charset="-128"/>
                <a:ea typeface="BIZ UDPゴシック" panose="020B0400000000000000" pitchFamily="50" charset="-128"/>
              </a:rPr>
              <a:t>IR</a:t>
            </a:r>
            <a:r>
              <a:rPr lang="ja-JP" altLang="en-US" sz="1400" dirty="0">
                <a:latin typeface="BIZ UDPゴシック" panose="020B0400000000000000" pitchFamily="50" charset="-128"/>
                <a:ea typeface="BIZ UDPゴシック" panose="020B0400000000000000" pitchFamily="50" charset="-128"/>
              </a:rPr>
              <a:t>推進局、大阪都市計画局、大阪港湾局</a:t>
            </a:r>
            <a:r>
              <a:rPr lang="ja-JP" altLang="en-US" sz="1400" dirty="0" smtClean="0">
                <a:latin typeface="BIZ UDPゴシック" panose="020B0400000000000000" pitchFamily="50" charset="-128"/>
                <a:ea typeface="BIZ UDPゴシック" panose="020B0400000000000000" pitchFamily="50" charset="-128"/>
              </a:rPr>
              <a:t>）。</a:t>
            </a:r>
            <a:endParaRPr lang="ja-JP" altLang="en-US" sz="1400" dirty="0">
              <a:latin typeface="BIZ UDPゴシック" panose="020B0400000000000000" pitchFamily="50" charset="-128"/>
              <a:ea typeface="BIZ UDPゴシック" panose="020B0400000000000000" pitchFamily="50" charset="-128"/>
            </a:endParaRPr>
          </a:p>
        </p:txBody>
      </p:sp>
      <p:sp>
        <p:nvSpPr>
          <p:cNvPr id="20"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142</a:t>
            </a:fld>
            <a:endParaRPr lang="ja-JP" altLang="en-US" dirty="0"/>
          </a:p>
        </p:txBody>
      </p:sp>
    </p:spTree>
    <p:extLst>
      <p:ext uri="{BB962C8B-B14F-4D97-AF65-F5344CB8AC3E}">
        <p14:creationId xmlns:p14="http://schemas.microsoft.com/office/powerpoint/2010/main" val="3599773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0457" y="720000"/>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252000" y="180000"/>
            <a:ext cx="8603088" cy="461665"/>
          </a:xfrm>
          <a:prstGeom prst="rect">
            <a:avLst/>
          </a:prstGeom>
        </p:spPr>
        <p:txBody>
          <a:bodyPr wrap="square">
            <a:spAutoFit/>
          </a:bodyPr>
          <a:lstStyle/>
          <a:p>
            <a:r>
              <a:rPr lang="ja-JP" altLang="en-US" sz="2400" b="1" dirty="0">
                <a:solidFill>
                  <a:prstClr val="black"/>
                </a:solidFill>
                <a:latin typeface="BIZ UDPゴシック" panose="020B0400000000000000" pitchFamily="50" charset="-128"/>
                <a:ea typeface="BIZ UDPゴシック" panose="020B0400000000000000" pitchFamily="50" charset="-128"/>
              </a:rPr>
              <a:t>統治機構</a:t>
            </a:r>
            <a:r>
              <a:rPr lang="ja-JP" altLang="en-US" sz="2400" b="1" dirty="0" smtClean="0">
                <a:solidFill>
                  <a:prstClr val="black"/>
                </a:solidFill>
                <a:latin typeface="BIZ UDPゴシック" panose="020B0400000000000000" pitchFamily="50" charset="-128"/>
                <a:ea typeface="BIZ UDPゴシック" panose="020B0400000000000000" pitchFamily="50" charset="-128"/>
              </a:rPr>
              <a:t>改革の流れ</a:t>
            </a:r>
            <a:endParaRPr lang="ja-JP" altLang="en-US" sz="2400" b="1" dirty="0">
              <a:latin typeface="BIZ UDPゴシック" panose="020B0400000000000000" pitchFamily="50" charset="-128"/>
              <a:ea typeface="BIZ UDPゴシック" panose="020B0400000000000000" pitchFamily="50" charset="-128"/>
            </a:endParaRPr>
          </a:p>
        </p:txBody>
      </p:sp>
      <p:sp>
        <p:nvSpPr>
          <p:cNvPr id="23" name="角丸四角形 22"/>
          <p:cNvSpPr/>
          <p:nvPr/>
        </p:nvSpPr>
        <p:spPr>
          <a:xfrm>
            <a:off x="2184788" y="1872740"/>
            <a:ext cx="1599421" cy="1164173"/>
          </a:xfrm>
          <a:prstGeom prst="roundRect">
            <a:avLst/>
          </a:prstGeom>
          <a:solidFill>
            <a:schemeClr val="accent3">
              <a:lumMod val="40000"/>
              <a:lumOff val="60000"/>
            </a:schemeClr>
          </a:solidFill>
          <a:ln>
            <a:noFill/>
          </a:ln>
          <a:effectLst>
            <a:outerShdw blurRad="44450" dist="27940" dir="5400000" algn="ctr">
              <a:srgbClr val="000000">
                <a:alpha val="32000"/>
              </a:srgb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BIZ UDPゴシック" panose="020B0400000000000000" pitchFamily="50" charset="-128"/>
                <a:ea typeface="BIZ UDPゴシック" panose="020B0400000000000000" pitchFamily="50" charset="-128"/>
              </a:rPr>
              <a:t>いわゆる</a:t>
            </a:r>
            <a:endParaRPr lang="en-US" altLang="ja-JP" sz="1600" dirty="0" smtClean="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dirty="0" smtClean="0">
                <a:solidFill>
                  <a:schemeClr val="tx1"/>
                </a:solidFill>
                <a:latin typeface="BIZ UDPゴシック" panose="020B0400000000000000" pitchFamily="50" charset="-128"/>
                <a:ea typeface="BIZ UDPゴシック" panose="020B0400000000000000" pitchFamily="50" charset="-128"/>
              </a:rPr>
              <a:t>大阪都構想</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24" name="角丸四角形 23"/>
          <p:cNvSpPr/>
          <p:nvPr/>
        </p:nvSpPr>
        <p:spPr>
          <a:xfrm>
            <a:off x="2236761" y="4213133"/>
            <a:ext cx="1598400" cy="1162800"/>
          </a:xfrm>
          <a:prstGeom prst="roundRect">
            <a:avLst/>
          </a:prstGeom>
          <a:solidFill>
            <a:schemeClr val="accent3">
              <a:lumMod val="40000"/>
              <a:lumOff val="60000"/>
            </a:schemeClr>
          </a:solidFill>
          <a:ln>
            <a:noFill/>
          </a:ln>
          <a:effectLst>
            <a:outerShdw blurRad="44450" dist="27940" dir="5400000" algn="ctr">
              <a:srgbClr val="000000">
                <a:alpha val="32000"/>
              </a:srgb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府市統合</a:t>
            </a: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本部</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27" name="角丸四角形 26"/>
          <p:cNvSpPr/>
          <p:nvPr/>
        </p:nvSpPr>
        <p:spPr>
          <a:xfrm>
            <a:off x="4453383" y="1964038"/>
            <a:ext cx="2112526" cy="991945"/>
          </a:xfrm>
          <a:prstGeom prst="roundRect">
            <a:avLst/>
          </a:prstGeom>
          <a:ln>
            <a:noFill/>
          </a:ln>
          <a:effectLst>
            <a:outerShdw blurRad="190500" dist="228600" dir="2700000" algn="ctr">
              <a:srgbClr val="000000">
                <a:alpha val="30000"/>
              </a:srgbClr>
            </a:outerShdw>
          </a:effectLst>
          <a:scene3d>
            <a:camera prst="orthographicFront">
              <a:rot lat="0" lon="0" rev="0"/>
            </a:camera>
            <a:lightRig rig="contrasting" dir="t"/>
          </a:scene3d>
          <a:sp3d prstMaterial="flat">
            <a:bevelT w="1270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atin typeface="BIZ UDPゴシック" panose="020B0400000000000000" pitchFamily="50" charset="-128"/>
                <a:ea typeface="BIZ UDPゴシック" panose="020B0400000000000000" pitchFamily="50" charset="-128"/>
              </a:rPr>
              <a:t>副首都推進本部</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9" name="右矢印 8"/>
          <p:cNvSpPr/>
          <p:nvPr/>
        </p:nvSpPr>
        <p:spPr>
          <a:xfrm>
            <a:off x="3784209" y="2296078"/>
            <a:ext cx="532409" cy="34097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6928685" y="3960006"/>
            <a:ext cx="1976154" cy="338554"/>
          </a:xfrm>
          <a:prstGeom prst="rect">
            <a:avLst/>
          </a:prstGeom>
          <a:solidFill>
            <a:schemeClr val="bg1">
              <a:lumMod val="85000"/>
            </a:schemeClr>
          </a:solidFill>
          <a:ln>
            <a:solidFill>
              <a:schemeClr val="bg1">
                <a:lumMod val="75000"/>
              </a:schemeClr>
            </a:solidFill>
          </a:ln>
        </p:spPr>
        <p:txBody>
          <a:bodyPr wrap="square" rtlCol="0">
            <a:spAutoFit/>
          </a:bodyPr>
          <a:lstStyle/>
          <a:p>
            <a:pPr algn="ctr"/>
            <a:r>
              <a:rPr lang="ja-JP" altLang="en-US" sz="1600" b="1" dirty="0">
                <a:latin typeface="BIZ UDPゴシック" panose="020B0400000000000000" pitchFamily="50" charset="-128"/>
                <a:ea typeface="BIZ UDPゴシック" panose="020B0400000000000000" pitchFamily="50" charset="-128"/>
              </a:rPr>
              <a:t>課題</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64" name="正方形/長方形 63"/>
          <p:cNvSpPr/>
          <p:nvPr/>
        </p:nvSpPr>
        <p:spPr>
          <a:xfrm>
            <a:off x="6928685" y="4267783"/>
            <a:ext cx="1976154" cy="131153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大阪全体で余す</a:t>
            </a:r>
            <a:r>
              <a:rPr lang="ja-JP" altLang="en-US" sz="1400" dirty="0" smtClean="0">
                <a:solidFill>
                  <a:schemeClr val="tx1"/>
                </a:solidFill>
                <a:latin typeface="BIZ UDPゴシック" panose="020B0400000000000000" pitchFamily="50" charset="-128"/>
                <a:ea typeface="BIZ UDPゴシック" panose="020B0400000000000000" pitchFamily="50" charset="-128"/>
              </a:rPr>
              <a:t>こと</a:t>
            </a:r>
            <a:endParaRPr lang="en-US" altLang="ja-JP" sz="14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400" dirty="0" smtClean="0">
                <a:solidFill>
                  <a:schemeClr val="tx1"/>
                </a:solidFill>
                <a:latin typeface="BIZ UDPゴシック" panose="020B0400000000000000" pitchFamily="50" charset="-128"/>
                <a:ea typeface="BIZ UDPゴシック" panose="020B0400000000000000" pitchFamily="50" charset="-128"/>
              </a:rPr>
              <a:t>なく</a:t>
            </a:r>
            <a:r>
              <a:rPr lang="ja-JP" altLang="en-US" sz="1400" dirty="0">
                <a:solidFill>
                  <a:schemeClr val="tx1"/>
                </a:solidFill>
                <a:latin typeface="BIZ UDPゴシック" panose="020B0400000000000000" pitchFamily="50" charset="-128"/>
                <a:ea typeface="BIZ UDPゴシック" panose="020B0400000000000000" pitchFamily="50" charset="-128"/>
              </a:rPr>
              <a:t>享受できるような各市町村の</a:t>
            </a:r>
            <a:r>
              <a:rPr lang="ja-JP" altLang="en-US" sz="1400" dirty="0" smtClean="0">
                <a:solidFill>
                  <a:schemeClr val="tx1"/>
                </a:solidFill>
                <a:latin typeface="BIZ UDPゴシック" panose="020B0400000000000000" pitchFamily="50" charset="-128"/>
                <a:ea typeface="BIZ UDPゴシック" panose="020B0400000000000000" pitchFamily="50" charset="-128"/>
              </a:rPr>
              <a:t>体制強化。</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32" name="角丸四角形 31"/>
          <p:cNvSpPr/>
          <p:nvPr/>
        </p:nvSpPr>
        <p:spPr>
          <a:xfrm>
            <a:off x="4442324" y="4298560"/>
            <a:ext cx="2112526" cy="991945"/>
          </a:xfrm>
          <a:prstGeom prst="roundRect">
            <a:avLst/>
          </a:prstGeom>
          <a:ln>
            <a:noFill/>
          </a:ln>
          <a:effectLst>
            <a:outerShdw blurRad="190500" dist="228600" dir="2700000" algn="ctr">
              <a:srgbClr val="000000">
                <a:alpha val="30000"/>
              </a:srgbClr>
            </a:outerShdw>
          </a:effectLst>
          <a:scene3d>
            <a:camera prst="orthographicFront">
              <a:rot lat="0" lon="0" rev="0"/>
            </a:camera>
            <a:lightRig rig="contrasting" dir="t"/>
          </a:scene3d>
          <a:sp3d prstMaterial="flat">
            <a:bevelT w="1270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BIZ UDPゴシック" panose="020B0400000000000000" pitchFamily="50" charset="-128"/>
                <a:ea typeface="BIZ UDPゴシック" panose="020B0400000000000000" pitchFamily="50" charset="-128"/>
              </a:rPr>
              <a:t>府市一体条例</a:t>
            </a:r>
            <a:endParaRPr kumimoji="1" lang="en-US" altLang="ja-JP" sz="1600" dirty="0">
              <a:latin typeface="BIZ UDPゴシック" panose="020B0400000000000000" pitchFamily="50" charset="-128"/>
              <a:ea typeface="BIZ UDPゴシック" panose="020B0400000000000000" pitchFamily="50" charset="-128"/>
            </a:endParaRPr>
          </a:p>
          <a:p>
            <a:pPr algn="ctr"/>
            <a:r>
              <a:rPr kumimoji="1" lang="ja-JP" altLang="en-US" sz="1600" dirty="0">
                <a:latin typeface="BIZ UDPゴシック" panose="020B0400000000000000" pitchFamily="50" charset="-128"/>
                <a:ea typeface="BIZ UDPゴシック" panose="020B0400000000000000" pitchFamily="50" charset="-128"/>
              </a:rPr>
              <a:t>府市共同設置部署</a:t>
            </a:r>
          </a:p>
        </p:txBody>
      </p:sp>
      <p:sp>
        <p:nvSpPr>
          <p:cNvPr id="14" name="右矢印 13"/>
          <p:cNvSpPr/>
          <p:nvPr/>
        </p:nvSpPr>
        <p:spPr>
          <a:xfrm>
            <a:off x="3784208" y="4608659"/>
            <a:ext cx="532409" cy="34097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385732" y="1964039"/>
            <a:ext cx="1547447" cy="991944"/>
          </a:xfrm>
          <a:prstGeom prst="roundRect">
            <a:avLst>
              <a:gd name="adj" fmla="val 8225"/>
            </a:avLst>
          </a:prstGeom>
          <a:ln w="85725">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1600" dirty="0" smtClean="0">
              <a:latin typeface="BIZ UDPゴシック" panose="020B0400000000000000" pitchFamily="50" charset="-128"/>
              <a:ea typeface="BIZ UDPゴシック" panose="020B0400000000000000" pitchFamily="50" charset="-128"/>
            </a:endParaRPr>
          </a:p>
          <a:p>
            <a:pPr algn="ctr"/>
            <a:r>
              <a:rPr kumimoji="1" lang="ja-JP" altLang="en-US" sz="1600" dirty="0" smtClean="0">
                <a:latin typeface="BIZ UDPゴシック" panose="020B0400000000000000" pitchFamily="50" charset="-128"/>
                <a:ea typeface="BIZ UDPゴシック" panose="020B0400000000000000" pitchFamily="50" charset="-128"/>
              </a:rPr>
              <a:t>府・市あわせ</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角丸四角形 15"/>
          <p:cNvSpPr/>
          <p:nvPr/>
        </p:nvSpPr>
        <p:spPr>
          <a:xfrm>
            <a:off x="408183" y="2007580"/>
            <a:ext cx="1512000" cy="180198"/>
          </a:xfrm>
          <a:prstGeom prst="roundRect">
            <a:avLst>
              <a:gd name="adj" fmla="val 8225"/>
            </a:avLst>
          </a:prstGeom>
          <a:solidFill>
            <a:schemeClr val="accent2">
              <a:lumMod val="60000"/>
              <a:lumOff val="40000"/>
            </a:schemeClr>
          </a:solidFill>
          <a:ln w="85725">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600"/>
              </a:lnSpc>
            </a:pPr>
            <a:r>
              <a:rPr kumimoji="1" lang="ja-JP" altLang="en-US" sz="1600" b="1" dirty="0" smtClean="0">
                <a:solidFill>
                  <a:schemeClr val="bg1"/>
                </a:solidFill>
                <a:latin typeface="BIZ UDPゴシック" panose="020B0400000000000000" pitchFamily="50" charset="-128"/>
                <a:ea typeface="BIZ UDPゴシック" panose="020B0400000000000000" pitchFamily="50" charset="-128"/>
              </a:rPr>
              <a:t>背景</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6928685" y="1564541"/>
            <a:ext cx="1976154" cy="338554"/>
          </a:xfrm>
          <a:prstGeom prst="rect">
            <a:avLst/>
          </a:prstGeom>
          <a:solidFill>
            <a:schemeClr val="bg1">
              <a:lumMod val="85000"/>
            </a:schemeClr>
          </a:solidFill>
          <a:ln>
            <a:solidFill>
              <a:schemeClr val="bg1">
                <a:lumMod val="75000"/>
              </a:schemeClr>
            </a:solidFill>
          </a:ln>
        </p:spPr>
        <p:txBody>
          <a:bodyPr wrap="square" rtlCol="0">
            <a:spAutoFit/>
          </a:bodyPr>
          <a:lstStyle/>
          <a:p>
            <a:pPr algn="ctr"/>
            <a:r>
              <a:rPr lang="ja-JP" altLang="en-US" sz="1600" b="1" dirty="0">
                <a:latin typeface="BIZ UDPゴシック" panose="020B0400000000000000" pitchFamily="50" charset="-128"/>
                <a:ea typeface="BIZ UDPゴシック" panose="020B0400000000000000" pitchFamily="50" charset="-128"/>
              </a:rPr>
              <a:t>課題</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6928685" y="1872318"/>
            <a:ext cx="1976154" cy="131153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BIZ UDPゴシック" panose="020B0400000000000000" pitchFamily="50" charset="-128"/>
                <a:ea typeface="BIZ UDPゴシック" panose="020B0400000000000000" pitchFamily="50" charset="-128"/>
              </a:rPr>
              <a:t>副首都化に向けた都市経営戦略の展開。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5" name="角丸四角形 24"/>
          <p:cNvSpPr/>
          <p:nvPr/>
        </p:nvSpPr>
        <p:spPr>
          <a:xfrm>
            <a:off x="385732" y="4298561"/>
            <a:ext cx="1547447" cy="991944"/>
          </a:xfrm>
          <a:prstGeom prst="roundRect">
            <a:avLst>
              <a:gd name="adj" fmla="val 8225"/>
            </a:avLst>
          </a:prstGeom>
          <a:ln w="85725">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1600" dirty="0" smtClean="0">
              <a:latin typeface="BIZ UDPゴシック" panose="020B0400000000000000" pitchFamily="50" charset="-128"/>
              <a:ea typeface="BIZ UDPゴシック" panose="020B0400000000000000" pitchFamily="50" charset="-128"/>
            </a:endParaRPr>
          </a:p>
          <a:p>
            <a:pPr algn="ctr"/>
            <a:r>
              <a:rPr kumimoji="1" lang="ja-JP" altLang="en-US" sz="1600" dirty="0" smtClean="0">
                <a:latin typeface="BIZ UDPゴシック" panose="020B0400000000000000" pitchFamily="50" charset="-128"/>
                <a:ea typeface="BIZ UDPゴシック" panose="020B0400000000000000" pitchFamily="50" charset="-128"/>
              </a:rPr>
              <a:t>二重行政</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26" name="角丸四角形 25"/>
          <p:cNvSpPr/>
          <p:nvPr/>
        </p:nvSpPr>
        <p:spPr>
          <a:xfrm>
            <a:off x="408183" y="4342102"/>
            <a:ext cx="1512000" cy="180198"/>
          </a:xfrm>
          <a:prstGeom prst="roundRect">
            <a:avLst>
              <a:gd name="adj" fmla="val 8225"/>
            </a:avLst>
          </a:prstGeom>
          <a:solidFill>
            <a:schemeClr val="accent2">
              <a:lumMod val="60000"/>
              <a:lumOff val="40000"/>
            </a:schemeClr>
          </a:solidFill>
          <a:ln w="85725">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600"/>
              </a:lnSpc>
            </a:pPr>
            <a:r>
              <a:rPr kumimoji="1" lang="ja-JP" altLang="en-US" sz="1600" b="1" dirty="0" smtClean="0">
                <a:solidFill>
                  <a:schemeClr val="bg1"/>
                </a:solidFill>
                <a:latin typeface="BIZ UDPゴシック" panose="020B0400000000000000" pitchFamily="50" charset="-128"/>
                <a:ea typeface="BIZ UDPゴシック" panose="020B0400000000000000" pitchFamily="50" charset="-128"/>
              </a:rPr>
              <a:t>背景</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22"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mtClean="0"/>
              <a:pPr/>
              <a:t>143</a:t>
            </a:fld>
            <a:endParaRPr lang="ja-JP" altLang="en-US" dirty="0"/>
          </a:p>
        </p:txBody>
      </p:sp>
    </p:spTree>
    <p:extLst>
      <p:ext uri="{BB962C8B-B14F-4D97-AF65-F5344CB8AC3E}">
        <p14:creationId xmlns:p14="http://schemas.microsoft.com/office/powerpoint/2010/main" val="626245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165500" y="1094342"/>
            <a:ext cx="8893026" cy="193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BA4DA3D3-8136-4F80-A721-FAF45CFEA281}"/>
              </a:ext>
            </a:extLst>
          </p:cNvPr>
          <p:cNvSpPr txBox="1"/>
          <p:nvPr/>
        </p:nvSpPr>
        <p:spPr>
          <a:xfrm>
            <a:off x="171618" y="725010"/>
            <a:ext cx="8820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■民営化・地独法人化により、最適な担い手が公共サービスを提供するスキームを推進。</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角丸四角形 12"/>
          <p:cNvSpPr/>
          <p:nvPr/>
        </p:nvSpPr>
        <p:spPr>
          <a:xfrm>
            <a:off x="132520" y="1209176"/>
            <a:ext cx="4320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民営化</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26" name="角丸四角形 25"/>
          <p:cNvSpPr/>
          <p:nvPr/>
        </p:nvSpPr>
        <p:spPr>
          <a:xfrm>
            <a:off x="144000" y="72000"/>
            <a:ext cx="7920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a:t>
            </a:r>
            <a:r>
              <a:rPr kumimoji="1" lang="en-US" altLang="ja-JP"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民間との協業多様化</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／経営形態の見直し（民営化・独法化）</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 name="角丸四角形 19"/>
          <p:cNvSpPr/>
          <p:nvPr/>
        </p:nvSpPr>
        <p:spPr>
          <a:xfrm>
            <a:off x="4671618" y="1202844"/>
            <a:ext cx="4320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地独</a:t>
            </a: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法人化</a:t>
            </a:r>
          </a:p>
        </p:txBody>
      </p:sp>
      <p:sp>
        <p:nvSpPr>
          <p:cNvPr id="2" name="正方形/長方形 1"/>
          <p:cNvSpPr/>
          <p:nvPr/>
        </p:nvSpPr>
        <p:spPr>
          <a:xfrm>
            <a:off x="196398" y="1628652"/>
            <a:ext cx="4256122" cy="505330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●地下鉄</a:t>
            </a:r>
            <a:endPar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●バス</a:t>
            </a:r>
            <a:endPar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●水道</a:t>
            </a:r>
            <a:endPar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●下水道</a:t>
            </a:r>
            <a:endPar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●高速道路</a:t>
            </a:r>
            <a:endPar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●泉北高速鉄道</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 name="角丸四角形 2"/>
          <p:cNvSpPr/>
          <p:nvPr/>
        </p:nvSpPr>
        <p:spPr>
          <a:xfrm>
            <a:off x="2106374" y="2157918"/>
            <a:ext cx="1039906" cy="43883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事業譲渡</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角丸四角形 10"/>
          <p:cNvSpPr/>
          <p:nvPr/>
        </p:nvSpPr>
        <p:spPr>
          <a:xfrm>
            <a:off x="2106374" y="2704019"/>
            <a:ext cx="1039906" cy="43883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事業譲渡</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角丸四角形 11"/>
          <p:cNvSpPr/>
          <p:nvPr/>
        </p:nvSpPr>
        <p:spPr>
          <a:xfrm>
            <a:off x="2106374" y="3255805"/>
            <a:ext cx="1039906" cy="43883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コンセッション</a:t>
            </a:r>
            <a:endParaRPr kumimoji="1" lang="en-US" altLang="ja-JP" sz="10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lvl="0" algn="ctr">
              <a:lnSpc>
                <a:spcPts val="1000"/>
              </a:lnSpc>
              <a:defRPr/>
            </a:pPr>
            <a:r>
              <a:rPr kumimoji="1" lang="en-US" altLang="ja-JP" sz="10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lang="ja-JP" altLang="en-US" sz="1000" dirty="0">
                <a:solidFill>
                  <a:schemeClr val="tx1"/>
                </a:solidFill>
                <a:latin typeface="BIZ UDPゴシック" panose="020B0400000000000000" pitchFamily="50" charset="-128"/>
                <a:ea typeface="BIZ UDPゴシック" panose="020B0400000000000000" pitchFamily="50" charset="-128"/>
              </a:rPr>
              <a:t>導入</a:t>
            </a:r>
            <a:r>
              <a:rPr lang="ja-JP" altLang="en-US" sz="1000" dirty="0" smtClean="0">
                <a:solidFill>
                  <a:schemeClr val="tx1"/>
                </a:solidFill>
                <a:latin typeface="BIZ UDPゴシック" panose="020B0400000000000000" pitchFamily="50" charset="-128"/>
                <a:ea typeface="BIZ UDPゴシック" panose="020B0400000000000000" pitchFamily="50" charset="-128"/>
              </a:rPr>
              <a:t>見送り</a:t>
            </a:r>
            <a:endParaRPr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14" name="角丸四角形 13"/>
          <p:cNvSpPr/>
          <p:nvPr/>
        </p:nvSpPr>
        <p:spPr>
          <a:xfrm>
            <a:off x="2106374" y="3794762"/>
            <a:ext cx="1039906" cy="43883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コンセッション</a:t>
            </a:r>
            <a:endParaRPr kumimoji="1" lang="en-US" altLang="ja-JP"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検討中</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角丸四角形 15"/>
          <p:cNvSpPr/>
          <p:nvPr/>
        </p:nvSpPr>
        <p:spPr>
          <a:xfrm>
            <a:off x="2106374" y="4898770"/>
            <a:ext cx="1039906" cy="43883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事業譲渡</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角丸四角形 16"/>
          <p:cNvSpPr/>
          <p:nvPr/>
        </p:nvSpPr>
        <p:spPr>
          <a:xfrm>
            <a:off x="2106374" y="5422962"/>
            <a:ext cx="1039906" cy="43883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事業譲渡</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角丸四角形 17"/>
          <p:cNvSpPr/>
          <p:nvPr/>
        </p:nvSpPr>
        <p:spPr>
          <a:xfrm>
            <a:off x="3219328" y="3794762"/>
            <a:ext cx="1039906" cy="438834"/>
          </a:xfrm>
          <a:prstGeom prst="round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包括</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委託</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正方形/長方形 18"/>
          <p:cNvSpPr/>
          <p:nvPr/>
        </p:nvSpPr>
        <p:spPr>
          <a:xfrm>
            <a:off x="4673171" y="1626180"/>
            <a:ext cx="4256122" cy="505330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公立</a:t>
            </a:r>
            <a:r>
              <a:rPr kumimoji="1" lang="ja-JP" altLang="en-US" sz="1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大学法人大阪</a:t>
            </a:r>
            <a:endParaRPr kumimoji="1" lang="en-US" altLang="ja-JP" sz="1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●大阪産業技術研究所</a:t>
            </a:r>
            <a:endParaRPr kumimoji="1" lang="en-US" altLang="ja-JP" sz="1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a:t>
            </a:r>
            <a:r>
              <a:rPr kumimoji="1" lang="ja-JP" altLang="en-US" sz="1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健康安全基盤研究所</a:t>
            </a:r>
            <a:endParaRPr kumimoji="1" lang="en-US" altLang="ja-JP" sz="1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3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●大阪市民病院機構</a:t>
            </a:r>
            <a:endParaRPr kumimoji="1" lang="en-US" altLang="ja-JP" sz="1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●大阪市博物館機構</a:t>
            </a:r>
            <a:endParaRPr kumimoji="1" lang="en-US" altLang="ja-JP" sz="1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lvl="0">
              <a:defRPr/>
            </a:pPr>
            <a:r>
              <a:rPr lang="ja-JP" altLang="en-US" dirty="0" smtClean="0">
                <a:solidFill>
                  <a:schemeClr val="tx1"/>
                </a:solidFill>
                <a:latin typeface="BIZ UDPゴシック" panose="020B0400000000000000" pitchFamily="50" charset="-128"/>
                <a:ea typeface="BIZ UDPゴシック" panose="020B0400000000000000" pitchFamily="50" charset="-128"/>
              </a:rPr>
              <a:t>　</a:t>
            </a:r>
            <a:r>
              <a:rPr lang="zh-TW" altLang="en-US" dirty="0" smtClean="0">
                <a:solidFill>
                  <a:schemeClr val="tx1"/>
                </a:solidFill>
                <a:latin typeface="BIZ UDPゴシック" panose="020B0400000000000000" pitchFamily="50" charset="-128"/>
                <a:ea typeface="BIZ UDPゴシック" panose="020B0400000000000000" pitchFamily="50" charset="-128"/>
              </a:rPr>
              <a:t>●</a:t>
            </a:r>
            <a:r>
              <a:rPr lang="zh-TW" altLang="en-US" dirty="0">
                <a:solidFill>
                  <a:schemeClr val="tx1"/>
                </a:solidFill>
                <a:latin typeface="BIZ UDPゴシック" panose="020B0400000000000000" pitchFamily="50" charset="-128"/>
                <a:ea typeface="BIZ UDPゴシック" panose="020B0400000000000000" pitchFamily="50" charset="-128"/>
              </a:rPr>
              <a:t>天王寺動物園</a:t>
            </a:r>
            <a:endParaRPr kumimoji="1" lang="en-US" altLang="ja-JP" sz="1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33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a:t>
            </a:r>
            <a:r>
              <a:rPr kumimoji="1" lang="ja-JP" altLang="en-US" sz="1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府立病院機構</a:t>
            </a:r>
            <a:endParaRPr kumimoji="1" lang="en-US" altLang="ja-JP" sz="1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a:t>
            </a:r>
            <a:r>
              <a:rPr kumimoji="1" lang="ja-JP" altLang="en-US" sz="18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府立環境農林水産総合研究所</a:t>
            </a:r>
            <a:endParaRPr kumimoji="1" lang="en-US" altLang="ja-JP" sz="1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7" name="直線コネクタ 6"/>
          <p:cNvCxnSpPr/>
          <p:nvPr/>
        </p:nvCxnSpPr>
        <p:spPr>
          <a:xfrm>
            <a:off x="4544741" y="1202844"/>
            <a:ext cx="0" cy="5377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角丸四角形 7"/>
          <p:cNvSpPr/>
          <p:nvPr/>
        </p:nvSpPr>
        <p:spPr>
          <a:xfrm>
            <a:off x="309966" y="1676536"/>
            <a:ext cx="4020697" cy="324000"/>
          </a:xfrm>
          <a:prstGeom prst="round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大阪市</a:t>
            </a:r>
            <a:endPar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2" name="角丸四角形 21"/>
          <p:cNvSpPr/>
          <p:nvPr/>
        </p:nvSpPr>
        <p:spPr>
          <a:xfrm>
            <a:off x="307262" y="4404183"/>
            <a:ext cx="4020697" cy="324000"/>
          </a:xfrm>
          <a:prstGeom prst="round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角丸四角形 22"/>
          <p:cNvSpPr/>
          <p:nvPr/>
        </p:nvSpPr>
        <p:spPr>
          <a:xfrm>
            <a:off x="4821269" y="1676536"/>
            <a:ext cx="4020697" cy="324000"/>
          </a:xfrm>
          <a:prstGeom prst="round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府市統合</a:t>
            </a:r>
            <a:endPar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4" name="角丸四角形 23"/>
          <p:cNvSpPr/>
          <p:nvPr/>
        </p:nvSpPr>
        <p:spPr>
          <a:xfrm>
            <a:off x="4821269" y="3488773"/>
            <a:ext cx="4020697" cy="324000"/>
          </a:xfrm>
          <a:prstGeom prst="round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大阪市</a:t>
            </a:r>
            <a:endPar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5" name="角丸四角形 24"/>
          <p:cNvSpPr/>
          <p:nvPr/>
        </p:nvSpPr>
        <p:spPr>
          <a:xfrm>
            <a:off x="4821268" y="5267820"/>
            <a:ext cx="4020697" cy="324000"/>
          </a:xfrm>
          <a:prstGeom prst="round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大阪府</a:t>
            </a:r>
            <a:endPar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7"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117</a:t>
            </a:fld>
            <a:endParaRPr lang="ja-JP" altLang="en-US" dirty="0"/>
          </a:p>
        </p:txBody>
      </p:sp>
    </p:spTree>
    <p:extLst>
      <p:ext uri="{BB962C8B-B14F-4D97-AF65-F5344CB8AC3E}">
        <p14:creationId xmlns:p14="http://schemas.microsoft.com/office/powerpoint/2010/main" val="201743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3E73DD0-59AA-24D8-F4CE-1937C677B923}"/>
              </a:ext>
            </a:extLst>
          </p:cNvPr>
          <p:cNvSpPr txBox="1"/>
          <p:nvPr/>
        </p:nvSpPr>
        <p:spPr>
          <a:xfrm>
            <a:off x="2861188" y="472400"/>
            <a:ext cx="3706464" cy="461665"/>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将来に向けたギアチェンジ</a:t>
            </a:r>
          </a:p>
        </p:txBody>
      </p:sp>
      <p:cxnSp>
        <p:nvCxnSpPr>
          <p:cNvPr id="5" name="直線コネクタ 4">
            <a:extLst>
              <a:ext uri="{FF2B5EF4-FFF2-40B4-BE49-F238E27FC236}">
                <a16:creationId xmlns:a16="http://schemas.microsoft.com/office/drawing/2014/main" id="{26FB7C87-2DE8-C77A-46AA-37714EA2AE10}"/>
              </a:ext>
            </a:extLst>
          </p:cNvPr>
          <p:cNvCxnSpPr/>
          <p:nvPr/>
        </p:nvCxnSpPr>
        <p:spPr>
          <a:xfrm>
            <a:off x="2182761" y="934065"/>
            <a:ext cx="4808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49039260-8245-5910-7AB8-F179ABCD8587}"/>
              </a:ext>
            </a:extLst>
          </p:cNvPr>
          <p:cNvSpPr txBox="1"/>
          <p:nvPr/>
        </p:nvSpPr>
        <p:spPr>
          <a:xfrm>
            <a:off x="724384" y="1798547"/>
            <a:ext cx="7620997" cy="4247317"/>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〇こわす改革　　　　　　　　　　　　　　　　　　　　 </a:t>
            </a:r>
            <a:r>
              <a:rPr kumimoji="1" lang="ja-JP" altLang="en-US" dirty="0" smtClean="0">
                <a:latin typeface="BIZ UDPゴシック" panose="020B0400000000000000" pitchFamily="50" charset="-128"/>
                <a:ea typeface="BIZ UDPゴシック" panose="020B0400000000000000" pitchFamily="50" charset="-128"/>
              </a:rPr>
              <a:t>　つくる</a:t>
            </a:r>
            <a:r>
              <a:rPr kumimoji="1" lang="ja-JP" altLang="en-US" dirty="0">
                <a:latin typeface="BIZ UDPゴシック" panose="020B0400000000000000" pitchFamily="50" charset="-128"/>
                <a:ea typeface="BIZ UDPゴシック" panose="020B0400000000000000" pitchFamily="50" charset="-128"/>
              </a:rPr>
              <a:t>改革</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（財政、人員）　　　　　　　　　　　　　　　　　　　　</a:t>
            </a:r>
            <a:r>
              <a:rPr lang="ja-JP" altLang="en-US" dirty="0" smtClean="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企業、教育、人材</a:t>
            </a:r>
            <a:r>
              <a:rPr lang="en-US" altLang="ja-JP" dirty="0" err="1">
                <a:latin typeface="BIZ UDPゴシック" panose="020B0400000000000000" pitchFamily="50" charset="-128"/>
                <a:ea typeface="BIZ UDPゴシック" panose="020B0400000000000000" pitchFamily="50" charset="-128"/>
              </a:rPr>
              <a:t>etc</a:t>
            </a:r>
            <a:r>
              <a:rPr lang="ja-JP" altLang="en-US" dirty="0">
                <a:latin typeface="BIZ UDPゴシック" panose="020B0400000000000000" pitchFamily="50" charset="-128"/>
                <a:ea typeface="BIZ UDPゴシック" panose="020B0400000000000000" pitchFamily="50" charset="-128"/>
              </a:rPr>
              <a:t>）</a:t>
            </a:r>
            <a:endParaRPr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lang="ja-JP" altLang="en-US" dirty="0" smtClean="0">
                <a:latin typeface="BIZ UDPゴシック" panose="020B0400000000000000" pitchFamily="50" charset="-128"/>
                <a:ea typeface="BIZ UDPゴシック" panose="020B0400000000000000" pitchFamily="50" charset="-128"/>
              </a:rPr>
              <a:t>〇府と市の</a:t>
            </a:r>
            <a:r>
              <a:rPr lang="ja-JP" altLang="en-US" dirty="0">
                <a:latin typeface="BIZ UDPゴシック" panose="020B0400000000000000" pitchFamily="50" charset="-128"/>
                <a:ea typeface="BIZ UDPゴシック" panose="020B0400000000000000" pitchFamily="50" charset="-128"/>
              </a:rPr>
              <a:t>改革　　　　　　　　　　　　　　　　　 </a:t>
            </a:r>
            <a:r>
              <a:rPr lang="ja-JP" altLang="en-US" dirty="0" smtClean="0">
                <a:latin typeface="BIZ UDPゴシック" panose="020B0400000000000000" pitchFamily="50" charset="-128"/>
                <a:ea typeface="BIZ UDPゴシック" panose="020B0400000000000000" pitchFamily="50" charset="-128"/>
              </a:rPr>
              <a:t>　　 府内市町村</a:t>
            </a:r>
            <a:endParaRPr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（府市の統合と連携）　　　　　　　　　　　　　　</a:t>
            </a:r>
            <a:r>
              <a:rPr kumimoji="1" lang="ja-JP" altLang="en-US" dirty="0" smtClean="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　</a:t>
            </a:r>
            <a:r>
              <a:rPr kumimoji="1" lang="ja-JP" altLang="en-US" dirty="0" smtClean="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副首都、ＩＲ、万博）</a:t>
            </a:r>
            <a:endParaRPr kumimoji="1"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〇官から民へ　　　　　　　　　　　　　　　　　　　　</a:t>
            </a:r>
            <a:r>
              <a:rPr lang="ja-JP" altLang="en-US" dirty="0" smtClean="0">
                <a:latin typeface="BIZ UDPゴシック" panose="020B0400000000000000" pitchFamily="50" charset="-128"/>
                <a:ea typeface="BIZ UDPゴシック" panose="020B0400000000000000" pitchFamily="50" charset="-128"/>
              </a:rPr>
              <a:t>　 民</a:t>
            </a:r>
            <a:r>
              <a:rPr lang="ja-JP" altLang="en-US" dirty="0">
                <a:latin typeface="BIZ UDPゴシック" panose="020B0400000000000000" pitchFamily="50" charset="-128"/>
                <a:ea typeface="BIZ UDPゴシック" panose="020B0400000000000000" pitchFamily="50" charset="-128"/>
              </a:rPr>
              <a:t>を呼び込む</a:t>
            </a:r>
            <a:endParaRPr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（民営化、民間委託</a:t>
            </a:r>
            <a:r>
              <a:rPr kumimoji="1" lang="ja-JP" altLang="en-US" dirty="0" smtClean="0">
                <a:latin typeface="BIZ UDPゴシック" panose="020B0400000000000000" pitchFamily="50" charset="-128"/>
                <a:ea typeface="BIZ UDPゴシック" panose="020B0400000000000000" pitchFamily="50" charset="-128"/>
              </a:rPr>
              <a:t>、</a:t>
            </a:r>
            <a:r>
              <a:rPr kumimoji="1" lang="en-US" altLang="ja-JP" dirty="0" smtClean="0">
                <a:latin typeface="BIZ UDPゴシック" panose="020B0400000000000000" pitchFamily="50" charset="-128"/>
                <a:ea typeface="BIZ UDPゴシック" panose="020B0400000000000000" pitchFamily="50" charset="-128"/>
              </a:rPr>
              <a:t>Park-</a:t>
            </a:r>
            <a:r>
              <a:rPr kumimoji="1" lang="ja-JP" altLang="en-US" dirty="0" smtClean="0">
                <a:latin typeface="BIZ UDPゴシック" panose="020B0400000000000000" pitchFamily="50" charset="-128"/>
                <a:ea typeface="BIZ UDPゴシック" panose="020B0400000000000000" pitchFamily="50" charset="-128"/>
              </a:rPr>
              <a:t>ＰＦＩ）</a:t>
            </a:r>
            <a:r>
              <a:rPr lang="ja-JP" altLang="en-US" dirty="0">
                <a:latin typeface="BIZ UDPゴシック" panose="020B0400000000000000" pitchFamily="50" charset="-128"/>
                <a:ea typeface="BIZ UDPゴシック" panose="020B0400000000000000" pitchFamily="50" charset="-128"/>
              </a:rPr>
              <a:t> </a:t>
            </a:r>
            <a:r>
              <a:rPr lang="ja-JP" altLang="en-US" dirty="0" smtClean="0">
                <a:latin typeface="BIZ UDPゴシック" panose="020B0400000000000000" pitchFamily="50" charset="-128"/>
                <a:ea typeface="BIZ UDPゴシック" panose="020B0400000000000000" pitchFamily="50" charset="-128"/>
              </a:rPr>
              <a:t>                （全国／世界）</a:t>
            </a:r>
            <a:endParaRPr lang="en-US" altLang="ja-JP" dirty="0">
              <a:latin typeface="BIZ UDPゴシック" panose="020B0400000000000000" pitchFamily="50" charset="-128"/>
              <a:ea typeface="BIZ UDPゴシック" panose="020B0400000000000000" pitchFamily="50" charset="-128"/>
            </a:endParaRPr>
          </a:p>
          <a:p>
            <a:r>
              <a:rPr kumimoji="1" lang="ja-JP" altLang="en-US" dirty="0" smtClean="0">
                <a:latin typeface="BIZ UDPゴシック" panose="020B0400000000000000" pitchFamily="50" charset="-128"/>
                <a:ea typeface="BIZ UDPゴシック" panose="020B0400000000000000" pitchFamily="50" charset="-128"/>
              </a:rPr>
              <a:t>　　　　　　　　　　　　　　　　　　　　　　　　　　　　　　　 万博・ＩＲ</a:t>
            </a:r>
            <a:r>
              <a:rPr kumimoji="1" lang="ja-JP" altLang="en-US" dirty="0">
                <a:latin typeface="BIZ UDPゴシック" panose="020B0400000000000000" pitchFamily="50" charset="-128"/>
                <a:ea typeface="BIZ UDPゴシック" panose="020B0400000000000000" pitchFamily="50" charset="-128"/>
              </a:rPr>
              <a:t>オペレーター</a:t>
            </a:r>
            <a:r>
              <a:rPr kumimoji="1" lang="ja-JP" altLang="en-US" dirty="0" smtClean="0">
                <a:latin typeface="BIZ UDPゴシック" panose="020B0400000000000000" pitchFamily="50" charset="-128"/>
                <a:ea typeface="BIZ UDPゴシック" panose="020B0400000000000000" pitchFamily="50" charset="-128"/>
              </a:rPr>
              <a:t>誘致</a:t>
            </a:r>
            <a:endParaRPr lang="en-US" altLang="ja-JP" dirty="0" smtClean="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a:t>
            </a:r>
            <a:r>
              <a:rPr kumimoji="1" lang="ja-JP" altLang="en-US" dirty="0" smtClean="0">
                <a:latin typeface="BIZ UDPゴシック" panose="020B0400000000000000" pitchFamily="50" charset="-128"/>
                <a:ea typeface="BIZ UDPゴシック" panose="020B0400000000000000" pitchFamily="50" charset="-128"/>
              </a:rPr>
              <a:t>　　　　　　　　　　　　　　　　　　　　　　　　　　　　　　 企業誘致</a:t>
            </a:r>
            <a:endParaRPr kumimoji="1" lang="en-US" altLang="ja-JP" dirty="0" smtClean="0">
              <a:latin typeface="BIZ UDPゴシック" panose="020B0400000000000000" pitchFamily="50" charset="-128"/>
              <a:ea typeface="BIZ UDPゴシック" panose="020B0400000000000000" pitchFamily="50" charset="-128"/>
            </a:endParaRPr>
          </a:p>
          <a:p>
            <a:r>
              <a:rPr lang="en-US" altLang="ja-JP" dirty="0">
                <a:latin typeface="BIZ UDPゴシック" panose="020B0400000000000000" pitchFamily="50" charset="-128"/>
                <a:ea typeface="BIZ UDPゴシック" panose="020B0400000000000000" pitchFamily="50" charset="-128"/>
              </a:rPr>
              <a:t> </a:t>
            </a:r>
            <a:r>
              <a:rPr lang="en-US" altLang="ja-JP" dirty="0" smtClean="0">
                <a:latin typeface="BIZ UDPゴシック" panose="020B0400000000000000" pitchFamily="50" charset="-128"/>
                <a:ea typeface="BIZ UDPゴシック" panose="020B0400000000000000" pitchFamily="50" charset="-128"/>
              </a:rPr>
              <a:t>                                                              </a:t>
            </a:r>
            <a:r>
              <a:rPr lang="ja-JP" altLang="en-US" dirty="0" smtClean="0">
                <a:latin typeface="BIZ UDPゴシック" panose="020B0400000000000000" pitchFamily="50" charset="-128"/>
                <a:ea typeface="BIZ UDPゴシック" panose="020B0400000000000000" pitchFamily="50" charset="-128"/>
              </a:rPr>
              <a:t>アントレプレナー</a:t>
            </a:r>
            <a:r>
              <a:rPr lang="ja-JP" altLang="en-US" dirty="0">
                <a:latin typeface="BIZ UDPゴシック" panose="020B0400000000000000" pitchFamily="50" charset="-128"/>
                <a:ea typeface="BIZ UDPゴシック" panose="020B0400000000000000" pitchFamily="50" charset="-128"/>
              </a:rPr>
              <a:t>誘致</a:t>
            </a:r>
            <a:endParaRPr kumimoji="1" lang="en-US" altLang="ja-JP" dirty="0">
              <a:latin typeface="BIZ UDPゴシック" panose="020B0400000000000000" pitchFamily="50" charset="-128"/>
              <a:ea typeface="BIZ UDPゴシック" panose="020B0400000000000000" pitchFamily="50" charset="-128"/>
            </a:endParaRPr>
          </a:p>
        </p:txBody>
      </p:sp>
      <p:sp>
        <p:nvSpPr>
          <p:cNvPr id="8" name="加算記号 7">
            <a:extLst>
              <a:ext uri="{FF2B5EF4-FFF2-40B4-BE49-F238E27FC236}">
                <a16:creationId xmlns:a16="http://schemas.microsoft.com/office/drawing/2014/main" id="{D29A010B-0504-4FFA-92AB-BCBAB683C0AF}"/>
              </a:ext>
            </a:extLst>
          </p:cNvPr>
          <p:cNvSpPr/>
          <p:nvPr/>
        </p:nvSpPr>
        <p:spPr>
          <a:xfrm>
            <a:off x="4361637" y="1884579"/>
            <a:ext cx="599767" cy="59976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加算記号 8">
            <a:extLst>
              <a:ext uri="{FF2B5EF4-FFF2-40B4-BE49-F238E27FC236}">
                <a16:creationId xmlns:a16="http://schemas.microsoft.com/office/drawing/2014/main" id="{26671F57-86E1-6C22-6153-40660CEDF70E}"/>
              </a:ext>
            </a:extLst>
          </p:cNvPr>
          <p:cNvSpPr/>
          <p:nvPr/>
        </p:nvSpPr>
        <p:spPr>
          <a:xfrm>
            <a:off x="4361637" y="4585221"/>
            <a:ext cx="599767" cy="59976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加算記号 9">
            <a:extLst>
              <a:ext uri="{FF2B5EF4-FFF2-40B4-BE49-F238E27FC236}">
                <a16:creationId xmlns:a16="http://schemas.microsoft.com/office/drawing/2014/main" id="{F1673939-C961-F1EF-0D8F-0B576391B47E}"/>
              </a:ext>
            </a:extLst>
          </p:cNvPr>
          <p:cNvSpPr/>
          <p:nvPr/>
        </p:nvSpPr>
        <p:spPr>
          <a:xfrm>
            <a:off x="4361637" y="3234900"/>
            <a:ext cx="599767" cy="59976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3"/>
          <p:cNvSpPr>
            <a:spLocks noGrp="1"/>
          </p:cNvSpPr>
          <p:nvPr>
            <p:ph type="sldNum" sz="quarter" idx="12"/>
          </p:nvPr>
        </p:nvSpPr>
        <p:spPr>
          <a:xfrm>
            <a:off x="7086600" y="6483071"/>
            <a:ext cx="2057400" cy="365125"/>
          </a:xfrm>
        </p:spPr>
        <p:txBody>
          <a:bodyPr/>
          <a:lstStyle/>
          <a:p>
            <a:fld id="{138CA411-231B-42B9-AF63-97A64194AA60}" type="slidenum">
              <a:rPr lang="ja-JP" altLang="en-US" sz="1400" b="1" smtClean="0">
                <a:solidFill>
                  <a:schemeClr val="tx1"/>
                </a:solidFill>
              </a:rPr>
              <a:pPr/>
              <a:t>144</a:t>
            </a:fld>
            <a:endParaRPr lang="ja-JP" altLang="en-US" sz="1400" b="1" dirty="0">
              <a:solidFill>
                <a:schemeClr val="tx1"/>
              </a:solidFill>
            </a:endParaRPr>
          </a:p>
        </p:txBody>
      </p:sp>
    </p:spTree>
    <p:extLst>
      <p:ext uri="{BB962C8B-B14F-4D97-AF65-F5344CB8AC3E}">
        <p14:creationId xmlns:p14="http://schemas.microsoft.com/office/powerpoint/2010/main" val="1701924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6532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59233" y="4173773"/>
            <a:ext cx="1855292" cy="307777"/>
          </a:xfrm>
          <a:prstGeom prst="rect">
            <a:avLst/>
          </a:prstGeom>
          <a:solidFill>
            <a:schemeClr val="tx1">
              <a:lumMod val="75000"/>
              <a:lumOff val="2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民営化後</a:t>
            </a:r>
            <a:r>
              <a:rPr kumimoji="1" lang="ja-JP" altLang="en-US" sz="14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の主な取組</a:t>
            </a:r>
            <a:endPar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pic>
        <p:nvPicPr>
          <p:cNvPr id="61" name="図 60"/>
          <p:cNvPicPr>
            <a:picLocks noChangeAspect="1"/>
          </p:cNvPicPr>
          <p:nvPr/>
        </p:nvPicPr>
        <p:blipFill>
          <a:blip r:embed="rId2"/>
          <a:stretch>
            <a:fillRect/>
          </a:stretch>
        </p:blipFill>
        <p:spPr>
          <a:xfrm>
            <a:off x="1890428" y="1203618"/>
            <a:ext cx="1584293" cy="674283"/>
          </a:xfrm>
          <a:prstGeom prst="rect">
            <a:avLst/>
          </a:prstGeom>
        </p:spPr>
      </p:pic>
      <p:sp>
        <p:nvSpPr>
          <p:cNvPr id="65" name="正方形/長方形 64"/>
          <p:cNvSpPr/>
          <p:nvPr/>
        </p:nvSpPr>
        <p:spPr>
          <a:xfrm>
            <a:off x="54495" y="1405989"/>
            <a:ext cx="2007933"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＜経営形態の変遷＞</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67" name="表 66"/>
          <p:cNvGraphicFramePr>
            <a:graphicFrameLocks noGrp="1"/>
          </p:cNvGraphicFramePr>
          <p:nvPr>
            <p:extLst>
              <p:ext uri="{D42A27DB-BD31-4B8C-83A1-F6EECF244321}">
                <p14:modId xmlns:p14="http://schemas.microsoft.com/office/powerpoint/2010/main" val="2743116993"/>
              </p:ext>
            </p:extLst>
          </p:nvPr>
        </p:nvGraphicFramePr>
        <p:xfrm>
          <a:off x="54495" y="1968412"/>
          <a:ext cx="3545082" cy="1752600"/>
        </p:xfrm>
        <a:graphic>
          <a:graphicData uri="http://schemas.openxmlformats.org/drawingml/2006/table">
            <a:tbl>
              <a:tblPr firstRow="1" bandRow="1">
                <a:tableStyleId>{5940675A-B579-460E-94D1-54222C63F5DA}</a:tableStyleId>
              </a:tblPr>
              <a:tblGrid>
                <a:gridCol w="1505267">
                  <a:extLst>
                    <a:ext uri="{9D8B030D-6E8A-4147-A177-3AD203B41FA5}">
                      <a16:colId xmlns:a16="http://schemas.microsoft.com/office/drawing/2014/main" val="20000"/>
                    </a:ext>
                  </a:extLst>
                </a:gridCol>
                <a:gridCol w="2039815">
                  <a:extLst>
                    <a:ext uri="{9D8B030D-6E8A-4147-A177-3AD203B41FA5}">
                      <a16:colId xmlns:a16="http://schemas.microsoft.com/office/drawing/2014/main" val="20001"/>
                    </a:ext>
                  </a:extLst>
                </a:gridCol>
              </a:tblGrid>
              <a:tr h="261875">
                <a:tc>
                  <a:txBody>
                    <a:bodyPr/>
                    <a:lstStyle/>
                    <a:p>
                      <a:pPr algn="ctr"/>
                      <a:r>
                        <a:rPr kumimoji="1" lang="ja-JP" altLang="en-US" sz="1300" b="1" dirty="0">
                          <a:solidFill>
                            <a:schemeClr val="tx1"/>
                          </a:solidFill>
                          <a:latin typeface="BIZ UDPゴシック" panose="020B0400000000000000" pitchFamily="50" charset="-128"/>
                          <a:ea typeface="BIZ UDPゴシック" panose="020B0400000000000000" pitchFamily="50" charset="-128"/>
                        </a:rPr>
                        <a:t>変遷</a:t>
                      </a:r>
                    </a:p>
                  </a:txBody>
                  <a:tcPr/>
                </a:tc>
                <a:tc>
                  <a:txBody>
                    <a:bodyPr/>
                    <a:lstStyle/>
                    <a:p>
                      <a:pPr algn="ctr"/>
                      <a:r>
                        <a:rPr kumimoji="1" lang="ja-JP" altLang="en-US" sz="1300" b="1" dirty="0">
                          <a:solidFill>
                            <a:schemeClr val="tx1"/>
                          </a:solidFill>
                          <a:latin typeface="BIZ UDPゴシック" panose="020B0400000000000000" pitchFamily="50" charset="-128"/>
                          <a:ea typeface="BIZ UDPゴシック" panose="020B0400000000000000" pitchFamily="50" charset="-128"/>
                        </a:rPr>
                        <a:t>経営形態</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3"/>
                  </a:ext>
                </a:extLst>
              </a:tr>
              <a:tr h="370840">
                <a:tc>
                  <a:txBody>
                    <a:bodyPr/>
                    <a:lstStyle/>
                    <a:p>
                      <a:pPr algn="ctr"/>
                      <a:r>
                        <a:rPr kumimoji="1" lang="en-US" altLang="ja-JP" sz="1300" dirty="0">
                          <a:latin typeface="BIZ UDPゴシック" panose="020B0400000000000000" pitchFamily="50" charset="-128"/>
                          <a:ea typeface="BIZ UDPゴシック" panose="020B0400000000000000" pitchFamily="50" charset="-128"/>
                        </a:rPr>
                        <a:t>2018</a:t>
                      </a:r>
                      <a:r>
                        <a:rPr kumimoji="1" lang="ja-JP" altLang="en-US" sz="1300" dirty="0">
                          <a:latin typeface="BIZ UDPゴシック" panose="020B0400000000000000" pitchFamily="50" charset="-128"/>
                          <a:ea typeface="BIZ UDPゴシック" panose="020B0400000000000000" pitchFamily="50" charset="-128"/>
                        </a:rPr>
                        <a:t>年</a:t>
                      </a:r>
                      <a:r>
                        <a:rPr kumimoji="1" lang="en-US" altLang="ja-JP" sz="1300" dirty="0">
                          <a:latin typeface="BIZ UDPゴシック" panose="020B0400000000000000" pitchFamily="50" charset="-128"/>
                          <a:ea typeface="BIZ UDPゴシック" panose="020B0400000000000000" pitchFamily="50" charset="-128"/>
                        </a:rPr>
                        <a:t>3</a:t>
                      </a:r>
                      <a:r>
                        <a:rPr kumimoji="1" lang="ja-JP" altLang="en-US" sz="1300" dirty="0">
                          <a:latin typeface="BIZ UDPゴシック" panose="020B0400000000000000" pitchFamily="50" charset="-128"/>
                          <a:ea typeface="BIZ UDPゴシック" panose="020B0400000000000000" pitchFamily="50" charset="-128"/>
                        </a:rPr>
                        <a:t>月以前</a:t>
                      </a:r>
                    </a:p>
                  </a:txBody>
                  <a:tcPr anchor="ctr"/>
                </a:tc>
                <a:tc>
                  <a:txBody>
                    <a:bodyPr/>
                    <a:lstStyle/>
                    <a:p>
                      <a:r>
                        <a:rPr kumimoji="1" lang="ja-JP" altLang="en-US" sz="1300" dirty="0">
                          <a:latin typeface="BIZ UDPゴシック" panose="020B0400000000000000" pitchFamily="50" charset="-128"/>
                          <a:ea typeface="BIZ UDPゴシック" panose="020B0400000000000000" pitchFamily="50" charset="-128"/>
                        </a:rPr>
                        <a:t>地方公営</a:t>
                      </a:r>
                      <a:r>
                        <a:rPr kumimoji="1" lang="ja-JP" altLang="en-US" sz="1300" dirty="0" smtClean="0">
                          <a:latin typeface="BIZ UDPゴシック" panose="020B0400000000000000" pitchFamily="50" charset="-128"/>
                          <a:ea typeface="BIZ UDPゴシック" panose="020B0400000000000000" pitchFamily="50" charset="-128"/>
                        </a:rPr>
                        <a:t>企業</a:t>
                      </a:r>
                      <a:endParaRPr kumimoji="1" lang="en-US" altLang="ja-JP" sz="1300" dirty="0" smtClean="0">
                        <a:latin typeface="BIZ UDPゴシック" panose="020B0400000000000000" pitchFamily="50" charset="-128"/>
                        <a:ea typeface="BIZ UDPゴシック" panose="020B0400000000000000" pitchFamily="50" charset="-128"/>
                      </a:endParaRPr>
                    </a:p>
                    <a:p>
                      <a:endParaRPr kumimoji="1" lang="en-US" altLang="ja-JP" sz="13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000"/>
                  </a:ext>
                </a:extLst>
              </a:tr>
              <a:tr h="370840">
                <a:tc>
                  <a:txBody>
                    <a:bodyPr/>
                    <a:lstStyle/>
                    <a:p>
                      <a:pPr algn="ctr"/>
                      <a:r>
                        <a:rPr kumimoji="1" lang="en-US" altLang="ja-JP" sz="1300" b="1" dirty="0">
                          <a:latin typeface="BIZ UDPゴシック" panose="020B0400000000000000" pitchFamily="50" charset="-128"/>
                          <a:ea typeface="BIZ UDPゴシック" panose="020B0400000000000000" pitchFamily="50" charset="-128"/>
                        </a:rPr>
                        <a:t>2018</a:t>
                      </a:r>
                      <a:r>
                        <a:rPr kumimoji="1" lang="ja-JP" altLang="en-US" sz="1300" b="1" dirty="0">
                          <a:latin typeface="BIZ UDPゴシック" panose="020B0400000000000000" pitchFamily="50" charset="-128"/>
                          <a:ea typeface="BIZ UDPゴシック" panose="020B0400000000000000" pitchFamily="50" charset="-128"/>
                        </a:rPr>
                        <a:t>年</a:t>
                      </a:r>
                      <a:r>
                        <a:rPr kumimoji="1" lang="en-US" altLang="ja-JP" sz="1300" b="1" dirty="0">
                          <a:latin typeface="BIZ UDPゴシック" panose="020B0400000000000000" pitchFamily="50" charset="-128"/>
                          <a:ea typeface="BIZ UDPゴシック" panose="020B0400000000000000" pitchFamily="50" charset="-128"/>
                        </a:rPr>
                        <a:t>4</a:t>
                      </a:r>
                      <a:r>
                        <a:rPr kumimoji="1" lang="ja-JP" altLang="en-US" sz="1300" b="1" dirty="0">
                          <a:latin typeface="BIZ UDPゴシック" panose="020B0400000000000000" pitchFamily="50" charset="-128"/>
                          <a:ea typeface="BIZ UDPゴシック" panose="020B0400000000000000" pitchFamily="50" charset="-128"/>
                        </a:rPr>
                        <a:t>月</a:t>
                      </a:r>
                    </a:p>
                  </a:txBody>
                  <a:tcPr anchor="ctr">
                    <a:solidFill>
                      <a:schemeClr val="accent1">
                        <a:lumMod val="20000"/>
                        <a:lumOff val="80000"/>
                      </a:schemeClr>
                    </a:solidFill>
                  </a:tcPr>
                </a:tc>
                <a:tc>
                  <a:txBody>
                    <a:bodyPr/>
                    <a:lstStyle/>
                    <a:p>
                      <a:r>
                        <a:rPr kumimoji="1" lang="ja-JP" altLang="en-US" sz="1300" b="1" dirty="0">
                          <a:latin typeface="BIZ UDPゴシック" panose="020B0400000000000000" pitchFamily="50" charset="-128"/>
                          <a:ea typeface="BIZ UDPゴシック" panose="020B0400000000000000" pitchFamily="50" charset="-128"/>
                        </a:rPr>
                        <a:t>株式会社化（民営化）</a:t>
                      </a:r>
                      <a:endParaRPr kumimoji="1" lang="en-US" altLang="ja-JP" sz="1300" b="1" dirty="0">
                        <a:latin typeface="BIZ UDPゴシック" panose="020B0400000000000000" pitchFamily="50" charset="-128"/>
                        <a:ea typeface="BIZ UDPゴシック" panose="020B0400000000000000" pitchFamily="50" charset="-128"/>
                      </a:endParaRPr>
                    </a:p>
                    <a:p>
                      <a:r>
                        <a:rPr kumimoji="1" lang="en-US" altLang="ja-JP" sz="1300" b="1" dirty="0">
                          <a:latin typeface="BIZ UDPゴシック" panose="020B0400000000000000" pitchFamily="50" charset="-128"/>
                          <a:ea typeface="BIZ UDPゴシック" panose="020B0400000000000000" pitchFamily="50" charset="-128"/>
                        </a:rPr>
                        <a:t>※</a:t>
                      </a:r>
                      <a:r>
                        <a:rPr kumimoji="1" lang="ja-JP" altLang="en-US" sz="1300" b="1" dirty="0">
                          <a:latin typeface="BIZ UDPゴシック" panose="020B0400000000000000" pitchFamily="50" charset="-128"/>
                          <a:ea typeface="BIZ UDPゴシック" panose="020B0400000000000000" pitchFamily="50" charset="-128"/>
                        </a:rPr>
                        <a:t>市出資</a:t>
                      </a:r>
                      <a:r>
                        <a:rPr kumimoji="1" lang="en-US" altLang="ja-JP" sz="1300" b="1" dirty="0">
                          <a:latin typeface="BIZ UDPゴシック" panose="020B0400000000000000" pitchFamily="50" charset="-128"/>
                          <a:ea typeface="BIZ UDPゴシック" panose="020B0400000000000000" pitchFamily="50" charset="-128"/>
                        </a:rPr>
                        <a:t>100</a:t>
                      </a:r>
                      <a:r>
                        <a:rPr kumimoji="1" lang="ja-JP" altLang="en-US" sz="1300" b="1" dirty="0">
                          <a:latin typeface="BIZ UDPゴシック" panose="020B0400000000000000" pitchFamily="50" charset="-128"/>
                          <a:ea typeface="BIZ UDPゴシック" panose="020B0400000000000000" pitchFamily="50" charset="-128"/>
                        </a:rPr>
                        <a:t>％</a:t>
                      </a:r>
                    </a:p>
                  </a:txBody>
                  <a:tcPr anchor="ctr">
                    <a:solidFill>
                      <a:schemeClr val="accent1">
                        <a:lumMod val="20000"/>
                        <a:lumOff val="80000"/>
                      </a:schemeClr>
                    </a:solidFill>
                  </a:tcPr>
                </a:tc>
                <a:extLst>
                  <a:ext uri="{0D108BD9-81ED-4DB2-BD59-A6C34878D82A}">
                    <a16:rowId xmlns:a16="http://schemas.microsoft.com/office/drawing/2014/main" val="10001"/>
                  </a:ext>
                </a:extLst>
              </a:tr>
              <a:tr h="370840">
                <a:tc>
                  <a:txBody>
                    <a:bodyPr/>
                    <a:lstStyle/>
                    <a:p>
                      <a:pPr algn="ctr"/>
                      <a:r>
                        <a:rPr kumimoji="1" lang="ja-JP" altLang="en-US" sz="1300" dirty="0">
                          <a:latin typeface="BIZ UDPゴシック" panose="020B0400000000000000" pitchFamily="50" charset="-128"/>
                          <a:ea typeface="BIZ UDPゴシック" panose="020B0400000000000000" pitchFamily="50" charset="-128"/>
                        </a:rPr>
                        <a:t>将来</a:t>
                      </a:r>
                    </a:p>
                  </a:txBody>
                  <a:tcPr anchor="ctr">
                    <a:solidFill>
                      <a:schemeClr val="accent1">
                        <a:lumMod val="60000"/>
                        <a:lumOff val="40000"/>
                      </a:schemeClr>
                    </a:solidFill>
                  </a:tcPr>
                </a:tc>
                <a:tc>
                  <a:txBody>
                    <a:bodyPr/>
                    <a:lstStyle/>
                    <a:p>
                      <a:r>
                        <a:rPr kumimoji="1" lang="ja-JP" altLang="en-US" sz="1300" dirty="0">
                          <a:latin typeface="BIZ UDPゴシック" panose="020B0400000000000000" pitchFamily="50" charset="-128"/>
                          <a:ea typeface="BIZ UDPゴシック" panose="020B0400000000000000" pitchFamily="50" charset="-128"/>
                        </a:rPr>
                        <a:t>株式上場が可能な</a:t>
                      </a:r>
                      <a:r>
                        <a:rPr kumimoji="1" lang="ja-JP" altLang="en-US" sz="1300" dirty="0" smtClean="0">
                          <a:latin typeface="BIZ UDPゴシック" panose="020B0400000000000000" pitchFamily="50" charset="-128"/>
                          <a:ea typeface="BIZ UDPゴシック" panose="020B0400000000000000" pitchFamily="50" charset="-128"/>
                        </a:rPr>
                        <a:t>企業体</a:t>
                      </a:r>
                      <a:endParaRPr kumimoji="1" lang="en-US" altLang="ja-JP" sz="1300" dirty="0" smtClean="0">
                        <a:latin typeface="BIZ UDPゴシック" panose="020B0400000000000000" pitchFamily="50" charset="-128"/>
                        <a:ea typeface="BIZ UDPゴシック" panose="020B0400000000000000" pitchFamily="50" charset="-128"/>
                      </a:endParaRPr>
                    </a:p>
                    <a:p>
                      <a:r>
                        <a:rPr kumimoji="1" lang="ja-JP" altLang="en-US" sz="1300" dirty="0" smtClean="0">
                          <a:latin typeface="BIZ UDPゴシック" panose="020B0400000000000000" pitchFamily="50" charset="-128"/>
                          <a:ea typeface="BIZ UDPゴシック" panose="020B0400000000000000" pitchFamily="50" charset="-128"/>
                        </a:rPr>
                        <a:t>をめざす。</a:t>
                      </a:r>
                      <a:endParaRPr kumimoji="1" lang="ja-JP" altLang="en-US" sz="1300" dirty="0">
                        <a:latin typeface="BIZ UDPゴシック" panose="020B0400000000000000" pitchFamily="50" charset="-128"/>
                        <a:ea typeface="BIZ UDPゴシック" panose="020B0400000000000000" pitchFamily="50" charset="-128"/>
                      </a:endParaRPr>
                    </a:p>
                  </a:txBody>
                  <a:tcPr>
                    <a:solidFill>
                      <a:schemeClr val="accent1">
                        <a:lumMod val="60000"/>
                        <a:lumOff val="40000"/>
                      </a:schemeClr>
                    </a:solidFill>
                  </a:tcPr>
                </a:tc>
                <a:extLst>
                  <a:ext uri="{0D108BD9-81ED-4DB2-BD59-A6C34878D82A}">
                    <a16:rowId xmlns:a16="http://schemas.microsoft.com/office/drawing/2014/main" val="10002"/>
                  </a:ext>
                </a:extLst>
              </a:tr>
            </a:tbl>
          </a:graphicData>
        </a:graphic>
      </p:graphicFrame>
      <p:sp>
        <p:nvSpPr>
          <p:cNvPr id="68" name="正方形/長方形 67"/>
          <p:cNvSpPr/>
          <p:nvPr/>
        </p:nvSpPr>
        <p:spPr>
          <a:xfrm>
            <a:off x="42071" y="2733321"/>
            <a:ext cx="3557506" cy="4943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0" name="テキスト ボックス 69"/>
          <p:cNvSpPr txBox="1"/>
          <p:nvPr/>
        </p:nvSpPr>
        <p:spPr>
          <a:xfrm>
            <a:off x="-34463" y="818335"/>
            <a:ext cx="3756156" cy="33855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全国初の市営地下鉄の民営化を実現</a:t>
            </a:r>
          </a:p>
        </p:txBody>
      </p:sp>
      <p:graphicFrame>
        <p:nvGraphicFramePr>
          <p:cNvPr id="27" name="表 26"/>
          <p:cNvGraphicFramePr>
            <a:graphicFrameLocks noGrp="1"/>
          </p:cNvGraphicFramePr>
          <p:nvPr>
            <p:extLst>
              <p:ext uri="{D42A27DB-BD31-4B8C-83A1-F6EECF244321}">
                <p14:modId xmlns:p14="http://schemas.microsoft.com/office/powerpoint/2010/main" val="3253480243"/>
              </p:ext>
            </p:extLst>
          </p:nvPr>
        </p:nvGraphicFramePr>
        <p:xfrm>
          <a:off x="59232" y="4677452"/>
          <a:ext cx="4550804" cy="2072640"/>
        </p:xfrm>
        <a:graphic>
          <a:graphicData uri="http://schemas.openxmlformats.org/drawingml/2006/table">
            <a:tbl>
              <a:tblPr firstRow="1" bandRow="1">
                <a:tableStyleId>{5940675A-B579-460E-94D1-54222C63F5DA}</a:tableStyleId>
              </a:tblPr>
              <a:tblGrid>
                <a:gridCol w="1607874">
                  <a:extLst>
                    <a:ext uri="{9D8B030D-6E8A-4147-A177-3AD203B41FA5}">
                      <a16:colId xmlns:a16="http://schemas.microsoft.com/office/drawing/2014/main" val="20000"/>
                    </a:ext>
                  </a:extLst>
                </a:gridCol>
                <a:gridCol w="2942930">
                  <a:extLst>
                    <a:ext uri="{9D8B030D-6E8A-4147-A177-3AD203B41FA5}">
                      <a16:colId xmlns:a16="http://schemas.microsoft.com/office/drawing/2014/main" val="20001"/>
                    </a:ext>
                  </a:extLst>
                </a:gridCol>
              </a:tblGrid>
              <a:tr h="194260">
                <a:tc>
                  <a:txBody>
                    <a:bodyPr/>
                    <a:lstStyle/>
                    <a:p>
                      <a:pPr algn="ctr">
                        <a:lnSpc>
                          <a:spcPts val="1200"/>
                        </a:lnSpc>
                      </a:pPr>
                      <a:r>
                        <a:rPr kumimoji="1" lang="ja-JP" altLang="en-US" sz="1100" b="1" dirty="0">
                          <a:solidFill>
                            <a:schemeClr val="bg1"/>
                          </a:solidFill>
                          <a:latin typeface="BIZ UDPゴシック" panose="020B0400000000000000" pitchFamily="50" charset="-128"/>
                          <a:ea typeface="BIZ UDPゴシック" panose="020B0400000000000000" pitchFamily="50" charset="-128"/>
                        </a:rPr>
                        <a:t>項目</a:t>
                      </a:r>
                    </a:p>
                  </a:txBody>
                  <a:tcPr>
                    <a:solidFill>
                      <a:schemeClr val="tx1">
                        <a:lumMod val="75000"/>
                        <a:lumOff val="25000"/>
                      </a:schemeClr>
                    </a:solidFill>
                  </a:tcPr>
                </a:tc>
                <a:tc>
                  <a:txBody>
                    <a:bodyPr/>
                    <a:lstStyle/>
                    <a:p>
                      <a:pPr algn="ctr">
                        <a:lnSpc>
                          <a:spcPts val="1200"/>
                        </a:lnSpc>
                      </a:pPr>
                      <a:r>
                        <a:rPr kumimoji="1" lang="ja-JP" altLang="en-US" sz="1100" b="1" dirty="0">
                          <a:solidFill>
                            <a:schemeClr val="bg1"/>
                          </a:solidFill>
                          <a:latin typeface="BIZ UDPゴシック" panose="020B0400000000000000" pitchFamily="50" charset="-128"/>
                          <a:ea typeface="BIZ UDPゴシック" panose="020B0400000000000000" pitchFamily="50" charset="-128"/>
                        </a:rPr>
                        <a:t>内容</a:t>
                      </a:r>
                    </a:p>
                  </a:txBody>
                  <a:tcPr>
                    <a:solidFill>
                      <a:schemeClr val="tx1">
                        <a:lumMod val="75000"/>
                        <a:lumOff val="25000"/>
                      </a:schemeClr>
                    </a:solidFill>
                  </a:tcPr>
                </a:tc>
                <a:extLst>
                  <a:ext uri="{0D108BD9-81ED-4DB2-BD59-A6C34878D82A}">
                    <a16:rowId xmlns:a16="http://schemas.microsoft.com/office/drawing/2014/main" val="10000"/>
                  </a:ext>
                </a:extLst>
              </a:tr>
              <a:tr h="315672">
                <a:tc>
                  <a:txBody>
                    <a:bodyPr/>
                    <a:lstStyle/>
                    <a:p>
                      <a:pPr>
                        <a:lnSpc>
                          <a:spcPts val="1200"/>
                        </a:lnSpc>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可動式</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ホーム柵の</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設置</a:t>
                      </a:r>
                    </a:p>
                  </a:txBody>
                  <a:tcPr/>
                </a:tc>
                <a:tc>
                  <a:txBody>
                    <a:bodyPr/>
                    <a:lstStyle/>
                    <a:p>
                      <a:pPr>
                        <a:lnSpc>
                          <a:spcPts val="1200"/>
                        </a:lnSpc>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133</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駅中</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76</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駅で設置済み。</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a:lnSpc>
                          <a:spcPts val="1200"/>
                        </a:lnSpc>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2021</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年度末現在／</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57</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10001"/>
                  </a:ext>
                </a:extLst>
              </a:tr>
              <a:tr h="315672">
                <a:tc>
                  <a:txBody>
                    <a:bodyPr/>
                    <a:lstStyle/>
                    <a:p>
                      <a:pPr>
                        <a:lnSpc>
                          <a:spcPts val="1200"/>
                        </a:lnSpc>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トイレリニューアル</a:t>
                      </a:r>
                    </a:p>
                  </a:txBody>
                  <a:tcPr/>
                </a:tc>
                <a:tc>
                  <a:txBody>
                    <a:bodyPr/>
                    <a:lstStyle/>
                    <a:p>
                      <a:pPr>
                        <a:lnSpc>
                          <a:spcPts val="1200"/>
                        </a:lnSpc>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179</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か所中</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146</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か所で改修済み。</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a:lnSpc>
                          <a:spcPts val="1200"/>
                        </a:lnSpc>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2021</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年度末現在／</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82</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10006"/>
                  </a:ext>
                </a:extLst>
              </a:tr>
              <a:tr h="315672">
                <a:tc>
                  <a:txBody>
                    <a:bodyPr/>
                    <a:lstStyle/>
                    <a:p>
                      <a:pPr>
                        <a:lnSpc>
                          <a:spcPts val="1200"/>
                        </a:lnSpc>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運賃の据え置き</a:t>
                      </a:r>
                    </a:p>
                  </a:txBody>
                  <a:tcPr/>
                </a:tc>
                <a:tc>
                  <a:txBody>
                    <a:bodyPr/>
                    <a:lstStyle/>
                    <a:p>
                      <a:pPr>
                        <a:lnSpc>
                          <a:spcPts val="1200"/>
                        </a:lnSpc>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・消費税改定（</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8</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10</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％）時に１～３区</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の</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a:lnSpc>
                          <a:spcPts val="1200"/>
                        </a:lnSpc>
                      </a:pP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 </a:t>
                      </a:r>
                      <a:r>
                        <a:rPr kumimoji="1" lang="en-US" altLang="ja-JP" sz="1100" b="0" baseline="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運賃</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を</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据え置き。（</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2019</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年</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10</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月）</a:t>
                      </a:r>
                      <a:endParaRPr kumimoji="1" lang="ja-JP" altLang="en-US" sz="1100" b="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5"/>
                  </a:ext>
                </a:extLst>
              </a:tr>
              <a:tr h="315672">
                <a:tc>
                  <a:txBody>
                    <a:bodyPr/>
                    <a:lstStyle/>
                    <a:p>
                      <a:pPr>
                        <a:lnSpc>
                          <a:spcPts val="1200"/>
                        </a:lnSpc>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大阪都市型</a:t>
                      </a:r>
                      <a:r>
                        <a:rPr kumimoji="1" lang="en-US" altLang="ja-JP" sz="1100" b="0" dirty="0" err="1">
                          <a:solidFill>
                            <a:schemeClr val="tx1"/>
                          </a:solidFill>
                          <a:latin typeface="BIZ UDPゴシック" panose="020B0400000000000000" pitchFamily="50" charset="-128"/>
                          <a:ea typeface="BIZ UDPゴシック" panose="020B0400000000000000" pitchFamily="50" charset="-128"/>
                        </a:rPr>
                        <a:t>MaaS</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構想推進</a:t>
                      </a:r>
                    </a:p>
                  </a:txBody>
                  <a:tcPr/>
                </a:tc>
                <a:tc>
                  <a:txBody>
                    <a:bodyPr/>
                    <a:lstStyle/>
                    <a:p>
                      <a:pPr>
                        <a:lnSpc>
                          <a:spcPts val="1200"/>
                        </a:lnSpc>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・オンデマンドバスの社会実験を推進</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a:lnSpc>
                          <a:spcPts val="1200"/>
                        </a:lnSpc>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err="1">
                          <a:solidFill>
                            <a:schemeClr val="tx1"/>
                          </a:solidFill>
                          <a:latin typeface="BIZ UDPゴシック" panose="020B0400000000000000" pitchFamily="50" charset="-128"/>
                          <a:ea typeface="BIZ UDPゴシック" panose="020B0400000000000000" pitchFamily="50" charset="-128"/>
                        </a:rPr>
                        <a:t>MaaS</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アプリを</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配信。</a:t>
                      </a:r>
                      <a:endParaRPr kumimoji="1" lang="ja-JP" altLang="en-US" sz="1100" b="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7"/>
                  </a:ext>
                </a:extLst>
              </a:tr>
              <a:tr h="194260">
                <a:tc>
                  <a:txBody>
                    <a:bodyPr/>
                    <a:lstStyle/>
                    <a:p>
                      <a:pPr>
                        <a:lnSpc>
                          <a:spcPts val="1200"/>
                        </a:lnSpc>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駅ナカの利便性向上</a:t>
                      </a:r>
                    </a:p>
                  </a:txBody>
                  <a:tcPr/>
                </a:tc>
                <a:tc>
                  <a:txBody>
                    <a:bodyPr/>
                    <a:lstStyle/>
                    <a:p>
                      <a:pPr>
                        <a:lnSpc>
                          <a:spcPts val="1200"/>
                        </a:lnSpc>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・民営化～</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2021</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年度末までに</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10</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店舗を</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開発。</a:t>
                      </a:r>
                      <a:endParaRPr kumimoji="1" lang="ja-JP" altLang="en-US" sz="1100" b="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36351513"/>
                  </a:ext>
                </a:extLst>
              </a:tr>
            </a:tbl>
          </a:graphicData>
        </a:graphic>
      </p:graphicFrame>
      <p:sp>
        <p:nvSpPr>
          <p:cNvPr id="35" name="テキスト ボックス 34"/>
          <p:cNvSpPr txBox="1"/>
          <p:nvPr/>
        </p:nvSpPr>
        <p:spPr>
          <a:xfrm>
            <a:off x="3750249" y="679546"/>
            <a:ext cx="2099090" cy="2923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決算状況の推移</a:t>
            </a:r>
            <a:endParaRPr kumimoji="1" lang="ja-JP" altLang="en-US" sz="13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5772779" y="2610691"/>
            <a:ext cx="655298" cy="1692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p>
        </p:txBody>
      </p:sp>
      <p:grpSp>
        <p:nvGrpSpPr>
          <p:cNvPr id="38" name="グループ化 37"/>
          <p:cNvGrpSpPr/>
          <p:nvPr/>
        </p:nvGrpSpPr>
        <p:grpSpPr>
          <a:xfrm>
            <a:off x="4673842" y="4676434"/>
            <a:ext cx="1341844" cy="1161751"/>
            <a:chOff x="4620357" y="3158965"/>
            <a:chExt cx="1919999" cy="1845702"/>
          </a:xfrm>
        </p:grpSpPr>
        <p:pic>
          <p:nvPicPr>
            <p:cNvPr id="39" name="図 38" descr="グラフィカル ユーザー インターフェイス  低い精度で自動的に生成された説明">
              <a:extLst>
                <a:ext uri="{FF2B5EF4-FFF2-40B4-BE49-F238E27FC236}">
                  <a16:creationId xmlns:a16="http://schemas.microsoft.com/office/drawing/2014/main" id="{C66E970F-BE29-4D2E-B176-E446F92FE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0357" y="3158965"/>
              <a:ext cx="1919999" cy="1440000"/>
            </a:xfrm>
            <a:prstGeom prst="rect">
              <a:avLst/>
            </a:prstGeom>
          </p:spPr>
        </p:pic>
        <p:sp>
          <p:nvSpPr>
            <p:cNvPr id="40" name="正方形/長方形 39">
              <a:extLst>
                <a:ext uri="{FF2B5EF4-FFF2-40B4-BE49-F238E27FC236}">
                  <a16:creationId xmlns:a16="http://schemas.microsoft.com/office/drawing/2014/main" id="{8E11E0B1-3AD0-4E1C-8A73-756CA2B24907}"/>
                </a:ext>
              </a:extLst>
            </p:cNvPr>
            <p:cNvSpPr/>
            <p:nvPr/>
          </p:nvSpPr>
          <p:spPr>
            <a:xfrm>
              <a:off x="5428652" y="4598965"/>
              <a:ext cx="1064326"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BIZ UDPゴシック" panose="020B0400000000000000" pitchFamily="50" charset="-128"/>
                  <a:ea typeface="BIZ UDPゴシック" panose="020B0400000000000000" pitchFamily="50" charset="-128"/>
                </a:rPr>
                <a:t>可動式ホーム柵</a:t>
              </a:r>
            </a:p>
          </p:txBody>
        </p:sp>
      </p:grpSp>
      <p:grpSp>
        <p:nvGrpSpPr>
          <p:cNvPr id="41" name="グループ化 40"/>
          <p:cNvGrpSpPr/>
          <p:nvPr/>
        </p:nvGrpSpPr>
        <p:grpSpPr>
          <a:xfrm>
            <a:off x="5172459" y="5772126"/>
            <a:ext cx="3225534" cy="997037"/>
            <a:chOff x="4933646" y="3323787"/>
            <a:chExt cx="3834569" cy="1352983"/>
          </a:xfrm>
        </p:grpSpPr>
        <p:grpSp>
          <p:nvGrpSpPr>
            <p:cNvPr id="42" name="グループ化 41"/>
            <p:cNvGrpSpPr/>
            <p:nvPr/>
          </p:nvGrpSpPr>
          <p:grpSpPr>
            <a:xfrm>
              <a:off x="4933646" y="3323787"/>
              <a:ext cx="3610069" cy="1352983"/>
              <a:chOff x="4933646" y="3284598"/>
              <a:chExt cx="3610069" cy="1352983"/>
            </a:xfrm>
          </p:grpSpPr>
          <p:pic>
            <p:nvPicPr>
              <p:cNvPr id="45" name="Picture 10" descr="オンデマンドバス">
                <a:extLst>
                  <a:ext uri="{FF2B5EF4-FFF2-40B4-BE49-F238E27FC236}">
                    <a16:creationId xmlns:a16="http://schemas.microsoft.com/office/drawing/2014/main" id="{9ABEFC06-FB7E-4DFC-B817-0161D8D577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3646" y="3284598"/>
                <a:ext cx="1660176" cy="1173647"/>
              </a:xfrm>
              <a:prstGeom prst="rect">
                <a:avLst/>
              </a:prstGeom>
              <a:noFill/>
              <a:extLst>
                <a:ext uri="{909E8E84-426E-40DD-AFC4-6F175D3DCCD1}">
                  <a14:hiddenFill xmlns:a14="http://schemas.microsoft.com/office/drawing/2010/main">
                    <a:solidFill>
                      <a:srgbClr val="FFFFFF"/>
                    </a:solidFill>
                  </a14:hiddenFill>
                </a:ext>
              </a:extLst>
            </p:spPr>
          </p:pic>
          <p:sp>
            <p:nvSpPr>
              <p:cNvPr id="47" name="正方形/長方形 46">
                <a:extLst>
                  <a:ext uri="{FF2B5EF4-FFF2-40B4-BE49-F238E27FC236}">
                    <a16:creationId xmlns:a16="http://schemas.microsoft.com/office/drawing/2014/main" id="{D89706F0-9570-4A05-9414-81C4AA80C909}"/>
                  </a:ext>
                </a:extLst>
              </p:cNvPr>
              <p:cNvSpPr/>
              <p:nvPr/>
            </p:nvSpPr>
            <p:spPr>
              <a:xfrm>
                <a:off x="5678923" y="4297069"/>
                <a:ext cx="2864792" cy="34051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BIZ UDPゴシック" panose="020B0400000000000000" pitchFamily="50" charset="-128"/>
                    <a:ea typeface="BIZ UDPゴシック" panose="020B0400000000000000" pitchFamily="50" charset="-128"/>
                  </a:rPr>
                  <a:t>オンデマンドバス</a:t>
                </a:r>
                <a:r>
                  <a:rPr kumimoji="1" lang="ja-JP" altLang="en-US" sz="1050" b="1" i="0" u="none" strike="noStrike" kern="1200" cap="none" spc="0" normalizeH="0" baseline="0" noProof="0" dirty="0" smtClean="0">
                    <a:ln>
                      <a:noFill/>
                    </a:ln>
                    <a:solidFill>
                      <a:srgbClr val="000000"/>
                    </a:solidFill>
                    <a:effectLst>
                      <a:glow rad="101600">
                        <a:prstClr val="white"/>
                      </a:glow>
                    </a:effectLst>
                    <a:uLnTx/>
                    <a:uFillTx/>
                    <a:latin typeface="BIZ UDPゴシック" panose="020B0400000000000000" pitchFamily="50" charset="-128"/>
                    <a:ea typeface="BIZ UDPゴシック" panose="020B0400000000000000" pitchFamily="50" charset="-128"/>
                  </a:rPr>
                  <a:t>車両と「</a:t>
                </a:r>
                <a:r>
                  <a:rPr kumimoji="1" lang="en-US" altLang="ja-JP" sz="1050" b="1" i="0" u="none" strike="noStrike" kern="1200" cap="none" spc="0" normalizeH="0" baseline="0" noProof="0" dirty="0" smtClean="0">
                    <a:ln>
                      <a:noFill/>
                    </a:ln>
                    <a:solidFill>
                      <a:srgbClr val="000000"/>
                    </a:solidFill>
                    <a:effectLst>
                      <a:glow rad="101600">
                        <a:prstClr val="white"/>
                      </a:glow>
                    </a:effectLst>
                    <a:uLnTx/>
                    <a:uFillTx/>
                    <a:latin typeface="BIZ UDPゴシック" panose="020B0400000000000000" pitchFamily="50" charset="-128"/>
                    <a:ea typeface="BIZ UDPゴシック" panose="020B0400000000000000" pitchFamily="50" charset="-128"/>
                  </a:rPr>
                  <a:t>e METRO</a:t>
                </a:r>
                <a:r>
                  <a:rPr kumimoji="1" lang="ja-JP" altLang="en-US" sz="1050" b="1" i="0" u="none" strike="noStrike" kern="1200" cap="none" spc="0" normalizeH="0" baseline="0" noProof="0" dirty="0" smtClean="0">
                    <a:ln>
                      <a:noFill/>
                    </a:ln>
                    <a:solidFill>
                      <a:srgbClr val="000000"/>
                    </a:solidFill>
                    <a:effectLst>
                      <a:glow rad="101600">
                        <a:prstClr val="white"/>
                      </a:glow>
                    </a:effectLst>
                    <a:uLnTx/>
                    <a:uFillTx/>
                    <a:latin typeface="BIZ UDPゴシック" panose="020B0400000000000000" pitchFamily="50" charset="-128"/>
                    <a:ea typeface="BIZ UDPゴシック" panose="020B0400000000000000" pitchFamily="50" charset="-128"/>
                  </a:rPr>
                  <a:t>」アプリ</a:t>
                </a:r>
                <a:endPar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BIZ UDPゴシック" panose="020B0400000000000000" pitchFamily="50" charset="-128"/>
                  <a:ea typeface="BIZ UDPゴシック" panose="020B0400000000000000" pitchFamily="50" charset="-128"/>
                </a:endParaRPr>
              </a:p>
            </p:txBody>
          </p:sp>
        </p:grpSp>
        <p:pic>
          <p:nvPicPr>
            <p:cNvPr id="44" name="図 43"/>
            <p:cNvPicPr>
              <a:picLocks noChangeAspect="1"/>
            </p:cNvPicPr>
            <p:nvPr/>
          </p:nvPicPr>
          <p:blipFill>
            <a:blip r:embed="rId5"/>
            <a:stretch>
              <a:fillRect/>
            </a:stretch>
          </p:blipFill>
          <p:spPr>
            <a:xfrm>
              <a:off x="6830946" y="3516612"/>
              <a:ext cx="1937269" cy="821033"/>
            </a:xfrm>
            <a:prstGeom prst="rect">
              <a:avLst/>
            </a:prstGeom>
          </p:spPr>
        </p:pic>
      </p:grpSp>
      <p:grpSp>
        <p:nvGrpSpPr>
          <p:cNvPr id="48" name="グループ化 47"/>
          <p:cNvGrpSpPr/>
          <p:nvPr/>
        </p:nvGrpSpPr>
        <p:grpSpPr>
          <a:xfrm>
            <a:off x="6079492" y="4685319"/>
            <a:ext cx="2969305" cy="1186430"/>
            <a:chOff x="4964520" y="2183821"/>
            <a:chExt cx="3626905" cy="1798155"/>
          </a:xfrm>
        </p:grpSpPr>
        <p:grpSp>
          <p:nvGrpSpPr>
            <p:cNvPr id="51" name="グループ化 50"/>
            <p:cNvGrpSpPr/>
            <p:nvPr/>
          </p:nvGrpSpPr>
          <p:grpSpPr>
            <a:xfrm>
              <a:off x="4964520" y="2183821"/>
              <a:ext cx="3612742" cy="1368000"/>
              <a:chOff x="4964520" y="2183821"/>
              <a:chExt cx="3612742" cy="1368000"/>
            </a:xfrm>
          </p:grpSpPr>
          <p:pic>
            <p:nvPicPr>
              <p:cNvPr id="54" name="図 53">
                <a:extLst>
                  <a:ext uri="{FF2B5EF4-FFF2-40B4-BE49-F238E27FC236}">
                    <a16:creationId xmlns:a16="http://schemas.microsoft.com/office/drawing/2014/main" id="{452F6215-2570-413C-A0F6-B68FA94CE4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4520" y="2183821"/>
                <a:ext cx="1824004" cy="1368000"/>
              </a:xfrm>
              <a:prstGeom prst="rect">
                <a:avLst/>
              </a:prstGeom>
            </p:spPr>
          </p:pic>
          <p:pic>
            <p:nvPicPr>
              <p:cNvPr id="55" name="図 54" descr="タイル床と白い壁があるバスルーム  自動的に生成された説明">
                <a:extLst>
                  <a:ext uri="{FF2B5EF4-FFF2-40B4-BE49-F238E27FC236}">
                    <a16:creationId xmlns:a16="http://schemas.microsoft.com/office/drawing/2014/main" id="{781463BC-B6EF-4468-A422-EA2A230F4C61}"/>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788524" y="2183821"/>
                <a:ext cx="1788738" cy="1368000"/>
              </a:xfrm>
              <a:prstGeom prst="rect">
                <a:avLst/>
              </a:prstGeom>
            </p:spPr>
          </p:pic>
        </p:grpSp>
        <p:sp>
          <p:nvSpPr>
            <p:cNvPr id="53" name="正方形/長方形 52">
              <a:extLst>
                <a:ext uri="{FF2B5EF4-FFF2-40B4-BE49-F238E27FC236}">
                  <a16:creationId xmlns:a16="http://schemas.microsoft.com/office/drawing/2014/main" id="{23316727-F4AE-4C14-9FDC-6716303CBCAF}"/>
                </a:ext>
              </a:extLst>
            </p:cNvPr>
            <p:cNvSpPr/>
            <p:nvPr/>
          </p:nvSpPr>
          <p:spPr>
            <a:xfrm>
              <a:off x="7247223" y="3576274"/>
              <a:ext cx="1344202"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BIZ UDPゴシック" panose="020B0400000000000000" pitchFamily="50" charset="-128"/>
                  <a:ea typeface="BIZ UDPゴシック" panose="020B0400000000000000" pitchFamily="50" charset="-128"/>
                </a:rPr>
                <a:t>トイレのリニューアル</a:t>
              </a:r>
            </a:p>
          </p:txBody>
        </p:sp>
      </p:grpSp>
      <p:pic>
        <p:nvPicPr>
          <p:cNvPr id="5" name="図 4"/>
          <p:cNvPicPr>
            <a:picLocks noChangeAspect="1"/>
          </p:cNvPicPr>
          <p:nvPr/>
        </p:nvPicPr>
        <p:blipFill>
          <a:blip r:embed="rId8"/>
          <a:stretch>
            <a:fillRect/>
          </a:stretch>
        </p:blipFill>
        <p:spPr>
          <a:xfrm>
            <a:off x="5856478" y="894730"/>
            <a:ext cx="3168000" cy="1770279"/>
          </a:xfrm>
          <a:prstGeom prst="rect">
            <a:avLst/>
          </a:prstGeom>
          <a:ln>
            <a:noFill/>
          </a:ln>
        </p:spPr>
      </p:pic>
      <p:pic>
        <p:nvPicPr>
          <p:cNvPr id="7" name="図 6"/>
          <p:cNvPicPr>
            <a:picLocks noChangeAspect="1"/>
          </p:cNvPicPr>
          <p:nvPr/>
        </p:nvPicPr>
        <p:blipFill>
          <a:blip r:embed="rId9"/>
          <a:stretch>
            <a:fillRect/>
          </a:stretch>
        </p:blipFill>
        <p:spPr>
          <a:xfrm>
            <a:off x="5856227" y="2725076"/>
            <a:ext cx="3168000" cy="1890298"/>
          </a:xfrm>
          <a:prstGeom prst="rect">
            <a:avLst/>
          </a:prstGeom>
          <a:ln>
            <a:noFill/>
          </a:ln>
        </p:spPr>
      </p:pic>
      <p:cxnSp>
        <p:nvCxnSpPr>
          <p:cNvPr id="12" name="直線コネクタ 11"/>
          <p:cNvCxnSpPr/>
          <p:nvPr/>
        </p:nvCxnSpPr>
        <p:spPr>
          <a:xfrm>
            <a:off x="3794673" y="2633551"/>
            <a:ext cx="522934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5784527" y="634696"/>
            <a:ext cx="44101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営業</a:t>
            </a:r>
            <a:r>
              <a:rPr kumimoji="1" lang="zh-TW"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収益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p>
        </p:txBody>
      </p:sp>
      <p:sp>
        <p:nvSpPr>
          <p:cNvPr id="60" name="テキスト ボックス 59"/>
          <p:cNvSpPr txBox="1"/>
          <p:nvPr/>
        </p:nvSpPr>
        <p:spPr>
          <a:xfrm>
            <a:off x="8520737" y="634534"/>
            <a:ext cx="532332"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zh-TW"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営業利益</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zh-TW"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当期純利益</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zh-TW" altLang="en-US" sz="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p>
        </p:txBody>
      </p:sp>
      <p:sp>
        <p:nvSpPr>
          <p:cNvPr id="62" name="テキスト ボックス 61"/>
          <p:cNvSpPr txBox="1"/>
          <p:nvPr/>
        </p:nvSpPr>
        <p:spPr>
          <a:xfrm>
            <a:off x="6922290" y="4534545"/>
            <a:ext cx="2190121" cy="1692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（注）総額と累計の不一致は端数調整（四捨五入）の影響によるものです。</a:t>
            </a:r>
          </a:p>
        </p:txBody>
      </p:sp>
      <p:sp>
        <p:nvSpPr>
          <p:cNvPr id="63" name="テキスト ボックス 62"/>
          <p:cNvSpPr txBox="1"/>
          <p:nvPr/>
        </p:nvSpPr>
        <p:spPr>
          <a:xfrm>
            <a:off x="3647955" y="2661369"/>
            <a:ext cx="2303678" cy="2923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大阪市への財政貢献の推移</a:t>
            </a:r>
          </a:p>
        </p:txBody>
      </p:sp>
      <p:sp>
        <p:nvSpPr>
          <p:cNvPr id="13" name="角丸四角形 12"/>
          <p:cNvSpPr/>
          <p:nvPr/>
        </p:nvSpPr>
        <p:spPr>
          <a:xfrm>
            <a:off x="3883872" y="1009718"/>
            <a:ext cx="1831843" cy="1508845"/>
          </a:xfrm>
          <a:prstGeom prst="roundRect">
            <a:avLst>
              <a:gd name="adj" fmla="val 8009"/>
            </a:avLst>
          </a:prstGeom>
          <a:solidFill>
            <a:schemeClr val="bg1">
              <a:lumMod val="95000"/>
            </a:schemeClr>
          </a:solidFill>
          <a:ln>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2019</a:t>
            </a:r>
            <a:r>
              <a:rPr kumimoji="1" lang="ja-JP" altLang="en-US" sz="9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年度期末</a:t>
            </a:r>
            <a:r>
              <a:rPr kumimoji="1" lang="ja-JP" altLang="en-US" sz="9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からは新型</a:t>
            </a:r>
            <a:endParaRPr kumimoji="1" lang="en-US" altLang="ja-JP" sz="9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9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コロナウイルス</a:t>
            </a:r>
            <a:r>
              <a:rPr kumimoji="1" lang="ja-JP" altLang="en-US" sz="9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感染症の</a:t>
            </a:r>
            <a:r>
              <a:rPr kumimoji="1" lang="ja-JP" altLang="en-US" sz="9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影響</a:t>
            </a:r>
            <a:endParaRPr kumimoji="1" lang="en-US" altLang="ja-JP" sz="9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9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により経営</a:t>
            </a:r>
            <a:r>
              <a:rPr kumimoji="1" lang="ja-JP" altLang="en-US" sz="9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環境が</a:t>
            </a:r>
            <a:r>
              <a:rPr kumimoji="1" lang="ja-JP" altLang="en-US" sz="9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激変。</a:t>
            </a:r>
            <a:endParaRPr kumimoji="1" lang="en-US" altLang="ja-JP" sz="9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・経営の合理化・効率化</a:t>
            </a:r>
            <a:r>
              <a:rPr kumimoji="1" lang="ja-JP" altLang="en-US" sz="9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に取</a:t>
            </a:r>
            <a:endParaRPr kumimoji="1" lang="en-US" altLang="ja-JP" sz="9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9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り組み</a:t>
            </a:r>
            <a:r>
              <a:rPr kumimoji="1" lang="ja-JP" altLang="en-US" sz="9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2021</a:t>
            </a:r>
            <a:r>
              <a:rPr kumimoji="1" lang="ja-JP" altLang="en-US" sz="9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a:t>
            </a:r>
            <a:r>
              <a:rPr kumimoji="1" lang="ja-JP" altLang="en-US" sz="9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は鉄道</a:t>
            </a:r>
            <a:endParaRPr kumimoji="1" lang="en-US" altLang="ja-JP" sz="9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の運輸収入等</a:t>
            </a:r>
            <a:r>
              <a:rPr kumimoji="1" lang="ja-JP" altLang="en-US" sz="9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a:t>
            </a:r>
            <a:r>
              <a:rPr kumimoji="1" lang="ja-JP" altLang="en-US" sz="9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回復により</a:t>
            </a:r>
            <a:endParaRPr kumimoji="1" lang="en-US" altLang="ja-JP" sz="9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50" noProof="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9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増収増益となり</a:t>
            </a:r>
            <a:r>
              <a:rPr kumimoji="1" lang="ja-JP" altLang="en-US" sz="95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rPr>
              <a:t>黒字化</a:t>
            </a:r>
            <a:r>
              <a:rPr kumimoji="1" lang="ja-JP" altLang="en-US" sz="95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rPr>
              <a:t>を</a:t>
            </a:r>
            <a:r>
              <a:rPr kumimoji="1" lang="ja-JP" altLang="en-US" sz="95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rPr>
              <a:t>達</a:t>
            </a:r>
            <a:endParaRPr kumimoji="1" lang="en-US" altLang="ja-JP" sz="95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50" b="1" dirty="0">
                <a:solidFill>
                  <a:srgbClr val="FF0000"/>
                </a:solidFill>
                <a:latin typeface="BIZ UDPゴシック" panose="020B0400000000000000" pitchFamily="50" charset="-128"/>
                <a:ea typeface="BIZ UDPゴシック" panose="020B0400000000000000" pitchFamily="50" charset="-128"/>
              </a:rPr>
              <a:t> </a:t>
            </a:r>
            <a:r>
              <a:rPr kumimoji="1" lang="ja-JP" altLang="en-US" sz="95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rPr>
              <a:t>成。</a:t>
            </a:r>
            <a:endParaRPr kumimoji="1" lang="ja-JP" altLang="en-US" sz="95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sp>
        <p:nvSpPr>
          <p:cNvPr id="64" name="角丸四角形 63"/>
          <p:cNvSpPr/>
          <p:nvPr/>
        </p:nvSpPr>
        <p:spPr>
          <a:xfrm>
            <a:off x="3905334" y="3056716"/>
            <a:ext cx="1831843" cy="1508845"/>
          </a:xfrm>
          <a:prstGeom prst="roundRect">
            <a:avLst>
              <a:gd name="adj" fmla="val 8009"/>
            </a:avLst>
          </a:prstGeom>
          <a:solidFill>
            <a:schemeClr val="bg1">
              <a:lumMod val="95000"/>
            </a:schemeClr>
          </a:solidFill>
          <a:ln>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9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民営化を実現し、納税・配</a:t>
            </a:r>
            <a:endParaRPr kumimoji="1" lang="en-US" altLang="ja-JP" sz="9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50" dirty="0">
                <a:solidFill>
                  <a:schemeClr val="tx1"/>
                </a:solidFill>
                <a:latin typeface="BIZ UDPゴシック" panose="020B0400000000000000" pitchFamily="50" charset="-128"/>
                <a:ea typeface="BIZ UDPゴシック" panose="020B0400000000000000" pitchFamily="50" charset="-128"/>
              </a:rPr>
              <a:t> </a:t>
            </a:r>
            <a:r>
              <a:rPr kumimoji="1" lang="ja-JP" altLang="en-US" sz="9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当により大阪市の財政に大</a:t>
            </a:r>
            <a:endParaRPr kumimoji="1" lang="en-US" altLang="ja-JP" sz="9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50" dirty="0">
                <a:solidFill>
                  <a:schemeClr val="tx1"/>
                </a:solidFill>
                <a:latin typeface="BIZ UDPゴシック" panose="020B0400000000000000" pitchFamily="50" charset="-128"/>
                <a:ea typeface="BIZ UDPゴシック" panose="020B0400000000000000" pitchFamily="50" charset="-128"/>
              </a:rPr>
              <a:t> </a:t>
            </a:r>
            <a:r>
              <a:rPr kumimoji="1" lang="ja-JP" altLang="en-US" sz="9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きく貢献。</a:t>
            </a:r>
            <a:endParaRPr kumimoji="1" lang="en-US" altLang="ja-JP" sz="9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・財政貢献額は</a:t>
            </a:r>
            <a:r>
              <a:rPr kumimoji="1" lang="en-US" altLang="ja-JP" sz="9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2021</a:t>
            </a:r>
            <a:r>
              <a:rPr kumimoji="1" lang="ja-JP" altLang="en-US" sz="95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rPr>
              <a:t>年度</a:t>
            </a:r>
            <a:r>
              <a:rPr kumimoji="1" lang="ja-JP" altLang="en-US" sz="9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累</a:t>
            </a:r>
            <a:endParaRPr kumimoji="1" lang="en-US" altLang="ja-JP" sz="9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50" dirty="0">
                <a:solidFill>
                  <a:prstClr val="black"/>
                </a:solidFill>
                <a:latin typeface="BIZ UDPゴシック" panose="020B0400000000000000" pitchFamily="50" charset="-128"/>
                <a:ea typeface="BIZ UDPゴシック" panose="020B0400000000000000" pitchFamily="50" charset="-128"/>
              </a:rPr>
              <a:t> </a:t>
            </a:r>
            <a:r>
              <a:rPr kumimoji="1" lang="ja-JP" altLang="en-US" sz="9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計で</a:t>
            </a:r>
            <a:r>
              <a:rPr kumimoji="1" lang="en-US" altLang="ja-JP" sz="95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rPr>
              <a:t>293</a:t>
            </a:r>
            <a:r>
              <a:rPr kumimoji="1" lang="ja-JP" altLang="en-US" sz="95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rPr>
              <a:t>億円を達成。</a:t>
            </a:r>
            <a:endParaRPr kumimoji="1" lang="ja-JP" altLang="en-US" sz="95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sp>
        <p:nvSpPr>
          <p:cNvPr id="17" name="角丸四角形 16"/>
          <p:cNvSpPr/>
          <p:nvPr/>
        </p:nvSpPr>
        <p:spPr>
          <a:xfrm>
            <a:off x="8193910" y="1932269"/>
            <a:ext cx="539653" cy="336771"/>
          </a:xfrm>
          <a:prstGeom prst="roundRect">
            <a:avLst/>
          </a:prstGeom>
          <a:noFill/>
          <a:ln w="19050">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6" name="角丸四角形 65"/>
          <p:cNvSpPr/>
          <p:nvPr/>
        </p:nvSpPr>
        <p:spPr>
          <a:xfrm>
            <a:off x="8530292" y="3097841"/>
            <a:ext cx="341388" cy="203293"/>
          </a:xfrm>
          <a:prstGeom prst="roundRect">
            <a:avLst/>
          </a:prstGeom>
          <a:noFill/>
          <a:ln w="19050">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6"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118</a:t>
            </a:fld>
            <a:endParaRPr lang="ja-JP" altLang="en-US" dirty="0"/>
          </a:p>
        </p:txBody>
      </p:sp>
      <p:sp>
        <p:nvSpPr>
          <p:cNvPr id="49" name="角丸四角形 48"/>
          <p:cNvSpPr/>
          <p:nvPr/>
        </p:nvSpPr>
        <p:spPr>
          <a:xfrm>
            <a:off x="144000" y="72000"/>
            <a:ext cx="7920000"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HOW</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２</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①</a:t>
            </a:r>
            <a:r>
              <a:rPr kumimoji="1" lang="en-US" altLang="ja-JP"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民間との協業多様化</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／経営形態の見直し（民営化・独法化）</a:t>
            </a:r>
            <a:endPar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758363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a:extLst>
              <a:ext uri="{FF2B5EF4-FFF2-40B4-BE49-F238E27FC236}">
                <a16:creationId xmlns:a16="http://schemas.microsoft.com/office/drawing/2014/main" id="{553D7305-7446-1D35-DA85-D0B098965413}"/>
              </a:ext>
            </a:extLst>
          </p:cNvPr>
          <p:cNvCxnSpPr/>
          <p:nvPr/>
        </p:nvCxnSpPr>
        <p:spPr>
          <a:xfrm>
            <a:off x="196398" y="615109"/>
            <a:ext cx="8820000" cy="0"/>
          </a:xfrm>
          <a:prstGeom prst="line">
            <a:avLst/>
          </a:prstGeom>
          <a:noFill/>
          <a:ln w="6350" cap="flat" cmpd="sng" algn="ctr">
            <a:solidFill>
              <a:sysClr val="windowText" lastClr="000000"/>
            </a:solidFill>
            <a:prstDash val="solid"/>
            <a:miter lim="800000"/>
          </a:ln>
          <a:effectLst/>
        </p:spPr>
      </p:cxnSp>
      <p:cxnSp>
        <p:nvCxnSpPr>
          <p:cNvPr id="16" name="直線コネクタ 15">
            <a:extLst>
              <a:ext uri="{FF2B5EF4-FFF2-40B4-BE49-F238E27FC236}">
                <a16:creationId xmlns:a16="http://schemas.microsoft.com/office/drawing/2014/main" id="{C819C5D3-31AF-E02C-DDFA-59D55AB74F1B}"/>
              </a:ext>
            </a:extLst>
          </p:cNvPr>
          <p:cNvCxnSpPr/>
          <p:nvPr/>
        </p:nvCxnSpPr>
        <p:spPr>
          <a:xfrm>
            <a:off x="274650" y="1114354"/>
            <a:ext cx="8568000" cy="0"/>
          </a:xfrm>
          <a:prstGeom prst="line">
            <a:avLst/>
          </a:prstGeom>
          <a:noFill/>
          <a:ln w="6350" cap="flat" cmpd="sng" algn="ctr">
            <a:solidFill>
              <a:sysClr val="windowText" lastClr="000000"/>
            </a:solidFill>
            <a:prstDash val="solid"/>
            <a:miter lim="800000"/>
          </a:ln>
          <a:effectLst/>
        </p:spPr>
      </p:cxnSp>
      <p:sp>
        <p:nvSpPr>
          <p:cNvPr id="18" name="テキスト ボックス 17">
            <a:extLst>
              <a:ext uri="{FF2B5EF4-FFF2-40B4-BE49-F238E27FC236}">
                <a16:creationId xmlns:a16="http://schemas.microsoft.com/office/drawing/2014/main" id="{1451D802-2189-D272-F676-ABE9B3D586BF}"/>
              </a:ext>
            </a:extLst>
          </p:cNvPr>
          <p:cNvSpPr txBox="1"/>
          <p:nvPr/>
        </p:nvSpPr>
        <p:spPr>
          <a:xfrm>
            <a:off x="198852" y="730667"/>
            <a:ext cx="8856166"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■公営企業の制約があり、より</a:t>
            </a:r>
            <a:r>
              <a:rPr kumimoji="1" lang="ja-JP" altLang="en-US" sz="15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自律的</a:t>
            </a:r>
            <a:r>
              <a:rPr lang="ja-JP" altLang="en-US" sz="1500" b="1" dirty="0">
                <a:solidFill>
                  <a:prstClr val="black"/>
                </a:solidFill>
                <a:latin typeface="BIZ UDPゴシック" panose="020B0400000000000000" pitchFamily="50" charset="-128"/>
                <a:ea typeface="BIZ UDPゴシック" panose="020B0400000000000000" pitchFamily="50" charset="-128"/>
              </a:rPr>
              <a:t>・</a:t>
            </a:r>
            <a:r>
              <a:rPr kumimoji="1" lang="ja-JP" altLang="en-US" sz="15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効率的・効果的</a:t>
            </a:r>
            <a:r>
              <a:rPr kumimoji="1" lang="ja-JP" altLang="en-US"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な経営形態をめざして地方独立行政法人化を</a:t>
            </a:r>
            <a:r>
              <a:rPr kumimoji="1" lang="ja-JP" altLang="en-US" sz="15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実施。</a:t>
            </a:r>
            <a:endParaRPr kumimoji="1" lang="en-US" altLang="ja-JP"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9" name="角丸四角形 27">
            <a:extLst>
              <a:ext uri="{FF2B5EF4-FFF2-40B4-BE49-F238E27FC236}">
                <a16:creationId xmlns:a16="http://schemas.microsoft.com/office/drawing/2014/main" id="{FCA55A94-180D-0B31-C330-4C25779B768C}"/>
              </a:ext>
            </a:extLst>
          </p:cNvPr>
          <p:cNvSpPr/>
          <p:nvPr/>
        </p:nvSpPr>
        <p:spPr>
          <a:xfrm>
            <a:off x="144000" y="72000"/>
            <a:ext cx="7920000" cy="432000"/>
          </a:xfrm>
          <a:prstGeom prst="roundRect">
            <a:avLst/>
          </a:prstGeom>
          <a:solidFill>
            <a:srgbClr val="33CC33">
              <a:lumMod val="60000"/>
              <a:lumOff val="40000"/>
            </a:srgbClr>
          </a:solidFill>
          <a:ln w="19050" cap="flat" cmpd="sng" algn="ctr">
            <a:solidFill>
              <a:sysClr val="window" lastClr="FFFFFF"/>
            </a:solidFill>
            <a:prstDash val="solid"/>
            <a:miter lim="800000"/>
          </a:ln>
          <a:effectLst>
            <a:innerShdw blurRad="63500" dist="50800" dir="2700000">
              <a:prstClr val="black">
                <a:alpha val="50000"/>
              </a:prstClr>
            </a:innerShdw>
          </a:effectLst>
        </p:spPr>
        <p:txBody>
          <a:bodyPr lIns="108000" tIns="36000" rIns="36000" bIns="36000" rtlCol="0" anchor="ctr"/>
          <a:lstStyle/>
          <a:p>
            <a:pPr lvl="0">
              <a:defRPr/>
            </a:pPr>
            <a:r>
              <a:rPr kumimoji="0" lang="en-US" altLang="ja-JP" sz="18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【HOW</a:t>
            </a:r>
            <a:r>
              <a:rPr kumimoji="0" lang="ja-JP" altLang="en-US" sz="1800" b="1"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２－①</a:t>
            </a:r>
            <a:r>
              <a:rPr kumimoji="0" lang="en-US" altLang="ja-JP" sz="1800" b="1"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民間との協業多様化</a:t>
            </a:r>
            <a:r>
              <a:rPr kumimoji="0" lang="ja-JP" altLang="en-US" sz="1800" b="1" i="0" u="none" strike="noStrike" kern="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a:t>
            </a:r>
            <a:r>
              <a:rPr lang="ja-JP" altLang="en-US" b="1" dirty="0">
                <a:latin typeface="BIZ UDPゴシック" panose="020B0400000000000000" pitchFamily="50" charset="-128"/>
                <a:ea typeface="BIZ UDPゴシック" panose="020B0400000000000000" pitchFamily="50" charset="-128"/>
              </a:rPr>
              <a:t>経営形態の見直し（民営化・独法化）</a:t>
            </a:r>
          </a:p>
        </p:txBody>
      </p:sp>
      <p:sp>
        <p:nvSpPr>
          <p:cNvPr id="10" name="正方形/長方形 9"/>
          <p:cNvSpPr/>
          <p:nvPr/>
        </p:nvSpPr>
        <p:spPr>
          <a:xfrm>
            <a:off x="4754772" y="1179875"/>
            <a:ext cx="3932172" cy="646331"/>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Doctors LIFESTYLE</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エムスリー株式</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会社</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）による「</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医師の働きたい</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病院</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TOP200 2022</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年最新版</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」にて、総合</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医療センターが全国</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７位。</a:t>
            </a:r>
            <a:endPar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9" name="正方形/長方形 28"/>
          <p:cNvSpPr/>
          <p:nvPr/>
        </p:nvSpPr>
        <p:spPr>
          <a:xfrm>
            <a:off x="625036" y="1179875"/>
            <a:ext cx="3822893" cy="461665"/>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地方</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独立行政法人化を機に、</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さらに経営</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効率</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を高めること</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により、</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運営費交付</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金（公費負担</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）を削減。</a:t>
            </a:r>
            <a:endPar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 name="角丸四角形 1"/>
          <p:cNvSpPr/>
          <p:nvPr/>
        </p:nvSpPr>
        <p:spPr>
          <a:xfrm>
            <a:off x="306734" y="1215644"/>
            <a:ext cx="318302" cy="2700000"/>
          </a:xfrm>
          <a:prstGeom prst="round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大阪市民病院機構</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2" name="角丸四角形 11"/>
          <p:cNvSpPr/>
          <p:nvPr/>
        </p:nvSpPr>
        <p:spPr>
          <a:xfrm>
            <a:off x="306734" y="4059749"/>
            <a:ext cx="318302" cy="2700000"/>
          </a:xfrm>
          <a:prstGeom prst="round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大阪市博物館機構</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cxnSp>
        <p:nvCxnSpPr>
          <p:cNvPr id="5" name="直線コネクタ 4"/>
          <p:cNvCxnSpPr/>
          <p:nvPr/>
        </p:nvCxnSpPr>
        <p:spPr>
          <a:xfrm>
            <a:off x="425044" y="3974197"/>
            <a:ext cx="8424000" cy="0"/>
          </a:xfrm>
          <a:prstGeom prst="line">
            <a:avLst/>
          </a:prstGeom>
        </p:spPr>
        <p:style>
          <a:lnRef idx="1">
            <a:schemeClr val="dk1"/>
          </a:lnRef>
          <a:fillRef idx="0">
            <a:schemeClr val="dk1"/>
          </a:fillRef>
          <a:effectRef idx="0">
            <a:schemeClr val="dk1"/>
          </a:effectRef>
          <a:fontRef idx="minor">
            <a:schemeClr val="tx1"/>
          </a:fontRef>
        </p:style>
      </p:cxnSp>
      <p:sp>
        <p:nvSpPr>
          <p:cNvPr id="15" name="角丸四角形 14"/>
          <p:cNvSpPr/>
          <p:nvPr/>
        </p:nvSpPr>
        <p:spPr>
          <a:xfrm>
            <a:off x="739046" y="1855655"/>
            <a:ext cx="8109998" cy="180000"/>
          </a:xfrm>
          <a:prstGeom prst="roundRect">
            <a:avLst>
              <a:gd name="adj" fmla="val 930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vert="horz"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市民病院（３病院合計）</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 name="正方形/長方形 5"/>
          <p:cNvSpPr/>
          <p:nvPr/>
        </p:nvSpPr>
        <p:spPr>
          <a:xfrm>
            <a:off x="625036" y="4069011"/>
            <a:ext cx="439146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地方独立行政</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法人化</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を機に、 </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2019</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月末まで</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a:t>
            </a:r>
            <a:endPar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５館入館者数は</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、それ以前の平均</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(2,237</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千人</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を大きく</a:t>
            </a:r>
            <a:endPar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上回る</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2,569</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千人を</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獲得。</a:t>
            </a:r>
            <a:endPar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2022</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年度は</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12</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月末で前年度を</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上回る。</a:t>
            </a:r>
            <a:endPar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22" name="図 21"/>
          <p:cNvPicPr>
            <a:picLocks noChangeAspect="1"/>
          </p:cNvPicPr>
          <p:nvPr/>
        </p:nvPicPr>
        <p:blipFill rotWithShape="1">
          <a:blip r:embed="rId2"/>
          <a:srcRect l="14216" t="33834" r="16027" b="8498"/>
          <a:stretch/>
        </p:blipFill>
        <p:spPr bwMode="auto">
          <a:xfrm>
            <a:off x="725600" y="4900008"/>
            <a:ext cx="3871128" cy="1799116"/>
          </a:xfrm>
          <a:prstGeom prst="rect">
            <a:avLst/>
          </a:prstGeom>
          <a:ln>
            <a:noFill/>
          </a:ln>
          <a:extLst>
            <a:ext uri="{53640926-AAD7-44D8-BBD7-CCE9431645EC}">
              <a14:shadowObscured xmlns:a14="http://schemas.microsoft.com/office/drawing/2010/main"/>
            </a:ext>
          </a:extLst>
        </p:spPr>
      </p:pic>
      <p:pic>
        <p:nvPicPr>
          <p:cNvPr id="27" name="図 26"/>
          <p:cNvPicPr>
            <a:picLocks noChangeAspect="1"/>
          </p:cNvPicPr>
          <p:nvPr/>
        </p:nvPicPr>
        <p:blipFill rotWithShape="1">
          <a:blip r:embed="rId3"/>
          <a:srcRect l="15750" t="26183" r="28402" b="15589"/>
          <a:stretch/>
        </p:blipFill>
        <p:spPr bwMode="auto">
          <a:xfrm>
            <a:off x="1136024" y="2216150"/>
            <a:ext cx="2978776" cy="1746128"/>
          </a:xfrm>
          <a:prstGeom prst="rect">
            <a:avLst/>
          </a:prstGeom>
          <a:ln>
            <a:noFill/>
          </a:ln>
          <a:extLst>
            <a:ext uri="{53640926-AAD7-44D8-BBD7-CCE9431645EC}">
              <a14:shadowObscured xmlns:a14="http://schemas.microsoft.com/office/drawing/2010/main"/>
            </a:ext>
          </a:extLst>
        </p:spPr>
      </p:pic>
      <p:sp>
        <p:nvSpPr>
          <p:cNvPr id="13" name="角丸四角形 12"/>
          <p:cNvSpPr/>
          <p:nvPr/>
        </p:nvSpPr>
        <p:spPr>
          <a:xfrm>
            <a:off x="891149" y="2130468"/>
            <a:ext cx="180000" cy="171264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運営費交付</a:t>
            </a:r>
            <a:r>
              <a:rPr kumimoji="1" lang="zh-TW"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金 </a:t>
            </a:r>
            <a:r>
              <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zh-TW"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1591227" y="3785018"/>
            <a:ext cx="2247900" cy="1524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※2014</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までは繰出金</a:t>
            </a:r>
            <a:endPar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1" name="角丸四角形 30"/>
          <p:cNvSpPr/>
          <p:nvPr/>
        </p:nvSpPr>
        <p:spPr>
          <a:xfrm>
            <a:off x="4614045" y="2130468"/>
            <a:ext cx="180000" cy="171264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経常損益</a:t>
            </a:r>
            <a:endParaRPr kumimoji="1" lang="en-US" altLang="zh-TW"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32" name="図 31"/>
          <p:cNvPicPr>
            <a:picLocks noChangeAspect="1"/>
          </p:cNvPicPr>
          <p:nvPr/>
        </p:nvPicPr>
        <p:blipFill rotWithShape="1">
          <a:blip r:embed="rId4"/>
          <a:srcRect l="49296" t="24685" r="7437" b="16498"/>
          <a:stretch/>
        </p:blipFill>
        <p:spPr bwMode="auto">
          <a:xfrm>
            <a:off x="4879126" y="2171700"/>
            <a:ext cx="2321774" cy="1774604"/>
          </a:xfrm>
          <a:prstGeom prst="rect">
            <a:avLst/>
          </a:prstGeom>
          <a:ln>
            <a:noFill/>
          </a:ln>
          <a:extLst>
            <a:ext uri="{53640926-AAD7-44D8-BBD7-CCE9431645EC}">
              <a14:shadowObscured xmlns:a14="http://schemas.microsoft.com/office/drawing/2010/main"/>
            </a:ext>
          </a:extLst>
        </p:spPr>
      </p:pic>
      <p:sp>
        <p:nvSpPr>
          <p:cNvPr id="20" name="正方形/長方形 19"/>
          <p:cNvSpPr/>
          <p:nvPr/>
        </p:nvSpPr>
        <p:spPr>
          <a:xfrm>
            <a:off x="7330650" y="2211895"/>
            <a:ext cx="1512000" cy="3027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rPr>
              <a:t>地方独立</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rPr>
              <a:t>行政法人</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rPr>
              <a:t>移行</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rPr>
              <a:t>（</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rPr>
              <a:t>2014.10</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34" name="正方形/長方形 33"/>
          <p:cNvSpPr/>
          <p:nvPr/>
        </p:nvSpPr>
        <p:spPr>
          <a:xfrm>
            <a:off x="7330649" y="2640057"/>
            <a:ext cx="1512000" cy="3027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rPr>
              <a:t>地方公営</a:t>
            </a:r>
            <a:r>
              <a:rPr kumimoji="1" lang="zh-TW"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rPr>
              <a:t>企業法全部</a:t>
            </a:r>
            <a:r>
              <a:rPr kumimoji="1" lang="zh-TW"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rPr>
              <a:t>適用移行</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rPr>
              <a:t>（</a:t>
            </a:r>
            <a:r>
              <a:rPr kumimoji="1" lang="en-US" altLang="zh-TW"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rPr>
              <a:t>2009</a:t>
            </a:r>
            <a:r>
              <a:rPr kumimoji="1" lang="zh-TW"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7330648" y="3495182"/>
            <a:ext cx="1512000" cy="3027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rPr>
              <a:t>市総合開院</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rPr>
              <a:t>（</a:t>
            </a:r>
            <a:r>
              <a:rPr kumimoji="1" lang="en-US" altLang="zh-TW"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rPr>
              <a:t>1993</a:t>
            </a:r>
            <a:r>
              <a:rPr kumimoji="1" lang="en-US" altLang="zh-TW"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rPr>
              <a:t>)</a:t>
            </a:r>
            <a:endParaRPr kumimoji="1" lang="en-US" altLang="zh-TW"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36" name="正方形/長方形 35"/>
          <p:cNvSpPr/>
          <p:nvPr/>
        </p:nvSpPr>
        <p:spPr>
          <a:xfrm>
            <a:off x="7330648" y="3066252"/>
            <a:ext cx="1512000" cy="3027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rPr>
              <a:t>十三移転開院</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rPr>
              <a:t>（</a:t>
            </a:r>
            <a:r>
              <a:rPr kumimoji="1" lang="en-US" altLang="zh-TW"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rPr>
              <a:t>2002</a:t>
            </a:r>
            <a:r>
              <a:rPr kumimoji="1" lang="zh-TW"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rPr>
              <a:t>）</a:t>
            </a:r>
            <a:endParaRPr kumimoji="1" lang="zh-TW"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cxnSp>
        <p:nvCxnSpPr>
          <p:cNvPr id="38" name="直線コネクタ 37"/>
          <p:cNvCxnSpPr>
            <a:endCxn id="20" idx="1"/>
          </p:cNvCxnSpPr>
          <p:nvPr/>
        </p:nvCxnSpPr>
        <p:spPr>
          <a:xfrm flipV="1">
            <a:off x="6579366" y="2363283"/>
            <a:ext cx="751284" cy="389442"/>
          </a:xfrm>
          <a:prstGeom prst="line">
            <a:avLst/>
          </a:prstGeom>
          <a:ln w="12700">
            <a:prstDash val="sysDot"/>
          </a:ln>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flipV="1">
            <a:off x="6254750" y="2789333"/>
            <a:ext cx="1077658" cy="249026"/>
          </a:xfrm>
          <a:prstGeom prst="line">
            <a:avLst/>
          </a:prstGeom>
          <a:ln w="12700">
            <a:prstDash val="sysDot"/>
          </a:ln>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a:off x="5778500" y="3148395"/>
            <a:ext cx="1552148" cy="66515"/>
          </a:xfrm>
          <a:prstGeom prst="line">
            <a:avLst/>
          </a:prstGeom>
          <a:ln w="12700">
            <a:prstDash val="sysDot"/>
          </a:ln>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a:off x="5175250" y="3633032"/>
            <a:ext cx="2155398" cy="17963"/>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46" name="正方形/長方形 45"/>
          <p:cNvSpPr/>
          <p:nvPr/>
        </p:nvSpPr>
        <p:spPr>
          <a:xfrm>
            <a:off x="2463307" y="6651750"/>
            <a:ext cx="2247900" cy="1524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※2020</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2021</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はコロナ</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禍で臨時</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休館。</a:t>
            </a:r>
            <a:endPar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7" name="正方形/長方形 46"/>
          <p:cNvSpPr/>
          <p:nvPr/>
        </p:nvSpPr>
        <p:spPr>
          <a:xfrm>
            <a:off x="4754772" y="4071108"/>
            <a:ext cx="431722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地方独立行政</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法人化前</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の事業規模が約</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億円に対し</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法人化後</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は</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規模</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が拡大し、</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25</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億円を</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突破。</a:t>
            </a:r>
            <a:endPar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2019</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年度は、</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3</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月の休館にもかかわらず、</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相当額</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黒字　</a:t>
            </a:r>
            <a:endPar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1.7</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億円）を</a:t>
            </a: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計上。</a:t>
            </a:r>
            <a:endParaRPr kumimoji="1" lang="en-US" altLang="ja-JP"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48" name="図 47"/>
          <p:cNvPicPr>
            <a:picLocks noChangeAspect="1"/>
          </p:cNvPicPr>
          <p:nvPr/>
        </p:nvPicPr>
        <p:blipFill rotWithShape="1">
          <a:blip r:embed="rId5"/>
          <a:srcRect l="5523" t="20919" r="6313" b="9409"/>
          <a:stretch/>
        </p:blipFill>
        <p:spPr bwMode="auto">
          <a:xfrm>
            <a:off x="4781333" y="4901960"/>
            <a:ext cx="4051053" cy="1800000"/>
          </a:xfrm>
          <a:prstGeom prst="rect">
            <a:avLst/>
          </a:prstGeom>
          <a:ln>
            <a:noFill/>
          </a:ln>
          <a:extLst>
            <a:ext uri="{53640926-AAD7-44D8-BBD7-CCE9431645EC}">
              <a14:shadowObscured xmlns:a14="http://schemas.microsoft.com/office/drawing/2010/main"/>
            </a:ext>
          </a:extLst>
        </p:spPr>
      </p:pic>
      <p:sp>
        <p:nvSpPr>
          <p:cNvPr id="3" name="正方形/長方形 2"/>
          <p:cNvSpPr/>
          <p:nvPr/>
        </p:nvSpPr>
        <p:spPr>
          <a:xfrm>
            <a:off x="997311" y="2094361"/>
            <a:ext cx="584826" cy="1327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（億円）</a:t>
            </a: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p:cNvSpPr/>
          <p:nvPr/>
        </p:nvSpPr>
        <p:spPr>
          <a:xfrm>
            <a:off x="4700558" y="2034590"/>
            <a:ext cx="584826" cy="1327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（億円）</a:t>
            </a:r>
            <a:endPar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119</a:t>
            </a:fld>
            <a:endParaRPr lang="ja-JP" altLang="en-US" dirty="0"/>
          </a:p>
        </p:txBody>
      </p:sp>
    </p:spTree>
    <p:extLst>
      <p:ext uri="{BB962C8B-B14F-4D97-AF65-F5344CB8AC3E}">
        <p14:creationId xmlns:p14="http://schemas.microsoft.com/office/powerpoint/2010/main" val="230428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5618491" y="1324012"/>
            <a:ext cx="3534662" cy="2108527"/>
          </a:xfrm>
          <a:prstGeom prst="roundRect">
            <a:avLst>
              <a:gd name="adj" fmla="val 4291"/>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■府市とも委託先を外郭団体から民間へ大きく</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シフト。</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（民間の比率が、</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それぞれ</a:t>
            </a: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95%</a:t>
            </a:r>
            <a:r>
              <a:rPr kumimoji="1" lang="ja-JP" altLang="en-US" sz="1100" b="1" i="0" u="none" strike="noStrike" kern="1200" cap="none" spc="0" normalizeH="0" baseline="0" noProof="0" dirty="0" err="1"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100</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a:t>
            </a:r>
          </a:p>
        </p:txBody>
      </p:sp>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165500" y="1094342"/>
            <a:ext cx="8893026" cy="193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BA4DA3D3-8136-4F80-A721-FAF45CFEA281}"/>
              </a:ext>
            </a:extLst>
          </p:cNvPr>
          <p:cNvSpPr txBox="1"/>
          <p:nvPr/>
        </p:nvSpPr>
        <p:spPr>
          <a:xfrm>
            <a:off x="171618" y="725010"/>
            <a:ext cx="78946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■「民でできることは民へ」の原則を</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定着。</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角丸四角形 12"/>
          <p:cNvSpPr/>
          <p:nvPr/>
        </p:nvSpPr>
        <p:spPr>
          <a:xfrm>
            <a:off x="132520" y="1165634"/>
            <a:ext cx="8846460" cy="25449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指定管理者制度</a:t>
            </a:r>
            <a:r>
              <a:rPr kumimoji="1" lang="ja-JP" altLang="en-US" sz="14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の活用</a:t>
            </a:r>
            <a:endPar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2100552361"/>
              </p:ext>
            </p:extLst>
          </p:nvPr>
        </p:nvGraphicFramePr>
        <p:xfrm>
          <a:off x="152856" y="1490877"/>
          <a:ext cx="5497363" cy="3222680"/>
        </p:xfrm>
        <a:graphic>
          <a:graphicData uri="http://schemas.openxmlformats.org/drawingml/2006/table">
            <a:tbl>
              <a:tblPr firstRow="1" bandRow="1">
                <a:tableStyleId>{5940675A-B579-460E-94D1-54222C63F5DA}</a:tableStyleId>
              </a:tblPr>
              <a:tblGrid>
                <a:gridCol w="565857">
                  <a:extLst>
                    <a:ext uri="{9D8B030D-6E8A-4147-A177-3AD203B41FA5}">
                      <a16:colId xmlns:a16="http://schemas.microsoft.com/office/drawing/2014/main" val="20000"/>
                    </a:ext>
                  </a:extLst>
                </a:gridCol>
                <a:gridCol w="1755532">
                  <a:extLst>
                    <a:ext uri="{9D8B030D-6E8A-4147-A177-3AD203B41FA5}">
                      <a16:colId xmlns:a16="http://schemas.microsoft.com/office/drawing/2014/main" val="20001"/>
                    </a:ext>
                  </a:extLst>
                </a:gridCol>
                <a:gridCol w="598264">
                  <a:extLst>
                    <a:ext uri="{9D8B030D-6E8A-4147-A177-3AD203B41FA5}">
                      <a16:colId xmlns:a16="http://schemas.microsoft.com/office/drawing/2014/main" val="20002"/>
                    </a:ext>
                  </a:extLst>
                </a:gridCol>
                <a:gridCol w="1684423">
                  <a:extLst>
                    <a:ext uri="{9D8B030D-6E8A-4147-A177-3AD203B41FA5}">
                      <a16:colId xmlns:a16="http://schemas.microsoft.com/office/drawing/2014/main" val="20003"/>
                    </a:ext>
                  </a:extLst>
                </a:gridCol>
                <a:gridCol w="893287">
                  <a:extLst>
                    <a:ext uri="{9D8B030D-6E8A-4147-A177-3AD203B41FA5}">
                      <a16:colId xmlns:a16="http://schemas.microsoft.com/office/drawing/2014/main" val="20004"/>
                    </a:ext>
                  </a:extLst>
                </a:gridCol>
              </a:tblGrid>
              <a:tr h="176132">
                <a:tc>
                  <a:txBody>
                    <a:bodyPr/>
                    <a:lstStyle/>
                    <a:p>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a:txBody>
                  <a:tcPr marT="36000" marB="36000">
                    <a:solidFill>
                      <a:schemeClr val="accent1">
                        <a:lumMod val="20000"/>
                        <a:lumOff val="80000"/>
                      </a:schemeClr>
                    </a:solidFill>
                  </a:tcPr>
                </a:tc>
                <a:tc gridSpan="2">
                  <a:txBody>
                    <a:bodyPr/>
                    <a:lstStyle/>
                    <a:p>
                      <a:pPr algn="ctr">
                        <a:lnSpc>
                          <a:spcPct val="1000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大阪府</a:t>
                      </a:r>
                    </a:p>
                  </a:txBody>
                  <a:tcPr marT="36000" marB="36000">
                    <a:solidFill>
                      <a:schemeClr val="accent1">
                        <a:lumMod val="20000"/>
                        <a:lumOff val="80000"/>
                      </a:schemeClr>
                    </a:solidFill>
                  </a:tcPr>
                </a:tc>
                <a:tc hMerge="1">
                  <a:txBody>
                    <a:bodyPr/>
                    <a:lstStyle/>
                    <a:p>
                      <a:endParaRPr kumimoji="1" lang="ja-JP" altLang="en-US"/>
                    </a:p>
                  </a:txBody>
                  <a:tcPr/>
                </a:tc>
                <a:tc gridSpan="2">
                  <a:txBody>
                    <a:bodyPr/>
                    <a:lstStyle/>
                    <a:p>
                      <a:pPr algn="ctr">
                        <a:lnSpc>
                          <a:spcPct val="1000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大阪市</a:t>
                      </a:r>
                    </a:p>
                  </a:txBody>
                  <a:tcPr marT="36000" marB="36000">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1278421">
                <a:tc>
                  <a:txBody>
                    <a:bodyPr/>
                    <a:lstStyle/>
                    <a:p>
                      <a:r>
                        <a:rPr kumimoji="1" lang="ja-JP" altLang="en-US" sz="1050" dirty="0">
                          <a:solidFill>
                            <a:schemeClr val="tx1"/>
                          </a:solidFill>
                          <a:latin typeface="BIZ UDPゴシック" panose="020B0400000000000000" pitchFamily="50" charset="-128"/>
                          <a:ea typeface="BIZ UDPゴシック" panose="020B0400000000000000" pitchFamily="50" charset="-128"/>
                        </a:rPr>
                        <a:t>取組</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tx1"/>
                          </a:solidFill>
                          <a:latin typeface="BIZ UDPゴシック" panose="020B0400000000000000" pitchFamily="50" charset="-128"/>
                          <a:ea typeface="BIZ UDPゴシック" panose="020B0400000000000000" pitchFamily="50" charset="-128"/>
                        </a:rPr>
                        <a:t>経過</a:t>
                      </a:r>
                    </a:p>
                  </a:txBody>
                  <a:tcPr marT="36000" marB="36000"/>
                </a:tc>
                <a:tc gridSpan="2">
                  <a:txBody>
                    <a:bodyPr/>
                    <a:lstStyle/>
                    <a:p>
                      <a:pPr>
                        <a:lnSpc>
                          <a:spcPts val="1000"/>
                        </a:lnSpc>
                      </a:pPr>
                      <a:r>
                        <a:rPr kumimoji="1" lang="en-US" altLang="zh-TW" sz="800" dirty="0" smtClean="0">
                          <a:solidFill>
                            <a:schemeClr val="tx1"/>
                          </a:solidFill>
                          <a:latin typeface="BIZ UDPゴシック" panose="020B0400000000000000" pitchFamily="50" charset="-128"/>
                          <a:ea typeface="BIZ UDPゴシック" panose="020B0400000000000000" pitchFamily="50" charset="-128"/>
                        </a:rPr>
                        <a:t>2005</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年度</a:t>
                      </a:r>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800" dirty="0">
                          <a:solidFill>
                            <a:schemeClr val="tx1"/>
                          </a:solidFill>
                          <a:latin typeface="BIZ UDPゴシック" panose="020B0400000000000000" pitchFamily="50" charset="-128"/>
                          <a:ea typeface="BIZ UDPゴシック" panose="020B0400000000000000" pitchFamily="50" charset="-128"/>
                        </a:rPr>
                        <a:t>大阪府における指定</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管理者制度の</a:t>
                      </a:r>
                      <a:endParaRPr kumimoji="1" lang="en-US" altLang="ja-JP" sz="800" dirty="0" smtClean="0">
                        <a:solidFill>
                          <a:schemeClr val="tx1"/>
                        </a:solidFill>
                        <a:latin typeface="BIZ UDPゴシック" panose="020B0400000000000000" pitchFamily="50" charset="-128"/>
                        <a:ea typeface="BIZ UDPゴシック" panose="020B0400000000000000" pitchFamily="50" charset="-128"/>
                      </a:endParaRPr>
                    </a:p>
                    <a:p>
                      <a:pPr>
                        <a:lnSpc>
                          <a:spcPts val="1000"/>
                        </a:lnSpc>
                      </a:pP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　　　　　　　　導入</a:t>
                      </a:r>
                      <a:r>
                        <a:rPr kumimoji="1" lang="ja-JP" altLang="en-US" sz="800" dirty="0">
                          <a:solidFill>
                            <a:schemeClr val="tx1"/>
                          </a:solidFill>
                          <a:latin typeface="BIZ UDPゴシック" panose="020B0400000000000000" pitchFamily="50" charset="-128"/>
                          <a:ea typeface="BIZ UDPゴシック" panose="020B0400000000000000" pitchFamily="50" charset="-128"/>
                        </a:rPr>
                        <a:t>及び運用</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について</a:t>
                      </a:r>
                      <a:r>
                        <a:rPr kumimoji="1" lang="en-US" altLang="ja-JP" sz="80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800" dirty="0">
                          <a:solidFill>
                            <a:schemeClr val="tx1"/>
                          </a:solidFill>
                          <a:latin typeface="BIZ UDPゴシック" panose="020B0400000000000000" pitchFamily="50" charset="-128"/>
                          <a:ea typeface="BIZ UDPゴシック" panose="020B0400000000000000" pitchFamily="50" charset="-128"/>
                        </a:rPr>
                        <a:t>基本的</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な考</a:t>
                      </a:r>
                      <a:endParaRPr kumimoji="1" lang="en-US" altLang="ja-JP" sz="800" dirty="0" smtClean="0">
                        <a:solidFill>
                          <a:schemeClr val="tx1"/>
                        </a:solidFill>
                        <a:latin typeface="BIZ UDPゴシック" panose="020B0400000000000000" pitchFamily="50" charset="-128"/>
                        <a:ea typeface="BIZ UDPゴシック" panose="020B0400000000000000" pitchFamily="50" charset="-128"/>
                      </a:endParaRPr>
                    </a:p>
                    <a:p>
                      <a:pPr>
                        <a:lnSpc>
                          <a:spcPts val="1000"/>
                        </a:lnSpc>
                      </a:pP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800" dirty="0" err="1" smtClean="0">
                          <a:solidFill>
                            <a:schemeClr val="tx1"/>
                          </a:solidFill>
                          <a:latin typeface="BIZ UDPゴシック" panose="020B0400000000000000" pitchFamily="50" charset="-128"/>
                          <a:ea typeface="BIZ UDPゴシック" panose="020B0400000000000000" pitchFamily="50" charset="-128"/>
                        </a:rPr>
                        <a:t>え</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方</a:t>
                      </a:r>
                      <a:r>
                        <a:rPr kumimoji="1" lang="en-US" altLang="ja-JP" sz="800" dirty="0">
                          <a:solidFill>
                            <a:schemeClr val="tx1"/>
                          </a:solidFill>
                          <a:latin typeface="BIZ UDPゴシック" panose="020B0400000000000000" pitchFamily="50" charset="-128"/>
                          <a:ea typeface="BIZ UDPゴシック" panose="020B0400000000000000" pitchFamily="50" charset="-128"/>
                        </a:rPr>
                        <a:t>)</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」を策定。</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ts val="1000"/>
                        </a:lnSpc>
                      </a:pPr>
                      <a:r>
                        <a:rPr kumimoji="1" lang="en-US" altLang="zh-TW" sz="800" dirty="0">
                          <a:solidFill>
                            <a:schemeClr val="tx1"/>
                          </a:solidFill>
                          <a:latin typeface="BIZ UDPゴシック" panose="020B0400000000000000" pitchFamily="50" charset="-128"/>
                          <a:ea typeface="BIZ UDPゴシック" panose="020B0400000000000000" pitchFamily="50" charset="-128"/>
                        </a:rPr>
                        <a:t>2009</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年度</a:t>
                      </a:r>
                      <a:r>
                        <a:rPr kumimoji="1" lang="ja-JP" altLang="en-US" sz="800" baseline="0" dirty="0">
                          <a:solidFill>
                            <a:schemeClr val="tx1"/>
                          </a:solidFill>
                          <a:latin typeface="BIZ UDPゴシック" panose="020B0400000000000000" pitchFamily="50" charset="-128"/>
                          <a:ea typeface="BIZ UDPゴシック" panose="020B0400000000000000" pitchFamily="50" charset="-128"/>
                        </a:rPr>
                        <a:t>　</a:t>
                      </a:r>
                      <a:r>
                        <a:rPr kumimoji="1" lang="ja-JP" altLang="en-US" sz="800" baseline="0" dirty="0" smtClean="0">
                          <a:solidFill>
                            <a:schemeClr val="tx1"/>
                          </a:solidFill>
                          <a:latin typeface="BIZ UDPゴシック" panose="020B0400000000000000" pitchFamily="50" charset="-128"/>
                          <a:ea typeface="BIZ UDPゴシック" panose="020B0400000000000000" pitchFamily="50" charset="-128"/>
                        </a:rPr>
                        <a:t>競争</a:t>
                      </a:r>
                      <a:r>
                        <a:rPr kumimoji="1" lang="ja-JP" altLang="en-US" sz="800" baseline="0" dirty="0">
                          <a:solidFill>
                            <a:schemeClr val="tx1"/>
                          </a:solidFill>
                          <a:latin typeface="BIZ UDPゴシック" panose="020B0400000000000000" pitchFamily="50" charset="-128"/>
                          <a:ea typeface="BIZ UDPゴシック" panose="020B0400000000000000" pitchFamily="50" charset="-128"/>
                        </a:rPr>
                        <a:t>を促す観点から、</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価格点を原則</a:t>
                      </a:r>
                      <a:endParaRPr kumimoji="1" lang="en-US" altLang="ja-JP" sz="800" dirty="0" smtClean="0">
                        <a:solidFill>
                          <a:schemeClr val="tx1"/>
                        </a:solidFill>
                        <a:latin typeface="BIZ UDPゴシック" panose="020B0400000000000000" pitchFamily="50" charset="-128"/>
                        <a:ea typeface="BIZ UDPゴシック" panose="020B0400000000000000" pitchFamily="50" charset="-128"/>
                      </a:endParaRPr>
                    </a:p>
                    <a:p>
                      <a:pPr>
                        <a:lnSpc>
                          <a:spcPts val="1000"/>
                        </a:lnSpc>
                      </a:pP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　　　　　　　　</a:t>
                      </a:r>
                      <a:r>
                        <a:rPr kumimoji="1" lang="en-US" altLang="ja-JP" sz="800" dirty="0" smtClean="0">
                          <a:solidFill>
                            <a:schemeClr val="tx1"/>
                          </a:solidFill>
                          <a:latin typeface="BIZ UDPゴシック" panose="020B0400000000000000" pitchFamily="50" charset="-128"/>
                          <a:ea typeface="BIZ UDPゴシック" panose="020B0400000000000000" pitchFamily="50" charset="-128"/>
                        </a:rPr>
                        <a:t>50</a:t>
                      </a:r>
                      <a:r>
                        <a:rPr kumimoji="1" lang="ja-JP" altLang="en-US" sz="800" dirty="0">
                          <a:solidFill>
                            <a:schemeClr val="tx1"/>
                          </a:solidFill>
                          <a:latin typeface="BIZ UDPゴシック" panose="020B0400000000000000" pitchFamily="50" charset="-128"/>
                          <a:ea typeface="BIZ UDPゴシック" panose="020B0400000000000000" pitchFamily="50" charset="-128"/>
                        </a:rPr>
                        <a:t>点に</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引き上げ。</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ts val="1000"/>
                        </a:lnSpc>
                      </a:pPr>
                      <a:r>
                        <a:rPr kumimoji="1" lang="en-US" altLang="zh-TW" sz="800" dirty="0">
                          <a:solidFill>
                            <a:schemeClr val="tx1"/>
                          </a:solidFill>
                          <a:latin typeface="BIZ UDPゴシック" panose="020B0400000000000000" pitchFamily="50" charset="-128"/>
                          <a:ea typeface="BIZ UDPゴシック" panose="020B0400000000000000" pitchFamily="50" charset="-128"/>
                        </a:rPr>
                        <a:t>2012</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年度</a:t>
                      </a:r>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外部</a:t>
                      </a:r>
                      <a:r>
                        <a:rPr kumimoji="1" lang="ja-JP" altLang="en-US" sz="800" dirty="0">
                          <a:solidFill>
                            <a:schemeClr val="tx1"/>
                          </a:solidFill>
                          <a:latin typeface="BIZ UDPゴシック" panose="020B0400000000000000" pitchFamily="50" charset="-128"/>
                          <a:ea typeface="BIZ UDPゴシック" panose="020B0400000000000000" pitchFamily="50" charset="-128"/>
                        </a:rPr>
                        <a:t>有識者による</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モニタリングを必</a:t>
                      </a:r>
                      <a:endParaRPr kumimoji="1" lang="en-US" altLang="ja-JP" sz="800" dirty="0" smtClean="0">
                        <a:solidFill>
                          <a:schemeClr val="tx1"/>
                        </a:solidFill>
                        <a:latin typeface="BIZ UDPゴシック" panose="020B0400000000000000" pitchFamily="50" charset="-128"/>
                        <a:ea typeface="BIZ UDPゴシック" panose="020B0400000000000000" pitchFamily="50" charset="-128"/>
                      </a:endParaRPr>
                    </a:p>
                    <a:p>
                      <a:pPr>
                        <a:lnSpc>
                          <a:spcPts val="1000"/>
                        </a:lnSpc>
                      </a:pP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　　　　　　　　須化。</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ts val="1000"/>
                        </a:lnSpc>
                      </a:pPr>
                      <a:r>
                        <a:rPr kumimoji="1" lang="en-US" altLang="ja-JP" sz="800" dirty="0">
                          <a:solidFill>
                            <a:schemeClr val="tx1"/>
                          </a:solidFill>
                          <a:latin typeface="BIZ UDPゴシック" panose="020B0400000000000000" pitchFamily="50" charset="-128"/>
                          <a:ea typeface="BIZ UDPゴシック" panose="020B0400000000000000" pitchFamily="50" charset="-128"/>
                        </a:rPr>
                        <a:t>2017</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年度　外部</a:t>
                      </a:r>
                      <a:r>
                        <a:rPr kumimoji="1" lang="ja-JP" altLang="en-US" sz="800" dirty="0">
                          <a:solidFill>
                            <a:schemeClr val="tx1"/>
                          </a:solidFill>
                          <a:latin typeface="BIZ UDPゴシック" panose="020B0400000000000000" pitchFamily="50" charset="-128"/>
                          <a:ea typeface="BIZ UDPゴシック" panose="020B0400000000000000" pitchFamily="50" charset="-128"/>
                        </a:rPr>
                        <a:t>評価が低評価で</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あった指定管</a:t>
                      </a:r>
                      <a:endParaRPr kumimoji="1" lang="en-US" altLang="ja-JP" sz="800" dirty="0" smtClean="0">
                        <a:solidFill>
                          <a:schemeClr val="tx1"/>
                        </a:solidFill>
                        <a:latin typeface="BIZ UDPゴシック" panose="020B0400000000000000" pitchFamily="50" charset="-128"/>
                        <a:ea typeface="BIZ UDPゴシック" panose="020B0400000000000000" pitchFamily="50" charset="-128"/>
                      </a:endParaRPr>
                    </a:p>
                    <a:p>
                      <a:pPr>
                        <a:lnSpc>
                          <a:spcPts val="1000"/>
                        </a:lnSpc>
                      </a:pP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　　　　　　　　理者</a:t>
                      </a:r>
                      <a:r>
                        <a:rPr kumimoji="1" lang="ja-JP" altLang="en-US" sz="800" dirty="0">
                          <a:solidFill>
                            <a:schemeClr val="tx1"/>
                          </a:solidFill>
                          <a:latin typeface="BIZ UDPゴシック" panose="020B0400000000000000" pitchFamily="50" charset="-128"/>
                          <a:ea typeface="BIZ UDPゴシック" panose="020B0400000000000000" pitchFamily="50" charset="-128"/>
                        </a:rPr>
                        <a:t>に対する</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次期公募時の減点措置</a:t>
                      </a:r>
                      <a:endParaRPr kumimoji="1" lang="en-US" altLang="ja-JP" sz="800" dirty="0" smtClean="0">
                        <a:solidFill>
                          <a:schemeClr val="tx1"/>
                        </a:solidFill>
                        <a:latin typeface="BIZ UDPゴシック" panose="020B0400000000000000" pitchFamily="50" charset="-128"/>
                        <a:ea typeface="BIZ UDPゴシック" panose="020B0400000000000000" pitchFamily="50" charset="-128"/>
                      </a:endParaRPr>
                    </a:p>
                    <a:p>
                      <a:pPr>
                        <a:lnSpc>
                          <a:spcPts val="1000"/>
                        </a:lnSpc>
                      </a:pPr>
                      <a:r>
                        <a:rPr kumimoji="1" lang="ja-JP" altLang="en-US" sz="800" smtClean="0">
                          <a:solidFill>
                            <a:schemeClr val="tx1"/>
                          </a:solidFill>
                          <a:latin typeface="BIZ UDPゴシック" panose="020B0400000000000000" pitchFamily="50" charset="-128"/>
                          <a:ea typeface="BIZ UDPゴシック" panose="020B0400000000000000" pitchFamily="50" charset="-128"/>
                        </a:rPr>
                        <a:t>　　　　　　　　制度</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の導入。</a:t>
                      </a:r>
                      <a:endParaRPr kumimoji="1" lang="zh-TW" altLang="en-US" sz="800" dirty="0">
                        <a:solidFill>
                          <a:schemeClr val="tx1"/>
                        </a:solidFill>
                        <a:latin typeface="BIZ UDPゴシック" panose="020B0400000000000000" pitchFamily="50" charset="-128"/>
                        <a:ea typeface="BIZ UDPゴシック" panose="020B0400000000000000" pitchFamily="50" charset="-128"/>
                      </a:endParaRPr>
                    </a:p>
                  </a:txBody>
                  <a:tcPr marT="36000" marB="36000"/>
                </a:tc>
                <a:tc hMerge="1">
                  <a:txBody>
                    <a:bodyPr/>
                    <a:lstStyle/>
                    <a:p>
                      <a:endParaRPr kumimoji="1" lang="ja-JP" altLang="en-US"/>
                    </a:p>
                  </a:txBody>
                  <a:tcPr/>
                </a:tc>
                <a:tc gridSpan="2">
                  <a:txBody>
                    <a:bodyPr/>
                    <a:lstStyle/>
                    <a:p>
                      <a:pPr>
                        <a:lnSpc>
                          <a:spcPts val="1000"/>
                        </a:lnSpc>
                      </a:pPr>
                      <a:r>
                        <a:rPr kumimoji="1" lang="en-US" altLang="ja-JP" sz="800" dirty="0" smtClean="0">
                          <a:solidFill>
                            <a:schemeClr val="tx1"/>
                          </a:solidFill>
                          <a:latin typeface="BIZ UDPゴシック" panose="020B0400000000000000" pitchFamily="50" charset="-128"/>
                          <a:ea typeface="BIZ UDPゴシック" panose="020B0400000000000000" pitchFamily="50" charset="-128"/>
                        </a:rPr>
                        <a:t>2004</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年度　「</a:t>
                      </a:r>
                      <a:r>
                        <a:rPr kumimoji="1" lang="ja-JP" altLang="en-US" sz="800" dirty="0">
                          <a:solidFill>
                            <a:schemeClr val="tx1"/>
                          </a:solidFill>
                          <a:latin typeface="BIZ UDPゴシック" panose="020B0400000000000000" pitchFamily="50" charset="-128"/>
                          <a:ea typeface="BIZ UDPゴシック" panose="020B0400000000000000" pitchFamily="50" charset="-128"/>
                        </a:rPr>
                        <a:t>公の施設の指定管理者</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の指定の手続等</a:t>
                      </a:r>
                      <a:endParaRPr kumimoji="1" lang="en-US" altLang="ja-JP" sz="800" dirty="0" smtClean="0">
                        <a:solidFill>
                          <a:schemeClr val="tx1"/>
                        </a:solidFill>
                        <a:latin typeface="BIZ UDPゴシック" panose="020B0400000000000000" pitchFamily="50" charset="-128"/>
                        <a:ea typeface="BIZ UDPゴシック" panose="020B0400000000000000" pitchFamily="50" charset="-128"/>
                      </a:endParaRPr>
                    </a:p>
                    <a:p>
                      <a:pPr>
                        <a:lnSpc>
                          <a:spcPts val="1000"/>
                        </a:lnSpc>
                      </a:pP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　　　　　　　　に</a:t>
                      </a:r>
                      <a:r>
                        <a:rPr kumimoji="1" lang="ja-JP" altLang="en-US" sz="800" dirty="0">
                          <a:solidFill>
                            <a:schemeClr val="tx1"/>
                          </a:solidFill>
                          <a:latin typeface="BIZ UDPゴシック" panose="020B0400000000000000" pitchFamily="50" charset="-128"/>
                          <a:ea typeface="BIZ UDPゴシック" panose="020B0400000000000000" pitchFamily="50" charset="-128"/>
                        </a:rPr>
                        <a:t>関する指針」</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を 策定。</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ts val="1000"/>
                        </a:lnSpc>
                      </a:pPr>
                      <a:r>
                        <a:rPr kumimoji="1" lang="en-US" altLang="ja-JP" sz="800" dirty="0">
                          <a:solidFill>
                            <a:schemeClr val="tx1"/>
                          </a:solidFill>
                          <a:latin typeface="BIZ UDPゴシック" panose="020B0400000000000000" pitchFamily="50" charset="-128"/>
                          <a:ea typeface="BIZ UDPゴシック" panose="020B0400000000000000" pitchFamily="50" charset="-128"/>
                        </a:rPr>
                        <a:t>2006</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年度　「</a:t>
                      </a:r>
                      <a:r>
                        <a:rPr kumimoji="1" lang="ja-JP" altLang="en-US" sz="800" dirty="0">
                          <a:solidFill>
                            <a:schemeClr val="tx1"/>
                          </a:solidFill>
                          <a:latin typeface="BIZ UDPゴシック" panose="020B0400000000000000" pitchFamily="50" charset="-128"/>
                          <a:ea typeface="BIZ UDPゴシック" panose="020B0400000000000000" pitchFamily="50" charset="-128"/>
                        </a:rPr>
                        <a:t>指定管理者制度の導入</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及び運用に係る</a:t>
                      </a:r>
                      <a:endParaRPr kumimoji="1" lang="en-US" altLang="ja-JP" sz="800" dirty="0" smtClean="0">
                        <a:solidFill>
                          <a:schemeClr val="tx1"/>
                        </a:solidFill>
                        <a:latin typeface="BIZ UDPゴシック" panose="020B0400000000000000" pitchFamily="50" charset="-128"/>
                        <a:ea typeface="BIZ UDPゴシック" panose="020B0400000000000000" pitchFamily="50" charset="-128"/>
                      </a:endParaRPr>
                    </a:p>
                    <a:p>
                      <a:pPr>
                        <a:lnSpc>
                          <a:spcPts val="1000"/>
                        </a:lnSpc>
                      </a:pP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　　　　　　　　ガイドライン</a:t>
                      </a:r>
                      <a:r>
                        <a:rPr kumimoji="1" lang="ja-JP" altLang="en-US" sz="800" dirty="0">
                          <a:solidFill>
                            <a:schemeClr val="tx1"/>
                          </a:solidFill>
                          <a:latin typeface="BIZ UDPゴシック" panose="020B0400000000000000" pitchFamily="50" charset="-128"/>
                          <a:ea typeface="BIZ UDPゴシック" panose="020B0400000000000000" pitchFamily="50" charset="-128"/>
                        </a:rPr>
                        <a:t>」を</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策定。</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ts val="1000"/>
                        </a:lnSpc>
                      </a:pPr>
                      <a:r>
                        <a:rPr kumimoji="1" lang="en-US" altLang="ja-JP" sz="800" dirty="0">
                          <a:solidFill>
                            <a:schemeClr val="tx1"/>
                          </a:solidFill>
                          <a:latin typeface="BIZ UDPゴシック" panose="020B0400000000000000" pitchFamily="50" charset="-128"/>
                          <a:ea typeface="BIZ UDPゴシック" panose="020B0400000000000000" pitchFamily="50" charset="-128"/>
                        </a:rPr>
                        <a:t>2011</a:t>
                      </a:r>
                      <a:r>
                        <a:rPr kumimoji="1" lang="ja-JP" altLang="en-US" sz="800" dirty="0">
                          <a:solidFill>
                            <a:schemeClr val="tx1"/>
                          </a:solidFill>
                          <a:latin typeface="BIZ UDPゴシック" panose="020B0400000000000000" pitchFamily="50" charset="-128"/>
                          <a:ea typeface="BIZ UDPゴシック" panose="020B0400000000000000" pitchFamily="50" charset="-128"/>
                        </a:rPr>
                        <a:t>年度　競争を促す観点から、「市費</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の縮減</a:t>
                      </a:r>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の配</a:t>
                      </a:r>
                      <a:endParaRPr kumimoji="1" lang="en-US" altLang="ja-JP" sz="800" dirty="0" smtClean="0">
                        <a:solidFill>
                          <a:schemeClr val="tx1"/>
                        </a:solidFill>
                        <a:latin typeface="BIZ UDPゴシック" panose="020B0400000000000000" pitchFamily="50" charset="-128"/>
                        <a:ea typeface="BIZ UDPゴシック" panose="020B0400000000000000" pitchFamily="50" charset="-128"/>
                      </a:endParaRPr>
                    </a:p>
                    <a:p>
                      <a:pPr>
                        <a:lnSpc>
                          <a:spcPts val="1000"/>
                        </a:lnSpc>
                      </a:pP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　　　　　　　　点</a:t>
                      </a:r>
                      <a:r>
                        <a:rPr kumimoji="1" lang="ja-JP" altLang="en-US" sz="800" dirty="0">
                          <a:solidFill>
                            <a:schemeClr val="tx1"/>
                          </a:solidFill>
                          <a:latin typeface="BIZ UDPゴシック" panose="020B0400000000000000" pitchFamily="50" charset="-128"/>
                          <a:ea typeface="BIZ UDPゴシック" panose="020B0400000000000000" pitchFamily="50" charset="-128"/>
                        </a:rPr>
                        <a:t>を原則</a:t>
                      </a:r>
                      <a:r>
                        <a:rPr kumimoji="1" lang="en-US" altLang="ja-JP" sz="800" dirty="0">
                          <a:solidFill>
                            <a:schemeClr val="tx1"/>
                          </a:solidFill>
                          <a:latin typeface="BIZ UDPゴシック" panose="020B0400000000000000" pitchFamily="50" charset="-128"/>
                          <a:ea typeface="BIZ UDPゴシック" panose="020B0400000000000000" pitchFamily="50" charset="-128"/>
                        </a:rPr>
                        <a:t>50</a:t>
                      </a:r>
                      <a:r>
                        <a:rPr kumimoji="1" lang="ja-JP" altLang="en-US" sz="800" dirty="0">
                          <a:solidFill>
                            <a:schemeClr val="tx1"/>
                          </a:solidFill>
                          <a:latin typeface="BIZ UDPゴシック" panose="020B0400000000000000" pitchFamily="50" charset="-128"/>
                          <a:ea typeface="BIZ UDPゴシック" panose="020B0400000000000000" pitchFamily="50" charset="-128"/>
                        </a:rPr>
                        <a:t>点に</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引き上げ。</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ts val="1000"/>
                        </a:lnSpc>
                      </a:pPr>
                      <a:r>
                        <a:rPr kumimoji="1" lang="en-US" altLang="ja-JP" sz="800" dirty="0">
                          <a:solidFill>
                            <a:schemeClr val="tx1"/>
                          </a:solidFill>
                          <a:latin typeface="BIZ UDPゴシック" panose="020B0400000000000000" pitchFamily="50" charset="-128"/>
                          <a:ea typeface="BIZ UDPゴシック" panose="020B0400000000000000" pitchFamily="50" charset="-128"/>
                        </a:rPr>
                        <a:t>2012</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年度　施設</a:t>
                      </a:r>
                      <a:r>
                        <a:rPr kumimoji="1" lang="ja-JP" altLang="en-US" sz="800" dirty="0">
                          <a:solidFill>
                            <a:schemeClr val="tx1"/>
                          </a:solidFill>
                          <a:latin typeface="BIZ UDPゴシック" panose="020B0400000000000000" pitchFamily="50" charset="-128"/>
                          <a:ea typeface="BIZ UDPゴシック" panose="020B0400000000000000" pitchFamily="50" charset="-128"/>
                        </a:rPr>
                        <a:t>利用を促進し、有意</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な提案を積極的</a:t>
                      </a:r>
                      <a:endParaRPr kumimoji="1" lang="en-US" altLang="ja-JP" sz="800" dirty="0" smtClean="0">
                        <a:solidFill>
                          <a:schemeClr val="tx1"/>
                        </a:solidFill>
                        <a:latin typeface="BIZ UDPゴシック" panose="020B0400000000000000" pitchFamily="50" charset="-128"/>
                        <a:ea typeface="BIZ UDPゴシック" panose="020B0400000000000000" pitchFamily="50" charset="-128"/>
                      </a:endParaRPr>
                    </a:p>
                    <a:p>
                      <a:pPr>
                        <a:lnSpc>
                          <a:spcPts val="1000"/>
                        </a:lnSpc>
                      </a:pP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　　　　　　　　に受け入れる観点</a:t>
                      </a:r>
                      <a:r>
                        <a:rPr kumimoji="1" lang="ja-JP" altLang="en-US" sz="800" dirty="0">
                          <a:solidFill>
                            <a:schemeClr val="tx1"/>
                          </a:solidFill>
                          <a:latin typeface="BIZ UDPゴシック" panose="020B0400000000000000" pitchFamily="50" charset="-128"/>
                          <a:ea typeface="BIZ UDPゴシック" panose="020B0400000000000000" pitchFamily="50" charset="-128"/>
                        </a:rPr>
                        <a:t>から</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、自主</a:t>
                      </a:r>
                      <a:r>
                        <a:rPr kumimoji="1" lang="ja-JP" altLang="en-US" sz="800" dirty="0">
                          <a:solidFill>
                            <a:schemeClr val="tx1"/>
                          </a:solidFill>
                          <a:latin typeface="BIZ UDPゴシック" panose="020B0400000000000000" pitchFamily="50" charset="-128"/>
                          <a:ea typeface="BIZ UDPゴシック" panose="020B0400000000000000" pitchFamily="50" charset="-128"/>
                        </a:rPr>
                        <a:t>事業の</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実施</a:t>
                      </a:r>
                      <a:endParaRPr kumimoji="1" lang="en-US" altLang="ja-JP" sz="800" dirty="0" smtClean="0">
                        <a:solidFill>
                          <a:schemeClr val="tx1"/>
                        </a:solidFill>
                        <a:latin typeface="BIZ UDPゴシック" panose="020B0400000000000000" pitchFamily="50" charset="-128"/>
                        <a:ea typeface="BIZ UDPゴシック" panose="020B0400000000000000" pitchFamily="50" charset="-128"/>
                      </a:endParaRPr>
                    </a:p>
                    <a:p>
                      <a:pPr>
                        <a:lnSpc>
                          <a:spcPts val="1000"/>
                        </a:lnSpc>
                      </a:pP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　　　　　　　　などの</a:t>
                      </a:r>
                      <a:r>
                        <a:rPr kumimoji="1" lang="ja-JP" altLang="en-US" sz="800" dirty="0">
                          <a:solidFill>
                            <a:schemeClr val="tx1"/>
                          </a:solidFill>
                          <a:latin typeface="BIZ UDPゴシック" panose="020B0400000000000000" pitchFamily="50" charset="-128"/>
                          <a:ea typeface="BIZ UDPゴシック" panose="020B0400000000000000" pitchFamily="50" charset="-128"/>
                        </a:rPr>
                        <a:t>規定を</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追加。</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ts val="1000"/>
                        </a:lnSpc>
                      </a:pPr>
                      <a:r>
                        <a:rPr kumimoji="1" lang="en-US" altLang="ja-JP" sz="800" dirty="0">
                          <a:solidFill>
                            <a:schemeClr val="tx1"/>
                          </a:solidFill>
                          <a:latin typeface="BIZ UDPゴシック" panose="020B0400000000000000" pitchFamily="50" charset="-128"/>
                          <a:ea typeface="BIZ UDPゴシック" panose="020B0400000000000000" pitchFamily="50" charset="-128"/>
                        </a:rPr>
                        <a:t>2016</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年度　一定</a:t>
                      </a:r>
                      <a:r>
                        <a:rPr kumimoji="1" lang="ja-JP" altLang="en-US" sz="800" dirty="0">
                          <a:solidFill>
                            <a:schemeClr val="tx1"/>
                          </a:solidFill>
                          <a:latin typeface="BIZ UDPゴシック" panose="020B0400000000000000" pitchFamily="50" charset="-128"/>
                          <a:ea typeface="BIZ UDPゴシック" panose="020B0400000000000000" pitchFamily="50" charset="-128"/>
                        </a:rPr>
                        <a:t>以上の利益が生じた</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場合の市への利</a:t>
                      </a:r>
                      <a:endParaRPr kumimoji="1" lang="en-US" altLang="ja-JP" sz="800" dirty="0" smtClean="0">
                        <a:solidFill>
                          <a:schemeClr val="tx1"/>
                        </a:solidFill>
                        <a:latin typeface="BIZ UDPゴシック" panose="020B0400000000000000" pitchFamily="50" charset="-128"/>
                        <a:ea typeface="BIZ UDPゴシック" panose="020B0400000000000000" pitchFamily="50" charset="-128"/>
                      </a:endParaRPr>
                    </a:p>
                    <a:p>
                      <a:pPr>
                        <a:lnSpc>
                          <a:spcPts val="1000"/>
                        </a:lnSpc>
                      </a:pP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　　　　　　　　益</a:t>
                      </a:r>
                      <a:r>
                        <a:rPr kumimoji="1" lang="ja-JP" altLang="en-US" sz="800" dirty="0">
                          <a:solidFill>
                            <a:schemeClr val="tx1"/>
                          </a:solidFill>
                          <a:latin typeface="BIZ UDPゴシック" panose="020B0400000000000000" pitchFamily="50" charset="-128"/>
                          <a:ea typeface="BIZ UDPゴシック" panose="020B0400000000000000" pitchFamily="50" charset="-128"/>
                        </a:rPr>
                        <a:t>配分手法を</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記載した協定書標準例の作</a:t>
                      </a:r>
                      <a:endParaRPr kumimoji="1" lang="en-US" altLang="ja-JP" sz="800" dirty="0" smtClean="0">
                        <a:solidFill>
                          <a:schemeClr val="tx1"/>
                        </a:solidFill>
                        <a:latin typeface="BIZ UDPゴシック" panose="020B0400000000000000" pitchFamily="50" charset="-128"/>
                        <a:ea typeface="BIZ UDPゴシック" panose="020B0400000000000000" pitchFamily="50" charset="-128"/>
                      </a:endParaRPr>
                    </a:p>
                    <a:p>
                      <a:pPr>
                        <a:lnSpc>
                          <a:spcPts val="1000"/>
                        </a:lnSpc>
                      </a:pP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　　　　　　　　成。</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ts val="1000"/>
                        </a:lnSpc>
                      </a:pPr>
                      <a:r>
                        <a:rPr kumimoji="1" lang="en-US" altLang="ja-JP" sz="800" dirty="0">
                          <a:solidFill>
                            <a:schemeClr val="tx1"/>
                          </a:solidFill>
                          <a:latin typeface="BIZ UDPゴシック" panose="020B0400000000000000" pitchFamily="50" charset="-128"/>
                          <a:ea typeface="BIZ UDPゴシック" panose="020B0400000000000000" pitchFamily="50" charset="-128"/>
                        </a:rPr>
                        <a:t>2022</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年度　事</a:t>
                      </a:r>
                      <a:r>
                        <a:rPr kumimoji="1" lang="ja-JP" altLang="en-US" sz="800" dirty="0">
                          <a:solidFill>
                            <a:schemeClr val="tx1"/>
                          </a:solidFill>
                          <a:latin typeface="BIZ UDPゴシック" panose="020B0400000000000000" pitchFamily="50" charset="-128"/>
                          <a:ea typeface="BIZ UDPゴシック" panose="020B0400000000000000" pitchFamily="50" charset="-128"/>
                        </a:rPr>
                        <a:t>業者の積極的な</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取組を促すため、イン</a:t>
                      </a:r>
                      <a:endParaRPr kumimoji="1" lang="en-US" altLang="ja-JP" sz="800" dirty="0" smtClean="0">
                        <a:solidFill>
                          <a:schemeClr val="tx1"/>
                        </a:solidFill>
                        <a:latin typeface="BIZ UDPゴシック" panose="020B0400000000000000" pitchFamily="50" charset="-128"/>
                        <a:ea typeface="BIZ UDPゴシック" panose="020B0400000000000000" pitchFamily="50" charset="-128"/>
                      </a:endParaRPr>
                    </a:p>
                    <a:p>
                      <a:pPr>
                        <a:lnSpc>
                          <a:spcPts val="1000"/>
                        </a:lnSpc>
                      </a:pP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　　　　　　　　センティブ・ペナルティ制度を導入。</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marT="36000" marB="36000"/>
                </a:tc>
                <a:tc hMerge="1">
                  <a:txBody>
                    <a:bodyPr/>
                    <a:lstStyle/>
                    <a:p>
                      <a:endParaRPr kumimoji="1" lang="ja-JP" altLang="en-US"/>
                    </a:p>
                  </a:txBody>
                  <a:tcPr/>
                </a:tc>
                <a:extLst>
                  <a:ext uri="{0D108BD9-81ED-4DB2-BD59-A6C34878D82A}">
                    <a16:rowId xmlns:a16="http://schemas.microsoft.com/office/drawing/2014/main" val="10001"/>
                  </a:ext>
                </a:extLst>
              </a:tr>
              <a:tr h="128740">
                <a:tc rowSpan="6">
                  <a:txBody>
                    <a:bodyPr/>
                    <a:lstStyle/>
                    <a:p>
                      <a:r>
                        <a:rPr kumimoji="1" lang="ja-JP" altLang="en-US" sz="1050" dirty="0">
                          <a:solidFill>
                            <a:schemeClr val="tx1"/>
                          </a:solidFill>
                          <a:latin typeface="BIZ UDPゴシック" panose="020B0400000000000000" pitchFamily="50" charset="-128"/>
                          <a:ea typeface="BIZ UDPゴシック" panose="020B0400000000000000" pitchFamily="50" charset="-128"/>
                        </a:rPr>
                        <a:t>事業実績</a:t>
                      </a:r>
                    </a:p>
                  </a:txBody>
                  <a:tcPr marT="36000" marB="36000"/>
                </a:tc>
                <a:tc>
                  <a:txBody>
                    <a:bodyPr/>
                    <a:lstStyle/>
                    <a:p>
                      <a:pPr algn="l">
                        <a:lnSpc>
                          <a:spcPts val="9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基盤施設（公園、駐車場等）</a:t>
                      </a:r>
                    </a:p>
                  </a:txBody>
                  <a:tcPr marT="36000" marB="36000">
                    <a:lnR w="12700" cap="flat" cmpd="sng" algn="ctr">
                      <a:solidFill>
                        <a:schemeClr val="tx1"/>
                      </a:solidFill>
                      <a:prstDash val="solid"/>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r">
                        <a:lnSpc>
                          <a:spcPts val="900"/>
                        </a:lnSpc>
                      </a:pPr>
                      <a:r>
                        <a:rPr kumimoji="1" lang="en-US" altLang="ja-JP" sz="900" dirty="0">
                          <a:solidFill>
                            <a:schemeClr val="tx1"/>
                          </a:solidFill>
                          <a:latin typeface="BIZ UDPゴシック" panose="020B0400000000000000" pitchFamily="50" charset="-128"/>
                          <a:ea typeface="BIZ UDPゴシック" panose="020B0400000000000000" pitchFamily="50" charset="-128"/>
                        </a:rPr>
                        <a:t>23</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marT="36000" marB="36000">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nSpc>
                          <a:spcPts val="9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基盤施設（公園、駐車場等）</a:t>
                      </a:r>
                    </a:p>
                  </a:txBody>
                  <a:tcPr marT="36000" marB="36000">
                    <a:lnR w="12700" cap="flat" cmpd="sng" algn="ctr">
                      <a:solidFill>
                        <a:schemeClr val="tx1"/>
                      </a:solidFill>
                      <a:prstDash val="solid"/>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r">
                        <a:lnSpc>
                          <a:spcPts val="900"/>
                        </a:lnSpc>
                      </a:pPr>
                      <a:r>
                        <a:rPr kumimoji="1" lang="en-US" altLang="ja-JP" sz="900" dirty="0" smtClean="0">
                          <a:solidFill>
                            <a:schemeClr val="tx1"/>
                          </a:solidFill>
                          <a:latin typeface="BIZ UDPゴシック" panose="020B0400000000000000" pitchFamily="50" charset="-128"/>
                          <a:ea typeface="BIZ UDPゴシック" panose="020B0400000000000000" pitchFamily="50" charset="-128"/>
                        </a:rPr>
                        <a:t>164</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marT="36000" marB="36000">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2"/>
                  </a:ext>
                </a:extLst>
              </a:tr>
              <a:tr h="128740">
                <a:tc vMerge="1">
                  <a:txBody>
                    <a:bodyPr/>
                    <a:lstStyle/>
                    <a:p>
                      <a:endParaRPr kumimoji="1" lang="ja-JP" altLang="en-US"/>
                    </a:p>
                  </a:txBody>
                  <a:tcPr/>
                </a:tc>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レクリエーション施設等</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lnSpc>
                          <a:spcPts val="900"/>
                        </a:lnSpc>
                      </a:pPr>
                      <a:r>
                        <a:rPr kumimoji="1" lang="en-US" altLang="ja-JP" sz="900" dirty="0">
                          <a:solidFill>
                            <a:schemeClr val="tx1"/>
                          </a:solidFill>
                          <a:latin typeface="BIZ UDPゴシック" panose="020B0400000000000000" pitchFamily="50" charset="-128"/>
                          <a:ea typeface="BIZ UDPゴシック" panose="020B0400000000000000" pitchFamily="50" charset="-128"/>
                        </a:rPr>
                        <a:t>17</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レクリエーション施設等</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lnSpc>
                          <a:spcPts val="900"/>
                        </a:lnSpc>
                      </a:pPr>
                      <a:r>
                        <a:rPr kumimoji="1" lang="en-US" altLang="ja-JP" sz="900" dirty="0">
                          <a:solidFill>
                            <a:schemeClr val="tx1"/>
                          </a:solidFill>
                          <a:latin typeface="BIZ UDPゴシック" panose="020B0400000000000000" pitchFamily="50" charset="-128"/>
                          <a:ea typeface="BIZ UDPゴシック" panose="020B0400000000000000" pitchFamily="50" charset="-128"/>
                        </a:rPr>
                        <a:t>  </a:t>
                      </a:r>
                      <a:r>
                        <a:rPr kumimoji="1" lang="en-US" altLang="ja-JP" sz="900" dirty="0" smtClean="0">
                          <a:solidFill>
                            <a:schemeClr val="tx1"/>
                          </a:solidFill>
                          <a:latin typeface="BIZ UDPゴシック" panose="020B0400000000000000" pitchFamily="50" charset="-128"/>
                          <a:ea typeface="BIZ UDPゴシック" panose="020B0400000000000000" pitchFamily="50" charset="-128"/>
                        </a:rPr>
                        <a:t>71</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3"/>
                  </a:ext>
                </a:extLst>
              </a:tr>
              <a:tr h="12874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l">
                        <a:lnSpc>
                          <a:spcPts val="9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産業振興施設</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lnSpc>
                          <a:spcPts val="900"/>
                        </a:lnSpc>
                      </a:pPr>
                      <a:r>
                        <a:rPr kumimoji="1" lang="en-US" altLang="ja-JP" sz="900" dirty="0">
                          <a:solidFill>
                            <a:schemeClr val="tx1"/>
                          </a:solidFill>
                          <a:latin typeface="BIZ UDPゴシック" panose="020B0400000000000000" pitchFamily="50" charset="-128"/>
                          <a:ea typeface="BIZ UDPゴシック" panose="020B0400000000000000" pitchFamily="50" charset="-128"/>
                        </a:rPr>
                        <a:t>2</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l">
                        <a:lnSpc>
                          <a:spcPts val="9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産業振興施設</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lnSpc>
                          <a:spcPts val="900"/>
                        </a:lnSpc>
                      </a:pPr>
                      <a:r>
                        <a:rPr kumimoji="1" lang="en-US" altLang="ja-JP" sz="900" dirty="0">
                          <a:solidFill>
                            <a:schemeClr val="tx1"/>
                          </a:solidFill>
                          <a:latin typeface="BIZ UDPゴシック" panose="020B0400000000000000" pitchFamily="50" charset="-128"/>
                          <a:ea typeface="BIZ UDPゴシック" panose="020B0400000000000000" pitchFamily="50" charset="-128"/>
                        </a:rPr>
                        <a:t>    4</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4"/>
                  </a:ext>
                </a:extLst>
              </a:tr>
              <a:tr h="12874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l">
                        <a:lnSpc>
                          <a:spcPts val="9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文教施設</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lnSpc>
                          <a:spcPts val="900"/>
                        </a:lnSpc>
                      </a:pPr>
                      <a:r>
                        <a:rPr kumimoji="1" lang="en-US" altLang="ja-JP" sz="900" dirty="0" smtClean="0">
                          <a:solidFill>
                            <a:schemeClr val="tx1"/>
                          </a:solidFill>
                          <a:latin typeface="BIZ UDPゴシック" panose="020B0400000000000000" pitchFamily="50" charset="-128"/>
                          <a:ea typeface="BIZ UDPゴシック" panose="020B0400000000000000" pitchFamily="50" charset="-128"/>
                        </a:rPr>
                        <a:t>11</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l">
                        <a:lnSpc>
                          <a:spcPts val="9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文教施設</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lnSpc>
                          <a:spcPts val="900"/>
                        </a:lnSpc>
                      </a:pPr>
                      <a:r>
                        <a:rPr kumimoji="1" lang="en-US" altLang="ja-JP" sz="900" dirty="0">
                          <a:solidFill>
                            <a:schemeClr val="tx1"/>
                          </a:solidFill>
                          <a:latin typeface="BIZ UDPゴシック" panose="020B0400000000000000" pitchFamily="50" charset="-128"/>
                          <a:ea typeface="BIZ UDPゴシック" panose="020B0400000000000000" pitchFamily="50" charset="-128"/>
                        </a:rPr>
                        <a:t>  </a:t>
                      </a:r>
                      <a:r>
                        <a:rPr kumimoji="1" lang="en-US" altLang="ja-JP" sz="900" dirty="0" smtClean="0">
                          <a:solidFill>
                            <a:schemeClr val="tx1"/>
                          </a:solidFill>
                          <a:latin typeface="BIZ UDPゴシック" panose="020B0400000000000000" pitchFamily="50" charset="-128"/>
                          <a:ea typeface="BIZ UDPゴシック" panose="020B0400000000000000" pitchFamily="50" charset="-128"/>
                        </a:rPr>
                        <a:t>63</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5"/>
                  </a:ext>
                </a:extLst>
              </a:tr>
              <a:tr h="12874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l">
                        <a:lnSpc>
                          <a:spcPts val="9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社会福祉施設</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900"/>
                        </a:lnSpc>
                      </a:pPr>
                      <a:r>
                        <a:rPr kumimoji="1" lang="en-US" altLang="ja-JP" sz="900" dirty="0" smtClean="0">
                          <a:solidFill>
                            <a:schemeClr val="tx1"/>
                          </a:solidFill>
                          <a:latin typeface="BIZ UDPゴシック" panose="020B0400000000000000" pitchFamily="50" charset="-128"/>
                          <a:ea typeface="BIZ UDPゴシック" panose="020B0400000000000000" pitchFamily="50" charset="-128"/>
                        </a:rPr>
                        <a:t>5</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9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社会福祉施設</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900"/>
                        </a:lnSpc>
                      </a:pPr>
                      <a:r>
                        <a:rPr kumimoji="1" lang="en-US" altLang="ja-JP" sz="900" dirty="0">
                          <a:solidFill>
                            <a:schemeClr val="tx1"/>
                          </a:solidFill>
                          <a:latin typeface="BIZ UDPゴシック" panose="020B0400000000000000" pitchFamily="50" charset="-128"/>
                          <a:ea typeface="BIZ UDPゴシック" panose="020B0400000000000000" pitchFamily="50" charset="-128"/>
                        </a:rPr>
                        <a:t>  </a:t>
                      </a:r>
                      <a:r>
                        <a:rPr kumimoji="1" lang="en-US" altLang="ja-JP" sz="900" dirty="0" smtClean="0">
                          <a:solidFill>
                            <a:schemeClr val="tx1"/>
                          </a:solidFill>
                          <a:latin typeface="BIZ UDPゴシック" panose="020B0400000000000000" pitchFamily="50" charset="-128"/>
                          <a:ea typeface="BIZ UDPゴシック" panose="020B0400000000000000" pitchFamily="50" charset="-128"/>
                        </a:rPr>
                        <a:t>39</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2874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lnSpc>
                          <a:spcPts val="900"/>
                        </a:lnSpc>
                      </a:pPr>
                      <a:r>
                        <a:rPr kumimoji="1" lang="ja-JP" altLang="en-US" sz="900" b="1" dirty="0">
                          <a:solidFill>
                            <a:schemeClr val="tx1"/>
                          </a:solidFill>
                          <a:latin typeface="BIZ UDPゴシック" panose="020B0400000000000000" pitchFamily="50" charset="-128"/>
                          <a:ea typeface="BIZ UDPゴシック" panose="020B0400000000000000" pitchFamily="50" charset="-128"/>
                        </a:rPr>
                        <a:t>合　計</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lnSpc>
                          <a:spcPts val="900"/>
                        </a:lnSpc>
                      </a:pPr>
                      <a:r>
                        <a:rPr kumimoji="1" lang="en-US" altLang="ja-JP" sz="900" b="1" dirty="0" smtClean="0">
                          <a:solidFill>
                            <a:schemeClr val="tx1"/>
                          </a:solidFill>
                          <a:latin typeface="BIZ UDPゴシック" panose="020B0400000000000000" pitchFamily="50" charset="-128"/>
                          <a:ea typeface="BIZ UDPゴシック" panose="020B0400000000000000" pitchFamily="50" charset="-128"/>
                        </a:rPr>
                        <a:t>58</a:t>
                      </a:r>
                      <a:endParaRPr kumimoji="1" lang="ja-JP" altLang="en-US" sz="900" b="1" dirty="0">
                        <a:solidFill>
                          <a:schemeClr val="tx1"/>
                        </a:solidFill>
                        <a:latin typeface="BIZ UDPゴシック" panose="020B0400000000000000" pitchFamily="50" charset="-128"/>
                        <a:ea typeface="BIZ UDPゴシック" panose="020B0400000000000000"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ts val="900"/>
                        </a:lnSpc>
                      </a:pPr>
                      <a:r>
                        <a:rPr kumimoji="1" lang="ja-JP" altLang="en-US" sz="900" b="1" dirty="0">
                          <a:solidFill>
                            <a:schemeClr val="tx1"/>
                          </a:solidFill>
                          <a:latin typeface="BIZ UDPゴシック" panose="020B0400000000000000" pitchFamily="50" charset="-128"/>
                          <a:ea typeface="BIZ UDPゴシック" panose="020B0400000000000000" pitchFamily="50" charset="-128"/>
                        </a:rPr>
                        <a:t>合　計</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lnSpc>
                          <a:spcPts val="900"/>
                        </a:lnSpc>
                      </a:pPr>
                      <a:r>
                        <a:rPr kumimoji="1" lang="en-US" altLang="ja-JP" sz="900" b="1" dirty="0" smtClean="0">
                          <a:solidFill>
                            <a:schemeClr val="tx1"/>
                          </a:solidFill>
                          <a:latin typeface="BIZ UDPゴシック" panose="020B0400000000000000" pitchFamily="50" charset="-128"/>
                          <a:ea typeface="BIZ UDPゴシック" panose="020B0400000000000000" pitchFamily="50" charset="-128"/>
                        </a:rPr>
                        <a:t>341</a:t>
                      </a:r>
                      <a:endParaRPr kumimoji="1" lang="ja-JP" altLang="en-US" sz="900" b="1" dirty="0">
                        <a:solidFill>
                          <a:schemeClr val="tx1"/>
                        </a:solidFill>
                        <a:latin typeface="BIZ UDPゴシック" panose="020B0400000000000000" pitchFamily="50" charset="-128"/>
                        <a:ea typeface="BIZ UDPゴシック" panose="020B0400000000000000"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sp>
        <p:nvSpPr>
          <p:cNvPr id="37" name="テキスト ボックス 36"/>
          <p:cNvSpPr txBox="1"/>
          <p:nvPr/>
        </p:nvSpPr>
        <p:spPr>
          <a:xfrm>
            <a:off x="6146323" y="1872298"/>
            <a:ext cx="74892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大阪府</a:t>
            </a: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8" name="テキスト ボックス 37"/>
          <p:cNvSpPr txBox="1"/>
          <p:nvPr/>
        </p:nvSpPr>
        <p:spPr>
          <a:xfrm>
            <a:off x="7822736" y="1874530"/>
            <a:ext cx="74892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大阪市</a:t>
            </a: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5708947" y="3911066"/>
            <a:ext cx="3456000" cy="432000"/>
          </a:xfrm>
          <a:prstGeom prst="rect">
            <a:avLst/>
          </a:prstGeom>
        </p:spPr>
        <p:txBody>
          <a:bodyPr wrap="square" lIns="36000" tIns="36000" rIns="36000" bIns="72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■府中央卸売市場の指定管理者制度導入</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は市場で</a:t>
            </a:r>
            <a:endPar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BIZ UDPゴシック" panose="020B0400000000000000" pitchFamily="50" charset="-128"/>
                <a:ea typeface="BIZ UDPゴシック" panose="020B0400000000000000" pitchFamily="50" charset="-128"/>
              </a:rPr>
              <a:t>　</a:t>
            </a:r>
            <a:r>
              <a:rPr lang="ja-JP" altLang="en-US" sz="1100" b="1"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は全国初。</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5580390" y="4492328"/>
            <a:ext cx="3708097"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府及び市の</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導入施設数は、</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府営及び市営住宅</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を除く</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導入数。</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26" name="角丸四角形 25"/>
          <p:cNvSpPr/>
          <p:nvPr/>
        </p:nvSpPr>
        <p:spPr>
          <a:xfrm>
            <a:off x="144000" y="72000"/>
            <a:ext cx="8222064"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0" lang="ja-JP" altLang="en-US" sz="18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a:t>
            </a:r>
            <a:r>
              <a:rPr kumimoji="1" lang="en-US" altLang="ja-JP"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民間との協業多様化／指定</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管理</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者</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制度の活用・</a:t>
            </a:r>
            <a:r>
              <a:rPr kumimoji="1" lang="en-US" altLang="ja-JP"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PFI</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の積極導入</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 name="角丸四角形 19"/>
          <p:cNvSpPr/>
          <p:nvPr/>
        </p:nvSpPr>
        <p:spPr>
          <a:xfrm>
            <a:off x="132520" y="4814374"/>
            <a:ext cx="8846460" cy="25449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PFI</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の積極導入</a:t>
            </a:r>
          </a:p>
        </p:txBody>
      </p:sp>
      <p:graphicFrame>
        <p:nvGraphicFramePr>
          <p:cNvPr id="21" name="表 20"/>
          <p:cNvGraphicFramePr>
            <a:graphicFrameLocks noGrp="1"/>
          </p:cNvGraphicFramePr>
          <p:nvPr>
            <p:extLst>
              <p:ext uri="{D42A27DB-BD31-4B8C-83A1-F6EECF244321}">
                <p14:modId xmlns:p14="http://schemas.microsoft.com/office/powerpoint/2010/main" val="419146819"/>
              </p:ext>
            </p:extLst>
          </p:nvPr>
        </p:nvGraphicFramePr>
        <p:xfrm>
          <a:off x="152855" y="5176901"/>
          <a:ext cx="5497363" cy="1444879"/>
        </p:xfrm>
        <a:graphic>
          <a:graphicData uri="http://schemas.openxmlformats.org/drawingml/2006/table">
            <a:tbl>
              <a:tblPr firstRow="1" bandRow="1">
                <a:tableStyleId>{5940675A-B579-460E-94D1-54222C63F5DA}</a:tableStyleId>
              </a:tblPr>
              <a:tblGrid>
                <a:gridCol w="56152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573643">
                  <a:extLst>
                    <a:ext uri="{9D8B030D-6E8A-4147-A177-3AD203B41FA5}">
                      <a16:colId xmlns:a16="http://schemas.microsoft.com/office/drawing/2014/main" val="20002"/>
                    </a:ext>
                  </a:extLst>
                </a:gridCol>
              </a:tblGrid>
              <a:tr h="323876">
                <a:tc>
                  <a:txBody>
                    <a:bodyPr/>
                    <a:lstStyle/>
                    <a:p>
                      <a:endParaRPr kumimoji="1" lang="ja-JP" altLang="en-US" sz="1200" b="1" dirty="0">
                        <a:latin typeface="BIZ UDPゴシック" panose="020B0400000000000000" pitchFamily="50" charset="-128"/>
                        <a:ea typeface="BIZ UDPゴシック" panose="020B0400000000000000" pitchFamily="50" charset="-128"/>
                      </a:endParaRPr>
                    </a:p>
                  </a:txBody>
                  <a:tcPr>
                    <a:solidFill>
                      <a:schemeClr val="accent1">
                        <a:lumMod val="20000"/>
                        <a:lumOff val="80000"/>
                      </a:schemeClr>
                    </a:solidFill>
                  </a:tcPr>
                </a:tc>
                <a:tc>
                  <a:txBody>
                    <a:bodyPr/>
                    <a:lstStyle/>
                    <a:p>
                      <a:pPr algn="ctr"/>
                      <a:r>
                        <a:rPr kumimoji="1" lang="ja-JP" altLang="en-US" sz="1050" b="1" dirty="0">
                          <a:solidFill>
                            <a:schemeClr val="tx1"/>
                          </a:solidFill>
                          <a:latin typeface="BIZ UDPゴシック" panose="020B0400000000000000" pitchFamily="50" charset="-128"/>
                          <a:ea typeface="BIZ UDPゴシック" panose="020B0400000000000000" pitchFamily="50" charset="-128"/>
                        </a:rPr>
                        <a:t>大阪府</a:t>
                      </a:r>
                    </a:p>
                  </a:txBody>
                  <a:tcPr anchor="ctr">
                    <a:solidFill>
                      <a:schemeClr val="accent1">
                        <a:lumMod val="20000"/>
                        <a:lumOff val="80000"/>
                      </a:schemeClr>
                    </a:solidFill>
                  </a:tcPr>
                </a:tc>
                <a:tc>
                  <a:txBody>
                    <a:bodyPr/>
                    <a:lstStyle/>
                    <a:p>
                      <a:pPr algn="ctr"/>
                      <a:r>
                        <a:rPr kumimoji="1" lang="ja-JP" altLang="en-US" sz="1050" b="1" dirty="0">
                          <a:solidFill>
                            <a:schemeClr val="tx1"/>
                          </a:solidFill>
                          <a:latin typeface="BIZ UDPゴシック" panose="020B0400000000000000" pitchFamily="50" charset="-128"/>
                          <a:ea typeface="BIZ UDPゴシック" panose="020B0400000000000000" pitchFamily="50" charset="-128"/>
                        </a:rPr>
                        <a:t>大阪市</a:t>
                      </a:r>
                    </a:p>
                  </a:txBody>
                  <a:tcPr anchor="ctr">
                    <a:solidFill>
                      <a:schemeClr val="accent1">
                        <a:lumMod val="20000"/>
                        <a:lumOff val="80000"/>
                      </a:schemeClr>
                    </a:solidFill>
                  </a:tcPr>
                </a:tc>
                <a:extLst>
                  <a:ext uri="{0D108BD9-81ED-4DB2-BD59-A6C34878D82A}">
                    <a16:rowId xmlns:a16="http://schemas.microsoft.com/office/drawing/2014/main" val="10000"/>
                  </a:ext>
                </a:extLst>
              </a:tr>
              <a:tr h="663803">
                <a:tc>
                  <a:txBody>
                    <a:bodyPr/>
                    <a:lstStyle/>
                    <a:p>
                      <a:pPr algn="l"/>
                      <a:r>
                        <a:rPr kumimoji="1" lang="ja-JP" altLang="en-US" sz="1050" dirty="0" smtClean="0">
                          <a:latin typeface="BIZ UDPゴシック" panose="020B0400000000000000" pitchFamily="50" charset="-128"/>
                          <a:ea typeface="BIZ UDPゴシック" panose="020B0400000000000000" pitchFamily="50" charset="-128"/>
                        </a:rPr>
                        <a:t>取組</a:t>
                      </a:r>
                      <a:endParaRPr kumimoji="1" lang="en-US" altLang="ja-JP" sz="1050" dirty="0" smtClean="0">
                        <a:latin typeface="BIZ UDPゴシック" panose="020B0400000000000000" pitchFamily="50" charset="-128"/>
                        <a:ea typeface="BIZ UDPゴシック" panose="020B0400000000000000" pitchFamily="50" charset="-128"/>
                      </a:endParaRPr>
                    </a:p>
                    <a:p>
                      <a:pPr algn="l"/>
                      <a:r>
                        <a:rPr kumimoji="1" lang="ja-JP" altLang="en-US" sz="1050" dirty="0" smtClean="0">
                          <a:latin typeface="BIZ UDPゴシック" panose="020B0400000000000000" pitchFamily="50" charset="-128"/>
                          <a:ea typeface="BIZ UDPゴシック" panose="020B0400000000000000" pitchFamily="50" charset="-128"/>
                        </a:rPr>
                        <a:t>経過</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nSpc>
                          <a:spcPts val="1000"/>
                        </a:lnSpc>
                      </a:pPr>
                      <a:r>
                        <a:rPr kumimoji="1" lang="en-US" altLang="zh-TW" sz="800" dirty="0">
                          <a:solidFill>
                            <a:schemeClr val="tx1"/>
                          </a:solidFill>
                          <a:latin typeface="BIZ UDPゴシック" panose="020B0400000000000000" pitchFamily="50" charset="-128"/>
                          <a:ea typeface="BIZ UDPゴシック" panose="020B0400000000000000" pitchFamily="50" charset="-128"/>
                        </a:rPr>
                        <a:t>1999</a:t>
                      </a:r>
                      <a:r>
                        <a:rPr kumimoji="1" lang="ja-JP" altLang="en-US" sz="800" dirty="0">
                          <a:solidFill>
                            <a:schemeClr val="tx1"/>
                          </a:solidFill>
                          <a:latin typeface="BIZ UDPゴシック" panose="020B0400000000000000" pitchFamily="50" charset="-128"/>
                          <a:ea typeface="BIZ UDPゴシック" panose="020B0400000000000000" pitchFamily="50" charset="-128"/>
                        </a:rPr>
                        <a:t>年度　</a:t>
                      </a:r>
                      <a:r>
                        <a:rPr kumimoji="1" lang="en-US" altLang="zh-TW" sz="800" dirty="0">
                          <a:solidFill>
                            <a:schemeClr val="tx1"/>
                          </a:solidFill>
                          <a:latin typeface="BIZ UDPゴシック" panose="020B0400000000000000" pitchFamily="50" charset="-128"/>
                          <a:ea typeface="BIZ UDPゴシック" panose="020B0400000000000000" pitchFamily="50" charset="-128"/>
                        </a:rPr>
                        <a:t>PFI</a:t>
                      </a:r>
                      <a:r>
                        <a:rPr kumimoji="1" lang="zh-TW" altLang="en-US" sz="800" dirty="0">
                          <a:solidFill>
                            <a:schemeClr val="tx1"/>
                          </a:solidFill>
                          <a:latin typeface="BIZ UDPゴシック" panose="020B0400000000000000" pitchFamily="50" charset="-128"/>
                          <a:ea typeface="BIZ UDPゴシック" panose="020B0400000000000000" pitchFamily="50" charset="-128"/>
                        </a:rPr>
                        <a:t>検討委員会設置</a:t>
                      </a:r>
                    </a:p>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zh-TW" sz="800" dirty="0">
                          <a:solidFill>
                            <a:schemeClr val="tx1"/>
                          </a:solidFill>
                          <a:latin typeface="BIZ UDPゴシック" panose="020B0400000000000000" pitchFamily="50" charset="-128"/>
                          <a:ea typeface="BIZ UDPゴシック" panose="020B0400000000000000" pitchFamily="50" charset="-128"/>
                        </a:rPr>
                        <a:t>200</a:t>
                      </a:r>
                      <a:r>
                        <a:rPr kumimoji="1" lang="en-US" altLang="ja-JP" sz="800" dirty="0">
                          <a:solidFill>
                            <a:schemeClr val="tx1"/>
                          </a:solidFill>
                          <a:latin typeface="BIZ UDPゴシック" panose="020B0400000000000000" pitchFamily="50" charset="-128"/>
                          <a:ea typeface="BIZ UDPゴシック" panose="020B0400000000000000" pitchFamily="50" charset="-128"/>
                        </a:rPr>
                        <a:t>1</a:t>
                      </a:r>
                      <a:r>
                        <a:rPr kumimoji="1" lang="ja-JP" altLang="en-US" sz="800" dirty="0">
                          <a:solidFill>
                            <a:schemeClr val="tx1"/>
                          </a:solidFill>
                          <a:latin typeface="BIZ UDPゴシック" panose="020B0400000000000000" pitchFamily="50" charset="-128"/>
                          <a:ea typeface="BIZ UDPゴシック" panose="020B0400000000000000" pitchFamily="50" charset="-128"/>
                        </a:rPr>
                        <a:t>年度</a:t>
                      </a:r>
                      <a:r>
                        <a:rPr kumimoji="1" lang="zh-TW" altLang="en-US" sz="800" dirty="0">
                          <a:solidFill>
                            <a:schemeClr val="tx1"/>
                          </a:solidFill>
                          <a:latin typeface="BIZ UDPゴシック" panose="020B0400000000000000" pitchFamily="50" charset="-128"/>
                          <a:ea typeface="BIZ UDPゴシック" panose="020B0400000000000000" pitchFamily="50" charset="-128"/>
                        </a:rPr>
                        <a:t>　</a:t>
                      </a:r>
                      <a:r>
                        <a:rPr kumimoji="1" lang="en-US" altLang="zh-TW" sz="800" dirty="0">
                          <a:solidFill>
                            <a:schemeClr val="tx1"/>
                          </a:solidFill>
                          <a:latin typeface="BIZ UDPゴシック" panose="020B0400000000000000" pitchFamily="50" charset="-128"/>
                          <a:ea typeface="BIZ UDPゴシック" panose="020B0400000000000000" pitchFamily="50" charset="-128"/>
                        </a:rPr>
                        <a:t>PFI</a:t>
                      </a:r>
                      <a:r>
                        <a:rPr kumimoji="1" lang="zh-TW" altLang="en-US" sz="800" dirty="0">
                          <a:solidFill>
                            <a:schemeClr val="tx1"/>
                          </a:solidFill>
                          <a:latin typeface="BIZ UDPゴシック" panose="020B0400000000000000" pitchFamily="50" charset="-128"/>
                          <a:ea typeface="BIZ UDPゴシック" panose="020B0400000000000000" pitchFamily="50" charset="-128"/>
                        </a:rPr>
                        <a:t>検討指針策定</a:t>
                      </a:r>
                    </a:p>
                    <a:p>
                      <a:pPr>
                        <a:lnSpc>
                          <a:spcPts val="1000"/>
                        </a:lnSpc>
                      </a:pPr>
                      <a:r>
                        <a:rPr kumimoji="1" lang="en-US" altLang="zh-TW" sz="800" dirty="0">
                          <a:solidFill>
                            <a:schemeClr val="tx1"/>
                          </a:solidFill>
                          <a:latin typeface="BIZ UDPゴシック" panose="020B0400000000000000" pitchFamily="50" charset="-128"/>
                          <a:ea typeface="BIZ UDPゴシック" panose="020B0400000000000000" pitchFamily="50" charset="-128"/>
                        </a:rPr>
                        <a:t>201</a:t>
                      </a:r>
                      <a:r>
                        <a:rPr kumimoji="1" lang="en-US" altLang="ja-JP" sz="800" dirty="0">
                          <a:solidFill>
                            <a:schemeClr val="tx1"/>
                          </a:solidFill>
                          <a:latin typeface="BIZ UDPゴシック" panose="020B0400000000000000" pitchFamily="50" charset="-128"/>
                          <a:ea typeface="BIZ UDPゴシック" panose="020B0400000000000000" pitchFamily="50" charset="-128"/>
                        </a:rPr>
                        <a:t>6</a:t>
                      </a:r>
                      <a:r>
                        <a:rPr kumimoji="1" lang="ja-JP" altLang="en-US" sz="800" dirty="0">
                          <a:solidFill>
                            <a:schemeClr val="tx1"/>
                          </a:solidFill>
                          <a:latin typeface="BIZ UDPゴシック" panose="020B0400000000000000" pitchFamily="50" charset="-128"/>
                          <a:ea typeface="BIZ UDPゴシック" panose="020B0400000000000000" pitchFamily="50" charset="-128"/>
                        </a:rPr>
                        <a:t>年度</a:t>
                      </a:r>
                      <a:r>
                        <a:rPr kumimoji="1" lang="zh-TW" altLang="en-US" sz="800" dirty="0">
                          <a:solidFill>
                            <a:schemeClr val="tx1"/>
                          </a:solidFill>
                          <a:latin typeface="BIZ UDPゴシック" panose="020B0400000000000000" pitchFamily="50" charset="-128"/>
                          <a:ea typeface="BIZ UDPゴシック" panose="020B0400000000000000" pitchFamily="50" charset="-128"/>
                        </a:rPr>
                        <a:t>　「</a:t>
                      </a:r>
                      <a:r>
                        <a:rPr kumimoji="1" lang="en-US" altLang="zh-TW" sz="800" dirty="0">
                          <a:solidFill>
                            <a:schemeClr val="tx1"/>
                          </a:solidFill>
                          <a:latin typeface="BIZ UDPゴシック" panose="020B0400000000000000" pitchFamily="50" charset="-128"/>
                          <a:ea typeface="BIZ UDPゴシック" panose="020B0400000000000000" pitchFamily="50" charset="-128"/>
                        </a:rPr>
                        <a:t>PFI/PPP</a:t>
                      </a:r>
                      <a:r>
                        <a:rPr kumimoji="1" lang="zh-TW" altLang="en-US" sz="800" dirty="0">
                          <a:solidFill>
                            <a:schemeClr val="tx1"/>
                          </a:solidFill>
                          <a:latin typeface="BIZ UDPゴシック" panose="020B0400000000000000" pitchFamily="50" charset="-128"/>
                          <a:ea typeface="BIZ UDPゴシック" panose="020B0400000000000000" pitchFamily="50" charset="-128"/>
                        </a:rPr>
                        <a:t>優先検討</a:t>
                      </a:r>
                      <a:r>
                        <a:rPr kumimoji="1" lang="zh-TW" altLang="en-US" sz="800" dirty="0" smtClean="0">
                          <a:solidFill>
                            <a:schemeClr val="tx1"/>
                          </a:solidFill>
                          <a:latin typeface="BIZ UDPゴシック" panose="020B0400000000000000" pitchFamily="50" charset="-128"/>
                          <a:ea typeface="BIZ UDPゴシック" panose="020B0400000000000000" pitchFamily="50" charset="-128"/>
                        </a:rPr>
                        <a:t>規程</a:t>
                      </a:r>
                      <a:r>
                        <a:rPr kumimoji="1" lang="zh-TW" altLang="en-US" sz="800" dirty="0">
                          <a:solidFill>
                            <a:schemeClr val="tx1"/>
                          </a:solidFill>
                          <a:latin typeface="BIZ UDPゴシック" panose="020B0400000000000000" pitchFamily="50" charset="-128"/>
                          <a:ea typeface="BIZ UDPゴシック" panose="020B0400000000000000" pitchFamily="50" charset="-128"/>
                        </a:rPr>
                        <a:t>」策定</a:t>
                      </a:r>
                    </a:p>
                  </a:txBody>
                  <a:tcPr anchor="ctr"/>
                </a:tc>
                <a:tc>
                  <a:txBody>
                    <a:bodyPr/>
                    <a:lstStyle/>
                    <a:p>
                      <a:pPr>
                        <a:lnSpc>
                          <a:spcPts val="1000"/>
                        </a:lnSpc>
                      </a:pPr>
                      <a:r>
                        <a:rPr kumimoji="1" lang="en-US" altLang="ja-JP" sz="800" dirty="0">
                          <a:solidFill>
                            <a:schemeClr val="tx1"/>
                          </a:solidFill>
                          <a:latin typeface="BIZ UDPゴシック" panose="020B0400000000000000" pitchFamily="50" charset="-128"/>
                          <a:ea typeface="BIZ UDPゴシック" panose="020B0400000000000000" pitchFamily="50" charset="-128"/>
                        </a:rPr>
                        <a:t>2015</a:t>
                      </a:r>
                      <a:r>
                        <a:rPr kumimoji="1" lang="ja-JP" altLang="en-US" sz="800" dirty="0">
                          <a:solidFill>
                            <a:schemeClr val="tx1"/>
                          </a:solidFill>
                          <a:latin typeface="BIZ UDPゴシック" panose="020B0400000000000000" pitchFamily="50" charset="-128"/>
                          <a:ea typeface="BIZ UDPゴシック" panose="020B0400000000000000" pitchFamily="50" charset="-128"/>
                        </a:rPr>
                        <a:t>年度   </a:t>
                      </a:r>
                      <a:r>
                        <a:rPr kumimoji="1" lang="en-US" altLang="ja-JP" sz="800" dirty="0">
                          <a:solidFill>
                            <a:schemeClr val="tx1"/>
                          </a:solidFill>
                          <a:latin typeface="BIZ UDPゴシック" panose="020B0400000000000000" pitchFamily="50" charset="-128"/>
                          <a:ea typeface="BIZ UDPゴシック" panose="020B0400000000000000" pitchFamily="50" charset="-128"/>
                        </a:rPr>
                        <a:t>PFI</a:t>
                      </a:r>
                      <a:r>
                        <a:rPr kumimoji="1" lang="ja-JP" altLang="en-US" sz="800" dirty="0">
                          <a:solidFill>
                            <a:schemeClr val="tx1"/>
                          </a:solidFill>
                          <a:latin typeface="BIZ UDPゴシック" panose="020B0400000000000000" pitchFamily="50" charset="-128"/>
                          <a:ea typeface="BIZ UDPゴシック" panose="020B0400000000000000" pitchFamily="50" charset="-128"/>
                        </a:rPr>
                        <a:t>担当を設置</a:t>
                      </a:r>
                    </a:p>
                    <a:p>
                      <a:pPr>
                        <a:lnSpc>
                          <a:spcPts val="1000"/>
                        </a:lnSpc>
                      </a:pPr>
                      <a:r>
                        <a:rPr kumimoji="1" lang="en-US" altLang="ja-JP" sz="800" dirty="0">
                          <a:solidFill>
                            <a:schemeClr val="tx1"/>
                          </a:solidFill>
                          <a:latin typeface="BIZ UDPゴシック" panose="020B0400000000000000" pitchFamily="50" charset="-128"/>
                          <a:ea typeface="BIZ UDPゴシック" panose="020B0400000000000000" pitchFamily="50" charset="-128"/>
                        </a:rPr>
                        <a:t>2015</a:t>
                      </a:r>
                      <a:r>
                        <a:rPr kumimoji="1" lang="ja-JP" altLang="en-US" sz="800" dirty="0">
                          <a:solidFill>
                            <a:schemeClr val="tx1"/>
                          </a:solidFill>
                          <a:latin typeface="BIZ UDPゴシック" panose="020B0400000000000000" pitchFamily="50" charset="-128"/>
                          <a:ea typeface="BIZ UDPゴシック" panose="020B0400000000000000" pitchFamily="50" charset="-128"/>
                        </a:rPr>
                        <a:t>年度　 「</a:t>
                      </a:r>
                      <a:r>
                        <a:rPr kumimoji="1" lang="en-US" altLang="ja-JP" sz="800" dirty="0">
                          <a:solidFill>
                            <a:schemeClr val="tx1"/>
                          </a:solidFill>
                          <a:latin typeface="BIZ UDPゴシック" panose="020B0400000000000000" pitchFamily="50" charset="-128"/>
                          <a:ea typeface="BIZ UDPゴシック" panose="020B0400000000000000" pitchFamily="50" charset="-128"/>
                        </a:rPr>
                        <a:t>PFI</a:t>
                      </a:r>
                      <a:r>
                        <a:rPr kumimoji="1" lang="ja-JP" altLang="en-US" sz="800" dirty="0">
                          <a:solidFill>
                            <a:schemeClr val="tx1"/>
                          </a:solidFill>
                          <a:latin typeface="BIZ UDPゴシック" panose="020B0400000000000000" pitchFamily="50" charset="-128"/>
                          <a:ea typeface="BIZ UDPゴシック" panose="020B0400000000000000" pitchFamily="50" charset="-128"/>
                        </a:rPr>
                        <a:t>ガイドライン」策定</a:t>
                      </a:r>
                    </a:p>
                    <a:p>
                      <a:pPr>
                        <a:lnSpc>
                          <a:spcPts val="1000"/>
                        </a:lnSpc>
                      </a:pPr>
                      <a:r>
                        <a:rPr kumimoji="1" lang="en-US" altLang="ja-JP" sz="800" dirty="0">
                          <a:solidFill>
                            <a:schemeClr val="tx1"/>
                          </a:solidFill>
                          <a:latin typeface="BIZ UDPゴシック" panose="020B0400000000000000" pitchFamily="50" charset="-128"/>
                          <a:ea typeface="BIZ UDPゴシック" panose="020B0400000000000000" pitchFamily="50" charset="-128"/>
                        </a:rPr>
                        <a:t>2016</a:t>
                      </a:r>
                      <a:r>
                        <a:rPr kumimoji="1" lang="ja-JP" altLang="en-US" sz="800" dirty="0">
                          <a:solidFill>
                            <a:schemeClr val="tx1"/>
                          </a:solidFill>
                          <a:latin typeface="BIZ UDPゴシック" panose="020B0400000000000000" pitchFamily="50" charset="-128"/>
                          <a:ea typeface="BIZ UDPゴシック" panose="020B0400000000000000" pitchFamily="50" charset="-128"/>
                        </a:rPr>
                        <a:t>年度 　「</a:t>
                      </a:r>
                      <a:r>
                        <a:rPr kumimoji="1" lang="en-US" altLang="ja-JP" sz="800" dirty="0">
                          <a:solidFill>
                            <a:schemeClr val="tx1"/>
                          </a:solidFill>
                          <a:latin typeface="BIZ UDPゴシック" panose="020B0400000000000000" pitchFamily="50" charset="-128"/>
                          <a:ea typeface="BIZ UDPゴシック" panose="020B0400000000000000" pitchFamily="50" charset="-128"/>
                        </a:rPr>
                        <a:t>PPP/PFI</a:t>
                      </a:r>
                      <a:r>
                        <a:rPr kumimoji="1" lang="ja-JP" altLang="en-US" sz="800" dirty="0">
                          <a:solidFill>
                            <a:schemeClr val="tx1"/>
                          </a:solidFill>
                          <a:latin typeface="BIZ UDPゴシック" panose="020B0400000000000000" pitchFamily="50" charset="-128"/>
                          <a:ea typeface="BIZ UDPゴシック" panose="020B0400000000000000" pitchFamily="50" charset="-128"/>
                        </a:rPr>
                        <a:t>手法導入</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優先的検討規</a:t>
                      </a:r>
                      <a:endParaRPr kumimoji="1" lang="en-US" altLang="ja-JP" sz="800" dirty="0" smtClean="0">
                        <a:solidFill>
                          <a:schemeClr val="tx1"/>
                        </a:solidFill>
                        <a:latin typeface="BIZ UDPゴシック" panose="020B0400000000000000" pitchFamily="50" charset="-128"/>
                        <a:ea typeface="BIZ UDPゴシック" panose="020B0400000000000000" pitchFamily="50" charset="-128"/>
                      </a:endParaRPr>
                    </a:p>
                    <a:p>
                      <a:pPr>
                        <a:lnSpc>
                          <a:spcPts val="1000"/>
                        </a:lnSpc>
                      </a:pP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　　　　　　　　程</a:t>
                      </a:r>
                      <a:r>
                        <a:rPr kumimoji="1" lang="ja-JP" altLang="en-US" sz="800" dirty="0">
                          <a:solidFill>
                            <a:schemeClr val="tx1"/>
                          </a:solidFill>
                          <a:latin typeface="BIZ UDPゴシック" panose="020B0400000000000000" pitchFamily="50" charset="-128"/>
                          <a:ea typeface="BIZ UDPゴシック" panose="020B0400000000000000" pitchFamily="50" charset="-128"/>
                        </a:rPr>
                        <a:t>」策定</a:t>
                      </a:r>
                    </a:p>
                  </a:txBody>
                  <a:tcPr anchor="ctr"/>
                </a:tc>
                <a:extLst>
                  <a:ext uri="{0D108BD9-81ED-4DB2-BD59-A6C34878D82A}">
                    <a16:rowId xmlns:a16="http://schemas.microsoft.com/office/drawing/2014/main" val="10001"/>
                  </a:ext>
                </a:extLst>
              </a:tr>
              <a:tr h="457200">
                <a:tc>
                  <a:txBody>
                    <a:bodyPr/>
                    <a:lstStyle/>
                    <a:p>
                      <a:pPr algn="l"/>
                      <a:r>
                        <a:rPr kumimoji="1" lang="ja-JP" altLang="en-US" sz="1050" dirty="0" smtClean="0">
                          <a:latin typeface="BIZ UDPゴシック" panose="020B0400000000000000" pitchFamily="50" charset="-128"/>
                          <a:ea typeface="BIZ UDPゴシック" panose="020B0400000000000000" pitchFamily="50" charset="-128"/>
                        </a:rPr>
                        <a:t>事業</a:t>
                      </a:r>
                      <a:endParaRPr kumimoji="1" lang="en-US" altLang="ja-JP" sz="1050" dirty="0" smtClean="0">
                        <a:latin typeface="BIZ UDPゴシック" panose="020B0400000000000000" pitchFamily="50" charset="-128"/>
                        <a:ea typeface="BIZ UDPゴシック" panose="020B0400000000000000" pitchFamily="50" charset="-128"/>
                      </a:endParaRPr>
                    </a:p>
                    <a:p>
                      <a:pPr algn="l"/>
                      <a:r>
                        <a:rPr kumimoji="1" lang="ja-JP" altLang="en-US" sz="1050" dirty="0" smtClean="0">
                          <a:latin typeface="BIZ UDPゴシック" panose="020B0400000000000000" pitchFamily="50" charset="-128"/>
                          <a:ea typeface="BIZ UDPゴシック" panose="020B0400000000000000" pitchFamily="50" charset="-128"/>
                        </a:rPr>
                        <a:t>実績</a:t>
                      </a:r>
                      <a:endParaRPr kumimoji="1" lang="ja-JP" altLang="en-US" sz="1050" dirty="0">
                        <a:latin typeface="BIZ UDPゴシック" panose="020B0400000000000000" pitchFamily="50" charset="-128"/>
                        <a:ea typeface="BIZ UDPゴシック" panose="020B0400000000000000" pitchFamily="50" charset="-128"/>
                      </a:endParaRPr>
                    </a:p>
                  </a:txBody>
                  <a:tcPr anchor="ctr"/>
                </a:tc>
                <a:tc>
                  <a:txBody>
                    <a:bodyPr/>
                    <a:lstStyle/>
                    <a:p>
                      <a:pPr>
                        <a:lnSpc>
                          <a:spcPts val="1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府営住宅民活プロジェクト</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等</a:t>
                      </a:r>
                      <a:r>
                        <a:rPr kumimoji="1" lang="ja-JP" altLang="en-US" sz="800" baseline="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全</a:t>
                      </a:r>
                      <a:r>
                        <a:rPr kumimoji="1" lang="en-US" altLang="ja-JP" sz="800" dirty="0" smtClean="0">
                          <a:solidFill>
                            <a:schemeClr val="tx1"/>
                          </a:solidFill>
                          <a:latin typeface="BIZ UDPゴシック" panose="020B0400000000000000" pitchFamily="50" charset="-128"/>
                          <a:ea typeface="BIZ UDPゴシック" panose="020B0400000000000000" pitchFamily="50" charset="-128"/>
                        </a:rPr>
                        <a:t>24</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件</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algn="l">
                        <a:lnSpc>
                          <a:spcPts val="10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下水処理場汚泥固形燃料化事業</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等</a:t>
                      </a:r>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全５件</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002"/>
                  </a:ext>
                </a:extLst>
              </a:tr>
            </a:tbl>
          </a:graphicData>
        </a:graphic>
      </p:graphicFrame>
      <p:sp>
        <p:nvSpPr>
          <p:cNvPr id="24" name="テキスト ボックス 23"/>
          <p:cNvSpPr txBox="1"/>
          <p:nvPr/>
        </p:nvSpPr>
        <p:spPr>
          <a:xfrm>
            <a:off x="6077648" y="6502903"/>
            <a:ext cx="2305439"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出典：内閣府</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PFI</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の現状に</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ついて　</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2022.10</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1" name="テキスト ボックス 30"/>
          <p:cNvSpPr txBox="1"/>
          <p:nvPr/>
        </p:nvSpPr>
        <p:spPr>
          <a:xfrm>
            <a:off x="6077648" y="6631604"/>
            <a:ext cx="22052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注　各都府県内の地方公共団体実施分</a:t>
            </a:r>
          </a:p>
        </p:txBody>
      </p:sp>
      <p:sp>
        <p:nvSpPr>
          <p:cNvPr id="32" name="テキスト ボックス 31"/>
          <p:cNvSpPr txBox="1"/>
          <p:nvPr/>
        </p:nvSpPr>
        <p:spPr>
          <a:xfrm>
            <a:off x="5645447" y="5047223"/>
            <a:ext cx="272061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大阪は他都市に比べて実施件数が多い</a:t>
            </a:r>
          </a:p>
        </p:txBody>
      </p:sp>
      <p:sp>
        <p:nvSpPr>
          <p:cNvPr id="34" name="テキスト ボックス 33"/>
          <p:cNvSpPr txBox="1"/>
          <p:nvPr/>
        </p:nvSpPr>
        <p:spPr>
          <a:xfrm>
            <a:off x="5815915" y="5291370"/>
            <a:ext cx="38985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（件）</a:t>
            </a:r>
          </a:p>
        </p:txBody>
      </p:sp>
      <p:sp>
        <p:nvSpPr>
          <p:cNvPr id="30"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120</a:t>
            </a:fld>
            <a:endParaRPr lang="ja-JP" altLang="en-US" dirty="0"/>
          </a:p>
        </p:txBody>
      </p:sp>
      <p:pic>
        <p:nvPicPr>
          <p:cNvPr id="7" name="図 6"/>
          <p:cNvPicPr>
            <a:picLocks noChangeAspect="1"/>
          </p:cNvPicPr>
          <p:nvPr/>
        </p:nvPicPr>
        <p:blipFill>
          <a:blip r:embed="rId2"/>
          <a:stretch>
            <a:fillRect/>
          </a:stretch>
        </p:blipFill>
        <p:spPr>
          <a:xfrm>
            <a:off x="5721647" y="2100615"/>
            <a:ext cx="1664174" cy="1718694"/>
          </a:xfrm>
          <a:prstGeom prst="rect">
            <a:avLst/>
          </a:prstGeom>
        </p:spPr>
      </p:pic>
      <p:sp>
        <p:nvSpPr>
          <p:cNvPr id="25" name="テキスト ボックス 24"/>
          <p:cNvSpPr txBox="1"/>
          <p:nvPr/>
        </p:nvSpPr>
        <p:spPr>
          <a:xfrm>
            <a:off x="5900101" y="2171160"/>
            <a:ext cx="49244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外郭</a:t>
            </a:r>
          </a:p>
        </p:txBody>
      </p:sp>
      <p:pic>
        <p:nvPicPr>
          <p:cNvPr id="8" name="図 7"/>
          <p:cNvPicPr>
            <a:picLocks noChangeAspect="1"/>
          </p:cNvPicPr>
          <p:nvPr/>
        </p:nvPicPr>
        <p:blipFill>
          <a:blip r:embed="rId3"/>
          <a:stretch>
            <a:fillRect/>
          </a:stretch>
        </p:blipFill>
        <p:spPr>
          <a:xfrm>
            <a:off x="7457249" y="2096767"/>
            <a:ext cx="1689095" cy="1717401"/>
          </a:xfrm>
          <a:prstGeom prst="rect">
            <a:avLst/>
          </a:prstGeom>
        </p:spPr>
      </p:pic>
      <p:sp>
        <p:nvSpPr>
          <p:cNvPr id="15" name="テキスト ボックス 14"/>
          <p:cNvSpPr txBox="1"/>
          <p:nvPr/>
        </p:nvSpPr>
        <p:spPr>
          <a:xfrm>
            <a:off x="8450203" y="3242782"/>
            <a:ext cx="492443" cy="276999"/>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民間</a:t>
            </a:r>
          </a:p>
        </p:txBody>
      </p:sp>
      <p:sp>
        <p:nvSpPr>
          <p:cNvPr id="40" name="テキスト ボックス 39"/>
          <p:cNvSpPr txBox="1"/>
          <p:nvPr/>
        </p:nvSpPr>
        <p:spPr>
          <a:xfrm>
            <a:off x="7540975" y="2146792"/>
            <a:ext cx="49244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外郭</a:t>
            </a:r>
          </a:p>
        </p:txBody>
      </p:sp>
      <p:sp>
        <p:nvSpPr>
          <p:cNvPr id="39" name="テキスト ボックス 38"/>
          <p:cNvSpPr txBox="1"/>
          <p:nvPr/>
        </p:nvSpPr>
        <p:spPr>
          <a:xfrm>
            <a:off x="6682871" y="3254987"/>
            <a:ext cx="492443" cy="276999"/>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民間</a:t>
            </a:r>
          </a:p>
        </p:txBody>
      </p:sp>
      <p:sp>
        <p:nvSpPr>
          <p:cNvPr id="28" name="正方形/長方形 27"/>
          <p:cNvSpPr/>
          <p:nvPr/>
        </p:nvSpPr>
        <p:spPr>
          <a:xfrm>
            <a:off x="7111611" y="3687534"/>
            <a:ext cx="614776" cy="288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600" dirty="0" smtClean="0"/>
              <a:t>（年度）</a:t>
            </a:r>
            <a:endParaRPr kumimoji="1" lang="ja-JP" altLang="en-US" sz="1600" dirty="0"/>
          </a:p>
        </p:txBody>
      </p:sp>
      <p:sp>
        <p:nvSpPr>
          <p:cNvPr id="35" name="正方形/長方形 34"/>
          <p:cNvSpPr/>
          <p:nvPr/>
        </p:nvSpPr>
        <p:spPr>
          <a:xfrm>
            <a:off x="8711811" y="3687534"/>
            <a:ext cx="614776" cy="288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600" dirty="0" smtClean="0"/>
              <a:t>（年度）</a:t>
            </a:r>
            <a:endParaRPr kumimoji="1" lang="ja-JP" altLang="en-US" sz="1600" dirty="0"/>
          </a:p>
        </p:txBody>
      </p:sp>
      <p:pic>
        <p:nvPicPr>
          <p:cNvPr id="3" name="図 2"/>
          <p:cNvPicPr>
            <a:picLocks noChangeAspect="1"/>
          </p:cNvPicPr>
          <p:nvPr/>
        </p:nvPicPr>
        <p:blipFill>
          <a:blip r:embed="rId4"/>
          <a:stretch>
            <a:fillRect/>
          </a:stretch>
        </p:blipFill>
        <p:spPr>
          <a:xfrm>
            <a:off x="5852277" y="5399694"/>
            <a:ext cx="3151905" cy="1213209"/>
          </a:xfrm>
          <a:prstGeom prst="rect">
            <a:avLst/>
          </a:prstGeom>
        </p:spPr>
      </p:pic>
    </p:spTree>
    <p:extLst>
      <p:ext uri="{BB962C8B-B14F-4D97-AF65-F5344CB8AC3E}">
        <p14:creationId xmlns:p14="http://schemas.microsoft.com/office/powerpoint/2010/main" val="962590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円/楕円 31"/>
          <p:cNvSpPr/>
          <p:nvPr/>
        </p:nvSpPr>
        <p:spPr>
          <a:xfrm>
            <a:off x="6688194" y="1792712"/>
            <a:ext cx="624305" cy="62641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 name="角丸四角形 26"/>
          <p:cNvSpPr/>
          <p:nvPr/>
        </p:nvSpPr>
        <p:spPr>
          <a:xfrm>
            <a:off x="5252623" y="1751350"/>
            <a:ext cx="1476000" cy="648000"/>
          </a:xfrm>
          <a:prstGeom prst="roundRect">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34309" y="1127233"/>
            <a:ext cx="87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BA4DA3D3-8136-4F80-A721-FAF45CFEA281}"/>
              </a:ext>
            </a:extLst>
          </p:cNvPr>
          <p:cNvSpPr txBox="1"/>
          <p:nvPr/>
        </p:nvSpPr>
        <p:spPr>
          <a:xfrm>
            <a:off x="274650" y="725010"/>
            <a:ext cx="78946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■進化した改革では、民間の</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知恵</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を積極的に活かし、費用対効果を</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最大化。</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角丸四角形 10"/>
          <p:cNvSpPr/>
          <p:nvPr/>
        </p:nvSpPr>
        <p:spPr>
          <a:xfrm>
            <a:off x="5113020" y="1251280"/>
            <a:ext cx="3740567"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改革の効果</a:t>
            </a:r>
          </a:p>
        </p:txBody>
      </p:sp>
      <p:sp>
        <p:nvSpPr>
          <p:cNvPr id="12" name="角丸四角形 11"/>
          <p:cNvSpPr/>
          <p:nvPr/>
        </p:nvSpPr>
        <p:spPr>
          <a:xfrm>
            <a:off x="1415009" y="1251280"/>
            <a:ext cx="3386118"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大阪独自の</a:t>
            </a:r>
            <a:r>
              <a:rPr kumimoji="1" lang="ja-JP" altLang="en-US" sz="1600" b="1"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rPr>
              <a:t>取組</a:t>
            </a: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スキーム）</a:t>
            </a:r>
          </a:p>
        </p:txBody>
      </p:sp>
      <p:sp>
        <p:nvSpPr>
          <p:cNvPr id="3" name="正方形/長方形 2"/>
          <p:cNvSpPr/>
          <p:nvPr/>
        </p:nvSpPr>
        <p:spPr>
          <a:xfrm>
            <a:off x="47755" y="1738645"/>
            <a:ext cx="1296000" cy="2421262"/>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 name="正方形/長方形 12"/>
          <p:cNvSpPr/>
          <p:nvPr/>
        </p:nvSpPr>
        <p:spPr>
          <a:xfrm>
            <a:off x="47755" y="4468968"/>
            <a:ext cx="1296000" cy="2353469"/>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4" name="テキスト ボックス 13"/>
          <p:cNvSpPr txBox="1"/>
          <p:nvPr/>
        </p:nvSpPr>
        <p:spPr>
          <a:xfrm>
            <a:off x="90461" y="1818420"/>
            <a:ext cx="121058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大阪城公園</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PMO</a:t>
            </a:r>
          </a:p>
        </p:txBody>
      </p:sp>
      <p:sp>
        <p:nvSpPr>
          <p:cNvPr id="2" name="テキスト ボックス 1"/>
          <p:cNvSpPr txBox="1"/>
          <p:nvPr/>
        </p:nvSpPr>
        <p:spPr>
          <a:xfrm>
            <a:off x="5898" y="4441836"/>
            <a:ext cx="143020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天王寺</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公園</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エントランスエリア</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てんしば）</a:t>
            </a:r>
          </a:p>
        </p:txBody>
      </p:sp>
      <p:pic>
        <p:nvPicPr>
          <p:cNvPr id="15" name="図 1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1551" y="2408975"/>
            <a:ext cx="988408" cy="1318654"/>
          </a:xfrm>
          <a:prstGeom prst="rect">
            <a:avLst/>
          </a:prstGeom>
        </p:spPr>
      </p:pic>
      <p:pic>
        <p:nvPicPr>
          <p:cNvPr id="16" name="図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551" y="5163032"/>
            <a:ext cx="979200" cy="612000"/>
          </a:xfrm>
          <a:prstGeom prst="rect">
            <a:avLst/>
          </a:prstGeom>
          <a:ln w="3175">
            <a:solidFill>
              <a:schemeClr val="tx1"/>
            </a:solidFill>
          </a:ln>
        </p:spPr>
      </p:pic>
      <p:pic>
        <p:nvPicPr>
          <p:cNvPr id="17" name="Picture 1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06155" y="5876534"/>
            <a:ext cx="979200" cy="612000"/>
          </a:xfrm>
          <a:prstGeom prst="rect">
            <a:avLst/>
          </a:prstGeom>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8" name="角丸四角形 17"/>
          <p:cNvSpPr/>
          <p:nvPr/>
        </p:nvSpPr>
        <p:spPr>
          <a:xfrm>
            <a:off x="1422629" y="1697242"/>
            <a:ext cx="3386118" cy="1124616"/>
          </a:xfrm>
          <a:prstGeom prst="roundRect">
            <a:avLst>
              <a:gd name="adj" fmla="val 9822"/>
            </a:avLst>
          </a:prstGeom>
          <a:solidFill>
            <a:schemeClr val="accent1">
              <a:lumMod val="60000"/>
              <a:lumOff val="40000"/>
              <a:alpha val="50195"/>
            </a:schemeClr>
          </a:solidFill>
          <a:ln w="25400">
            <a:noFill/>
            <a:miter lim="800000"/>
            <a:headEnd/>
            <a:tailEnd/>
          </a:ln>
        </p:spPr>
        <p:txBody>
          <a:bodyPr wrap="square" anchor="t"/>
          <a:lstStyle/>
          <a:p>
            <a:pPr marL="0" marR="0" lvl="0" indent="0" algn="ctr" defTabSz="1056041"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1645576" y="1749335"/>
            <a:ext cx="2940227" cy="261610"/>
          </a:xfrm>
          <a:prstGeom prst="rect">
            <a:avLst/>
          </a:prstGeom>
        </p:spPr>
        <p:txBody>
          <a:bodyPr wrap="none">
            <a:spAutoFit/>
          </a:bodyPr>
          <a:lstStyle/>
          <a:p>
            <a:pPr marL="0" marR="0" lvl="0" indent="0" algn="ctr" defTabSz="1056041"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指定管理者制度を使った独自の</a:t>
            </a:r>
            <a:r>
              <a:rPr kumimoji="0" lang="en-US" altLang="ja-JP"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『PMO</a:t>
            </a:r>
            <a:r>
              <a:rPr kumimoji="0" lang="ja-JP" altLang="en-US"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事業</a:t>
            </a:r>
            <a:r>
              <a:rPr kumimoji="0" lang="en-US" altLang="ja-JP"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p:txBody>
      </p:sp>
      <p:pic>
        <p:nvPicPr>
          <p:cNvPr id="23" name="図 22"/>
          <p:cNvPicPr>
            <a:picLocks noChangeAspect="1"/>
          </p:cNvPicPr>
          <p:nvPr/>
        </p:nvPicPr>
        <p:blipFill>
          <a:blip r:embed="rId5"/>
          <a:stretch>
            <a:fillRect/>
          </a:stretch>
        </p:blipFill>
        <p:spPr>
          <a:xfrm>
            <a:off x="1474145" y="2907078"/>
            <a:ext cx="2604909" cy="1252829"/>
          </a:xfrm>
          <a:prstGeom prst="rect">
            <a:avLst/>
          </a:prstGeom>
        </p:spPr>
      </p:pic>
      <p:sp>
        <p:nvSpPr>
          <p:cNvPr id="24" name="正方形/長方形 23"/>
          <p:cNvSpPr/>
          <p:nvPr/>
        </p:nvSpPr>
        <p:spPr>
          <a:xfrm>
            <a:off x="1641057" y="1991071"/>
            <a:ext cx="2923503" cy="7134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１）　長期運営　</a:t>
            </a:r>
            <a:r>
              <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年間</a:t>
            </a:r>
            <a:r>
              <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２）　収入確保　</a:t>
            </a:r>
            <a:r>
              <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施設整備、イベント実施</a:t>
            </a:r>
            <a:r>
              <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３）　大きな裁量　</a:t>
            </a:r>
            <a:r>
              <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行為許可、一括管理</a:t>
            </a:r>
            <a:r>
              <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5434735" y="1631613"/>
            <a:ext cx="1175322" cy="276999"/>
          </a:xfrm>
          <a:prstGeom prst="rect">
            <a:avLst/>
          </a:prstGeom>
          <a:solidFill>
            <a:schemeClr val="bg1"/>
          </a:solidFill>
          <a:ln>
            <a:solidFill>
              <a:schemeClr val="accent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行政のメリット</a:t>
            </a:r>
          </a:p>
        </p:txBody>
      </p:sp>
      <p:sp>
        <p:nvSpPr>
          <p:cNvPr id="19" name="テキスト ボックス 18"/>
          <p:cNvSpPr txBox="1"/>
          <p:nvPr/>
        </p:nvSpPr>
        <p:spPr>
          <a:xfrm>
            <a:off x="5182372" y="1939188"/>
            <a:ext cx="1617751" cy="415498"/>
          </a:xfrm>
          <a:prstGeom prst="rect">
            <a:avLst/>
          </a:prstGeom>
          <a:noFill/>
        </p:spPr>
        <p:txBody>
          <a:bodyPr wrap="none" rtlCol="0">
            <a:spAutoFit/>
          </a:bodyPr>
          <a:lstStyle/>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施設ごとの管理解消</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負担ゼロで魅力向上</a:t>
            </a:r>
          </a:p>
        </p:txBody>
      </p:sp>
      <p:sp>
        <p:nvSpPr>
          <p:cNvPr id="28" name="角丸四角形 27"/>
          <p:cNvSpPr/>
          <p:nvPr/>
        </p:nvSpPr>
        <p:spPr>
          <a:xfrm>
            <a:off x="7286741" y="1724767"/>
            <a:ext cx="1548000" cy="648000"/>
          </a:xfrm>
          <a:prstGeom prst="roundRect">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9" name="テキスト ボックス 28"/>
          <p:cNvSpPr txBox="1"/>
          <p:nvPr/>
        </p:nvSpPr>
        <p:spPr>
          <a:xfrm>
            <a:off x="7533248" y="1605030"/>
            <a:ext cx="1175322" cy="276999"/>
          </a:xfrm>
          <a:prstGeom prst="rect">
            <a:avLst/>
          </a:prstGeom>
          <a:solidFill>
            <a:schemeClr val="bg1"/>
          </a:solidFill>
          <a:ln>
            <a:solidFill>
              <a:schemeClr val="accent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民間のメリット</a:t>
            </a:r>
          </a:p>
        </p:txBody>
      </p:sp>
      <p:sp>
        <p:nvSpPr>
          <p:cNvPr id="30" name="テキスト ボックス 29"/>
          <p:cNvSpPr txBox="1"/>
          <p:nvPr/>
        </p:nvSpPr>
        <p:spPr>
          <a:xfrm>
            <a:off x="7242248" y="1912605"/>
            <a:ext cx="1627369" cy="415498"/>
          </a:xfrm>
          <a:prstGeom prst="rect">
            <a:avLst/>
          </a:prstGeom>
          <a:noFill/>
        </p:spPr>
        <p:txBody>
          <a:bodyPr wrap="none" rtlCol="0">
            <a:spAutoFit/>
          </a:bodyPr>
          <a:lstStyle/>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長期運営で採算見込</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裁量拡大で積極投資</a:t>
            </a:r>
          </a:p>
        </p:txBody>
      </p:sp>
      <p:sp>
        <p:nvSpPr>
          <p:cNvPr id="31" name="テキスト ボックス 30"/>
          <p:cNvSpPr txBox="1"/>
          <p:nvPr/>
        </p:nvSpPr>
        <p:spPr>
          <a:xfrm>
            <a:off x="6772460" y="1882029"/>
            <a:ext cx="49244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Win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Win</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0" name="角丸四角形 49"/>
          <p:cNvSpPr/>
          <p:nvPr/>
        </p:nvSpPr>
        <p:spPr>
          <a:xfrm>
            <a:off x="1451588" y="4469595"/>
            <a:ext cx="3386118" cy="1267639"/>
          </a:xfrm>
          <a:prstGeom prst="roundRect">
            <a:avLst>
              <a:gd name="adj" fmla="val 9822"/>
            </a:avLst>
          </a:prstGeom>
          <a:solidFill>
            <a:schemeClr val="accent1">
              <a:lumMod val="60000"/>
              <a:lumOff val="40000"/>
              <a:alpha val="50195"/>
            </a:schemeClr>
          </a:solidFill>
          <a:ln w="25400">
            <a:noFill/>
            <a:miter lim="800000"/>
            <a:headEnd/>
            <a:tailEnd/>
          </a:ln>
        </p:spPr>
        <p:txBody>
          <a:bodyPr wrap="square" anchor="t"/>
          <a:lstStyle/>
          <a:p>
            <a:pPr marL="0" marR="0" lvl="0" indent="0" algn="ctr" defTabSz="1056041"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1" name="正方形/長方形 50"/>
          <p:cNvSpPr/>
          <p:nvPr/>
        </p:nvSpPr>
        <p:spPr>
          <a:xfrm>
            <a:off x="1994343" y="4494393"/>
            <a:ext cx="2300630" cy="430887"/>
          </a:xfrm>
          <a:prstGeom prst="rect">
            <a:avLst/>
          </a:prstGeom>
        </p:spPr>
        <p:txBody>
          <a:bodyPr wrap="none">
            <a:spAutoFit/>
          </a:bodyPr>
          <a:lstStyle/>
          <a:p>
            <a:pPr marL="0" marR="0" lvl="0" indent="0" algn="ctr" defTabSz="1056041"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設置・管理許可の仕組みを使った</a:t>
            </a:r>
            <a:endParaRPr kumimoji="0" lang="en-US" altLang="ja-JP"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1056041"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独自の</a:t>
            </a:r>
            <a:r>
              <a:rPr kumimoji="0" lang="en-US" altLang="ja-JP"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『PPP</a:t>
            </a:r>
            <a:r>
              <a:rPr kumimoji="0" lang="ja-JP" altLang="en-US"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事業</a:t>
            </a:r>
            <a:r>
              <a:rPr kumimoji="0" lang="en-US" altLang="ja-JP"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p:txBody>
      </p:sp>
      <p:sp>
        <p:nvSpPr>
          <p:cNvPr id="52" name="正方形/長方形 51"/>
          <p:cNvSpPr/>
          <p:nvPr/>
        </p:nvSpPr>
        <p:spPr>
          <a:xfrm>
            <a:off x="1620386" y="4883461"/>
            <a:ext cx="3116714" cy="7134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１）　長期運営</a:t>
            </a:r>
            <a:r>
              <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年間</a:t>
            </a:r>
            <a:r>
              <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２）　都市公園法に基づく設置・管理許可</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３）　オープンエリアの活用　</a:t>
            </a:r>
            <a:r>
              <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テナント、イベント</a:t>
            </a:r>
            <a:r>
              <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p:txBody>
      </p:sp>
      <p:cxnSp>
        <p:nvCxnSpPr>
          <p:cNvPr id="54" name="直線矢印コネクタ 53"/>
          <p:cNvCxnSpPr/>
          <p:nvPr/>
        </p:nvCxnSpPr>
        <p:spPr>
          <a:xfrm>
            <a:off x="86392" y="4315762"/>
            <a:ext cx="8748349" cy="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69398" y="3760703"/>
            <a:ext cx="13151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大阪城パークマネジメント共同事業体</a:t>
            </a:r>
          </a:p>
        </p:txBody>
      </p:sp>
      <p:sp>
        <p:nvSpPr>
          <p:cNvPr id="56" name="テキスト ボックス 55"/>
          <p:cNvSpPr txBox="1"/>
          <p:nvPr/>
        </p:nvSpPr>
        <p:spPr>
          <a:xfrm>
            <a:off x="257174" y="6523878"/>
            <a:ext cx="96706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近鉄不動産㈱</a:t>
            </a:r>
          </a:p>
        </p:txBody>
      </p:sp>
      <p:pic>
        <p:nvPicPr>
          <p:cNvPr id="57" name="図 56"/>
          <p:cNvPicPr>
            <a:picLocks noChangeAspect="1"/>
          </p:cNvPicPr>
          <p:nvPr/>
        </p:nvPicPr>
        <p:blipFill>
          <a:blip r:embed="rId6"/>
          <a:stretch>
            <a:fillRect/>
          </a:stretch>
        </p:blipFill>
        <p:spPr>
          <a:xfrm>
            <a:off x="1504625" y="5893091"/>
            <a:ext cx="3237760" cy="788596"/>
          </a:xfrm>
          <a:prstGeom prst="rect">
            <a:avLst/>
          </a:prstGeom>
        </p:spPr>
      </p:pic>
      <p:sp>
        <p:nvSpPr>
          <p:cNvPr id="64" name="テキスト ボックス 63"/>
          <p:cNvSpPr txBox="1"/>
          <p:nvPr/>
        </p:nvSpPr>
        <p:spPr>
          <a:xfrm>
            <a:off x="5922170" y="4430333"/>
            <a:ext cx="3289683" cy="600164"/>
          </a:xfrm>
          <a:prstGeom prst="rect">
            <a:avLst/>
          </a:prstGeom>
          <a:noFill/>
        </p:spPr>
        <p:txBody>
          <a:bodyPr wrap="non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カップルや若い世代の来</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園。</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イルミネーションやライトアップによる夜間</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景観。</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天王寺公園やエリアのイメージが</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変化。</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5" name="角丸四角形 64"/>
          <p:cNvSpPr/>
          <p:nvPr/>
        </p:nvSpPr>
        <p:spPr>
          <a:xfrm>
            <a:off x="5030932" y="4437292"/>
            <a:ext cx="877522" cy="588689"/>
          </a:xfrm>
          <a:prstGeom prst="roundRect">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公園魅力</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の向上</a:t>
            </a:r>
          </a:p>
        </p:txBody>
      </p:sp>
      <p:sp>
        <p:nvSpPr>
          <p:cNvPr id="74" name="加算記号 73"/>
          <p:cNvSpPr/>
          <p:nvPr/>
        </p:nvSpPr>
        <p:spPr>
          <a:xfrm>
            <a:off x="4050487" y="3369198"/>
            <a:ext cx="431869" cy="416848"/>
          </a:xfrm>
          <a:prstGeom prst="mathPlu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55"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 name="テキスト ボックス 20"/>
          <p:cNvSpPr txBox="1"/>
          <p:nvPr/>
        </p:nvSpPr>
        <p:spPr>
          <a:xfrm>
            <a:off x="4482038" y="2933894"/>
            <a:ext cx="338554" cy="1169759"/>
          </a:xfrm>
          <a:prstGeom prst="rect">
            <a:avLst/>
          </a:prstGeom>
          <a:solidFill>
            <a:schemeClr val="accent1">
              <a:tint val="40000"/>
            </a:schemeClr>
          </a:solidFill>
          <a:ln>
            <a:solidFill>
              <a:srgbClr val="0070C0"/>
            </a:solidFill>
          </a:ln>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魅力向上事業</a:t>
            </a:r>
          </a:p>
        </p:txBody>
      </p:sp>
      <p:pic>
        <p:nvPicPr>
          <p:cNvPr id="7" name="図 6"/>
          <p:cNvPicPr>
            <a:picLocks noChangeAspect="1"/>
          </p:cNvPicPr>
          <p:nvPr/>
        </p:nvPicPr>
        <p:blipFill>
          <a:blip r:embed="rId7"/>
          <a:stretch>
            <a:fillRect/>
          </a:stretch>
        </p:blipFill>
        <p:spPr>
          <a:xfrm>
            <a:off x="4865143" y="2540656"/>
            <a:ext cx="2275468" cy="1725165"/>
          </a:xfrm>
          <a:prstGeom prst="rect">
            <a:avLst/>
          </a:prstGeom>
        </p:spPr>
      </p:pic>
      <p:pic>
        <p:nvPicPr>
          <p:cNvPr id="25" name="図 24"/>
          <p:cNvPicPr>
            <a:picLocks noChangeAspect="1"/>
          </p:cNvPicPr>
          <p:nvPr/>
        </p:nvPicPr>
        <p:blipFill>
          <a:blip r:embed="rId8"/>
          <a:stretch>
            <a:fillRect/>
          </a:stretch>
        </p:blipFill>
        <p:spPr>
          <a:xfrm>
            <a:off x="6934030" y="2558033"/>
            <a:ext cx="2415828" cy="1705716"/>
          </a:xfrm>
          <a:prstGeom prst="rect">
            <a:avLst/>
          </a:prstGeom>
        </p:spPr>
      </p:pic>
      <p:pic>
        <p:nvPicPr>
          <p:cNvPr id="26" name="図 25"/>
          <p:cNvPicPr>
            <a:picLocks noChangeAspect="1"/>
          </p:cNvPicPr>
          <p:nvPr/>
        </p:nvPicPr>
        <p:blipFill>
          <a:blip r:embed="rId9"/>
          <a:stretch>
            <a:fillRect/>
          </a:stretch>
        </p:blipFill>
        <p:spPr>
          <a:xfrm>
            <a:off x="4806698" y="5067883"/>
            <a:ext cx="2413993" cy="1710705"/>
          </a:xfrm>
          <a:prstGeom prst="rect">
            <a:avLst/>
          </a:prstGeom>
        </p:spPr>
      </p:pic>
      <p:pic>
        <p:nvPicPr>
          <p:cNvPr id="33" name="図 32"/>
          <p:cNvPicPr>
            <a:picLocks noChangeAspect="1"/>
          </p:cNvPicPr>
          <p:nvPr/>
        </p:nvPicPr>
        <p:blipFill>
          <a:blip r:embed="rId10"/>
          <a:stretch>
            <a:fillRect/>
          </a:stretch>
        </p:blipFill>
        <p:spPr>
          <a:xfrm>
            <a:off x="7050958" y="6740230"/>
            <a:ext cx="523082" cy="164414"/>
          </a:xfrm>
          <a:prstGeom prst="rect">
            <a:avLst/>
          </a:prstGeom>
        </p:spPr>
      </p:pic>
      <p:pic>
        <p:nvPicPr>
          <p:cNvPr id="34" name="図 33"/>
          <p:cNvPicPr>
            <a:picLocks noChangeAspect="1"/>
          </p:cNvPicPr>
          <p:nvPr/>
        </p:nvPicPr>
        <p:blipFill>
          <a:blip r:embed="rId11"/>
          <a:stretch>
            <a:fillRect/>
          </a:stretch>
        </p:blipFill>
        <p:spPr>
          <a:xfrm>
            <a:off x="7097371" y="5100241"/>
            <a:ext cx="2099970" cy="1669858"/>
          </a:xfrm>
          <a:prstGeom prst="rect">
            <a:avLst/>
          </a:prstGeom>
        </p:spPr>
      </p:pic>
      <p:sp>
        <p:nvSpPr>
          <p:cNvPr id="44" name="スライド番号プレースホルダー 3"/>
          <p:cNvSpPr txBox="1">
            <a:spLocks/>
          </p:cNvSpPr>
          <p:nvPr/>
        </p:nvSpPr>
        <p:spPr>
          <a:xfrm>
            <a:off x="8640000" y="6624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121</a:t>
            </a:fld>
            <a:endParaRPr lang="ja-JP" altLang="en-US" dirty="0"/>
          </a:p>
        </p:txBody>
      </p:sp>
      <p:sp>
        <p:nvSpPr>
          <p:cNvPr id="45" name="角丸四角形 44"/>
          <p:cNvSpPr/>
          <p:nvPr/>
        </p:nvSpPr>
        <p:spPr>
          <a:xfrm>
            <a:off x="144000" y="72000"/>
            <a:ext cx="8222064"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0" lang="ja-JP" altLang="en-US" sz="18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a:t>
            </a:r>
            <a:r>
              <a:rPr kumimoji="1" lang="en-US" altLang="ja-JP"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民間との協業多様化／指定</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管理</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者</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制度の活用・</a:t>
            </a:r>
            <a:r>
              <a:rPr kumimoji="1" lang="en-US" altLang="ja-JP"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PFI</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の積極導入</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04104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p:cNvGrpSpPr/>
          <p:nvPr/>
        </p:nvGrpSpPr>
        <p:grpSpPr>
          <a:xfrm>
            <a:off x="118600" y="5086608"/>
            <a:ext cx="8939926" cy="1642364"/>
            <a:chOff x="118600" y="5086608"/>
            <a:chExt cx="8939926" cy="1642364"/>
          </a:xfrm>
        </p:grpSpPr>
        <p:sp>
          <p:nvSpPr>
            <p:cNvPr id="44" name="正方形/長方形 43">
              <a:extLst>
                <a:ext uri="{FF2B5EF4-FFF2-40B4-BE49-F238E27FC236}">
                  <a16:creationId xmlns:a16="http://schemas.microsoft.com/office/drawing/2014/main" id="{87389444-A7D9-4706-8C71-C18EC2B14099}"/>
                </a:ext>
              </a:extLst>
            </p:cNvPr>
            <p:cNvSpPr/>
            <p:nvPr/>
          </p:nvSpPr>
          <p:spPr>
            <a:xfrm>
              <a:off x="118600" y="5086608"/>
              <a:ext cx="4275600" cy="1642364"/>
            </a:xfrm>
            <a:prstGeom prst="rect">
              <a:avLst/>
            </a:prstGeom>
            <a:ln>
              <a:noFill/>
              <a:prstDash val="dash"/>
            </a:ln>
          </p:spPr>
          <p:txBody>
            <a:bodyPr wrap="square" lIns="72000" tIns="36000" rIns="72000" bIns="36000">
              <a:spAutoFit/>
            </a:bodyPr>
            <a:lstStyle/>
            <a:p>
              <a:pPr marL="0" marR="0" lvl="0" indent="0" algn="l" defTabSz="914395" rtl="0" eaLnBrk="1" fontAlgn="auto" latinLnBrk="0" hangingPunct="1">
                <a:lnSpc>
                  <a:spcPts val="600"/>
                </a:lnSpc>
                <a:spcBef>
                  <a:spcPts val="0"/>
                </a:spcBef>
                <a:spcAft>
                  <a:spcPts val="0"/>
                </a:spcAft>
                <a:buClrTx/>
                <a:buSzTx/>
                <a:buFontTx/>
                <a:buNone/>
                <a:tabLst/>
                <a:defRPr/>
              </a:pPr>
              <a:endParaRPr kumimoji="1" lang="en-US" altLang="ja-JP"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395"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15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15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開館記念「</a:t>
              </a:r>
              <a:r>
                <a:rPr kumimoji="1" lang="ja-JP" altLang="en-US" sz="115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超コレクション展</a:t>
              </a:r>
              <a:r>
                <a:rPr kumimoji="1" lang="en-US" altLang="ja-JP" sz="115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―99</a:t>
              </a:r>
              <a:r>
                <a:rPr kumimoji="1" lang="ja-JP" altLang="en-US" sz="115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a:t>
              </a:r>
              <a:r>
                <a:rPr kumimoji="1" lang="ja-JP" altLang="en-US" sz="115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ものがたり</a:t>
              </a:r>
              <a:r>
                <a:rPr kumimoji="1" lang="en-US" altLang="ja-JP" sz="115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15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」には</a:t>
              </a:r>
              <a:r>
                <a:rPr kumimoji="1" lang="ja-JP" altLang="en-US" sz="115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en-US" altLang="ja-JP" sz="115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395" rtl="0" eaLnBrk="1" fontAlgn="auto" latinLnBrk="0" hangingPunct="1">
                <a:lnSpc>
                  <a:spcPct val="100000"/>
                </a:lnSpc>
                <a:spcBef>
                  <a:spcPts val="0"/>
                </a:spcBef>
                <a:spcAft>
                  <a:spcPts val="0"/>
                </a:spcAft>
                <a:buClrTx/>
                <a:buSzTx/>
                <a:buFontTx/>
                <a:buNone/>
                <a:tabLst/>
                <a:defRPr/>
              </a:pPr>
              <a:r>
                <a:rPr lang="ja-JP" altLang="en-US" sz="1150" dirty="0">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150" dirty="0" smtClean="0">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15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会期</a:t>
              </a:r>
              <a:r>
                <a:rPr kumimoji="1" lang="en-US" altLang="ja-JP" sz="115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42</a:t>
              </a:r>
              <a:r>
                <a:rPr kumimoji="1" lang="ja-JP" altLang="en-US" sz="115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日間で</a:t>
              </a:r>
              <a:r>
                <a:rPr kumimoji="1" lang="en-US" altLang="ja-JP" sz="115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12</a:t>
              </a:r>
              <a:r>
                <a:rPr kumimoji="1" lang="ja-JP" altLang="en-US" sz="115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万</a:t>
              </a:r>
              <a:r>
                <a:rPr kumimoji="1" lang="en-US" altLang="ja-JP" sz="115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6310</a:t>
              </a:r>
              <a:r>
                <a:rPr kumimoji="1" lang="ja-JP" altLang="en-US" sz="115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人</a:t>
              </a:r>
              <a:r>
                <a:rPr kumimoji="1" lang="ja-JP" altLang="en-US" sz="115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と目標の</a:t>
              </a:r>
              <a:r>
                <a:rPr kumimoji="1" lang="en-US" altLang="ja-JP" sz="115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1.37</a:t>
              </a:r>
              <a:r>
                <a:rPr kumimoji="1" lang="ja-JP" altLang="en-US" sz="115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倍の来館者が</a:t>
              </a:r>
              <a:endParaRPr kumimoji="1" lang="en-US" altLang="ja-JP" sz="115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395" rtl="0" eaLnBrk="1" fontAlgn="auto" latinLnBrk="0" hangingPunct="1">
                <a:lnSpc>
                  <a:spcPct val="100000"/>
                </a:lnSpc>
                <a:spcBef>
                  <a:spcPts val="0"/>
                </a:spcBef>
                <a:spcAft>
                  <a:spcPts val="0"/>
                </a:spcAft>
                <a:buClrTx/>
                <a:buSzTx/>
                <a:buFontTx/>
                <a:buNone/>
                <a:tabLst/>
                <a:defRPr/>
              </a:pPr>
              <a:r>
                <a:rPr lang="ja-JP" altLang="en-US" sz="1150" dirty="0">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150" dirty="0" smtClean="0">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15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訪れた。</a:t>
              </a:r>
              <a:endParaRPr kumimoji="1" lang="en-US" altLang="ja-JP" sz="115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lvl="0" defTabSz="914395">
                <a:defRPr/>
              </a:pPr>
              <a:r>
                <a:rPr lang="ja-JP" altLang="en-US" sz="1150" dirty="0">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150" dirty="0" smtClean="0">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150" dirty="0" smtClean="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50" dirty="0">
                  <a:latin typeface="BIZ UDPゴシック" panose="020B0400000000000000" pitchFamily="50" charset="-128"/>
                  <a:ea typeface="BIZ UDPゴシック" panose="020B0400000000000000" pitchFamily="50" charset="-128"/>
                </a:rPr>
                <a:t>開館</a:t>
              </a:r>
              <a:r>
                <a:rPr lang="ja-JP" altLang="en-US" sz="1150" dirty="0" smtClean="0">
                  <a:latin typeface="BIZ UDPゴシック" panose="020B0400000000000000" pitchFamily="50" charset="-128"/>
                  <a:ea typeface="BIZ UDPゴシック" panose="020B0400000000000000" pitchFamily="50" charset="-128"/>
                </a:rPr>
                <a:t>までに</a:t>
              </a:r>
              <a:r>
                <a:rPr lang="ja-JP" altLang="en-US" sz="1150" dirty="0">
                  <a:latin typeface="BIZ UDPゴシック" panose="020B0400000000000000" pitchFamily="50" charset="-128"/>
                  <a:ea typeface="BIZ UDPゴシック" panose="020B0400000000000000" pitchFamily="50" charset="-128"/>
                </a:rPr>
                <a:t>収蔵した</a:t>
              </a:r>
              <a:r>
                <a:rPr lang="en-US" altLang="ja-JP" sz="1150" dirty="0">
                  <a:latin typeface="BIZ UDPゴシック" panose="020B0400000000000000" pitchFamily="50" charset="-128"/>
                  <a:ea typeface="BIZ UDPゴシック" panose="020B0400000000000000" pitchFamily="50" charset="-128"/>
                </a:rPr>
                <a:t>6000</a:t>
              </a:r>
              <a:r>
                <a:rPr lang="ja-JP" altLang="en-US" sz="1150" dirty="0">
                  <a:latin typeface="BIZ UDPゴシック" panose="020B0400000000000000" pitchFamily="50" charset="-128"/>
                  <a:ea typeface="BIZ UDPゴシック" panose="020B0400000000000000" pitchFamily="50" charset="-128"/>
                </a:rPr>
                <a:t>点を超えるコレクション</a:t>
              </a:r>
              <a:r>
                <a:rPr lang="ja-JP" altLang="en-US" sz="1150" dirty="0" smtClean="0">
                  <a:latin typeface="BIZ UDPゴシック" panose="020B0400000000000000" pitchFamily="50" charset="-128"/>
                  <a:ea typeface="BIZ UDPゴシック" panose="020B0400000000000000" pitchFamily="50" charset="-128"/>
                </a:rPr>
                <a:t>から</a:t>
              </a:r>
              <a:endParaRPr lang="en-US" altLang="ja-JP" sz="1150" dirty="0" smtClean="0">
                <a:latin typeface="BIZ UDPゴシック" panose="020B0400000000000000" pitchFamily="50" charset="-128"/>
                <a:ea typeface="BIZ UDPゴシック" panose="020B0400000000000000" pitchFamily="50" charset="-128"/>
              </a:endParaRPr>
            </a:p>
            <a:p>
              <a:pPr lvl="0" defTabSz="914395">
                <a:defRPr/>
              </a:pPr>
              <a:r>
                <a:rPr lang="ja-JP" altLang="en-US" sz="1150" dirty="0">
                  <a:latin typeface="BIZ UDPゴシック" panose="020B0400000000000000" pitchFamily="50" charset="-128"/>
                  <a:ea typeface="BIZ UDPゴシック" panose="020B0400000000000000" pitchFamily="50" charset="-128"/>
                </a:rPr>
                <a:t>　</a:t>
              </a:r>
              <a:r>
                <a:rPr lang="ja-JP" altLang="en-US" sz="1150" dirty="0" smtClean="0">
                  <a:latin typeface="BIZ UDPゴシック" panose="020B0400000000000000" pitchFamily="50" charset="-128"/>
                  <a:ea typeface="BIZ UDPゴシック" panose="020B0400000000000000" pitchFamily="50" charset="-128"/>
                </a:rPr>
                <a:t>　　　　約</a:t>
              </a:r>
              <a:r>
                <a:rPr lang="en-US" altLang="ja-JP" sz="1150" dirty="0">
                  <a:latin typeface="BIZ UDPゴシック" panose="020B0400000000000000" pitchFamily="50" charset="-128"/>
                  <a:ea typeface="BIZ UDPゴシック" panose="020B0400000000000000" pitchFamily="50" charset="-128"/>
                </a:rPr>
                <a:t>400</a:t>
              </a:r>
              <a:r>
                <a:rPr lang="ja-JP" altLang="en-US" sz="1150" dirty="0">
                  <a:latin typeface="BIZ UDPゴシック" panose="020B0400000000000000" pitchFamily="50" charset="-128"/>
                  <a:ea typeface="BIZ UDPゴシック" panose="020B0400000000000000" pitchFamily="50" charset="-128"/>
                </a:rPr>
                <a:t>点の代表的な</a:t>
              </a:r>
              <a:r>
                <a:rPr lang="ja-JP" altLang="en-US" sz="1150" dirty="0" smtClean="0">
                  <a:latin typeface="BIZ UDPゴシック" panose="020B0400000000000000" pitchFamily="50" charset="-128"/>
                  <a:ea typeface="BIZ UDPゴシック" panose="020B0400000000000000" pitchFamily="50" charset="-128"/>
                </a:rPr>
                <a:t>作品を展示。</a:t>
              </a:r>
              <a:endParaRPr lang="en-US" altLang="ja-JP" sz="1150" dirty="0" smtClean="0">
                <a:latin typeface="BIZ UDPゴシック" panose="020B0400000000000000" pitchFamily="50" charset="-128"/>
                <a:ea typeface="BIZ UDPゴシック" panose="020B0400000000000000" pitchFamily="50" charset="-128"/>
              </a:endParaRPr>
            </a:p>
            <a:p>
              <a:pPr lvl="0" defTabSz="914395">
                <a:defRPr/>
              </a:pPr>
              <a:r>
                <a:rPr lang="ja-JP" altLang="en-US" sz="1150" dirty="0">
                  <a:latin typeface="BIZ UDPゴシック" panose="020B0400000000000000" pitchFamily="50" charset="-128"/>
                  <a:ea typeface="BIZ UDPゴシック" panose="020B0400000000000000" pitchFamily="50" charset="-128"/>
                </a:rPr>
                <a:t>　</a:t>
              </a:r>
              <a:r>
                <a:rPr lang="ja-JP" altLang="en-US" sz="1150" dirty="0" smtClean="0">
                  <a:latin typeface="BIZ UDPゴシック" panose="020B0400000000000000" pitchFamily="50" charset="-128"/>
                  <a:ea typeface="BIZ UDPゴシック" panose="020B0400000000000000" pitchFamily="50" charset="-128"/>
                </a:rPr>
                <a:t>　　　　　佐伯祐三</a:t>
              </a:r>
              <a:r>
                <a:rPr lang="en-US" altLang="ja-JP" sz="1150" dirty="0">
                  <a:latin typeface="BIZ UDPゴシック" panose="020B0400000000000000" pitchFamily="50" charset="-128"/>
                  <a:ea typeface="BIZ UDPゴシック" panose="020B0400000000000000" pitchFamily="50" charset="-128"/>
                </a:rPr>
                <a:t>《</a:t>
              </a:r>
              <a:r>
                <a:rPr lang="ja-JP" altLang="en-US" sz="1150" dirty="0">
                  <a:latin typeface="BIZ UDPゴシック" panose="020B0400000000000000" pitchFamily="50" charset="-128"/>
                  <a:ea typeface="BIZ UDPゴシック" panose="020B0400000000000000" pitchFamily="50" charset="-128"/>
                </a:rPr>
                <a:t>郵便配達夫</a:t>
              </a:r>
              <a:r>
                <a:rPr lang="en-US" altLang="ja-JP" sz="1150" dirty="0">
                  <a:latin typeface="BIZ UDPゴシック" panose="020B0400000000000000" pitchFamily="50" charset="-128"/>
                  <a:ea typeface="BIZ UDPゴシック" panose="020B0400000000000000" pitchFamily="50" charset="-128"/>
                </a:rPr>
                <a:t>》</a:t>
              </a:r>
              <a:endParaRPr lang="en-US" altLang="ja-JP" sz="1150" dirty="0" smtClean="0">
                <a:latin typeface="BIZ UDPゴシック" panose="020B0400000000000000" pitchFamily="50" charset="-128"/>
                <a:ea typeface="BIZ UDPゴシック" panose="020B0400000000000000" pitchFamily="50" charset="-128"/>
              </a:endParaRPr>
            </a:p>
            <a:p>
              <a:pPr lvl="0" defTabSz="914395">
                <a:defRPr/>
              </a:pPr>
              <a:r>
                <a:rPr lang="ja-JP" altLang="en-US" sz="1150" dirty="0" smtClean="0">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150" dirty="0" smtClean="0">
                  <a:latin typeface="BIZ UDPゴシック" panose="020B0400000000000000" pitchFamily="50" charset="-128"/>
                  <a:ea typeface="BIZ UDPゴシック" panose="020B0400000000000000" pitchFamily="50" charset="-128"/>
                </a:rPr>
                <a:t>アメデオ</a:t>
              </a:r>
              <a:r>
                <a:rPr lang="ja-JP" altLang="en-US" sz="1150" dirty="0">
                  <a:latin typeface="BIZ UDPゴシック" panose="020B0400000000000000" pitchFamily="50" charset="-128"/>
                  <a:ea typeface="BIZ UDPゴシック" panose="020B0400000000000000" pitchFamily="50" charset="-128"/>
                </a:rPr>
                <a:t>・</a:t>
              </a:r>
              <a:r>
                <a:rPr lang="ja-JP" altLang="en-US" sz="1150" dirty="0" smtClean="0">
                  <a:latin typeface="BIZ UDPゴシック" panose="020B0400000000000000" pitchFamily="50" charset="-128"/>
                  <a:ea typeface="BIZ UDPゴシック" panose="020B0400000000000000" pitchFamily="50" charset="-128"/>
                </a:rPr>
                <a:t>モディリアーニ</a:t>
              </a:r>
              <a:r>
                <a:rPr lang="en-US" altLang="ja-JP" sz="1150" dirty="0">
                  <a:latin typeface="BIZ UDPゴシック" panose="020B0400000000000000" pitchFamily="50" charset="-128"/>
                  <a:ea typeface="BIZ UDPゴシック" panose="020B0400000000000000" pitchFamily="50" charset="-128"/>
                </a:rPr>
                <a:t>《</a:t>
              </a:r>
              <a:r>
                <a:rPr lang="ja-JP" altLang="en-US" sz="1150" dirty="0">
                  <a:latin typeface="BIZ UDPゴシック" panose="020B0400000000000000" pitchFamily="50" charset="-128"/>
                  <a:ea typeface="BIZ UDPゴシック" panose="020B0400000000000000" pitchFamily="50" charset="-128"/>
                </a:rPr>
                <a:t>髪をほどいた横たわる裸婦</a:t>
              </a:r>
              <a:r>
                <a:rPr lang="en-US" altLang="ja-JP" sz="1150" dirty="0" smtClean="0">
                  <a:latin typeface="BIZ UDPゴシック" panose="020B0400000000000000" pitchFamily="50" charset="-128"/>
                  <a:ea typeface="BIZ UDPゴシック" panose="020B0400000000000000" pitchFamily="50" charset="-128"/>
                </a:rPr>
                <a:t>》</a:t>
              </a:r>
              <a:endParaRPr lang="en-US" altLang="ja-JP" sz="1150" dirty="0">
                <a:latin typeface="BIZ UDPゴシック" panose="020B0400000000000000" pitchFamily="50" charset="-128"/>
                <a:ea typeface="BIZ UDPゴシック" panose="020B0400000000000000" pitchFamily="50" charset="-128"/>
              </a:endParaRPr>
            </a:p>
            <a:p>
              <a:pPr lvl="0" defTabSz="914395">
                <a:defRPr/>
              </a:pPr>
              <a:r>
                <a:rPr lang="en-US" altLang="ja-JP" sz="1150" dirty="0" smtClean="0">
                  <a:latin typeface="BIZ UDPゴシック" panose="020B0400000000000000" pitchFamily="50" charset="-128"/>
                  <a:ea typeface="BIZ UDPゴシック" panose="020B0400000000000000" pitchFamily="50" charset="-128"/>
                </a:rPr>
                <a:t>                                                                             </a:t>
              </a:r>
              <a:r>
                <a:rPr lang="ja-JP" altLang="en-US" sz="1150" dirty="0" smtClean="0">
                  <a:latin typeface="BIZ UDPゴシック" panose="020B0400000000000000" pitchFamily="50" charset="-128"/>
                  <a:ea typeface="BIZ UDPゴシック" panose="020B0400000000000000" pitchFamily="50" charset="-128"/>
                </a:rPr>
                <a:t>など</a:t>
              </a:r>
              <a:endParaRPr kumimoji="1" lang="en-US" altLang="ja-JP" sz="115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395" rtl="0" eaLnBrk="1" fontAlgn="auto" latinLnBrk="0" hangingPunct="1">
                <a:lnSpc>
                  <a:spcPts val="600"/>
                </a:lnSpc>
                <a:spcBef>
                  <a:spcPts val="0"/>
                </a:spcBef>
                <a:spcAft>
                  <a:spcPts val="0"/>
                </a:spcAft>
                <a:buClrTx/>
                <a:buSzTx/>
                <a:buFontTx/>
                <a:buNone/>
                <a:tabLst/>
                <a:defRPr/>
              </a:pPr>
              <a:endParaRPr kumimoji="1" lang="en-US" altLang="ja-JP"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2" name="テキスト ボックス 41"/>
            <p:cNvSpPr txBox="1"/>
            <p:nvPr/>
          </p:nvSpPr>
          <p:spPr>
            <a:xfrm>
              <a:off x="4268062" y="5100707"/>
              <a:ext cx="4790464" cy="1374194"/>
            </a:xfrm>
            <a:prstGeom prst="roundRect">
              <a:avLst>
                <a:gd name="adj" fmla="val 4291"/>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民間事業者のノウハウ（</a:t>
              </a:r>
              <a:r>
                <a:rPr kumimoji="1" lang="ja-JP" altLang="en-US" sz="11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レストランや</a:t>
              </a:r>
              <a:r>
                <a:rPr kumimoji="1" lang="ja-JP" altLang="en-US"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ショップなどの誘致</a:t>
              </a:r>
              <a:r>
                <a:rPr kumimoji="1" lang="ja-JP" altLang="en-US" sz="11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）を</a:t>
              </a:r>
              <a:endParaRPr kumimoji="1" lang="en-US" altLang="ja-JP" sz="11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50" dirty="0">
                  <a:latin typeface="BIZ UDPゴシック" panose="020B0400000000000000" pitchFamily="50" charset="-128"/>
                  <a:ea typeface="BIZ UDPゴシック" panose="020B0400000000000000" pitchFamily="50" charset="-128"/>
                </a:rPr>
                <a:t>　</a:t>
              </a:r>
              <a:r>
                <a:rPr lang="ja-JP" altLang="en-US" sz="1150" dirty="0" smtClean="0">
                  <a:latin typeface="BIZ UDPゴシック" panose="020B0400000000000000" pitchFamily="50" charset="-128"/>
                  <a:ea typeface="BIZ UDPゴシック" panose="020B0400000000000000" pitchFamily="50" charset="-128"/>
                </a:rPr>
                <a:t>　 </a:t>
              </a:r>
              <a:r>
                <a:rPr kumimoji="1" lang="ja-JP" altLang="en-US" sz="11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活かした運営に</a:t>
              </a:r>
              <a:r>
                <a:rPr kumimoji="1" lang="ja-JP" altLang="en-US"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より、利用者により良好な</a:t>
              </a:r>
              <a:r>
                <a:rPr kumimoji="1" lang="ja-JP" altLang="en-US" sz="11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サービスを</a:t>
              </a:r>
              <a:endParaRPr kumimoji="1" lang="en-US" altLang="ja-JP" sz="11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50" dirty="0">
                  <a:latin typeface="BIZ UDPゴシック" panose="020B0400000000000000" pitchFamily="50" charset="-128"/>
                  <a:ea typeface="BIZ UDPゴシック" panose="020B0400000000000000" pitchFamily="50" charset="-128"/>
                </a:rPr>
                <a:t> </a:t>
              </a:r>
              <a:r>
                <a:rPr lang="ja-JP" altLang="en-US" sz="1150" dirty="0">
                  <a:latin typeface="BIZ UDPゴシック" panose="020B0400000000000000" pitchFamily="50" charset="-128"/>
                  <a:ea typeface="BIZ UDPゴシック" panose="020B0400000000000000" pitchFamily="50" charset="-128"/>
                </a:rPr>
                <a:t>　</a:t>
              </a:r>
              <a:r>
                <a:rPr lang="ja-JP" altLang="en-US" sz="1150" dirty="0" smtClean="0">
                  <a:latin typeface="BIZ UDPゴシック" panose="020B0400000000000000" pitchFamily="50" charset="-128"/>
                  <a:ea typeface="BIZ UDPゴシック" panose="020B0400000000000000" pitchFamily="50" charset="-128"/>
                </a:rPr>
                <a:t>　</a:t>
              </a:r>
              <a:r>
                <a:rPr kumimoji="1" lang="ja-JP" altLang="en-US" sz="11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提供する</a:t>
              </a:r>
              <a:r>
                <a:rPr kumimoji="1" lang="ja-JP" altLang="en-US"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ことが</a:t>
              </a:r>
              <a:r>
                <a:rPr kumimoji="1" lang="ja-JP" altLang="en-US" sz="11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可能。</a:t>
              </a:r>
              <a:endParaRPr lang="en-US" altLang="ja-JP" sz="1150" dirty="0">
                <a:latin typeface="BIZ UDPゴシック" panose="020B0400000000000000" pitchFamily="50" charset="-128"/>
                <a:ea typeface="BIZ UDPゴシック" panose="020B0400000000000000" pitchFamily="50" charset="-128"/>
              </a:endParaRPr>
            </a:p>
            <a:p>
              <a:pPr lvl="0">
                <a:defRPr/>
              </a:pPr>
              <a:r>
                <a:rPr lang="ja-JP" altLang="en-US" sz="1150" b="1" dirty="0" smtClean="0">
                  <a:latin typeface="BIZ UDPゴシック" panose="020B0400000000000000" pitchFamily="50" charset="-128"/>
                  <a:ea typeface="BIZ UDPゴシック" panose="020B0400000000000000" pitchFamily="50" charset="-128"/>
                </a:rPr>
                <a:t>　　　①</a:t>
              </a:r>
              <a:r>
                <a:rPr lang="ja-JP" altLang="en-US" sz="1150" b="1" dirty="0">
                  <a:latin typeface="BIZ UDPゴシック" panose="020B0400000000000000" pitchFamily="50" charset="-128"/>
                  <a:ea typeface="BIZ UDPゴシック" panose="020B0400000000000000" pitchFamily="50" charset="-128"/>
                </a:rPr>
                <a:t>ショップ</a:t>
              </a:r>
              <a:r>
                <a:rPr lang="en-US" altLang="ja-JP" sz="1150" b="1" dirty="0">
                  <a:latin typeface="BIZ UDPゴシック" panose="020B0400000000000000" pitchFamily="50" charset="-128"/>
                  <a:ea typeface="BIZ UDPゴシック" panose="020B0400000000000000" pitchFamily="50" charset="-128"/>
                </a:rPr>
                <a:t>HAY </a:t>
              </a:r>
              <a:r>
                <a:rPr lang="en-US" altLang="ja-JP" sz="1150" b="1" dirty="0" smtClean="0">
                  <a:latin typeface="BIZ UDPゴシック" panose="020B0400000000000000" pitchFamily="50" charset="-128"/>
                  <a:ea typeface="BIZ UDPゴシック" panose="020B0400000000000000" pitchFamily="50" charset="-128"/>
                </a:rPr>
                <a:t>OSAKA</a:t>
              </a:r>
              <a:r>
                <a:rPr lang="ja-JP" altLang="en-US" sz="1150" dirty="0" smtClean="0">
                  <a:latin typeface="BIZ UDPゴシック" panose="020B0400000000000000" pitchFamily="50" charset="-128"/>
                  <a:ea typeface="BIZ UDPゴシック" panose="020B0400000000000000" pitchFamily="50" charset="-128"/>
                </a:rPr>
                <a:t>（デンマーク発インテリアプロダクトブランド</a:t>
              </a:r>
              <a:r>
                <a:rPr lang="ja-JP" altLang="en-US" sz="1150" dirty="0">
                  <a:latin typeface="BIZ UDPゴシック" panose="020B0400000000000000" pitchFamily="50" charset="-128"/>
                  <a:ea typeface="BIZ UDPゴシック" panose="020B0400000000000000" pitchFamily="50" charset="-128"/>
                </a:rPr>
                <a:t>）</a:t>
              </a:r>
              <a:endParaRPr lang="en-US" altLang="ja-JP" sz="1150" dirty="0" smtClean="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50" b="1" dirty="0">
                  <a:latin typeface="BIZ UDPゴシック" panose="020B0400000000000000" pitchFamily="50" charset="-128"/>
                  <a:ea typeface="BIZ UDPゴシック" panose="020B0400000000000000" pitchFamily="50" charset="-128"/>
                </a:rPr>
                <a:t>　</a:t>
              </a:r>
              <a:r>
                <a:rPr lang="ja-JP" altLang="en-US" sz="1150" b="1" dirty="0" smtClean="0">
                  <a:latin typeface="BIZ UDPゴシック" panose="020B0400000000000000" pitchFamily="50" charset="-128"/>
                  <a:ea typeface="BIZ UDPゴシック" panose="020B0400000000000000" pitchFamily="50" charset="-128"/>
                </a:rPr>
                <a:t>　　②カフェレストランミュゼカラト（</a:t>
              </a:r>
              <a:r>
                <a:rPr lang="en-US" altLang="ja-JP" sz="1150" b="1" dirty="0" err="1">
                  <a:latin typeface="BIZ UDPゴシック" panose="020B0400000000000000" pitchFamily="50" charset="-128"/>
                  <a:ea typeface="BIZ UDPゴシック" panose="020B0400000000000000" pitchFamily="50" charset="-128"/>
                </a:rPr>
                <a:t>Musée</a:t>
              </a:r>
              <a:r>
                <a:rPr lang="en-US" altLang="ja-JP" sz="1150" b="1" dirty="0">
                  <a:latin typeface="BIZ UDPゴシック" panose="020B0400000000000000" pitchFamily="50" charset="-128"/>
                  <a:ea typeface="BIZ UDPゴシック" panose="020B0400000000000000" pitchFamily="50" charset="-128"/>
                </a:rPr>
                <a:t> KARATO</a:t>
              </a:r>
              <a:r>
                <a:rPr lang="ja-JP" altLang="en-US" sz="1150" b="1" dirty="0" smtClean="0">
                  <a:latin typeface="BIZ UDPゴシック" panose="020B0400000000000000" pitchFamily="50" charset="-128"/>
                  <a:ea typeface="BIZ UDPゴシック" panose="020B0400000000000000" pitchFamily="50" charset="-128"/>
                </a:rPr>
                <a:t>）</a:t>
              </a:r>
              <a:endParaRPr lang="en-US" altLang="ja-JP" sz="1150" b="1" dirty="0" smtClean="0">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50" b="1" dirty="0">
                  <a:latin typeface="BIZ UDPゴシック" panose="020B0400000000000000" pitchFamily="50" charset="-128"/>
                  <a:ea typeface="BIZ UDPゴシック" panose="020B0400000000000000" pitchFamily="50" charset="-128"/>
                </a:rPr>
                <a:t>　</a:t>
              </a:r>
              <a:r>
                <a:rPr lang="ja-JP" altLang="en-US" sz="1150" b="1" dirty="0" smtClean="0">
                  <a:latin typeface="BIZ UDPゴシック" panose="020B0400000000000000" pitchFamily="50" charset="-128"/>
                  <a:ea typeface="BIZ UDPゴシック" panose="020B0400000000000000" pitchFamily="50" charset="-128"/>
                </a:rPr>
                <a:t>　　　　　　　　　　　　　　　　　　　　　　　　　　</a:t>
              </a:r>
              <a:r>
                <a:rPr lang="en-US" altLang="ja-JP" sz="800" dirty="0" smtClean="0">
                  <a:latin typeface="BIZ UDPゴシック" panose="020B0400000000000000" pitchFamily="50" charset="-128"/>
                  <a:ea typeface="BIZ UDPゴシック" panose="020B0400000000000000" pitchFamily="50" charset="-128"/>
                </a:rPr>
                <a:t>※2023</a:t>
              </a:r>
              <a:r>
                <a:rPr lang="ja-JP" altLang="en-US" sz="800" dirty="0" smtClean="0">
                  <a:latin typeface="BIZ UDPゴシック" panose="020B0400000000000000" pitchFamily="50" charset="-128"/>
                  <a:ea typeface="BIZ UDPゴシック" panose="020B0400000000000000" pitchFamily="50" charset="-128"/>
                </a:rPr>
                <a:t>年５月</a:t>
              </a:r>
              <a:r>
                <a:rPr lang="en-US" altLang="ja-JP" sz="800" dirty="0" smtClean="0">
                  <a:latin typeface="BIZ UDPゴシック" panose="020B0400000000000000" pitchFamily="50" charset="-128"/>
                  <a:ea typeface="BIZ UDPゴシック" panose="020B0400000000000000" pitchFamily="50" charset="-128"/>
                </a:rPr>
                <a:t>1</a:t>
              </a:r>
              <a:r>
                <a:rPr lang="ja-JP" altLang="en-US" sz="800" dirty="0" smtClean="0">
                  <a:latin typeface="BIZ UDPゴシック" panose="020B0400000000000000" pitchFamily="50" charset="-128"/>
                  <a:ea typeface="BIZ UDPゴシック" panose="020B0400000000000000" pitchFamily="50" charset="-128"/>
                </a:rPr>
                <a:t>日時点の出店店舗</a:t>
              </a:r>
              <a:endParaRPr lang="en-US" altLang="ja-JP" sz="8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a:t>
              </a:r>
              <a:r>
                <a:rPr kumimoji="1" lang="ja-JP" altLang="en-US"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1" lang="ja-JP" altLang="en-US" sz="11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美術館</a:t>
              </a:r>
              <a:r>
                <a:rPr kumimoji="1" lang="ja-JP" altLang="en-US"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開館時以外の営業により</a:t>
              </a:r>
              <a:r>
                <a:rPr kumimoji="1" lang="ja-JP" altLang="en-US" sz="11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、地域</a:t>
              </a:r>
              <a:r>
                <a:rPr kumimoji="1" lang="ja-JP" altLang="en-US"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の賑わいの</a:t>
              </a:r>
              <a:r>
                <a:rPr kumimoji="1" lang="ja-JP" altLang="en-US" sz="11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創出と</a:t>
              </a:r>
              <a:r>
                <a:rPr kumimoji="1" lang="ja-JP" altLang="en-US" sz="11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なって</a:t>
              </a:r>
              <a:r>
                <a:rPr kumimoji="1" lang="ja-JP" altLang="en-US" sz="115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　　</a:t>
              </a:r>
              <a:endPar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grpSp>
      <p:sp>
        <p:nvSpPr>
          <p:cNvPr id="33" name="テキスト ボックス 32"/>
          <p:cNvSpPr txBox="1"/>
          <p:nvPr/>
        </p:nvSpPr>
        <p:spPr>
          <a:xfrm>
            <a:off x="128790" y="1420133"/>
            <a:ext cx="5671118" cy="1545138"/>
          </a:xfrm>
          <a:prstGeom prst="roundRect">
            <a:avLst>
              <a:gd name="adj" fmla="val 4291"/>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大阪の都市魅力を世界に発信する施設として、また、中之島</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のまちづくり</a:t>
            </a: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に貢献</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する</a:t>
            </a:r>
            <a:endParaRPr kumimoji="1" lang="en-US" altLang="ja-JP"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50" dirty="0">
                <a:solidFill>
                  <a:prstClr val="black"/>
                </a:solidFill>
                <a:latin typeface="BIZ UDPゴシック" panose="020B0400000000000000" pitchFamily="50" charset="-128"/>
                <a:ea typeface="BIZ UDPゴシック" panose="020B0400000000000000" pitchFamily="50" charset="-128"/>
              </a:rPr>
              <a:t>　</a:t>
            </a:r>
            <a:r>
              <a:rPr lang="ja-JP" altLang="en-US" sz="115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施設として、高い話題性と集客力が求められることから、新たな手法として、民間事業</a:t>
            </a:r>
            <a:endParaRPr kumimoji="1" lang="en-US" altLang="ja-JP"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50" dirty="0">
                <a:solidFill>
                  <a:prstClr val="black"/>
                </a:solidFill>
                <a:latin typeface="BIZ UDPゴシック" panose="020B0400000000000000" pitchFamily="50" charset="-128"/>
                <a:ea typeface="BIZ UDPゴシック" panose="020B0400000000000000" pitchFamily="50" charset="-128"/>
              </a:rPr>
              <a:t>　</a:t>
            </a:r>
            <a:r>
              <a:rPr lang="ja-JP" altLang="en-US" sz="115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者が経営</a:t>
            </a: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に直接</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携わること</a:t>
            </a: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で、創意工夫が</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最大限</a:t>
            </a: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発揮される</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1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PFI</a:t>
            </a:r>
            <a:r>
              <a:rPr kumimoji="1" lang="ja-JP" altLang="en-US" sz="11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法」</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に</a:t>
            </a: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おける</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公共</a:t>
            </a:r>
            <a:endParaRPr kumimoji="1" lang="en-US" altLang="ja-JP"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50" dirty="0">
                <a:solidFill>
                  <a:prstClr val="black"/>
                </a:solidFill>
                <a:latin typeface="BIZ UDPゴシック" panose="020B0400000000000000" pitchFamily="50" charset="-128"/>
                <a:ea typeface="BIZ UDPゴシック" panose="020B0400000000000000" pitchFamily="50" charset="-128"/>
              </a:rPr>
              <a:t>　</a:t>
            </a:r>
            <a:r>
              <a:rPr lang="ja-JP" altLang="en-US" sz="115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施設等運営</a:t>
            </a: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事業</a:t>
            </a:r>
            <a:r>
              <a:rPr kumimoji="1" lang="ja-JP" altLang="en-US" sz="1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「コンセッション方式」</a:t>
            </a: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導入。 </a:t>
            </a:r>
            <a:r>
              <a:rPr kumimoji="1" lang="en-US" altLang="ja-JP" sz="115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rPr>
              <a:t>【</a:t>
            </a:r>
            <a:r>
              <a:rPr kumimoji="1" lang="ja-JP" altLang="en-US" sz="115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rPr>
              <a:t>美術館で全国初</a:t>
            </a:r>
            <a:r>
              <a:rPr kumimoji="1" lang="en-US" altLang="ja-JP" sz="115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2022</a:t>
            </a: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年２月２日、大阪の中核であり、水都のシンボルである中之島に、大阪市に</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準備</a:t>
            </a:r>
            <a:endParaRPr kumimoji="1" lang="en-US" altLang="ja-JP"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50" dirty="0">
                <a:solidFill>
                  <a:prstClr val="black"/>
                </a:solidFill>
                <a:latin typeface="BIZ UDPゴシック" panose="020B0400000000000000" pitchFamily="50" charset="-128"/>
                <a:ea typeface="BIZ UDPゴシック" panose="020B0400000000000000" pitchFamily="50" charset="-128"/>
              </a:rPr>
              <a:t> </a:t>
            </a:r>
            <a:r>
              <a:rPr lang="en-US" altLang="ja-JP" sz="115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室</a:t>
            </a: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が設置されて</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以降約</a:t>
            </a:r>
            <a:r>
              <a:rPr kumimoji="1" lang="en-US" altLang="ja-JP"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30</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年の</a:t>
            </a: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年月を経て</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開館。</a:t>
            </a:r>
            <a:endPar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建物</a:t>
            </a: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は地上５階建で、１階部分がレストランやショップ等店舗施設、２階部分が</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美術館</a:t>
            </a:r>
            <a:endParaRPr kumimoji="1" lang="en-US" altLang="ja-JP"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50" dirty="0">
                <a:solidFill>
                  <a:prstClr val="black"/>
                </a:solidFill>
                <a:latin typeface="BIZ UDPゴシック" panose="020B0400000000000000" pitchFamily="50" charset="-128"/>
                <a:ea typeface="BIZ UDPゴシック" panose="020B0400000000000000" pitchFamily="50" charset="-128"/>
              </a:rPr>
              <a:t> </a:t>
            </a:r>
            <a:r>
              <a:rPr lang="en-US" altLang="ja-JP" sz="115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a:t>
            </a: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エントランス、</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４階・５階が展示室となっている。</a:t>
            </a:r>
            <a:endPar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165500" y="1094342"/>
            <a:ext cx="8893026" cy="193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BA4DA3D3-8136-4F80-A721-FAF45CFEA281}"/>
              </a:ext>
            </a:extLst>
          </p:cNvPr>
          <p:cNvSpPr txBox="1"/>
          <p:nvPr/>
        </p:nvSpPr>
        <p:spPr>
          <a:xfrm>
            <a:off x="171618" y="725010"/>
            <a:ext cx="78946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PFI</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制度を活用した「</a:t>
            </a:r>
            <a:r>
              <a:rPr kumimoji="1" lang="zh-TW"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大阪中之島美術館</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」の運営。</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角丸四角形 12"/>
          <p:cNvSpPr/>
          <p:nvPr/>
        </p:nvSpPr>
        <p:spPr>
          <a:xfrm>
            <a:off x="166903" y="1165634"/>
            <a:ext cx="5633005" cy="25449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概要</a:t>
            </a:r>
            <a:endPar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39" name="角丸四角形 38"/>
          <p:cNvSpPr/>
          <p:nvPr/>
        </p:nvSpPr>
        <p:spPr>
          <a:xfrm>
            <a:off x="165500" y="3050405"/>
            <a:ext cx="4962691" cy="255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事業スキーム</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40" name="図 39"/>
          <p:cNvPicPr>
            <a:picLocks noChangeAspect="1"/>
          </p:cNvPicPr>
          <p:nvPr/>
        </p:nvPicPr>
        <p:blipFill>
          <a:blip r:embed="rId2"/>
          <a:stretch>
            <a:fillRect/>
          </a:stretch>
        </p:blipFill>
        <p:spPr>
          <a:xfrm>
            <a:off x="3310568" y="3389609"/>
            <a:ext cx="1803901" cy="1326603"/>
          </a:xfrm>
          <a:prstGeom prst="rect">
            <a:avLst/>
          </a:prstGeom>
        </p:spPr>
      </p:pic>
      <p:sp>
        <p:nvSpPr>
          <p:cNvPr id="41" name="テキスト ボックス 40"/>
          <p:cNvSpPr txBox="1"/>
          <p:nvPr/>
        </p:nvSpPr>
        <p:spPr>
          <a:xfrm>
            <a:off x="118600" y="3344897"/>
            <a:ext cx="3298105" cy="1374707"/>
          </a:xfrm>
          <a:prstGeom prst="roundRect">
            <a:avLst>
              <a:gd name="adj" fmla="val 4291"/>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機構は</a:t>
            </a:r>
            <a:r>
              <a:rPr kumimoji="1" lang="en-US" altLang="ja-JP"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PFI</a:t>
            </a: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事業者に運営権</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を設定。</a:t>
            </a:r>
            <a:endPar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PFI</a:t>
            </a: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事業者は来館者等から直接</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利用料金</a:t>
            </a:r>
            <a:endParaRPr kumimoji="1" lang="en-US" altLang="ja-JP"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50" dirty="0">
                <a:solidFill>
                  <a:prstClr val="black"/>
                </a:solidFill>
                <a:latin typeface="BIZ UDPゴシック" panose="020B0400000000000000" pitchFamily="50" charset="-128"/>
                <a:ea typeface="BIZ UDPゴシック" panose="020B0400000000000000" pitchFamily="50" charset="-128"/>
              </a:rPr>
              <a:t> </a:t>
            </a:r>
            <a:r>
              <a:rPr lang="en-US" altLang="ja-JP" sz="115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等を収受</a:t>
            </a: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し、当該収入を充当</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し運営。</a:t>
            </a:r>
            <a:endPar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機構は収入と運営費の差額を</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サービス対</a:t>
            </a:r>
            <a:endParaRPr kumimoji="1" lang="en-US" altLang="ja-JP"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50" dirty="0">
                <a:solidFill>
                  <a:prstClr val="black"/>
                </a:solidFill>
                <a:latin typeface="BIZ UDPゴシック" panose="020B0400000000000000" pitchFamily="50" charset="-128"/>
                <a:ea typeface="BIZ UDPゴシック" panose="020B0400000000000000" pitchFamily="50" charset="-128"/>
              </a:rPr>
              <a:t> </a:t>
            </a:r>
            <a:r>
              <a:rPr lang="en-US" altLang="ja-JP" sz="115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価として</a:t>
            </a:r>
            <a:r>
              <a:rPr kumimoji="1" lang="en-US" altLang="ja-JP"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PFI</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事業者に支払。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館長・学芸員は機構から</a:t>
            </a:r>
            <a:r>
              <a:rPr kumimoji="1" lang="en-US" altLang="ja-JP"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PFI</a:t>
            </a: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事業者</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に出向。</a:t>
            </a:r>
            <a:endParaRPr kumimoji="1" lang="en-US" altLang="ja-JP"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機構が直接給料を支払う</a:t>
            </a:r>
            <a:r>
              <a:rPr kumimoji="1" lang="ja-JP" altLang="en-US" sz="11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在籍出向。）</a:t>
            </a:r>
            <a:endParaRPr kumimoji="1" lang="ja-JP" altLang="en-US" sz="11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 name="角丸四角形 13"/>
          <p:cNvSpPr/>
          <p:nvPr/>
        </p:nvSpPr>
        <p:spPr>
          <a:xfrm>
            <a:off x="7360398" y="3050405"/>
            <a:ext cx="1656000" cy="255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活動方針</a:t>
            </a:r>
          </a:p>
        </p:txBody>
      </p:sp>
      <p:pic>
        <p:nvPicPr>
          <p:cNvPr id="15" name="図 14"/>
          <p:cNvPicPr>
            <a:picLocks noChangeAspect="1"/>
          </p:cNvPicPr>
          <p:nvPr/>
        </p:nvPicPr>
        <p:blipFill>
          <a:blip r:embed="rId3"/>
          <a:stretch>
            <a:fillRect/>
          </a:stretch>
        </p:blipFill>
        <p:spPr>
          <a:xfrm>
            <a:off x="7361418" y="3389609"/>
            <a:ext cx="1656186" cy="1367689"/>
          </a:xfrm>
          <a:prstGeom prst="rect">
            <a:avLst/>
          </a:prstGeom>
        </p:spPr>
      </p:pic>
      <p:sp>
        <p:nvSpPr>
          <p:cNvPr id="16" name="角丸四角形 15"/>
          <p:cNvSpPr/>
          <p:nvPr/>
        </p:nvSpPr>
        <p:spPr>
          <a:xfrm>
            <a:off x="5200294" y="3041588"/>
            <a:ext cx="2088000" cy="255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施設概要</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18" name="図 17"/>
          <p:cNvPicPr>
            <a:picLocks noChangeAspect="1"/>
          </p:cNvPicPr>
          <p:nvPr/>
        </p:nvPicPr>
        <p:blipFill rotWithShape="1">
          <a:blip r:embed="rId4"/>
          <a:srcRect l="7875" t="17463" r="30655" b="9407"/>
          <a:stretch/>
        </p:blipFill>
        <p:spPr bwMode="auto">
          <a:xfrm>
            <a:off x="5243015" y="3367390"/>
            <a:ext cx="2002557" cy="1339482"/>
          </a:xfrm>
          <a:prstGeom prst="rect">
            <a:avLst/>
          </a:prstGeom>
          <a:ln>
            <a:noFill/>
          </a:ln>
          <a:extLst>
            <a:ext uri="{53640926-AAD7-44D8-BBD7-CCE9431645EC}">
              <a14:shadowObscured xmlns:a14="http://schemas.microsoft.com/office/drawing/2010/main"/>
            </a:ext>
          </a:extLst>
        </p:spPr>
      </p:pic>
      <p:sp>
        <p:nvSpPr>
          <p:cNvPr id="19" name="角丸四角形 18"/>
          <p:cNvSpPr/>
          <p:nvPr/>
        </p:nvSpPr>
        <p:spPr>
          <a:xfrm>
            <a:off x="166902" y="4846606"/>
            <a:ext cx="8849496" cy="2556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活動状況</a:t>
            </a:r>
          </a:p>
        </p:txBody>
      </p:sp>
      <p:pic>
        <p:nvPicPr>
          <p:cNvPr id="3" name="図 2"/>
          <p:cNvPicPr>
            <a:picLocks noChangeAspect="1"/>
          </p:cNvPicPr>
          <p:nvPr/>
        </p:nvPicPr>
        <p:blipFill>
          <a:blip r:embed="rId5"/>
          <a:stretch>
            <a:fillRect/>
          </a:stretch>
        </p:blipFill>
        <p:spPr>
          <a:xfrm>
            <a:off x="5938742" y="1187224"/>
            <a:ext cx="3077656" cy="1751554"/>
          </a:xfrm>
          <a:prstGeom prst="rect">
            <a:avLst/>
          </a:prstGeom>
        </p:spPr>
      </p:pic>
      <p:sp>
        <p:nvSpPr>
          <p:cNvPr id="36" name="テキスト ボックス 35"/>
          <p:cNvSpPr txBox="1"/>
          <p:nvPr/>
        </p:nvSpPr>
        <p:spPr>
          <a:xfrm>
            <a:off x="7614731" y="2673172"/>
            <a:ext cx="1368000" cy="216000"/>
          </a:xfrm>
          <a:prstGeom prst="roundRect">
            <a:avLst>
              <a:gd name="adj" fmla="val 4291"/>
            </a:avLst>
          </a:prstGeom>
          <a:solidFill>
            <a:schemeClr val="bg1"/>
          </a:solidFill>
          <a:ln>
            <a:noFill/>
          </a:ln>
        </p:spPr>
        <p:txBody>
          <a:bodyPr wrap="none" rtlCol="0">
            <a:no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zh-TW"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大阪中之島</a:t>
            </a:r>
            <a:r>
              <a:rPr kumimoji="1" lang="zh-TW"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美術館</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89B114F5-8CEC-45EE-9023-DFF70255E7CA}"/>
              </a:ext>
            </a:extLst>
          </p:cNvPr>
          <p:cNvSpPr txBox="1"/>
          <p:nvPr/>
        </p:nvSpPr>
        <p:spPr>
          <a:xfrm>
            <a:off x="5936443" y="2774493"/>
            <a:ext cx="71766" cy="184666"/>
          </a:xfrm>
          <a:prstGeom prst="rect">
            <a:avLst/>
          </a:prstGeom>
          <a:noFill/>
        </p:spPr>
        <p:txBody>
          <a:bodyPr wrap="square" rtlCol="0">
            <a:spAutoFit/>
          </a:bodyPr>
          <a:lstStyle/>
          <a:p>
            <a:pPr marL="0" marR="0" lvl="0" indent="0" algn="l" defTabSz="457197"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5"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122</a:t>
            </a:fld>
            <a:endParaRPr lang="ja-JP" altLang="en-US" dirty="0"/>
          </a:p>
        </p:txBody>
      </p:sp>
      <p:sp>
        <p:nvSpPr>
          <p:cNvPr id="27" name="正方形/長方形 26">
            <a:extLst>
              <a:ext uri="{FF2B5EF4-FFF2-40B4-BE49-F238E27FC236}">
                <a16:creationId xmlns:a16="http://schemas.microsoft.com/office/drawing/2014/main" id="{F22BCF5A-1C7C-450E-B958-AFA477B8C913}"/>
              </a:ext>
            </a:extLst>
          </p:cNvPr>
          <p:cNvSpPr/>
          <p:nvPr/>
        </p:nvSpPr>
        <p:spPr>
          <a:xfrm>
            <a:off x="7684198" y="2864111"/>
            <a:ext cx="2093184" cy="20005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出典</a:t>
            </a:r>
            <a:r>
              <a:rPr kumimoji="0" lang="ja-JP" altLang="en-US"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sym typeface="Wingdings" panose="05000000000000000000" pitchFamily="2" charset="2"/>
              </a:rPr>
              <a:t>：大阪中之島美術館</a:t>
            </a:r>
            <a:r>
              <a:rPr kumimoji="0" lang="en-US" altLang="ja-JP"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sym typeface="Wingdings" panose="05000000000000000000" pitchFamily="2" charset="2"/>
              </a:rPr>
              <a:t>HP</a:t>
            </a:r>
            <a:r>
              <a:rPr kumimoji="0" lang="ja-JP" altLang="en-US" sz="7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sym typeface="Wingdings" panose="05000000000000000000" pitchFamily="2" charset="2"/>
              </a:rPr>
              <a:t>より</a:t>
            </a:r>
            <a:endParaRPr kumimoji="0" lang="en-US" altLang="zh-TW" sz="52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4" name="角丸四角形 23"/>
          <p:cNvSpPr/>
          <p:nvPr/>
        </p:nvSpPr>
        <p:spPr>
          <a:xfrm>
            <a:off x="144000" y="72000"/>
            <a:ext cx="8222064" cy="432000"/>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lIns="108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【HOW</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0" lang="ja-JP" altLang="en-US" sz="1800" b="1" i="0" u="none" strike="noStrike" kern="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a:t>
            </a:r>
            <a:r>
              <a:rPr kumimoji="1" lang="en-US" altLang="ja-JP"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民間との協業多様化／指定</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管理</a:t>
            </a:r>
            <a:r>
              <a:rPr kumimoji="1" lang="ja-JP" altLang="en-US" sz="18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者</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制度の活用・</a:t>
            </a:r>
            <a:r>
              <a:rPr kumimoji="1" lang="en-US" altLang="ja-JP"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PFI</a:t>
            </a:r>
            <a:r>
              <a:rPr kumimoji="1" lang="ja-JP" altLang="en-US" sz="1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の積極導入</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138325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0A27F45E-4B6A-7A19-AC98-809D2D87D245}"/>
              </a:ext>
            </a:extLst>
          </p:cNvPr>
          <p:cNvSpPr txBox="1"/>
          <p:nvPr/>
        </p:nvSpPr>
        <p:spPr>
          <a:xfrm>
            <a:off x="651164" y="614268"/>
            <a:ext cx="7982265"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公の施設の指定管理者制度導入率は、大阪府は全国１位。大阪市は政令指定都市で４位。</a:t>
            </a: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2022</a:t>
            </a:r>
            <a:r>
              <a:rPr kumimoji="1" lang="ja-JP" altLang="en-US" sz="1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31</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日現在）</a:t>
            </a:r>
          </a:p>
        </p:txBody>
      </p:sp>
      <p:cxnSp>
        <p:nvCxnSpPr>
          <p:cNvPr id="7" name="直線コネクタ 6"/>
          <p:cNvCxnSpPr/>
          <p:nvPr/>
        </p:nvCxnSpPr>
        <p:spPr>
          <a:xfrm>
            <a:off x="279838" y="55276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 name="グラフ 15"/>
          <p:cNvGraphicFramePr>
            <a:graphicFrameLocks/>
          </p:cNvGraphicFramePr>
          <p:nvPr>
            <p:extLst>
              <p:ext uri="{D42A27DB-BD31-4B8C-83A1-F6EECF244321}">
                <p14:modId xmlns:p14="http://schemas.microsoft.com/office/powerpoint/2010/main" val="1402338806"/>
              </p:ext>
            </p:extLst>
          </p:nvPr>
        </p:nvGraphicFramePr>
        <p:xfrm>
          <a:off x="242189" y="4235572"/>
          <a:ext cx="8874514" cy="2413451"/>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16"/>
          <p:cNvSpPr/>
          <p:nvPr/>
        </p:nvSpPr>
        <p:spPr>
          <a:xfrm>
            <a:off x="1108772" y="6600136"/>
            <a:ext cx="7079672"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出典：上記いずれも総務省｜地方公共団体の行政改革等｜地方行政サービス改革の取組状況等に関する調査等</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2022</a:t>
            </a:r>
            <a:r>
              <a:rPr kumimoji="1" lang="ja-JP" altLang="en-US" sz="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31</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日公表） </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(soumu.go.jp)</a:t>
            </a:r>
          </a:p>
        </p:txBody>
      </p:sp>
      <p:graphicFrame>
        <p:nvGraphicFramePr>
          <p:cNvPr id="18" name="グラフ 17"/>
          <p:cNvGraphicFramePr>
            <a:graphicFrameLocks/>
          </p:cNvGraphicFramePr>
          <p:nvPr>
            <p:extLst>
              <p:ext uri="{D42A27DB-BD31-4B8C-83A1-F6EECF244321}">
                <p14:modId xmlns:p14="http://schemas.microsoft.com/office/powerpoint/2010/main" val="1073725847"/>
              </p:ext>
            </p:extLst>
          </p:nvPr>
        </p:nvGraphicFramePr>
        <p:xfrm>
          <a:off x="242188" y="1842654"/>
          <a:ext cx="8874515" cy="243538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Box 7"/>
          <p:cNvSpPr txBox="1">
            <a:spLocks noChangeArrowheads="1"/>
          </p:cNvSpPr>
          <p:nvPr/>
        </p:nvSpPr>
        <p:spPr bwMode="auto">
          <a:xfrm>
            <a:off x="360000" y="108000"/>
            <a:ext cx="792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000" tIns="36000" rIns="36000" bIns="36000">
            <a:no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（参考）指定管理者制度導入の実績</a:t>
            </a:r>
            <a:r>
              <a:rPr kumimoji="1" lang="ja-JP" altLang="en-US" sz="18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a:t>
            </a:r>
          </a:p>
        </p:txBody>
      </p:sp>
      <p:sp>
        <p:nvSpPr>
          <p:cNvPr id="9" name="スライド番号プレースホルダー 3"/>
          <p:cNvSpPr txBox="1">
            <a:spLocks/>
          </p:cNvSpPr>
          <p:nvPr/>
        </p:nvSpPr>
        <p:spPr>
          <a:xfrm>
            <a:off x="8640000" y="6552000"/>
            <a:ext cx="432000" cy="288000"/>
          </a:xfrm>
          <a:prstGeom prst="rect">
            <a:avLst/>
          </a:prstGeom>
        </p:spPr>
        <p:txBody>
          <a:bodyPr vert="horz" lIns="36000" tIns="36000" rIns="36000" bIns="36000" rtlCol="0" anchor="ctr"/>
          <a:lstStyle>
            <a:defPPr>
              <a:defRPr lang="ja-JP"/>
            </a:defPPr>
            <a:lvl1pPr marL="0" algn="r" defTabSz="914400" rtl="0" eaLnBrk="1" latinLnBrk="0" hangingPunct="1">
              <a:defRPr kumimoji="1" sz="1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mtClean="0"/>
              <a:pPr/>
              <a:t>123</a:t>
            </a:fld>
            <a:endParaRPr lang="ja-JP" altLang="en-US" dirty="0"/>
          </a:p>
        </p:txBody>
      </p:sp>
    </p:spTree>
    <p:extLst>
      <p:ext uri="{BB962C8B-B14F-4D97-AF65-F5344CB8AC3E}">
        <p14:creationId xmlns:p14="http://schemas.microsoft.com/office/powerpoint/2010/main" val="4270241843"/>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44546A"/>
      </a:dk2>
      <a:lt2>
        <a:srgbClr val="E7E6E6"/>
      </a:lt2>
      <a:accent1>
        <a:srgbClr val="034A90"/>
      </a:accent1>
      <a:accent2>
        <a:srgbClr val="FF4040"/>
      </a:accent2>
      <a:accent3>
        <a:srgbClr val="48A1FA"/>
      </a:accent3>
      <a:accent4>
        <a:srgbClr val="33CC33"/>
      </a:accent4>
      <a:accent5>
        <a:srgbClr val="C2DFFD"/>
      </a:accent5>
      <a:accent6>
        <a:srgbClr val="FEEFC1"/>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12575</Words>
  <Application>Microsoft Office PowerPoint</Application>
  <PresentationFormat>画面に合わせる (4:3)</PresentationFormat>
  <Paragraphs>1273</Paragraphs>
  <Slides>30</Slides>
  <Notes>9</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30</vt:i4>
      </vt:variant>
    </vt:vector>
  </HeadingPairs>
  <TitlesOfParts>
    <vt:vector size="44" baseType="lpstr">
      <vt:lpstr>BIZ UDPゴシック</vt:lpstr>
      <vt:lpstr>BIZ UDゴシック</vt:lpstr>
      <vt:lpstr>HGP創英角ｺﾞｼｯｸUB</vt:lpstr>
      <vt:lpstr>HGS創英角ｺﾞｼｯｸUB</vt:lpstr>
      <vt:lpstr>HG丸ｺﾞｼｯｸM-PRO</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2023-06-16T03:12:20Z</dcterms:created>
  <dcterms:modified xsi:type="dcterms:W3CDTF">2023-06-16T05:02:44Z</dcterms:modified>
</cp:coreProperties>
</file>