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3"/>
  </p:notesMasterIdLst>
  <p:sldIdLst>
    <p:sldId id="260" r:id="rId2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0" autoAdjust="0"/>
  </p:normalViewPr>
  <p:slideViewPr>
    <p:cSldViewPr snapToGrid="0">
      <p:cViewPr varScale="1">
        <p:scale>
          <a:sx n="59" d="100"/>
          <a:sy n="59" d="100"/>
        </p:scale>
        <p:origin x="1474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6" cy="498693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8693"/>
          </a:xfrm>
          <a:prstGeom prst="rect">
            <a:avLst/>
          </a:prstGeom>
        </p:spPr>
        <p:txBody>
          <a:bodyPr vert="horz" lIns="95680" tIns="47840" rIns="95680" bIns="47840" rtlCol="0"/>
          <a:lstStyle>
            <a:lvl1pPr algn="r">
              <a:defRPr sz="1200"/>
            </a:lvl1pPr>
          </a:lstStyle>
          <a:p>
            <a:fld id="{47F2559B-3C8F-44ED-879F-2D2398A7A945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80" tIns="47840" rIns="95680" bIns="4784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5680" tIns="47840" rIns="95680" bIns="4784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8"/>
            <a:ext cx="2949786" cy="498691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6" cy="498691"/>
          </a:xfrm>
          <a:prstGeom prst="rect">
            <a:avLst/>
          </a:prstGeom>
        </p:spPr>
        <p:txBody>
          <a:bodyPr vert="horz" lIns="95680" tIns="47840" rIns="95680" bIns="47840" rtlCol="0" anchor="b"/>
          <a:lstStyle>
            <a:lvl1pPr algn="r">
              <a:defRPr sz="1200"/>
            </a:lvl1pPr>
          </a:lstStyle>
          <a:p>
            <a:fld id="{AECFD061-AA81-4EFC-938F-2E9162725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975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881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0497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966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16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71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35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282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8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7335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578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6913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2BA36-A8DF-44C3-8C23-0257D0D081D2}" type="datetimeFigureOut">
              <a:rPr kumimoji="1" lang="ja-JP" altLang="en-US" smtClean="0"/>
              <a:t>2024/4/17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E9C14-1845-4D56-834F-5260E1D70B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083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E82A65A-9B2E-A427-9664-B18A10BB2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85" y="1191765"/>
            <a:ext cx="12391536" cy="826459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sp>
        <p:nvSpPr>
          <p:cNvPr id="4" name="正方形/長方形 5">
            <a:extLst>
              <a:ext uri="{FF2B5EF4-FFF2-40B4-BE49-F238E27FC236}">
                <a16:creationId xmlns:a16="http://schemas.microsoft.com/office/drawing/2014/main" id="{81BDC630-26C2-91D9-3FB6-A2D551F5669A}"/>
              </a:ext>
            </a:extLst>
          </p:cNvPr>
          <p:cNvSpPr/>
          <p:nvPr/>
        </p:nvSpPr>
        <p:spPr>
          <a:xfrm>
            <a:off x="4367445" y="3970983"/>
            <a:ext cx="1979627" cy="2164397"/>
          </a:xfrm>
          <a:custGeom>
            <a:avLst/>
            <a:gdLst>
              <a:gd name="connsiteX0" fmla="*/ 0 w 914400"/>
              <a:gd name="connsiteY0" fmla="*/ 0 h 914400"/>
              <a:gd name="connsiteX1" fmla="*/ 91440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4" fmla="*/ 0 w 914400"/>
              <a:gd name="connsiteY4" fmla="*/ 0 h 914400"/>
              <a:gd name="connsiteX0" fmla="*/ 348792 w 914400"/>
              <a:gd name="connsiteY0" fmla="*/ 0 h 2083324"/>
              <a:gd name="connsiteX1" fmla="*/ 914400 w 914400"/>
              <a:gd name="connsiteY1" fmla="*/ 1168924 h 2083324"/>
              <a:gd name="connsiteX2" fmla="*/ 914400 w 914400"/>
              <a:gd name="connsiteY2" fmla="*/ 2083324 h 2083324"/>
              <a:gd name="connsiteX3" fmla="*/ 0 w 914400"/>
              <a:gd name="connsiteY3" fmla="*/ 2083324 h 2083324"/>
              <a:gd name="connsiteX4" fmla="*/ 348792 w 914400"/>
              <a:gd name="connsiteY4" fmla="*/ 0 h 2083324"/>
              <a:gd name="connsiteX0" fmla="*/ 348792 w 1055802"/>
              <a:gd name="connsiteY0" fmla="*/ 0 h 2083324"/>
              <a:gd name="connsiteX1" fmla="*/ 1055802 w 1055802"/>
              <a:gd name="connsiteY1" fmla="*/ 452487 h 2083324"/>
              <a:gd name="connsiteX2" fmla="*/ 914400 w 1055802"/>
              <a:gd name="connsiteY2" fmla="*/ 2083324 h 2083324"/>
              <a:gd name="connsiteX3" fmla="*/ 0 w 1055802"/>
              <a:gd name="connsiteY3" fmla="*/ 2083324 h 2083324"/>
              <a:gd name="connsiteX4" fmla="*/ 348792 w 1055802"/>
              <a:gd name="connsiteY4" fmla="*/ 0 h 2083324"/>
              <a:gd name="connsiteX0" fmla="*/ 669303 w 1055802"/>
              <a:gd name="connsiteY0" fmla="*/ 0 h 1941922"/>
              <a:gd name="connsiteX1" fmla="*/ 1055802 w 1055802"/>
              <a:gd name="connsiteY1" fmla="*/ 311085 h 1941922"/>
              <a:gd name="connsiteX2" fmla="*/ 914400 w 1055802"/>
              <a:gd name="connsiteY2" fmla="*/ 1941922 h 1941922"/>
              <a:gd name="connsiteX3" fmla="*/ 0 w 1055802"/>
              <a:gd name="connsiteY3" fmla="*/ 1941922 h 1941922"/>
              <a:gd name="connsiteX4" fmla="*/ 669303 w 1055802"/>
              <a:gd name="connsiteY4" fmla="*/ 0 h 1941922"/>
              <a:gd name="connsiteX0" fmla="*/ 395925 w 782424"/>
              <a:gd name="connsiteY0" fmla="*/ 0 h 1941922"/>
              <a:gd name="connsiteX1" fmla="*/ 782424 w 782424"/>
              <a:gd name="connsiteY1" fmla="*/ 311085 h 1941922"/>
              <a:gd name="connsiteX2" fmla="*/ 641022 w 782424"/>
              <a:gd name="connsiteY2" fmla="*/ 1941922 h 1941922"/>
              <a:gd name="connsiteX3" fmla="*/ 0 w 782424"/>
              <a:gd name="connsiteY3" fmla="*/ 518475 h 1941922"/>
              <a:gd name="connsiteX4" fmla="*/ 395925 w 782424"/>
              <a:gd name="connsiteY4" fmla="*/ 0 h 1941922"/>
              <a:gd name="connsiteX0" fmla="*/ 386498 w 782424"/>
              <a:gd name="connsiteY0" fmla="*/ 0 h 1998483"/>
              <a:gd name="connsiteX1" fmla="*/ 782424 w 782424"/>
              <a:gd name="connsiteY1" fmla="*/ 367646 h 1998483"/>
              <a:gd name="connsiteX2" fmla="*/ 641022 w 782424"/>
              <a:gd name="connsiteY2" fmla="*/ 1998483 h 1998483"/>
              <a:gd name="connsiteX3" fmla="*/ 0 w 782424"/>
              <a:gd name="connsiteY3" fmla="*/ 575036 h 1998483"/>
              <a:gd name="connsiteX4" fmla="*/ 386498 w 782424"/>
              <a:gd name="connsiteY4" fmla="*/ 0 h 1998483"/>
              <a:gd name="connsiteX0" fmla="*/ 386498 w 641022"/>
              <a:gd name="connsiteY0" fmla="*/ 0 h 1998483"/>
              <a:gd name="connsiteX1" fmla="*/ 622168 w 641022"/>
              <a:gd name="connsiteY1" fmla="*/ 263951 h 1998483"/>
              <a:gd name="connsiteX2" fmla="*/ 641022 w 641022"/>
              <a:gd name="connsiteY2" fmla="*/ 1998483 h 1998483"/>
              <a:gd name="connsiteX3" fmla="*/ 0 w 641022"/>
              <a:gd name="connsiteY3" fmla="*/ 575036 h 1998483"/>
              <a:gd name="connsiteX4" fmla="*/ 386498 w 641022"/>
              <a:gd name="connsiteY4" fmla="*/ 0 h 1998483"/>
              <a:gd name="connsiteX0" fmla="*/ 386498 w 622168"/>
              <a:gd name="connsiteY0" fmla="*/ 0 h 716438"/>
              <a:gd name="connsiteX1" fmla="*/ 622168 w 622168"/>
              <a:gd name="connsiteY1" fmla="*/ 263951 h 716438"/>
              <a:gd name="connsiteX2" fmla="*/ 367645 w 622168"/>
              <a:gd name="connsiteY2" fmla="*/ 716438 h 716438"/>
              <a:gd name="connsiteX3" fmla="*/ 0 w 622168"/>
              <a:gd name="connsiteY3" fmla="*/ 575036 h 716438"/>
              <a:gd name="connsiteX4" fmla="*/ 386498 w 622168"/>
              <a:gd name="connsiteY4" fmla="*/ 0 h 716438"/>
              <a:gd name="connsiteX0" fmla="*/ 386498 w 622168"/>
              <a:gd name="connsiteY0" fmla="*/ 0 h 716438"/>
              <a:gd name="connsiteX1" fmla="*/ 622168 w 622168"/>
              <a:gd name="connsiteY1" fmla="*/ 263951 h 716438"/>
              <a:gd name="connsiteX2" fmla="*/ 367645 w 622168"/>
              <a:gd name="connsiteY2" fmla="*/ 716438 h 716438"/>
              <a:gd name="connsiteX3" fmla="*/ 160255 w 622168"/>
              <a:gd name="connsiteY3" fmla="*/ 641025 h 716438"/>
              <a:gd name="connsiteX4" fmla="*/ 0 w 622168"/>
              <a:gd name="connsiteY4" fmla="*/ 575036 h 716438"/>
              <a:gd name="connsiteX5" fmla="*/ 386498 w 622168"/>
              <a:gd name="connsiteY5" fmla="*/ 0 h 716438"/>
              <a:gd name="connsiteX0" fmla="*/ 386498 w 622168"/>
              <a:gd name="connsiteY0" fmla="*/ 0 h 1329182"/>
              <a:gd name="connsiteX1" fmla="*/ 622168 w 622168"/>
              <a:gd name="connsiteY1" fmla="*/ 263951 h 1329182"/>
              <a:gd name="connsiteX2" fmla="*/ 367645 w 622168"/>
              <a:gd name="connsiteY2" fmla="*/ 716438 h 1329182"/>
              <a:gd name="connsiteX3" fmla="*/ 301657 w 622168"/>
              <a:gd name="connsiteY3" fmla="*/ 1329182 h 1329182"/>
              <a:gd name="connsiteX4" fmla="*/ 0 w 622168"/>
              <a:gd name="connsiteY4" fmla="*/ 575036 h 1329182"/>
              <a:gd name="connsiteX5" fmla="*/ 386498 w 622168"/>
              <a:gd name="connsiteY5" fmla="*/ 0 h 1329182"/>
              <a:gd name="connsiteX0" fmla="*/ 386498 w 622168"/>
              <a:gd name="connsiteY0" fmla="*/ 0 h 1348035"/>
              <a:gd name="connsiteX1" fmla="*/ 622168 w 622168"/>
              <a:gd name="connsiteY1" fmla="*/ 263951 h 1348035"/>
              <a:gd name="connsiteX2" fmla="*/ 367645 w 622168"/>
              <a:gd name="connsiteY2" fmla="*/ 716438 h 1348035"/>
              <a:gd name="connsiteX3" fmla="*/ 301657 w 622168"/>
              <a:gd name="connsiteY3" fmla="*/ 1329182 h 1348035"/>
              <a:gd name="connsiteX4" fmla="*/ 311084 w 622168"/>
              <a:gd name="connsiteY4" fmla="*/ 1348035 h 1348035"/>
              <a:gd name="connsiteX5" fmla="*/ 0 w 622168"/>
              <a:gd name="connsiteY5" fmla="*/ 575036 h 1348035"/>
              <a:gd name="connsiteX6" fmla="*/ 386498 w 622168"/>
              <a:gd name="connsiteY6" fmla="*/ 0 h 1348035"/>
              <a:gd name="connsiteX0" fmla="*/ 386498 w 622168"/>
              <a:gd name="connsiteY0" fmla="*/ 0 h 1357462"/>
              <a:gd name="connsiteX1" fmla="*/ 622168 w 622168"/>
              <a:gd name="connsiteY1" fmla="*/ 263951 h 1357462"/>
              <a:gd name="connsiteX2" fmla="*/ 367645 w 622168"/>
              <a:gd name="connsiteY2" fmla="*/ 716438 h 1357462"/>
              <a:gd name="connsiteX3" fmla="*/ 301657 w 622168"/>
              <a:gd name="connsiteY3" fmla="*/ 1329182 h 1357462"/>
              <a:gd name="connsiteX4" fmla="*/ 179109 w 622168"/>
              <a:gd name="connsiteY4" fmla="*/ 1357462 h 1357462"/>
              <a:gd name="connsiteX5" fmla="*/ 0 w 622168"/>
              <a:gd name="connsiteY5" fmla="*/ 575036 h 1357462"/>
              <a:gd name="connsiteX6" fmla="*/ 386498 w 622168"/>
              <a:gd name="connsiteY6" fmla="*/ 0 h 1357462"/>
              <a:gd name="connsiteX0" fmla="*/ 386498 w 1263191"/>
              <a:gd name="connsiteY0" fmla="*/ 0 h 1545999"/>
              <a:gd name="connsiteX1" fmla="*/ 622168 w 1263191"/>
              <a:gd name="connsiteY1" fmla="*/ 263951 h 1545999"/>
              <a:gd name="connsiteX2" fmla="*/ 367645 w 1263191"/>
              <a:gd name="connsiteY2" fmla="*/ 716438 h 1545999"/>
              <a:gd name="connsiteX3" fmla="*/ 1263191 w 1263191"/>
              <a:gd name="connsiteY3" fmla="*/ 1545999 h 1545999"/>
              <a:gd name="connsiteX4" fmla="*/ 179109 w 1263191"/>
              <a:gd name="connsiteY4" fmla="*/ 1357462 h 1545999"/>
              <a:gd name="connsiteX5" fmla="*/ 0 w 1263191"/>
              <a:gd name="connsiteY5" fmla="*/ 575036 h 1545999"/>
              <a:gd name="connsiteX6" fmla="*/ 386498 w 1263191"/>
              <a:gd name="connsiteY6" fmla="*/ 0 h 1545999"/>
              <a:gd name="connsiteX0" fmla="*/ 386498 w 1263191"/>
              <a:gd name="connsiteY0" fmla="*/ 0 h 1545999"/>
              <a:gd name="connsiteX1" fmla="*/ 622168 w 1263191"/>
              <a:gd name="connsiteY1" fmla="*/ 263951 h 1545999"/>
              <a:gd name="connsiteX2" fmla="*/ 367645 w 1263191"/>
              <a:gd name="connsiteY2" fmla="*/ 716438 h 1545999"/>
              <a:gd name="connsiteX3" fmla="*/ 754144 w 1263191"/>
              <a:gd name="connsiteY3" fmla="*/ 1093510 h 1545999"/>
              <a:gd name="connsiteX4" fmla="*/ 1263191 w 1263191"/>
              <a:gd name="connsiteY4" fmla="*/ 1545999 h 1545999"/>
              <a:gd name="connsiteX5" fmla="*/ 179109 w 1263191"/>
              <a:gd name="connsiteY5" fmla="*/ 1357462 h 1545999"/>
              <a:gd name="connsiteX6" fmla="*/ 0 w 1263191"/>
              <a:gd name="connsiteY6" fmla="*/ 575036 h 1545999"/>
              <a:gd name="connsiteX7" fmla="*/ 386498 w 1263191"/>
              <a:gd name="connsiteY7" fmla="*/ 0 h 1545999"/>
              <a:gd name="connsiteX0" fmla="*/ 386498 w 1263191"/>
              <a:gd name="connsiteY0" fmla="*/ 0 h 1545999"/>
              <a:gd name="connsiteX1" fmla="*/ 622168 w 1263191"/>
              <a:gd name="connsiteY1" fmla="*/ 263951 h 1545999"/>
              <a:gd name="connsiteX2" fmla="*/ 367645 w 1263191"/>
              <a:gd name="connsiteY2" fmla="*/ 716438 h 1545999"/>
              <a:gd name="connsiteX3" fmla="*/ 1131216 w 1263191"/>
              <a:gd name="connsiteY3" fmla="*/ 1121791 h 1545999"/>
              <a:gd name="connsiteX4" fmla="*/ 1263191 w 1263191"/>
              <a:gd name="connsiteY4" fmla="*/ 1545999 h 1545999"/>
              <a:gd name="connsiteX5" fmla="*/ 179109 w 1263191"/>
              <a:gd name="connsiteY5" fmla="*/ 1357462 h 1545999"/>
              <a:gd name="connsiteX6" fmla="*/ 0 w 1263191"/>
              <a:gd name="connsiteY6" fmla="*/ 575036 h 1545999"/>
              <a:gd name="connsiteX7" fmla="*/ 386498 w 1263191"/>
              <a:gd name="connsiteY7" fmla="*/ 0 h 1545999"/>
              <a:gd name="connsiteX0" fmla="*/ 386498 w 1263191"/>
              <a:gd name="connsiteY0" fmla="*/ 0 h 1545999"/>
              <a:gd name="connsiteX1" fmla="*/ 622168 w 1263191"/>
              <a:gd name="connsiteY1" fmla="*/ 263951 h 1545999"/>
              <a:gd name="connsiteX2" fmla="*/ 367645 w 1263191"/>
              <a:gd name="connsiteY2" fmla="*/ 716438 h 1545999"/>
              <a:gd name="connsiteX3" fmla="*/ 810705 w 1263191"/>
              <a:gd name="connsiteY3" fmla="*/ 942681 h 1545999"/>
              <a:gd name="connsiteX4" fmla="*/ 1131216 w 1263191"/>
              <a:gd name="connsiteY4" fmla="*/ 1121791 h 1545999"/>
              <a:gd name="connsiteX5" fmla="*/ 1263191 w 1263191"/>
              <a:gd name="connsiteY5" fmla="*/ 1545999 h 1545999"/>
              <a:gd name="connsiteX6" fmla="*/ 179109 w 1263191"/>
              <a:gd name="connsiteY6" fmla="*/ 1357462 h 1545999"/>
              <a:gd name="connsiteX7" fmla="*/ 0 w 1263191"/>
              <a:gd name="connsiteY7" fmla="*/ 575036 h 1545999"/>
              <a:gd name="connsiteX8" fmla="*/ 386498 w 1263191"/>
              <a:gd name="connsiteY8" fmla="*/ 0 h 1545999"/>
              <a:gd name="connsiteX0" fmla="*/ 386498 w 1263191"/>
              <a:gd name="connsiteY0" fmla="*/ 0 h 1545999"/>
              <a:gd name="connsiteX1" fmla="*/ 622168 w 1263191"/>
              <a:gd name="connsiteY1" fmla="*/ 263951 h 1545999"/>
              <a:gd name="connsiteX2" fmla="*/ 367645 w 1263191"/>
              <a:gd name="connsiteY2" fmla="*/ 716438 h 1545999"/>
              <a:gd name="connsiteX3" fmla="*/ 603315 w 1263191"/>
              <a:gd name="connsiteY3" fmla="*/ 1121791 h 1545999"/>
              <a:gd name="connsiteX4" fmla="*/ 1131216 w 1263191"/>
              <a:gd name="connsiteY4" fmla="*/ 1121791 h 1545999"/>
              <a:gd name="connsiteX5" fmla="*/ 1263191 w 1263191"/>
              <a:gd name="connsiteY5" fmla="*/ 1545999 h 1545999"/>
              <a:gd name="connsiteX6" fmla="*/ 179109 w 1263191"/>
              <a:gd name="connsiteY6" fmla="*/ 1357462 h 1545999"/>
              <a:gd name="connsiteX7" fmla="*/ 0 w 1263191"/>
              <a:gd name="connsiteY7" fmla="*/ 575036 h 1545999"/>
              <a:gd name="connsiteX8" fmla="*/ 386498 w 1263191"/>
              <a:gd name="connsiteY8" fmla="*/ 0 h 1545999"/>
              <a:gd name="connsiteX0" fmla="*/ 386498 w 1329178"/>
              <a:gd name="connsiteY0" fmla="*/ 0 h 1527146"/>
              <a:gd name="connsiteX1" fmla="*/ 622168 w 1329178"/>
              <a:gd name="connsiteY1" fmla="*/ 263951 h 1527146"/>
              <a:gd name="connsiteX2" fmla="*/ 367645 w 1329178"/>
              <a:gd name="connsiteY2" fmla="*/ 716438 h 1527146"/>
              <a:gd name="connsiteX3" fmla="*/ 603315 w 1329178"/>
              <a:gd name="connsiteY3" fmla="*/ 1121791 h 1527146"/>
              <a:gd name="connsiteX4" fmla="*/ 1131216 w 1329178"/>
              <a:gd name="connsiteY4" fmla="*/ 1121791 h 1527146"/>
              <a:gd name="connsiteX5" fmla="*/ 1329178 w 1329178"/>
              <a:gd name="connsiteY5" fmla="*/ 1527146 h 1527146"/>
              <a:gd name="connsiteX6" fmla="*/ 179109 w 1329178"/>
              <a:gd name="connsiteY6" fmla="*/ 1357462 h 1527146"/>
              <a:gd name="connsiteX7" fmla="*/ 0 w 1329178"/>
              <a:gd name="connsiteY7" fmla="*/ 575036 h 1527146"/>
              <a:gd name="connsiteX8" fmla="*/ 386498 w 1329178"/>
              <a:gd name="connsiteY8" fmla="*/ 0 h 1527146"/>
              <a:gd name="connsiteX0" fmla="*/ 386498 w 1329178"/>
              <a:gd name="connsiteY0" fmla="*/ 0 h 1527146"/>
              <a:gd name="connsiteX1" fmla="*/ 622168 w 1329178"/>
              <a:gd name="connsiteY1" fmla="*/ 263951 h 1527146"/>
              <a:gd name="connsiteX2" fmla="*/ 367645 w 1329178"/>
              <a:gd name="connsiteY2" fmla="*/ 716438 h 1527146"/>
              <a:gd name="connsiteX3" fmla="*/ 603315 w 1329178"/>
              <a:gd name="connsiteY3" fmla="*/ 1121791 h 1527146"/>
              <a:gd name="connsiteX4" fmla="*/ 1140642 w 1329178"/>
              <a:gd name="connsiteY4" fmla="*/ 1150071 h 1527146"/>
              <a:gd name="connsiteX5" fmla="*/ 1329178 w 1329178"/>
              <a:gd name="connsiteY5" fmla="*/ 1527146 h 1527146"/>
              <a:gd name="connsiteX6" fmla="*/ 179109 w 1329178"/>
              <a:gd name="connsiteY6" fmla="*/ 1357462 h 1527146"/>
              <a:gd name="connsiteX7" fmla="*/ 0 w 1329178"/>
              <a:gd name="connsiteY7" fmla="*/ 575036 h 1527146"/>
              <a:gd name="connsiteX8" fmla="*/ 386498 w 1329178"/>
              <a:gd name="connsiteY8" fmla="*/ 0 h 1527146"/>
              <a:gd name="connsiteX0" fmla="*/ 386498 w 1329178"/>
              <a:gd name="connsiteY0" fmla="*/ 0 h 1527146"/>
              <a:gd name="connsiteX1" fmla="*/ 622168 w 1329178"/>
              <a:gd name="connsiteY1" fmla="*/ 263951 h 1527146"/>
              <a:gd name="connsiteX2" fmla="*/ 367645 w 1329178"/>
              <a:gd name="connsiteY2" fmla="*/ 716438 h 1527146"/>
              <a:gd name="connsiteX3" fmla="*/ 603315 w 1329178"/>
              <a:gd name="connsiteY3" fmla="*/ 1121791 h 1527146"/>
              <a:gd name="connsiteX4" fmla="*/ 1140642 w 1329178"/>
              <a:gd name="connsiteY4" fmla="*/ 1150071 h 1527146"/>
              <a:gd name="connsiteX5" fmla="*/ 1329178 w 1329178"/>
              <a:gd name="connsiteY5" fmla="*/ 1527146 h 1527146"/>
              <a:gd name="connsiteX6" fmla="*/ 970959 w 1329178"/>
              <a:gd name="connsiteY6" fmla="*/ 1470582 h 1527146"/>
              <a:gd name="connsiteX7" fmla="*/ 179109 w 1329178"/>
              <a:gd name="connsiteY7" fmla="*/ 1357462 h 1527146"/>
              <a:gd name="connsiteX8" fmla="*/ 0 w 1329178"/>
              <a:gd name="connsiteY8" fmla="*/ 575036 h 1527146"/>
              <a:gd name="connsiteX9" fmla="*/ 386498 w 1329178"/>
              <a:gd name="connsiteY9" fmla="*/ 0 h 1527146"/>
              <a:gd name="connsiteX0" fmla="*/ 386498 w 1329178"/>
              <a:gd name="connsiteY0" fmla="*/ 0 h 1527146"/>
              <a:gd name="connsiteX1" fmla="*/ 622168 w 1329178"/>
              <a:gd name="connsiteY1" fmla="*/ 263951 h 1527146"/>
              <a:gd name="connsiteX2" fmla="*/ 367645 w 1329178"/>
              <a:gd name="connsiteY2" fmla="*/ 716438 h 1527146"/>
              <a:gd name="connsiteX3" fmla="*/ 603315 w 1329178"/>
              <a:gd name="connsiteY3" fmla="*/ 1121791 h 1527146"/>
              <a:gd name="connsiteX4" fmla="*/ 1140642 w 1329178"/>
              <a:gd name="connsiteY4" fmla="*/ 1150071 h 1527146"/>
              <a:gd name="connsiteX5" fmla="*/ 1329178 w 1329178"/>
              <a:gd name="connsiteY5" fmla="*/ 1527146 h 1527146"/>
              <a:gd name="connsiteX6" fmla="*/ 1008666 w 1329178"/>
              <a:gd name="connsiteY6" fmla="*/ 1442302 h 1527146"/>
              <a:gd name="connsiteX7" fmla="*/ 179109 w 1329178"/>
              <a:gd name="connsiteY7" fmla="*/ 1357462 h 1527146"/>
              <a:gd name="connsiteX8" fmla="*/ 0 w 1329178"/>
              <a:gd name="connsiteY8" fmla="*/ 575036 h 1527146"/>
              <a:gd name="connsiteX9" fmla="*/ 386498 w 1329178"/>
              <a:gd name="connsiteY9" fmla="*/ 0 h 1527146"/>
              <a:gd name="connsiteX0" fmla="*/ 386498 w 1329178"/>
              <a:gd name="connsiteY0" fmla="*/ 0 h 1527146"/>
              <a:gd name="connsiteX1" fmla="*/ 622168 w 1329178"/>
              <a:gd name="connsiteY1" fmla="*/ 263951 h 1527146"/>
              <a:gd name="connsiteX2" fmla="*/ 367645 w 1329178"/>
              <a:gd name="connsiteY2" fmla="*/ 716438 h 1527146"/>
              <a:gd name="connsiteX3" fmla="*/ 603315 w 1329178"/>
              <a:gd name="connsiteY3" fmla="*/ 1121791 h 1527146"/>
              <a:gd name="connsiteX4" fmla="*/ 1140642 w 1329178"/>
              <a:gd name="connsiteY4" fmla="*/ 1150071 h 1527146"/>
              <a:gd name="connsiteX5" fmla="*/ 1329178 w 1329178"/>
              <a:gd name="connsiteY5" fmla="*/ 1527146 h 1527146"/>
              <a:gd name="connsiteX6" fmla="*/ 1008666 w 1329178"/>
              <a:gd name="connsiteY6" fmla="*/ 1442302 h 1527146"/>
              <a:gd name="connsiteX7" fmla="*/ 1008667 w 1329178"/>
              <a:gd name="connsiteY7" fmla="*/ 1451729 h 1527146"/>
              <a:gd name="connsiteX8" fmla="*/ 179109 w 1329178"/>
              <a:gd name="connsiteY8" fmla="*/ 1357462 h 1527146"/>
              <a:gd name="connsiteX9" fmla="*/ 0 w 1329178"/>
              <a:gd name="connsiteY9" fmla="*/ 575036 h 1527146"/>
              <a:gd name="connsiteX10" fmla="*/ 386498 w 1329178"/>
              <a:gd name="connsiteY10" fmla="*/ 0 h 1527146"/>
              <a:gd name="connsiteX0" fmla="*/ 386498 w 1329178"/>
              <a:gd name="connsiteY0" fmla="*/ 0 h 1668545"/>
              <a:gd name="connsiteX1" fmla="*/ 622168 w 1329178"/>
              <a:gd name="connsiteY1" fmla="*/ 263951 h 1668545"/>
              <a:gd name="connsiteX2" fmla="*/ 367645 w 1329178"/>
              <a:gd name="connsiteY2" fmla="*/ 716438 h 1668545"/>
              <a:gd name="connsiteX3" fmla="*/ 603315 w 1329178"/>
              <a:gd name="connsiteY3" fmla="*/ 1121791 h 1668545"/>
              <a:gd name="connsiteX4" fmla="*/ 1140642 w 1329178"/>
              <a:gd name="connsiteY4" fmla="*/ 1150071 h 1668545"/>
              <a:gd name="connsiteX5" fmla="*/ 1329178 w 1329178"/>
              <a:gd name="connsiteY5" fmla="*/ 1527146 h 1668545"/>
              <a:gd name="connsiteX6" fmla="*/ 1008666 w 1329178"/>
              <a:gd name="connsiteY6" fmla="*/ 1442302 h 1668545"/>
              <a:gd name="connsiteX7" fmla="*/ 914399 w 1329178"/>
              <a:gd name="connsiteY7" fmla="*/ 1668545 h 1668545"/>
              <a:gd name="connsiteX8" fmla="*/ 179109 w 1329178"/>
              <a:gd name="connsiteY8" fmla="*/ 1357462 h 1668545"/>
              <a:gd name="connsiteX9" fmla="*/ 0 w 1329178"/>
              <a:gd name="connsiteY9" fmla="*/ 575036 h 1668545"/>
              <a:gd name="connsiteX10" fmla="*/ 386498 w 1329178"/>
              <a:gd name="connsiteY10" fmla="*/ 0 h 1668545"/>
              <a:gd name="connsiteX0" fmla="*/ 386498 w 1329178"/>
              <a:gd name="connsiteY0" fmla="*/ 0 h 1668545"/>
              <a:gd name="connsiteX1" fmla="*/ 622168 w 1329178"/>
              <a:gd name="connsiteY1" fmla="*/ 263951 h 1668545"/>
              <a:gd name="connsiteX2" fmla="*/ 367645 w 1329178"/>
              <a:gd name="connsiteY2" fmla="*/ 716438 h 1668545"/>
              <a:gd name="connsiteX3" fmla="*/ 603315 w 1329178"/>
              <a:gd name="connsiteY3" fmla="*/ 1121791 h 1668545"/>
              <a:gd name="connsiteX4" fmla="*/ 1140642 w 1329178"/>
              <a:gd name="connsiteY4" fmla="*/ 1150071 h 1668545"/>
              <a:gd name="connsiteX5" fmla="*/ 1329178 w 1329178"/>
              <a:gd name="connsiteY5" fmla="*/ 1527146 h 1668545"/>
              <a:gd name="connsiteX6" fmla="*/ 1178349 w 1329178"/>
              <a:gd name="connsiteY6" fmla="*/ 1611985 h 1668545"/>
              <a:gd name="connsiteX7" fmla="*/ 914399 w 1329178"/>
              <a:gd name="connsiteY7" fmla="*/ 1668545 h 1668545"/>
              <a:gd name="connsiteX8" fmla="*/ 179109 w 1329178"/>
              <a:gd name="connsiteY8" fmla="*/ 1357462 h 1668545"/>
              <a:gd name="connsiteX9" fmla="*/ 0 w 1329178"/>
              <a:gd name="connsiteY9" fmla="*/ 575036 h 1668545"/>
              <a:gd name="connsiteX10" fmla="*/ 386498 w 1329178"/>
              <a:gd name="connsiteY10" fmla="*/ 0 h 1668545"/>
              <a:gd name="connsiteX0" fmla="*/ 386498 w 1329178"/>
              <a:gd name="connsiteY0" fmla="*/ 0 h 1612022"/>
              <a:gd name="connsiteX1" fmla="*/ 622168 w 1329178"/>
              <a:gd name="connsiteY1" fmla="*/ 263951 h 1612022"/>
              <a:gd name="connsiteX2" fmla="*/ 367645 w 1329178"/>
              <a:gd name="connsiteY2" fmla="*/ 716438 h 1612022"/>
              <a:gd name="connsiteX3" fmla="*/ 603315 w 1329178"/>
              <a:gd name="connsiteY3" fmla="*/ 1121791 h 1612022"/>
              <a:gd name="connsiteX4" fmla="*/ 1140642 w 1329178"/>
              <a:gd name="connsiteY4" fmla="*/ 1150071 h 1612022"/>
              <a:gd name="connsiteX5" fmla="*/ 1329178 w 1329178"/>
              <a:gd name="connsiteY5" fmla="*/ 1527146 h 1612022"/>
              <a:gd name="connsiteX6" fmla="*/ 1178349 w 1329178"/>
              <a:gd name="connsiteY6" fmla="*/ 1611985 h 1612022"/>
              <a:gd name="connsiteX7" fmla="*/ 1065228 w 1329178"/>
              <a:gd name="connsiteY7" fmla="*/ 1423448 h 1612022"/>
              <a:gd name="connsiteX8" fmla="*/ 179109 w 1329178"/>
              <a:gd name="connsiteY8" fmla="*/ 1357462 h 1612022"/>
              <a:gd name="connsiteX9" fmla="*/ 0 w 1329178"/>
              <a:gd name="connsiteY9" fmla="*/ 575036 h 1612022"/>
              <a:gd name="connsiteX10" fmla="*/ 386498 w 1329178"/>
              <a:gd name="connsiteY10" fmla="*/ 0 h 1612022"/>
              <a:gd name="connsiteX0" fmla="*/ 386498 w 1329178"/>
              <a:gd name="connsiteY0" fmla="*/ 0 h 1612022"/>
              <a:gd name="connsiteX1" fmla="*/ 622168 w 1329178"/>
              <a:gd name="connsiteY1" fmla="*/ 263951 h 1612022"/>
              <a:gd name="connsiteX2" fmla="*/ 367645 w 1329178"/>
              <a:gd name="connsiteY2" fmla="*/ 716438 h 1612022"/>
              <a:gd name="connsiteX3" fmla="*/ 603315 w 1329178"/>
              <a:gd name="connsiteY3" fmla="*/ 1121791 h 1612022"/>
              <a:gd name="connsiteX4" fmla="*/ 1140642 w 1329178"/>
              <a:gd name="connsiteY4" fmla="*/ 1150071 h 1612022"/>
              <a:gd name="connsiteX5" fmla="*/ 1329178 w 1329178"/>
              <a:gd name="connsiteY5" fmla="*/ 1527146 h 1612022"/>
              <a:gd name="connsiteX6" fmla="*/ 1178349 w 1329178"/>
              <a:gd name="connsiteY6" fmla="*/ 1611985 h 1612022"/>
              <a:gd name="connsiteX7" fmla="*/ 1065228 w 1329178"/>
              <a:gd name="connsiteY7" fmla="*/ 1423448 h 1612022"/>
              <a:gd name="connsiteX8" fmla="*/ 377072 w 1329178"/>
              <a:gd name="connsiteY8" fmla="*/ 1432877 h 1612022"/>
              <a:gd name="connsiteX9" fmla="*/ 0 w 1329178"/>
              <a:gd name="connsiteY9" fmla="*/ 575036 h 1612022"/>
              <a:gd name="connsiteX10" fmla="*/ 386498 w 1329178"/>
              <a:gd name="connsiteY10" fmla="*/ 0 h 1612022"/>
              <a:gd name="connsiteX0" fmla="*/ 386498 w 1329178"/>
              <a:gd name="connsiteY0" fmla="*/ 0 h 1612031"/>
              <a:gd name="connsiteX1" fmla="*/ 622168 w 1329178"/>
              <a:gd name="connsiteY1" fmla="*/ 263951 h 1612031"/>
              <a:gd name="connsiteX2" fmla="*/ 367645 w 1329178"/>
              <a:gd name="connsiteY2" fmla="*/ 716438 h 1612031"/>
              <a:gd name="connsiteX3" fmla="*/ 603315 w 1329178"/>
              <a:gd name="connsiteY3" fmla="*/ 1121791 h 1612031"/>
              <a:gd name="connsiteX4" fmla="*/ 1140642 w 1329178"/>
              <a:gd name="connsiteY4" fmla="*/ 1150071 h 1612031"/>
              <a:gd name="connsiteX5" fmla="*/ 1329178 w 1329178"/>
              <a:gd name="connsiteY5" fmla="*/ 1527146 h 1612031"/>
              <a:gd name="connsiteX6" fmla="*/ 1178349 w 1329178"/>
              <a:gd name="connsiteY6" fmla="*/ 1611985 h 1612031"/>
              <a:gd name="connsiteX7" fmla="*/ 1093508 w 1329178"/>
              <a:gd name="connsiteY7" fmla="*/ 1461155 h 1612031"/>
              <a:gd name="connsiteX8" fmla="*/ 377072 w 1329178"/>
              <a:gd name="connsiteY8" fmla="*/ 1432877 h 1612031"/>
              <a:gd name="connsiteX9" fmla="*/ 0 w 1329178"/>
              <a:gd name="connsiteY9" fmla="*/ 575036 h 1612031"/>
              <a:gd name="connsiteX10" fmla="*/ 386498 w 1329178"/>
              <a:gd name="connsiteY10" fmla="*/ 0 h 1612031"/>
              <a:gd name="connsiteX0" fmla="*/ 386498 w 1329178"/>
              <a:gd name="connsiteY0" fmla="*/ 0 h 1612031"/>
              <a:gd name="connsiteX1" fmla="*/ 622168 w 1329178"/>
              <a:gd name="connsiteY1" fmla="*/ 263951 h 1612031"/>
              <a:gd name="connsiteX2" fmla="*/ 367645 w 1329178"/>
              <a:gd name="connsiteY2" fmla="*/ 716438 h 1612031"/>
              <a:gd name="connsiteX3" fmla="*/ 603315 w 1329178"/>
              <a:gd name="connsiteY3" fmla="*/ 1121791 h 1612031"/>
              <a:gd name="connsiteX4" fmla="*/ 1140642 w 1329178"/>
              <a:gd name="connsiteY4" fmla="*/ 1150071 h 1612031"/>
              <a:gd name="connsiteX5" fmla="*/ 1329178 w 1329178"/>
              <a:gd name="connsiteY5" fmla="*/ 1527146 h 1612031"/>
              <a:gd name="connsiteX6" fmla="*/ 1178349 w 1329178"/>
              <a:gd name="connsiteY6" fmla="*/ 1611985 h 1612031"/>
              <a:gd name="connsiteX7" fmla="*/ 1093508 w 1329178"/>
              <a:gd name="connsiteY7" fmla="*/ 1461155 h 1612031"/>
              <a:gd name="connsiteX8" fmla="*/ 424206 w 1329178"/>
              <a:gd name="connsiteY8" fmla="*/ 1423451 h 1612031"/>
              <a:gd name="connsiteX9" fmla="*/ 0 w 1329178"/>
              <a:gd name="connsiteY9" fmla="*/ 575036 h 1612031"/>
              <a:gd name="connsiteX10" fmla="*/ 386498 w 1329178"/>
              <a:gd name="connsiteY10" fmla="*/ 0 h 1612031"/>
              <a:gd name="connsiteX0" fmla="*/ 405351 w 1348031"/>
              <a:gd name="connsiteY0" fmla="*/ 0 h 1612031"/>
              <a:gd name="connsiteX1" fmla="*/ 641021 w 1348031"/>
              <a:gd name="connsiteY1" fmla="*/ 263951 h 1612031"/>
              <a:gd name="connsiteX2" fmla="*/ 386498 w 1348031"/>
              <a:gd name="connsiteY2" fmla="*/ 716438 h 1612031"/>
              <a:gd name="connsiteX3" fmla="*/ 622168 w 1348031"/>
              <a:gd name="connsiteY3" fmla="*/ 1121791 h 1612031"/>
              <a:gd name="connsiteX4" fmla="*/ 1159495 w 1348031"/>
              <a:gd name="connsiteY4" fmla="*/ 1150071 h 1612031"/>
              <a:gd name="connsiteX5" fmla="*/ 1348031 w 1348031"/>
              <a:gd name="connsiteY5" fmla="*/ 1527146 h 1612031"/>
              <a:gd name="connsiteX6" fmla="*/ 1197202 w 1348031"/>
              <a:gd name="connsiteY6" fmla="*/ 1611985 h 1612031"/>
              <a:gd name="connsiteX7" fmla="*/ 1112361 w 1348031"/>
              <a:gd name="connsiteY7" fmla="*/ 1461155 h 1612031"/>
              <a:gd name="connsiteX8" fmla="*/ 443059 w 1348031"/>
              <a:gd name="connsiteY8" fmla="*/ 1423451 h 1612031"/>
              <a:gd name="connsiteX9" fmla="*/ 0 w 1348031"/>
              <a:gd name="connsiteY9" fmla="*/ 612743 h 1612031"/>
              <a:gd name="connsiteX10" fmla="*/ 405351 w 1348031"/>
              <a:gd name="connsiteY10" fmla="*/ 0 h 1612031"/>
              <a:gd name="connsiteX0" fmla="*/ 490192 w 1432872"/>
              <a:gd name="connsiteY0" fmla="*/ 0 h 1612031"/>
              <a:gd name="connsiteX1" fmla="*/ 725862 w 1432872"/>
              <a:gd name="connsiteY1" fmla="*/ 263951 h 1612031"/>
              <a:gd name="connsiteX2" fmla="*/ 471339 w 1432872"/>
              <a:gd name="connsiteY2" fmla="*/ 716438 h 1612031"/>
              <a:gd name="connsiteX3" fmla="*/ 707009 w 1432872"/>
              <a:gd name="connsiteY3" fmla="*/ 1121791 h 1612031"/>
              <a:gd name="connsiteX4" fmla="*/ 1244336 w 1432872"/>
              <a:gd name="connsiteY4" fmla="*/ 1150071 h 1612031"/>
              <a:gd name="connsiteX5" fmla="*/ 1432872 w 1432872"/>
              <a:gd name="connsiteY5" fmla="*/ 1527146 h 1612031"/>
              <a:gd name="connsiteX6" fmla="*/ 1282043 w 1432872"/>
              <a:gd name="connsiteY6" fmla="*/ 1611985 h 1612031"/>
              <a:gd name="connsiteX7" fmla="*/ 1197202 w 1432872"/>
              <a:gd name="connsiteY7" fmla="*/ 1461155 h 1612031"/>
              <a:gd name="connsiteX8" fmla="*/ 527900 w 1432872"/>
              <a:gd name="connsiteY8" fmla="*/ 1423451 h 1612031"/>
              <a:gd name="connsiteX9" fmla="*/ 0 w 1432872"/>
              <a:gd name="connsiteY9" fmla="*/ 641023 h 1612031"/>
              <a:gd name="connsiteX10" fmla="*/ 490192 w 1432872"/>
              <a:gd name="connsiteY10" fmla="*/ 0 h 1612031"/>
              <a:gd name="connsiteX0" fmla="*/ 490192 w 1432872"/>
              <a:gd name="connsiteY0" fmla="*/ 0 h 1612031"/>
              <a:gd name="connsiteX1" fmla="*/ 763569 w 1432872"/>
              <a:gd name="connsiteY1" fmla="*/ 263951 h 1612031"/>
              <a:gd name="connsiteX2" fmla="*/ 471339 w 1432872"/>
              <a:gd name="connsiteY2" fmla="*/ 716438 h 1612031"/>
              <a:gd name="connsiteX3" fmla="*/ 707009 w 1432872"/>
              <a:gd name="connsiteY3" fmla="*/ 1121791 h 1612031"/>
              <a:gd name="connsiteX4" fmla="*/ 1244336 w 1432872"/>
              <a:gd name="connsiteY4" fmla="*/ 1150071 h 1612031"/>
              <a:gd name="connsiteX5" fmla="*/ 1432872 w 1432872"/>
              <a:gd name="connsiteY5" fmla="*/ 1527146 h 1612031"/>
              <a:gd name="connsiteX6" fmla="*/ 1282043 w 1432872"/>
              <a:gd name="connsiteY6" fmla="*/ 1611985 h 1612031"/>
              <a:gd name="connsiteX7" fmla="*/ 1197202 w 1432872"/>
              <a:gd name="connsiteY7" fmla="*/ 1461155 h 1612031"/>
              <a:gd name="connsiteX8" fmla="*/ 527900 w 1432872"/>
              <a:gd name="connsiteY8" fmla="*/ 1423451 h 1612031"/>
              <a:gd name="connsiteX9" fmla="*/ 0 w 1432872"/>
              <a:gd name="connsiteY9" fmla="*/ 641023 h 1612031"/>
              <a:gd name="connsiteX10" fmla="*/ 490192 w 1432872"/>
              <a:gd name="connsiteY10" fmla="*/ 0 h 1612031"/>
              <a:gd name="connsiteX0" fmla="*/ 490192 w 1508286"/>
              <a:gd name="connsiteY0" fmla="*/ 0 h 1612031"/>
              <a:gd name="connsiteX1" fmla="*/ 763569 w 1508286"/>
              <a:gd name="connsiteY1" fmla="*/ 263951 h 1612031"/>
              <a:gd name="connsiteX2" fmla="*/ 471339 w 1508286"/>
              <a:gd name="connsiteY2" fmla="*/ 716438 h 1612031"/>
              <a:gd name="connsiteX3" fmla="*/ 707009 w 1508286"/>
              <a:gd name="connsiteY3" fmla="*/ 1121791 h 1612031"/>
              <a:gd name="connsiteX4" fmla="*/ 1244336 w 1508286"/>
              <a:gd name="connsiteY4" fmla="*/ 1150071 h 1612031"/>
              <a:gd name="connsiteX5" fmla="*/ 1508286 w 1508286"/>
              <a:gd name="connsiteY5" fmla="*/ 1480012 h 1612031"/>
              <a:gd name="connsiteX6" fmla="*/ 1282043 w 1508286"/>
              <a:gd name="connsiteY6" fmla="*/ 1611985 h 1612031"/>
              <a:gd name="connsiteX7" fmla="*/ 1197202 w 1508286"/>
              <a:gd name="connsiteY7" fmla="*/ 1461155 h 1612031"/>
              <a:gd name="connsiteX8" fmla="*/ 527900 w 1508286"/>
              <a:gd name="connsiteY8" fmla="*/ 1423451 h 1612031"/>
              <a:gd name="connsiteX9" fmla="*/ 0 w 1508286"/>
              <a:gd name="connsiteY9" fmla="*/ 641023 h 1612031"/>
              <a:gd name="connsiteX10" fmla="*/ 490192 w 1508286"/>
              <a:gd name="connsiteY10" fmla="*/ 0 h 1612031"/>
              <a:gd name="connsiteX0" fmla="*/ 490192 w 1508286"/>
              <a:gd name="connsiteY0" fmla="*/ 0 h 1602607"/>
              <a:gd name="connsiteX1" fmla="*/ 763569 w 1508286"/>
              <a:gd name="connsiteY1" fmla="*/ 263951 h 1602607"/>
              <a:gd name="connsiteX2" fmla="*/ 471339 w 1508286"/>
              <a:gd name="connsiteY2" fmla="*/ 716438 h 1602607"/>
              <a:gd name="connsiteX3" fmla="*/ 707009 w 1508286"/>
              <a:gd name="connsiteY3" fmla="*/ 1121791 h 1602607"/>
              <a:gd name="connsiteX4" fmla="*/ 1244336 w 1508286"/>
              <a:gd name="connsiteY4" fmla="*/ 1150071 h 1602607"/>
              <a:gd name="connsiteX5" fmla="*/ 1508286 w 1508286"/>
              <a:gd name="connsiteY5" fmla="*/ 1480012 h 1602607"/>
              <a:gd name="connsiteX6" fmla="*/ 1319751 w 1508286"/>
              <a:gd name="connsiteY6" fmla="*/ 1602558 h 1602607"/>
              <a:gd name="connsiteX7" fmla="*/ 1197202 w 1508286"/>
              <a:gd name="connsiteY7" fmla="*/ 1461155 h 1602607"/>
              <a:gd name="connsiteX8" fmla="*/ 527900 w 1508286"/>
              <a:gd name="connsiteY8" fmla="*/ 1423451 h 1602607"/>
              <a:gd name="connsiteX9" fmla="*/ 0 w 1508286"/>
              <a:gd name="connsiteY9" fmla="*/ 641023 h 1602607"/>
              <a:gd name="connsiteX10" fmla="*/ 490192 w 1508286"/>
              <a:gd name="connsiteY10" fmla="*/ 0 h 1602607"/>
              <a:gd name="connsiteX0" fmla="*/ 490192 w 1508286"/>
              <a:gd name="connsiteY0" fmla="*/ 0 h 1640266"/>
              <a:gd name="connsiteX1" fmla="*/ 763569 w 1508286"/>
              <a:gd name="connsiteY1" fmla="*/ 263951 h 1640266"/>
              <a:gd name="connsiteX2" fmla="*/ 471339 w 1508286"/>
              <a:gd name="connsiteY2" fmla="*/ 716438 h 1640266"/>
              <a:gd name="connsiteX3" fmla="*/ 707009 w 1508286"/>
              <a:gd name="connsiteY3" fmla="*/ 1121791 h 1640266"/>
              <a:gd name="connsiteX4" fmla="*/ 1244336 w 1508286"/>
              <a:gd name="connsiteY4" fmla="*/ 1150071 h 1640266"/>
              <a:gd name="connsiteX5" fmla="*/ 1508286 w 1508286"/>
              <a:gd name="connsiteY5" fmla="*/ 1480012 h 1640266"/>
              <a:gd name="connsiteX6" fmla="*/ 1197202 w 1508286"/>
              <a:gd name="connsiteY6" fmla="*/ 1640266 h 1640266"/>
              <a:gd name="connsiteX7" fmla="*/ 1197202 w 1508286"/>
              <a:gd name="connsiteY7" fmla="*/ 1461155 h 1640266"/>
              <a:gd name="connsiteX8" fmla="*/ 527900 w 1508286"/>
              <a:gd name="connsiteY8" fmla="*/ 1423451 h 1640266"/>
              <a:gd name="connsiteX9" fmla="*/ 0 w 1508286"/>
              <a:gd name="connsiteY9" fmla="*/ 641023 h 1640266"/>
              <a:gd name="connsiteX10" fmla="*/ 490192 w 1508286"/>
              <a:gd name="connsiteY10" fmla="*/ 0 h 1640266"/>
              <a:gd name="connsiteX0" fmla="*/ 490192 w 1508286"/>
              <a:gd name="connsiteY0" fmla="*/ 0 h 1640266"/>
              <a:gd name="connsiteX1" fmla="*/ 763569 w 1508286"/>
              <a:gd name="connsiteY1" fmla="*/ 263951 h 1640266"/>
              <a:gd name="connsiteX2" fmla="*/ 471339 w 1508286"/>
              <a:gd name="connsiteY2" fmla="*/ 716438 h 1640266"/>
              <a:gd name="connsiteX3" fmla="*/ 707009 w 1508286"/>
              <a:gd name="connsiteY3" fmla="*/ 1121791 h 1640266"/>
              <a:gd name="connsiteX4" fmla="*/ 1244336 w 1508286"/>
              <a:gd name="connsiteY4" fmla="*/ 1150071 h 1640266"/>
              <a:gd name="connsiteX5" fmla="*/ 1508286 w 1508286"/>
              <a:gd name="connsiteY5" fmla="*/ 1480012 h 1640266"/>
              <a:gd name="connsiteX6" fmla="*/ 1451727 w 1508286"/>
              <a:gd name="connsiteY6" fmla="*/ 1442301 h 1640266"/>
              <a:gd name="connsiteX7" fmla="*/ 1197202 w 1508286"/>
              <a:gd name="connsiteY7" fmla="*/ 1640266 h 1640266"/>
              <a:gd name="connsiteX8" fmla="*/ 1197202 w 1508286"/>
              <a:gd name="connsiteY8" fmla="*/ 1461155 h 1640266"/>
              <a:gd name="connsiteX9" fmla="*/ 527900 w 1508286"/>
              <a:gd name="connsiteY9" fmla="*/ 1423451 h 1640266"/>
              <a:gd name="connsiteX10" fmla="*/ 0 w 1508286"/>
              <a:gd name="connsiteY10" fmla="*/ 641023 h 1640266"/>
              <a:gd name="connsiteX11" fmla="*/ 490192 w 1508286"/>
              <a:gd name="connsiteY11" fmla="*/ 0 h 1640266"/>
              <a:gd name="connsiteX0" fmla="*/ 490192 w 1508286"/>
              <a:gd name="connsiteY0" fmla="*/ 0 h 1640266"/>
              <a:gd name="connsiteX1" fmla="*/ 763569 w 1508286"/>
              <a:gd name="connsiteY1" fmla="*/ 263951 h 1640266"/>
              <a:gd name="connsiteX2" fmla="*/ 471339 w 1508286"/>
              <a:gd name="connsiteY2" fmla="*/ 716438 h 1640266"/>
              <a:gd name="connsiteX3" fmla="*/ 707009 w 1508286"/>
              <a:gd name="connsiteY3" fmla="*/ 1121791 h 1640266"/>
              <a:gd name="connsiteX4" fmla="*/ 1244336 w 1508286"/>
              <a:gd name="connsiteY4" fmla="*/ 1150071 h 1640266"/>
              <a:gd name="connsiteX5" fmla="*/ 1508286 w 1508286"/>
              <a:gd name="connsiteY5" fmla="*/ 1480012 h 1640266"/>
              <a:gd name="connsiteX6" fmla="*/ 1414020 w 1508286"/>
              <a:gd name="connsiteY6" fmla="*/ 1630837 h 1640266"/>
              <a:gd name="connsiteX7" fmla="*/ 1197202 w 1508286"/>
              <a:gd name="connsiteY7" fmla="*/ 1640266 h 1640266"/>
              <a:gd name="connsiteX8" fmla="*/ 1197202 w 1508286"/>
              <a:gd name="connsiteY8" fmla="*/ 1461155 h 1640266"/>
              <a:gd name="connsiteX9" fmla="*/ 527900 w 1508286"/>
              <a:gd name="connsiteY9" fmla="*/ 1423451 h 1640266"/>
              <a:gd name="connsiteX10" fmla="*/ 0 w 1508286"/>
              <a:gd name="connsiteY10" fmla="*/ 641023 h 1640266"/>
              <a:gd name="connsiteX11" fmla="*/ 490192 w 1508286"/>
              <a:gd name="connsiteY11" fmla="*/ 0 h 1640266"/>
              <a:gd name="connsiteX0" fmla="*/ 490192 w 1461152"/>
              <a:gd name="connsiteY0" fmla="*/ 0 h 1640266"/>
              <a:gd name="connsiteX1" fmla="*/ 763569 w 1461152"/>
              <a:gd name="connsiteY1" fmla="*/ 263951 h 1640266"/>
              <a:gd name="connsiteX2" fmla="*/ 471339 w 1461152"/>
              <a:gd name="connsiteY2" fmla="*/ 716438 h 1640266"/>
              <a:gd name="connsiteX3" fmla="*/ 707009 w 1461152"/>
              <a:gd name="connsiteY3" fmla="*/ 1121791 h 1640266"/>
              <a:gd name="connsiteX4" fmla="*/ 1244336 w 1461152"/>
              <a:gd name="connsiteY4" fmla="*/ 1150071 h 1640266"/>
              <a:gd name="connsiteX5" fmla="*/ 1461152 w 1461152"/>
              <a:gd name="connsiteY5" fmla="*/ 1404598 h 1640266"/>
              <a:gd name="connsiteX6" fmla="*/ 1414020 w 1461152"/>
              <a:gd name="connsiteY6" fmla="*/ 1630837 h 1640266"/>
              <a:gd name="connsiteX7" fmla="*/ 1197202 w 1461152"/>
              <a:gd name="connsiteY7" fmla="*/ 1640266 h 1640266"/>
              <a:gd name="connsiteX8" fmla="*/ 1197202 w 1461152"/>
              <a:gd name="connsiteY8" fmla="*/ 1461155 h 1640266"/>
              <a:gd name="connsiteX9" fmla="*/ 527900 w 1461152"/>
              <a:gd name="connsiteY9" fmla="*/ 1423451 h 1640266"/>
              <a:gd name="connsiteX10" fmla="*/ 0 w 1461152"/>
              <a:gd name="connsiteY10" fmla="*/ 641023 h 1640266"/>
              <a:gd name="connsiteX11" fmla="*/ 490192 w 1461152"/>
              <a:gd name="connsiteY11" fmla="*/ 0 h 1640266"/>
              <a:gd name="connsiteX0" fmla="*/ 490192 w 1461154"/>
              <a:gd name="connsiteY0" fmla="*/ 0 h 1640266"/>
              <a:gd name="connsiteX1" fmla="*/ 763569 w 1461154"/>
              <a:gd name="connsiteY1" fmla="*/ 263951 h 1640266"/>
              <a:gd name="connsiteX2" fmla="*/ 471339 w 1461154"/>
              <a:gd name="connsiteY2" fmla="*/ 716438 h 1640266"/>
              <a:gd name="connsiteX3" fmla="*/ 707009 w 1461154"/>
              <a:gd name="connsiteY3" fmla="*/ 1121791 h 1640266"/>
              <a:gd name="connsiteX4" fmla="*/ 1244336 w 1461154"/>
              <a:gd name="connsiteY4" fmla="*/ 1150071 h 1640266"/>
              <a:gd name="connsiteX5" fmla="*/ 1461152 w 1461154"/>
              <a:gd name="connsiteY5" fmla="*/ 1404598 h 1640266"/>
              <a:gd name="connsiteX6" fmla="*/ 1461154 w 1461154"/>
              <a:gd name="connsiteY6" fmla="*/ 1611983 h 1640266"/>
              <a:gd name="connsiteX7" fmla="*/ 1197202 w 1461154"/>
              <a:gd name="connsiteY7" fmla="*/ 1640266 h 1640266"/>
              <a:gd name="connsiteX8" fmla="*/ 1197202 w 1461154"/>
              <a:gd name="connsiteY8" fmla="*/ 1461155 h 1640266"/>
              <a:gd name="connsiteX9" fmla="*/ 527900 w 1461154"/>
              <a:gd name="connsiteY9" fmla="*/ 1423451 h 1640266"/>
              <a:gd name="connsiteX10" fmla="*/ 0 w 1461154"/>
              <a:gd name="connsiteY10" fmla="*/ 641023 h 1640266"/>
              <a:gd name="connsiteX11" fmla="*/ 490192 w 1461154"/>
              <a:gd name="connsiteY11" fmla="*/ 0 h 1640266"/>
              <a:gd name="connsiteX0" fmla="*/ 490192 w 1461154"/>
              <a:gd name="connsiteY0" fmla="*/ 0 h 1630839"/>
              <a:gd name="connsiteX1" fmla="*/ 763569 w 1461154"/>
              <a:gd name="connsiteY1" fmla="*/ 263951 h 1630839"/>
              <a:gd name="connsiteX2" fmla="*/ 471339 w 1461154"/>
              <a:gd name="connsiteY2" fmla="*/ 716438 h 1630839"/>
              <a:gd name="connsiteX3" fmla="*/ 707009 w 1461154"/>
              <a:gd name="connsiteY3" fmla="*/ 1121791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19720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63569 w 1461154"/>
              <a:gd name="connsiteY1" fmla="*/ 263951 h 1630839"/>
              <a:gd name="connsiteX2" fmla="*/ 471339 w 1461154"/>
              <a:gd name="connsiteY2" fmla="*/ 716438 h 1630839"/>
              <a:gd name="connsiteX3" fmla="*/ 707009 w 1461154"/>
              <a:gd name="connsiteY3" fmla="*/ 1121791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63569 w 1461154"/>
              <a:gd name="connsiteY1" fmla="*/ 263951 h 1630839"/>
              <a:gd name="connsiteX2" fmla="*/ 461913 w 1461154"/>
              <a:gd name="connsiteY2" fmla="*/ 678731 h 1630839"/>
              <a:gd name="connsiteX3" fmla="*/ 707009 w 1461154"/>
              <a:gd name="connsiteY3" fmla="*/ 1121791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25862 w 1461154"/>
              <a:gd name="connsiteY1" fmla="*/ 254524 h 1630839"/>
              <a:gd name="connsiteX2" fmla="*/ 461913 w 1461154"/>
              <a:gd name="connsiteY2" fmla="*/ 678731 h 1630839"/>
              <a:gd name="connsiteX3" fmla="*/ 707009 w 1461154"/>
              <a:gd name="connsiteY3" fmla="*/ 1121791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25862 w 1461154"/>
              <a:gd name="connsiteY1" fmla="*/ 254524 h 1630839"/>
              <a:gd name="connsiteX2" fmla="*/ 443060 w 1461154"/>
              <a:gd name="connsiteY2" fmla="*/ 622170 h 1630839"/>
              <a:gd name="connsiteX3" fmla="*/ 707009 w 1461154"/>
              <a:gd name="connsiteY3" fmla="*/ 1121791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25862 w 1461154"/>
              <a:gd name="connsiteY1" fmla="*/ 254524 h 1630839"/>
              <a:gd name="connsiteX2" fmla="*/ 443060 w 1461154"/>
              <a:gd name="connsiteY2" fmla="*/ 622170 h 1630839"/>
              <a:gd name="connsiteX3" fmla="*/ 754143 w 1461154"/>
              <a:gd name="connsiteY3" fmla="*/ 1102937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25862 w 1461154"/>
              <a:gd name="connsiteY1" fmla="*/ 254524 h 1630839"/>
              <a:gd name="connsiteX2" fmla="*/ 443060 w 1461154"/>
              <a:gd name="connsiteY2" fmla="*/ 622170 h 1630839"/>
              <a:gd name="connsiteX3" fmla="*/ 688155 w 1461154"/>
              <a:gd name="connsiteY3" fmla="*/ 1093510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725862 w 1461154"/>
              <a:gd name="connsiteY1" fmla="*/ 254524 h 1630839"/>
              <a:gd name="connsiteX2" fmla="*/ 443060 w 1461154"/>
              <a:gd name="connsiteY2" fmla="*/ 678731 h 1630839"/>
              <a:gd name="connsiteX3" fmla="*/ 688155 w 1461154"/>
              <a:gd name="connsiteY3" fmla="*/ 1093510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697581 w 1461154"/>
              <a:gd name="connsiteY1" fmla="*/ 245097 h 1630839"/>
              <a:gd name="connsiteX2" fmla="*/ 443060 w 1461154"/>
              <a:gd name="connsiteY2" fmla="*/ 678731 h 1630839"/>
              <a:gd name="connsiteX3" fmla="*/ 688155 w 1461154"/>
              <a:gd name="connsiteY3" fmla="*/ 1093510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90192 w 1461154"/>
              <a:gd name="connsiteY0" fmla="*/ 0 h 1630839"/>
              <a:gd name="connsiteX1" fmla="*/ 697581 w 1461154"/>
              <a:gd name="connsiteY1" fmla="*/ 245097 h 1630839"/>
              <a:gd name="connsiteX2" fmla="*/ 443060 w 1461154"/>
              <a:gd name="connsiteY2" fmla="*/ 678731 h 1630839"/>
              <a:gd name="connsiteX3" fmla="*/ 688155 w 1461154"/>
              <a:gd name="connsiteY3" fmla="*/ 1093510 h 1630839"/>
              <a:gd name="connsiteX4" fmla="*/ 1244336 w 1461154"/>
              <a:gd name="connsiteY4" fmla="*/ 1150071 h 1630839"/>
              <a:gd name="connsiteX5" fmla="*/ 1461152 w 1461154"/>
              <a:gd name="connsiteY5" fmla="*/ 1404598 h 1630839"/>
              <a:gd name="connsiteX6" fmla="*/ 1461154 w 1461154"/>
              <a:gd name="connsiteY6" fmla="*/ 1611983 h 1630839"/>
              <a:gd name="connsiteX7" fmla="*/ 1234909 w 1461154"/>
              <a:gd name="connsiteY7" fmla="*/ 1630839 h 1630839"/>
              <a:gd name="connsiteX8" fmla="*/ 1225482 w 1461154"/>
              <a:gd name="connsiteY8" fmla="*/ 1461155 h 1630839"/>
              <a:gd name="connsiteX9" fmla="*/ 527900 w 1461154"/>
              <a:gd name="connsiteY9" fmla="*/ 1423451 h 1630839"/>
              <a:gd name="connsiteX10" fmla="*/ 0 w 1461154"/>
              <a:gd name="connsiteY10" fmla="*/ 641023 h 1630839"/>
              <a:gd name="connsiteX11" fmla="*/ 490192 w 1461154"/>
              <a:gd name="connsiteY11" fmla="*/ 0 h 1630839"/>
              <a:gd name="connsiteX0" fmla="*/ 480765 w 1451727"/>
              <a:gd name="connsiteY0" fmla="*/ 0 h 1630839"/>
              <a:gd name="connsiteX1" fmla="*/ 688154 w 1451727"/>
              <a:gd name="connsiteY1" fmla="*/ 245097 h 1630839"/>
              <a:gd name="connsiteX2" fmla="*/ 433633 w 1451727"/>
              <a:gd name="connsiteY2" fmla="*/ 678731 h 1630839"/>
              <a:gd name="connsiteX3" fmla="*/ 678728 w 1451727"/>
              <a:gd name="connsiteY3" fmla="*/ 1093510 h 1630839"/>
              <a:gd name="connsiteX4" fmla="*/ 1234909 w 1451727"/>
              <a:gd name="connsiteY4" fmla="*/ 1150071 h 1630839"/>
              <a:gd name="connsiteX5" fmla="*/ 1451725 w 1451727"/>
              <a:gd name="connsiteY5" fmla="*/ 1404598 h 1630839"/>
              <a:gd name="connsiteX6" fmla="*/ 1451727 w 1451727"/>
              <a:gd name="connsiteY6" fmla="*/ 1611983 h 1630839"/>
              <a:gd name="connsiteX7" fmla="*/ 1225482 w 1451727"/>
              <a:gd name="connsiteY7" fmla="*/ 1630839 h 1630839"/>
              <a:gd name="connsiteX8" fmla="*/ 1216055 w 1451727"/>
              <a:gd name="connsiteY8" fmla="*/ 1461155 h 1630839"/>
              <a:gd name="connsiteX9" fmla="*/ 518473 w 1451727"/>
              <a:gd name="connsiteY9" fmla="*/ 1423451 h 1630839"/>
              <a:gd name="connsiteX10" fmla="*/ 0 w 1451727"/>
              <a:gd name="connsiteY10" fmla="*/ 641023 h 1630839"/>
              <a:gd name="connsiteX11" fmla="*/ 480765 w 1451727"/>
              <a:gd name="connsiteY11" fmla="*/ 0 h 1630839"/>
              <a:gd name="connsiteX0" fmla="*/ 471338 w 1442300"/>
              <a:gd name="connsiteY0" fmla="*/ 0 h 1630839"/>
              <a:gd name="connsiteX1" fmla="*/ 678727 w 1442300"/>
              <a:gd name="connsiteY1" fmla="*/ 245097 h 1630839"/>
              <a:gd name="connsiteX2" fmla="*/ 424206 w 1442300"/>
              <a:gd name="connsiteY2" fmla="*/ 678731 h 1630839"/>
              <a:gd name="connsiteX3" fmla="*/ 669301 w 1442300"/>
              <a:gd name="connsiteY3" fmla="*/ 1093510 h 1630839"/>
              <a:gd name="connsiteX4" fmla="*/ 1225482 w 1442300"/>
              <a:gd name="connsiteY4" fmla="*/ 1150071 h 1630839"/>
              <a:gd name="connsiteX5" fmla="*/ 1442298 w 1442300"/>
              <a:gd name="connsiteY5" fmla="*/ 1404598 h 1630839"/>
              <a:gd name="connsiteX6" fmla="*/ 1442300 w 1442300"/>
              <a:gd name="connsiteY6" fmla="*/ 1611983 h 1630839"/>
              <a:gd name="connsiteX7" fmla="*/ 1216055 w 1442300"/>
              <a:gd name="connsiteY7" fmla="*/ 1630839 h 1630839"/>
              <a:gd name="connsiteX8" fmla="*/ 1206628 w 1442300"/>
              <a:gd name="connsiteY8" fmla="*/ 1461155 h 1630839"/>
              <a:gd name="connsiteX9" fmla="*/ 509046 w 1442300"/>
              <a:gd name="connsiteY9" fmla="*/ 1423451 h 1630839"/>
              <a:gd name="connsiteX10" fmla="*/ 0 w 1442300"/>
              <a:gd name="connsiteY10" fmla="*/ 622169 h 1630839"/>
              <a:gd name="connsiteX11" fmla="*/ 471338 w 1442300"/>
              <a:gd name="connsiteY11" fmla="*/ 0 h 1630839"/>
              <a:gd name="connsiteX0" fmla="*/ 443057 w 1414019"/>
              <a:gd name="connsiteY0" fmla="*/ 0 h 1630839"/>
              <a:gd name="connsiteX1" fmla="*/ 650446 w 1414019"/>
              <a:gd name="connsiteY1" fmla="*/ 245097 h 1630839"/>
              <a:gd name="connsiteX2" fmla="*/ 395925 w 1414019"/>
              <a:gd name="connsiteY2" fmla="*/ 678731 h 1630839"/>
              <a:gd name="connsiteX3" fmla="*/ 641020 w 1414019"/>
              <a:gd name="connsiteY3" fmla="*/ 1093510 h 1630839"/>
              <a:gd name="connsiteX4" fmla="*/ 1197201 w 1414019"/>
              <a:gd name="connsiteY4" fmla="*/ 1150071 h 1630839"/>
              <a:gd name="connsiteX5" fmla="*/ 1414017 w 1414019"/>
              <a:gd name="connsiteY5" fmla="*/ 1404598 h 1630839"/>
              <a:gd name="connsiteX6" fmla="*/ 1414019 w 1414019"/>
              <a:gd name="connsiteY6" fmla="*/ 1611983 h 1630839"/>
              <a:gd name="connsiteX7" fmla="*/ 1187774 w 1414019"/>
              <a:gd name="connsiteY7" fmla="*/ 1630839 h 1630839"/>
              <a:gd name="connsiteX8" fmla="*/ 1178347 w 1414019"/>
              <a:gd name="connsiteY8" fmla="*/ 1461155 h 1630839"/>
              <a:gd name="connsiteX9" fmla="*/ 480765 w 1414019"/>
              <a:gd name="connsiteY9" fmla="*/ 1423451 h 1630839"/>
              <a:gd name="connsiteX10" fmla="*/ 0 w 1414019"/>
              <a:gd name="connsiteY10" fmla="*/ 631596 h 1630839"/>
              <a:gd name="connsiteX11" fmla="*/ 443057 w 1414019"/>
              <a:gd name="connsiteY11" fmla="*/ 0 h 1630839"/>
              <a:gd name="connsiteX0" fmla="*/ 452484 w 1414019"/>
              <a:gd name="connsiteY0" fmla="*/ 0 h 1602559"/>
              <a:gd name="connsiteX1" fmla="*/ 650446 w 1414019"/>
              <a:gd name="connsiteY1" fmla="*/ 216817 h 1602559"/>
              <a:gd name="connsiteX2" fmla="*/ 395925 w 1414019"/>
              <a:gd name="connsiteY2" fmla="*/ 650451 h 1602559"/>
              <a:gd name="connsiteX3" fmla="*/ 641020 w 1414019"/>
              <a:gd name="connsiteY3" fmla="*/ 1065230 h 1602559"/>
              <a:gd name="connsiteX4" fmla="*/ 1197201 w 1414019"/>
              <a:gd name="connsiteY4" fmla="*/ 1121791 h 1602559"/>
              <a:gd name="connsiteX5" fmla="*/ 1414017 w 1414019"/>
              <a:gd name="connsiteY5" fmla="*/ 1376318 h 1602559"/>
              <a:gd name="connsiteX6" fmla="*/ 1414019 w 1414019"/>
              <a:gd name="connsiteY6" fmla="*/ 1583703 h 1602559"/>
              <a:gd name="connsiteX7" fmla="*/ 1187774 w 1414019"/>
              <a:gd name="connsiteY7" fmla="*/ 1602559 h 1602559"/>
              <a:gd name="connsiteX8" fmla="*/ 1178347 w 1414019"/>
              <a:gd name="connsiteY8" fmla="*/ 1432875 h 1602559"/>
              <a:gd name="connsiteX9" fmla="*/ 480765 w 1414019"/>
              <a:gd name="connsiteY9" fmla="*/ 1395171 h 1602559"/>
              <a:gd name="connsiteX10" fmla="*/ 0 w 1414019"/>
              <a:gd name="connsiteY10" fmla="*/ 603316 h 1602559"/>
              <a:gd name="connsiteX11" fmla="*/ 452484 w 1414019"/>
              <a:gd name="connsiteY11" fmla="*/ 0 h 1602559"/>
              <a:gd name="connsiteX0" fmla="*/ 452484 w 1414019"/>
              <a:gd name="connsiteY0" fmla="*/ 0 h 1602559"/>
              <a:gd name="connsiteX1" fmla="*/ 669300 w 1414019"/>
              <a:gd name="connsiteY1" fmla="*/ 216817 h 1602559"/>
              <a:gd name="connsiteX2" fmla="*/ 395925 w 1414019"/>
              <a:gd name="connsiteY2" fmla="*/ 650451 h 1602559"/>
              <a:gd name="connsiteX3" fmla="*/ 641020 w 1414019"/>
              <a:gd name="connsiteY3" fmla="*/ 1065230 h 1602559"/>
              <a:gd name="connsiteX4" fmla="*/ 1197201 w 1414019"/>
              <a:gd name="connsiteY4" fmla="*/ 1121791 h 1602559"/>
              <a:gd name="connsiteX5" fmla="*/ 1414017 w 1414019"/>
              <a:gd name="connsiteY5" fmla="*/ 1376318 h 1602559"/>
              <a:gd name="connsiteX6" fmla="*/ 1414019 w 1414019"/>
              <a:gd name="connsiteY6" fmla="*/ 1583703 h 1602559"/>
              <a:gd name="connsiteX7" fmla="*/ 1187774 w 1414019"/>
              <a:gd name="connsiteY7" fmla="*/ 1602559 h 1602559"/>
              <a:gd name="connsiteX8" fmla="*/ 1178347 w 1414019"/>
              <a:gd name="connsiteY8" fmla="*/ 1432875 h 1602559"/>
              <a:gd name="connsiteX9" fmla="*/ 480765 w 1414019"/>
              <a:gd name="connsiteY9" fmla="*/ 1395171 h 1602559"/>
              <a:gd name="connsiteX10" fmla="*/ 0 w 1414019"/>
              <a:gd name="connsiteY10" fmla="*/ 603316 h 1602559"/>
              <a:gd name="connsiteX11" fmla="*/ 452484 w 1414019"/>
              <a:gd name="connsiteY11" fmla="*/ 0 h 1602559"/>
              <a:gd name="connsiteX0" fmla="*/ 452484 w 1414019"/>
              <a:gd name="connsiteY0" fmla="*/ 0 h 1583703"/>
              <a:gd name="connsiteX1" fmla="*/ 669300 w 1414019"/>
              <a:gd name="connsiteY1" fmla="*/ 216817 h 1583703"/>
              <a:gd name="connsiteX2" fmla="*/ 395925 w 1414019"/>
              <a:gd name="connsiteY2" fmla="*/ 650451 h 1583703"/>
              <a:gd name="connsiteX3" fmla="*/ 641020 w 1414019"/>
              <a:gd name="connsiteY3" fmla="*/ 1065230 h 1583703"/>
              <a:gd name="connsiteX4" fmla="*/ 1197201 w 1414019"/>
              <a:gd name="connsiteY4" fmla="*/ 1121791 h 1583703"/>
              <a:gd name="connsiteX5" fmla="*/ 1414017 w 1414019"/>
              <a:gd name="connsiteY5" fmla="*/ 1376318 h 1583703"/>
              <a:gd name="connsiteX6" fmla="*/ 1414019 w 1414019"/>
              <a:gd name="connsiteY6" fmla="*/ 1583703 h 1583703"/>
              <a:gd name="connsiteX7" fmla="*/ 1178347 w 1414019"/>
              <a:gd name="connsiteY7" fmla="*/ 1545998 h 1583703"/>
              <a:gd name="connsiteX8" fmla="*/ 1178347 w 1414019"/>
              <a:gd name="connsiteY8" fmla="*/ 1432875 h 1583703"/>
              <a:gd name="connsiteX9" fmla="*/ 480765 w 1414019"/>
              <a:gd name="connsiteY9" fmla="*/ 1395171 h 1583703"/>
              <a:gd name="connsiteX10" fmla="*/ 0 w 1414019"/>
              <a:gd name="connsiteY10" fmla="*/ 603316 h 1583703"/>
              <a:gd name="connsiteX11" fmla="*/ 452484 w 1414019"/>
              <a:gd name="connsiteY11" fmla="*/ 0 h 1583703"/>
              <a:gd name="connsiteX0" fmla="*/ 452484 w 1414019"/>
              <a:gd name="connsiteY0" fmla="*/ 0 h 1545998"/>
              <a:gd name="connsiteX1" fmla="*/ 669300 w 1414019"/>
              <a:gd name="connsiteY1" fmla="*/ 216817 h 1545998"/>
              <a:gd name="connsiteX2" fmla="*/ 395925 w 1414019"/>
              <a:gd name="connsiteY2" fmla="*/ 650451 h 1545998"/>
              <a:gd name="connsiteX3" fmla="*/ 641020 w 1414019"/>
              <a:gd name="connsiteY3" fmla="*/ 1065230 h 1545998"/>
              <a:gd name="connsiteX4" fmla="*/ 1197201 w 1414019"/>
              <a:gd name="connsiteY4" fmla="*/ 1121791 h 1545998"/>
              <a:gd name="connsiteX5" fmla="*/ 1414017 w 1414019"/>
              <a:gd name="connsiteY5" fmla="*/ 1376318 h 1545998"/>
              <a:gd name="connsiteX6" fmla="*/ 1414019 w 1414019"/>
              <a:gd name="connsiteY6" fmla="*/ 1517715 h 1545998"/>
              <a:gd name="connsiteX7" fmla="*/ 1178347 w 1414019"/>
              <a:gd name="connsiteY7" fmla="*/ 1545998 h 1545998"/>
              <a:gd name="connsiteX8" fmla="*/ 1178347 w 1414019"/>
              <a:gd name="connsiteY8" fmla="*/ 1432875 h 1545998"/>
              <a:gd name="connsiteX9" fmla="*/ 480765 w 1414019"/>
              <a:gd name="connsiteY9" fmla="*/ 1395171 h 1545998"/>
              <a:gd name="connsiteX10" fmla="*/ 0 w 1414019"/>
              <a:gd name="connsiteY10" fmla="*/ 603316 h 1545998"/>
              <a:gd name="connsiteX11" fmla="*/ 452484 w 1414019"/>
              <a:gd name="connsiteY11" fmla="*/ 0 h 1545998"/>
              <a:gd name="connsiteX0" fmla="*/ 452484 w 1414019"/>
              <a:gd name="connsiteY0" fmla="*/ 0 h 1545998"/>
              <a:gd name="connsiteX1" fmla="*/ 669300 w 1414019"/>
              <a:gd name="connsiteY1" fmla="*/ 216817 h 1545998"/>
              <a:gd name="connsiteX2" fmla="*/ 395925 w 1414019"/>
              <a:gd name="connsiteY2" fmla="*/ 650451 h 1545998"/>
              <a:gd name="connsiteX3" fmla="*/ 641020 w 1414019"/>
              <a:gd name="connsiteY3" fmla="*/ 1065230 h 1545998"/>
              <a:gd name="connsiteX4" fmla="*/ 1197201 w 1414019"/>
              <a:gd name="connsiteY4" fmla="*/ 1121791 h 1545998"/>
              <a:gd name="connsiteX5" fmla="*/ 1414017 w 1414019"/>
              <a:gd name="connsiteY5" fmla="*/ 1376318 h 1545998"/>
              <a:gd name="connsiteX6" fmla="*/ 1414019 w 1414019"/>
              <a:gd name="connsiteY6" fmla="*/ 1517715 h 1545998"/>
              <a:gd name="connsiteX7" fmla="*/ 1178347 w 1414019"/>
              <a:gd name="connsiteY7" fmla="*/ 1545998 h 1545998"/>
              <a:gd name="connsiteX8" fmla="*/ 1178347 w 1414019"/>
              <a:gd name="connsiteY8" fmla="*/ 1432875 h 1545998"/>
              <a:gd name="connsiteX9" fmla="*/ 480765 w 1414019"/>
              <a:gd name="connsiteY9" fmla="*/ 1395171 h 1545998"/>
              <a:gd name="connsiteX10" fmla="*/ 0 w 1414019"/>
              <a:gd name="connsiteY10" fmla="*/ 603316 h 1545998"/>
              <a:gd name="connsiteX11" fmla="*/ 452484 w 1414019"/>
              <a:gd name="connsiteY11" fmla="*/ 0 h 1545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14019" h="1545998">
                <a:moveTo>
                  <a:pt x="452484" y="0"/>
                </a:moveTo>
                <a:lnTo>
                  <a:pt x="669300" y="216817"/>
                </a:lnTo>
                <a:lnTo>
                  <a:pt x="395925" y="650451"/>
                </a:lnTo>
                <a:lnTo>
                  <a:pt x="641020" y="1065230"/>
                </a:lnTo>
                <a:lnTo>
                  <a:pt x="1197201" y="1121791"/>
                </a:lnTo>
                <a:lnTo>
                  <a:pt x="1414017" y="1376318"/>
                </a:lnTo>
                <a:cubicBezTo>
                  <a:pt x="1414018" y="1445446"/>
                  <a:pt x="1414018" y="1448587"/>
                  <a:pt x="1414019" y="1517715"/>
                </a:cubicBezTo>
                <a:lnTo>
                  <a:pt x="1178347" y="1545998"/>
                </a:lnTo>
                <a:lnTo>
                  <a:pt x="1178347" y="1432875"/>
                </a:lnTo>
                <a:lnTo>
                  <a:pt x="480765" y="1395171"/>
                </a:lnTo>
                <a:lnTo>
                  <a:pt x="0" y="603316"/>
                </a:lnTo>
                <a:lnTo>
                  <a:pt x="452484" y="0"/>
                </a:lnTo>
                <a:close/>
              </a:path>
            </a:pathLst>
          </a:custGeom>
          <a:noFill/>
          <a:ln w="41275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F324BA6-6A30-4054-6BA5-0BA1EC1E913E}"/>
              </a:ext>
            </a:extLst>
          </p:cNvPr>
          <p:cNvSpPr/>
          <p:nvPr/>
        </p:nvSpPr>
        <p:spPr>
          <a:xfrm>
            <a:off x="104637" y="118781"/>
            <a:ext cx="12498058" cy="6994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360" dirty="0"/>
              <a:t>万博開催に伴う立入禁止区域の指定について（案）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0C03F7D-5C2A-466A-A4F1-E81A4DB68D66}"/>
              </a:ext>
            </a:extLst>
          </p:cNvPr>
          <p:cNvSpPr/>
          <p:nvPr/>
        </p:nvSpPr>
        <p:spPr>
          <a:xfrm>
            <a:off x="850047" y="3992883"/>
            <a:ext cx="3633088" cy="537799"/>
          </a:xfrm>
          <a:prstGeom prst="rect">
            <a:avLst/>
          </a:prstGeom>
          <a:solidFill>
            <a:schemeClr val="bg1"/>
          </a:solidFill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960" dirty="0">
                <a:solidFill>
                  <a:srgbClr val="0070C0"/>
                </a:solidFill>
              </a:rPr>
              <a:t>万博開催に伴う立入禁止区域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5C8F55EF-431F-10DE-D1CA-4822B1A3ED9A}"/>
              </a:ext>
            </a:extLst>
          </p:cNvPr>
          <p:cNvCxnSpPr>
            <a:cxnSpLocks/>
            <a:stCxn id="7" idx="2"/>
            <a:endCxn id="4" idx="10"/>
          </p:cNvCxnSpPr>
          <p:nvPr/>
        </p:nvCxnSpPr>
        <p:spPr>
          <a:xfrm>
            <a:off x="2666591" y="4530682"/>
            <a:ext cx="1700854" cy="28494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221">
            <a:extLst>
              <a:ext uri="{FF2B5EF4-FFF2-40B4-BE49-F238E27FC236}">
                <a16:creationId xmlns:a16="http://schemas.microsoft.com/office/drawing/2014/main" id="{B040F72E-B1FD-6AAF-F47C-1B6CD4016F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097682"/>
              </p:ext>
            </p:extLst>
          </p:nvPr>
        </p:nvGraphicFramePr>
        <p:xfrm>
          <a:off x="10082213" y="5307013"/>
          <a:ext cx="2508228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2598336" imgH="4084299" progId="Excel.Sheet.8">
                  <p:embed/>
                </p:oleObj>
              </mc:Choice>
              <mc:Fallback>
                <p:oleObj name="Worksheet" r:id="rId3" imgW="2598336" imgH="4084299" progId="Excel.Sheet.8">
                  <p:embed/>
                  <p:pic>
                    <p:nvPicPr>
                      <p:cNvPr id="2135" name="Object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82213" y="5307013"/>
                        <a:ext cx="2508228" cy="41386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3CF7E997-9C70-3B3C-B21B-EAF0EACD954D}"/>
              </a:ext>
            </a:extLst>
          </p:cNvPr>
          <p:cNvSpPr/>
          <p:nvPr/>
        </p:nvSpPr>
        <p:spPr>
          <a:xfrm flipH="1">
            <a:off x="211159" y="2201807"/>
            <a:ext cx="241282" cy="72806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528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4D71CC21-B7A5-6B31-ECF9-184A3C522539}"/>
              </a:ext>
            </a:extLst>
          </p:cNvPr>
          <p:cNvSpPr/>
          <p:nvPr/>
        </p:nvSpPr>
        <p:spPr>
          <a:xfrm rot="19851871">
            <a:off x="6570646" y="5755148"/>
            <a:ext cx="209736" cy="278539"/>
          </a:xfrm>
          <a:prstGeom prst="rect">
            <a:avLst/>
          </a:prstGeom>
          <a:solidFill>
            <a:srgbClr val="99FF66">
              <a:alpha val="12157"/>
            </a:srgbClr>
          </a:solidFill>
          <a:ln w="57150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7389EE38-563D-6A1E-486E-9B72CBA0C06A}"/>
              </a:ext>
            </a:extLst>
          </p:cNvPr>
          <p:cNvCxnSpPr>
            <a:cxnSpLocks/>
          </p:cNvCxnSpPr>
          <p:nvPr/>
        </p:nvCxnSpPr>
        <p:spPr>
          <a:xfrm flipH="1">
            <a:off x="6388894" y="4374356"/>
            <a:ext cx="23812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DCDF1359-5EB1-AF7B-8CEB-D816574C427D}"/>
              </a:ext>
            </a:extLst>
          </p:cNvPr>
          <p:cNvSpPr/>
          <p:nvPr/>
        </p:nvSpPr>
        <p:spPr>
          <a:xfrm rot="1002071">
            <a:off x="6351461" y="4342151"/>
            <a:ext cx="122490" cy="17461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kumimoji="1" lang="ja-JP" altLang="en-US" sz="1960" dirty="0">
              <a:solidFill>
                <a:srgbClr val="0070C0"/>
              </a:solidFill>
            </a:endParaRPr>
          </a:p>
        </p:txBody>
      </p: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E3F54AB-E3E8-C1EB-75BF-834E055C65B1}"/>
              </a:ext>
            </a:extLst>
          </p:cNvPr>
          <p:cNvCxnSpPr>
            <a:cxnSpLocks/>
          </p:cNvCxnSpPr>
          <p:nvPr/>
        </p:nvCxnSpPr>
        <p:spPr>
          <a:xfrm flipH="1">
            <a:off x="6454528" y="3664942"/>
            <a:ext cx="1593397" cy="780852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320294-5E2E-AF41-1360-52DC0DC9D279}"/>
              </a:ext>
            </a:extLst>
          </p:cNvPr>
          <p:cNvSpPr/>
          <p:nvPr/>
        </p:nvSpPr>
        <p:spPr>
          <a:xfrm>
            <a:off x="7955612" y="3232094"/>
            <a:ext cx="2083738" cy="5937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rgbClr val="7030A0"/>
                </a:solidFill>
              </a:rPr>
              <a:t>新たな立入禁止区域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BA0FC32-42E4-A406-5099-2695F0A4281D}"/>
              </a:ext>
            </a:extLst>
          </p:cNvPr>
          <p:cNvSpPr/>
          <p:nvPr/>
        </p:nvSpPr>
        <p:spPr>
          <a:xfrm>
            <a:off x="4056307" y="6180921"/>
            <a:ext cx="1938176" cy="8010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600" dirty="0">
                <a:solidFill>
                  <a:schemeClr val="accent6">
                    <a:lumMod val="75000"/>
                  </a:schemeClr>
                </a:solidFill>
              </a:rPr>
              <a:t>万博開催に伴う立入禁止解除区域（渡船利用）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9675032-3C20-73AA-F630-D2B0F624E335}"/>
              </a:ext>
            </a:extLst>
          </p:cNvPr>
          <p:cNvCxnSpPr>
            <a:cxnSpLocks/>
          </p:cNvCxnSpPr>
          <p:nvPr/>
        </p:nvCxnSpPr>
        <p:spPr>
          <a:xfrm flipV="1">
            <a:off x="5976829" y="6041429"/>
            <a:ext cx="704249" cy="645196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702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rgbClr val="0070C0"/>
          </a:solidFill>
        </a:ln>
      </a:spPr>
      <a:bodyPr rtlCol="0" anchor="ctr"/>
      <a:lstStyle>
        <a:defPPr algn="l">
          <a:defRPr kumimoji="1" sz="1960" dirty="0">
            <a:solidFill>
              <a:srgbClr val="0070C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34</Words>
  <Application>Microsoft Office PowerPoint</Application>
  <PresentationFormat>A3 297x420 mm</PresentationFormat>
  <Paragraphs>4</Paragraphs>
  <Slides>1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Arial</vt:lpstr>
      <vt:lpstr>Calibri</vt:lpstr>
      <vt:lpstr>Calibri Light</vt:lpstr>
      <vt:lpstr>Office テーマ</vt:lpstr>
      <vt:lpstr>Worksheet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2024-04-10T02:57:37Z</dcterms:created>
  <dcterms:modified xsi:type="dcterms:W3CDTF">2024-04-17T07:38:39Z</dcterms:modified>
</cp:coreProperties>
</file>