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80"/>
    <a:srgbClr val="FFCC00"/>
    <a:srgbClr val="FF9900"/>
    <a:srgbClr val="FFFF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2" autoAdjust="0"/>
    <p:restoredTop sz="98995" autoAdjust="0"/>
  </p:normalViewPr>
  <p:slideViewPr>
    <p:cSldViewPr>
      <p:cViewPr varScale="1">
        <p:scale>
          <a:sx n="68" d="100"/>
          <a:sy n="68" d="100"/>
        </p:scale>
        <p:origin x="53" y="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0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060A4E5-8B37-49F1-8DDF-D4621A724E29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7" y="4783138"/>
            <a:ext cx="5444806" cy="3913187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2" cy="4984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D19AC9C3-8F3C-4B60-BE8D-8261BB1E04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07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AC9C3-8F3C-4B60-BE8D-8261BB1E04C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73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0C64-D9CF-4B65-923D-C58387CCD5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676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A040-2598-42F7-A642-686B93965A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9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7265-294D-459B-B964-799D079B14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971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86EC-4E8C-4CD3-B893-5D3B2B90BB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40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3CD0-55C4-4B2D-84DF-7A9E5056A5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9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E876-DD1C-4CEE-A561-A435AFDD44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678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AFC0-8AEE-4526-B626-888138FFA1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207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7350-7656-461E-817D-C339A81165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8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FCED-5A5F-4A99-AF21-5547082AE3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806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8FA9-A6E3-4FE6-8FB7-FB6302FFB0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18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BDC-C36A-4B7B-BDB9-47A56824E0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70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D388CD6-C998-4E72-88D2-1C517CAECB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ja-JP" sz="4400" dirty="0"/>
              <a:t>S</a:t>
            </a:r>
            <a:endParaRPr lang="ja-JP" altLang="ja-JP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ja-JP" altLang="ja-JP" sz="3200"/>
          </a:p>
        </p:txBody>
      </p:sp>
      <p:pic>
        <p:nvPicPr>
          <p:cNvPr id="2052" name="Picture 6" descr="大阪港白地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686752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Freeform 8"/>
          <p:cNvSpPr>
            <a:spLocks/>
          </p:cNvSpPr>
          <p:nvPr/>
        </p:nvSpPr>
        <p:spPr bwMode="auto">
          <a:xfrm>
            <a:off x="3975100" y="1924050"/>
            <a:ext cx="393700" cy="419100"/>
          </a:xfrm>
          <a:custGeom>
            <a:avLst/>
            <a:gdLst>
              <a:gd name="T0" fmla="*/ 2147483646 w 248"/>
              <a:gd name="T1" fmla="*/ 2147483646 h 264"/>
              <a:gd name="T2" fmla="*/ 2147483646 w 248"/>
              <a:gd name="T3" fmla="*/ 2147483646 h 264"/>
              <a:gd name="T4" fmla="*/ 2147483646 w 248"/>
              <a:gd name="T5" fmla="*/ 2147483646 h 264"/>
              <a:gd name="T6" fmla="*/ 0 w 248"/>
              <a:gd name="T7" fmla="*/ 2147483646 h 264"/>
              <a:gd name="T8" fmla="*/ 2147483646 w 248"/>
              <a:gd name="T9" fmla="*/ 2147483646 h 264"/>
              <a:gd name="T10" fmla="*/ 2147483646 w 248"/>
              <a:gd name="T11" fmla="*/ 2147483646 h 264"/>
              <a:gd name="T12" fmla="*/ 2147483646 w 248"/>
              <a:gd name="T13" fmla="*/ 0 h 2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8" h="264">
                <a:moveTo>
                  <a:pt x="248" y="4"/>
                </a:moveTo>
                <a:lnTo>
                  <a:pt x="208" y="264"/>
                </a:lnTo>
                <a:lnTo>
                  <a:pt x="28" y="248"/>
                </a:lnTo>
                <a:lnTo>
                  <a:pt x="0" y="216"/>
                </a:lnTo>
                <a:lnTo>
                  <a:pt x="64" y="100"/>
                </a:lnTo>
                <a:lnTo>
                  <a:pt x="108" y="48"/>
                </a:lnTo>
                <a:lnTo>
                  <a:pt x="24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4" name="Freeform 9"/>
          <p:cNvSpPr>
            <a:spLocks/>
          </p:cNvSpPr>
          <p:nvPr/>
        </p:nvSpPr>
        <p:spPr bwMode="auto">
          <a:xfrm>
            <a:off x="4318000" y="1968500"/>
            <a:ext cx="139700" cy="387350"/>
          </a:xfrm>
          <a:custGeom>
            <a:avLst/>
            <a:gdLst>
              <a:gd name="T0" fmla="*/ 2147483646 w 88"/>
              <a:gd name="T1" fmla="*/ 0 h 244"/>
              <a:gd name="T2" fmla="*/ 2147483646 w 88"/>
              <a:gd name="T3" fmla="*/ 2147483646 h 244"/>
              <a:gd name="T4" fmla="*/ 0 w 88"/>
              <a:gd name="T5" fmla="*/ 2147483646 h 244"/>
              <a:gd name="T6" fmla="*/ 2147483646 w 88"/>
              <a:gd name="T7" fmla="*/ 2147483646 h 2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244">
                <a:moveTo>
                  <a:pt x="88" y="0"/>
                </a:moveTo>
                <a:lnTo>
                  <a:pt x="24" y="32"/>
                </a:lnTo>
                <a:lnTo>
                  <a:pt x="0" y="232"/>
                </a:lnTo>
                <a:lnTo>
                  <a:pt x="52" y="24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4908550" y="2457450"/>
            <a:ext cx="133350" cy="31750"/>
          </a:xfrm>
          <a:custGeom>
            <a:avLst/>
            <a:gdLst>
              <a:gd name="T0" fmla="*/ 0 w 84"/>
              <a:gd name="T1" fmla="*/ 0 h 20"/>
              <a:gd name="T2" fmla="*/ 2147483646 w 84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20">
                <a:moveTo>
                  <a:pt x="0" y="0"/>
                </a:moveTo>
                <a:lnTo>
                  <a:pt x="84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6" name="Freeform 11"/>
          <p:cNvSpPr>
            <a:spLocks/>
          </p:cNvSpPr>
          <p:nvPr/>
        </p:nvSpPr>
        <p:spPr bwMode="auto">
          <a:xfrm rot="-180000">
            <a:off x="5060950" y="1657350"/>
            <a:ext cx="466725" cy="495300"/>
          </a:xfrm>
          <a:custGeom>
            <a:avLst/>
            <a:gdLst>
              <a:gd name="T0" fmla="*/ 0 w 294"/>
              <a:gd name="T1" fmla="*/ 2147483646 h 312"/>
              <a:gd name="T2" fmla="*/ 2147483646 w 294"/>
              <a:gd name="T3" fmla="*/ 0 h 312"/>
              <a:gd name="T4" fmla="*/ 2147483646 w 294"/>
              <a:gd name="T5" fmla="*/ 2147483646 h 312"/>
              <a:gd name="T6" fmla="*/ 2147483646 w 294"/>
              <a:gd name="T7" fmla="*/ 2147483646 h 3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4" h="312">
                <a:moveTo>
                  <a:pt x="0" y="28"/>
                </a:moveTo>
                <a:lnTo>
                  <a:pt x="82" y="0"/>
                </a:lnTo>
                <a:lnTo>
                  <a:pt x="294" y="188"/>
                </a:lnTo>
                <a:lnTo>
                  <a:pt x="278" y="31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7" name="Freeform 12"/>
          <p:cNvSpPr>
            <a:spLocks/>
          </p:cNvSpPr>
          <p:nvPr/>
        </p:nvSpPr>
        <p:spPr bwMode="auto">
          <a:xfrm>
            <a:off x="4933950" y="3924300"/>
            <a:ext cx="6350" cy="463550"/>
          </a:xfrm>
          <a:custGeom>
            <a:avLst/>
            <a:gdLst>
              <a:gd name="T0" fmla="*/ 2147483646 w 4"/>
              <a:gd name="T1" fmla="*/ 2147483646 h 292"/>
              <a:gd name="T2" fmla="*/ 0 w 4"/>
              <a:gd name="T3" fmla="*/ 0 h 29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" h="292">
                <a:moveTo>
                  <a:pt x="4" y="292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8" name="Freeform 13"/>
          <p:cNvSpPr>
            <a:spLocks/>
          </p:cNvSpPr>
          <p:nvPr/>
        </p:nvSpPr>
        <p:spPr bwMode="auto">
          <a:xfrm>
            <a:off x="6070600" y="5530850"/>
            <a:ext cx="69850" cy="190500"/>
          </a:xfrm>
          <a:custGeom>
            <a:avLst/>
            <a:gdLst>
              <a:gd name="T0" fmla="*/ 0 w 44"/>
              <a:gd name="T1" fmla="*/ 2147483646 h 120"/>
              <a:gd name="T2" fmla="*/ 0 w 44"/>
              <a:gd name="T3" fmla="*/ 2147483646 h 120"/>
              <a:gd name="T4" fmla="*/ 2147483646 w 44"/>
              <a:gd name="T5" fmla="*/ 0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120">
                <a:moveTo>
                  <a:pt x="0" y="120"/>
                </a:moveTo>
                <a:lnTo>
                  <a:pt x="0" y="44"/>
                </a:lnTo>
                <a:lnTo>
                  <a:pt x="44" y="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0" name="Freeform 15"/>
          <p:cNvSpPr>
            <a:spLocks/>
          </p:cNvSpPr>
          <p:nvPr/>
        </p:nvSpPr>
        <p:spPr bwMode="auto">
          <a:xfrm>
            <a:off x="7289800" y="4724400"/>
            <a:ext cx="190500" cy="508000"/>
          </a:xfrm>
          <a:custGeom>
            <a:avLst/>
            <a:gdLst>
              <a:gd name="T0" fmla="*/ 0 w 120"/>
              <a:gd name="T1" fmla="*/ 0 h 320"/>
              <a:gd name="T2" fmla="*/ 2147483646 w 120"/>
              <a:gd name="T3" fmla="*/ 2147483646 h 320"/>
              <a:gd name="T4" fmla="*/ 2147483646 w 120"/>
              <a:gd name="T5" fmla="*/ 2147483646 h 3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0" h="320">
                <a:moveTo>
                  <a:pt x="0" y="0"/>
                </a:moveTo>
                <a:lnTo>
                  <a:pt x="56" y="320"/>
                </a:lnTo>
                <a:lnTo>
                  <a:pt x="120" y="30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Freeform 18"/>
          <p:cNvSpPr>
            <a:spLocks/>
          </p:cNvSpPr>
          <p:nvPr/>
        </p:nvSpPr>
        <p:spPr bwMode="auto">
          <a:xfrm>
            <a:off x="6159500" y="4737100"/>
            <a:ext cx="685800" cy="228600"/>
          </a:xfrm>
          <a:custGeom>
            <a:avLst/>
            <a:gdLst>
              <a:gd name="T0" fmla="*/ 0 w 432"/>
              <a:gd name="T1" fmla="*/ 0 h 144"/>
              <a:gd name="T2" fmla="*/ 2147483646 w 432"/>
              <a:gd name="T3" fmla="*/ 2147483646 h 144"/>
              <a:gd name="T4" fmla="*/ 2147483646 w 432"/>
              <a:gd name="T5" fmla="*/ 2147483646 h 144"/>
              <a:gd name="T6" fmla="*/ 2147483646 w 432"/>
              <a:gd name="T7" fmla="*/ 2147483646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144">
                <a:moveTo>
                  <a:pt x="0" y="0"/>
                </a:moveTo>
                <a:lnTo>
                  <a:pt x="44" y="144"/>
                </a:lnTo>
                <a:lnTo>
                  <a:pt x="380" y="60"/>
                </a:lnTo>
                <a:lnTo>
                  <a:pt x="432" y="7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2" name="Freeform 19"/>
          <p:cNvSpPr>
            <a:spLocks/>
          </p:cNvSpPr>
          <p:nvPr/>
        </p:nvSpPr>
        <p:spPr bwMode="auto">
          <a:xfrm>
            <a:off x="6318250" y="5632450"/>
            <a:ext cx="1225550" cy="76200"/>
          </a:xfrm>
          <a:custGeom>
            <a:avLst/>
            <a:gdLst>
              <a:gd name="T0" fmla="*/ 0 w 772"/>
              <a:gd name="T1" fmla="*/ 0 h 48"/>
              <a:gd name="T2" fmla="*/ 2147483646 w 772"/>
              <a:gd name="T3" fmla="*/ 2147483646 h 48"/>
              <a:gd name="T4" fmla="*/ 2147483646 w 772"/>
              <a:gd name="T5" fmla="*/ 2147483646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2" h="48">
                <a:moveTo>
                  <a:pt x="0" y="0"/>
                </a:moveTo>
                <a:lnTo>
                  <a:pt x="4" y="48"/>
                </a:lnTo>
                <a:lnTo>
                  <a:pt x="772" y="4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3" name="Freeform 20"/>
          <p:cNvSpPr>
            <a:spLocks/>
          </p:cNvSpPr>
          <p:nvPr/>
        </p:nvSpPr>
        <p:spPr bwMode="auto">
          <a:xfrm>
            <a:off x="5956300" y="5137150"/>
            <a:ext cx="177800" cy="393700"/>
          </a:xfrm>
          <a:custGeom>
            <a:avLst/>
            <a:gdLst>
              <a:gd name="T0" fmla="*/ 0 w 112"/>
              <a:gd name="T1" fmla="*/ 0 h 248"/>
              <a:gd name="T2" fmla="*/ 2147483646 w 112"/>
              <a:gd name="T3" fmla="*/ 2147483646 h 248"/>
              <a:gd name="T4" fmla="*/ 2147483646 w 112"/>
              <a:gd name="T5" fmla="*/ 2147483646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" h="248">
                <a:moveTo>
                  <a:pt x="0" y="0"/>
                </a:moveTo>
                <a:lnTo>
                  <a:pt x="48" y="4"/>
                </a:lnTo>
                <a:lnTo>
                  <a:pt x="112" y="24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4" name="Freeform 22"/>
          <p:cNvSpPr>
            <a:spLocks/>
          </p:cNvSpPr>
          <p:nvPr/>
        </p:nvSpPr>
        <p:spPr bwMode="auto">
          <a:xfrm>
            <a:off x="4991100" y="5054600"/>
            <a:ext cx="469900" cy="196850"/>
          </a:xfrm>
          <a:custGeom>
            <a:avLst/>
            <a:gdLst>
              <a:gd name="T0" fmla="*/ 2147483646 w 296"/>
              <a:gd name="T1" fmla="*/ 2147483646 h 124"/>
              <a:gd name="T2" fmla="*/ 0 w 296"/>
              <a:gd name="T3" fmla="*/ 0 h 124"/>
              <a:gd name="T4" fmla="*/ 2147483646 w 296"/>
              <a:gd name="T5" fmla="*/ 2147483646 h 124"/>
              <a:gd name="T6" fmla="*/ 2147483646 w 296"/>
              <a:gd name="T7" fmla="*/ 2147483646 h 124"/>
              <a:gd name="T8" fmla="*/ 2147483646 w 296"/>
              <a:gd name="T9" fmla="*/ 2147483646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6" h="124">
                <a:moveTo>
                  <a:pt x="48" y="124"/>
                </a:moveTo>
                <a:lnTo>
                  <a:pt x="0" y="0"/>
                </a:lnTo>
                <a:lnTo>
                  <a:pt x="112" y="12"/>
                </a:lnTo>
                <a:lnTo>
                  <a:pt x="168" y="52"/>
                </a:lnTo>
                <a:lnTo>
                  <a:pt x="296" y="5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5" name="Freeform 23"/>
          <p:cNvSpPr>
            <a:spLocks/>
          </p:cNvSpPr>
          <p:nvPr/>
        </p:nvSpPr>
        <p:spPr bwMode="auto">
          <a:xfrm>
            <a:off x="6813550" y="3549650"/>
            <a:ext cx="69850" cy="50800"/>
          </a:xfrm>
          <a:custGeom>
            <a:avLst/>
            <a:gdLst>
              <a:gd name="T0" fmla="*/ 0 w 44"/>
              <a:gd name="T1" fmla="*/ 0 h 32"/>
              <a:gd name="T2" fmla="*/ 2147483646 w 44"/>
              <a:gd name="T3" fmla="*/ 2147483646 h 32"/>
              <a:gd name="T4" fmla="*/ 2147483646 w 44"/>
              <a:gd name="T5" fmla="*/ 2147483646 h 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" h="32">
                <a:moveTo>
                  <a:pt x="0" y="0"/>
                </a:moveTo>
                <a:lnTo>
                  <a:pt x="4" y="32"/>
                </a:lnTo>
                <a:lnTo>
                  <a:pt x="44" y="2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Freeform 24"/>
          <p:cNvSpPr>
            <a:spLocks/>
          </p:cNvSpPr>
          <p:nvPr/>
        </p:nvSpPr>
        <p:spPr bwMode="auto">
          <a:xfrm>
            <a:off x="7664450" y="4121150"/>
            <a:ext cx="266700" cy="31750"/>
          </a:xfrm>
          <a:custGeom>
            <a:avLst/>
            <a:gdLst>
              <a:gd name="T0" fmla="*/ 0 w 168"/>
              <a:gd name="T1" fmla="*/ 2147483646 h 20"/>
              <a:gd name="T2" fmla="*/ 2147483646 w 168"/>
              <a:gd name="T3" fmla="*/ 0 h 20"/>
              <a:gd name="T4" fmla="*/ 2147483646 w 168"/>
              <a:gd name="T5" fmla="*/ 2147483646 h 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20">
                <a:moveTo>
                  <a:pt x="0" y="20"/>
                </a:moveTo>
                <a:lnTo>
                  <a:pt x="88" y="0"/>
                </a:lnTo>
                <a:lnTo>
                  <a:pt x="168" y="12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7" name="Freeform 28"/>
          <p:cNvSpPr>
            <a:spLocks/>
          </p:cNvSpPr>
          <p:nvPr/>
        </p:nvSpPr>
        <p:spPr bwMode="auto">
          <a:xfrm>
            <a:off x="4966969" y="3846719"/>
            <a:ext cx="108269" cy="58213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068" name="Freeform 29"/>
          <p:cNvSpPr>
            <a:spLocks/>
          </p:cNvSpPr>
          <p:nvPr/>
        </p:nvSpPr>
        <p:spPr bwMode="auto">
          <a:xfrm>
            <a:off x="5949950" y="3486150"/>
            <a:ext cx="76200" cy="317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9" name="Freeform 30"/>
          <p:cNvSpPr>
            <a:spLocks/>
          </p:cNvSpPr>
          <p:nvPr/>
        </p:nvSpPr>
        <p:spPr bwMode="auto">
          <a:xfrm rot="-159780">
            <a:off x="6886575" y="3590925"/>
            <a:ext cx="228600" cy="134938"/>
          </a:xfrm>
          <a:custGeom>
            <a:avLst/>
            <a:gdLst>
              <a:gd name="T0" fmla="*/ 0 w 152"/>
              <a:gd name="T1" fmla="*/ 0 h 84"/>
              <a:gd name="T2" fmla="*/ 2147483646 w 152"/>
              <a:gd name="T3" fmla="*/ 2147483646 h 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2" h="84">
                <a:moveTo>
                  <a:pt x="0" y="0"/>
                </a:moveTo>
                <a:lnTo>
                  <a:pt x="152" y="84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70" name="Rectangle 66"/>
          <p:cNvSpPr>
            <a:spLocks noChangeArrowheads="1"/>
          </p:cNvSpPr>
          <p:nvPr/>
        </p:nvSpPr>
        <p:spPr bwMode="auto">
          <a:xfrm>
            <a:off x="5076825" y="17732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12‐②</a:t>
            </a:r>
          </a:p>
        </p:txBody>
      </p:sp>
      <p:sp>
        <p:nvSpPr>
          <p:cNvPr id="2071" name="Rectangle 67"/>
          <p:cNvSpPr>
            <a:spLocks noChangeArrowheads="1"/>
          </p:cNvSpPr>
          <p:nvPr/>
        </p:nvSpPr>
        <p:spPr bwMode="auto">
          <a:xfrm>
            <a:off x="5797550" y="32972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15-①</a:t>
            </a:r>
          </a:p>
        </p:txBody>
      </p:sp>
      <p:sp>
        <p:nvSpPr>
          <p:cNvPr id="2072" name="Rectangle 68"/>
          <p:cNvSpPr>
            <a:spLocks noChangeArrowheads="1"/>
          </p:cNvSpPr>
          <p:nvPr/>
        </p:nvSpPr>
        <p:spPr bwMode="auto">
          <a:xfrm>
            <a:off x="6916738" y="34861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16</a:t>
            </a:r>
          </a:p>
        </p:txBody>
      </p:sp>
      <p:sp>
        <p:nvSpPr>
          <p:cNvPr id="2073" name="Rectangle 69"/>
          <p:cNvSpPr>
            <a:spLocks noChangeArrowheads="1"/>
          </p:cNvSpPr>
          <p:nvPr/>
        </p:nvSpPr>
        <p:spPr bwMode="auto">
          <a:xfrm>
            <a:off x="4603750" y="406876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17</a:t>
            </a:r>
          </a:p>
        </p:txBody>
      </p:sp>
      <p:sp>
        <p:nvSpPr>
          <p:cNvPr id="2074" name="Rectangle 70"/>
          <p:cNvSpPr>
            <a:spLocks noChangeArrowheads="1"/>
          </p:cNvSpPr>
          <p:nvPr/>
        </p:nvSpPr>
        <p:spPr bwMode="auto">
          <a:xfrm>
            <a:off x="5867400" y="479742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18</a:t>
            </a:r>
          </a:p>
        </p:txBody>
      </p:sp>
      <p:sp>
        <p:nvSpPr>
          <p:cNvPr id="2075" name="Rectangle 71"/>
          <p:cNvSpPr>
            <a:spLocks noChangeArrowheads="1"/>
          </p:cNvSpPr>
          <p:nvPr/>
        </p:nvSpPr>
        <p:spPr bwMode="auto">
          <a:xfrm>
            <a:off x="6288088" y="4903788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19</a:t>
            </a:r>
          </a:p>
        </p:txBody>
      </p:sp>
      <p:sp>
        <p:nvSpPr>
          <p:cNvPr id="2076" name="Rectangle 72"/>
          <p:cNvSpPr>
            <a:spLocks noChangeArrowheads="1"/>
          </p:cNvSpPr>
          <p:nvPr/>
        </p:nvSpPr>
        <p:spPr bwMode="auto">
          <a:xfrm>
            <a:off x="5076825" y="494030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20</a:t>
            </a:r>
          </a:p>
        </p:txBody>
      </p:sp>
      <p:sp>
        <p:nvSpPr>
          <p:cNvPr id="2077" name="Rectangle 73"/>
          <p:cNvSpPr>
            <a:spLocks noChangeArrowheads="1"/>
          </p:cNvSpPr>
          <p:nvPr/>
        </p:nvSpPr>
        <p:spPr bwMode="auto">
          <a:xfrm>
            <a:off x="5986463" y="528637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21</a:t>
            </a:r>
          </a:p>
        </p:txBody>
      </p:sp>
      <p:sp>
        <p:nvSpPr>
          <p:cNvPr id="2078" name="Rectangle 74"/>
          <p:cNvSpPr>
            <a:spLocks noChangeArrowheads="1"/>
          </p:cNvSpPr>
          <p:nvPr/>
        </p:nvSpPr>
        <p:spPr bwMode="auto">
          <a:xfrm>
            <a:off x="5638800" y="567055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22</a:t>
            </a:r>
          </a:p>
        </p:txBody>
      </p:sp>
      <p:sp>
        <p:nvSpPr>
          <p:cNvPr id="2079" name="Rectangle 75"/>
          <p:cNvSpPr>
            <a:spLocks noChangeArrowheads="1"/>
          </p:cNvSpPr>
          <p:nvPr/>
        </p:nvSpPr>
        <p:spPr bwMode="auto">
          <a:xfrm>
            <a:off x="4700588" y="51165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23</a:t>
            </a:r>
          </a:p>
        </p:txBody>
      </p:sp>
      <p:sp>
        <p:nvSpPr>
          <p:cNvPr id="2080" name="Rectangle 76"/>
          <p:cNvSpPr>
            <a:spLocks noChangeArrowheads="1"/>
          </p:cNvSpPr>
          <p:nvPr/>
        </p:nvSpPr>
        <p:spPr bwMode="auto">
          <a:xfrm>
            <a:off x="7235825" y="4892675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24</a:t>
            </a:r>
          </a:p>
        </p:txBody>
      </p:sp>
      <p:sp>
        <p:nvSpPr>
          <p:cNvPr id="2081" name="Rectangle 77"/>
          <p:cNvSpPr>
            <a:spLocks noChangeArrowheads="1"/>
          </p:cNvSpPr>
          <p:nvPr/>
        </p:nvSpPr>
        <p:spPr bwMode="auto">
          <a:xfrm>
            <a:off x="6804025" y="5734050"/>
            <a:ext cx="4318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25</a:t>
            </a:r>
          </a:p>
        </p:txBody>
      </p:sp>
      <p:sp>
        <p:nvSpPr>
          <p:cNvPr id="2082" name="Rectangle 79"/>
          <p:cNvSpPr>
            <a:spLocks noChangeArrowheads="1"/>
          </p:cNvSpPr>
          <p:nvPr/>
        </p:nvSpPr>
        <p:spPr bwMode="auto">
          <a:xfrm>
            <a:off x="7558088" y="3716338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27</a:t>
            </a:r>
          </a:p>
        </p:txBody>
      </p:sp>
      <p:sp>
        <p:nvSpPr>
          <p:cNvPr id="2083" name="Rectangle 80"/>
          <p:cNvSpPr>
            <a:spLocks noChangeArrowheads="1"/>
          </p:cNvSpPr>
          <p:nvPr/>
        </p:nvSpPr>
        <p:spPr bwMode="auto">
          <a:xfrm>
            <a:off x="7280275" y="37703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29</a:t>
            </a:r>
          </a:p>
        </p:txBody>
      </p:sp>
      <p:sp>
        <p:nvSpPr>
          <p:cNvPr id="2084" name="Freeform 83"/>
          <p:cNvSpPr>
            <a:spLocks/>
          </p:cNvSpPr>
          <p:nvPr/>
        </p:nvSpPr>
        <p:spPr bwMode="auto">
          <a:xfrm rot="240000">
            <a:off x="5299075" y="1770063"/>
            <a:ext cx="195263" cy="133350"/>
          </a:xfrm>
          <a:custGeom>
            <a:avLst/>
            <a:gdLst>
              <a:gd name="T0" fmla="*/ 0 w 84"/>
              <a:gd name="T1" fmla="*/ 0 h 68"/>
              <a:gd name="T2" fmla="*/ 2147483646 w 84"/>
              <a:gd name="T3" fmla="*/ 2147483646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68">
                <a:moveTo>
                  <a:pt x="0" y="0"/>
                </a:moveTo>
                <a:lnTo>
                  <a:pt x="84" y="6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85" name="Rectangle 81"/>
          <p:cNvSpPr>
            <a:spLocks noChangeArrowheads="1"/>
          </p:cNvSpPr>
          <p:nvPr/>
        </p:nvSpPr>
        <p:spPr bwMode="auto">
          <a:xfrm>
            <a:off x="7596188" y="4151313"/>
            <a:ext cx="43180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28</a:t>
            </a:r>
          </a:p>
        </p:txBody>
      </p:sp>
      <p:sp>
        <p:nvSpPr>
          <p:cNvPr id="2086" name="Freeform 82"/>
          <p:cNvSpPr>
            <a:spLocks/>
          </p:cNvSpPr>
          <p:nvPr/>
        </p:nvSpPr>
        <p:spPr bwMode="auto">
          <a:xfrm>
            <a:off x="5041900" y="2489200"/>
            <a:ext cx="69850" cy="12700"/>
          </a:xfrm>
          <a:custGeom>
            <a:avLst/>
            <a:gdLst>
              <a:gd name="T0" fmla="*/ 0 w 44"/>
              <a:gd name="T1" fmla="*/ 0 h 8"/>
              <a:gd name="T2" fmla="*/ 2147483646 w 4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8">
                <a:moveTo>
                  <a:pt x="0" y="0"/>
                </a:moveTo>
                <a:lnTo>
                  <a:pt x="44" y="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7" name="Freeform 84"/>
          <p:cNvSpPr>
            <a:spLocks/>
          </p:cNvSpPr>
          <p:nvPr/>
        </p:nvSpPr>
        <p:spPr bwMode="auto">
          <a:xfrm>
            <a:off x="6070600" y="5651500"/>
            <a:ext cx="1588" cy="76200"/>
          </a:xfrm>
          <a:custGeom>
            <a:avLst/>
            <a:gdLst>
              <a:gd name="T0" fmla="*/ 0 w 1"/>
              <a:gd name="T1" fmla="*/ 0 h 48"/>
              <a:gd name="T2" fmla="*/ 0 w 1"/>
              <a:gd name="T3" fmla="*/ 2147483646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8">
                <a:moveTo>
                  <a:pt x="0" y="0"/>
                </a:move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88" name="Rectangle 78"/>
          <p:cNvSpPr>
            <a:spLocks noChangeArrowheads="1"/>
          </p:cNvSpPr>
          <p:nvPr/>
        </p:nvSpPr>
        <p:spPr bwMode="auto">
          <a:xfrm>
            <a:off x="7361238" y="5013325"/>
            <a:ext cx="4318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26</a:t>
            </a:r>
          </a:p>
        </p:txBody>
      </p:sp>
      <p:sp>
        <p:nvSpPr>
          <p:cNvPr id="2089" name="Rectangle 86"/>
          <p:cNvSpPr>
            <a:spLocks noChangeArrowheads="1"/>
          </p:cNvSpPr>
          <p:nvPr/>
        </p:nvSpPr>
        <p:spPr bwMode="auto">
          <a:xfrm>
            <a:off x="4092575" y="20605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12-①</a:t>
            </a:r>
          </a:p>
        </p:txBody>
      </p:sp>
      <p:sp>
        <p:nvSpPr>
          <p:cNvPr id="2090" name="Rectangle 87"/>
          <p:cNvSpPr>
            <a:spLocks noChangeArrowheads="1"/>
          </p:cNvSpPr>
          <p:nvPr/>
        </p:nvSpPr>
        <p:spPr bwMode="auto">
          <a:xfrm>
            <a:off x="4872038" y="228600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12-③</a:t>
            </a:r>
          </a:p>
        </p:txBody>
      </p:sp>
      <p:sp>
        <p:nvSpPr>
          <p:cNvPr id="2091" name="Rectangle 123"/>
          <p:cNvSpPr>
            <a:spLocks noChangeArrowheads="1"/>
          </p:cNvSpPr>
          <p:nvPr/>
        </p:nvSpPr>
        <p:spPr bwMode="auto">
          <a:xfrm>
            <a:off x="4787900" y="44751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</a:t>
            </a:r>
          </a:p>
        </p:txBody>
      </p:sp>
      <p:sp>
        <p:nvSpPr>
          <p:cNvPr id="2092" name="Rectangle 124"/>
          <p:cNvSpPr>
            <a:spLocks noChangeArrowheads="1"/>
          </p:cNvSpPr>
          <p:nvPr/>
        </p:nvSpPr>
        <p:spPr bwMode="auto">
          <a:xfrm>
            <a:off x="4427538" y="472440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2</a:t>
            </a:r>
          </a:p>
        </p:txBody>
      </p:sp>
      <p:sp>
        <p:nvSpPr>
          <p:cNvPr id="2093" name="Rectangle 125"/>
          <p:cNvSpPr>
            <a:spLocks noChangeArrowheads="1"/>
          </p:cNvSpPr>
          <p:nvPr/>
        </p:nvSpPr>
        <p:spPr bwMode="auto">
          <a:xfrm>
            <a:off x="5984875" y="576421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</a:t>
            </a:r>
          </a:p>
        </p:txBody>
      </p:sp>
      <p:sp>
        <p:nvSpPr>
          <p:cNvPr id="2094" name="Rectangle 126"/>
          <p:cNvSpPr>
            <a:spLocks noChangeArrowheads="1"/>
          </p:cNvSpPr>
          <p:nvPr/>
        </p:nvSpPr>
        <p:spPr bwMode="auto">
          <a:xfrm>
            <a:off x="4427538" y="630872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4</a:t>
            </a:r>
          </a:p>
        </p:txBody>
      </p:sp>
      <p:sp>
        <p:nvSpPr>
          <p:cNvPr id="2095" name="Rectangle 127"/>
          <p:cNvSpPr>
            <a:spLocks noChangeArrowheads="1"/>
          </p:cNvSpPr>
          <p:nvPr/>
        </p:nvSpPr>
        <p:spPr bwMode="auto">
          <a:xfrm>
            <a:off x="5200650" y="14128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5</a:t>
            </a:r>
          </a:p>
        </p:txBody>
      </p:sp>
      <p:sp>
        <p:nvSpPr>
          <p:cNvPr id="2096" name="Rectangle 128"/>
          <p:cNvSpPr>
            <a:spLocks noChangeArrowheads="1"/>
          </p:cNvSpPr>
          <p:nvPr/>
        </p:nvSpPr>
        <p:spPr bwMode="auto">
          <a:xfrm>
            <a:off x="4492625" y="38401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6</a:t>
            </a:r>
          </a:p>
        </p:txBody>
      </p:sp>
      <p:sp>
        <p:nvSpPr>
          <p:cNvPr id="2097" name="Rectangle 130"/>
          <p:cNvSpPr>
            <a:spLocks noChangeArrowheads="1"/>
          </p:cNvSpPr>
          <p:nvPr/>
        </p:nvSpPr>
        <p:spPr bwMode="auto">
          <a:xfrm>
            <a:off x="6484938" y="3221038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8</a:t>
            </a:r>
          </a:p>
        </p:txBody>
      </p:sp>
      <p:sp>
        <p:nvSpPr>
          <p:cNvPr id="2098" name="Rectangle 131"/>
          <p:cNvSpPr>
            <a:spLocks noChangeArrowheads="1"/>
          </p:cNvSpPr>
          <p:nvPr/>
        </p:nvSpPr>
        <p:spPr bwMode="auto">
          <a:xfrm>
            <a:off x="7597775" y="3409950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9</a:t>
            </a:r>
          </a:p>
        </p:txBody>
      </p:sp>
      <p:sp>
        <p:nvSpPr>
          <p:cNvPr id="2099" name="Rectangle 132"/>
          <p:cNvSpPr>
            <a:spLocks noChangeArrowheads="1"/>
          </p:cNvSpPr>
          <p:nvPr/>
        </p:nvSpPr>
        <p:spPr bwMode="auto">
          <a:xfrm>
            <a:off x="7308850" y="45926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10</a:t>
            </a:r>
          </a:p>
        </p:txBody>
      </p:sp>
      <p:sp>
        <p:nvSpPr>
          <p:cNvPr id="2100" name="Rectangle 133"/>
          <p:cNvSpPr>
            <a:spLocks noChangeArrowheads="1"/>
          </p:cNvSpPr>
          <p:nvPr/>
        </p:nvSpPr>
        <p:spPr bwMode="auto">
          <a:xfrm>
            <a:off x="6616700" y="4981575"/>
            <a:ext cx="2873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11</a:t>
            </a:r>
          </a:p>
        </p:txBody>
      </p:sp>
      <p:sp>
        <p:nvSpPr>
          <p:cNvPr id="2101" name="Freeform 135"/>
          <p:cNvSpPr>
            <a:spLocks/>
          </p:cNvSpPr>
          <p:nvPr/>
        </p:nvSpPr>
        <p:spPr bwMode="auto">
          <a:xfrm>
            <a:off x="5397500" y="1533525"/>
            <a:ext cx="122238" cy="101600"/>
          </a:xfrm>
          <a:custGeom>
            <a:avLst/>
            <a:gdLst>
              <a:gd name="T0" fmla="*/ 0 w 77"/>
              <a:gd name="T1" fmla="*/ 2147483646 h 64"/>
              <a:gd name="T2" fmla="*/ 0 w 77"/>
              <a:gd name="T3" fmla="*/ 2147483646 h 64"/>
              <a:gd name="T4" fmla="*/ 2147483646 w 77"/>
              <a:gd name="T5" fmla="*/ 2147483646 h 64"/>
              <a:gd name="T6" fmla="*/ 2147483646 w 77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" h="64">
                <a:moveTo>
                  <a:pt x="0" y="64"/>
                </a:moveTo>
                <a:lnTo>
                  <a:pt x="0" y="64"/>
                </a:lnTo>
                <a:lnTo>
                  <a:pt x="10" y="28"/>
                </a:lnTo>
                <a:lnTo>
                  <a:pt x="77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2" name="Freeform 136"/>
          <p:cNvSpPr>
            <a:spLocks/>
          </p:cNvSpPr>
          <p:nvPr/>
        </p:nvSpPr>
        <p:spPr bwMode="auto">
          <a:xfrm>
            <a:off x="5354638" y="1587500"/>
            <a:ext cx="80962" cy="125413"/>
          </a:xfrm>
          <a:custGeom>
            <a:avLst/>
            <a:gdLst>
              <a:gd name="T0" fmla="*/ 2147483646 w 96"/>
              <a:gd name="T1" fmla="*/ 2147483646 h 110"/>
              <a:gd name="T2" fmla="*/ 0 w 96"/>
              <a:gd name="T3" fmla="*/ 2147483646 h 110"/>
              <a:gd name="T4" fmla="*/ 0 w 96"/>
              <a:gd name="T5" fmla="*/ 0 h 1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10">
                <a:moveTo>
                  <a:pt x="96" y="110"/>
                </a:moveTo>
                <a:lnTo>
                  <a:pt x="0" y="47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3" name="Freeform 137"/>
          <p:cNvSpPr>
            <a:spLocks/>
          </p:cNvSpPr>
          <p:nvPr/>
        </p:nvSpPr>
        <p:spPr bwMode="auto">
          <a:xfrm rot="2371678">
            <a:off x="6480175" y="2919413"/>
            <a:ext cx="125413" cy="857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4" name="Freeform 138"/>
          <p:cNvSpPr>
            <a:spLocks/>
          </p:cNvSpPr>
          <p:nvPr/>
        </p:nvSpPr>
        <p:spPr bwMode="auto">
          <a:xfrm rot="-209923">
            <a:off x="6605588" y="3155950"/>
            <a:ext cx="166687" cy="10318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5" name="Freeform 139"/>
          <p:cNvSpPr>
            <a:spLocks/>
          </p:cNvSpPr>
          <p:nvPr/>
        </p:nvSpPr>
        <p:spPr bwMode="auto">
          <a:xfrm rot="2371678">
            <a:off x="4581525" y="3729038"/>
            <a:ext cx="76200" cy="80962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6" name="Freeform 140"/>
          <p:cNvSpPr>
            <a:spLocks/>
          </p:cNvSpPr>
          <p:nvPr/>
        </p:nvSpPr>
        <p:spPr bwMode="auto">
          <a:xfrm rot="8640000" flipH="1">
            <a:off x="6719888" y="4911725"/>
            <a:ext cx="17462" cy="698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7" name="Freeform 141"/>
          <p:cNvSpPr>
            <a:spLocks/>
          </p:cNvSpPr>
          <p:nvPr/>
        </p:nvSpPr>
        <p:spPr bwMode="auto">
          <a:xfrm flipV="1">
            <a:off x="7308850" y="4737100"/>
            <a:ext cx="288925" cy="85725"/>
          </a:xfrm>
          <a:custGeom>
            <a:avLst/>
            <a:gdLst>
              <a:gd name="T0" fmla="*/ 2147483646 w 56"/>
              <a:gd name="T1" fmla="*/ 2147483646 h 37"/>
              <a:gd name="T2" fmla="*/ 0 w 56"/>
              <a:gd name="T3" fmla="*/ 2147483646 h 37"/>
              <a:gd name="T4" fmla="*/ 2147483646 w 56"/>
              <a:gd name="T5" fmla="*/ 0 h 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37">
                <a:moveTo>
                  <a:pt x="3" y="37"/>
                </a:moveTo>
                <a:lnTo>
                  <a:pt x="0" y="36"/>
                </a:lnTo>
                <a:lnTo>
                  <a:pt x="56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8" name="Freeform 142"/>
          <p:cNvSpPr>
            <a:spLocks/>
          </p:cNvSpPr>
          <p:nvPr/>
        </p:nvSpPr>
        <p:spPr bwMode="auto">
          <a:xfrm rot="4124492">
            <a:off x="4398169" y="4658519"/>
            <a:ext cx="633413" cy="30162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09" name="Freeform 143"/>
          <p:cNvSpPr>
            <a:spLocks/>
          </p:cNvSpPr>
          <p:nvPr/>
        </p:nvSpPr>
        <p:spPr bwMode="auto">
          <a:xfrm rot="-1945440">
            <a:off x="4783138" y="4433888"/>
            <a:ext cx="200025" cy="92075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0" name="Freeform 144"/>
          <p:cNvSpPr>
            <a:spLocks/>
          </p:cNvSpPr>
          <p:nvPr/>
        </p:nvSpPr>
        <p:spPr bwMode="auto">
          <a:xfrm>
            <a:off x="4356100" y="6073775"/>
            <a:ext cx="452438" cy="655638"/>
          </a:xfrm>
          <a:custGeom>
            <a:avLst/>
            <a:gdLst>
              <a:gd name="T0" fmla="*/ 0 w 271"/>
              <a:gd name="T1" fmla="*/ 0 h 387"/>
              <a:gd name="T2" fmla="*/ 2147483646 w 271"/>
              <a:gd name="T3" fmla="*/ 2147483646 h 387"/>
              <a:gd name="T4" fmla="*/ 2147483646 w 271"/>
              <a:gd name="T5" fmla="*/ 2147483646 h 3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" h="387">
                <a:moveTo>
                  <a:pt x="0" y="0"/>
                </a:moveTo>
                <a:lnTo>
                  <a:pt x="235" y="133"/>
                </a:lnTo>
                <a:lnTo>
                  <a:pt x="271" y="387"/>
                </a:ln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1" name="Freeform 145"/>
          <p:cNvSpPr>
            <a:spLocks/>
          </p:cNvSpPr>
          <p:nvPr/>
        </p:nvSpPr>
        <p:spPr bwMode="auto">
          <a:xfrm rot="1888174">
            <a:off x="7727950" y="3568700"/>
            <a:ext cx="61913" cy="698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112" name="AutoShape 151"/>
          <p:cNvCxnSpPr>
            <a:cxnSpLocks noChangeShapeType="1"/>
            <a:stCxn id="2052" idx="0"/>
            <a:endCxn id="2052" idx="0"/>
          </p:cNvCxnSpPr>
          <p:nvPr/>
        </p:nvCxnSpPr>
        <p:spPr bwMode="auto">
          <a:xfrm>
            <a:off x="4951413" y="-12700"/>
            <a:ext cx="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13" name="Line 154"/>
          <p:cNvSpPr>
            <a:spLocks noChangeShapeType="1"/>
          </p:cNvSpPr>
          <p:nvPr/>
        </p:nvSpPr>
        <p:spPr bwMode="auto">
          <a:xfrm flipH="1">
            <a:off x="3530600" y="2527300"/>
            <a:ext cx="368300" cy="514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4" name="Line 155"/>
          <p:cNvSpPr>
            <a:spLocks noChangeShapeType="1"/>
          </p:cNvSpPr>
          <p:nvPr/>
        </p:nvSpPr>
        <p:spPr bwMode="auto">
          <a:xfrm>
            <a:off x="3530600" y="3048000"/>
            <a:ext cx="3556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5" name="Line 156"/>
          <p:cNvSpPr>
            <a:spLocks noChangeShapeType="1"/>
          </p:cNvSpPr>
          <p:nvPr/>
        </p:nvSpPr>
        <p:spPr bwMode="auto">
          <a:xfrm>
            <a:off x="3886200" y="3651250"/>
            <a:ext cx="730250" cy="571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6" name="Line 157"/>
          <p:cNvSpPr>
            <a:spLocks noChangeShapeType="1"/>
          </p:cNvSpPr>
          <p:nvPr/>
        </p:nvSpPr>
        <p:spPr bwMode="auto">
          <a:xfrm flipH="1">
            <a:off x="4622800" y="3541713"/>
            <a:ext cx="146050" cy="153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7" name="Line 158"/>
          <p:cNvSpPr>
            <a:spLocks noChangeShapeType="1"/>
          </p:cNvSpPr>
          <p:nvPr/>
        </p:nvSpPr>
        <p:spPr bwMode="auto">
          <a:xfrm>
            <a:off x="3898900" y="2520950"/>
            <a:ext cx="1111250" cy="209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8" name="Line 159"/>
          <p:cNvSpPr>
            <a:spLocks noChangeShapeType="1"/>
          </p:cNvSpPr>
          <p:nvPr/>
        </p:nvSpPr>
        <p:spPr bwMode="auto">
          <a:xfrm rot="180000">
            <a:off x="5013325" y="2727325"/>
            <a:ext cx="269875" cy="187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19" name="Line 182"/>
          <p:cNvSpPr>
            <a:spLocks noChangeShapeType="1"/>
          </p:cNvSpPr>
          <p:nvPr/>
        </p:nvSpPr>
        <p:spPr bwMode="auto">
          <a:xfrm>
            <a:off x="2543175" y="4238625"/>
            <a:ext cx="317500" cy="317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0" name="Line 183"/>
          <p:cNvSpPr>
            <a:spLocks noChangeShapeType="1"/>
          </p:cNvSpPr>
          <p:nvPr/>
        </p:nvSpPr>
        <p:spPr bwMode="auto">
          <a:xfrm flipV="1">
            <a:off x="2051050" y="4546600"/>
            <a:ext cx="800100" cy="706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1" name="Line 186"/>
          <p:cNvSpPr>
            <a:spLocks noChangeShapeType="1"/>
          </p:cNvSpPr>
          <p:nvPr/>
        </p:nvSpPr>
        <p:spPr bwMode="auto">
          <a:xfrm>
            <a:off x="1935163" y="5013325"/>
            <a:ext cx="96837" cy="263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2" name="Line 187"/>
          <p:cNvSpPr>
            <a:spLocks noChangeShapeType="1"/>
          </p:cNvSpPr>
          <p:nvPr/>
        </p:nvSpPr>
        <p:spPr bwMode="auto">
          <a:xfrm flipV="1">
            <a:off x="1981200" y="4248150"/>
            <a:ext cx="565150" cy="641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3" name="Freeform 188"/>
          <p:cNvSpPr>
            <a:spLocks/>
          </p:cNvSpPr>
          <p:nvPr/>
        </p:nvSpPr>
        <p:spPr bwMode="auto">
          <a:xfrm>
            <a:off x="1924050" y="4875213"/>
            <a:ext cx="73025" cy="155575"/>
          </a:xfrm>
          <a:custGeom>
            <a:avLst/>
            <a:gdLst>
              <a:gd name="T0" fmla="*/ 0 w 46"/>
              <a:gd name="T1" fmla="*/ 2147483646 h 98"/>
              <a:gd name="T2" fmla="*/ 2147483646 w 46"/>
              <a:gd name="T3" fmla="*/ 0 h 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" h="98">
                <a:moveTo>
                  <a:pt x="0" y="98"/>
                </a:moveTo>
                <a:cubicBezTo>
                  <a:pt x="15" y="56"/>
                  <a:pt x="31" y="15"/>
                  <a:pt x="4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24" name="Rectangle 208"/>
          <p:cNvSpPr>
            <a:spLocks noChangeArrowheads="1"/>
          </p:cNvSpPr>
          <p:nvPr/>
        </p:nvSpPr>
        <p:spPr bwMode="auto">
          <a:xfrm>
            <a:off x="3451225" y="265588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31</a:t>
            </a:r>
          </a:p>
        </p:txBody>
      </p:sp>
      <p:sp>
        <p:nvSpPr>
          <p:cNvPr id="2125" name="Rectangle 209"/>
          <p:cNvSpPr>
            <a:spLocks noChangeArrowheads="1"/>
          </p:cNvSpPr>
          <p:nvPr/>
        </p:nvSpPr>
        <p:spPr bwMode="auto">
          <a:xfrm>
            <a:off x="4383088" y="246062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30</a:t>
            </a:r>
          </a:p>
        </p:txBody>
      </p:sp>
      <p:sp>
        <p:nvSpPr>
          <p:cNvPr id="2126" name="Rectangle 210"/>
          <p:cNvSpPr>
            <a:spLocks noChangeArrowheads="1"/>
          </p:cNvSpPr>
          <p:nvPr/>
        </p:nvSpPr>
        <p:spPr bwMode="auto">
          <a:xfrm>
            <a:off x="3463925" y="33575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31</a:t>
            </a:r>
          </a:p>
        </p:txBody>
      </p:sp>
      <p:sp>
        <p:nvSpPr>
          <p:cNvPr id="2127" name="Rectangle 211"/>
          <p:cNvSpPr>
            <a:spLocks noChangeArrowheads="1"/>
          </p:cNvSpPr>
          <p:nvPr/>
        </p:nvSpPr>
        <p:spPr bwMode="auto">
          <a:xfrm>
            <a:off x="4067175" y="3716338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32</a:t>
            </a:r>
          </a:p>
        </p:txBody>
      </p:sp>
      <p:sp>
        <p:nvSpPr>
          <p:cNvPr id="2128" name="Rectangle 212"/>
          <p:cNvSpPr>
            <a:spLocks noChangeArrowheads="1"/>
          </p:cNvSpPr>
          <p:nvPr/>
        </p:nvSpPr>
        <p:spPr bwMode="auto">
          <a:xfrm>
            <a:off x="1979613" y="443706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33</a:t>
            </a:r>
          </a:p>
        </p:txBody>
      </p:sp>
      <p:sp>
        <p:nvSpPr>
          <p:cNvPr id="2129" name="Rectangle 213"/>
          <p:cNvSpPr>
            <a:spLocks noChangeArrowheads="1"/>
          </p:cNvSpPr>
          <p:nvPr/>
        </p:nvSpPr>
        <p:spPr bwMode="auto">
          <a:xfrm>
            <a:off x="2655888" y="425291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34</a:t>
            </a:r>
          </a:p>
        </p:txBody>
      </p:sp>
      <p:sp>
        <p:nvSpPr>
          <p:cNvPr id="2130" name="Rectangle 214"/>
          <p:cNvSpPr>
            <a:spLocks noChangeArrowheads="1"/>
          </p:cNvSpPr>
          <p:nvPr/>
        </p:nvSpPr>
        <p:spPr bwMode="auto">
          <a:xfrm>
            <a:off x="2452688" y="4868863"/>
            <a:ext cx="287337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35</a:t>
            </a:r>
          </a:p>
        </p:txBody>
      </p:sp>
      <p:sp>
        <p:nvSpPr>
          <p:cNvPr id="2131" name="Rectangle 215"/>
          <p:cNvSpPr>
            <a:spLocks noChangeArrowheads="1"/>
          </p:cNvSpPr>
          <p:nvPr/>
        </p:nvSpPr>
        <p:spPr bwMode="auto">
          <a:xfrm>
            <a:off x="1701800" y="5084763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36</a:t>
            </a:r>
          </a:p>
        </p:txBody>
      </p:sp>
      <p:sp>
        <p:nvSpPr>
          <p:cNvPr id="2132" name="Rectangle 216"/>
          <p:cNvSpPr>
            <a:spLocks noChangeArrowheads="1"/>
          </p:cNvSpPr>
          <p:nvPr/>
        </p:nvSpPr>
        <p:spPr bwMode="auto">
          <a:xfrm>
            <a:off x="4659313" y="36131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14</a:t>
            </a:r>
          </a:p>
        </p:txBody>
      </p:sp>
      <p:sp>
        <p:nvSpPr>
          <p:cNvPr id="2133" name="Rectangle 217"/>
          <p:cNvSpPr>
            <a:spLocks noChangeArrowheads="1"/>
          </p:cNvSpPr>
          <p:nvPr/>
        </p:nvSpPr>
        <p:spPr bwMode="auto">
          <a:xfrm>
            <a:off x="5148263" y="270827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13</a:t>
            </a:r>
          </a:p>
        </p:txBody>
      </p:sp>
      <p:sp>
        <p:nvSpPr>
          <p:cNvPr id="2134" name="Freeform 218"/>
          <p:cNvSpPr>
            <a:spLocks/>
          </p:cNvSpPr>
          <p:nvPr/>
        </p:nvSpPr>
        <p:spPr bwMode="auto">
          <a:xfrm>
            <a:off x="5943600" y="5616575"/>
            <a:ext cx="228600" cy="95250"/>
          </a:xfrm>
          <a:custGeom>
            <a:avLst/>
            <a:gdLst>
              <a:gd name="T0" fmla="*/ 0 w 144"/>
              <a:gd name="T1" fmla="*/ 0 h 60"/>
              <a:gd name="T2" fmla="*/ 2147483646 w 144"/>
              <a:gd name="T3" fmla="*/ 2147483646 h 60"/>
              <a:gd name="T4" fmla="*/ 2147483646 w 144"/>
              <a:gd name="T5" fmla="*/ 2147483646 h 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60">
                <a:moveTo>
                  <a:pt x="0" y="0"/>
                </a:moveTo>
                <a:lnTo>
                  <a:pt x="24" y="60"/>
                </a:lnTo>
                <a:lnTo>
                  <a:pt x="144" y="6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6" name="Freeform 223"/>
          <p:cNvSpPr>
            <a:spLocks/>
          </p:cNvSpPr>
          <p:nvPr/>
        </p:nvSpPr>
        <p:spPr bwMode="auto">
          <a:xfrm rot="5400000">
            <a:off x="7442994" y="2159794"/>
            <a:ext cx="125413" cy="857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7" name="Freeform 224"/>
          <p:cNvSpPr>
            <a:spLocks/>
          </p:cNvSpPr>
          <p:nvPr/>
        </p:nvSpPr>
        <p:spPr bwMode="auto">
          <a:xfrm rot="6345233">
            <a:off x="7670007" y="1905793"/>
            <a:ext cx="120650" cy="144463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8" name="Freeform 231"/>
          <p:cNvSpPr>
            <a:spLocks/>
          </p:cNvSpPr>
          <p:nvPr/>
        </p:nvSpPr>
        <p:spPr bwMode="auto">
          <a:xfrm rot="8061065">
            <a:off x="7165182" y="2434431"/>
            <a:ext cx="173038" cy="793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39" name="Freeform 232"/>
          <p:cNvSpPr>
            <a:spLocks/>
          </p:cNvSpPr>
          <p:nvPr/>
        </p:nvSpPr>
        <p:spPr bwMode="auto">
          <a:xfrm rot="6727386">
            <a:off x="6583362" y="2693988"/>
            <a:ext cx="195263" cy="11588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0" name="Freeform 233"/>
          <p:cNvSpPr>
            <a:spLocks/>
          </p:cNvSpPr>
          <p:nvPr/>
        </p:nvSpPr>
        <p:spPr bwMode="auto">
          <a:xfrm rot="6599443">
            <a:off x="6415882" y="3023394"/>
            <a:ext cx="69850" cy="714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1" name="Rectangle 129"/>
          <p:cNvSpPr>
            <a:spLocks noChangeArrowheads="1"/>
          </p:cNvSpPr>
          <p:nvPr/>
        </p:nvSpPr>
        <p:spPr bwMode="auto">
          <a:xfrm>
            <a:off x="6300788" y="2924175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7</a:t>
            </a:r>
          </a:p>
        </p:txBody>
      </p:sp>
      <p:sp>
        <p:nvSpPr>
          <p:cNvPr id="2143" name="Freeform 235"/>
          <p:cNvSpPr>
            <a:spLocks/>
          </p:cNvSpPr>
          <p:nvPr/>
        </p:nvSpPr>
        <p:spPr bwMode="auto">
          <a:xfrm rot="7700242">
            <a:off x="7207250" y="3316288"/>
            <a:ext cx="188913" cy="968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4" name="Freeform 236"/>
          <p:cNvSpPr>
            <a:spLocks/>
          </p:cNvSpPr>
          <p:nvPr/>
        </p:nvSpPr>
        <p:spPr bwMode="auto">
          <a:xfrm rot="-10407222">
            <a:off x="6951663" y="3295650"/>
            <a:ext cx="261937" cy="984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5" name="Freeform 239"/>
          <p:cNvSpPr>
            <a:spLocks/>
          </p:cNvSpPr>
          <p:nvPr/>
        </p:nvSpPr>
        <p:spPr bwMode="auto">
          <a:xfrm rot="7700242">
            <a:off x="7334251" y="3384550"/>
            <a:ext cx="188912" cy="96837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6" name="Freeform 240"/>
          <p:cNvSpPr>
            <a:spLocks/>
          </p:cNvSpPr>
          <p:nvPr/>
        </p:nvSpPr>
        <p:spPr bwMode="auto">
          <a:xfrm rot="7700242">
            <a:off x="7434262" y="3433763"/>
            <a:ext cx="188913" cy="968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7" name="Freeform 241"/>
          <p:cNvSpPr>
            <a:spLocks/>
          </p:cNvSpPr>
          <p:nvPr/>
        </p:nvSpPr>
        <p:spPr bwMode="auto">
          <a:xfrm rot="7506016">
            <a:off x="8313738" y="3281363"/>
            <a:ext cx="117475" cy="9842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8" name="Freeform 242"/>
          <p:cNvSpPr>
            <a:spLocks/>
          </p:cNvSpPr>
          <p:nvPr/>
        </p:nvSpPr>
        <p:spPr bwMode="auto">
          <a:xfrm rot="7965558">
            <a:off x="6314281" y="2569369"/>
            <a:ext cx="284163" cy="130175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49" name="Freeform 243"/>
          <p:cNvSpPr>
            <a:spLocks/>
          </p:cNvSpPr>
          <p:nvPr/>
        </p:nvSpPr>
        <p:spPr bwMode="auto">
          <a:xfrm rot="5815300">
            <a:off x="6142831" y="2777332"/>
            <a:ext cx="212725" cy="714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0" name="Freeform 244"/>
          <p:cNvSpPr>
            <a:spLocks/>
          </p:cNvSpPr>
          <p:nvPr/>
        </p:nvSpPr>
        <p:spPr bwMode="auto">
          <a:xfrm rot="4436872">
            <a:off x="5841726" y="2877161"/>
            <a:ext cx="159619" cy="91846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" name="Freeform 245"/>
          <p:cNvSpPr>
            <a:spLocks/>
          </p:cNvSpPr>
          <p:nvPr/>
        </p:nvSpPr>
        <p:spPr bwMode="auto">
          <a:xfrm rot="7066943">
            <a:off x="6188869" y="2178844"/>
            <a:ext cx="69850" cy="71438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3" name="Freeform 249"/>
          <p:cNvSpPr>
            <a:spLocks noChangeAspect="1"/>
          </p:cNvSpPr>
          <p:nvPr/>
        </p:nvSpPr>
        <p:spPr bwMode="auto">
          <a:xfrm>
            <a:off x="5451475" y="2155825"/>
            <a:ext cx="173038" cy="428625"/>
          </a:xfrm>
          <a:custGeom>
            <a:avLst/>
            <a:gdLst>
              <a:gd name="T0" fmla="*/ 2147483646 w 30"/>
              <a:gd name="T1" fmla="*/ 0 h 71"/>
              <a:gd name="T2" fmla="*/ 2147483646 w 30"/>
              <a:gd name="T3" fmla="*/ 2147483646 h 71"/>
              <a:gd name="T4" fmla="*/ 2147483646 w 30"/>
              <a:gd name="T5" fmla="*/ 2147483646 h 71"/>
              <a:gd name="T6" fmla="*/ 0 w 30"/>
              <a:gd name="T7" fmla="*/ 2147483646 h 71"/>
              <a:gd name="T8" fmla="*/ 2147483646 w 30"/>
              <a:gd name="T9" fmla="*/ 2147483646 h 71"/>
              <a:gd name="T10" fmla="*/ 2147483646 w 30"/>
              <a:gd name="T11" fmla="*/ 0 h 71"/>
              <a:gd name="T12" fmla="*/ 2147483646 w 30"/>
              <a:gd name="T13" fmla="*/ 0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71">
                <a:moveTo>
                  <a:pt x="25" y="0"/>
                </a:moveTo>
                <a:lnTo>
                  <a:pt x="22" y="17"/>
                </a:lnTo>
                <a:lnTo>
                  <a:pt x="8" y="15"/>
                </a:lnTo>
                <a:lnTo>
                  <a:pt x="0" y="67"/>
                </a:lnTo>
                <a:lnTo>
                  <a:pt x="20" y="71"/>
                </a:lnTo>
                <a:lnTo>
                  <a:pt x="30" y="0"/>
                </a:lnTo>
                <a:lnTo>
                  <a:pt x="25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4" name="Freeform 250"/>
          <p:cNvSpPr>
            <a:spLocks noChangeAspect="1"/>
          </p:cNvSpPr>
          <p:nvPr/>
        </p:nvSpPr>
        <p:spPr bwMode="auto">
          <a:xfrm>
            <a:off x="4891088" y="2752725"/>
            <a:ext cx="366712" cy="342900"/>
          </a:xfrm>
          <a:custGeom>
            <a:avLst/>
            <a:gdLst>
              <a:gd name="T0" fmla="*/ 2147483646 w 59"/>
              <a:gd name="T1" fmla="*/ 0 h 55"/>
              <a:gd name="T2" fmla="*/ 2147483646 w 59"/>
              <a:gd name="T3" fmla="*/ 2147483646 h 55"/>
              <a:gd name="T4" fmla="*/ 2147483646 w 59"/>
              <a:gd name="T5" fmla="*/ 2147483646 h 55"/>
              <a:gd name="T6" fmla="*/ 0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0" y="0"/>
                </a:moveTo>
                <a:lnTo>
                  <a:pt x="59" y="30"/>
                </a:lnTo>
                <a:lnTo>
                  <a:pt x="38" y="55"/>
                </a:lnTo>
                <a:lnTo>
                  <a:pt x="0" y="24"/>
                </a:lnTo>
                <a:lnTo>
                  <a:pt x="2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5" name="Freeform 251"/>
          <p:cNvSpPr>
            <a:spLocks noChangeAspect="1"/>
          </p:cNvSpPr>
          <p:nvPr/>
        </p:nvSpPr>
        <p:spPr bwMode="auto">
          <a:xfrm>
            <a:off x="4759325" y="2901950"/>
            <a:ext cx="366713" cy="342900"/>
          </a:xfrm>
          <a:custGeom>
            <a:avLst/>
            <a:gdLst>
              <a:gd name="T0" fmla="*/ 2147483646 w 59"/>
              <a:gd name="T1" fmla="*/ 0 h 55"/>
              <a:gd name="T2" fmla="*/ 0 w 59"/>
              <a:gd name="T3" fmla="*/ 2147483646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1" y="0"/>
                </a:moveTo>
                <a:lnTo>
                  <a:pt x="0" y="24"/>
                </a:lnTo>
                <a:lnTo>
                  <a:pt x="37" y="55"/>
                </a:lnTo>
                <a:lnTo>
                  <a:pt x="59" y="30"/>
                </a:lnTo>
                <a:lnTo>
                  <a:pt x="21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6" name="Freeform 253"/>
          <p:cNvSpPr>
            <a:spLocks noChangeAspect="1"/>
          </p:cNvSpPr>
          <p:nvPr/>
        </p:nvSpPr>
        <p:spPr bwMode="auto">
          <a:xfrm>
            <a:off x="6348413" y="3592513"/>
            <a:ext cx="288925" cy="236537"/>
          </a:xfrm>
          <a:custGeom>
            <a:avLst/>
            <a:gdLst>
              <a:gd name="T0" fmla="*/ 2147483646 w 48"/>
              <a:gd name="T1" fmla="*/ 2147483646 h 39"/>
              <a:gd name="T2" fmla="*/ 2147483646 w 48"/>
              <a:gd name="T3" fmla="*/ 2147483646 h 39"/>
              <a:gd name="T4" fmla="*/ 2147483646 w 48"/>
              <a:gd name="T5" fmla="*/ 2147483646 h 39"/>
              <a:gd name="T6" fmla="*/ 0 w 48"/>
              <a:gd name="T7" fmla="*/ 2147483646 h 39"/>
              <a:gd name="T8" fmla="*/ 2147483646 w 48"/>
              <a:gd name="T9" fmla="*/ 2147483646 h 39"/>
              <a:gd name="T10" fmla="*/ 2147483646 w 48"/>
              <a:gd name="T11" fmla="*/ 2147483646 h 39"/>
              <a:gd name="T12" fmla="*/ 2147483646 w 48"/>
              <a:gd name="T13" fmla="*/ 0 h 39"/>
              <a:gd name="T14" fmla="*/ 2147483646 w 48"/>
              <a:gd name="T15" fmla="*/ 2147483646 h 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" h="39">
                <a:moveTo>
                  <a:pt x="6" y="6"/>
                </a:moveTo>
                <a:lnTo>
                  <a:pt x="8" y="12"/>
                </a:lnTo>
                <a:lnTo>
                  <a:pt x="2" y="12"/>
                </a:lnTo>
                <a:lnTo>
                  <a:pt x="0" y="19"/>
                </a:lnTo>
                <a:lnTo>
                  <a:pt x="25" y="39"/>
                </a:lnTo>
                <a:lnTo>
                  <a:pt x="48" y="34"/>
                </a:lnTo>
                <a:lnTo>
                  <a:pt x="42" y="0"/>
                </a:lnTo>
                <a:lnTo>
                  <a:pt x="6" y="6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7" name="Freeform 254"/>
          <p:cNvSpPr>
            <a:spLocks/>
          </p:cNvSpPr>
          <p:nvPr/>
        </p:nvSpPr>
        <p:spPr bwMode="auto">
          <a:xfrm>
            <a:off x="6602413" y="3557588"/>
            <a:ext cx="233362" cy="239712"/>
          </a:xfrm>
          <a:custGeom>
            <a:avLst/>
            <a:gdLst>
              <a:gd name="T0" fmla="*/ 2147483646 w 41"/>
              <a:gd name="T1" fmla="*/ 0 h 40"/>
              <a:gd name="T2" fmla="*/ 2147483646 w 41"/>
              <a:gd name="T3" fmla="*/ 2147483646 h 40"/>
              <a:gd name="T4" fmla="*/ 2147483646 w 41"/>
              <a:gd name="T5" fmla="*/ 2147483646 h 40"/>
              <a:gd name="T6" fmla="*/ 0 w 41"/>
              <a:gd name="T7" fmla="*/ 2147483646 h 40"/>
              <a:gd name="T8" fmla="*/ 2147483646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" h="40">
                <a:moveTo>
                  <a:pt x="35" y="0"/>
                </a:moveTo>
                <a:lnTo>
                  <a:pt x="41" y="33"/>
                </a:lnTo>
                <a:lnTo>
                  <a:pt x="6" y="40"/>
                </a:lnTo>
                <a:lnTo>
                  <a:pt x="0" y="6"/>
                </a:lnTo>
                <a:lnTo>
                  <a:pt x="35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8" name="Freeform 255"/>
          <p:cNvSpPr>
            <a:spLocks noChangeAspect="1"/>
          </p:cNvSpPr>
          <p:nvPr/>
        </p:nvSpPr>
        <p:spPr bwMode="auto">
          <a:xfrm>
            <a:off x="6021388" y="3509963"/>
            <a:ext cx="252412" cy="127000"/>
          </a:xfrm>
          <a:custGeom>
            <a:avLst/>
            <a:gdLst>
              <a:gd name="T0" fmla="*/ 2147483646 w 42"/>
              <a:gd name="T1" fmla="*/ 0 h 21"/>
              <a:gd name="T2" fmla="*/ 0 w 42"/>
              <a:gd name="T3" fmla="*/ 2147483646 h 21"/>
              <a:gd name="T4" fmla="*/ 2147483646 w 42"/>
              <a:gd name="T5" fmla="*/ 2147483646 h 21"/>
              <a:gd name="T6" fmla="*/ 2147483646 w 42"/>
              <a:gd name="T7" fmla="*/ 2147483646 h 21"/>
              <a:gd name="T8" fmla="*/ 2147483646 w 42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21">
                <a:moveTo>
                  <a:pt x="3" y="0"/>
                </a:moveTo>
                <a:lnTo>
                  <a:pt x="0" y="8"/>
                </a:lnTo>
                <a:lnTo>
                  <a:pt x="37" y="21"/>
                </a:lnTo>
                <a:lnTo>
                  <a:pt x="42" y="14"/>
                </a:lnTo>
                <a:lnTo>
                  <a:pt x="3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59" name="Freeform 256"/>
          <p:cNvSpPr>
            <a:spLocks noChangeAspect="1"/>
          </p:cNvSpPr>
          <p:nvPr/>
        </p:nvSpPr>
        <p:spPr bwMode="auto">
          <a:xfrm>
            <a:off x="7002463" y="3722688"/>
            <a:ext cx="309562" cy="906462"/>
          </a:xfrm>
          <a:custGeom>
            <a:avLst/>
            <a:gdLst>
              <a:gd name="T0" fmla="*/ 2147483646 w 49"/>
              <a:gd name="T1" fmla="*/ 2147483646 h 144"/>
              <a:gd name="T2" fmla="*/ 2147483646 w 49"/>
              <a:gd name="T3" fmla="*/ 2147483646 h 144"/>
              <a:gd name="T4" fmla="*/ 2147483646 w 49"/>
              <a:gd name="T5" fmla="*/ 2147483646 h 144"/>
              <a:gd name="T6" fmla="*/ 2147483646 w 49"/>
              <a:gd name="T7" fmla="*/ 2147483646 h 144"/>
              <a:gd name="T8" fmla="*/ 0 w 49"/>
              <a:gd name="T9" fmla="*/ 2147483646 h 144"/>
              <a:gd name="T10" fmla="*/ 2147483646 w 49"/>
              <a:gd name="T11" fmla="*/ 0 h 144"/>
              <a:gd name="T12" fmla="*/ 2147483646 w 49"/>
              <a:gd name="T13" fmla="*/ 2147483646 h 144"/>
              <a:gd name="T14" fmla="*/ 2147483646 w 49"/>
              <a:gd name="T15" fmla="*/ 2147483646 h 144"/>
              <a:gd name="T16" fmla="*/ 2147483646 w 49"/>
              <a:gd name="T17" fmla="*/ 2147483646 h 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9" h="144">
                <a:moveTo>
                  <a:pt x="49" y="131"/>
                </a:moveTo>
                <a:lnTo>
                  <a:pt x="37" y="132"/>
                </a:lnTo>
                <a:lnTo>
                  <a:pt x="37" y="136"/>
                </a:lnTo>
                <a:lnTo>
                  <a:pt x="21" y="144"/>
                </a:lnTo>
                <a:lnTo>
                  <a:pt x="0" y="3"/>
                </a:lnTo>
                <a:lnTo>
                  <a:pt x="20" y="0"/>
                </a:lnTo>
                <a:lnTo>
                  <a:pt x="21" y="3"/>
                </a:lnTo>
                <a:lnTo>
                  <a:pt x="28" y="3"/>
                </a:lnTo>
                <a:lnTo>
                  <a:pt x="49" y="131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0" name="Freeform 257"/>
          <p:cNvSpPr>
            <a:spLocks noChangeAspect="1"/>
          </p:cNvSpPr>
          <p:nvPr/>
        </p:nvSpPr>
        <p:spPr bwMode="auto">
          <a:xfrm>
            <a:off x="5192714" y="4175925"/>
            <a:ext cx="211116" cy="188115"/>
          </a:xfrm>
          <a:custGeom>
            <a:avLst/>
            <a:gdLst>
              <a:gd name="T0" fmla="*/ 0 w 81"/>
              <a:gd name="T1" fmla="*/ 2147483646 h 71"/>
              <a:gd name="T2" fmla="*/ 2147483646 w 81"/>
              <a:gd name="T3" fmla="*/ 2147483646 h 71"/>
              <a:gd name="T4" fmla="*/ 2147483646 w 81"/>
              <a:gd name="T5" fmla="*/ 2147483646 h 71"/>
              <a:gd name="T6" fmla="*/ 2147483646 w 81"/>
              <a:gd name="T7" fmla="*/ 2147483646 h 71"/>
              <a:gd name="T8" fmla="*/ 2147483646 w 81"/>
              <a:gd name="T9" fmla="*/ 0 h 71"/>
              <a:gd name="T10" fmla="*/ 2147483646 w 81"/>
              <a:gd name="T11" fmla="*/ 2147483646 h 71"/>
              <a:gd name="T12" fmla="*/ 0 w 81"/>
              <a:gd name="T13" fmla="*/ 2147483646 h 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5211 h 7746"/>
              <a:gd name="connsiteX1" fmla="*/ 123 w 10000"/>
              <a:gd name="connsiteY1" fmla="*/ 7746 h 7746"/>
              <a:gd name="connsiteX2" fmla="*/ 2099 w 10000"/>
              <a:gd name="connsiteY2" fmla="*/ 7746 h 7746"/>
              <a:gd name="connsiteX3" fmla="*/ 10000 w 10000"/>
              <a:gd name="connsiteY3" fmla="*/ 0 h 7746"/>
              <a:gd name="connsiteX4" fmla="*/ 3049 w 10000"/>
              <a:gd name="connsiteY4" fmla="*/ 3201 h 7746"/>
              <a:gd name="connsiteX5" fmla="*/ 741 w 10000"/>
              <a:gd name="connsiteY5" fmla="*/ 5211 h 7746"/>
              <a:gd name="connsiteX6" fmla="*/ 0 w 10000"/>
              <a:gd name="connsiteY6" fmla="*/ 5211 h 7746"/>
              <a:gd name="connsiteX0" fmla="*/ 0 w 5017"/>
              <a:gd name="connsiteY0" fmla="*/ 2595 h 5868"/>
              <a:gd name="connsiteX1" fmla="*/ 123 w 5017"/>
              <a:gd name="connsiteY1" fmla="*/ 5868 h 5868"/>
              <a:gd name="connsiteX2" fmla="*/ 2099 w 5017"/>
              <a:gd name="connsiteY2" fmla="*/ 5868 h 5868"/>
              <a:gd name="connsiteX3" fmla="*/ 5017 w 5017"/>
              <a:gd name="connsiteY3" fmla="*/ 2616 h 5868"/>
              <a:gd name="connsiteX4" fmla="*/ 3049 w 5017"/>
              <a:gd name="connsiteY4" fmla="*/ 0 h 5868"/>
              <a:gd name="connsiteX5" fmla="*/ 741 w 5017"/>
              <a:gd name="connsiteY5" fmla="*/ 2595 h 5868"/>
              <a:gd name="connsiteX6" fmla="*/ 0 w 5017"/>
              <a:gd name="connsiteY6" fmla="*/ 2595 h 5868"/>
              <a:gd name="connsiteX0" fmla="*/ 0 w 10000"/>
              <a:gd name="connsiteY0" fmla="*/ 5047 h 10625"/>
              <a:gd name="connsiteX1" fmla="*/ 245 w 10000"/>
              <a:gd name="connsiteY1" fmla="*/ 10625 h 10625"/>
              <a:gd name="connsiteX2" fmla="*/ 4184 w 10000"/>
              <a:gd name="connsiteY2" fmla="*/ 10625 h 10625"/>
              <a:gd name="connsiteX3" fmla="*/ 10000 w 10000"/>
              <a:gd name="connsiteY3" fmla="*/ 5083 h 10625"/>
              <a:gd name="connsiteX4" fmla="*/ 5974 w 10000"/>
              <a:gd name="connsiteY4" fmla="*/ 0 h 10625"/>
              <a:gd name="connsiteX5" fmla="*/ 1477 w 10000"/>
              <a:gd name="connsiteY5" fmla="*/ 5047 h 10625"/>
              <a:gd name="connsiteX6" fmla="*/ 0 w 10000"/>
              <a:gd name="connsiteY6" fmla="*/ 5047 h 10625"/>
              <a:gd name="connsiteX0" fmla="*/ 0 w 10000"/>
              <a:gd name="connsiteY0" fmla="*/ 4297 h 9875"/>
              <a:gd name="connsiteX1" fmla="*/ 245 w 10000"/>
              <a:gd name="connsiteY1" fmla="*/ 9875 h 9875"/>
              <a:gd name="connsiteX2" fmla="*/ 4184 w 10000"/>
              <a:gd name="connsiteY2" fmla="*/ 9875 h 9875"/>
              <a:gd name="connsiteX3" fmla="*/ 10000 w 10000"/>
              <a:gd name="connsiteY3" fmla="*/ 4333 h 9875"/>
              <a:gd name="connsiteX4" fmla="*/ 4939 w 10000"/>
              <a:gd name="connsiteY4" fmla="*/ 0 h 9875"/>
              <a:gd name="connsiteX5" fmla="*/ 1477 w 10000"/>
              <a:gd name="connsiteY5" fmla="*/ 4297 h 9875"/>
              <a:gd name="connsiteX6" fmla="*/ 0 w 10000"/>
              <a:gd name="connsiteY6" fmla="*/ 4297 h 9875"/>
              <a:gd name="connsiteX0" fmla="*/ 0 w 9172"/>
              <a:gd name="connsiteY0" fmla="*/ 4351 h 10000"/>
              <a:gd name="connsiteX1" fmla="*/ 245 w 9172"/>
              <a:gd name="connsiteY1" fmla="*/ 10000 h 10000"/>
              <a:gd name="connsiteX2" fmla="*/ 4184 w 9172"/>
              <a:gd name="connsiteY2" fmla="*/ 10000 h 10000"/>
              <a:gd name="connsiteX3" fmla="*/ 9172 w 9172"/>
              <a:gd name="connsiteY3" fmla="*/ 5147 h 10000"/>
              <a:gd name="connsiteX4" fmla="*/ 4939 w 9172"/>
              <a:gd name="connsiteY4" fmla="*/ 0 h 10000"/>
              <a:gd name="connsiteX5" fmla="*/ 1477 w 9172"/>
              <a:gd name="connsiteY5" fmla="*/ 4351 h 10000"/>
              <a:gd name="connsiteX6" fmla="*/ 0 w 9172"/>
              <a:gd name="connsiteY6" fmla="*/ 435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2" h="10000">
                <a:moveTo>
                  <a:pt x="0" y="4351"/>
                </a:moveTo>
                <a:cubicBezTo>
                  <a:pt x="82" y="6234"/>
                  <a:pt x="163" y="8117"/>
                  <a:pt x="245" y="10000"/>
                </a:cubicBezTo>
                <a:lnTo>
                  <a:pt x="4184" y="10000"/>
                </a:lnTo>
                <a:lnTo>
                  <a:pt x="9172" y="5147"/>
                </a:lnTo>
                <a:lnTo>
                  <a:pt x="4939" y="0"/>
                </a:lnTo>
                <a:lnTo>
                  <a:pt x="1477" y="4351"/>
                </a:lnTo>
                <a:lnTo>
                  <a:pt x="0" y="4351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1" name="Freeform 258"/>
          <p:cNvSpPr>
            <a:spLocks noChangeAspect="1"/>
          </p:cNvSpPr>
          <p:nvPr/>
        </p:nvSpPr>
        <p:spPr bwMode="auto">
          <a:xfrm rot="-15905">
            <a:off x="5730875" y="4527550"/>
            <a:ext cx="349250" cy="204788"/>
          </a:xfrm>
          <a:custGeom>
            <a:avLst/>
            <a:gdLst>
              <a:gd name="T0" fmla="*/ 0 w 57"/>
              <a:gd name="T1" fmla="*/ 2147483646 h 34"/>
              <a:gd name="T2" fmla="*/ 2147483646 w 57"/>
              <a:gd name="T3" fmla="*/ 2147483646 h 34"/>
              <a:gd name="T4" fmla="*/ 2147483646 w 57"/>
              <a:gd name="T5" fmla="*/ 2147483646 h 34"/>
              <a:gd name="T6" fmla="*/ 2147483646 w 57"/>
              <a:gd name="T7" fmla="*/ 0 h 34"/>
              <a:gd name="T8" fmla="*/ 2147483646 w 57"/>
              <a:gd name="T9" fmla="*/ 0 h 34"/>
              <a:gd name="T10" fmla="*/ 2147483646 w 57"/>
              <a:gd name="T11" fmla="*/ 2147483646 h 34"/>
              <a:gd name="T12" fmla="*/ 0 w 57"/>
              <a:gd name="T13" fmla="*/ 2147483646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" h="34">
                <a:moveTo>
                  <a:pt x="0" y="10"/>
                </a:moveTo>
                <a:lnTo>
                  <a:pt x="1" y="34"/>
                </a:lnTo>
                <a:lnTo>
                  <a:pt x="57" y="34"/>
                </a:lnTo>
                <a:lnTo>
                  <a:pt x="57" y="0"/>
                </a:lnTo>
                <a:lnTo>
                  <a:pt x="56" y="0"/>
                </a:lnTo>
                <a:lnTo>
                  <a:pt x="54" y="10"/>
                </a:lnTo>
                <a:lnTo>
                  <a:pt x="0" y="1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2" name="Freeform 259"/>
          <p:cNvSpPr>
            <a:spLocks/>
          </p:cNvSpPr>
          <p:nvPr/>
        </p:nvSpPr>
        <p:spPr bwMode="auto">
          <a:xfrm>
            <a:off x="5445125" y="4154488"/>
            <a:ext cx="428625" cy="576262"/>
          </a:xfrm>
          <a:custGeom>
            <a:avLst/>
            <a:gdLst>
              <a:gd name="T0" fmla="*/ 2147483646 w 71"/>
              <a:gd name="T1" fmla="*/ 2147483646 h 94"/>
              <a:gd name="T2" fmla="*/ 2147483646 w 71"/>
              <a:gd name="T3" fmla="*/ 2147483646 h 94"/>
              <a:gd name="T4" fmla="*/ 2147483646 w 71"/>
              <a:gd name="T5" fmla="*/ 2147483646 h 94"/>
              <a:gd name="T6" fmla="*/ 2147483646 w 71"/>
              <a:gd name="T7" fmla="*/ 2147483646 h 94"/>
              <a:gd name="T8" fmla="*/ 2147483646 w 71"/>
              <a:gd name="T9" fmla="*/ 2147483646 h 94"/>
              <a:gd name="T10" fmla="*/ 2147483646 w 71"/>
              <a:gd name="T11" fmla="*/ 2147483646 h 94"/>
              <a:gd name="T12" fmla="*/ 2147483646 w 71"/>
              <a:gd name="T13" fmla="*/ 0 h 94"/>
              <a:gd name="T14" fmla="*/ 0 w 71"/>
              <a:gd name="T15" fmla="*/ 2147483646 h 94"/>
              <a:gd name="T16" fmla="*/ 2147483646 w 71"/>
              <a:gd name="T17" fmla="*/ 2147483646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94">
                <a:moveTo>
                  <a:pt x="25" y="94"/>
                </a:moveTo>
                <a:lnTo>
                  <a:pt x="47" y="94"/>
                </a:lnTo>
                <a:lnTo>
                  <a:pt x="47" y="87"/>
                </a:lnTo>
                <a:lnTo>
                  <a:pt x="31" y="87"/>
                </a:lnTo>
                <a:lnTo>
                  <a:pt x="11" y="57"/>
                </a:lnTo>
                <a:lnTo>
                  <a:pt x="71" y="6"/>
                </a:lnTo>
                <a:lnTo>
                  <a:pt x="65" y="0"/>
                </a:lnTo>
                <a:lnTo>
                  <a:pt x="0" y="55"/>
                </a:lnTo>
                <a:lnTo>
                  <a:pt x="25" y="94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3" name="Freeform 260"/>
          <p:cNvSpPr>
            <a:spLocks noChangeAspect="1"/>
          </p:cNvSpPr>
          <p:nvPr/>
        </p:nvSpPr>
        <p:spPr bwMode="auto">
          <a:xfrm>
            <a:off x="5467351" y="5119688"/>
            <a:ext cx="118232" cy="53975"/>
          </a:xfrm>
          <a:custGeom>
            <a:avLst/>
            <a:gdLst>
              <a:gd name="T0" fmla="*/ 0 w 36"/>
              <a:gd name="T1" fmla="*/ 0 h 8"/>
              <a:gd name="T2" fmla="*/ 0 w 36"/>
              <a:gd name="T3" fmla="*/ 2147483646 h 8"/>
              <a:gd name="T4" fmla="*/ 2147483646 w 36"/>
              <a:gd name="T5" fmla="*/ 2147483646 h 8"/>
              <a:gd name="T6" fmla="*/ 2147483646 w 36"/>
              <a:gd name="T7" fmla="*/ 0 h 8"/>
              <a:gd name="T8" fmla="*/ 0 w 3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8"/>
                </a:lnTo>
                <a:lnTo>
                  <a:pt x="33" y="8"/>
                </a:ln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4" name="Freeform 261"/>
          <p:cNvSpPr>
            <a:spLocks noChangeAspect="1"/>
          </p:cNvSpPr>
          <p:nvPr/>
        </p:nvSpPr>
        <p:spPr bwMode="auto">
          <a:xfrm>
            <a:off x="5222547" y="5568106"/>
            <a:ext cx="292100" cy="65087"/>
          </a:xfrm>
          <a:custGeom>
            <a:avLst/>
            <a:gdLst>
              <a:gd name="T0" fmla="*/ 0 w 71"/>
              <a:gd name="T1" fmla="*/ 0 h 9"/>
              <a:gd name="T2" fmla="*/ 0 w 71"/>
              <a:gd name="T3" fmla="*/ 2147483646 h 9"/>
              <a:gd name="T4" fmla="*/ 2147483646 w 71"/>
              <a:gd name="T5" fmla="*/ 2147483646 h 9"/>
              <a:gd name="T6" fmla="*/ 2147483646 w 71"/>
              <a:gd name="T7" fmla="*/ 2147483646 h 9"/>
              <a:gd name="T8" fmla="*/ 2147483646 w 71"/>
              <a:gd name="T9" fmla="*/ 2147483646 h 9"/>
              <a:gd name="T10" fmla="*/ 2147483646 w 71"/>
              <a:gd name="T11" fmla="*/ 0 h 9"/>
              <a:gd name="T12" fmla="*/ 0 w 7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9">
                <a:moveTo>
                  <a:pt x="0" y="0"/>
                </a:moveTo>
                <a:lnTo>
                  <a:pt x="0" y="9"/>
                </a:lnTo>
                <a:lnTo>
                  <a:pt x="71" y="9"/>
                </a:lnTo>
                <a:lnTo>
                  <a:pt x="71" y="4"/>
                </a:lnTo>
                <a:lnTo>
                  <a:pt x="23" y="4"/>
                </a:lnTo>
                <a:lnTo>
                  <a:pt x="23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65" name="Freeform 21"/>
          <p:cNvSpPr>
            <a:spLocks/>
          </p:cNvSpPr>
          <p:nvPr/>
        </p:nvSpPr>
        <p:spPr bwMode="auto">
          <a:xfrm>
            <a:off x="5651500" y="5610225"/>
            <a:ext cx="295275" cy="3175"/>
          </a:xfrm>
          <a:custGeom>
            <a:avLst/>
            <a:gdLst>
              <a:gd name="T0" fmla="*/ 0 w 186"/>
              <a:gd name="T1" fmla="*/ 2147483646 h 2"/>
              <a:gd name="T2" fmla="*/ 2147483646 w 186"/>
              <a:gd name="T3" fmla="*/ 0 h 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6" h="2">
                <a:moveTo>
                  <a:pt x="0" y="2"/>
                </a:moveTo>
                <a:lnTo>
                  <a:pt x="186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7" name="Freeform 264"/>
          <p:cNvSpPr>
            <a:spLocks/>
          </p:cNvSpPr>
          <p:nvPr/>
        </p:nvSpPr>
        <p:spPr bwMode="auto">
          <a:xfrm>
            <a:off x="6307138" y="5567363"/>
            <a:ext cx="69850" cy="65087"/>
          </a:xfrm>
          <a:custGeom>
            <a:avLst/>
            <a:gdLst>
              <a:gd name="T0" fmla="*/ 2147483646 w 11"/>
              <a:gd name="T1" fmla="*/ 2147483646 h 12"/>
              <a:gd name="T2" fmla="*/ 2147483646 w 11"/>
              <a:gd name="T3" fmla="*/ 0 h 12"/>
              <a:gd name="T4" fmla="*/ 0 w 11"/>
              <a:gd name="T5" fmla="*/ 0 h 12"/>
              <a:gd name="T6" fmla="*/ 0 w 11"/>
              <a:gd name="T7" fmla="*/ 2147483646 h 12"/>
              <a:gd name="T8" fmla="*/ 2147483646 w 11"/>
              <a:gd name="T9" fmla="*/ 2147483646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" h="12">
                <a:moveTo>
                  <a:pt x="11" y="12"/>
                </a:moveTo>
                <a:lnTo>
                  <a:pt x="11" y="0"/>
                </a:lnTo>
                <a:lnTo>
                  <a:pt x="0" y="0"/>
                </a:lnTo>
                <a:lnTo>
                  <a:pt x="0" y="12"/>
                </a:lnTo>
                <a:lnTo>
                  <a:pt x="11" y="12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8" name="Freeform 265"/>
          <p:cNvSpPr>
            <a:spLocks noChangeAspect="1"/>
          </p:cNvSpPr>
          <p:nvPr/>
        </p:nvSpPr>
        <p:spPr bwMode="auto">
          <a:xfrm>
            <a:off x="5280025" y="2527300"/>
            <a:ext cx="93663" cy="19050"/>
          </a:xfrm>
          <a:custGeom>
            <a:avLst/>
            <a:gdLst>
              <a:gd name="T0" fmla="*/ 0 w 44"/>
              <a:gd name="T1" fmla="*/ 0 h 8"/>
              <a:gd name="T2" fmla="*/ 2147483646 w 44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" h="8">
                <a:moveTo>
                  <a:pt x="0" y="0"/>
                </a:moveTo>
                <a:lnTo>
                  <a:pt x="44" y="8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69" name="Rectangle 267"/>
          <p:cNvSpPr>
            <a:spLocks noChangeArrowheads="1"/>
          </p:cNvSpPr>
          <p:nvPr/>
        </p:nvSpPr>
        <p:spPr bwMode="auto">
          <a:xfrm>
            <a:off x="4995863" y="3689350"/>
            <a:ext cx="2873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15-②</a:t>
            </a:r>
          </a:p>
        </p:txBody>
      </p:sp>
      <p:sp>
        <p:nvSpPr>
          <p:cNvPr id="2171" name="Line 279"/>
          <p:cNvSpPr>
            <a:spLocks noChangeShapeType="1"/>
          </p:cNvSpPr>
          <p:nvPr/>
        </p:nvSpPr>
        <p:spPr bwMode="auto">
          <a:xfrm rot="120000">
            <a:off x="4710113" y="2679700"/>
            <a:ext cx="312737" cy="4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2" name="Freeform 281"/>
          <p:cNvSpPr>
            <a:spLocks/>
          </p:cNvSpPr>
          <p:nvPr/>
        </p:nvSpPr>
        <p:spPr bwMode="auto">
          <a:xfrm>
            <a:off x="6969125" y="3644900"/>
            <a:ext cx="71438" cy="31750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3" name="Freeform 282"/>
          <p:cNvSpPr>
            <a:spLocks noChangeAspect="1"/>
          </p:cNvSpPr>
          <p:nvPr/>
        </p:nvSpPr>
        <p:spPr bwMode="auto">
          <a:xfrm rot="-480000">
            <a:off x="5454650" y="1716088"/>
            <a:ext cx="36513" cy="39687"/>
          </a:xfrm>
          <a:custGeom>
            <a:avLst/>
            <a:gdLst>
              <a:gd name="T0" fmla="*/ 0 w 84"/>
              <a:gd name="T1" fmla="*/ 0 h 68"/>
              <a:gd name="T2" fmla="*/ 2147483646 w 84"/>
              <a:gd name="T3" fmla="*/ 2147483646 h 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" h="68">
                <a:moveTo>
                  <a:pt x="0" y="0"/>
                </a:moveTo>
                <a:lnTo>
                  <a:pt x="84" y="6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74" name="Text Box 283"/>
          <p:cNvSpPr txBox="1">
            <a:spLocks noChangeArrowheads="1"/>
          </p:cNvSpPr>
          <p:nvPr/>
        </p:nvSpPr>
        <p:spPr bwMode="auto">
          <a:xfrm>
            <a:off x="3047575" y="241300"/>
            <a:ext cx="35028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 新　立入禁止区域指定位置図</a:t>
            </a:r>
            <a:endParaRPr lang="ja-JP" altLang="en-US" sz="1800"/>
          </a:p>
        </p:txBody>
      </p:sp>
      <p:sp>
        <p:nvSpPr>
          <p:cNvPr id="2175" name="Freeform 284"/>
          <p:cNvSpPr>
            <a:spLocks noChangeAspect="1"/>
          </p:cNvSpPr>
          <p:nvPr/>
        </p:nvSpPr>
        <p:spPr bwMode="auto">
          <a:xfrm>
            <a:off x="4629150" y="3051175"/>
            <a:ext cx="366713" cy="342900"/>
          </a:xfrm>
          <a:custGeom>
            <a:avLst/>
            <a:gdLst>
              <a:gd name="T0" fmla="*/ 2147483646 w 59"/>
              <a:gd name="T1" fmla="*/ 0 h 55"/>
              <a:gd name="T2" fmla="*/ 0 w 59"/>
              <a:gd name="T3" fmla="*/ 2147483646 h 55"/>
              <a:gd name="T4" fmla="*/ 2147483646 w 59"/>
              <a:gd name="T5" fmla="*/ 2147483646 h 55"/>
              <a:gd name="T6" fmla="*/ 2147483646 w 59"/>
              <a:gd name="T7" fmla="*/ 2147483646 h 55"/>
              <a:gd name="T8" fmla="*/ 2147483646 w 59"/>
              <a:gd name="T9" fmla="*/ 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" h="55">
                <a:moveTo>
                  <a:pt x="21" y="0"/>
                </a:moveTo>
                <a:lnTo>
                  <a:pt x="0" y="24"/>
                </a:lnTo>
                <a:lnTo>
                  <a:pt x="37" y="55"/>
                </a:lnTo>
                <a:lnTo>
                  <a:pt x="59" y="30"/>
                </a:lnTo>
                <a:lnTo>
                  <a:pt x="21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6" name="Freeform 284"/>
          <p:cNvSpPr>
            <a:spLocks noChangeAspect="1"/>
          </p:cNvSpPr>
          <p:nvPr/>
        </p:nvSpPr>
        <p:spPr bwMode="auto">
          <a:xfrm>
            <a:off x="4689474" y="3349625"/>
            <a:ext cx="177801" cy="193673"/>
          </a:xfrm>
          <a:custGeom>
            <a:avLst/>
            <a:gdLst>
              <a:gd name="T0" fmla="*/ 55513132 w 10000"/>
              <a:gd name="T1" fmla="*/ 0 h 10596"/>
              <a:gd name="T2" fmla="*/ 0 w 10000"/>
              <a:gd name="T3" fmla="*/ 61596515 h 10596"/>
              <a:gd name="T4" fmla="*/ 41267508 w 10000"/>
              <a:gd name="T5" fmla="*/ 85720345 h 10596"/>
              <a:gd name="T6" fmla="*/ 94217817 w 10000"/>
              <a:gd name="T7" fmla="*/ 23994461 h 10596"/>
              <a:gd name="T8" fmla="*/ 55513132 w 10000"/>
              <a:gd name="T9" fmla="*/ 0 h 105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2 w 10000"/>
              <a:gd name="connsiteY0" fmla="*/ 0 h 10596"/>
              <a:gd name="connsiteX1" fmla="*/ 0 w 10000"/>
              <a:gd name="connsiteY1" fmla="*/ 7614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5892 w 10000"/>
              <a:gd name="connsiteY0" fmla="*/ 0 h 10596"/>
              <a:gd name="connsiteX1" fmla="*/ 0 w 10000"/>
              <a:gd name="connsiteY1" fmla="*/ 7614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5892 w 10000"/>
              <a:gd name="connsiteY0" fmla="*/ 0 h 10596"/>
              <a:gd name="connsiteX1" fmla="*/ 0 w 10000"/>
              <a:gd name="connsiteY1" fmla="*/ 9512 h 10596"/>
              <a:gd name="connsiteX2" fmla="*/ 4380 w 10000"/>
              <a:gd name="connsiteY2" fmla="*/ 10596 h 10596"/>
              <a:gd name="connsiteX3" fmla="*/ 10000 w 10000"/>
              <a:gd name="connsiteY3" fmla="*/ 2966 h 10596"/>
              <a:gd name="connsiteX4" fmla="*/ 5892 w 10000"/>
              <a:gd name="connsiteY4" fmla="*/ 0 h 10596"/>
              <a:gd name="connsiteX0" fmla="*/ 6569 w 10677"/>
              <a:gd name="connsiteY0" fmla="*/ 0 h 10596"/>
              <a:gd name="connsiteX1" fmla="*/ 0 w 10677"/>
              <a:gd name="connsiteY1" fmla="*/ 9038 h 10596"/>
              <a:gd name="connsiteX2" fmla="*/ 5057 w 10677"/>
              <a:gd name="connsiteY2" fmla="*/ 10596 h 10596"/>
              <a:gd name="connsiteX3" fmla="*/ 10677 w 10677"/>
              <a:gd name="connsiteY3" fmla="*/ 2966 h 10596"/>
              <a:gd name="connsiteX4" fmla="*/ 6569 w 10677"/>
              <a:gd name="connsiteY4" fmla="*/ 0 h 10596"/>
              <a:gd name="connsiteX0" fmla="*/ 6118 w 10226"/>
              <a:gd name="connsiteY0" fmla="*/ 0 h 10596"/>
              <a:gd name="connsiteX1" fmla="*/ 0 w 10226"/>
              <a:gd name="connsiteY1" fmla="*/ 7852 h 10596"/>
              <a:gd name="connsiteX2" fmla="*/ 4606 w 10226"/>
              <a:gd name="connsiteY2" fmla="*/ 10596 h 10596"/>
              <a:gd name="connsiteX3" fmla="*/ 10226 w 10226"/>
              <a:gd name="connsiteY3" fmla="*/ 2966 h 10596"/>
              <a:gd name="connsiteX4" fmla="*/ 6118 w 10226"/>
              <a:gd name="connsiteY4" fmla="*/ 0 h 10596"/>
              <a:gd name="connsiteX0" fmla="*/ 4990 w 9098"/>
              <a:gd name="connsiteY0" fmla="*/ 0 h 10596"/>
              <a:gd name="connsiteX1" fmla="*/ 0 w 9098"/>
              <a:gd name="connsiteY1" fmla="*/ 7140 h 10596"/>
              <a:gd name="connsiteX2" fmla="*/ 3478 w 9098"/>
              <a:gd name="connsiteY2" fmla="*/ 10596 h 10596"/>
              <a:gd name="connsiteX3" fmla="*/ 9098 w 9098"/>
              <a:gd name="connsiteY3" fmla="*/ 2966 h 10596"/>
              <a:gd name="connsiteX4" fmla="*/ 4990 w 9098"/>
              <a:gd name="connsiteY4" fmla="*/ 0 h 10596"/>
              <a:gd name="connsiteX0" fmla="*/ 5485 w 10000"/>
              <a:gd name="connsiteY0" fmla="*/ 0 h 9776"/>
              <a:gd name="connsiteX1" fmla="*/ 0 w 10000"/>
              <a:gd name="connsiteY1" fmla="*/ 6738 h 9776"/>
              <a:gd name="connsiteX2" fmla="*/ 3823 w 10000"/>
              <a:gd name="connsiteY2" fmla="*/ 9776 h 9776"/>
              <a:gd name="connsiteX3" fmla="*/ 10000 w 10000"/>
              <a:gd name="connsiteY3" fmla="*/ 2799 h 9776"/>
              <a:gd name="connsiteX4" fmla="*/ 5485 w 10000"/>
              <a:gd name="connsiteY4" fmla="*/ 0 h 9776"/>
              <a:gd name="connsiteX0" fmla="*/ 5485 w 10000"/>
              <a:gd name="connsiteY0" fmla="*/ 0 h 10687"/>
              <a:gd name="connsiteX1" fmla="*/ 0 w 10000"/>
              <a:gd name="connsiteY1" fmla="*/ 6892 h 10687"/>
              <a:gd name="connsiteX2" fmla="*/ 5558 w 10000"/>
              <a:gd name="connsiteY2" fmla="*/ 10687 h 10687"/>
              <a:gd name="connsiteX3" fmla="*/ 10000 w 10000"/>
              <a:gd name="connsiteY3" fmla="*/ 2863 h 10687"/>
              <a:gd name="connsiteX4" fmla="*/ 5485 w 10000"/>
              <a:gd name="connsiteY4" fmla="*/ 0 h 10687"/>
              <a:gd name="connsiteX0" fmla="*/ 5485 w 10000"/>
              <a:gd name="connsiteY0" fmla="*/ 0 h 10000"/>
              <a:gd name="connsiteX1" fmla="*/ 0 w 10000"/>
              <a:gd name="connsiteY1" fmla="*/ 6892 h 10000"/>
              <a:gd name="connsiteX2" fmla="*/ 4814 w 10000"/>
              <a:gd name="connsiteY2" fmla="*/ 10000 h 10000"/>
              <a:gd name="connsiteX3" fmla="*/ 10000 w 10000"/>
              <a:gd name="connsiteY3" fmla="*/ 2863 h 10000"/>
              <a:gd name="connsiteX4" fmla="*/ 5485 w 10000"/>
              <a:gd name="connsiteY4" fmla="*/ 0 h 10000"/>
              <a:gd name="connsiteX0" fmla="*/ 5485 w 10000"/>
              <a:gd name="connsiteY0" fmla="*/ 0 h 10000"/>
              <a:gd name="connsiteX1" fmla="*/ 0 w 10000"/>
              <a:gd name="connsiteY1" fmla="*/ 6892 h 10000"/>
              <a:gd name="connsiteX2" fmla="*/ 4814 w 10000"/>
              <a:gd name="connsiteY2" fmla="*/ 10000 h 10000"/>
              <a:gd name="connsiteX3" fmla="*/ 10000 w 10000"/>
              <a:gd name="connsiteY3" fmla="*/ 2863 h 10000"/>
              <a:gd name="connsiteX4" fmla="*/ 5485 w 10000"/>
              <a:gd name="connsiteY4" fmla="*/ 0 h 10000"/>
              <a:gd name="connsiteX0" fmla="*/ 5981 w 10000"/>
              <a:gd name="connsiteY0" fmla="*/ 0 h 9313"/>
              <a:gd name="connsiteX1" fmla="*/ 0 w 10000"/>
              <a:gd name="connsiteY1" fmla="*/ 6205 h 9313"/>
              <a:gd name="connsiteX2" fmla="*/ 4814 w 10000"/>
              <a:gd name="connsiteY2" fmla="*/ 9313 h 9313"/>
              <a:gd name="connsiteX3" fmla="*/ 10000 w 10000"/>
              <a:gd name="connsiteY3" fmla="*/ 2176 h 9313"/>
              <a:gd name="connsiteX4" fmla="*/ 5981 w 10000"/>
              <a:gd name="connsiteY4" fmla="*/ 0 h 9313"/>
              <a:gd name="connsiteX0" fmla="*/ 5981 w 10000"/>
              <a:gd name="connsiteY0" fmla="*/ 0 h 10000"/>
              <a:gd name="connsiteX1" fmla="*/ 0 w 10000"/>
              <a:gd name="connsiteY1" fmla="*/ 6663 h 10000"/>
              <a:gd name="connsiteX2" fmla="*/ 4814 w 10000"/>
              <a:gd name="connsiteY2" fmla="*/ 10000 h 10000"/>
              <a:gd name="connsiteX3" fmla="*/ 10000 w 10000"/>
              <a:gd name="connsiteY3" fmla="*/ 2337 h 10000"/>
              <a:gd name="connsiteX4" fmla="*/ 5981 w 10000"/>
              <a:gd name="connsiteY4" fmla="*/ 0 h 10000"/>
              <a:gd name="connsiteX0" fmla="*/ 5237 w 9256"/>
              <a:gd name="connsiteY0" fmla="*/ 0 h 10000"/>
              <a:gd name="connsiteX1" fmla="*/ 0 w 9256"/>
              <a:gd name="connsiteY1" fmla="*/ 6909 h 10000"/>
              <a:gd name="connsiteX2" fmla="*/ 4070 w 9256"/>
              <a:gd name="connsiteY2" fmla="*/ 10000 h 10000"/>
              <a:gd name="connsiteX3" fmla="*/ 9256 w 9256"/>
              <a:gd name="connsiteY3" fmla="*/ 2337 h 10000"/>
              <a:gd name="connsiteX4" fmla="*/ 5237 w 925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" h="10000">
                <a:moveTo>
                  <a:pt x="5237" y="0"/>
                </a:moveTo>
                <a:cubicBezTo>
                  <a:pt x="3456" y="802"/>
                  <a:pt x="225" y="4975"/>
                  <a:pt x="0" y="6909"/>
                </a:cubicBezTo>
                <a:lnTo>
                  <a:pt x="4070" y="10000"/>
                </a:lnTo>
                <a:lnTo>
                  <a:pt x="9256" y="2337"/>
                </a:lnTo>
                <a:lnTo>
                  <a:pt x="5237" y="0"/>
                </a:lnTo>
                <a:close/>
              </a:path>
            </a:pathLst>
          </a:custGeom>
          <a:solidFill>
            <a:srgbClr val="800000">
              <a:alpha val="39999"/>
            </a:srgbClr>
          </a:solidFill>
          <a:ln w="254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77" name="フリーフォーム 7"/>
          <p:cNvSpPr>
            <a:spLocks/>
          </p:cNvSpPr>
          <p:nvPr/>
        </p:nvSpPr>
        <p:spPr bwMode="auto">
          <a:xfrm>
            <a:off x="5009882" y="5267460"/>
            <a:ext cx="162193" cy="438016"/>
          </a:xfrm>
          <a:custGeom>
            <a:avLst/>
            <a:gdLst>
              <a:gd name="T0" fmla="*/ 33337 w 100012"/>
              <a:gd name="T1" fmla="*/ 0 h 247650"/>
              <a:gd name="T2" fmla="*/ 100012 w 100012"/>
              <a:gd name="T3" fmla="*/ 161925 h 247650"/>
              <a:gd name="T4" fmla="*/ 0 w 100012"/>
              <a:gd name="T5" fmla="*/ 247650 h 2476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12" h="247650">
                <a:moveTo>
                  <a:pt x="33337" y="0"/>
                </a:moveTo>
                <a:lnTo>
                  <a:pt x="100012" y="161925"/>
                </a:lnTo>
                <a:lnTo>
                  <a:pt x="0" y="247650"/>
                </a:ln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78" name="Freeform 25"/>
          <p:cNvSpPr>
            <a:spLocks/>
          </p:cNvSpPr>
          <p:nvPr/>
        </p:nvSpPr>
        <p:spPr bwMode="auto">
          <a:xfrm>
            <a:off x="7594600" y="3651249"/>
            <a:ext cx="234950" cy="147645"/>
          </a:xfrm>
          <a:custGeom>
            <a:avLst/>
            <a:gdLst>
              <a:gd name="T0" fmla="*/ 2147483646 w 148"/>
              <a:gd name="T1" fmla="*/ 2147483646 h 168"/>
              <a:gd name="T2" fmla="*/ 0 w 148"/>
              <a:gd name="T3" fmla="*/ 2147483646 h 168"/>
              <a:gd name="T4" fmla="*/ 2147483646 w 148"/>
              <a:gd name="T5" fmla="*/ 0 h 168"/>
              <a:gd name="T6" fmla="*/ 0 60000 65536"/>
              <a:gd name="T7" fmla="*/ 0 60000 65536"/>
              <a:gd name="T8" fmla="*/ 0 60000 65536"/>
              <a:gd name="connsiteX0" fmla="*/ 270 w 10000"/>
              <a:gd name="connsiteY0" fmla="*/ 5536 h 5536"/>
              <a:gd name="connsiteX1" fmla="*/ 0 w 10000"/>
              <a:gd name="connsiteY1" fmla="*/ 3095 h 5536"/>
              <a:gd name="connsiteX2" fmla="*/ 10000 w 10000"/>
              <a:gd name="connsiteY2" fmla="*/ 0 h 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5536">
                <a:moveTo>
                  <a:pt x="270" y="5536"/>
                </a:moveTo>
                <a:lnTo>
                  <a:pt x="0" y="3095"/>
                </a:lnTo>
                <a:lnTo>
                  <a:pt x="10000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" name="Freeform 29"/>
          <p:cNvSpPr>
            <a:spLocks/>
          </p:cNvSpPr>
          <p:nvPr/>
        </p:nvSpPr>
        <p:spPr bwMode="auto">
          <a:xfrm rot="2703861">
            <a:off x="7581082" y="3858040"/>
            <a:ext cx="66408" cy="50114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4" name="直線コネクタ 3"/>
          <p:cNvCxnSpPr/>
          <p:nvPr/>
        </p:nvCxnSpPr>
        <p:spPr bwMode="auto">
          <a:xfrm flipV="1">
            <a:off x="7462838" y="5205389"/>
            <a:ext cx="4019" cy="238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 flipH="1" flipV="1">
            <a:off x="7480300" y="5205389"/>
            <a:ext cx="175177" cy="460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reeform 28">
            <a:extLst>
              <a:ext uri="{FF2B5EF4-FFF2-40B4-BE49-F238E27FC236}">
                <a16:creationId xmlns:a16="http://schemas.microsoft.com/office/drawing/2014/main" id="{C35B124A-63D8-A375-64E1-3AF43799EA38}"/>
              </a:ext>
            </a:extLst>
          </p:cNvPr>
          <p:cNvSpPr>
            <a:spLocks/>
          </p:cNvSpPr>
          <p:nvPr/>
        </p:nvSpPr>
        <p:spPr bwMode="auto">
          <a:xfrm>
            <a:off x="4924537" y="3898265"/>
            <a:ext cx="45719" cy="45719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F14A4265-5DC4-0DD3-9071-5693C8D4C6B7}"/>
              </a:ext>
            </a:extLst>
          </p:cNvPr>
          <p:cNvSpPr>
            <a:spLocks/>
          </p:cNvSpPr>
          <p:nvPr/>
        </p:nvSpPr>
        <p:spPr bwMode="auto">
          <a:xfrm rot="832990">
            <a:off x="5077740" y="3816897"/>
            <a:ext cx="51593" cy="45719"/>
          </a:xfrm>
          <a:custGeom>
            <a:avLst/>
            <a:gdLst>
              <a:gd name="T0" fmla="*/ 0 w 137"/>
              <a:gd name="T1" fmla="*/ 2147483646 h 66"/>
              <a:gd name="T2" fmla="*/ 2147483646 w 137"/>
              <a:gd name="T3" fmla="*/ 0 h 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7" h="66">
                <a:moveTo>
                  <a:pt x="0" y="66"/>
                </a:moveTo>
                <a:lnTo>
                  <a:pt x="137" y="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Freeform 29">
            <a:extLst>
              <a:ext uri="{FF2B5EF4-FFF2-40B4-BE49-F238E27FC236}">
                <a16:creationId xmlns:a16="http://schemas.microsoft.com/office/drawing/2014/main" id="{5740866B-AAD7-4F7E-EE47-A43798C6A3D4}"/>
              </a:ext>
            </a:extLst>
          </p:cNvPr>
          <p:cNvSpPr>
            <a:spLocks/>
          </p:cNvSpPr>
          <p:nvPr/>
        </p:nvSpPr>
        <p:spPr bwMode="auto">
          <a:xfrm rot="3274609">
            <a:off x="4821525" y="2658061"/>
            <a:ext cx="45719" cy="45719"/>
          </a:xfrm>
          <a:custGeom>
            <a:avLst/>
            <a:gdLst>
              <a:gd name="T0" fmla="*/ 0 w 48"/>
              <a:gd name="T1" fmla="*/ 0 h 20"/>
              <a:gd name="T2" fmla="*/ 2147483646 w 48"/>
              <a:gd name="T3" fmla="*/ 2147483646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8" h="20">
                <a:moveTo>
                  <a:pt x="0" y="0"/>
                </a:moveTo>
                <a:lnTo>
                  <a:pt x="48" y="20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Rectangle 215">
            <a:extLst>
              <a:ext uri="{FF2B5EF4-FFF2-40B4-BE49-F238E27FC236}">
                <a16:creationId xmlns:a16="http://schemas.microsoft.com/office/drawing/2014/main" id="{7744F876-5304-0CDC-492E-F8840414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734" y="2545445"/>
            <a:ext cx="2873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/>
              <a:t>37</a:t>
            </a:r>
          </a:p>
        </p:txBody>
      </p:sp>
      <p:graphicFrame>
        <p:nvGraphicFramePr>
          <p:cNvPr id="7" name="Object 221">
            <a:extLst>
              <a:ext uri="{FF2B5EF4-FFF2-40B4-BE49-F238E27FC236}">
                <a16:creationId xmlns:a16="http://schemas.microsoft.com/office/drawing/2014/main" id="{29A0A3EA-AF72-7B95-595A-F89CCED94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528917"/>
              </p:ext>
            </p:extLst>
          </p:nvPr>
        </p:nvGraphicFramePr>
        <p:xfrm>
          <a:off x="42863" y="33338"/>
          <a:ext cx="2311400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095488" imgH="4793023" progId="Excel.Sheet.8">
                  <p:embed/>
                </p:oleObj>
              </mc:Choice>
              <mc:Fallback>
                <p:oleObj name="Worksheet" r:id="rId4" imgW="2095488" imgH="4793023" progId="Excel.Sheet.8">
                  <p:embed/>
                  <p:pic>
                    <p:nvPicPr>
                      <p:cNvPr id="2135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3" y="33338"/>
                        <a:ext cx="2311400" cy="3963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画面に合わせる (4:3)</PresentationFormat>
  <Paragraphs>44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標準デザイン</vt:lpstr>
      <vt:lpstr>Worksheet</vt:lpstr>
      <vt:lpstr>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2024-04-10T02:56:42Z</dcterms:created>
  <dcterms:modified xsi:type="dcterms:W3CDTF">2024-04-25T01:58:01Z</dcterms:modified>
</cp:coreProperties>
</file>